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5"/>
  </p:sldMasterIdLst>
  <p:notesMasterIdLst>
    <p:notesMasterId r:id="rId87"/>
  </p:notesMasterIdLst>
  <p:handoutMasterIdLst>
    <p:handoutMasterId r:id="rId88"/>
  </p:handoutMasterIdLst>
  <p:sldIdLst>
    <p:sldId id="334" r:id="rId6"/>
    <p:sldId id="335" r:id="rId7"/>
    <p:sldId id="336" r:id="rId8"/>
    <p:sldId id="337" r:id="rId9"/>
    <p:sldId id="394" r:id="rId10"/>
    <p:sldId id="340" r:id="rId11"/>
    <p:sldId id="339" r:id="rId12"/>
    <p:sldId id="341" r:id="rId13"/>
    <p:sldId id="342" r:id="rId14"/>
    <p:sldId id="343" r:id="rId15"/>
    <p:sldId id="344" r:id="rId16"/>
    <p:sldId id="406" r:id="rId17"/>
    <p:sldId id="400" r:id="rId18"/>
    <p:sldId id="402" r:id="rId19"/>
    <p:sldId id="426" r:id="rId20"/>
    <p:sldId id="397" r:id="rId21"/>
    <p:sldId id="398" r:id="rId22"/>
    <p:sldId id="399" r:id="rId23"/>
    <p:sldId id="392" r:id="rId24"/>
    <p:sldId id="359" r:id="rId25"/>
    <p:sldId id="348" r:id="rId26"/>
    <p:sldId id="358" r:id="rId27"/>
    <p:sldId id="407" r:id="rId28"/>
    <p:sldId id="349" r:id="rId29"/>
    <p:sldId id="360" r:id="rId30"/>
    <p:sldId id="361" r:id="rId31"/>
    <p:sldId id="362" r:id="rId32"/>
    <p:sldId id="363" r:id="rId33"/>
    <p:sldId id="418" r:id="rId34"/>
    <p:sldId id="396" r:id="rId35"/>
    <p:sldId id="346" r:id="rId36"/>
    <p:sldId id="366" r:id="rId37"/>
    <p:sldId id="368" r:id="rId38"/>
    <p:sldId id="369" r:id="rId39"/>
    <p:sldId id="371" r:id="rId40"/>
    <p:sldId id="422" r:id="rId41"/>
    <p:sldId id="395" r:id="rId42"/>
    <p:sldId id="419" r:id="rId43"/>
    <p:sldId id="423" r:id="rId44"/>
    <p:sldId id="424" r:id="rId45"/>
    <p:sldId id="404" r:id="rId46"/>
    <p:sldId id="375" r:id="rId47"/>
    <p:sldId id="365" r:id="rId48"/>
    <p:sldId id="420" r:id="rId49"/>
    <p:sldId id="393"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405" r:id="rId66"/>
    <p:sldId id="408" r:id="rId67"/>
    <p:sldId id="412" r:id="rId68"/>
    <p:sldId id="350" r:id="rId69"/>
    <p:sldId id="351" r:id="rId70"/>
    <p:sldId id="409" r:id="rId71"/>
    <p:sldId id="410" r:id="rId72"/>
    <p:sldId id="411" r:id="rId73"/>
    <p:sldId id="413" r:id="rId74"/>
    <p:sldId id="352" r:id="rId75"/>
    <p:sldId id="415" r:id="rId76"/>
    <p:sldId id="414" r:id="rId77"/>
    <p:sldId id="416" r:id="rId78"/>
    <p:sldId id="353" r:id="rId79"/>
    <p:sldId id="417" r:id="rId80"/>
    <p:sldId id="354" r:id="rId81"/>
    <p:sldId id="355" r:id="rId82"/>
    <p:sldId id="356" r:id="rId83"/>
    <p:sldId id="357" r:id="rId84"/>
    <p:sldId id="425" r:id="rId85"/>
    <p:sldId id="376" r:id="rId86"/>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5846CF-1386-5F7E-3C1F-C2068AF4E537}" name="Roushanaei, Patricia (EOHLC)" initials="PR" userId="S::patricia.roushanaei@mass.gov::e210df90-9f70-4a3b-8295-b8b37ff6cc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1B4E"/>
    <a:srgbClr val="E0D8E2"/>
    <a:srgbClr val="E46699"/>
    <a:srgbClr val="9B6D97"/>
    <a:srgbClr val="474195"/>
    <a:srgbClr val="FF9966"/>
    <a:srgbClr val="F3C7D5"/>
    <a:srgbClr val="8568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CE34A-5DE2-4193-9B40-DC1A766BA32A}" v="567" dt="2023-12-21T21:36:25.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12"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elis, Kathryn (EOHLC)" userId="d97e5f11-5137-429b-aa8c-0847fab3e68e" providerId="ADAL" clId="{745CE34A-5DE2-4193-9B40-DC1A766BA32A}"/>
    <pc:docChg chg="undo custSel addSld delSld modSld sldOrd">
      <pc:chgData name="McNelis, Kathryn (EOHLC)" userId="d97e5f11-5137-429b-aa8c-0847fab3e68e" providerId="ADAL" clId="{745CE34A-5DE2-4193-9B40-DC1A766BA32A}" dt="2023-12-21T21:36:25.311" v="4086" actId="20577"/>
      <pc:docMkLst>
        <pc:docMk/>
      </pc:docMkLst>
      <pc:sldChg chg="addSp delSp modSp mod setBg setFolMasterObjs">
        <pc:chgData name="McNelis, Kathryn (EOHLC)" userId="d97e5f11-5137-429b-aa8c-0847fab3e68e" providerId="ADAL" clId="{745CE34A-5DE2-4193-9B40-DC1A766BA32A}" dt="2023-12-08T00:10:09.940" v="3756" actId="14100"/>
        <pc:sldMkLst>
          <pc:docMk/>
          <pc:sldMk cId="0" sldId="334"/>
        </pc:sldMkLst>
        <pc:spChg chg="mod">
          <ac:chgData name="McNelis, Kathryn (EOHLC)" userId="d97e5f11-5137-429b-aa8c-0847fab3e68e" providerId="ADAL" clId="{745CE34A-5DE2-4193-9B40-DC1A766BA32A}" dt="2023-12-08T00:10:09.940" v="3756" actId="14100"/>
          <ac:spMkLst>
            <pc:docMk/>
            <pc:sldMk cId="0" sldId="334"/>
            <ac:spMk id="5123" creationId="{29064FB1-A7A1-4CDB-BC62-36CD5B9340E0}"/>
          </ac:spMkLst>
        </pc:spChg>
        <pc:spChg chg="mod">
          <ac:chgData name="McNelis, Kathryn (EOHLC)" userId="d97e5f11-5137-429b-aa8c-0847fab3e68e" providerId="ADAL" clId="{745CE34A-5DE2-4193-9B40-DC1A766BA32A}" dt="2023-12-05T22:26:54.363" v="1360" actId="26606"/>
          <ac:spMkLst>
            <pc:docMk/>
            <pc:sldMk cId="0" sldId="334"/>
            <ac:spMk id="182274" creationId="{9AB28237-FFDD-420C-BE13-6ABF6276B3F4}"/>
          </ac:spMkLst>
        </pc:spChg>
        <pc:spChg chg="add">
          <ac:chgData name="McNelis, Kathryn (EOHLC)" userId="d97e5f11-5137-429b-aa8c-0847fab3e68e" providerId="ADAL" clId="{745CE34A-5DE2-4193-9B40-DC1A766BA32A}" dt="2023-12-05T22:26:54.363" v="1360" actId="26606"/>
          <ac:spMkLst>
            <pc:docMk/>
            <pc:sldMk cId="0" sldId="334"/>
            <ac:spMk id="182279" creationId="{6F5A5072-7B47-4D32-B52A-4EBBF590B8A5}"/>
          </ac:spMkLst>
        </pc:spChg>
        <pc:spChg chg="add">
          <ac:chgData name="McNelis, Kathryn (EOHLC)" userId="d97e5f11-5137-429b-aa8c-0847fab3e68e" providerId="ADAL" clId="{745CE34A-5DE2-4193-9B40-DC1A766BA32A}" dt="2023-12-05T22:26:54.363" v="1360" actId="26606"/>
          <ac:spMkLst>
            <pc:docMk/>
            <pc:sldMk cId="0" sldId="334"/>
            <ac:spMk id="182281" creationId="{9715DAF0-AE1B-46C9-8A6B-DB2AA05AB91D}"/>
          </ac:spMkLst>
        </pc:spChg>
        <pc:spChg chg="add">
          <ac:chgData name="McNelis, Kathryn (EOHLC)" userId="d97e5f11-5137-429b-aa8c-0847fab3e68e" providerId="ADAL" clId="{745CE34A-5DE2-4193-9B40-DC1A766BA32A}" dt="2023-12-05T22:26:54.363" v="1360" actId="26606"/>
          <ac:spMkLst>
            <pc:docMk/>
            <pc:sldMk cId="0" sldId="334"/>
            <ac:spMk id="182283" creationId="{6016219D-510E-4184-9090-6D5578A87BD1}"/>
          </ac:spMkLst>
        </pc:spChg>
        <pc:spChg chg="add">
          <ac:chgData name="McNelis, Kathryn (EOHLC)" userId="d97e5f11-5137-429b-aa8c-0847fab3e68e" providerId="ADAL" clId="{745CE34A-5DE2-4193-9B40-DC1A766BA32A}" dt="2023-12-05T22:26:54.363" v="1360" actId="26606"/>
          <ac:spMkLst>
            <pc:docMk/>
            <pc:sldMk cId="0" sldId="334"/>
            <ac:spMk id="182285" creationId="{AFF4A713-7B75-4B21-90D7-5AB19547C728}"/>
          </ac:spMkLst>
        </pc:spChg>
        <pc:spChg chg="add">
          <ac:chgData name="McNelis, Kathryn (EOHLC)" userId="d97e5f11-5137-429b-aa8c-0847fab3e68e" providerId="ADAL" clId="{745CE34A-5DE2-4193-9B40-DC1A766BA32A}" dt="2023-12-05T22:26:54.363" v="1360" actId="26606"/>
          <ac:spMkLst>
            <pc:docMk/>
            <pc:sldMk cId="0" sldId="334"/>
            <ac:spMk id="182287" creationId="{DC631C0B-6DA6-4E57-8231-CE32B3434A7E}"/>
          </ac:spMkLst>
        </pc:spChg>
        <pc:spChg chg="add">
          <ac:chgData name="McNelis, Kathryn (EOHLC)" userId="d97e5f11-5137-429b-aa8c-0847fab3e68e" providerId="ADAL" clId="{745CE34A-5DE2-4193-9B40-DC1A766BA32A}" dt="2023-12-05T22:26:54.363" v="1360" actId="26606"/>
          <ac:spMkLst>
            <pc:docMk/>
            <pc:sldMk cId="0" sldId="334"/>
            <ac:spMk id="182289" creationId="{C29501E6-A978-4A61-9689-9085AF97A53A}"/>
          </ac:spMkLst>
        </pc:spChg>
        <pc:picChg chg="del">
          <ac:chgData name="McNelis, Kathryn (EOHLC)" userId="d97e5f11-5137-429b-aa8c-0847fab3e68e" providerId="ADAL" clId="{745CE34A-5DE2-4193-9B40-DC1A766BA32A}" dt="2023-12-04T23:12:08.067" v="4" actId="21"/>
          <ac:picMkLst>
            <pc:docMk/>
            <pc:sldMk cId="0" sldId="334"/>
            <ac:picMk id="5124" creationId="{7CA13F75-82B0-45EB-B297-674C9F2BE8C4}"/>
          </ac:picMkLst>
        </pc:picChg>
      </pc:sldChg>
      <pc:sldChg chg="addSp delSp modSp mod setBg">
        <pc:chgData name="McNelis, Kathryn (EOHLC)" userId="d97e5f11-5137-429b-aa8c-0847fab3e68e" providerId="ADAL" clId="{745CE34A-5DE2-4193-9B40-DC1A766BA32A}" dt="2023-12-08T04:51:22.336" v="3758" actId="20577"/>
        <pc:sldMkLst>
          <pc:docMk/>
          <pc:sldMk cId="0" sldId="335"/>
        </pc:sldMkLst>
        <pc:spChg chg="del">
          <ac:chgData name="McNelis, Kathryn (EOHLC)" userId="d97e5f11-5137-429b-aa8c-0847fab3e68e" providerId="ADAL" clId="{745CE34A-5DE2-4193-9B40-DC1A766BA32A}" dt="2023-12-04T23:12:29.186" v="25" actId="26606"/>
          <ac:spMkLst>
            <pc:docMk/>
            <pc:sldMk cId="0" sldId="335"/>
            <ac:spMk id="7171" creationId="{4A05C702-52B2-4D3A-B691-D17D2C269E6D}"/>
          </ac:spMkLst>
        </pc:spChg>
        <pc:spChg chg="mod">
          <ac:chgData name="McNelis, Kathryn (EOHLC)" userId="d97e5f11-5137-429b-aa8c-0847fab3e68e" providerId="ADAL" clId="{745CE34A-5DE2-4193-9B40-DC1A766BA32A}" dt="2023-12-08T04:51:22.336" v="3758" actId="20577"/>
          <ac:spMkLst>
            <pc:docMk/>
            <pc:sldMk cId="0" sldId="335"/>
            <ac:spMk id="184322" creationId="{A5FB2B7B-867E-4F18-B191-6379A2E3DA19}"/>
          </ac:spMkLst>
        </pc:spChg>
        <pc:spChg chg="add">
          <ac:chgData name="McNelis, Kathryn (EOHLC)" userId="d97e5f11-5137-429b-aa8c-0847fab3e68e" providerId="ADAL" clId="{745CE34A-5DE2-4193-9B40-DC1A766BA32A}" dt="2023-12-04T23:12:29.186" v="25" actId="26606"/>
          <ac:spMkLst>
            <pc:docMk/>
            <pc:sldMk cId="0" sldId="335"/>
            <ac:spMk id="184328" creationId="{C5278130-DFE0-457B-8698-88DF69019DDE}"/>
          </ac:spMkLst>
        </pc:spChg>
        <pc:spChg chg="add">
          <ac:chgData name="McNelis, Kathryn (EOHLC)" userId="d97e5f11-5137-429b-aa8c-0847fab3e68e" providerId="ADAL" clId="{745CE34A-5DE2-4193-9B40-DC1A766BA32A}" dt="2023-12-04T23:12:29.186" v="25" actId="26606"/>
          <ac:spMkLst>
            <pc:docMk/>
            <pc:sldMk cId="0" sldId="335"/>
            <ac:spMk id="184330" creationId="{2F99531B-1681-4D6E-BECB-18325B33A618}"/>
          </ac:spMkLst>
        </pc:spChg>
        <pc:spChg chg="add">
          <ac:chgData name="McNelis, Kathryn (EOHLC)" userId="d97e5f11-5137-429b-aa8c-0847fab3e68e" providerId="ADAL" clId="{745CE34A-5DE2-4193-9B40-DC1A766BA32A}" dt="2023-12-04T23:12:29.186" v="25" actId="26606"/>
          <ac:spMkLst>
            <pc:docMk/>
            <pc:sldMk cId="0" sldId="335"/>
            <ac:spMk id="184332" creationId="{20344094-430A-400B-804B-910E696A1A90}"/>
          </ac:spMkLst>
        </pc:spChg>
        <pc:spChg chg="add">
          <ac:chgData name="McNelis, Kathryn (EOHLC)" userId="d97e5f11-5137-429b-aa8c-0847fab3e68e" providerId="ADAL" clId="{745CE34A-5DE2-4193-9B40-DC1A766BA32A}" dt="2023-12-04T23:12:29.186" v="25" actId="26606"/>
          <ac:spMkLst>
            <pc:docMk/>
            <pc:sldMk cId="0" sldId="335"/>
            <ac:spMk id="184334" creationId="{453C67DF-7782-4E57-AB9B-F1B4811AD8FE}"/>
          </ac:spMkLst>
        </pc:spChg>
        <pc:graphicFrameChg chg="add mod">
          <ac:chgData name="McNelis, Kathryn (EOHLC)" userId="d97e5f11-5137-429b-aa8c-0847fab3e68e" providerId="ADAL" clId="{745CE34A-5DE2-4193-9B40-DC1A766BA32A}" dt="2023-12-05T22:49:00.867" v="1362" actId="255"/>
          <ac:graphicFrameMkLst>
            <pc:docMk/>
            <pc:sldMk cId="0" sldId="335"/>
            <ac:graphicFrameMk id="184324" creationId="{0D6EB12C-E664-4ECE-7232-E7EBC981DC00}"/>
          </ac:graphicFrameMkLst>
        </pc:graphicFrameChg>
        <pc:cxnChg chg="add">
          <ac:chgData name="McNelis, Kathryn (EOHLC)" userId="d97e5f11-5137-429b-aa8c-0847fab3e68e" providerId="ADAL" clId="{745CE34A-5DE2-4193-9B40-DC1A766BA32A}" dt="2023-12-04T23:12:29.186" v="25" actId="26606"/>
          <ac:cxnSpMkLst>
            <pc:docMk/>
            <pc:sldMk cId="0" sldId="335"/>
            <ac:cxnSpMk id="184336" creationId="{B03A5AE3-BD30-455C-842B-7626C8BEF097}"/>
          </ac:cxnSpMkLst>
        </pc:cxnChg>
        <pc:cxnChg chg="add">
          <ac:chgData name="McNelis, Kathryn (EOHLC)" userId="d97e5f11-5137-429b-aa8c-0847fab3e68e" providerId="ADAL" clId="{745CE34A-5DE2-4193-9B40-DC1A766BA32A}" dt="2023-12-04T23:12:29.186" v="25" actId="26606"/>
          <ac:cxnSpMkLst>
            <pc:docMk/>
            <pc:sldMk cId="0" sldId="335"/>
            <ac:cxnSpMk id="184338" creationId="{2DBECAA5-1F2D-470D-875C-8F2C2CA3E54B}"/>
          </ac:cxnSpMkLst>
        </pc:cxnChg>
      </pc:sldChg>
      <pc:sldChg chg="addSp delSp modSp mod setBg">
        <pc:chgData name="McNelis, Kathryn (EOHLC)" userId="d97e5f11-5137-429b-aa8c-0847fab3e68e" providerId="ADAL" clId="{745CE34A-5DE2-4193-9B40-DC1A766BA32A}" dt="2023-12-05T21:29:58.335" v="569"/>
        <pc:sldMkLst>
          <pc:docMk/>
          <pc:sldMk cId="0" sldId="336"/>
        </pc:sldMkLst>
        <pc:spChg chg="del">
          <ac:chgData name="McNelis, Kathryn (EOHLC)" userId="d97e5f11-5137-429b-aa8c-0847fab3e68e" providerId="ADAL" clId="{745CE34A-5DE2-4193-9B40-DC1A766BA32A}" dt="2023-12-04T23:12:35.848" v="26" actId="26606"/>
          <ac:spMkLst>
            <pc:docMk/>
            <pc:sldMk cId="0" sldId="336"/>
            <ac:spMk id="9219" creationId="{FB258116-974D-4577-BF66-A0F4A4AECBC8}"/>
          </ac:spMkLst>
        </pc:spChg>
        <pc:spChg chg="mod">
          <ac:chgData name="McNelis, Kathryn (EOHLC)" userId="d97e5f11-5137-429b-aa8c-0847fab3e68e" providerId="ADAL" clId="{745CE34A-5DE2-4193-9B40-DC1A766BA32A}" dt="2023-12-04T23:12:35.848" v="26" actId="26606"/>
          <ac:spMkLst>
            <pc:docMk/>
            <pc:sldMk cId="0" sldId="336"/>
            <ac:spMk id="186370" creationId="{1D8C09FC-6662-44EB-BEDB-FD4D761E2A87}"/>
          </ac:spMkLst>
        </pc:spChg>
        <pc:spChg chg="add">
          <ac:chgData name="McNelis, Kathryn (EOHLC)" userId="d97e5f11-5137-429b-aa8c-0847fab3e68e" providerId="ADAL" clId="{745CE34A-5DE2-4193-9B40-DC1A766BA32A}" dt="2023-12-04T23:12:35.848" v="26" actId="26606"/>
          <ac:spMkLst>
            <pc:docMk/>
            <pc:sldMk cId="0" sldId="336"/>
            <ac:spMk id="186376" creationId="{C5278130-DFE0-457B-8698-88DF69019DDE}"/>
          </ac:spMkLst>
        </pc:spChg>
        <pc:spChg chg="add">
          <ac:chgData name="McNelis, Kathryn (EOHLC)" userId="d97e5f11-5137-429b-aa8c-0847fab3e68e" providerId="ADAL" clId="{745CE34A-5DE2-4193-9B40-DC1A766BA32A}" dt="2023-12-04T23:12:35.848" v="26" actId="26606"/>
          <ac:spMkLst>
            <pc:docMk/>
            <pc:sldMk cId="0" sldId="336"/>
            <ac:spMk id="186378" creationId="{2F99531B-1681-4D6E-BECB-18325B33A618}"/>
          </ac:spMkLst>
        </pc:spChg>
        <pc:spChg chg="add">
          <ac:chgData name="McNelis, Kathryn (EOHLC)" userId="d97e5f11-5137-429b-aa8c-0847fab3e68e" providerId="ADAL" clId="{745CE34A-5DE2-4193-9B40-DC1A766BA32A}" dt="2023-12-04T23:12:35.848" v="26" actId="26606"/>
          <ac:spMkLst>
            <pc:docMk/>
            <pc:sldMk cId="0" sldId="336"/>
            <ac:spMk id="186380" creationId="{20344094-430A-400B-804B-910E696A1A90}"/>
          </ac:spMkLst>
        </pc:spChg>
        <pc:spChg chg="add">
          <ac:chgData name="McNelis, Kathryn (EOHLC)" userId="d97e5f11-5137-429b-aa8c-0847fab3e68e" providerId="ADAL" clId="{745CE34A-5DE2-4193-9B40-DC1A766BA32A}" dt="2023-12-04T23:12:35.848" v="26" actId="26606"/>
          <ac:spMkLst>
            <pc:docMk/>
            <pc:sldMk cId="0" sldId="336"/>
            <ac:spMk id="186382" creationId="{453C67DF-7782-4E57-AB9B-F1B4811AD8FE}"/>
          </ac:spMkLst>
        </pc:spChg>
        <pc:graphicFrameChg chg="add">
          <ac:chgData name="McNelis, Kathryn (EOHLC)" userId="d97e5f11-5137-429b-aa8c-0847fab3e68e" providerId="ADAL" clId="{745CE34A-5DE2-4193-9B40-DC1A766BA32A}" dt="2023-12-04T23:12:35.848" v="26" actId="26606"/>
          <ac:graphicFrameMkLst>
            <pc:docMk/>
            <pc:sldMk cId="0" sldId="336"/>
            <ac:graphicFrameMk id="186372" creationId="{DCA5A9B7-0319-642E-B5E2-0F57E9453F7E}"/>
          </ac:graphicFrameMkLst>
        </pc:graphicFrameChg>
        <pc:cxnChg chg="add">
          <ac:chgData name="McNelis, Kathryn (EOHLC)" userId="d97e5f11-5137-429b-aa8c-0847fab3e68e" providerId="ADAL" clId="{745CE34A-5DE2-4193-9B40-DC1A766BA32A}" dt="2023-12-04T23:12:35.848" v="26" actId="26606"/>
          <ac:cxnSpMkLst>
            <pc:docMk/>
            <pc:sldMk cId="0" sldId="336"/>
            <ac:cxnSpMk id="186384" creationId="{B03A5AE3-BD30-455C-842B-7626C8BEF097}"/>
          </ac:cxnSpMkLst>
        </pc:cxnChg>
        <pc:cxnChg chg="add">
          <ac:chgData name="McNelis, Kathryn (EOHLC)" userId="d97e5f11-5137-429b-aa8c-0847fab3e68e" providerId="ADAL" clId="{745CE34A-5DE2-4193-9B40-DC1A766BA32A}" dt="2023-12-04T23:12:35.848" v="26" actId="26606"/>
          <ac:cxnSpMkLst>
            <pc:docMk/>
            <pc:sldMk cId="0" sldId="336"/>
            <ac:cxnSpMk id="186386" creationId="{2DBECAA5-1F2D-470D-875C-8F2C2CA3E54B}"/>
          </ac:cxnSpMkLst>
        </pc:cxnChg>
      </pc:sldChg>
      <pc:sldChg chg="addSp delSp modSp mod">
        <pc:chgData name="McNelis, Kathryn (EOHLC)" userId="d97e5f11-5137-429b-aa8c-0847fab3e68e" providerId="ADAL" clId="{745CE34A-5DE2-4193-9B40-DC1A766BA32A}" dt="2023-12-04T23:12:59.138" v="27" actId="26606"/>
        <pc:sldMkLst>
          <pc:docMk/>
          <pc:sldMk cId="0" sldId="337"/>
        </pc:sldMkLst>
        <pc:spChg chg="del mod">
          <ac:chgData name="McNelis, Kathryn (EOHLC)" userId="d97e5f11-5137-429b-aa8c-0847fab3e68e" providerId="ADAL" clId="{745CE34A-5DE2-4193-9B40-DC1A766BA32A}" dt="2023-12-04T23:12:59.138" v="27" actId="26606"/>
          <ac:spMkLst>
            <pc:docMk/>
            <pc:sldMk cId="0" sldId="337"/>
            <ac:spMk id="11267" creationId="{2F85E70D-1E3E-4EA5-A77A-CE7448A86DB5}"/>
          </ac:spMkLst>
        </pc:spChg>
        <pc:spChg chg="mod">
          <ac:chgData name="McNelis, Kathryn (EOHLC)" userId="d97e5f11-5137-429b-aa8c-0847fab3e68e" providerId="ADAL" clId="{745CE34A-5DE2-4193-9B40-DC1A766BA32A}" dt="2023-12-04T23:12:18.634" v="5"/>
          <ac:spMkLst>
            <pc:docMk/>
            <pc:sldMk cId="0" sldId="337"/>
            <ac:spMk id="188418" creationId="{94FFDFBF-991D-4B26-A3A6-8252E519CA5F}"/>
          </ac:spMkLst>
        </pc:spChg>
        <pc:graphicFrameChg chg="add">
          <ac:chgData name="McNelis, Kathryn (EOHLC)" userId="d97e5f11-5137-429b-aa8c-0847fab3e68e" providerId="ADAL" clId="{745CE34A-5DE2-4193-9B40-DC1A766BA32A}" dt="2023-12-04T23:12:59.138" v="27" actId="26606"/>
          <ac:graphicFrameMkLst>
            <pc:docMk/>
            <pc:sldMk cId="0" sldId="337"/>
            <ac:graphicFrameMk id="188420" creationId="{744EE6DE-F86A-9B0B-C3E4-736BE1BC4999}"/>
          </ac:graphicFrameMkLst>
        </pc:graphicFrameChg>
      </pc:sldChg>
      <pc:sldChg chg="addSp delSp modSp mod setBg">
        <pc:chgData name="McNelis, Kathryn (EOHLC)" userId="d97e5f11-5137-429b-aa8c-0847fab3e68e" providerId="ADAL" clId="{745CE34A-5DE2-4193-9B40-DC1A766BA32A}" dt="2023-12-07T17:52:59.649" v="1621" actId="114"/>
        <pc:sldMkLst>
          <pc:docMk/>
          <pc:sldMk cId="0" sldId="339"/>
        </pc:sldMkLst>
        <pc:spChg chg="del mod">
          <ac:chgData name="McNelis, Kathryn (EOHLC)" userId="d97e5f11-5137-429b-aa8c-0847fab3e68e" providerId="ADAL" clId="{745CE34A-5DE2-4193-9B40-DC1A766BA32A}" dt="2023-12-04T23:14:17.051" v="31" actId="26606"/>
          <ac:spMkLst>
            <pc:docMk/>
            <pc:sldMk cId="0" sldId="339"/>
            <ac:spMk id="15363" creationId="{F64A040D-C506-4FA0-948E-7C7934E0D9BF}"/>
          </ac:spMkLst>
        </pc:spChg>
        <pc:spChg chg="mod">
          <ac:chgData name="McNelis, Kathryn (EOHLC)" userId="d97e5f11-5137-429b-aa8c-0847fab3e68e" providerId="ADAL" clId="{745CE34A-5DE2-4193-9B40-DC1A766BA32A}" dt="2023-12-05T22:23:07.008" v="1253" actId="20577"/>
          <ac:spMkLst>
            <pc:docMk/>
            <pc:sldMk cId="0" sldId="339"/>
            <ac:spMk id="192514" creationId="{B794F70E-BEBC-4E5E-BBD7-875DED3362EC}"/>
          </ac:spMkLst>
        </pc:spChg>
        <pc:spChg chg="add del">
          <ac:chgData name="McNelis, Kathryn (EOHLC)" userId="d97e5f11-5137-429b-aa8c-0847fab3e68e" providerId="ADAL" clId="{745CE34A-5DE2-4193-9B40-DC1A766BA32A}" dt="2023-12-04T23:15:16.231" v="34" actId="26606"/>
          <ac:spMkLst>
            <pc:docMk/>
            <pc:sldMk cId="0" sldId="339"/>
            <ac:spMk id="192520" creationId="{A1F6BF70-C7D1-4AF9-8DB4-BEEB8A9C3529}"/>
          </ac:spMkLst>
        </pc:spChg>
        <pc:spChg chg="add del">
          <ac:chgData name="McNelis, Kathryn (EOHLC)" userId="d97e5f11-5137-429b-aa8c-0847fab3e68e" providerId="ADAL" clId="{745CE34A-5DE2-4193-9B40-DC1A766BA32A}" dt="2023-12-04T23:15:16.231" v="34" actId="26606"/>
          <ac:spMkLst>
            <pc:docMk/>
            <pc:sldMk cId="0" sldId="339"/>
            <ac:spMk id="192526" creationId="{2C1BBA94-3F40-40AA-8BB9-E69E25E537C1}"/>
          </ac:spMkLst>
        </pc:spChg>
        <pc:spChg chg="add">
          <ac:chgData name="McNelis, Kathryn (EOHLC)" userId="d97e5f11-5137-429b-aa8c-0847fab3e68e" providerId="ADAL" clId="{745CE34A-5DE2-4193-9B40-DC1A766BA32A}" dt="2023-12-04T23:15:16.231" v="34" actId="26606"/>
          <ac:spMkLst>
            <pc:docMk/>
            <pc:sldMk cId="0" sldId="339"/>
            <ac:spMk id="192531" creationId="{955A2079-FA98-4876-80F0-72364A7D2EA4}"/>
          </ac:spMkLst>
        </pc:spChg>
        <pc:grpChg chg="add del">
          <ac:chgData name="McNelis, Kathryn (EOHLC)" userId="d97e5f11-5137-429b-aa8c-0847fab3e68e" providerId="ADAL" clId="{745CE34A-5DE2-4193-9B40-DC1A766BA32A}" dt="2023-12-04T23:15:16.231" v="34" actId="26606"/>
          <ac:grpSpMkLst>
            <pc:docMk/>
            <pc:sldMk cId="0" sldId="339"/>
            <ac:grpSpMk id="192522" creationId="{0C66A8B6-1F6E-4FCC-93B9-B9986B6FD111}"/>
          </ac:grpSpMkLst>
        </pc:grpChg>
        <pc:graphicFrameChg chg="add mod">
          <ac:chgData name="McNelis, Kathryn (EOHLC)" userId="d97e5f11-5137-429b-aa8c-0847fab3e68e" providerId="ADAL" clId="{745CE34A-5DE2-4193-9B40-DC1A766BA32A}" dt="2023-12-07T17:52:59.649" v="1621" actId="114"/>
          <ac:graphicFrameMkLst>
            <pc:docMk/>
            <pc:sldMk cId="0" sldId="339"/>
            <ac:graphicFrameMk id="192516" creationId="{62D40E82-E733-114E-FCE1-E43DEB123414}"/>
          </ac:graphicFrameMkLst>
        </pc:graphicFrameChg>
      </pc:sldChg>
      <pc:sldChg chg="addSp delSp modSp mod setBg">
        <pc:chgData name="McNelis, Kathryn (EOHLC)" userId="d97e5f11-5137-429b-aa8c-0847fab3e68e" providerId="ADAL" clId="{745CE34A-5DE2-4193-9B40-DC1A766BA32A}" dt="2023-12-07T18:07:53.387" v="1793" actId="20577"/>
        <pc:sldMkLst>
          <pc:docMk/>
          <pc:sldMk cId="0" sldId="340"/>
        </pc:sldMkLst>
        <pc:spChg chg="mod">
          <ac:chgData name="McNelis, Kathryn (EOHLC)" userId="d97e5f11-5137-429b-aa8c-0847fab3e68e" providerId="ADAL" clId="{745CE34A-5DE2-4193-9B40-DC1A766BA32A}" dt="2023-12-07T18:07:53.387" v="1793" actId="20577"/>
          <ac:spMkLst>
            <pc:docMk/>
            <pc:sldMk cId="0" sldId="340"/>
            <ac:spMk id="17411" creationId="{DAE77378-6E23-43EC-BF51-9D6367E0D8D2}"/>
          </ac:spMkLst>
        </pc:spChg>
        <pc:spChg chg="mod">
          <ac:chgData name="McNelis, Kathryn (EOHLC)" userId="d97e5f11-5137-429b-aa8c-0847fab3e68e" providerId="ADAL" clId="{745CE34A-5DE2-4193-9B40-DC1A766BA32A}" dt="2023-12-04T23:15:01.605" v="33" actId="26606"/>
          <ac:spMkLst>
            <pc:docMk/>
            <pc:sldMk cId="0" sldId="340"/>
            <ac:spMk id="193538" creationId="{8EC1BCD9-0A54-4451-927F-890AB97C1811}"/>
          </ac:spMkLst>
        </pc:spChg>
        <pc:spChg chg="add del">
          <ac:chgData name="McNelis, Kathryn (EOHLC)" userId="d97e5f11-5137-429b-aa8c-0847fab3e68e" providerId="ADAL" clId="{745CE34A-5DE2-4193-9B40-DC1A766BA32A}" dt="2023-12-04T23:15:01.605" v="33" actId="26606"/>
          <ac:spMkLst>
            <pc:docMk/>
            <pc:sldMk cId="0" sldId="340"/>
            <ac:spMk id="193543" creationId="{70DFC902-7D23-471A-B557-B6B6917D7A0D}"/>
          </ac:spMkLst>
        </pc:spChg>
        <pc:spChg chg="add del">
          <ac:chgData name="McNelis, Kathryn (EOHLC)" userId="d97e5f11-5137-429b-aa8c-0847fab3e68e" providerId="ADAL" clId="{745CE34A-5DE2-4193-9B40-DC1A766BA32A}" dt="2023-12-04T23:15:01.605" v="33" actId="26606"/>
          <ac:spMkLst>
            <pc:docMk/>
            <pc:sldMk cId="0" sldId="340"/>
            <ac:spMk id="193545" creationId="{A55D5633-D557-4DCA-982C-FF36EB7A1C00}"/>
          </ac:spMkLst>
        </pc:spChg>
        <pc:spChg chg="add del">
          <ac:chgData name="McNelis, Kathryn (EOHLC)" userId="d97e5f11-5137-429b-aa8c-0847fab3e68e" providerId="ADAL" clId="{745CE34A-5DE2-4193-9B40-DC1A766BA32A}" dt="2023-12-04T23:15:01.605" v="33" actId="26606"/>
          <ac:spMkLst>
            <pc:docMk/>
            <pc:sldMk cId="0" sldId="340"/>
            <ac:spMk id="193547" creationId="{450D3AD2-FA80-415F-A9CE-54D884561CD7}"/>
          </ac:spMkLst>
        </pc:spChg>
      </pc:sldChg>
      <pc:sldChg chg="addSp modSp mod setBg">
        <pc:chgData name="McNelis, Kathryn (EOHLC)" userId="d97e5f11-5137-429b-aa8c-0847fab3e68e" providerId="ADAL" clId="{745CE34A-5DE2-4193-9B40-DC1A766BA32A}" dt="2023-12-07T17:53:30.491" v="1624" actId="14100"/>
        <pc:sldMkLst>
          <pc:docMk/>
          <pc:sldMk cId="0" sldId="341"/>
        </pc:sldMkLst>
        <pc:spChg chg="mod">
          <ac:chgData name="McNelis, Kathryn (EOHLC)" userId="d97e5f11-5137-429b-aa8c-0847fab3e68e" providerId="ADAL" clId="{745CE34A-5DE2-4193-9B40-DC1A766BA32A}" dt="2023-12-07T17:53:30.491" v="1624" actId="14100"/>
          <ac:spMkLst>
            <pc:docMk/>
            <pc:sldMk cId="0" sldId="341"/>
            <ac:spMk id="21507" creationId="{973D03D1-9B57-4A7B-8B38-CCF0C9309824}"/>
          </ac:spMkLst>
        </pc:spChg>
        <pc:spChg chg="mod">
          <ac:chgData name="McNelis, Kathryn (EOHLC)" userId="d97e5f11-5137-429b-aa8c-0847fab3e68e" providerId="ADAL" clId="{745CE34A-5DE2-4193-9B40-DC1A766BA32A}" dt="2023-12-05T22:22:10.747" v="1220" actId="255"/>
          <ac:spMkLst>
            <pc:docMk/>
            <pc:sldMk cId="0" sldId="341"/>
            <ac:spMk id="195586" creationId="{E2D58E93-B8E3-4DA3-B934-4FD31B84CDAD}"/>
          </ac:spMkLst>
        </pc:spChg>
        <pc:spChg chg="add">
          <ac:chgData name="McNelis, Kathryn (EOHLC)" userId="d97e5f11-5137-429b-aa8c-0847fab3e68e" providerId="ADAL" clId="{745CE34A-5DE2-4193-9B40-DC1A766BA32A}" dt="2023-12-04T23:15:51.294" v="35" actId="26606"/>
          <ac:spMkLst>
            <pc:docMk/>
            <pc:sldMk cId="0" sldId="341"/>
            <ac:spMk id="195591" creationId="{4BC99CB9-DDAD-44A2-8A1C-E3AF4E72DF5C}"/>
          </ac:spMkLst>
        </pc:spChg>
        <pc:spChg chg="add">
          <ac:chgData name="McNelis, Kathryn (EOHLC)" userId="d97e5f11-5137-429b-aa8c-0847fab3e68e" providerId="ADAL" clId="{745CE34A-5DE2-4193-9B40-DC1A766BA32A}" dt="2023-12-04T23:15:51.294" v="35" actId="26606"/>
          <ac:spMkLst>
            <pc:docMk/>
            <pc:sldMk cId="0" sldId="341"/>
            <ac:spMk id="195593" creationId="{64053CBF-3932-45FF-8285-EE5146085F3A}"/>
          </ac:spMkLst>
        </pc:spChg>
        <pc:grpChg chg="add">
          <ac:chgData name="McNelis, Kathryn (EOHLC)" userId="d97e5f11-5137-429b-aa8c-0847fab3e68e" providerId="ADAL" clId="{745CE34A-5DE2-4193-9B40-DC1A766BA32A}" dt="2023-12-04T23:15:51.294" v="35" actId="26606"/>
          <ac:grpSpMkLst>
            <pc:docMk/>
            <pc:sldMk cId="0" sldId="341"/>
            <ac:grpSpMk id="195595" creationId="{2E751C04-BEA6-446B-A678-9C74819EBD4C}"/>
          </ac:grpSpMkLst>
        </pc:grpChg>
        <pc:grpChg chg="add">
          <ac:chgData name="McNelis, Kathryn (EOHLC)" userId="d97e5f11-5137-429b-aa8c-0847fab3e68e" providerId="ADAL" clId="{745CE34A-5DE2-4193-9B40-DC1A766BA32A}" dt="2023-12-04T23:15:51.294" v="35" actId="26606"/>
          <ac:grpSpMkLst>
            <pc:docMk/>
            <pc:sldMk cId="0" sldId="341"/>
            <ac:grpSpMk id="195601" creationId="{B63ACBA3-DEFD-4C6D-BBA0-64468FA99C2D}"/>
          </ac:grpSpMkLst>
        </pc:grpChg>
      </pc:sldChg>
      <pc:sldChg chg="addSp modSp mod setBg">
        <pc:chgData name="McNelis, Kathryn (EOHLC)" userId="d97e5f11-5137-429b-aa8c-0847fab3e68e" providerId="ADAL" clId="{745CE34A-5DE2-4193-9B40-DC1A766BA32A}" dt="2023-12-07T21:44:12.399" v="2197" actId="2"/>
        <pc:sldMkLst>
          <pc:docMk/>
          <pc:sldMk cId="0" sldId="342"/>
        </pc:sldMkLst>
        <pc:spChg chg="mod">
          <ac:chgData name="McNelis, Kathryn (EOHLC)" userId="d97e5f11-5137-429b-aa8c-0847fab3e68e" providerId="ADAL" clId="{745CE34A-5DE2-4193-9B40-DC1A766BA32A}" dt="2023-12-07T21:44:12.399" v="2197" actId="2"/>
          <ac:spMkLst>
            <pc:docMk/>
            <pc:sldMk cId="0" sldId="342"/>
            <ac:spMk id="21507" creationId="{BE6ED878-7B66-4521-AA65-B59FED3E3796}"/>
          </ac:spMkLst>
        </pc:spChg>
        <pc:spChg chg="mod">
          <ac:chgData name="McNelis, Kathryn (EOHLC)" userId="d97e5f11-5137-429b-aa8c-0847fab3e68e" providerId="ADAL" clId="{745CE34A-5DE2-4193-9B40-DC1A766BA32A}" dt="2023-12-04T23:16:15.582" v="36" actId="26606"/>
          <ac:spMkLst>
            <pc:docMk/>
            <pc:sldMk cId="0" sldId="342"/>
            <ac:spMk id="196610" creationId="{384B263F-7DCD-441C-97B2-42968E0C5E35}"/>
          </ac:spMkLst>
        </pc:spChg>
        <pc:spChg chg="add">
          <ac:chgData name="McNelis, Kathryn (EOHLC)" userId="d97e5f11-5137-429b-aa8c-0847fab3e68e" providerId="ADAL" clId="{745CE34A-5DE2-4193-9B40-DC1A766BA32A}" dt="2023-12-04T23:16:15.582" v="36" actId="26606"/>
          <ac:spMkLst>
            <pc:docMk/>
            <pc:sldMk cId="0" sldId="342"/>
            <ac:spMk id="196615" creationId="{43C823D3-D619-407C-89E0-C6F6B1E7A42A}"/>
          </ac:spMkLst>
        </pc:spChg>
        <pc:spChg chg="add">
          <ac:chgData name="McNelis, Kathryn (EOHLC)" userId="d97e5f11-5137-429b-aa8c-0847fab3e68e" providerId="ADAL" clId="{745CE34A-5DE2-4193-9B40-DC1A766BA32A}" dt="2023-12-04T23:16:15.582" v="36" actId="26606"/>
          <ac:spMkLst>
            <pc:docMk/>
            <pc:sldMk cId="0" sldId="342"/>
            <ac:spMk id="196617" creationId="{047F8E3E-2FFA-4A0F-B3C7-E57ADDCFB415}"/>
          </ac:spMkLst>
        </pc:spChg>
        <pc:grpChg chg="add">
          <ac:chgData name="McNelis, Kathryn (EOHLC)" userId="d97e5f11-5137-429b-aa8c-0847fab3e68e" providerId="ADAL" clId="{745CE34A-5DE2-4193-9B40-DC1A766BA32A}" dt="2023-12-04T23:16:15.582" v="36" actId="26606"/>
          <ac:grpSpMkLst>
            <pc:docMk/>
            <pc:sldMk cId="0" sldId="342"/>
            <ac:grpSpMk id="196619" creationId="{33D939F1-7ABE-4D0E-946A-43F37F556AFD}"/>
          </ac:grpSpMkLst>
        </pc:grpChg>
        <pc:grpChg chg="add">
          <ac:chgData name="McNelis, Kathryn (EOHLC)" userId="d97e5f11-5137-429b-aa8c-0847fab3e68e" providerId="ADAL" clId="{745CE34A-5DE2-4193-9B40-DC1A766BA32A}" dt="2023-12-04T23:16:15.582" v="36" actId="26606"/>
          <ac:grpSpMkLst>
            <pc:docMk/>
            <pc:sldMk cId="0" sldId="342"/>
            <ac:grpSpMk id="196625" creationId="{9DB3963A-4187-4A72-9DA4-CA6BADE22931}"/>
          </ac:grpSpMkLst>
        </pc:grpChg>
      </pc:sldChg>
      <pc:sldChg chg="addSp delSp modSp mod">
        <pc:chgData name="McNelis, Kathryn (EOHLC)" userId="d97e5f11-5137-429b-aa8c-0847fab3e68e" providerId="ADAL" clId="{745CE34A-5DE2-4193-9B40-DC1A766BA32A}" dt="2023-12-08T13:59:27.762" v="4054" actId="20577"/>
        <pc:sldMkLst>
          <pc:docMk/>
          <pc:sldMk cId="0" sldId="343"/>
        </pc:sldMkLst>
        <pc:spChg chg="del mod">
          <ac:chgData name="McNelis, Kathryn (EOHLC)" userId="d97e5f11-5137-429b-aa8c-0847fab3e68e" providerId="ADAL" clId="{745CE34A-5DE2-4193-9B40-DC1A766BA32A}" dt="2023-12-04T23:16:31.811" v="37" actId="26606"/>
          <ac:spMkLst>
            <pc:docMk/>
            <pc:sldMk cId="0" sldId="343"/>
            <ac:spMk id="23555" creationId="{263F9C4D-9606-448F-98EB-05133483227A}"/>
          </ac:spMkLst>
        </pc:spChg>
        <pc:spChg chg="mod">
          <ac:chgData name="McNelis, Kathryn (EOHLC)" userId="d97e5f11-5137-429b-aa8c-0847fab3e68e" providerId="ADAL" clId="{745CE34A-5DE2-4193-9B40-DC1A766BA32A}" dt="2023-12-04T23:12:18.634" v="5"/>
          <ac:spMkLst>
            <pc:docMk/>
            <pc:sldMk cId="0" sldId="343"/>
            <ac:spMk id="197634" creationId="{0F65F2C9-E076-4C3B-9D4D-26D8414BE7AE}"/>
          </ac:spMkLst>
        </pc:spChg>
        <pc:graphicFrameChg chg="add mod">
          <ac:chgData name="McNelis, Kathryn (EOHLC)" userId="d97e5f11-5137-429b-aa8c-0847fab3e68e" providerId="ADAL" clId="{745CE34A-5DE2-4193-9B40-DC1A766BA32A}" dt="2023-12-08T13:59:27.762" v="4054" actId="20577"/>
          <ac:graphicFrameMkLst>
            <pc:docMk/>
            <pc:sldMk cId="0" sldId="343"/>
            <ac:graphicFrameMk id="197636" creationId="{98C998AF-82A1-5CF5-C315-4C29B83091C7}"/>
          </ac:graphicFrameMkLst>
        </pc:graphicFrameChg>
      </pc:sldChg>
      <pc:sldChg chg="addSp modSp mod setBg">
        <pc:chgData name="McNelis, Kathryn (EOHLC)" userId="d97e5f11-5137-429b-aa8c-0847fab3e68e" providerId="ADAL" clId="{745CE34A-5DE2-4193-9B40-DC1A766BA32A}" dt="2023-12-07T17:56:31.870" v="1683" actId="20577"/>
        <pc:sldMkLst>
          <pc:docMk/>
          <pc:sldMk cId="0" sldId="344"/>
        </pc:sldMkLst>
        <pc:spChg chg="mod">
          <ac:chgData name="McNelis, Kathryn (EOHLC)" userId="d97e5f11-5137-429b-aa8c-0847fab3e68e" providerId="ADAL" clId="{745CE34A-5DE2-4193-9B40-DC1A766BA32A}" dt="2023-12-07T17:56:31.870" v="1683" actId="20577"/>
          <ac:spMkLst>
            <pc:docMk/>
            <pc:sldMk cId="0" sldId="344"/>
            <ac:spMk id="25603" creationId="{FC2C857F-A8D4-4B2B-9FB6-0859A6429167}"/>
          </ac:spMkLst>
        </pc:spChg>
        <pc:spChg chg="mod">
          <ac:chgData name="McNelis, Kathryn (EOHLC)" userId="d97e5f11-5137-429b-aa8c-0847fab3e68e" providerId="ADAL" clId="{745CE34A-5DE2-4193-9B40-DC1A766BA32A}" dt="2023-12-04T23:16:45.647" v="38" actId="26606"/>
          <ac:spMkLst>
            <pc:docMk/>
            <pc:sldMk cId="0" sldId="344"/>
            <ac:spMk id="198658" creationId="{C9FE5F79-4318-4026-B784-E9ADEF88CEE0}"/>
          </ac:spMkLst>
        </pc:spChg>
        <pc:spChg chg="add">
          <ac:chgData name="McNelis, Kathryn (EOHLC)" userId="d97e5f11-5137-429b-aa8c-0847fab3e68e" providerId="ADAL" clId="{745CE34A-5DE2-4193-9B40-DC1A766BA32A}" dt="2023-12-04T23:16:45.647" v="38" actId="26606"/>
          <ac:spMkLst>
            <pc:docMk/>
            <pc:sldMk cId="0" sldId="344"/>
            <ac:spMk id="198663" creationId="{A2679492-7988-4050-9056-542444452411}"/>
          </ac:spMkLst>
        </pc:spChg>
        <pc:spChg chg="add">
          <ac:chgData name="McNelis, Kathryn (EOHLC)" userId="d97e5f11-5137-429b-aa8c-0847fab3e68e" providerId="ADAL" clId="{745CE34A-5DE2-4193-9B40-DC1A766BA32A}" dt="2023-12-04T23:16:45.647" v="38" actId="26606"/>
          <ac:spMkLst>
            <pc:docMk/>
            <pc:sldMk cId="0" sldId="344"/>
            <ac:spMk id="198665" creationId="{B091B163-7D61-4891-ABCF-5C13D9C418D0}"/>
          </ac:spMkLst>
        </pc:spChg>
        <pc:grpChg chg="add">
          <ac:chgData name="McNelis, Kathryn (EOHLC)" userId="d97e5f11-5137-429b-aa8c-0847fab3e68e" providerId="ADAL" clId="{745CE34A-5DE2-4193-9B40-DC1A766BA32A}" dt="2023-12-04T23:16:45.647" v="38" actId="26606"/>
          <ac:grpSpMkLst>
            <pc:docMk/>
            <pc:sldMk cId="0" sldId="344"/>
            <ac:grpSpMk id="198667" creationId="{0474DF76-993E-44DE-AFB0-C416182ACECF}"/>
          </ac:grpSpMkLst>
        </pc:grpChg>
        <pc:cxnChg chg="add">
          <ac:chgData name="McNelis, Kathryn (EOHLC)" userId="d97e5f11-5137-429b-aa8c-0847fab3e68e" providerId="ADAL" clId="{745CE34A-5DE2-4193-9B40-DC1A766BA32A}" dt="2023-12-04T23:16:45.647" v="38" actId="26606"/>
          <ac:cxnSpMkLst>
            <pc:docMk/>
            <pc:sldMk cId="0" sldId="344"/>
            <ac:cxnSpMk id="198672" creationId="{C49DA8F6-BCC1-4447-B54C-57856834B94B}"/>
          </ac:cxnSpMkLst>
        </pc:cxnChg>
      </pc:sldChg>
      <pc:sldChg chg="addSp delSp modSp mod setBg">
        <pc:chgData name="McNelis, Kathryn (EOHLC)" userId="d97e5f11-5137-429b-aa8c-0847fab3e68e" providerId="ADAL" clId="{745CE34A-5DE2-4193-9B40-DC1A766BA32A}" dt="2023-12-07T21:45:37.972" v="2211" actId="20577"/>
        <pc:sldMkLst>
          <pc:docMk/>
          <pc:sldMk cId="0" sldId="346"/>
        </pc:sldMkLst>
        <pc:spChg chg="add del mod">
          <ac:chgData name="McNelis, Kathryn (EOHLC)" userId="d97e5f11-5137-429b-aa8c-0847fab3e68e" providerId="ADAL" clId="{745CE34A-5DE2-4193-9B40-DC1A766BA32A}" dt="2023-12-07T21:45:37.972" v="2211" actId="20577"/>
          <ac:spMkLst>
            <pc:docMk/>
            <pc:sldMk cId="0" sldId="346"/>
            <ac:spMk id="57347" creationId="{DEEBE386-F4B4-475F-B56C-E9192113C813}"/>
          </ac:spMkLst>
        </pc:spChg>
        <pc:spChg chg="mod">
          <ac:chgData name="McNelis, Kathryn (EOHLC)" userId="d97e5f11-5137-429b-aa8c-0847fab3e68e" providerId="ADAL" clId="{745CE34A-5DE2-4193-9B40-DC1A766BA32A}" dt="2023-12-04T23:55:06.312" v="177" actId="26606"/>
          <ac:spMkLst>
            <pc:docMk/>
            <pc:sldMk cId="0" sldId="346"/>
            <ac:spMk id="200706" creationId="{D7C0E52E-D10B-4CC9-B138-AC5D8C78414E}"/>
          </ac:spMkLst>
        </pc:spChg>
        <pc:spChg chg="add">
          <ac:chgData name="McNelis, Kathryn (EOHLC)" userId="d97e5f11-5137-429b-aa8c-0847fab3e68e" providerId="ADAL" clId="{745CE34A-5DE2-4193-9B40-DC1A766BA32A}" dt="2023-12-04T23:55:06.312" v="177" actId="26606"/>
          <ac:spMkLst>
            <pc:docMk/>
            <pc:sldMk cId="0" sldId="346"/>
            <ac:spMk id="200710" creationId="{09588DA8-065E-4F6F-8EFD-43104AB2E0CF}"/>
          </ac:spMkLst>
        </pc:spChg>
        <pc:spChg chg="add del">
          <ac:chgData name="McNelis, Kathryn (EOHLC)" userId="d97e5f11-5137-429b-aa8c-0847fab3e68e" providerId="ADAL" clId="{745CE34A-5DE2-4193-9B40-DC1A766BA32A}" dt="2023-12-04T23:54:29.515" v="170" actId="26606"/>
          <ac:spMkLst>
            <pc:docMk/>
            <pc:sldMk cId="0" sldId="346"/>
            <ac:spMk id="200711" creationId="{BACC6370-2D7E-4714-9D71-7542949D7D5D}"/>
          </ac:spMkLst>
        </pc:spChg>
        <pc:spChg chg="add del">
          <ac:chgData name="McNelis, Kathryn (EOHLC)" userId="d97e5f11-5137-429b-aa8c-0847fab3e68e" providerId="ADAL" clId="{745CE34A-5DE2-4193-9B40-DC1A766BA32A}" dt="2023-12-04T23:53:34.215" v="161" actId="26606"/>
          <ac:spMkLst>
            <pc:docMk/>
            <pc:sldMk cId="0" sldId="346"/>
            <ac:spMk id="200712" creationId="{44AD29B6-BF3B-4407-9E75-52DF8E3B29F1}"/>
          </ac:spMkLst>
        </pc:spChg>
        <pc:spChg chg="add del">
          <ac:chgData name="McNelis, Kathryn (EOHLC)" userId="d97e5f11-5137-429b-aa8c-0847fab3e68e" providerId="ADAL" clId="{745CE34A-5DE2-4193-9B40-DC1A766BA32A}" dt="2023-12-04T23:54:29.515" v="170" actId="26606"/>
          <ac:spMkLst>
            <pc:docMk/>
            <pc:sldMk cId="0" sldId="346"/>
            <ac:spMk id="200713" creationId="{F68B3F68-107C-434F-AA38-110D5EA91B85}"/>
          </ac:spMkLst>
        </pc:spChg>
        <pc:spChg chg="add del">
          <ac:chgData name="McNelis, Kathryn (EOHLC)" userId="d97e5f11-5137-429b-aa8c-0847fab3e68e" providerId="ADAL" clId="{745CE34A-5DE2-4193-9B40-DC1A766BA32A}" dt="2023-12-04T23:53:34.215" v="161" actId="26606"/>
          <ac:spMkLst>
            <pc:docMk/>
            <pc:sldMk cId="0" sldId="346"/>
            <ac:spMk id="200714" creationId="{55F8BA08-3E38-4B70-B93A-74F08E092206}"/>
          </ac:spMkLst>
        </pc:spChg>
        <pc:spChg chg="add">
          <ac:chgData name="McNelis, Kathryn (EOHLC)" userId="d97e5f11-5137-429b-aa8c-0847fab3e68e" providerId="ADAL" clId="{745CE34A-5DE2-4193-9B40-DC1A766BA32A}" dt="2023-12-04T23:55:06.312" v="177" actId="26606"/>
          <ac:spMkLst>
            <pc:docMk/>
            <pc:sldMk cId="0" sldId="346"/>
            <ac:spMk id="200715" creationId="{CD9FE4EF-C4D8-49A0-B2FF-81D8DB7D8A24}"/>
          </ac:spMkLst>
        </pc:spChg>
        <pc:spChg chg="add del">
          <ac:chgData name="McNelis, Kathryn (EOHLC)" userId="d97e5f11-5137-429b-aa8c-0847fab3e68e" providerId="ADAL" clId="{745CE34A-5DE2-4193-9B40-DC1A766BA32A}" dt="2023-12-04T23:53:34.215" v="161" actId="26606"/>
          <ac:spMkLst>
            <pc:docMk/>
            <pc:sldMk cId="0" sldId="346"/>
            <ac:spMk id="200716" creationId="{357F1B33-79AB-4A71-8CEC-4546D709B8C8}"/>
          </ac:spMkLst>
        </pc:spChg>
        <pc:spChg chg="add">
          <ac:chgData name="McNelis, Kathryn (EOHLC)" userId="d97e5f11-5137-429b-aa8c-0847fab3e68e" providerId="ADAL" clId="{745CE34A-5DE2-4193-9B40-DC1A766BA32A}" dt="2023-12-04T23:55:06.312" v="177" actId="26606"/>
          <ac:spMkLst>
            <pc:docMk/>
            <pc:sldMk cId="0" sldId="346"/>
            <ac:spMk id="200717" creationId="{4300840D-0A0B-4512-BACA-B439D5B9C57C}"/>
          </ac:spMkLst>
        </pc:spChg>
        <pc:spChg chg="add del">
          <ac:chgData name="McNelis, Kathryn (EOHLC)" userId="d97e5f11-5137-429b-aa8c-0847fab3e68e" providerId="ADAL" clId="{745CE34A-5DE2-4193-9B40-DC1A766BA32A}" dt="2023-12-04T23:54:29.515" v="170" actId="26606"/>
          <ac:spMkLst>
            <pc:docMk/>
            <pc:sldMk cId="0" sldId="346"/>
            <ac:spMk id="200718" creationId="{AAD0DBB9-1A4B-4391-81D4-CB19F9AB918A}"/>
          </ac:spMkLst>
        </pc:spChg>
        <pc:spChg chg="add">
          <ac:chgData name="McNelis, Kathryn (EOHLC)" userId="d97e5f11-5137-429b-aa8c-0847fab3e68e" providerId="ADAL" clId="{745CE34A-5DE2-4193-9B40-DC1A766BA32A}" dt="2023-12-04T23:55:06.312" v="177" actId="26606"/>
          <ac:spMkLst>
            <pc:docMk/>
            <pc:sldMk cId="0" sldId="346"/>
            <ac:spMk id="200719" creationId="{D2B78728-A580-49A7-84F9-6EF6F583ADE0}"/>
          </ac:spMkLst>
        </pc:spChg>
        <pc:spChg chg="add del">
          <ac:chgData name="McNelis, Kathryn (EOHLC)" userId="d97e5f11-5137-429b-aa8c-0847fab3e68e" providerId="ADAL" clId="{745CE34A-5DE2-4193-9B40-DC1A766BA32A}" dt="2023-12-04T23:54:29.515" v="170" actId="26606"/>
          <ac:spMkLst>
            <pc:docMk/>
            <pc:sldMk cId="0" sldId="346"/>
            <ac:spMk id="200720" creationId="{063BBA22-50EA-4C4D-BE05-F1CE4E63AA56}"/>
          </ac:spMkLst>
        </pc:spChg>
        <pc:spChg chg="add">
          <ac:chgData name="McNelis, Kathryn (EOHLC)" userId="d97e5f11-5137-429b-aa8c-0847fab3e68e" providerId="ADAL" clId="{745CE34A-5DE2-4193-9B40-DC1A766BA32A}" dt="2023-12-04T23:55:06.312" v="177" actId="26606"/>
          <ac:spMkLst>
            <pc:docMk/>
            <pc:sldMk cId="0" sldId="346"/>
            <ac:spMk id="200721" creationId="{38FAA1A1-D861-433F-88FA-1E9D6FD31D11}"/>
          </ac:spMkLst>
        </pc:spChg>
        <pc:spChg chg="add">
          <ac:chgData name="McNelis, Kathryn (EOHLC)" userId="d97e5f11-5137-429b-aa8c-0847fab3e68e" providerId="ADAL" clId="{745CE34A-5DE2-4193-9B40-DC1A766BA32A}" dt="2023-12-04T23:55:06.312" v="177" actId="26606"/>
          <ac:spMkLst>
            <pc:docMk/>
            <pc:sldMk cId="0" sldId="346"/>
            <ac:spMk id="200722" creationId="{C4285719-470E-454C-AF62-8323075F1F5B}"/>
          </ac:spMkLst>
        </pc:spChg>
        <pc:spChg chg="add">
          <ac:chgData name="McNelis, Kathryn (EOHLC)" userId="d97e5f11-5137-429b-aa8c-0847fab3e68e" providerId="ADAL" clId="{745CE34A-5DE2-4193-9B40-DC1A766BA32A}" dt="2023-12-04T23:55:06.312" v="177" actId="26606"/>
          <ac:spMkLst>
            <pc:docMk/>
            <pc:sldMk cId="0" sldId="346"/>
            <ac:spMk id="200723" creationId="{8D71EDA1-87BF-4D5D-AB79-F346FD19278A}"/>
          </ac:spMkLst>
        </pc:spChg>
        <pc:graphicFrameChg chg="add del">
          <ac:chgData name="McNelis, Kathryn (EOHLC)" userId="d97e5f11-5137-429b-aa8c-0847fab3e68e" providerId="ADAL" clId="{745CE34A-5DE2-4193-9B40-DC1A766BA32A}" dt="2023-12-04T23:53:34.215" v="161" actId="26606"/>
          <ac:graphicFrameMkLst>
            <pc:docMk/>
            <pc:sldMk cId="0" sldId="346"/>
            <ac:graphicFrameMk id="200708" creationId="{6C56B5A8-3B89-E9F2-3AD8-CDDF6B1E6A25}"/>
          </ac:graphicFrameMkLst>
        </pc:graphicFrameChg>
        <pc:graphicFrameChg chg="add del mod modGraphic">
          <ac:chgData name="McNelis, Kathryn (EOHLC)" userId="d97e5f11-5137-429b-aa8c-0847fab3e68e" providerId="ADAL" clId="{745CE34A-5DE2-4193-9B40-DC1A766BA32A}" dt="2023-12-04T23:54:34.090" v="176" actId="26606"/>
          <ac:graphicFrameMkLst>
            <pc:docMk/>
            <pc:sldMk cId="0" sldId="346"/>
            <ac:graphicFrameMk id="200709" creationId="{6DC7D419-7A1A-CBBA-8963-A965B44A5A6D}"/>
          </ac:graphicFrameMkLst>
        </pc:graphicFrameChg>
      </pc:sldChg>
      <pc:sldChg chg="addSp delSp modSp mod setBg">
        <pc:chgData name="McNelis, Kathryn (EOHLC)" userId="d97e5f11-5137-429b-aa8c-0847fab3e68e" providerId="ADAL" clId="{745CE34A-5DE2-4193-9B40-DC1A766BA32A}" dt="2023-12-07T18:15:32.388" v="1857" actId="255"/>
        <pc:sldMkLst>
          <pc:docMk/>
          <pc:sldMk cId="0" sldId="348"/>
        </pc:sldMkLst>
        <pc:spChg chg="del mod">
          <ac:chgData name="McNelis, Kathryn (EOHLC)" userId="d97e5f11-5137-429b-aa8c-0847fab3e68e" providerId="ADAL" clId="{745CE34A-5DE2-4193-9B40-DC1A766BA32A}" dt="2023-12-04T23:38:39.872" v="100" actId="26606"/>
          <ac:spMkLst>
            <pc:docMk/>
            <pc:sldMk cId="0" sldId="348"/>
            <ac:spMk id="37891" creationId="{4E608CF9-D755-4DA9-A6F5-B1CF959BBBF7}"/>
          </ac:spMkLst>
        </pc:spChg>
        <pc:spChg chg="mod">
          <ac:chgData name="McNelis, Kathryn (EOHLC)" userId="d97e5f11-5137-429b-aa8c-0847fab3e68e" providerId="ADAL" clId="{745CE34A-5DE2-4193-9B40-DC1A766BA32A}" dt="2023-12-04T23:38:39.872" v="100" actId="26606"/>
          <ac:spMkLst>
            <pc:docMk/>
            <pc:sldMk cId="0" sldId="348"/>
            <ac:spMk id="203778" creationId="{851D8D31-98A3-40EA-A171-F3E6452C0FEE}"/>
          </ac:spMkLst>
        </pc:spChg>
        <pc:spChg chg="add">
          <ac:chgData name="McNelis, Kathryn (EOHLC)" userId="d97e5f11-5137-429b-aa8c-0847fab3e68e" providerId="ADAL" clId="{745CE34A-5DE2-4193-9B40-DC1A766BA32A}" dt="2023-12-04T23:38:39.872" v="100" actId="26606"/>
          <ac:spMkLst>
            <pc:docMk/>
            <pc:sldMk cId="0" sldId="348"/>
            <ac:spMk id="203784" creationId="{70DFC902-7D23-471A-B557-B6B6917D7A0D}"/>
          </ac:spMkLst>
        </pc:spChg>
        <pc:spChg chg="add">
          <ac:chgData name="McNelis, Kathryn (EOHLC)" userId="d97e5f11-5137-429b-aa8c-0847fab3e68e" providerId="ADAL" clId="{745CE34A-5DE2-4193-9B40-DC1A766BA32A}" dt="2023-12-04T23:38:39.872" v="100" actId="26606"/>
          <ac:spMkLst>
            <pc:docMk/>
            <pc:sldMk cId="0" sldId="348"/>
            <ac:spMk id="203786" creationId="{A55D5633-D557-4DCA-982C-FF36EB7A1C00}"/>
          </ac:spMkLst>
        </pc:spChg>
        <pc:graphicFrameChg chg="add mod modGraphic">
          <ac:chgData name="McNelis, Kathryn (EOHLC)" userId="d97e5f11-5137-429b-aa8c-0847fab3e68e" providerId="ADAL" clId="{745CE34A-5DE2-4193-9B40-DC1A766BA32A}" dt="2023-12-07T18:15:32.388" v="1857" actId="255"/>
          <ac:graphicFrameMkLst>
            <pc:docMk/>
            <pc:sldMk cId="0" sldId="348"/>
            <ac:graphicFrameMk id="203780" creationId="{821FB50A-66A5-F5BD-EE28-690045060482}"/>
          </ac:graphicFrameMkLst>
        </pc:graphicFrameChg>
      </pc:sldChg>
      <pc:sldChg chg="addSp modSp mod setBg">
        <pc:chgData name="McNelis, Kathryn (EOHLC)" userId="d97e5f11-5137-429b-aa8c-0847fab3e68e" providerId="ADAL" clId="{745CE34A-5DE2-4193-9B40-DC1A766BA32A}" dt="2023-12-07T18:20:42.734" v="1903" actId="20577"/>
        <pc:sldMkLst>
          <pc:docMk/>
          <pc:sldMk cId="0" sldId="349"/>
        </pc:sldMkLst>
        <pc:spChg chg="mod">
          <ac:chgData name="McNelis, Kathryn (EOHLC)" userId="d97e5f11-5137-429b-aa8c-0847fab3e68e" providerId="ADAL" clId="{745CE34A-5DE2-4193-9B40-DC1A766BA32A}" dt="2023-12-07T18:20:42.734" v="1903" actId="20577"/>
          <ac:spMkLst>
            <pc:docMk/>
            <pc:sldMk cId="0" sldId="349"/>
            <ac:spMk id="44035" creationId="{CB0444FB-EE3F-4C63-92A5-B288E148A8D1}"/>
          </ac:spMkLst>
        </pc:spChg>
        <pc:spChg chg="mod">
          <ac:chgData name="McNelis, Kathryn (EOHLC)" userId="d97e5f11-5137-429b-aa8c-0847fab3e68e" providerId="ADAL" clId="{745CE34A-5DE2-4193-9B40-DC1A766BA32A}" dt="2023-12-04T23:47:22.764" v="127" actId="26606"/>
          <ac:spMkLst>
            <pc:docMk/>
            <pc:sldMk cId="0" sldId="349"/>
            <ac:spMk id="205826" creationId="{48F78E0B-F898-4A63-8B85-0D7E2091A3FC}"/>
          </ac:spMkLst>
        </pc:spChg>
        <pc:spChg chg="add">
          <ac:chgData name="McNelis, Kathryn (EOHLC)" userId="d97e5f11-5137-429b-aa8c-0847fab3e68e" providerId="ADAL" clId="{745CE34A-5DE2-4193-9B40-DC1A766BA32A}" dt="2023-12-04T23:47:22.764" v="127" actId="26606"/>
          <ac:spMkLst>
            <pc:docMk/>
            <pc:sldMk cId="0" sldId="349"/>
            <ac:spMk id="205831" creationId="{5A0118C5-4F8D-4CF4-BADD-53FEACC6C42A}"/>
          </ac:spMkLst>
        </pc:spChg>
        <pc:spChg chg="add">
          <ac:chgData name="McNelis, Kathryn (EOHLC)" userId="d97e5f11-5137-429b-aa8c-0847fab3e68e" providerId="ADAL" clId="{745CE34A-5DE2-4193-9B40-DC1A766BA32A}" dt="2023-12-04T23:47:22.764" v="127" actId="26606"/>
          <ac:spMkLst>
            <pc:docMk/>
            <pc:sldMk cId="0" sldId="349"/>
            <ac:spMk id="205833" creationId="{4E0A5C5C-2A95-428E-9F6A-0D29EBD57C9F}"/>
          </ac:spMkLst>
        </pc:spChg>
        <pc:spChg chg="add">
          <ac:chgData name="McNelis, Kathryn (EOHLC)" userId="d97e5f11-5137-429b-aa8c-0847fab3e68e" providerId="ADAL" clId="{745CE34A-5DE2-4193-9B40-DC1A766BA32A}" dt="2023-12-04T23:47:22.764" v="127" actId="26606"/>
          <ac:spMkLst>
            <pc:docMk/>
            <pc:sldMk cId="0" sldId="349"/>
            <ac:spMk id="205835" creationId="{1056F38F-7C4E-461D-8709-7D0024AE1F79}"/>
          </ac:spMkLst>
        </pc:spChg>
        <pc:spChg chg="add">
          <ac:chgData name="McNelis, Kathryn (EOHLC)" userId="d97e5f11-5137-429b-aa8c-0847fab3e68e" providerId="ADAL" clId="{745CE34A-5DE2-4193-9B40-DC1A766BA32A}" dt="2023-12-04T23:47:22.764" v="127" actId="26606"/>
          <ac:spMkLst>
            <pc:docMk/>
            <pc:sldMk cId="0" sldId="349"/>
            <ac:spMk id="205837" creationId="{C7278469-3C3C-49CE-AEEE-E176A4900B78}"/>
          </ac:spMkLst>
        </pc:spChg>
        <pc:spChg chg="add">
          <ac:chgData name="McNelis, Kathryn (EOHLC)" userId="d97e5f11-5137-429b-aa8c-0847fab3e68e" providerId="ADAL" clId="{745CE34A-5DE2-4193-9B40-DC1A766BA32A}" dt="2023-12-04T23:47:22.764" v="127" actId="26606"/>
          <ac:spMkLst>
            <pc:docMk/>
            <pc:sldMk cId="0" sldId="349"/>
            <ac:spMk id="205843" creationId="{4C6598AB-1C17-4D54-951C-A082D94ACB7A}"/>
          </ac:spMkLst>
        </pc:spChg>
        <pc:spChg chg="add">
          <ac:chgData name="McNelis, Kathryn (EOHLC)" userId="d97e5f11-5137-429b-aa8c-0847fab3e68e" providerId="ADAL" clId="{745CE34A-5DE2-4193-9B40-DC1A766BA32A}" dt="2023-12-04T23:47:22.764" v="127" actId="26606"/>
          <ac:spMkLst>
            <pc:docMk/>
            <pc:sldMk cId="0" sldId="349"/>
            <ac:spMk id="205845" creationId="{C83B66D7-137D-4AC1-B172-53D60F08BEB5}"/>
          </ac:spMkLst>
        </pc:spChg>
        <pc:spChg chg="add">
          <ac:chgData name="McNelis, Kathryn (EOHLC)" userId="d97e5f11-5137-429b-aa8c-0847fab3e68e" providerId="ADAL" clId="{745CE34A-5DE2-4193-9B40-DC1A766BA32A}" dt="2023-12-04T23:47:22.764" v="127" actId="26606"/>
          <ac:spMkLst>
            <pc:docMk/>
            <pc:sldMk cId="0" sldId="349"/>
            <ac:spMk id="205847" creationId="{F6B92503-6984-4D15-8B98-8718709B785D}"/>
          </ac:spMkLst>
        </pc:spChg>
        <pc:spChg chg="add">
          <ac:chgData name="McNelis, Kathryn (EOHLC)" userId="d97e5f11-5137-429b-aa8c-0847fab3e68e" providerId="ADAL" clId="{745CE34A-5DE2-4193-9B40-DC1A766BA32A}" dt="2023-12-04T23:47:22.764" v="127" actId="26606"/>
          <ac:spMkLst>
            <pc:docMk/>
            <pc:sldMk cId="0" sldId="349"/>
            <ac:spMk id="205849" creationId="{08DDF938-524E-4C18-A47D-C00627832366}"/>
          </ac:spMkLst>
        </pc:spChg>
        <pc:grpChg chg="add">
          <ac:chgData name="McNelis, Kathryn (EOHLC)" userId="d97e5f11-5137-429b-aa8c-0847fab3e68e" providerId="ADAL" clId="{745CE34A-5DE2-4193-9B40-DC1A766BA32A}" dt="2023-12-04T23:47:22.764" v="127" actId="26606"/>
          <ac:grpSpMkLst>
            <pc:docMk/>
            <pc:sldMk cId="0" sldId="349"/>
            <ac:grpSpMk id="205839" creationId="{93DC754C-7E09-422D-A8BB-AF632E90DFA2}"/>
          </ac:grpSpMkLst>
        </pc:grpChg>
        <pc:grpChg chg="add">
          <ac:chgData name="McNelis, Kathryn (EOHLC)" userId="d97e5f11-5137-429b-aa8c-0847fab3e68e" providerId="ADAL" clId="{745CE34A-5DE2-4193-9B40-DC1A766BA32A}" dt="2023-12-04T23:47:22.764" v="127" actId="26606"/>
          <ac:grpSpMkLst>
            <pc:docMk/>
            <pc:sldMk cId="0" sldId="349"/>
            <ac:grpSpMk id="205851" creationId="{3773FAF5-C452-4455-9411-D6AF5EBD4CA9}"/>
          </ac:grpSpMkLst>
        </pc:grpChg>
      </pc:sldChg>
      <pc:sldChg chg="addSp modSp mod setBg setFolMasterObjs">
        <pc:chgData name="McNelis, Kathryn (EOHLC)" userId="d97e5f11-5137-429b-aa8c-0847fab3e68e" providerId="ADAL" clId="{745CE34A-5DE2-4193-9B40-DC1A766BA32A}" dt="2023-12-05T21:46:18.225" v="659" actId="255"/>
        <pc:sldMkLst>
          <pc:docMk/>
          <pc:sldMk cId="0" sldId="350"/>
        </pc:sldMkLst>
        <pc:spChg chg="mod">
          <ac:chgData name="McNelis, Kathryn (EOHLC)" userId="d97e5f11-5137-429b-aa8c-0847fab3e68e" providerId="ADAL" clId="{745CE34A-5DE2-4193-9B40-DC1A766BA32A}" dt="2023-12-05T21:46:18.225" v="659" actId="255"/>
          <ac:spMkLst>
            <pc:docMk/>
            <pc:sldMk cId="0" sldId="350"/>
            <ac:spMk id="110595" creationId="{E957B5FA-84B1-4254-877B-58BACC133066}"/>
          </ac:spMkLst>
        </pc:spChg>
        <pc:spChg chg="mod">
          <ac:chgData name="McNelis, Kathryn (EOHLC)" userId="d97e5f11-5137-429b-aa8c-0847fab3e68e" providerId="ADAL" clId="{745CE34A-5DE2-4193-9B40-DC1A766BA32A}" dt="2023-12-05T21:46:11.240" v="658" actId="26606"/>
          <ac:spMkLst>
            <pc:docMk/>
            <pc:sldMk cId="0" sldId="350"/>
            <ac:spMk id="207874" creationId="{12E2571A-53BC-40ED-99F3-A6A1DD0510F7}"/>
          </ac:spMkLst>
        </pc:spChg>
        <pc:spChg chg="add">
          <ac:chgData name="McNelis, Kathryn (EOHLC)" userId="d97e5f11-5137-429b-aa8c-0847fab3e68e" providerId="ADAL" clId="{745CE34A-5DE2-4193-9B40-DC1A766BA32A}" dt="2023-12-05T21:46:11.240" v="658" actId="26606"/>
          <ac:spMkLst>
            <pc:docMk/>
            <pc:sldMk cId="0" sldId="350"/>
            <ac:spMk id="207879" creationId="{DAF1966E-FD40-4A4A-B61B-C4DF7FA05F06}"/>
          </ac:spMkLst>
        </pc:spChg>
        <pc:spChg chg="add">
          <ac:chgData name="McNelis, Kathryn (EOHLC)" userId="d97e5f11-5137-429b-aa8c-0847fab3e68e" providerId="ADAL" clId="{745CE34A-5DE2-4193-9B40-DC1A766BA32A}" dt="2023-12-05T21:46:11.240" v="658" actId="26606"/>
          <ac:spMkLst>
            <pc:docMk/>
            <pc:sldMk cId="0" sldId="350"/>
            <ac:spMk id="207881" creationId="{047BFA19-D45E-416B-A404-7AF2F3F27017}"/>
          </ac:spMkLst>
        </pc:spChg>
        <pc:spChg chg="add">
          <ac:chgData name="McNelis, Kathryn (EOHLC)" userId="d97e5f11-5137-429b-aa8c-0847fab3e68e" providerId="ADAL" clId="{745CE34A-5DE2-4193-9B40-DC1A766BA32A}" dt="2023-12-05T21:46:11.240" v="658" actId="26606"/>
          <ac:spMkLst>
            <pc:docMk/>
            <pc:sldMk cId="0" sldId="350"/>
            <ac:spMk id="207883" creationId="{8E0105E7-23DB-4CF2-8258-FF47C7620F6E}"/>
          </ac:spMkLst>
        </pc:spChg>
        <pc:spChg chg="add">
          <ac:chgData name="McNelis, Kathryn (EOHLC)" userId="d97e5f11-5137-429b-aa8c-0847fab3e68e" providerId="ADAL" clId="{745CE34A-5DE2-4193-9B40-DC1A766BA32A}" dt="2023-12-05T21:46:11.240" v="658" actId="26606"/>
          <ac:spMkLst>
            <pc:docMk/>
            <pc:sldMk cId="0" sldId="350"/>
            <ac:spMk id="207885" creationId="{074B4F7D-14B2-478B-8BF5-01E4E0C5D263}"/>
          </ac:spMkLst>
        </pc:spChg>
      </pc:sldChg>
      <pc:sldChg chg="addSp modSp mod setBg setFolMasterObjs">
        <pc:chgData name="McNelis, Kathryn (EOHLC)" userId="d97e5f11-5137-429b-aa8c-0847fab3e68e" providerId="ADAL" clId="{745CE34A-5DE2-4193-9B40-DC1A766BA32A}" dt="2023-12-08T05:27:18.240" v="3902" actId="6549"/>
        <pc:sldMkLst>
          <pc:docMk/>
          <pc:sldMk cId="0" sldId="351"/>
        </pc:sldMkLst>
        <pc:spChg chg="mod">
          <ac:chgData name="McNelis, Kathryn (EOHLC)" userId="d97e5f11-5137-429b-aa8c-0847fab3e68e" providerId="ADAL" clId="{745CE34A-5DE2-4193-9B40-DC1A766BA32A}" dt="2023-12-08T05:27:18.240" v="3902" actId="6549"/>
          <ac:spMkLst>
            <pc:docMk/>
            <pc:sldMk cId="0" sldId="351"/>
            <ac:spMk id="112643" creationId="{6C51926D-1CAB-4942-9CAA-1371FFA5BDA4}"/>
          </ac:spMkLst>
        </pc:spChg>
        <pc:spChg chg="mod">
          <ac:chgData name="McNelis, Kathryn (EOHLC)" userId="d97e5f11-5137-429b-aa8c-0847fab3e68e" providerId="ADAL" clId="{745CE34A-5DE2-4193-9B40-DC1A766BA32A}" dt="2023-12-06T22:21:11.170" v="1505" actId="207"/>
          <ac:spMkLst>
            <pc:docMk/>
            <pc:sldMk cId="0" sldId="351"/>
            <ac:spMk id="209922" creationId="{419AF160-E207-4962-A5F5-6696B4874A73}"/>
          </ac:spMkLst>
        </pc:spChg>
        <pc:spChg chg="add">
          <ac:chgData name="McNelis, Kathryn (EOHLC)" userId="d97e5f11-5137-429b-aa8c-0847fab3e68e" providerId="ADAL" clId="{745CE34A-5DE2-4193-9B40-DC1A766BA32A}" dt="2023-12-05T21:48:01.037" v="687" actId="26606"/>
          <ac:spMkLst>
            <pc:docMk/>
            <pc:sldMk cId="0" sldId="351"/>
            <ac:spMk id="209927" creationId="{907EF6B7-1338-4443-8C46-6A318D952DFD}"/>
          </ac:spMkLst>
        </pc:spChg>
        <pc:spChg chg="add">
          <ac:chgData name="McNelis, Kathryn (EOHLC)" userId="d97e5f11-5137-429b-aa8c-0847fab3e68e" providerId="ADAL" clId="{745CE34A-5DE2-4193-9B40-DC1A766BA32A}" dt="2023-12-05T21:48:01.037" v="687" actId="26606"/>
          <ac:spMkLst>
            <pc:docMk/>
            <pc:sldMk cId="0" sldId="351"/>
            <ac:spMk id="209929" creationId="{DAAE4CDD-124C-4DCF-9584-B6033B545DD5}"/>
          </ac:spMkLst>
        </pc:spChg>
        <pc:spChg chg="add">
          <ac:chgData name="McNelis, Kathryn (EOHLC)" userId="d97e5f11-5137-429b-aa8c-0847fab3e68e" providerId="ADAL" clId="{745CE34A-5DE2-4193-9B40-DC1A766BA32A}" dt="2023-12-05T21:48:01.037" v="687" actId="26606"/>
          <ac:spMkLst>
            <pc:docMk/>
            <pc:sldMk cId="0" sldId="351"/>
            <ac:spMk id="209931" creationId="{081E4A58-353D-44AE-B2FC-2A74E2E400F7}"/>
          </ac:spMkLst>
        </pc:spChg>
      </pc:sldChg>
      <pc:sldChg chg="addSp modSp mod setBg setFolMasterObjs">
        <pc:chgData name="McNelis, Kathryn (EOHLC)" userId="d97e5f11-5137-429b-aa8c-0847fab3e68e" providerId="ADAL" clId="{745CE34A-5DE2-4193-9B40-DC1A766BA32A}" dt="2023-12-07T22:44:36.919" v="3185" actId="20577"/>
        <pc:sldMkLst>
          <pc:docMk/>
          <pc:sldMk cId="0" sldId="352"/>
        </pc:sldMkLst>
        <pc:spChg chg="mod">
          <ac:chgData name="McNelis, Kathryn (EOHLC)" userId="d97e5f11-5137-429b-aa8c-0847fab3e68e" providerId="ADAL" clId="{745CE34A-5DE2-4193-9B40-DC1A766BA32A}" dt="2023-12-07T22:44:36.919" v="3185" actId="20577"/>
          <ac:spMkLst>
            <pc:docMk/>
            <pc:sldMk cId="0" sldId="352"/>
            <ac:spMk id="118787" creationId="{E6DEF2EA-7FDF-4774-8A45-D4B0B876B36C}"/>
          </ac:spMkLst>
        </pc:spChg>
        <pc:spChg chg="mod">
          <ac:chgData name="McNelis, Kathryn (EOHLC)" userId="d97e5f11-5137-429b-aa8c-0847fab3e68e" providerId="ADAL" clId="{745CE34A-5DE2-4193-9B40-DC1A766BA32A}" dt="2023-12-05T21:57:05.785" v="744" actId="26606"/>
          <ac:spMkLst>
            <pc:docMk/>
            <pc:sldMk cId="0" sldId="352"/>
            <ac:spMk id="211970" creationId="{C2CBADF9-113B-4641-9C3D-3F792612BAA6}"/>
          </ac:spMkLst>
        </pc:spChg>
        <pc:spChg chg="add">
          <ac:chgData name="McNelis, Kathryn (EOHLC)" userId="d97e5f11-5137-429b-aa8c-0847fab3e68e" providerId="ADAL" clId="{745CE34A-5DE2-4193-9B40-DC1A766BA32A}" dt="2023-12-05T21:57:05.785" v="744" actId="26606"/>
          <ac:spMkLst>
            <pc:docMk/>
            <pc:sldMk cId="0" sldId="352"/>
            <ac:spMk id="211975" creationId="{09588DA8-065E-4F6F-8EFD-43104AB2E0CF}"/>
          </ac:spMkLst>
        </pc:spChg>
        <pc:spChg chg="add">
          <ac:chgData name="McNelis, Kathryn (EOHLC)" userId="d97e5f11-5137-429b-aa8c-0847fab3e68e" providerId="ADAL" clId="{745CE34A-5DE2-4193-9B40-DC1A766BA32A}" dt="2023-12-05T21:57:05.785" v="744" actId="26606"/>
          <ac:spMkLst>
            <pc:docMk/>
            <pc:sldMk cId="0" sldId="352"/>
            <ac:spMk id="211977" creationId="{C4285719-470E-454C-AF62-8323075F1F5B}"/>
          </ac:spMkLst>
        </pc:spChg>
        <pc:spChg chg="add">
          <ac:chgData name="McNelis, Kathryn (EOHLC)" userId="d97e5f11-5137-429b-aa8c-0847fab3e68e" providerId="ADAL" clId="{745CE34A-5DE2-4193-9B40-DC1A766BA32A}" dt="2023-12-05T21:57:05.785" v="744" actId="26606"/>
          <ac:spMkLst>
            <pc:docMk/>
            <pc:sldMk cId="0" sldId="352"/>
            <ac:spMk id="211979" creationId="{CD9FE4EF-C4D8-49A0-B2FF-81D8DB7D8A24}"/>
          </ac:spMkLst>
        </pc:spChg>
        <pc:spChg chg="add">
          <ac:chgData name="McNelis, Kathryn (EOHLC)" userId="d97e5f11-5137-429b-aa8c-0847fab3e68e" providerId="ADAL" clId="{745CE34A-5DE2-4193-9B40-DC1A766BA32A}" dt="2023-12-05T21:57:05.785" v="744" actId="26606"/>
          <ac:spMkLst>
            <pc:docMk/>
            <pc:sldMk cId="0" sldId="352"/>
            <ac:spMk id="211981" creationId="{4300840D-0A0B-4512-BACA-B439D5B9C57C}"/>
          </ac:spMkLst>
        </pc:spChg>
        <pc:spChg chg="add">
          <ac:chgData name="McNelis, Kathryn (EOHLC)" userId="d97e5f11-5137-429b-aa8c-0847fab3e68e" providerId="ADAL" clId="{745CE34A-5DE2-4193-9B40-DC1A766BA32A}" dt="2023-12-05T21:57:05.785" v="744" actId="26606"/>
          <ac:spMkLst>
            <pc:docMk/>
            <pc:sldMk cId="0" sldId="352"/>
            <ac:spMk id="211983" creationId="{D2B78728-A580-49A7-84F9-6EF6F583ADE0}"/>
          </ac:spMkLst>
        </pc:spChg>
        <pc:spChg chg="add">
          <ac:chgData name="McNelis, Kathryn (EOHLC)" userId="d97e5f11-5137-429b-aa8c-0847fab3e68e" providerId="ADAL" clId="{745CE34A-5DE2-4193-9B40-DC1A766BA32A}" dt="2023-12-05T21:57:05.785" v="744" actId="26606"/>
          <ac:spMkLst>
            <pc:docMk/>
            <pc:sldMk cId="0" sldId="352"/>
            <ac:spMk id="211985" creationId="{38FAA1A1-D861-433F-88FA-1E9D6FD31D11}"/>
          </ac:spMkLst>
        </pc:spChg>
        <pc:spChg chg="add">
          <ac:chgData name="McNelis, Kathryn (EOHLC)" userId="d97e5f11-5137-429b-aa8c-0847fab3e68e" providerId="ADAL" clId="{745CE34A-5DE2-4193-9B40-DC1A766BA32A}" dt="2023-12-05T21:57:05.785" v="744" actId="26606"/>
          <ac:spMkLst>
            <pc:docMk/>
            <pc:sldMk cId="0" sldId="352"/>
            <ac:spMk id="211987" creationId="{8D71EDA1-87BF-4D5D-AB79-F346FD19278A}"/>
          </ac:spMkLst>
        </pc:spChg>
      </pc:sldChg>
      <pc:sldChg chg="addSp delSp modSp mod setBg setFolMasterObjs">
        <pc:chgData name="McNelis, Kathryn (EOHLC)" userId="d97e5f11-5137-429b-aa8c-0847fab3e68e" providerId="ADAL" clId="{745CE34A-5DE2-4193-9B40-DC1A766BA32A}" dt="2023-12-05T22:00:09.764" v="763" actId="26606"/>
        <pc:sldMkLst>
          <pc:docMk/>
          <pc:sldMk cId="0" sldId="353"/>
        </pc:sldMkLst>
        <pc:spChg chg="del mod">
          <ac:chgData name="McNelis, Kathryn (EOHLC)" userId="d97e5f11-5137-429b-aa8c-0847fab3e68e" providerId="ADAL" clId="{745CE34A-5DE2-4193-9B40-DC1A766BA32A}" dt="2023-12-05T22:00:09.764" v="763" actId="26606"/>
          <ac:spMkLst>
            <pc:docMk/>
            <pc:sldMk cId="0" sldId="353"/>
            <ac:spMk id="48131" creationId="{28FE18D7-ED42-4936-8C76-88E3840088C1}"/>
          </ac:spMkLst>
        </pc:spChg>
        <pc:spChg chg="mod">
          <ac:chgData name="McNelis, Kathryn (EOHLC)" userId="d97e5f11-5137-429b-aa8c-0847fab3e68e" providerId="ADAL" clId="{745CE34A-5DE2-4193-9B40-DC1A766BA32A}" dt="2023-12-05T22:00:09.764" v="763" actId="26606"/>
          <ac:spMkLst>
            <pc:docMk/>
            <pc:sldMk cId="0" sldId="353"/>
            <ac:spMk id="214018" creationId="{37CE74CF-AB72-45D3-A1D7-AEE5FB057F0B}"/>
          </ac:spMkLst>
        </pc:spChg>
        <pc:spChg chg="add del">
          <ac:chgData name="McNelis, Kathryn (EOHLC)" userId="d97e5f11-5137-429b-aa8c-0847fab3e68e" providerId="ADAL" clId="{745CE34A-5DE2-4193-9B40-DC1A766BA32A}" dt="2023-12-05T21:59:54.098" v="762" actId="26606"/>
          <ac:spMkLst>
            <pc:docMk/>
            <pc:sldMk cId="0" sldId="353"/>
            <ac:spMk id="214023" creationId="{68717E5B-2C1D-4094-9D25-6FF6FBD92379}"/>
          </ac:spMkLst>
        </pc:spChg>
        <pc:spChg chg="add">
          <ac:chgData name="McNelis, Kathryn (EOHLC)" userId="d97e5f11-5137-429b-aa8c-0847fab3e68e" providerId="ADAL" clId="{745CE34A-5DE2-4193-9B40-DC1A766BA32A}" dt="2023-12-05T22:00:09.764" v="763" actId="26606"/>
          <ac:spMkLst>
            <pc:docMk/>
            <pc:sldMk cId="0" sldId="353"/>
            <ac:spMk id="214024" creationId="{BACC6370-2D7E-4714-9D71-7542949D7D5D}"/>
          </ac:spMkLst>
        </pc:spChg>
        <pc:spChg chg="add del">
          <ac:chgData name="McNelis, Kathryn (EOHLC)" userId="d97e5f11-5137-429b-aa8c-0847fab3e68e" providerId="ADAL" clId="{745CE34A-5DE2-4193-9B40-DC1A766BA32A}" dt="2023-12-05T21:59:54.098" v="762" actId="26606"/>
          <ac:spMkLst>
            <pc:docMk/>
            <pc:sldMk cId="0" sldId="353"/>
            <ac:spMk id="214025" creationId="{6B6E033A-DB2E-49B8-B600-B38E0C280263}"/>
          </ac:spMkLst>
        </pc:spChg>
        <pc:spChg chg="add">
          <ac:chgData name="McNelis, Kathryn (EOHLC)" userId="d97e5f11-5137-429b-aa8c-0847fab3e68e" providerId="ADAL" clId="{745CE34A-5DE2-4193-9B40-DC1A766BA32A}" dt="2023-12-05T22:00:09.764" v="763" actId="26606"/>
          <ac:spMkLst>
            <pc:docMk/>
            <pc:sldMk cId="0" sldId="353"/>
            <ac:spMk id="214026" creationId="{F68B3F68-107C-434F-AA38-110D5EA91B85}"/>
          </ac:spMkLst>
        </pc:spChg>
        <pc:spChg chg="add">
          <ac:chgData name="McNelis, Kathryn (EOHLC)" userId="d97e5f11-5137-429b-aa8c-0847fab3e68e" providerId="ADAL" clId="{745CE34A-5DE2-4193-9B40-DC1A766BA32A}" dt="2023-12-05T22:00:09.764" v="763" actId="26606"/>
          <ac:spMkLst>
            <pc:docMk/>
            <pc:sldMk cId="0" sldId="353"/>
            <ac:spMk id="214028" creationId="{AAD0DBB9-1A4B-4391-81D4-CB19F9AB918A}"/>
          </ac:spMkLst>
        </pc:spChg>
        <pc:spChg chg="add">
          <ac:chgData name="McNelis, Kathryn (EOHLC)" userId="d97e5f11-5137-429b-aa8c-0847fab3e68e" providerId="ADAL" clId="{745CE34A-5DE2-4193-9B40-DC1A766BA32A}" dt="2023-12-05T22:00:09.764" v="763" actId="26606"/>
          <ac:spMkLst>
            <pc:docMk/>
            <pc:sldMk cId="0" sldId="353"/>
            <ac:spMk id="214030" creationId="{063BBA22-50EA-4C4D-BE05-F1CE4E63AA56}"/>
          </ac:spMkLst>
        </pc:spChg>
        <pc:graphicFrameChg chg="add">
          <ac:chgData name="McNelis, Kathryn (EOHLC)" userId="d97e5f11-5137-429b-aa8c-0847fab3e68e" providerId="ADAL" clId="{745CE34A-5DE2-4193-9B40-DC1A766BA32A}" dt="2023-12-05T22:00:09.764" v="763" actId="26606"/>
          <ac:graphicFrameMkLst>
            <pc:docMk/>
            <pc:sldMk cId="0" sldId="353"/>
            <ac:graphicFrameMk id="214020" creationId="{881BF860-65D9-C89B-46C4-30191FD41576}"/>
          </ac:graphicFrameMkLst>
        </pc:graphicFrameChg>
      </pc:sldChg>
      <pc:sldChg chg="addSp delSp modSp mod">
        <pc:chgData name="McNelis, Kathryn (EOHLC)" userId="d97e5f11-5137-429b-aa8c-0847fab3e68e" providerId="ADAL" clId="{745CE34A-5DE2-4193-9B40-DC1A766BA32A}" dt="2023-12-08T00:06:16.418" v="3688" actId="14100"/>
        <pc:sldMkLst>
          <pc:docMk/>
          <pc:sldMk cId="0" sldId="354"/>
        </pc:sldMkLst>
        <pc:spChg chg="del mod">
          <ac:chgData name="McNelis, Kathryn (EOHLC)" userId="d97e5f11-5137-429b-aa8c-0847fab3e68e" providerId="ADAL" clId="{745CE34A-5DE2-4193-9B40-DC1A766BA32A}" dt="2023-12-05T22:02:31.435" v="781" actId="26606"/>
          <ac:spMkLst>
            <pc:docMk/>
            <pc:sldMk cId="0" sldId="354"/>
            <ac:spMk id="126979" creationId="{12C98DEB-8BE8-4EE1-9944-A6DD6E9320ED}"/>
          </ac:spMkLst>
        </pc:spChg>
        <pc:graphicFrameChg chg="add mod modGraphic">
          <ac:chgData name="McNelis, Kathryn (EOHLC)" userId="d97e5f11-5137-429b-aa8c-0847fab3e68e" providerId="ADAL" clId="{745CE34A-5DE2-4193-9B40-DC1A766BA32A}" dt="2023-12-08T00:06:16.418" v="3688" actId="14100"/>
          <ac:graphicFrameMkLst>
            <pc:docMk/>
            <pc:sldMk cId="0" sldId="354"/>
            <ac:graphicFrameMk id="216068" creationId="{716ED7FE-241C-8F1A-D67C-DF03080509E6}"/>
          </ac:graphicFrameMkLst>
        </pc:graphicFrameChg>
      </pc:sldChg>
      <pc:sldChg chg="addSp delSp modSp mod setBg setFolMasterObjs">
        <pc:chgData name="McNelis, Kathryn (EOHLC)" userId="d97e5f11-5137-429b-aa8c-0847fab3e68e" providerId="ADAL" clId="{745CE34A-5DE2-4193-9B40-DC1A766BA32A}" dt="2023-12-05T22:57:42.953" v="1393" actId="20577"/>
        <pc:sldMkLst>
          <pc:docMk/>
          <pc:sldMk cId="0" sldId="355"/>
        </pc:sldMkLst>
        <pc:spChg chg="mod">
          <ac:chgData name="McNelis, Kathryn (EOHLC)" userId="d97e5f11-5137-429b-aa8c-0847fab3e68e" providerId="ADAL" clId="{745CE34A-5DE2-4193-9B40-DC1A766BA32A}" dt="2023-12-05T22:57:42.953" v="1393" actId="20577"/>
          <ac:spMkLst>
            <pc:docMk/>
            <pc:sldMk cId="0" sldId="355"/>
            <ac:spMk id="129027" creationId="{6F560C8E-0517-434C-9A66-1F0E2AB2C8CC}"/>
          </ac:spMkLst>
        </pc:spChg>
        <pc:spChg chg="mod">
          <ac:chgData name="McNelis, Kathryn (EOHLC)" userId="d97e5f11-5137-429b-aa8c-0847fab3e68e" providerId="ADAL" clId="{745CE34A-5DE2-4193-9B40-DC1A766BA32A}" dt="2023-12-05T22:03:38.131" v="787" actId="26606"/>
          <ac:spMkLst>
            <pc:docMk/>
            <pc:sldMk cId="0" sldId="355"/>
            <ac:spMk id="218114" creationId="{57FA2D30-88A8-4993-A98A-671AA472056E}"/>
          </ac:spMkLst>
        </pc:spChg>
        <pc:spChg chg="add del">
          <ac:chgData name="McNelis, Kathryn (EOHLC)" userId="d97e5f11-5137-429b-aa8c-0847fab3e68e" providerId="ADAL" clId="{745CE34A-5DE2-4193-9B40-DC1A766BA32A}" dt="2023-12-05T22:03:38.131" v="787" actId="26606"/>
          <ac:spMkLst>
            <pc:docMk/>
            <pc:sldMk cId="0" sldId="355"/>
            <ac:spMk id="218119" creationId="{09588DA8-065E-4F6F-8EFD-43104AB2E0CF}"/>
          </ac:spMkLst>
        </pc:spChg>
        <pc:spChg chg="add del">
          <ac:chgData name="McNelis, Kathryn (EOHLC)" userId="d97e5f11-5137-429b-aa8c-0847fab3e68e" providerId="ADAL" clId="{745CE34A-5DE2-4193-9B40-DC1A766BA32A}" dt="2023-12-05T22:03:38.131" v="787" actId="26606"/>
          <ac:spMkLst>
            <pc:docMk/>
            <pc:sldMk cId="0" sldId="355"/>
            <ac:spMk id="218121" creationId="{C4285719-470E-454C-AF62-8323075F1F5B}"/>
          </ac:spMkLst>
        </pc:spChg>
        <pc:spChg chg="add del">
          <ac:chgData name="McNelis, Kathryn (EOHLC)" userId="d97e5f11-5137-429b-aa8c-0847fab3e68e" providerId="ADAL" clId="{745CE34A-5DE2-4193-9B40-DC1A766BA32A}" dt="2023-12-05T22:03:38.131" v="787" actId="26606"/>
          <ac:spMkLst>
            <pc:docMk/>
            <pc:sldMk cId="0" sldId="355"/>
            <ac:spMk id="218123" creationId="{CD9FE4EF-C4D8-49A0-B2FF-81D8DB7D8A24}"/>
          </ac:spMkLst>
        </pc:spChg>
        <pc:spChg chg="add del">
          <ac:chgData name="McNelis, Kathryn (EOHLC)" userId="d97e5f11-5137-429b-aa8c-0847fab3e68e" providerId="ADAL" clId="{745CE34A-5DE2-4193-9B40-DC1A766BA32A}" dt="2023-12-05T22:03:38.131" v="787" actId="26606"/>
          <ac:spMkLst>
            <pc:docMk/>
            <pc:sldMk cId="0" sldId="355"/>
            <ac:spMk id="218125" creationId="{4300840D-0A0B-4512-BACA-B439D5B9C57C}"/>
          </ac:spMkLst>
        </pc:spChg>
        <pc:spChg chg="add del">
          <ac:chgData name="McNelis, Kathryn (EOHLC)" userId="d97e5f11-5137-429b-aa8c-0847fab3e68e" providerId="ADAL" clId="{745CE34A-5DE2-4193-9B40-DC1A766BA32A}" dt="2023-12-05T22:03:38.131" v="787" actId="26606"/>
          <ac:spMkLst>
            <pc:docMk/>
            <pc:sldMk cId="0" sldId="355"/>
            <ac:spMk id="218127" creationId="{D2B78728-A580-49A7-84F9-6EF6F583ADE0}"/>
          </ac:spMkLst>
        </pc:spChg>
        <pc:spChg chg="add del">
          <ac:chgData name="McNelis, Kathryn (EOHLC)" userId="d97e5f11-5137-429b-aa8c-0847fab3e68e" providerId="ADAL" clId="{745CE34A-5DE2-4193-9B40-DC1A766BA32A}" dt="2023-12-05T22:03:38.131" v="787" actId="26606"/>
          <ac:spMkLst>
            <pc:docMk/>
            <pc:sldMk cId="0" sldId="355"/>
            <ac:spMk id="218129" creationId="{38FAA1A1-D861-433F-88FA-1E9D6FD31D11}"/>
          </ac:spMkLst>
        </pc:spChg>
        <pc:spChg chg="add del">
          <ac:chgData name="McNelis, Kathryn (EOHLC)" userId="d97e5f11-5137-429b-aa8c-0847fab3e68e" providerId="ADAL" clId="{745CE34A-5DE2-4193-9B40-DC1A766BA32A}" dt="2023-12-05T22:03:38.131" v="787" actId="26606"/>
          <ac:spMkLst>
            <pc:docMk/>
            <pc:sldMk cId="0" sldId="355"/>
            <ac:spMk id="218131" creationId="{8D71EDA1-87BF-4D5D-AB79-F346FD19278A}"/>
          </ac:spMkLst>
        </pc:spChg>
        <pc:spChg chg="add del">
          <ac:chgData name="McNelis, Kathryn (EOHLC)" userId="d97e5f11-5137-429b-aa8c-0847fab3e68e" providerId="ADAL" clId="{745CE34A-5DE2-4193-9B40-DC1A766BA32A}" dt="2023-12-05T22:03:38.131" v="787" actId="26606"/>
          <ac:spMkLst>
            <pc:docMk/>
            <pc:sldMk cId="0" sldId="355"/>
            <ac:spMk id="218136" creationId="{1B15ED52-F352-441B-82BF-E0EA34836D08}"/>
          </ac:spMkLst>
        </pc:spChg>
        <pc:spChg chg="add del">
          <ac:chgData name="McNelis, Kathryn (EOHLC)" userId="d97e5f11-5137-429b-aa8c-0847fab3e68e" providerId="ADAL" clId="{745CE34A-5DE2-4193-9B40-DC1A766BA32A}" dt="2023-12-05T22:03:38.131" v="787" actId="26606"/>
          <ac:spMkLst>
            <pc:docMk/>
            <pc:sldMk cId="0" sldId="355"/>
            <ac:spMk id="218138" creationId="{3B2E3793-BFE6-45A2-9B7B-E18844431C99}"/>
          </ac:spMkLst>
        </pc:spChg>
        <pc:spChg chg="add del">
          <ac:chgData name="McNelis, Kathryn (EOHLC)" userId="d97e5f11-5137-429b-aa8c-0847fab3e68e" providerId="ADAL" clId="{745CE34A-5DE2-4193-9B40-DC1A766BA32A}" dt="2023-12-05T22:03:38.131" v="787" actId="26606"/>
          <ac:spMkLst>
            <pc:docMk/>
            <pc:sldMk cId="0" sldId="355"/>
            <ac:spMk id="218140" creationId="{BC4C4868-CB8F-4AF9-9CDB-8108F2C19B67}"/>
          </ac:spMkLst>
        </pc:spChg>
        <pc:spChg chg="add del">
          <ac:chgData name="McNelis, Kathryn (EOHLC)" userId="d97e5f11-5137-429b-aa8c-0847fab3e68e" providerId="ADAL" clId="{745CE34A-5DE2-4193-9B40-DC1A766BA32A}" dt="2023-12-05T22:03:38.131" v="787" actId="26606"/>
          <ac:spMkLst>
            <pc:docMk/>
            <pc:sldMk cId="0" sldId="355"/>
            <ac:spMk id="218142" creationId="{375E0459-6403-40CD-989D-56A4407CA12E}"/>
          </ac:spMkLst>
        </pc:spChg>
        <pc:spChg chg="add del">
          <ac:chgData name="McNelis, Kathryn (EOHLC)" userId="d97e5f11-5137-429b-aa8c-0847fab3e68e" providerId="ADAL" clId="{745CE34A-5DE2-4193-9B40-DC1A766BA32A}" dt="2023-12-05T22:03:38.131" v="787" actId="26606"/>
          <ac:spMkLst>
            <pc:docMk/>
            <pc:sldMk cId="0" sldId="355"/>
            <ac:spMk id="218144" creationId="{53E5B1A8-3AC9-4BD1-9BBC-78CA94F2D1BA}"/>
          </ac:spMkLst>
        </pc:spChg>
      </pc:sldChg>
      <pc:sldChg chg="addSp delSp modSp mod setBg setFolMasterObjs">
        <pc:chgData name="McNelis, Kathryn (EOHLC)" userId="d97e5f11-5137-429b-aa8c-0847fab3e68e" providerId="ADAL" clId="{745CE34A-5DE2-4193-9B40-DC1A766BA32A}" dt="2023-12-07T22:49:06.176" v="3206" actId="207"/>
        <pc:sldMkLst>
          <pc:docMk/>
          <pc:sldMk cId="0" sldId="356"/>
        </pc:sldMkLst>
        <pc:spChg chg="del">
          <ac:chgData name="McNelis, Kathryn (EOHLC)" userId="d97e5f11-5137-429b-aa8c-0847fab3e68e" providerId="ADAL" clId="{745CE34A-5DE2-4193-9B40-DC1A766BA32A}" dt="2023-12-05T22:03:49.247" v="788" actId="26606"/>
          <ac:spMkLst>
            <pc:docMk/>
            <pc:sldMk cId="0" sldId="356"/>
            <ac:spMk id="131075" creationId="{1AB7A907-9F54-48EB-8CA1-6C25CF29E4DF}"/>
          </ac:spMkLst>
        </pc:spChg>
        <pc:spChg chg="mod">
          <ac:chgData name="McNelis, Kathryn (EOHLC)" userId="d97e5f11-5137-429b-aa8c-0847fab3e68e" providerId="ADAL" clId="{745CE34A-5DE2-4193-9B40-DC1A766BA32A}" dt="2023-12-05T22:03:49.247" v="788" actId="26606"/>
          <ac:spMkLst>
            <pc:docMk/>
            <pc:sldMk cId="0" sldId="356"/>
            <ac:spMk id="219138" creationId="{1B016242-1315-497A-B6AB-54C1ABF38CE8}"/>
          </ac:spMkLst>
        </pc:spChg>
        <pc:spChg chg="add">
          <ac:chgData name="McNelis, Kathryn (EOHLC)" userId="d97e5f11-5137-429b-aa8c-0847fab3e68e" providerId="ADAL" clId="{745CE34A-5DE2-4193-9B40-DC1A766BA32A}" dt="2023-12-05T22:03:49.247" v="788" actId="26606"/>
          <ac:spMkLst>
            <pc:docMk/>
            <pc:sldMk cId="0" sldId="356"/>
            <ac:spMk id="219144" creationId="{BACC6370-2D7E-4714-9D71-7542949D7D5D}"/>
          </ac:spMkLst>
        </pc:spChg>
        <pc:spChg chg="add">
          <ac:chgData name="McNelis, Kathryn (EOHLC)" userId="d97e5f11-5137-429b-aa8c-0847fab3e68e" providerId="ADAL" clId="{745CE34A-5DE2-4193-9B40-DC1A766BA32A}" dt="2023-12-05T22:03:49.247" v="788" actId="26606"/>
          <ac:spMkLst>
            <pc:docMk/>
            <pc:sldMk cId="0" sldId="356"/>
            <ac:spMk id="219146" creationId="{256B2C21-A230-48C0-8DF1-C46611373C44}"/>
          </ac:spMkLst>
        </pc:spChg>
        <pc:spChg chg="add">
          <ac:chgData name="McNelis, Kathryn (EOHLC)" userId="d97e5f11-5137-429b-aa8c-0847fab3e68e" providerId="ADAL" clId="{745CE34A-5DE2-4193-9B40-DC1A766BA32A}" dt="2023-12-05T22:03:49.247" v="788" actId="26606"/>
          <ac:spMkLst>
            <pc:docMk/>
            <pc:sldMk cId="0" sldId="356"/>
            <ac:spMk id="219148" creationId="{3847E18C-932D-4C95-AABA-FEC7C9499AD7}"/>
          </ac:spMkLst>
        </pc:spChg>
        <pc:spChg chg="add">
          <ac:chgData name="McNelis, Kathryn (EOHLC)" userId="d97e5f11-5137-429b-aa8c-0847fab3e68e" providerId="ADAL" clId="{745CE34A-5DE2-4193-9B40-DC1A766BA32A}" dt="2023-12-05T22:03:49.247" v="788" actId="26606"/>
          <ac:spMkLst>
            <pc:docMk/>
            <pc:sldMk cId="0" sldId="356"/>
            <ac:spMk id="219150" creationId="{3150CB11-0C61-439E-910F-5787759E72A0}"/>
          </ac:spMkLst>
        </pc:spChg>
        <pc:spChg chg="add">
          <ac:chgData name="McNelis, Kathryn (EOHLC)" userId="d97e5f11-5137-429b-aa8c-0847fab3e68e" providerId="ADAL" clId="{745CE34A-5DE2-4193-9B40-DC1A766BA32A}" dt="2023-12-05T22:03:49.247" v="788" actId="26606"/>
          <ac:spMkLst>
            <pc:docMk/>
            <pc:sldMk cId="0" sldId="356"/>
            <ac:spMk id="219152" creationId="{43F8A58B-5155-44CE-A5FF-7647B47D0A7A}"/>
          </ac:spMkLst>
        </pc:spChg>
        <pc:spChg chg="add">
          <ac:chgData name="McNelis, Kathryn (EOHLC)" userId="d97e5f11-5137-429b-aa8c-0847fab3e68e" providerId="ADAL" clId="{745CE34A-5DE2-4193-9B40-DC1A766BA32A}" dt="2023-12-05T22:03:49.247" v="788" actId="26606"/>
          <ac:spMkLst>
            <pc:docMk/>
            <pc:sldMk cId="0" sldId="356"/>
            <ac:spMk id="219154" creationId="{443F2ACA-E6D6-4028-82DD-F03C262D5DE6}"/>
          </ac:spMkLst>
        </pc:spChg>
        <pc:graphicFrameChg chg="add mod modGraphic">
          <ac:chgData name="McNelis, Kathryn (EOHLC)" userId="d97e5f11-5137-429b-aa8c-0847fab3e68e" providerId="ADAL" clId="{745CE34A-5DE2-4193-9B40-DC1A766BA32A}" dt="2023-12-07T22:49:06.176" v="3206" actId="207"/>
          <ac:graphicFrameMkLst>
            <pc:docMk/>
            <pc:sldMk cId="0" sldId="356"/>
            <ac:graphicFrameMk id="219140" creationId="{FAABD0E5-B036-F6BD-243A-EE4F652A8B4B}"/>
          </ac:graphicFrameMkLst>
        </pc:graphicFrameChg>
      </pc:sldChg>
      <pc:sldChg chg="addSp modSp mod setBg setFolMasterObjs">
        <pc:chgData name="McNelis, Kathryn (EOHLC)" userId="d97e5f11-5137-429b-aa8c-0847fab3e68e" providerId="ADAL" clId="{745CE34A-5DE2-4193-9B40-DC1A766BA32A}" dt="2023-12-07T23:32:01.796" v="3285" actId="255"/>
        <pc:sldMkLst>
          <pc:docMk/>
          <pc:sldMk cId="0" sldId="357"/>
        </pc:sldMkLst>
        <pc:spChg chg="mod">
          <ac:chgData name="McNelis, Kathryn (EOHLC)" userId="d97e5f11-5137-429b-aa8c-0847fab3e68e" providerId="ADAL" clId="{745CE34A-5DE2-4193-9B40-DC1A766BA32A}" dt="2023-12-07T18:49:56.475" v="2188" actId="114"/>
          <ac:spMkLst>
            <pc:docMk/>
            <pc:sldMk cId="0" sldId="357"/>
            <ac:spMk id="125955" creationId="{D44C7A6D-3724-4CE0-898D-CBA9581FA8E2}"/>
          </ac:spMkLst>
        </pc:spChg>
        <pc:spChg chg="mod">
          <ac:chgData name="McNelis, Kathryn (EOHLC)" userId="d97e5f11-5137-429b-aa8c-0847fab3e68e" providerId="ADAL" clId="{745CE34A-5DE2-4193-9B40-DC1A766BA32A}" dt="2023-12-07T23:32:01.796" v="3285" actId="255"/>
          <ac:spMkLst>
            <pc:docMk/>
            <pc:sldMk cId="0" sldId="357"/>
            <ac:spMk id="220162" creationId="{410EF18A-CD45-4B7A-99E5-1062E1F6A8B6}"/>
          </ac:spMkLst>
        </pc:spChg>
        <pc:spChg chg="add">
          <ac:chgData name="McNelis, Kathryn (EOHLC)" userId="d97e5f11-5137-429b-aa8c-0847fab3e68e" providerId="ADAL" clId="{745CE34A-5DE2-4193-9B40-DC1A766BA32A}" dt="2023-12-05T22:05:25.859" v="794" actId="26606"/>
          <ac:spMkLst>
            <pc:docMk/>
            <pc:sldMk cId="0" sldId="357"/>
            <ac:spMk id="220167" creationId="{70DFC902-7D23-471A-B557-B6B6917D7A0D}"/>
          </ac:spMkLst>
        </pc:spChg>
        <pc:spChg chg="add">
          <ac:chgData name="McNelis, Kathryn (EOHLC)" userId="d97e5f11-5137-429b-aa8c-0847fab3e68e" providerId="ADAL" clId="{745CE34A-5DE2-4193-9B40-DC1A766BA32A}" dt="2023-12-05T22:05:25.859" v="794" actId="26606"/>
          <ac:spMkLst>
            <pc:docMk/>
            <pc:sldMk cId="0" sldId="357"/>
            <ac:spMk id="220169" creationId="{A55D5633-D557-4DCA-982C-FF36EB7A1C00}"/>
          </ac:spMkLst>
        </pc:spChg>
        <pc:spChg chg="add">
          <ac:chgData name="McNelis, Kathryn (EOHLC)" userId="d97e5f11-5137-429b-aa8c-0847fab3e68e" providerId="ADAL" clId="{745CE34A-5DE2-4193-9B40-DC1A766BA32A}" dt="2023-12-05T22:05:25.859" v="794" actId="26606"/>
          <ac:spMkLst>
            <pc:docMk/>
            <pc:sldMk cId="0" sldId="357"/>
            <ac:spMk id="220171" creationId="{450D3AD2-FA80-415F-A9CE-54D884561CD7}"/>
          </ac:spMkLst>
        </pc:spChg>
      </pc:sldChg>
      <pc:sldChg chg="addSp delSp modSp mod setBg">
        <pc:chgData name="McNelis, Kathryn (EOHLC)" userId="d97e5f11-5137-429b-aa8c-0847fab3e68e" providerId="ADAL" clId="{745CE34A-5DE2-4193-9B40-DC1A766BA32A}" dt="2023-12-07T18:19:21.310" v="1890" actId="255"/>
        <pc:sldMkLst>
          <pc:docMk/>
          <pc:sldMk cId="0" sldId="358"/>
        </pc:sldMkLst>
        <pc:spChg chg="mod">
          <ac:chgData name="McNelis, Kathryn (EOHLC)" userId="d97e5f11-5137-429b-aa8c-0847fab3e68e" providerId="ADAL" clId="{745CE34A-5DE2-4193-9B40-DC1A766BA32A}" dt="2023-12-07T18:19:21.310" v="1890" actId="255"/>
          <ac:spMkLst>
            <pc:docMk/>
            <pc:sldMk cId="0" sldId="358"/>
            <ac:spMk id="40963" creationId="{C96B3965-42EB-4315-BE62-6C837075F446}"/>
          </ac:spMkLst>
        </pc:spChg>
        <pc:spChg chg="mod">
          <ac:chgData name="McNelis, Kathryn (EOHLC)" userId="d97e5f11-5137-429b-aa8c-0847fab3e68e" providerId="ADAL" clId="{745CE34A-5DE2-4193-9B40-DC1A766BA32A}" dt="2023-12-04T23:40:10.135" v="103" actId="26606"/>
          <ac:spMkLst>
            <pc:docMk/>
            <pc:sldMk cId="0" sldId="358"/>
            <ac:spMk id="222210" creationId="{20A4159E-972E-409A-969D-0C70C5280A9C}"/>
          </ac:spMkLst>
        </pc:spChg>
        <pc:spChg chg="add del">
          <ac:chgData name="McNelis, Kathryn (EOHLC)" userId="d97e5f11-5137-429b-aa8c-0847fab3e68e" providerId="ADAL" clId="{745CE34A-5DE2-4193-9B40-DC1A766BA32A}" dt="2023-12-04T23:40:51.423" v="105" actId="26606"/>
          <ac:spMkLst>
            <pc:docMk/>
            <pc:sldMk cId="0" sldId="358"/>
            <ac:spMk id="222215" creationId="{AC17DE74-01C9-4859-B65A-85CF999E8580}"/>
          </ac:spMkLst>
        </pc:spChg>
        <pc:spChg chg="add del">
          <ac:chgData name="McNelis, Kathryn (EOHLC)" userId="d97e5f11-5137-429b-aa8c-0847fab3e68e" providerId="ADAL" clId="{745CE34A-5DE2-4193-9B40-DC1A766BA32A}" dt="2023-12-04T23:40:51.423" v="105" actId="26606"/>
          <ac:spMkLst>
            <pc:docMk/>
            <pc:sldMk cId="0" sldId="358"/>
            <ac:spMk id="222217" creationId="{068C0432-0E90-4CC1-8CD3-D44A90DF07EF}"/>
          </ac:spMkLst>
        </pc:spChg>
        <pc:spChg chg="add">
          <ac:chgData name="McNelis, Kathryn (EOHLC)" userId="d97e5f11-5137-429b-aa8c-0847fab3e68e" providerId="ADAL" clId="{745CE34A-5DE2-4193-9B40-DC1A766BA32A}" dt="2023-12-04T23:40:51.423" v="105" actId="26606"/>
          <ac:spMkLst>
            <pc:docMk/>
            <pc:sldMk cId="0" sldId="358"/>
            <ac:spMk id="222222" creationId="{AC17DE74-01C9-4859-B65A-85CF999E8580}"/>
          </ac:spMkLst>
        </pc:spChg>
        <pc:spChg chg="add">
          <ac:chgData name="McNelis, Kathryn (EOHLC)" userId="d97e5f11-5137-429b-aa8c-0847fab3e68e" providerId="ADAL" clId="{745CE34A-5DE2-4193-9B40-DC1A766BA32A}" dt="2023-12-04T23:40:51.423" v="105" actId="26606"/>
          <ac:spMkLst>
            <pc:docMk/>
            <pc:sldMk cId="0" sldId="358"/>
            <ac:spMk id="222224" creationId="{068C0432-0E90-4CC1-8CD3-D44A90DF07EF}"/>
          </ac:spMkLst>
        </pc:spChg>
      </pc:sldChg>
      <pc:sldChg chg="addSp delSp modSp mod setBg setClrOvrMap">
        <pc:chgData name="McNelis, Kathryn (EOHLC)" userId="d97e5f11-5137-429b-aa8c-0847fab3e68e" providerId="ADAL" clId="{745CE34A-5DE2-4193-9B40-DC1A766BA32A}" dt="2023-12-07T23:19:58.346" v="3265" actId="20577"/>
        <pc:sldMkLst>
          <pc:docMk/>
          <pc:sldMk cId="0" sldId="359"/>
        </pc:sldMkLst>
        <pc:spChg chg="add del mod">
          <ac:chgData name="McNelis, Kathryn (EOHLC)" userId="d97e5f11-5137-429b-aa8c-0847fab3e68e" providerId="ADAL" clId="{745CE34A-5DE2-4193-9B40-DC1A766BA32A}" dt="2023-12-07T23:19:58.346" v="3265" actId="20577"/>
          <ac:spMkLst>
            <pc:docMk/>
            <pc:sldMk cId="0" sldId="359"/>
            <ac:spMk id="36867" creationId="{DCC7E025-3C18-4D3D-B329-40870257B842}"/>
          </ac:spMkLst>
        </pc:spChg>
        <pc:spChg chg="mod">
          <ac:chgData name="McNelis, Kathryn (EOHLC)" userId="d97e5f11-5137-429b-aa8c-0847fab3e68e" providerId="ADAL" clId="{745CE34A-5DE2-4193-9B40-DC1A766BA32A}" dt="2023-12-05T20:28:53.013" v="411" actId="20577"/>
          <ac:spMkLst>
            <pc:docMk/>
            <pc:sldMk cId="0" sldId="359"/>
            <ac:spMk id="224258" creationId="{02551F68-8140-427A-9BCB-F116101A811B}"/>
          </ac:spMkLst>
        </pc:spChg>
        <pc:spChg chg="add">
          <ac:chgData name="McNelis, Kathryn (EOHLC)" userId="d97e5f11-5137-429b-aa8c-0847fab3e68e" providerId="ADAL" clId="{745CE34A-5DE2-4193-9B40-DC1A766BA32A}" dt="2023-12-04T23:38:26.176" v="99" actId="26606"/>
          <ac:spMkLst>
            <pc:docMk/>
            <pc:sldMk cId="0" sldId="359"/>
            <ac:spMk id="224262" creationId="{70DFC902-7D23-471A-B557-B6B6917D7A0D}"/>
          </ac:spMkLst>
        </pc:spChg>
        <pc:spChg chg="add del">
          <ac:chgData name="McNelis, Kathryn (EOHLC)" userId="d97e5f11-5137-429b-aa8c-0847fab3e68e" providerId="ADAL" clId="{745CE34A-5DE2-4193-9B40-DC1A766BA32A}" dt="2023-12-04T23:37:33.718" v="93" actId="26606"/>
          <ac:spMkLst>
            <pc:docMk/>
            <pc:sldMk cId="0" sldId="359"/>
            <ac:spMk id="224263" creationId="{1B15ED52-F352-441B-82BF-E0EA34836D08}"/>
          </ac:spMkLst>
        </pc:spChg>
        <pc:spChg chg="add">
          <ac:chgData name="McNelis, Kathryn (EOHLC)" userId="d97e5f11-5137-429b-aa8c-0847fab3e68e" providerId="ADAL" clId="{745CE34A-5DE2-4193-9B40-DC1A766BA32A}" dt="2023-12-04T23:38:26.176" v="99" actId="26606"/>
          <ac:spMkLst>
            <pc:docMk/>
            <pc:sldMk cId="0" sldId="359"/>
            <ac:spMk id="224264" creationId="{A55D5633-D557-4DCA-982C-FF36EB7A1C00}"/>
          </ac:spMkLst>
        </pc:spChg>
        <pc:spChg chg="add del">
          <ac:chgData name="McNelis, Kathryn (EOHLC)" userId="d97e5f11-5137-429b-aa8c-0847fab3e68e" providerId="ADAL" clId="{745CE34A-5DE2-4193-9B40-DC1A766BA32A}" dt="2023-12-04T23:37:33.718" v="93" actId="26606"/>
          <ac:spMkLst>
            <pc:docMk/>
            <pc:sldMk cId="0" sldId="359"/>
            <ac:spMk id="224265" creationId="{3B2E3793-BFE6-45A2-9B7B-E18844431C99}"/>
          </ac:spMkLst>
        </pc:spChg>
        <pc:spChg chg="add">
          <ac:chgData name="McNelis, Kathryn (EOHLC)" userId="d97e5f11-5137-429b-aa8c-0847fab3e68e" providerId="ADAL" clId="{745CE34A-5DE2-4193-9B40-DC1A766BA32A}" dt="2023-12-04T23:38:26.176" v="99" actId="26606"/>
          <ac:spMkLst>
            <pc:docMk/>
            <pc:sldMk cId="0" sldId="359"/>
            <ac:spMk id="224266" creationId="{450D3AD2-FA80-415F-A9CE-54D884561CD7}"/>
          </ac:spMkLst>
        </pc:spChg>
        <pc:spChg chg="add del">
          <ac:chgData name="McNelis, Kathryn (EOHLC)" userId="d97e5f11-5137-429b-aa8c-0847fab3e68e" providerId="ADAL" clId="{745CE34A-5DE2-4193-9B40-DC1A766BA32A}" dt="2023-12-04T23:37:33.718" v="93" actId="26606"/>
          <ac:spMkLst>
            <pc:docMk/>
            <pc:sldMk cId="0" sldId="359"/>
            <ac:spMk id="224267" creationId="{BC4C4868-CB8F-4AF9-9CDB-8108F2C19B67}"/>
          </ac:spMkLst>
        </pc:spChg>
        <pc:spChg chg="add del">
          <ac:chgData name="McNelis, Kathryn (EOHLC)" userId="d97e5f11-5137-429b-aa8c-0847fab3e68e" providerId="ADAL" clId="{745CE34A-5DE2-4193-9B40-DC1A766BA32A}" dt="2023-12-04T23:37:33.718" v="93" actId="26606"/>
          <ac:spMkLst>
            <pc:docMk/>
            <pc:sldMk cId="0" sldId="359"/>
            <ac:spMk id="224269" creationId="{375E0459-6403-40CD-989D-56A4407CA12E}"/>
          </ac:spMkLst>
        </pc:spChg>
        <pc:spChg chg="add del">
          <ac:chgData name="McNelis, Kathryn (EOHLC)" userId="d97e5f11-5137-429b-aa8c-0847fab3e68e" providerId="ADAL" clId="{745CE34A-5DE2-4193-9B40-DC1A766BA32A}" dt="2023-12-04T23:37:33.718" v="93" actId="26606"/>
          <ac:spMkLst>
            <pc:docMk/>
            <pc:sldMk cId="0" sldId="359"/>
            <ac:spMk id="224271" creationId="{53E5B1A8-3AC9-4BD1-9BBC-78CA94F2D1BA}"/>
          </ac:spMkLst>
        </pc:spChg>
        <pc:spChg chg="add del">
          <ac:chgData name="McNelis, Kathryn (EOHLC)" userId="d97e5f11-5137-429b-aa8c-0847fab3e68e" providerId="ADAL" clId="{745CE34A-5DE2-4193-9B40-DC1A766BA32A}" dt="2023-12-04T23:37:35.977" v="95" actId="26606"/>
          <ac:spMkLst>
            <pc:docMk/>
            <pc:sldMk cId="0" sldId="359"/>
            <ac:spMk id="224273" creationId="{9228552E-C8B1-4A80-8448-0787CE0FC704}"/>
          </ac:spMkLst>
        </pc:spChg>
        <pc:spChg chg="add del">
          <ac:chgData name="McNelis, Kathryn (EOHLC)" userId="d97e5f11-5137-429b-aa8c-0847fab3e68e" providerId="ADAL" clId="{745CE34A-5DE2-4193-9B40-DC1A766BA32A}" dt="2023-12-04T23:37:47.509" v="97" actId="26606"/>
          <ac:spMkLst>
            <pc:docMk/>
            <pc:sldMk cId="0" sldId="359"/>
            <ac:spMk id="224275" creationId="{8D71EDA1-87BF-4D5D-AB79-F346FD19278A}"/>
          </ac:spMkLst>
        </pc:spChg>
        <pc:spChg chg="add del">
          <ac:chgData name="McNelis, Kathryn (EOHLC)" userId="d97e5f11-5137-429b-aa8c-0847fab3e68e" providerId="ADAL" clId="{745CE34A-5DE2-4193-9B40-DC1A766BA32A}" dt="2023-12-04T23:37:47.509" v="97" actId="26606"/>
          <ac:spMkLst>
            <pc:docMk/>
            <pc:sldMk cId="0" sldId="359"/>
            <ac:spMk id="224276" creationId="{09588DA8-065E-4F6F-8EFD-43104AB2E0CF}"/>
          </ac:spMkLst>
        </pc:spChg>
        <pc:spChg chg="add del">
          <ac:chgData name="McNelis, Kathryn (EOHLC)" userId="d97e5f11-5137-429b-aa8c-0847fab3e68e" providerId="ADAL" clId="{745CE34A-5DE2-4193-9B40-DC1A766BA32A}" dt="2023-12-04T23:37:47.509" v="97" actId="26606"/>
          <ac:spMkLst>
            <pc:docMk/>
            <pc:sldMk cId="0" sldId="359"/>
            <ac:spMk id="224277" creationId="{C4285719-470E-454C-AF62-8323075F1F5B}"/>
          </ac:spMkLst>
        </pc:spChg>
        <pc:spChg chg="add del">
          <ac:chgData name="McNelis, Kathryn (EOHLC)" userId="d97e5f11-5137-429b-aa8c-0847fab3e68e" providerId="ADAL" clId="{745CE34A-5DE2-4193-9B40-DC1A766BA32A}" dt="2023-12-04T23:37:47.509" v="97" actId="26606"/>
          <ac:spMkLst>
            <pc:docMk/>
            <pc:sldMk cId="0" sldId="359"/>
            <ac:spMk id="224278" creationId="{CD9FE4EF-C4D8-49A0-B2FF-81D8DB7D8A24}"/>
          </ac:spMkLst>
        </pc:spChg>
        <pc:spChg chg="add del">
          <ac:chgData name="McNelis, Kathryn (EOHLC)" userId="d97e5f11-5137-429b-aa8c-0847fab3e68e" providerId="ADAL" clId="{745CE34A-5DE2-4193-9B40-DC1A766BA32A}" dt="2023-12-04T23:37:47.509" v="97" actId="26606"/>
          <ac:spMkLst>
            <pc:docMk/>
            <pc:sldMk cId="0" sldId="359"/>
            <ac:spMk id="224279" creationId="{4300840D-0A0B-4512-BACA-B439D5B9C57C}"/>
          </ac:spMkLst>
        </pc:spChg>
        <pc:spChg chg="add del">
          <ac:chgData name="McNelis, Kathryn (EOHLC)" userId="d97e5f11-5137-429b-aa8c-0847fab3e68e" providerId="ADAL" clId="{745CE34A-5DE2-4193-9B40-DC1A766BA32A}" dt="2023-12-04T23:37:47.509" v="97" actId="26606"/>
          <ac:spMkLst>
            <pc:docMk/>
            <pc:sldMk cId="0" sldId="359"/>
            <ac:spMk id="224280" creationId="{D2B78728-A580-49A7-84F9-6EF6F583ADE0}"/>
          </ac:spMkLst>
        </pc:spChg>
        <pc:spChg chg="add del">
          <ac:chgData name="McNelis, Kathryn (EOHLC)" userId="d97e5f11-5137-429b-aa8c-0847fab3e68e" providerId="ADAL" clId="{745CE34A-5DE2-4193-9B40-DC1A766BA32A}" dt="2023-12-04T23:37:47.509" v="97" actId="26606"/>
          <ac:spMkLst>
            <pc:docMk/>
            <pc:sldMk cId="0" sldId="359"/>
            <ac:spMk id="224281" creationId="{38FAA1A1-D861-433F-88FA-1E9D6FD31D11}"/>
          </ac:spMkLst>
        </pc:spChg>
        <pc:spChg chg="add del">
          <ac:chgData name="McNelis, Kathryn (EOHLC)" userId="d97e5f11-5137-429b-aa8c-0847fab3e68e" providerId="ADAL" clId="{745CE34A-5DE2-4193-9B40-DC1A766BA32A}" dt="2023-12-04T23:37:47.509" v="97" actId="26606"/>
          <ac:spMkLst>
            <pc:docMk/>
            <pc:sldMk cId="0" sldId="359"/>
            <ac:spMk id="224282" creationId="{DCC7E025-3C18-4D3D-B329-40870257B842}"/>
          </ac:spMkLst>
        </pc:spChg>
        <pc:graphicFrameChg chg="add del">
          <ac:chgData name="McNelis, Kathryn (EOHLC)" userId="d97e5f11-5137-429b-aa8c-0847fab3e68e" providerId="ADAL" clId="{745CE34A-5DE2-4193-9B40-DC1A766BA32A}" dt="2023-12-04T23:37:35.977" v="95" actId="26606"/>
          <ac:graphicFrameMkLst>
            <pc:docMk/>
            <pc:sldMk cId="0" sldId="359"/>
            <ac:graphicFrameMk id="224260" creationId="{2E384DDE-5CDB-D9EF-1C37-C79494BD760B}"/>
          </ac:graphicFrameMkLst>
        </pc:graphicFrameChg>
        <pc:picChg chg="add del">
          <ac:chgData name="McNelis, Kathryn (EOHLC)" userId="d97e5f11-5137-429b-aa8c-0847fab3e68e" providerId="ADAL" clId="{745CE34A-5DE2-4193-9B40-DC1A766BA32A}" dt="2023-12-04T23:37:35.977" v="95" actId="26606"/>
          <ac:picMkLst>
            <pc:docMk/>
            <pc:sldMk cId="0" sldId="359"/>
            <ac:picMk id="224261" creationId="{A4196F8C-6572-6280-D237-2F4710C9DF24}"/>
          </ac:picMkLst>
        </pc:picChg>
      </pc:sldChg>
      <pc:sldChg chg="addSp delSp modSp mod">
        <pc:chgData name="McNelis, Kathryn (EOHLC)" userId="d97e5f11-5137-429b-aa8c-0847fab3e68e" providerId="ADAL" clId="{745CE34A-5DE2-4193-9B40-DC1A766BA32A}" dt="2023-12-07T18:22:35.410" v="1910" actId="14100"/>
        <pc:sldMkLst>
          <pc:docMk/>
          <pc:sldMk cId="0" sldId="360"/>
        </pc:sldMkLst>
        <pc:spChg chg="add del mod">
          <ac:chgData name="McNelis, Kathryn (EOHLC)" userId="d97e5f11-5137-429b-aa8c-0847fab3e68e" providerId="ADAL" clId="{745CE34A-5DE2-4193-9B40-DC1A766BA32A}" dt="2023-12-04T23:49:00.304" v="144" actId="26606"/>
          <ac:spMkLst>
            <pc:docMk/>
            <pc:sldMk cId="0" sldId="360"/>
            <ac:spMk id="46083" creationId="{5087E5BB-0BD8-45B7-89AA-7FD86B4550CB}"/>
          </ac:spMkLst>
        </pc:spChg>
        <pc:spChg chg="mod">
          <ac:chgData name="McNelis, Kathryn (EOHLC)" userId="d97e5f11-5137-429b-aa8c-0847fab3e68e" providerId="ADAL" clId="{745CE34A-5DE2-4193-9B40-DC1A766BA32A}" dt="2023-12-04T23:12:18.634" v="5"/>
          <ac:spMkLst>
            <pc:docMk/>
            <pc:sldMk cId="0" sldId="360"/>
            <ac:spMk id="225282" creationId="{2FCE43A6-4941-4847-B461-DD23909B6379}"/>
          </ac:spMkLst>
        </pc:spChg>
        <pc:graphicFrameChg chg="add del">
          <ac:chgData name="McNelis, Kathryn (EOHLC)" userId="d97e5f11-5137-429b-aa8c-0847fab3e68e" providerId="ADAL" clId="{745CE34A-5DE2-4193-9B40-DC1A766BA32A}" dt="2023-12-04T23:49:00.257" v="143" actId="26606"/>
          <ac:graphicFrameMkLst>
            <pc:docMk/>
            <pc:sldMk cId="0" sldId="360"/>
            <ac:graphicFrameMk id="225284" creationId="{BAE0409F-7B05-3803-8662-825EB24D4912}"/>
          </ac:graphicFrameMkLst>
        </pc:graphicFrameChg>
        <pc:graphicFrameChg chg="add mod">
          <ac:chgData name="McNelis, Kathryn (EOHLC)" userId="d97e5f11-5137-429b-aa8c-0847fab3e68e" providerId="ADAL" clId="{745CE34A-5DE2-4193-9B40-DC1A766BA32A}" dt="2023-12-07T18:22:35.410" v="1910" actId="14100"/>
          <ac:graphicFrameMkLst>
            <pc:docMk/>
            <pc:sldMk cId="0" sldId="360"/>
            <ac:graphicFrameMk id="225286" creationId="{410D9EC2-3907-8BB2-468D-B33993608B1E}"/>
          </ac:graphicFrameMkLst>
        </pc:graphicFrameChg>
      </pc:sldChg>
      <pc:sldChg chg="addSp delSp modSp mod setBg">
        <pc:chgData name="McNelis, Kathryn (EOHLC)" userId="d97e5f11-5137-429b-aa8c-0847fab3e68e" providerId="ADAL" clId="{745CE34A-5DE2-4193-9B40-DC1A766BA32A}" dt="2023-12-07T18:23:18.668" v="1918" actId="20577"/>
        <pc:sldMkLst>
          <pc:docMk/>
          <pc:sldMk cId="0" sldId="361"/>
        </pc:sldMkLst>
        <pc:spChg chg="del">
          <ac:chgData name="McNelis, Kathryn (EOHLC)" userId="d97e5f11-5137-429b-aa8c-0847fab3e68e" providerId="ADAL" clId="{745CE34A-5DE2-4193-9B40-DC1A766BA32A}" dt="2023-12-04T23:49:12.059" v="145" actId="26606"/>
          <ac:spMkLst>
            <pc:docMk/>
            <pc:sldMk cId="0" sldId="361"/>
            <ac:spMk id="48131" creationId="{E0BC21C5-8062-4A89-A664-193FC69E7837}"/>
          </ac:spMkLst>
        </pc:spChg>
        <pc:spChg chg="mod">
          <ac:chgData name="McNelis, Kathryn (EOHLC)" userId="d97e5f11-5137-429b-aa8c-0847fab3e68e" providerId="ADAL" clId="{745CE34A-5DE2-4193-9B40-DC1A766BA32A}" dt="2023-12-04T23:49:43.997" v="146" actId="26606"/>
          <ac:spMkLst>
            <pc:docMk/>
            <pc:sldMk cId="0" sldId="361"/>
            <ac:spMk id="227330" creationId="{C1DC77EB-7172-4F72-8F34-15C26AA471D6}"/>
          </ac:spMkLst>
        </pc:spChg>
        <pc:spChg chg="add del">
          <ac:chgData name="McNelis, Kathryn (EOHLC)" userId="d97e5f11-5137-429b-aa8c-0847fab3e68e" providerId="ADAL" clId="{745CE34A-5DE2-4193-9B40-DC1A766BA32A}" dt="2023-12-04T23:49:43.997" v="146" actId="26606"/>
          <ac:spMkLst>
            <pc:docMk/>
            <pc:sldMk cId="0" sldId="361"/>
            <ac:spMk id="227336" creationId="{8DF67618-B87B-4195-8E24-3B126F79FF55}"/>
          </ac:spMkLst>
        </pc:spChg>
        <pc:spChg chg="add del">
          <ac:chgData name="McNelis, Kathryn (EOHLC)" userId="d97e5f11-5137-429b-aa8c-0847fab3e68e" providerId="ADAL" clId="{745CE34A-5DE2-4193-9B40-DC1A766BA32A}" dt="2023-12-04T23:49:43.997" v="146" actId="26606"/>
          <ac:spMkLst>
            <pc:docMk/>
            <pc:sldMk cId="0" sldId="361"/>
            <ac:spMk id="227338" creationId="{64960379-9FF9-400A-A8A8-F5AB633FD3BF}"/>
          </ac:spMkLst>
        </pc:spChg>
        <pc:spChg chg="add">
          <ac:chgData name="McNelis, Kathryn (EOHLC)" userId="d97e5f11-5137-429b-aa8c-0847fab3e68e" providerId="ADAL" clId="{745CE34A-5DE2-4193-9B40-DC1A766BA32A}" dt="2023-12-04T23:49:43.997" v="146" actId="26606"/>
          <ac:spMkLst>
            <pc:docMk/>
            <pc:sldMk cId="0" sldId="361"/>
            <ac:spMk id="227356" creationId="{BACC6370-2D7E-4714-9D71-7542949D7D5D}"/>
          </ac:spMkLst>
        </pc:spChg>
        <pc:spChg chg="add">
          <ac:chgData name="McNelis, Kathryn (EOHLC)" userId="d97e5f11-5137-429b-aa8c-0847fab3e68e" providerId="ADAL" clId="{745CE34A-5DE2-4193-9B40-DC1A766BA32A}" dt="2023-12-04T23:49:43.997" v="146" actId="26606"/>
          <ac:spMkLst>
            <pc:docMk/>
            <pc:sldMk cId="0" sldId="361"/>
            <ac:spMk id="227358" creationId="{F68B3F68-107C-434F-AA38-110D5EA91B85}"/>
          </ac:spMkLst>
        </pc:spChg>
        <pc:spChg chg="add">
          <ac:chgData name="McNelis, Kathryn (EOHLC)" userId="d97e5f11-5137-429b-aa8c-0847fab3e68e" providerId="ADAL" clId="{745CE34A-5DE2-4193-9B40-DC1A766BA32A}" dt="2023-12-04T23:49:43.997" v="146" actId="26606"/>
          <ac:spMkLst>
            <pc:docMk/>
            <pc:sldMk cId="0" sldId="361"/>
            <ac:spMk id="227360" creationId="{AAD0DBB9-1A4B-4391-81D4-CB19F9AB918A}"/>
          </ac:spMkLst>
        </pc:spChg>
        <pc:spChg chg="add">
          <ac:chgData name="McNelis, Kathryn (EOHLC)" userId="d97e5f11-5137-429b-aa8c-0847fab3e68e" providerId="ADAL" clId="{745CE34A-5DE2-4193-9B40-DC1A766BA32A}" dt="2023-12-04T23:49:43.997" v="146" actId="26606"/>
          <ac:spMkLst>
            <pc:docMk/>
            <pc:sldMk cId="0" sldId="361"/>
            <ac:spMk id="227362" creationId="{063BBA22-50EA-4C4D-BE05-F1CE4E63AA56}"/>
          </ac:spMkLst>
        </pc:spChg>
        <pc:grpChg chg="add del">
          <ac:chgData name="McNelis, Kathryn (EOHLC)" userId="d97e5f11-5137-429b-aa8c-0847fab3e68e" providerId="ADAL" clId="{745CE34A-5DE2-4193-9B40-DC1A766BA32A}" dt="2023-12-04T23:49:43.997" v="146" actId="26606"/>
          <ac:grpSpMkLst>
            <pc:docMk/>
            <pc:sldMk cId="0" sldId="361"/>
            <ac:grpSpMk id="227340" creationId="{2C491629-AE25-486B-9B22-2CE4EE8F7E47}"/>
          </ac:grpSpMkLst>
        </pc:grpChg>
        <pc:grpChg chg="add del">
          <ac:chgData name="McNelis, Kathryn (EOHLC)" userId="d97e5f11-5137-429b-aa8c-0847fab3e68e" providerId="ADAL" clId="{745CE34A-5DE2-4193-9B40-DC1A766BA32A}" dt="2023-12-04T23:49:43.997" v="146" actId="26606"/>
          <ac:grpSpMkLst>
            <pc:docMk/>
            <pc:sldMk cId="0" sldId="361"/>
            <ac:grpSpMk id="227344" creationId="{43F5E015-E085-4624-B431-B42414448684}"/>
          </ac:grpSpMkLst>
        </pc:grpChg>
        <pc:graphicFrameChg chg="add mod modGraphic">
          <ac:chgData name="McNelis, Kathryn (EOHLC)" userId="d97e5f11-5137-429b-aa8c-0847fab3e68e" providerId="ADAL" clId="{745CE34A-5DE2-4193-9B40-DC1A766BA32A}" dt="2023-12-07T18:23:18.668" v="1918" actId="20577"/>
          <ac:graphicFrameMkLst>
            <pc:docMk/>
            <pc:sldMk cId="0" sldId="361"/>
            <ac:graphicFrameMk id="227332" creationId="{563D8589-794A-50F8-0B7E-AA4128046DAB}"/>
          </ac:graphicFrameMkLst>
        </pc:graphicFrameChg>
      </pc:sldChg>
      <pc:sldChg chg="addSp delSp modSp mod setBg setClrOvrMap">
        <pc:chgData name="McNelis, Kathryn (EOHLC)" userId="d97e5f11-5137-429b-aa8c-0847fab3e68e" providerId="ADAL" clId="{745CE34A-5DE2-4193-9B40-DC1A766BA32A}" dt="2023-12-08T05:01:38.991" v="3763" actId="20577"/>
        <pc:sldMkLst>
          <pc:docMk/>
          <pc:sldMk cId="0" sldId="362"/>
        </pc:sldMkLst>
        <pc:spChg chg="del mod">
          <ac:chgData name="McNelis, Kathryn (EOHLC)" userId="d97e5f11-5137-429b-aa8c-0847fab3e68e" providerId="ADAL" clId="{745CE34A-5DE2-4193-9B40-DC1A766BA32A}" dt="2023-12-04T23:50:42.756" v="149" actId="26606"/>
          <ac:spMkLst>
            <pc:docMk/>
            <pc:sldMk cId="0" sldId="362"/>
            <ac:spMk id="50179" creationId="{03EBB3FF-6084-41B5-8D21-28C12E657934}"/>
          </ac:spMkLst>
        </pc:spChg>
        <pc:spChg chg="mod">
          <ac:chgData name="McNelis, Kathryn (EOHLC)" userId="d97e5f11-5137-429b-aa8c-0847fab3e68e" providerId="ADAL" clId="{745CE34A-5DE2-4193-9B40-DC1A766BA32A}" dt="2023-12-04T23:50:42.756" v="149" actId="26606"/>
          <ac:spMkLst>
            <pc:docMk/>
            <pc:sldMk cId="0" sldId="362"/>
            <ac:spMk id="228354" creationId="{86D99924-999F-4509-97FA-5832004D8EF2}"/>
          </ac:spMkLst>
        </pc:spChg>
        <pc:spChg chg="add">
          <ac:chgData name="McNelis, Kathryn (EOHLC)" userId="d97e5f11-5137-429b-aa8c-0847fab3e68e" providerId="ADAL" clId="{745CE34A-5DE2-4193-9B40-DC1A766BA32A}" dt="2023-12-04T23:50:42.756" v="149" actId="26606"/>
          <ac:spMkLst>
            <pc:docMk/>
            <pc:sldMk cId="0" sldId="362"/>
            <ac:spMk id="228360" creationId="{3CFEB548-CACC-4915-BA3A-ECFAD4BE055B}"/>
          </ac:spMkLst>
        </pc:spChg>
        <pc:spChg chg="add">
          <ac:chgData name="McNelis, Kathryn (EOHLC)" userId="d97e5f11-5137-429b-aa8c-0847fab3e68e" providerId="ADAL" clId="{745CE34A-5DE2-4193-9B40-DC1A766BA32A}" dt="2023-12-04T23:50:42.756" v="149" actId="26606"/>
          <ac:spMkLst>
            <pc:docMk/>
            <pc:sldMk cId="0" sldId="362"/>
            <ac:spMk id="228362" creationId="{337DD617-02C2-4388-A86E-BAB7BD2847FF}"/>
          </ac:spMkLst>
        </pc:spChg>
        <pc:spChg chg="add">
          <ac:chgData name="McNelis, Kathryn (EOHLC)" userId="d97e5f11-5137-429b-aa8c-0847fab3e68e" providerId="ADAL" clId="{745CE34A-5DE2-4193-9B40-DC1A766BA32A}" dt="2023-12-04T23:50:42.756" v="149" actId="26606"/>
          <ac:spMkLst>
            <pc:docMk/>
            <pc:sldMk cId="0" sldId="362"/>
            <ac:spMk id="228378" creationId="{7A4FCEB1-CD0B-4966-8A9D-F458E4F79B0B}"/>
          </ac:spMkLst>
        </pc:spChg>
        <pc:spChg chg="add">
          <ac:chgData name="McNelis, Kathryn (EOHLC)" userId="d97e5f11-5137-429b-aa8c-0847fab3e68e" providerId="ADAL" clId="{745CE34A-5DE2-4193-9B40-DC1A766BA32A}" dt="2023-12-04T23:50:42.756" v="149" actId="26606"/>
          <ac:spMkLst>
            <pc:docMk/>
            <pc:sldMk cId="0" sldId="362"/>
            <ac:spMk id="228386" creationId="{D3B7B9BA-215A-4923-954F-3DAE9523ABEB}"/>
          </ac:spMkLst>
        </pc:spChg>
        <pc:grpChg chg="add">
          <ac:chgData name="McNelis, Kathryn (EOHLC)" userId="d97e5f11-5137-429b-aa8c-0847fab3e68e" providerId="ADAL" clId="{745CE34A-5DE2-4193-9B40-DC1A766BA32A}" dt="2023-12-04T23:50:42.756" v="149" actId="26606"/>
          <ac:grpSpMkLst>
            <pc:docMk/>
            <pc:sldMk cId="0" sldId="362"/>
            <ac:grpSpMk id="228364" creationId="{6971532D-ED15-4EA1-8D74-8B9D49117B1E}"/>
          </ac:grpSpMkLst>
        </pc:grpChg>
        <pc:grpChg chg="add">
          <ac:chgData name="McNelis, Kathryn (EOHLC)" userId="d97e5f11-5137-429b-aa8c-0847fab3e68e" providerId="ADAL" clId="{745CE34A-5DE2-4193-9B40-DC1A766BA32A}" dt="2023-12-04T23:50:42.756" v="149" actId="26606"/>
          <ac:grpSpMkLst>
            <pc:docMk/>
            <pc:sldMk cId="0" sldId="362"/>
            <ac:grpSpMk id="228370" creationId="{4527D98C-AF53-420B-A7B6-DD5AA7D5339E}"/>
          </ac:grpSpMkLst>
        </pc:grpChg>
        <pc:grpChg chg="add">
          <ac:chgData name="McNelis, Kathryn (EOHLC)" userId="d97e5f11-5137-429b-aa8c-0847fab3e68e" providerId="ADAL" clId="{745CE34A-5DE2-4193-9B40-DC1A766BA32A}" dt="2023-12-04T23:50:42.756" v="149" actId="26606"/>
          <ac:grpSpMkLst>
            <pc:docMk/>
            <pc:sldMk cId="0" sldId="362"/>
            <ac:grpSpMk id="228380" creationId="{D3866B94-A099-49F6-A378-974CED7F572C}"/>
          </ac:grpSpMkLst>
        </pc:grpChg>
        <pc:grpChg chg="add">
          <ac:chgData name="McNelis, Kathryn (EOHLC)" userId="d97e5f11-5137-429b-aa8c-0847fab3e68e" providerId="ADAL" clId="{745CE34A-5DE2-4193-9B40-DC1A766BA32A}" dt="2023-12-04T23:50:42.756" v="149" actId="26606"/>
          <ac:grpSpMkLst>
            <pc:docMk/>
            <pc:sldMk cId="0" sldId="362"/>
            <ac:grpSpMk id="228388" creationId="{34013081-B23F-45CB-A45B-562B629ADB7B}"/>
          </ac:grpSpMkLst>
        </pc:grpChg>
        <pc:graphicFrameChg chg="add mod">
          <ac:chgData name="McNelis, Kathryn (EOHLC)" userId="d97e5f11-5137-429b-aa8c-0847fab3e68e" providerId="ADAL" clId="{745CE34A-5DE2-4193-9B40-DC1A766BA32A}" dt="2023-12-08T05:01:38.991" v="3763" actId="20577"/>
          <ac:graphicFrameMkLst>
            <pc:docMk/>
            <pc:sldMk cId="0" sldId="362"/>
            <ac:graphicFrameMk id="228356" creationId="{262D2DF8-F966-4F86-1E27-E4360CF0B365}"/>
          </ac:graphicFrameMkLst>
        </pc:graphicFrameChg>
      </pc:sldChg>
      <pc:sldChg chg="addSp delSp modSp mod setBg">
        <pc:chgData name="McNelis, Kathryn (EOHLC)" userId="d97e5f11-5137-429b-aa8c-0847fab3e68e" providerId="ADAL" clId="{745CE34A-5DE2-4193-9B40-DC1A766BA32A}" dt="2023-12-08T05:02:47.055" v="3771" actId="113"/>
        <pc:sldMkLst>
          <pc:docMk/>
          <pc:sldMk cId="0" sldId="363"/>
        </pc:sldMkLst>
        <pc:spChg chg="del mod">
          <ac:chgData name="McNelis, Kathryn (EOHLC)" userId="d97e5f11-5137-429b-aa8c-0847fab3e68e" providerId="ADAL" clId="{745CE34A-5DE2-4193-9B40-DC1A766BA32A}" dt="2023-12-04T23:51:07.809" v="150" actId="26606"/>
          <ac:spMkLst>
            <pc:docMk/>
            <pc:sldMk cId="0" sldId="363"/>
            <ac:spMk id="52227" creationId="{1AC995AC-CD44-4B96-8C92-4E648B7B5DDB}"/>
          </ac:spMkLst>
        </pc:spChg>
        <pc:spChg chg="mod">
          <ac:chgData name="McNelis, Kathryn (EOHLC)" userId="d97e5f11-5137-429b-aa8c-0847fab3e68e" providerId="ADAL" clId="{745CE34A-5DE2-4193-9B40-DC1A766BA32A}" dt="2023-12-04T23:51:07.809" v="150" actId="26606"/>
          <ac:spMkLst>
            <pc:docMk/>
            <pc:sldMk cId="0" sldId="363"/>
            <ac:spMk id="229378" creationId="{2A42D5CA-31B8-44C5-BC1F-3D3FED4ECC63}"/>
          </ac:spMkLst>
        </pc:spChg>
        <pc:spChg chg="add">
          <ac:chgData name="McNelis, Kathryn (EOHLC)" userId="d97e5f11-5137-429b-aa8c-0847fab3e68e" providerId="ADAL" clId="{745CE34A-5DE2-4193-9B40-DC1A766BA32A}" dt="2023-12-04T23:51:07.809" v="150" actId="26606"/>
          <ac:spMkLst>
            <pc:docMk/>
            <pc:sldMk cId="0" sldId="363"/>
            <ac:spMk id="229384" creationId="{2659FDB4-FCBE-4A89-B46D-43D4FA54464D}"/>
          </ac:spMkLst>
        </pc:spChg>
        <pc:graphicFrameChg chg="add mod">
          <ac:chgData name="McNelis, Kathryn (EOHLC)" userId="d97e5f11-5137-429b-aa8c-0847fab3e68e" providerId="ADAL" clId="{745CE34A-5DE2-4193-9B40-DC1A766BA32A}" dt="2023-12-08T05:02:47.055" v="3771" actId="113"/>
          <ac:graphicFrameMkLst>
            <pc:docMk/>
            <pc:sldMk cId="0" sldId="363"/>
            <ac:graphicFrameMk id="229380" creationId="{EE30B7BA-87E0-668C-E3E8-9215A0C015BC}"/>
          </ac:graphicFrameMkLst>
        </pc:graphicFrameChg>
        <pc:cxnChg chg="add">
          <ac:chgData name="McNelis, Kathryn (EOHLC)" userId="d97e5f11-5137-429b-aa8c-0847fab3e68e" providerId="ADAL" clId="{745CE34A-5DE2-4193-9B40-DC1A766BA32A}" dt="2023-12-04T23:51:07.809" v="150" actId="26606"/>
          <ac:cxnSpMkLst>
            <pc:docMk/>
            <pc:sldMk cId="0" sldId="363"/>
            <ac:cxnSpMk id="229386" creationId="{C8F51B3F-8331-4E4A-AE96-D47B1006EEAD}"/>
          </ac:cxnSpMkLst>
        </pc:cxnChg>
      </pc:sldChg>
      <pc:sldChg chg="addSp delSp modSp mod setBg delCm">
        <pc:chgData name="McNelis, Kathryn (EOHLC)" userId="d97e5f11-5137-429b-aa8c-0847fab3e68e" providerId="ADAL" clId="{745CE34A-5DE2-4193-9B40-DC1A766BA32A}" dt="2023-12-21T21:36:25.311" v="4086" actId="20577"/>
        <pc:sldMkLst>
          <pc:docMk/>
          <pc:sldMk cId="0" sldId="365"/>
        </pc:sldMkLst>
        <pc:spChg chg="add del mod">
          <ac:chgData name="McNelis, Kathryn (EOHLC)" userId="d97e5f11-5137-429b-aa8c-0847fab3e68e" providerId="ADAL" clId="{745CE34A-5DE2-4193-9B40-DC1A766BA32A}" dt="2023-12-05T20:54:41.261" v="526" actId="26606"/>
          <ac:spMkLst>
            <pc:docMk/>
            <pc:sldMk cId="0" sldId="365"/>
            <ac:spMk id="71683" creationId="{A237D503-F54D-4555-BF73-2CF33B848F2D}"/>
          </ac:spMkLst>
        </pc:spChg>
        <pc:spChg chg="mod">
          <ac:chgData name="McNelis, Kathryn (EOHLC)" userId="d97e5f11-5137-429b-aa8c-0847fab3e68e" providerId="ADAL" clId="{745CE34A-5DE2-4193-9B40-DC1A766BA32A}" dt="2023-12-07T22:33:15.074" v="3115" actId="113"/>
          <ac:spMkLst>
            <pc:docMk/>
            <pc:sldMk cId="0" sldId="365"/>
            <ac:spMk id="231426" creationId="{5752D004-0751-4065-A1F1-C5C96F532EAF}"/>
          </ac:spMkLst>
        </pc:spChg>
        <pc:spChg chg="add del">
          <ac:chgData name="McNelis, Kathryn (EOHLC)" userId="d97e5f11-5137-429b-aa8c-0847fab3e68e" providerId="ADAL" clId="{745CE34A-5DE2-4193-9B40-DC1A766BA32A}" dt="2023-12-05T20:54:41.212" v="525" actId="26606"/>
          <ac:spMkLst>
            <pc:docMk/>
            <pc:sldMk cId="0" sldId="365"/>
            <ac:spMk id="231433" creationId="{B50AB553-2A96-4A92-96F2-93548E096954}"/>
          </ac:spMkLst>
        </pc:spChg>
        <pc:graphicFrameChg chg="add del">
          <ac:chgData name="McNelis, Kathryn (EOHLC)" userId="d97e5f11-5137-429b-aa8c-0847fab3e68e" providerId="ADAL" clId="{745CE34A-5DE2-4193-9B40-DC1A766BA32A}" dt="2023-12-05T20:54:41.212" v="525" actId="26606"/>
          <ac:graphicFrameMkLst>
            <pc:docMk/>
            <pc:sldMk cId="0" sldId="365"/>
            <ac:graphicFrameMk id="231428" creationId="{081E34E5-E119-ABF4-B17A-42354488815F}"/>
          </ac:graphicFrameMkLst>
        </pc:graphicFrameChg>
        <pc:graphicFrameChg chg="add mod modGraphic">
          <ac:chgData name="McNelis, Kathryn (EOHLC)" userId="d97e5f11-5137-429b-aa8c-0847fab3e68e" providerId="ADAL" clId="{745CE34A-5DE2-4193-9B40-DC1A766BA32A}" dt="2023-12-21T21:36:25.311" v="4086" actId="20577"/>
          <ac:graphicFrameMkLst>
            <pc:docMk/>
            <pc:sldMk cId="0" sldId="365"/>
            <ac:graphicFrameMk id="231435" creationId="{5A05A4E4-24A3-2945-804A-42D27E42B2D9}"/>
          </ac:graphicFrameMkLst>
        </pc:graphicFrameChg>
        <pc:picChg chg="add del">
          <ac:chgData name="McNelis, Kathryn (EOHLC)" userId="d97e5f11-5137-429b-aa8c-0847fab3e68e" providerId="ADAL" clId="{745CE34A-5DE2-4193-9B40-DC1A766BA32A}" dt="2023-12-05T20:54:41.212" v="525" actId="26606"/>
          <ac:picMkLst>
            <pc:docMk/>
            <pc:sldMk cId="0" sldId="365"/>
            <ac:picMk id="231429" creationId="{3AA15B97-2D93-5AAB-F584-0BF01C6173D6}"/>
          </ac:picMkLst>
        </pc:picChg>
        <pc:extLst>
          <p:ext xmlns:p="http://schemas.openxmlformats.org/presentationml/2006/main" uri="{D6D511B9-2390-475A-947B-AFAB55BFBCF1}">
            <pc226:cmChg xmlns:pc226="http://schemas.microsoft.com/office/powerpoint/2022/06/main/command" chg="del">
              <pc226:chgData name="McNelis, Kathryn (EOHLC)" userId="d97e5f11-5137-429b-aa8c-0847fab3e68e" providerId="ADAL" clId="{745CE34A-5DE2-4193-9B40-DC1A766BA32A}" dt="2023-12-07T22:33:30.721" v="3116"/>
              <pc2:cmMkLst xmlns:pc2="http://schemas.microsoft.com/office/powerpoint/2019/9/main/command">
                <pc:docMk/>
                <pc:sldMk cId="0" sldId="365"/>
                <pc2:cmMk id="{0664EF29-E6A6-4104-8963-8BC7A9817F67}"/>
              </pc2:cmMkLst>
            </pc226:cmChg>
          </p:ext>
        </pc:extLst>
      </pc:sldChg>
      <pc:sldChg chg="addSp delSp modSp mod">
        <pc:chgData name="McNelis, Kathryn (EOHLC)" userId="d97e5f11-5137-429b-aa8c-0847fab3e68e" providerId="ADAL" clId="{745CE34A-5DE2-4193-9B40-DC1A766BA32A}" dt="2023-12-04T23:55:46.326" v="178" actId="26606"/>
        <pc:sldMkLst>
          <pc:docMk/>
          <pc:sldMk cId="0" sldId="366"/>
        </pc:sldMkLst>
        <pc:spChg chg="del mod">
          <ac:chgData name="McNelis, Kathryn (EOHLC)" userId="d97e5f11-5137-429b-aa8c-0847fab3e68e" providerId="ADAL" clId="{745CE34A-5DE2-4193-9B40-DC1A766BA32A}" dt="2023-12-04T23:55:46.326" v="178" actId="26606"/>
          <ac:spMkLst>
            <pc:docMk/>
            <pc:sldMk cId="0" sldId="366"/>
            <ac:spMk id="70659" creationId="{1159502D-AB8D-432D-A5D7-7F663756A182}"/>
          </ac:spMkLst>
        </pc:spChg>
        <pc:spChg chg="mod">
          <ac:chgData name="McNelis, Kathryn (EOHLC)" userId="d97e5f11-5137-429b-aa8c-0847fab3e68e" providerId="ADAL" clId="{745CE34A-5DE2-4193-9B40-DC1A766BA32A}" dt="2023-12-04T23:12:18.634" v="5"/>
          <ac:spMkLst>
            <pc:docMk/>
            <pc:sldMk cId="0" sldId="366"/>
            <ac:spMk id="232450" creationId="{CB105918-90EB-4717-B9BF-1475311D5A69}"/>
          </ac:spMkLst>
        </pc:spChg>
        <pc:graphicFrameChg chg="add">
          <ac:chgData name="McNelis, Kathryn (EOHLC)" userId="d97e5f11-5137-429b-aa8c-0847fab3e68e" providerId="ADAL" clId="{745CE34A-5DE2-4193-9B40-DC1A766BA32A}" dt="2023-12-04T23:55:46.326" v="178" actId="26606"/>
          <ac:graphicFrameMkLst>
            <pc:docMk/>
            <pc:sldMk cId="0" sldId="366"/>
            <ac:graphicFrameMk id="232452" creationId="{8226C776-0C59-0CE7-A8AD-D84061EBBFAA}"/>
          </ac:graphicFrameMkLst>
        </pc:graphicFrameChg>
      </pc:sldChg>
      <pc:sldChg chg="addSp modSp mod setBg">
        <pc:chgData name="McNelis, Kathryn (EOHLC)" userId="d97e5f11-5137-429b-aa8c-0847fab3e68e" providerId="ADAL" clId="{745CE34A-5DE2-4193-9B40-DC1A766BA32A}" dt="2023-12-08T05:09:13.817" v="3828" actId="207"/>
        <pc:sldMkLst>
          <pc:docMk/>
          <pc:sldMk cId="0" sldId="368"/>
        </pc:sldMkLst>
        <pc:spChg chg="mod">
          <ac:chgData name="McNelis, Kathryn (EOHLC)" userId="d97e5f11-5137-429b-aa8c-0847fab3e68e" providerId="ADAL" clId="{745CE34A-5DE2-4193-9B40-DC1A766BA32A}" dt="2023-12-08T05:09:13.817" v="3828" actId="207"/>
          <ac:spMkLst>
            <pc:docMk/>
            <pc:sldMk cId="0" sldId="368"/>
            <ac:spMk id="61443" creationId="{930518E2-E5E7-4D38-93F8-B2F24422E1DE}"/>
          </ac:spMkLst>
        </pc:spChg>
        <pc:spChg chg="mod">
          <ac:chgData name="McNelis, Kathryn (EOHLC)" userId="d97e5f11-5137-429b-aa8c-0847fab3e68e" providerId="ADAL" clId="{745CE34A-5DE2-4193-9B40-DC1A766BA32A}" dt="2023-12-05T22:51:18.174" v="1373" actId="20577"/>
          <ac:spMkLst>
            <pc:docMk/>
            <pc:sldMk cId="0" sldId="368"/>
            <ac:spMk id="236546" creationId="{9037BB81-8FF1-4660-AD98-012FADA05198}"/>
          </ac:spMkLst>
        </pc:spChg>
        <pc:spChg chg="add">
          <ac:chgData name="McNelis, Kathryn (EOHLC)" userId="d97e5f11-5137-429b-aa8c-0847fab3e68e" providerId="ADAL" clId="{745CE34A-5DE2-4193-9B40-DC1A766BA32A}" dt="2023-12-04T23:55:53.709" v="179" actId="26606"/>
          <ac:spMkLst>
            <pc:docMk/>
            <pc:sldMk cId="0" sldId="368"/>
            <ac:spMk id="236551" creationId="{1B15ED52-F352-441B-82BF-E0EA34836D08}"/>
          </ac:spMkLst>
        </pc:spChg>
        <pc:spChg chg="add">
          <ac:chgData name="McNelis, Kathryn (EOHLC)" userId="d97e5f11-5137-429b-aa8c-0847fab3e68e" providerId="ADAL" clId="{745CE34A-5DE2-4193-9B40-DC1A766BA32A}" dt="2023-12-04T23:55:53.709" v="179" actId="26606"/>
          <ac:spMkLst>
            <pc:docMk/>
            <pc:sldMk cId="0" sldId="368"/>
            <ac:spMk id="236553" creationId="{3B2E3793-BFE6-45A2-9B7B-E18844431C99}"/>
          </ac:spMkLst>
        </pc:spChg>
        <pc:spChg chg="add">
          <ac:chgData name="McNelis, Kathryn (EOHLC)" userId="d97e5f11-5137-429b-aa8c-0847fab3e68e" providerId="ADAL" clId="{745CE34A-5DE2-4193-9B40-DC1A766BA32A}" dt="2023-12-04T23:55:53.709" v="179" actId="26606"/>
          <ac:spMkLst>
            <pc:docMk/>
            <pc:sldMk cId="0" sldId="368"/>
            <ac:spMk id="236555" creationId="{BC4C4868-CB8F-4AF9-9CDB-8108F2C19B67}"/>
          </ac:spMkLst>
        </pc:spChg>
        <pc:spChg chg="add">
          <ac:chgData name="McNelis, Kathryn (EOHLC)" userId="d97e5f11-5137-429b-aa8c-0847fab3e68e" providerId="ADAL" clId="{745CE34A-5DE2-4193-9B40-DC1A766BA32A}" dt="2023-12-04T23:55:53.709" v="179" actId="26606"/>
          <ac:spMkLst>
            <pc:docMk/>
            <pc:sldMk cId="0" sldId="368"/>
            <ac:spMk id="236557" creationId="{375E0459-6403-40CD-989D-56A4407CA12E}"/>
          </ac:spMkLst>
        </pc:spChg>
        <pc:spChg chg="add">
          <ac:chgData name="McNelis, Kathryn (EOHLC)" userId="d97e5f11-5137-429b-aa8c-0847fab3e68e" providerId="ADAL" clId="{745CE34A-5DE2-4193-9B40-DC1A766BA32A}" dt="2023-12-04T23:55:53.709" v="179" actId="26606"/>
          <ac:spMkLst>
            <pc:docMk/>
            <pc:sldMk cId="0" sldId="368"/>
            <ac:spMk id="236559" creationId="{53E5B1A8-3AC9-4BD1-9BBC-78CA94F2D1BA}"/>
          </ac:spMkLst>
        </pc:spChg>
      </pc:sldChg>
      <pc:sldChg chg="addSp delSp modSp mod setBg">
        <pc:chgData name="McNelis, Kathryn (EOHLC)" userId="d97e5f11-5137-429b-aa8c-0847fab3e68e" providerId="ADAL" clId="{745CE34A-5DE2-4193-9B40-DC1A766BA32A}" dt="2023-12-07T18:31:50.628" v="1986" actId="255"/>
        <pc:sldMkLst>
          <pc:docMk/>
          <pc:sldMk cId="0" sldId="369"/>
        </pc:sldMkLst>
        <pc:spChg chg="mod">
          <ac:chgData name="McNelis, Kathryn (EOHLC)" userId="d97e5f11-5137-429b-aa8c-0847fab3e68e" providerId="ADAL" clId="{745CE34A-5DE2-4193-9B40-DC1A766BA32A}" dt="2023-12-07T18:31:50.628" v="1986" actId="255"/>
          <ac:spMkLst>
            <pc:docMk/>
            <pc:sldMk cId="0" sldId="369"/>
            <ac:spMk id="63491" creationId="{A9D2FD3D-D445-499F-B22C-5672EFAC900E}"/>
          </ac:spMkLst>
        </pc:spChg>
        <pc:spChg chg="mod">
          <ac:chgData name="McNelis, Kathryn (EOHLC)" userId="d97e5f11-5137-429b-aa8c-0847fab3e68e" providerId="ADAL" clId="{745CE34A-5DE2-4193-9B40-DC1A766BA32A}" dt="2023-12-04T23:56:25.322" v="182" actId="26606"/>
          <ac:spMkLst>
            <pc:docMk/>
            <pc:sldMk cId="0" sldId="369"/>
            <ac:spMk id="238594" creationId="{71D05C47-5EBD-4EC2-9256-96662576D129}"/>
          </ac:spMkLst>
        </pc:spChg>
        <pc:spChg chg="add del">
          <ac:chgData name="McNelis, Kathryn (EOHLC)" userId="d97e5f11-5137-429b-aa8c-0847fab3e68e" providerId="ADAL" clId="{745CE34A-5DE2-4193-9B40-DC1A766BA32A}" dt="2023-12-04T23:56:25.307" v="181" actId="26606"/>
          <ac:spMkLst>
            <pc:docMk/>
            <pc:sldMk cId="0" sldId="369"/>
            <ac:spMk id="238599" creationId="{1B15ED52-F352-441B-82BF-E0EA34836D08}"/>
          </ac:spMkLst>
        </pc:spChg>
        <pc:spChg chg="add del">
          <ac:chgData name="McNelis, Kathryn (EOHLC)" userId="d97e5f11-5137-429b-aa8c-0847fab3e68e" providerId="ADAL" clId="{745CE34A-5DE2-4193-9B40-DC1A766BA32A}" dt="2023-12-04T23:56:25.307" v="181" actId="26606"/>
          <ac:spMkLst>
            <pc:docMk/>
            <pc:sldMk cId="0" sldId="369"/>
            <ac:spMk id="238601" creationId="{3B2E3793-BFE6-45A2-9B7B-E18844431C99}"/>
          </ac:spMkLst>
        </pc:spChg>
        <pc:spChg chg="add del">
          <ac:chgData name="McNelis, Kathryn (EOHLC)" userId="d97e5f11-5137-429b-aa8c-0847fab3e68e" providerId="ADAL" clId="{745CE34A-5DE2-4193-9B40-DC1A766BA32A}" dt="2023-12-04T23:56:25.307" v="181" actId="26606"/>
          <ac:spMkLst>
            <pc:docMk/>
            <pc:sldMk cId="0" sldId="369"/>
            <ac:spMk id="238603" creationId="{BC4C4868-CB8F-4AF9-9CDB-8108F2C19B67}"/>
          </ac:spMkLst>
        </pc:spChg>
        <pc:spChg chg="add del">
          <ac:chgData name="McNelis, Kathryn (EOHLC)" userId="d97e5f11-5137-429b-aa8c-0847fab3e68e" providerId="ADAL" clId="{745CE34A-5DE2-4193-9B40-DC1A766BA32A}" dt="2023-12-04T23:56:25.307" v="181" actId="26606"/>
          <ac:spMkLst>
            <pc:docMk/>
            <pc:sldMk cId="0" sldId="369"/>
            <ac:spMk id="238605" creationId="{375E0459-6403-40CD-989D-56A4407CA12E}"/>
          </ac:spMkLst>
        </pc:spChg>
        <pc:spChg chg="add del">
          <ac:chgData name="McNelis, Kathryn (EOHLC)" userId="d97e5f11-5137-429b-aa8c-0847fab3e68e" providerId="ADAL" clId="{745CE34A-5DE2-4193-9B40-DC1A766BA32A}" dt="2023-12-04T23:56:25.307" v="181" actId="26606"/>
          <ac:spMkLst>
            <pc:docMk/>
            <pc:sldMk cId="0" sldId="369"/>
            <ac:spMk id="238607" creationId="{53E5B1A8-3AC9-4BD1-9BBC-78CA94F2D1BA}"/>
          </ac:spMkLst>
        </pc:spChg>
        <pc:spChg chg="add">
          <ac:chgData name="McNelis, Kathryn (EOHLC)" userId="d97e5f11-5137-429b-aa8c-0847fab3e68e" providerId="ADAL" clId="{745CE34A-5DE2-4193-9B40-DC1A766BA32A}" dt="2023-12-04T23:56:25.322" v="182" actId="26606"/>
          <ac:spMkLst>
            <pc:docMk/>
            <pc:sldMk cId="0" sldId="369"/>
            <ac:spMk id="238609" creationId="{38FAA1A1-D861-433F-88FA-1E9D6FD31D11}"/>
          </ac:spMkLst>
        </pc:spChg>
        <pc:spChg chg="add">
          <ac:chgData name="McNelis, Kathryn (EOHLC)" userId="d97e5f11-5137-429b-aa8c-0847fab3e68e" providerId="ADAL" clId="{745CE34A-5DE2-4193-9B40-DC1A766BA32A}" dt="2023-12-04T23:56:25.322" v="182" actId="26606"/>
          <ac:spMkLst>
            <pc:docMk/>
            <pc:sldMk cId="0" sldId="369"/>
            <ac:spMk id="238610" creationId="{09588DA8-065E-4F6F-8EFD-43104AB2E0CF}"/>
          </ac:spMkLst>
        </pc:spChg>
        <pc:spChg chg="add">
          <ac:chgData name="McNelis, Kathryn (EOHLC)" userId="d97e5f11-5137-429b-aa8c-0847fab3e68e" providerId="ADAL" clId="{745CE34A-5DE2-4193-9B40-DC1A766BA32A}" dt="2023-12-04T23:56:25.322" v="182" actId="26606"/>
          <ac:spMkLst>
            <pc:docMk/>
            <pc:sldMk cId="0" sldId="369"/>
            <ac:spMk id="238611" creationId="{8D71EDA1-87BF-4D5D-AB79-F346FD19278A}"/>
          </ac:spMkLst>
        </pc:spChg>
        <pc:spChg chg="add">
          <ac:chgData name="McNelis, Kathryn (EOHLC)" userId="d97e5f11-5137-429b-aa8c-0847fab3e68e" providerId="ADAL" clId="{745CE34A-5DE2-4193-9B40-DC1A766BA32A}" dt="2023-12-04T23:56:25.322" v="182" actId="26606"/>
          <ac:spMkLst>
            <pc:docMk/>
            <pc:sldMk cId="0" sldId="369"/>
            <ac:spMk id="238612" creationId="{C4285719-470E-454C-AF62-8323075F1F5B}"/>
          </ac:spMkLst>
        </pc:spChg>
        <pc:spChg chg="add">
          <ac:chgData name="McNelis, Kathryn (EOHLC)" userId="d97e5f11-5137-429b-aa8c-0847fab3e68e" providerId="ADAL" clId="{745CE34A-5DE2-4193-9B40-DC1A766BA32A}" dt="2023-12-04T23:56:25.322" v="182" actId="26606"/>
          <ac:spMkLst>
            <pc:docMk/>
            <pc:sldMk cId="0" sldId="369"/>
            <ac:spMk id="238613" creationId="{CD9FE4EF-C4D8-49A0-B2FF-81D8DB7D8A24}"/>
          </ac:spMkLst>
        </pc:spChg>
        <pc:spChg chg="add">
          <ac:chgData name="McNelis, Kathryn (EOHLC)" userId="d97e5f11-5137-429b-aa8c-0847fab3e68e" providerId="ADAL" clId="{745CE34A-5DE2-4193-9B40-DC1A766BA32A}" dt="2023-12-04T23:56:25.322" v="182" actId="26606"/>
          <ac:spMkLst>
            <pc:docMk/>
            <pc:sldMk cId="0" sldId="369"/>
            <ac:spMk id="238614" creationId="{4300840D-0A0B-4512-BACA-B439D5B9C57C}"/>
          </ac:spMkLst>
        </pc:spChg>
        <pc:spChg chg="add">
          <ac:chgData name="McNelis, Kathryn (EOHLC)" userId="d97e5f11-5137-429b-aa8c-0847fab3e68e" providerId="ADAL" clId="{745CE34A-5DE2-4193-9B40-DC1A766BA32A}" dt="2023-12-04T23:56:25.322" v="182" actId="26606"/>
          <ac:spMkLst>
            <pc:docMk/>
            <pc:sldMk cId="0" sldId="369"/>
            <ac:spMk id="238615" creationId="{D2B78728-A580-49A7-84F9-6EF6F583ADE0}"/>
          </ac:spMkLst>
        </pc:spChg>
      </pc:sldChg>
      <pc:sldChg chg="addSp delSp modSp mod setBg setFolMasterObjs">
        <pc:chgData name="McNelis, Kathryn (EOHLC)" userId="d97e5f11-5137-429b-aa8c-0847fab3e68e" providerId="ADAL" clId="{745CE34A-5DE2-4193-9B40-DC1A766BA32A}" dt="2023-12-07T18:35:42.029" v="2012" actId="255"/>
        <pc:sldMkLst>
          <pc:docMk/>
          <pc:sldMk cId="0" sldId="371"/>
        </pc:sldMkLst>
        <pc:spChg chg="del mod">
          <ac:chgData name="McNelis, Kathryn (EOHLC)" userId="d97e5f11-5137-429b-aa8c-0847fab3e68e" providerId="ADAL" clId="{745CE34A-5DE2-4193-9B40-DC1A766BA32A}" dt="2023-12-04T23:56:47.885" v="185" actId="26606"/>
          <ac:spMkLst>
            <pc:docMk/>
            <pc:sldMk cId="0" sldId="371"/>
            <ac:spMk id="65539" creationId="{5CB6B59D-D0A0-45C8-B5C6-D860ADB8D3DF}"/>
          </ac:spMkLst>
        </pc:spChg>
        <pc:spChg chg="mod">
          <ac:chgData name="McNelis, Kathryn (EOHLC)" userId="d97e5f11-5137-429b-aa8c-0847fab3e68e" providerId="ADAL" clId="{745CE34A-5DE2-4193-9B40-DC1A766BA32A}" dt="2023-12-07T18:34:49.667" v="2005" actId="26606"/>
          <ac:spMkLst>
            <pc:docMk/>
            <pc:sldMk cId="0" sldId="371"/>
            <ac:spMk id="240642" creationId="{AB6C069D-0524-49E2-84AC-46F9CA8EB21F}"/>
          </ac:spMkLst>
        </pc:spChg>
        <pc:spChg chg="add del">
          <ac:chgData name="McNelis, Kathryn (EOHLC)" userId="d97e5f11-5137-429b-aa8c-0847fab3e68e" providerId="ADAL" clId="{745CE34A-5DE2-4193-9B40-DC1A766BA32A}" dt="2023-12-04T23:58:25.026" v="193" actId="26606"/>
          <ac:spMkLst>
            <pc:docMk/>
            <pc:sldMk cId="0" sldId="371"/>
            <ac:spMk id="240648" creationId="{BACC6370-2D7E-4714-9D71-7542949D7D5D}"/>
          </ac:spMkLst>
        </pc:spChg>
        <pc:spChg chg="add del">
          <ac:chgData name="McNelis, Kathryn (EOHLC)" userId="d97e5f11-5137-429b-aa8c-0847fab3e68e" providerId="ADAL" clId="{745CE34A-5DE2-4193-9B40-DC1A766BA32A}" dt="2023-12-04T23:58:25.026" v="193" actId="26606"/>
          <ac:spMkLst>
            <pc:docMk/>
            <pc:sldMk cId="0" sldId="371"/>
            <ac:spMk id="240650" creationId="{F68B3F68-107C-434F-AA38-110D5EA91B85}"/>
          </ac:spMkLst>
        </pc:spChg>
        <pc:spChg chg="add del">
          <ac:chgData name="McNelis, Kathryn (EOHLC)" userId="d97e5f11-5137-429b-aa8c-0847fab3e68e" providerId="ADAL" clId="{745CE34A-5DE2-4193-9B40-DC1A766BA32A}" dt="2023-12-04T23:58:25.026" v="193" actId="26606"/>
          <ac:spMkLst>
            <pc:docMk/>
            <pc:sldMk cId="0" sldId="371"/>
            <ac:spMk id="240652" creationId="{AAD0DBB9-1A4B-4391-81D4-CB19F9AB918A}"/>
          </ac:spMkLst>
        </pc:spChg>
        <pc:spChg chg="add del">
          <ac:chgData name="McNelis, Kathryn (EOHLC)" userId="d97e5f11-5137-429b-aa8c-0847fab3e68e" providerId="ADAL" clId="{745CE34A-5DE2-4193-9B40-DC1A766BA32A}" dt="2023-12-04T23:58:25.026" v="193" actId="26606"/>
          <ac:spMkLst>
            <pc:docMk/>
            <pc:sldMk cId="0" sldId="371"/>
            <ac:spMk id="240654" creationId="{063BBA22-50EA-4C4D-BE05-F1CE4E63AA56}"/>
          </ac:spMkLst>
        </pc:spChg>
        <pc:spChg chg="add del">
          <ac:chgData name="McNelis, Kathryn (EOHLC)" userId="d97e5f11-5137-429b-aa8c-0847fab3e68e" providerId="ADAL" clId="{745CE34A-5DE2-4193-9B40-DC1A766BA32A}" dt="2023-12-07T18:32:50.236" v="1989" actId="26606"/>
          <ac:spMkLst>
            <pc:docMk/>
            <pc:sldMk cId="0" sldId="371"/>
            <ac:spMk id="240659" creationId="{2659FDB4-FCBE-4A89-B46D-43D4FA54464D}"/>
          </ac:spMkLst>
        </pc:spChg>
        <pc:spChg chg="add del">
          <ac:chgData name="McNelis, Kathryn (EOHLC)" userId="d97e5f11-5137-429b-aa8c-0847fab3e68e" providerId="ADAL" clId="{745CE34A-5DE2-4193-9B40-DC1A766BA32A}" dt="2023-12-05T13:31:28.178" v="199" actId="26606"/>
          <ac:spMkLst>
            <pc:docMk/>
            <pc:sldMk cId="0" sldId="371"/>
            <ac:spMk id="240663" creationId="{BACC6370-2D7E-4714-9D71-7542949D7D5D}"/>
          </ac:spMkLst>
        </pc:spChg>
        <pc:spChg chg="add del">
          <ac:chgData name="McNelis, Kathryn (EOHLC)" userId="d97e5f11-5137-429b-aa8c-0847fab3e68e" providerId="ADAL" clId="{745CE34A-5DE2-4193-9B40-DC1A766BA32A}" dt="2023-12-05T13:31:28.178" v="199" actId="26606"/>
          <ac:spMkLst>
            <pc:docMk/>
            <pc:sldMk cId="0" sldId="371"/>
            <ac:spMk id="240664" creationId="{F68B3F68-107C-434F-AA38-110D5EA91B85}"/>
          </ac:spMkLst>
        </pc:spChg>
        <pc:spChg chg="add del">
          <ac:chgData name="McNelis, Kathryn (EOHLC)" userId="d97e5f11-5137-429b-aa8c-0847fab3e68e" providerId="ADAL" clId="{745CE34A-5DE2-4193-9B40-DC1A766BA32A}" dt="2023-12-05T13:31:28.178" v="199" actId="26606"/>
          <ac:spMkLst>
            <pc:docMk/>
            <pc:sldMk cId="0" sldId="371"/>
            <ac:spMk id="240665" creationId="{AAD0DBB9-1A4B-4391-81D4-CB19F9AB918A}"/>
          </ac:spMkLst>
        </pc:spChg>
        <pc:spChg chg="add del">
          <ac:chgData name="McNelis, Kathryn (EOHLC)" userId="d97e5f11-5137-429b-aa8c-0847fab3e68e" providerId="ADAL" clId="{745CE34A-5DE2-4193-9B40-DC1A766BA32A}" dt="2023-12-05T13:31:04.388" v="197" actId="26606"/>
          <ac:spMkLst>
            <pc:docMk/>
            <pc:sldMk cId="0" sldId="371"/>
            <ac:spMk id="240666" creationId="{BACC6370-2D7E-4714-9D71-7542949D7D5D}"/>
          </ac:spMkLst>
        </pc:spChg>
        <pc:spChg chg="add del">
          <ac:chgData name="McNelis, Kathryn (EOHLC)" userId="d97e5f11-5137-429b-aa8c-0847fab3e68e" providerId="ADAL" clId="{745CE34A-5DE2-4193-9B40-DC1A766BA32A}" dt="2023-12-05T13:31:28.178" v="199" actId="26606"/>
          <ac:spMkLst>
            <pc:docMk/>
            <pc:sldMk cId="0" sldId="371"/>
            <ac:spMk id="240667" creationId="{063BBA22-50EA-4C4D-BE05-F1CE4E63AA56}"/>
          </ac:spMkLst>
        </pc:spChg>
        <pc:spChg chg="add del">
          <ac:chgData name="McNelis, Kathryn (EOHLC)" userId="d97e5f11-5137-429b-aa8c-0847fab3e68e" providerId="ADAL" clId="{745CE34A-5DE2-4193-9B40-DC1A766BA32A}" dt="2023-12-05T13:31:04.388" v="197" actId="26606"/>
          <ac:spMkLst>
            <pc:docMk/>
            <pc:sldMk cId="0" sldId="371"/>
            <ac:spMk id="240668" creationId="{F68B3F68-107C-434F-AA38-110D5EA91B85}"/>
          </ac:spMkLst>
        </pc:spChg>
        <pc:spChg chg="add del">
          <ac:chgData name="McNelis, Kathryn (EOHLC)" userId="d97e5f11-5137-429b-aa8c-0847fab3e68e" providerId="ADAL" clId="{745CE34A-5DE2-4193-9B40-DC1A766BA32A}" dt="2023-12-05T13:31:35.512" v="201" actId="26606"/>
          <ac:spMkLst>
            <pc:docMk/>
            <pc:sldMk cId="0" sldId="371"/>
            <ac:spMk id="240669" creationId="{BACC6370-2D7E-4714-9D71-7542949D7D5D}"/>
          </ac:spMkLst>
        </pc:spChg>
        <pc:spChg chg="add del">
          <ac:chgData name="McNelis, Kathryn (EOHLC)" userId="d97e5f11-5137-429b-aa8c-0847fab3e68e" providerId="ADAL" clId="{745CE34A-5DE2-4193-9B40-DC1A766BA32A}" dt="2023-12-05T13:31:04.388" v="197" actId="26606"/>
          <ac:spMkLst>
            <pc:docMk/>
            <pc:sldMk cId="0" sldId="371"/>
            <ac:spMk id="240670" creationId="{AAD0DBB9-1A4B-4391-81D4-CB19F9AB918A}"/>
          </ac:spMkLst>
        </pc:spChg>
        <pc:spChg chg="add del">
          <ac:chgData name="McNelis, Kathryn (EOHLC)" userId="d97e5f11-5137-429b-aa8c-0847fab3e68e" providerId="ADAL" clId="{745CE34A-5DE2-4193-9B40-DC1A766BA32A}" dt="2023-12-05T13:31:35.512" v="201" actId="26606"/>
          <ac:spMkLst>
            <pc:docMk/>
            <pc:sldMk cId="0" sldId="371"/>
            <ac:spMk id="240671" creationId="{F68B3F68-107C-434F-AA38-110D5EA91B85}"/>
          </ac:spMkLst>
        </pc:spChg>
        <pc:spChg chg="add del">
          <ac:chgData name="McNelis, Kathryn (EOHLC)" userId="d97e5f11-5137-429b-aa8c-0847fab3e68e" providerId="ADAL" clId="{745CE34A-5DE2-4193-9B40-DC1A766BA32A}" dt="2023-12-05T13:31:04.388" v="197" actId="26606"/>
          <ac:spMkLst>
            <pc:docMk/>
            <pc:sldMk cId="0" sldId="371"/>
            <ac:spMk id="240672" creationId="{063BBA22-50EA-4C4D-BE05-F1CE4E63AA56}"/>
          </ac:spMkLst>
        </pc:spChg>
        <pc:spChg chg="add del">
          <ac:chgData name="McNelis, Kathryn (EOHLC)" userId="d97e5f11-5137-429b-aa8c-0847fab3e68e" providerId="ADAL" clId="{745CE34A-5DE2-4193-9B40-DC1A766BA32A}" dt="2023-12-05T13:31:35.512" v="201" actId="26606"/>
          <ac:spMkLst>
            <pc:docMk/>
            <pc:sldMk cId="0" sldId="371"/>
            <ac:spMk id="240673" creationId="{AAD0DBB9-1A4B-4391-81D4-CB19F9AB918A}"/>
          </ac:spMkLst>
        </pc:spChg>
        <pc:spChg chg="add del">
          <ac:chgData name="McNelis, Kathryn (EOHLC)" userId="d97e5f11-5137-429b-aa8c-0847fab3e68e" providerId="ADAL" clId="{745CE34A-5DE2-4193-9B40-DC1A766BA32A}" dt="2023-12-05T13:31:35.512" v="201" actId="26606"/>
          <ac:spMkLst>
            <pc:docMk/>
            <pc:sldMk cId="0" sldId="371"/>
            <ac:spMk id="240674" creationId="{063BBA22-50EA-4C4D-BE05-F1CE4E63AA56}"/>
          </ac:spMkLst>
        </pc:spChg>
        <pc:spChg chg="add del">
          <ac:chgData name="McNelis, Kathryn (EOHLC)" userId="d97e5f11-5137-429b-aa8c-0847fab3e68e" providerId="ADAL" clId="{745CE34A-5DE2-4193-9B40-DC1A766BA32A}" dt="2023-12-07T18:32:45.885" v="1988" actId="26606"/>
          <ac:spMkLst>
            <pc:docMk/>
            <pc:sldMk cId="0" sldId="371"/>
            <ac:spMk id="240675" creationId="{DCC231C8-C761-4B31-9B1C-C6D19248C6B3}"/>
          </ac:spMkLst>
        </pc:spChg>
        <pc:spChg chg="add del">
          <ac:chgData name="McNelis, Kathryn (EOHLC)" userId="d97e5f11-5137-429b-aa8c-0847fab3e68e" providerId="ADAL" clId="{745CE34A-5DE2-4193-9B40-DC1A766BA32A}" dt="2023-12-07T18:34:49.667" v="2005" actId="26606"/>
          <ac:spMkLst>
            <pc:docMk/>
            <pc:sldMk cId="0" sldId="371"/>
            <ac:spMk id="240676" creationId="{DCC231C8-C761-4B31-9B1C-C6D19248C6B3}"/>
          </ac:spMkLst>
        </pc:spChg>
        <pc:spChg chg="add">
          <ac:chgData name="McNelis, Kathryn (EOHLC)" userId="d97e5f11-5137-429b-aa8c-0847fab3e68e" providerId="ADAL" clId="{745CE34A-5DE2-4193-9B40-DC1A766BA32A}" dt="2023-12-07T18:34:49.667" v="2005" actId="26606"/>
          <ac:spMkLst>
            <pc:docMk/>
            <pc:sldMk cId="0" sldId="371"/>
            <ac:spMk id="240681" creationId="{6C4028FD-8BAA-4A19-BFDE-594D991B7552}"/>
          </ac:spMkLst>
        </pc:spChg>
        <pc:graphicFrameChg chg="add mod modGraphic">
          <ac:chgData name="McNelis, Kathryn (EOHLC)" userId="d97e5f11-5137-429b-aa8c-0847fab3e68e" providerId="ADAL" clId="{745CE34A-5DE2-4193-9B40-DC1A766BA32A}" dt="2023-12-07T18:35:42.029" v="2012" actId="255"/>
          <ac:graphicFrameMkLst>
            <pc:docMk/>
            <pc:sldMk cId="0" sldId="371"/>
            <ac:graphicFrameMk id="240644" creationId="{FE9DD9D5-5B94-0A9A-FAA5-16F992C194B2}"/>
          </ac:graphicFrameMkLst>
        </pc:graphicFrameChg>
        <pc:cxnChg chg="add del">
          <ac:chgData name="McNelis, Kathryn (EOHLC)" userId="d97e5f11-5137-429b-aa8c-0847fab3e68e" providerId="ADAL" clId="{745CE34A-5DE2-4193-9B40-DC1A766BA32A}" dt="2023-12-07T18:32:50.236" v="1989" actId="26606"/>
          <ac:cxnSpMkLst>
            <pc:docMk/>
            <pc:sldMk cId="0" sldId="371"/>
            <ac:cxnSpMk id="240661" creationId="{C8F51B3F-8331-4E4A-AE96-D47B1006EEAD}"/>
          </ac:cxnSpMkLst>
        </pc:cxnChg>
      </pc:sldChg>
      <pc:sldChg chg="addSp delSp modSp mod setBg setFolMasterObjs">
        <pc:chgData name="McNelis, Kathryn (EOHLC)" userId="d97e5f11-5137-429b-aa8c-0847fab3e68e" providerId="ADAL" clId="{745CE34A-5DE2-4193-9B40-DC1A766BA32A}" dt="2023-12-21T21:34:41.969" v="4077" actId="20577"/>
        <pc:sldMkLst>
          <pc:docMk/>
          <pc:sldMk cId="0" sldId="375"/>
        </pc:sldMkLst>
        <pc:spChg chg="mod">
          <ac:chgData name="McNelis, Kathryn (EOHLC)" userId="d97e5f11-5137-429b-aa8c-0847fab3e68e" providerId="ADAL" clId="{745CE34A-5DE2-4193-9B40-DC1A766BA32A}" dt="2023-12-21T21:34:41.969" v="4077" actId="20577"/>
          <ac:spMkLst>
            <pc:docMk/>
            <pc:sldMk cId="0" sldId="375"/>
            <ac:spMk id="69635" creationId="{B944952A-D04A-406F-8BCB-C8B40BF4922A}"/>
          </ac:spMkLst>
        </pc:spChg>
        <pc:spChg chg="mod">
          <ac:chgData name="McNelis, Kathryn (EOHLC)" userId="d97e5f11-5137-429b-aa8c-0847fab3e68e" providerId="ADAL" clId="{745CE34A-5DE2-4193-9B40-DC1A766BA32A}" dt="2023-12-07T18:38:42.608" v="2062" actId="26606"/>
          <ac:spMkLst>
            <pc:docMk/>
            <pc:sldMk cId="0" sldId="375"/>
            <ac:spMk id="245762" creationId="{2EA6C6C8-A5CE-468C-B4B4-957645FEA29B}"/>
          </ac:spMkLst>
        </pc:spChg>
        <pc:spChg chg="add del">
          <ac:chgData name="McNelis, Kathryn (EOHLC)" userId="d97e5f11-5137-429b-aa8c-0847fab3e68e" providerId="ADAL" clId="{745CE34A-5DE2-4193-9B40-DC1A766BA32A}" dt="2023-12-07T18:38:42.608" v="2062" actId="26606"/>
          <ac:spMkLst>
            <pc:docMk/>
            <pc:sldMk cId="0" sldId="375"/>
            <ac:spMk id="245767" creationId="{5C8908E2-EE49-44D2-9428-A28D2312A8D5}"/>
          </ac:spMkLst>
        </pc:spChg>
        <pc:spChg chg="add del">
          <ac:chgData name="McNelis, Kathryn (EOHLC)" userId="d97e5f11-5137-429b-aa8c-0847fab3e68e" providerId="ADAL" clId="{745CE34A-5DE2-4193-9B40-DC1A766BA32A}" dt="2023-12-07T18:38:42.608" v="2062" actId="26606"/>
          <ac:spMkLst>
            <pc:docMk/>
            <pc:sldMk cId="0" sldId="375"/>
            <ac:spMk id="245773" creationId="{4FEFA667-DE58-4745-9E9D-C6E61CB06A03}"/>
          </ac:spMkLst>
        </pc:spChg>
        <pc:spChg chg="add del">
          <ac:chgData name="McNelis, Kathryn (EOHLC)" userId="d97e5f11-5137-429b-aa8c-0847fab3e68e" providerId="ADAL" clId="{745CE34A-5DE2-4193-9B40-DC1A766BA32A}" dt="2023-12-07T18:38:42.608" v="2062" actId="26606"/>
          <ac:spMkLst>
            <pc:docMk/>
            <pc:sldMk cId="0" sldId="375"/>
            <ac:spMk id="245775" creationId="{ED888B23-07FA-482A-96DF-47E31AF1A603}"/>
          </ac:spMkLst>
        </pc:spChg>
        <pc:spChg chg="add">
          <ac:chgData name="McNelis, Kathryn (EOHLC)" userId="d97e5f11-5137-429b-aa8c-0847fab3e68e" providerId="ADAL" clId="{745CE34A-5DE2-4193-9B40-DC1A766BA32A}" dt="2023-12-07T18:38:42.608" v="2062" actId="26606"/>
          <ac:spMkLst>
            <pc:docMk/>
            <pc:sldMk cId="0" sldId="375"/>
            <ac:spMk id="245780" creationId="{100EDD19-6802-4EC3-95CE-CFFAB042CFD6}"/>
          </ac:spMkLst>
        </pc:spChg>
        <pc:spChg chg="add">
          <ac:chgData name="McNelis, Kathryn (EOHLC)" userId="d97e5f11-5137-429b-aa8c-0847fab3e68e" providerId="ADAL" clId="{745CE34A-5DE2-4193-9B40-DC1A766BA32A}" dt="2023-12-07T18:38:42.608" v="2062" actId="26606"/>
          <ac:spMkLst>
            <pc:docMk/>
            <pc:sldMk cId="0" sldId="375"/>
            <ac:spMk id="245782" creationId="{DB17E863-922E-4C26-BD64-E8FD41D28661}"/>
          </ac:spMkLst>
        </pc:spChg>
        <pc:grpChg chg="add del">
          <ac:chgData name="McNelis, Kathryn (EOHLC)" userId="d97e5f11-5137-429b-aa8c-0847fab3e68e" providerId="ADAL" clId="{745CE34A-5DE2-4193-9B40-DC1A766BA32A}" dt="2023-12-07T18:38:42.608" v="2062" actId="26606"/>
          <ac:grpSpMkLst>
            <pc:docMk/>
            <pc:sldMk cId="0" sldId="375"/>
            <ac:grpSpMk id="245769" creationId="{53CA3DAA-08BB-476F-9793-941CFAEA5E61}"/>
          </ac:grpSpMkLst>
        </pc:grpChg>
      </pc:sldChg>
      <pc:sldChg chg="addSp delSp modSp mod">
        <pc:chgData name="McNelis, Kathryn (EOHLC)" userId="d97e5f11-5137-429b-aa8c-0847fab3e68e" providerId="ADAL" clId="{745CE34A-5DE2-4193-9B40-DC1A766BA32A}" dt="2023-12-08T00:06:36.333" v="3691"/>
        <pc:sldMkLst>
          <pc:docMk/>
          <pc:sldMk cId="0" sldId="376"/>
        </pc:sldMkLst>
        <pc:spChg chg="mod">
          <ac:chgData name="McNelis, Kathryn (EOHLC)" userId="d97e5f11-5137-429b-aa8c-0847fab3e68e" providerId="ADAL" clId="{745CE34A-5DE2-4193-9B40-DC1A766BA32A}" dt="2023-12-05T22:06:56.965" v="837" actId="6549"/>
          <ac:spMkLst>
            <pc:docMk/>
            <pc:sldMk cId="0" sldId="376"/>
            <ac:spMk id="135171" creationId="{B0A9326C-380C-4126-9617-1AAED560F9FA}"/>
          </ac:spMkLst>
        </pc:spChg>
        <pc:spChg chg="mod">
          <ac:chgData name="McNelis, Kathryn (EOHLC)" userId="d97e5f11-5137-429b-aa8c-0847fab3e68e" providerId="ADAL" clId="{745CE34A-5DE2-4193-9B40-DC1A766BA32A}" dt="2023-12-07T22:50:56.087" v="3212" actId="26606"/>
          <ac:spMkLst>
            <pc:docMk/>
            <pc:sldMk cId="0" sldId="376"/>
            <ac:spMk id="135172" creationId="{B738D2B4-BE92-430C-950E-71E3AA1F9DC9}"/>
          </ac:spMkLst>
        </pc:spChg>
        <pc:spChg chg="del mod">
          <ac:chgData name="McNelis, Kathryn (EOHLC)" userId="d97e5f11-5137-429b-aa8c-0847fab3e68e" providerId="ADAL" clId="{745CE34A-5DE2-4193-9B40-DC1A766BA32A}" dt="2023-12-08T00:06:36.333" v="3691"/>
          <ac:spMkLst>
            <pc:docMk/>
            <pc:sldMk cId="0" sldId="376"/>
            <ac:spMk id="135173" creationId="{A3AECA25-D8B0-4D0E-9AE0-A8219DCCF56B}"/>
          </ac:spMkLst>
        </pc:spChg>
        <pc:spChg chg="add del mod">
          <ac:chgData name="McNelis, Kathryn (EOHLC)" userId="d97e5f11-5137-429b-aa8c-0847fab3e68e" providerId="ADAL" clId="{745CE34A-5DE2-4193-9B40-DC1A766BA32A}" dt="2023-12-07T22:50:56.087" v="3212" actId="26606"/>
          <ac:spMkLst>
            <pc:docMk/>
            <pc:sldMk cId="0" sldId="376"/>
            <ac:spMk id="135175" creationId="{383C14A1-0D26-4B58-86C3-C8D4CB1C11C8}"/>
          </ac:spMkLst>
        </pc:spChg>
        <pc:graphicFrameChg chg="add del">
          <ac:chgData name="McNelis, Kathryn (EOHLC)" userId="d97e5f11-5137-429b-aa8c-0847fab3e68e" providerId="ADAL" clId="{745CE34A-5DE2-4193-9B40-DC1A766BA32A}" dt="2023-12-07T22:50:47.482" v="3208" actId="26606"/>
          <ac:graphicFrameMkLst>
            <pc:docMk/>
            <pc:sldMk cId="0" sldId="376"/>
            <ac:graphicFrameMk id="135177" creationId="{B5C3E638-3718-86FD-4818-D4BF77BDAB99}"/>
          </ac:graphicFrameMkLst>
        </pc:graphicFrameChg>
        <pc:graphicFrameChg chg="add del">
          <ac:chgData name="McNelis, Kathryn (EOHLC)" userId="d97e5f11-5137-429b-aa8c-0847fab3e68e" providerId="ADAL" clId="{745CE34A-5DE2-4193-9B40-DC1A766BA32A}" dt="2023-12-07T22:50:56.087" v="3212" actId="26606"/>
          <ac:graphicFrameMkLst>
            <pc:docMk/>
            <pc:sldMk cId="0" sldId="376"/>
            <ac:graphicFrameMk id="135178" creationId="{B5C3E638-3718-86FD-4818-D4BF77BDAB99}"/>
          </ac:graphicFrameMkLst>
        </pc:graphicFrameChg>
        <pc:graphicFrameChg chg="add del">
          <ac:chgData name="McNelis, Kathryn (EOHLC)" userId="d97e5f11-5137-429b-aa8c-0847fab3e68e" providerId="ADAL" clId="{745CE34A-5DE2-4193-9B40-DC1A766BA32A}" dt="2023-12-07T22:50:51.951" v="3210" actId="26606"/>
          <ac:graphicFrameMkLst>
            <pc:docMk/>
            <pc:sldMk cId="0" sldId="376"/>
            <ac:graphicFrameMk id="135179" creationId="{5F61BFD1-C128-E256-7C28-ECCD5733AC32}"/>
          </ac:graphicFrameMkLst>
        </pc:graphicFrameChg>
        <pc:picChg chg="del">
          <ac:chgData name="McNelis, Kathryn (EOHLC)" userId="d97e5f11-5137-429b-aa8c-0847fab3e68e" providerId="ADAL" clId="{745CE34A-5DE2-4193-9B40-DC1A766BA32A}" dt="2023-12-05T22:06:12.068" v="816" actId="21"/>
          <ac:picMkLst>
            <pc:docMk/>
            <pc:sldMk cId="0" sldId="376"/>
            <ac:picMk id="135174" creationId="{C7393D34-0F1E-4A2F-A862-94FBD7FE8645}"/>
          </ac:picMkLst>
        </pc:picChg>
      </pc:sldChg>
      <pc:sldChg chg="addSp delSp modSp mod setBg">
        <pc:chgData name="McNelis, Kathryn (EOHLC)" userId="d97e5f11-5137-429b-aa8c-0847fab3e68e" providerId="ADAL" clId="{745CE34A-5DE2-4193-9B40-DC1A766BA32A}" dt="2023-12-05T21:29:58.335" v="569"/>
        <pc:sldMkLst>
          <pc:docMk/>
          <pc:sldMk cId="0" sldId="377"/>
        </pc:sldMkLst>
        <pc:spChg chg="mod">
          <ac:chgData name="McNelis, Kathryn (EOHLC)" userId="d97e5f11-5137-429b-aa8c-0847fab3e68e" providerId="ADAL" clId="{745CE34A-5DE2-4193-9B40-DC1A766BA32A}" dt="2023-12-05T21:27:45.650" v="563" actId="26606"/>
          <ac:spMkLst>
            <pc:docMk/>
            <pc:sldMk cId="0" sldId="377"/>
            <ac:spMk id="75779" creationId="{2707BFCB-E7BF-465A-A272-31F51C742C3F}"/>
          </ac:spMkLst>
        </pc:spChg>
        <pc:spChg chg="mod">
          <ac:chgData name="McNelis, Kathryn (EOHLC)" userId="d97e5f11-5137-429b-aa8c-0847fab3e68e" providerId="ADAL" clId="{745CE34A-5DE2-4193-9B40-DC1A766BA32A}" dt="2023-12-05T21:27:45.650" v="563" actId="26606"/>
          <ac:spMkLst>
            <pc:docMk/>
            <pc:sldMk cId="0" sldId="377"/>
            <ac:spMk id="249858" creationId="{E2C49426-6E07-4DBE-B8E6-CB61BD067241}"/>
          </ac:spMkLst>
        </pc:spChg>
        <pc:spChg chg="add del">
          <ac:chgData name="McNelis, Kathryn (EOHLC)" userId="d97e5f11-5137-429b-aa8c-0847fab3e68e" providerId="ADAL" clId="{745CE34A-5DE2-4193-9B40-DC1A766BA32A}" dt="2023-12-05T21:27:07.048" v="557" actId="26606"/>
          <ac:spMkLst>
            <pc:docMk/>
            <pc:sldMk cId="0" sldId="377"/>
            <ac:spMk id="249863" creationId="{5AE9FC70-8A26-4CF2-8E04-EBDADB8B81C4}"/>
          </ac:spMkLst>
        </pc:spChg>
        <pc:spChg chg="add del">
          <ac:chgData name="McNelis, Kathryn (EOHLC)" userId="d97e5f11-5137-429b-aa8c-0847fab3e68e" providerId="ADAL" clId="{745CE34A-5DE2-4193-9B40-DC1A766BA32A}" dt="2023-12-05T21:27:07.048" v="557" actId="26606"/>
          <ac:spMkLst>
            <pc:docMk/>
            <pc:sldMk cId="0" sldId="377"/>
            <ac:spMk id="249865" creationId="{609CB703-C563-4F1F-BF28-83C06E978C4F}"/>
          </ac:spMkLst>
        </pc:spChg>
        <pc:spChg chg="add del">
          <ac:chgData name="McNelis, Kathryn (EOHLC)" userId="d97e5f11-5137-429b-aa8c-0847fab3e68e" providerId="ADAL" clId="{745CE34A-5DE2-4193-9B40-DC1A766BA32A}" dt="2023-12-05T21:27:07.048" v="557" actId="26606"/>
          <ac:spMkLst>
            <pc:docMk/>
            <pc:sldMk cId="0" sldId="377"/>
            <ac:spMk id="249867" creationId="{C5CB530E-515E-412C-9DF1-5F8FFBD6F383}"/>
          </ac:spMkLst>
        </pc:spChg>
        <pc:spChg chg="add del">
          <ac:chgData name="McNelis, Kathryn (EOHLC)" userId="d97e5f11-5137-429b-aa8c-0847fab3e68e" providerId="ADAL" clId="{745CE34A-5DE2-4193-9B40-DC1A766BA32A}" dt="2023-12-05T21:27:07.048" v="557" actId="26606"/>
          <ac:spMkLst>
            <pc:docMk/>
            <pc:sldMk cId="0" sldId="377"/>
            <ac:spMk id="249871" creationId="{712D4376-A578-4FF1-94FC-245E7A6A489F}"/>
          </ac:spMkLst>
        </pc:spChg>
        <pc:spChg chg="add del">
          <ac:chgData name="McNelis, Kathryn (EOHLC)" userId="d97e5f11-5137-429b-aa8c-0847fab3e68e" providerId="ADAL" clId="{745CE34A-5DE2-4193-9B40-DC1A766BA32A}" dt="2023-12-05T21:27:07.048" v="557" actId="26606"/>
          <ac:spMkLst>
            <pc:docMk/>
            <pc:sldMk cId="0" sldId="377"/>
            <ac:spMk id="249873" creationId="{AEA7509D-F04F-40CB-A0B3-EEF16499CC9F}"/>
          </ac:spMkLst>
        </pc:spChg>
        <pc:spChg chg="add del">
          <ac:chgData name="McNelis, Kathryn (EOHLC)" userId="d97e5f11-5137-429b-aa8c-0847fab3e68e" providerId="ADAL" clId="{745CE34A-5DE2-4193-9B40-DC1A766BA32A}" dt="2023-12-05T21:27:18.266" v="559" actId="26606"/>
          <ac:spMkLst>
            <pc:docMk/>
            <pc:sldMk cId="0" sldId="377"/>
            <ac:spMk id="249875" creationId="{50D1D739-EDC4-4BE6-A073-9B157E1F9069}"/>
          </ac:spMkLst>
        </pc:spChg>
        <pc:spChg chg="add del">
          <ac:chgData name="McNelis, Kathryn (EOHLC)" userId="d97e5f11-5137-429b-aa8c-0847fab3e68e" providerId="ADAL" clId="{745CE34A-5DE2-4193-9B40-DC1A766BA32A}" dt="2023-12-05T21:27:18.266" v="559" actId="26606"/>
          <ac:spMkLst>
            <pc:docMk/>
            <pc:sldMk cId="0" sldId="377"/>
            <ac:spMk id="249876" creationId="{6CDD35A4-E546-4AF3-A8B9-AC24C5C9FA70}"/>
          </ac:spMkLst>
        </pc:spChg>
        <pc:spChg chg="add del">
          <ac:chgData name="McNelis, Kathryn (EOHLC)" userId="d97e5f11-5137-429b-aa8c-0847fab3e68e" providerId="ADAL" clId="{745CE34A-5DE2-4193-9B40-DC1A766BA32A}" dt="2023-12-05T21:27:32.294" v="561" actId="26606"/>
          <ac:spMkLst>
            <pc:docMk/>
            <pc:sldMk cId="0" sldId="377"/>
            <ac:spMk id="249878" creationId="{9B37791B-B040-4694-BFDC-8DD132D86E8E}"/>
          </ac:spMkLst>
        </pc:spChg>
        <pc:spChg chg="add del">
          <ac:chgData name="McNelis, Kathryn (EOHLC)" userId="d97e5f11-5137-429b-aa8c-0847fab3e68e" providerId="ADAL" clId="{745CE34A-5DE2-4193-9B40-DC1A766BA32A}" dt="2023-12-05T21:27:45.650" v="563" actId="26606"/>
          <ac:spMkLst>
            <pc:docMk/>
            <pc:sldMk cId="0" sldId="377"/>
            <ac:spMk id="249884" creationId="{19D32F93-50AC-4C46-A5DB-291C60DDB7BD}"/>
          </ac:spMkLst>
        </pc:spChg>
        <pc:spChg chg="add del">
          <ac:chgData name="McNelis, Kathryn (EOHLC)" userId="d97e5f11-5137-429b-aa8c-0847fab3e68e" providerId="ADAL" clId="{745CE34A-5DE2-4193-9B40-DC1A766BA32A}" dt="2023-12-05T21:27:45.650" v="563" actId="26606"/>
          <ac:spMkLst>
            <pc:docMk/>
            <pc:sldMk cId="0" sldId="377"/>
            <ac:spMk id="249885" creationId="{827DC2C4-B485-428A-BF4A-472D2967F47F}"/>
          </ac:spMkLst>
        </pc:spChg>
        <pc:spChg chg="add del">
          <ac:chgData name="McNelis, Kathryn (EOHLC)" userId="d97e5f11-5137-429b-aa8c-0847fab3e68e" providerId="ADAL" clId="{745CE34A-5DE2-4193-9B40-DC1A766BA32A}" dt="2023-12-05T21:27:45.650" v="563" actId="26606"/>
          <ac:spMkLst>
            <pc:docMk/>
            <pc:sldMk cId="0" sldId="377"/>
            <ac:spMk id="249886" creationId="{EE04B5EB-F158-4507-90DD-BD23620C7CC9}"/>
          </ac:spMkLst>
        </pc:spChg>
        <pc:grpChg chg="add del">
          <ac:chgData name="McNelis, Kathryn (EOHLC)" userId="d97e5f11-5137-429b-aa8c-0847fab3e68e" providerId="ADAL" clId="{745CE34A-5DE2-4193-9B40-DC1A766BA32A}" dt="2023-12-05T21:27:32.294" v="561" actId="26606"/>
          <ac:grpSpMkLst>
            <pc:docMk/>
            <pc:sldMk cId="0" sldId="377"/>
            <ac:grpSpMk id="249879" creationId="{4B2AE301-8298-47C2-81FA-781BA50D9933}"/>
          </ac:grpSpMkLst>
        </pc:grpChg>
        <pc:picChg chg="del">
          <ac:chgData name="McNelis, Kathryn (EOHLC)" userId="d97e5f11-5137-429b-aa8c-0847fab3e68e" providerId="ADAL" clId="{745CE34A-5DE2-4193-9B40-DC1A766BA32A}" dt="2023-12-05T21:26:35.987" v="555" actId="21"/>
          <ac:picMkLst>
            <pc:docMk/>
            <pc:sldMk cId="0" sldId="377"/>
            <ac:picMk id="75780" creationId="{24BF13F9-D3E5-4925-A545-2443DB27DC56}"/>
          </ac:picMkLst>
        </pc:picChg>
        <pc:picChg chg="mod">
          <ac:chgData name="McNelis, Kathryn (EOHLC)" userId="d97e5f11-5137-429b-aa8c-0847fab3e68e" providerId="ADAL" clId="{745CE34A-5DE2-4193-9B40-DC1A766BA32A}" dt="2023-12-05T21:27:45.650" v="563" actId="26606"/>
          <ac:picMkLst>
            <pc:docMk/>
            <pc:sldMk cId="0" sldId="377"/>
            <ac:picMk id="75781" creationId="{D14D5F08-A4ED-42F5-A161-785835C0C639}"/>
          </ac:picMkLst>
        </pc:picChg>
        <pc:cxnChg chg="add del">
          <ac:chgData name="McNelis, Kathryn (EOHLC)" userId="d97e5f11-5137-429b-aa8c-0847fab3e68e" providerId="ADAL" clId="{745CE34A-5DE2-4193-9B40-DC1A766BA32A}" dt="2023-12-05T21:27:07.048" v="557" actId="26606"/>
          <ac:cxnSpMkLst>
            <pc:docMk/>
            <pc:sldMk cId="0" sldId="377"/>
            <ac:cxnSpMk id="249869" creationId="{56020367-4FD5-4596-8E10-C5F095CD8DBF}"/>
          </ac:cxnSpMkLst>
        </pc:cxnChg>
      </pc:sldChg>
      <pc:sldChg chg="modSp setBg">
        <pc:chgData name="McNelis, Kathryn (EOHLC)" userId="d97e5f11-5137-429b-aa8c-0847fab3e68e" providerId="ADAL" clId="{745CE34A-5DE2-4193-9B40-DC1A766BA32A}" dt="2023-12-05T21:29:58.335" v="569"/>
        <pc:sldMkLst>
          <pc:docMk/>
          <pc:sldMk cId="0" sldId="378"/>
        </pc:sldMkLst>
        <pc:spChg chg="mod">
          <ac:chgData name="McNelis, Kathryn (EOHLC)" userId="d97e5f11-5137-429b-aa8c-0847fab3e68e" providerId="ADAL" clId="{745CE34A-5DE2-4193-9B40-DC1A766BA32A}" dt="2023-12-04T23:12:18.634" v="5"/>
          <ac:spMkLst>
            <pc:docMk/>
            <pc:sldMk cId="0" sldId="378"/>
            <ac:spMk id="77827" creationId="{1E9136A4-FE95-488B-BAEF-2DE6AD6515D1}"/>
          </ac:spMkLst>
        </pc:spChg>
        <pc:spChg chg="mod">
          <ac:chgData name="McNelis, Kathryn (EOHLC)" userId="d97e5f11-5137-429b-aa8c-0847fab3e68e" providerId="ADAL" clId="{745CE34A-5DE2-4193-9B40-DC1A766BA32A}" dt="2023-12-04T23:12:18.634" v="5"/>
          <ac:spMkLst>
            <pc:docMk/>
            <pc:sldMk cId="0" sldId="378"/>
            <ac:spMk id="250882" creationId="{1DBBD171-6640-4442-94BC-4DD0B508302F}"/>
          </ac:spMkLst>
        </pc:spChg>
        <pc:picChg chg="mod">
          <ac:chgData name="McNelis, Kathryn (EOHLC)" userId="d97e5f11-5137-429b-aa8c-0847fab3e68e" providerId="ADAL" clId="{745CE34A-5DE2-4193-9B40-DC1A766BA32A}" dt="2023-12-04T23:12:18.634" v="5"/>
          <ac:picMkLst>
            <pc:docMk/>
            <pc:sldMk cId="0" sldId="378"/>
            <ac:picMk id="77828" creationId="{116CF5AA-C756-4C38-83AE-EEC9D26B5C06}"/>
          </ac:picMkLst>
        </pc:picChg>
      </pc:sldChg>
      <pc:sldChg chg="addSp delSp modSp mod setBg setFolMasterObjs">
        <pc:chgData name="McNelis, Kathryn (EOHLC)" userId="d97e5f11-5137-429b-aa8c-0847fab3e68e" providerId="ADAL" clId="{745CE34A-5DE2-4193-9B40-DC1A766BA32A}" dt="2023-12-07T22:35:53.385" v="3136" actId="27636"/>
        <pc:sldMkLst>
          <pc:docMk/>
          <pc:sldMk cId="0" sldId="379"/>
        </pc:sldMkLst>
        <pc:spChg chg="mod">
          <ac:chgData name="McNelis, Kathryn (EOHLC)" userId="d97e5f11-5137-429b-aa8c-0847fab3e68e" providerId="ADAL" clId="{745CE34A-5DE2-4193-9B40-DC1A766BA32A}" dt="2023-12-07T22:35:53.385" v="3136" actId="27636"/>
          <ac:spMkLst>
            <pc:docMk/>
            <pc:sldMk cId="0" sldId="379"/>
            <ac:spMk id="79875" creationId="{A41FC94A-0E25-4C0E-83B6-49B601A0ECCE}"/>
          </ac:spMkLst>
        </pc:spChg>
        <pc:spChg chg="mod ord">
          <ac:chgData name="McNelis, Kathryn (EOHLC)" userId="d97e5f11-5137-429b-aa8c-0847fab3e68e" providerId="ADAL" clId="{745CE34A-5DE2-4193-9B40-DC1A766BA32A}" dt="2023-12-05T21:31:35.398" v="572" actId="26606"/>
          <ac:spMkLst>
            <pc:docMk/>
            <pc:sldMk cId="0" sldId="379"/>
            <ac:spMk id="251906" creationId="{B7B8FCBE-481A-448D-AF12-77FA89FF15B3}"/>
          </ac:spMkLst>
        </pc:spChg>
        <pc:spChg chg="del">
          <ac:chgData name="McNelis, Kathryn (EOHLC)" userId="d97e5f11-5137-429b-aa8c-0847fab3e68e" providerId="ADAL" clId="{745CE34A-5DE2-4193-9B40-DC1A766BA32A}" dt="2023-12-05T21:31:35.398" v="572" actId="26606"/>
          <ac:spMkLst>
            <pc:docMk/>
            <pc:sldMk cId="0" sldId="379"/>
            <ac:spMk id="251926" creationId="{3756B343-807D-456E-AA26-80E96B75D13B}"/>
          </ac:spMkLst>
        </pc:spChg>
        <pc:spChg chg="del">
          <ac:chgData name="McNelis, Kathryn (EOHLC)" userId="d97e5f11-5137-429b-aa8c-0847fab3e68e" providerId="ADAL" clId="{745CE34A-5DE2-4193-9B40-DC1A766BA32A}" dt="2023-12-05T21:31:35.398" v="572" actId="26606"/>
          <ac:spMkLst>
            <pc:docMk/>
            <pc:sldMk cId="0" sldId="379"/>
            <ac:spMk id="251928" creationId="{08980754-6F4B-43C9-B9BE-127B6BED6586}"/>
          </ac:spMkLst>
        </pc:spChg>
        <pc:spChg chg="del">
          <ac:chgData name="McNelis, Kathryn (EOHLC)" userId="d97e5f11-5137-429b-aa8c-0847fab3e68e" providerId="ADAL" clId="{745CE34A-5DE2-4193-9B40-DC1A766BA32A}" dt="2023-12-05T21:31:35.398" v="572" actId="26606"/>
          <ac:spMkLst>
            <pc:docMk/>
            <pc:sldMk cId="0" sldId="379"/>
            <ac:spMk id="251930" creationId="{2C1BBA94-3F40-40AA-8BB9-E69E25E537C1}"/>
          </ac:spMkLst>
        </pc:spChg>
        <pc:spChg chg="del">
          <ac:chgData name="McNelis, Kathryn (EOHLC)" userId="d97e5f11-5137-429b-aa8c-0847fab3e68e" providerId="ADAL" clId="{745CE34A-5DE2-4193-9B40-DC1A766BA32A}" dt="2023-12-05T21:31:35.398" v="572" actId="26606"/>
          <ac:spMkLst>
            <pc:docMk/>
            <pc:sldMk cId="0" sldId="379"/>
            <ac:spMk id="251932" creationId="{169CC832-2974-4E8D-90ED-3E2941BA7336}"/>
          </ac:spMkLst>
        </pc:spChg>
        <pc:spChg chg="del">
          <ac:chgData name="McNelis, Kathryn (EOHLC)" userId="d97e5f11-5137-429b-aa8c-0847fab3e68e" providerId="ADAL" clId="{745CE34A-5DE2-4193-9B40-DC1A766BA32A}" dt="2023-12-05T21:31:35.398" v="572" actId="26606"/>
          <ac:spMkLst>
            <pc:docMk/>
            <pc:sldMk cId="0" sldId="379"/>
            <ac:spMk id="251934" creationId="{55222F96-971A-4F90-B841-6BAB416C7AC1}"/>
          </ac:spMkLst>
        </pc:spChg>
        <pc:spChg chg="add">
          <ac:chgData name="McNelis, Kathryn (EOHLC)" userId="d97e5f11-5137-429b-aa8c-0847fab3e68e" providerId="ADAL" clId="{745CE34A-5DE2-4193-9B40-DC1A766BA32A}" dt="2023-12-05T21:31:35.398" v="572" actId="26606"/>
          <ac:spMkLst>
            <pc:docMk/>
            <pc:sldMk cId="0" sldId="379"/>
            <ac:spMk id="251939" creationId="{04812C46-200A-4DEB-A05E-3ED6C68C2387}"/>
          </ac:spMkLst>
        </pc:spChg>
        <pc:spChg chg="add">
          <ac:chgData name="McNelis, Kathryn (EOHLC)" userId="d97e5f11-5137-429b-aa8c-0847fab3e68e" providerId="ADAL" clId="{745CE34A-5DE2-4193-9B40-DC1A766BA32A}" dt="2023-12-05T21:31:35.398" v="572" actId="26606"/>
          <ac:spMkLst>
            <pc:docMk/>
            <pc:sldMk cId="0" sldId="379"/>
            <ac:spMk id="251941" creationId="{D1EA859B-E555-4109-94F3-6700E046E008}"/>
          </ac:spMkLst>
        </pc:spChg>
        <pc:picChg chg="mod">
          <ac:chgData name="McNelis, Kathryn (EOHLC)" userId="d97e5f11-5137-429b-aa8c-0847fab3e68e" providerId="ADAL" clId="{745CE34A-5DE2-4193-9B40-DC1A766BA32A}" dt="2023-12-05T21:31:35.398" v="572" actId="26606"/>
          <ac:picMkLst>
            <pc:docMk/>
            <pc:sldMk cId="0" sldId="379"/>
            <ac:picMk id="79876" creationId="{395FC033-01C1-40FD-BDED-BB642B085032}"/>
          </ac:picMkLst>
        </pc:picChg>
      </pc:sldChg>
      <pc:sldChg chg="addSp delSp modSp mod setBg setFolMasterObjs">
        <pc:chgData name="McNelis, Kathryn (EOHLC)" userId="d97e5f11-5137-429b-aa8c-0847fab3e68e" providerId="ADAL" clId="{745CE34A-5DE2-4193-9B40-DC1A766BA32A}" dt="2023-12-07T22:36:19.820" v="3139" actId="255"/>
        <pc:sldMkLst>
          <pc:docMk/>
          <pc:sldMk cId="0" sldId="380"/>
        </pc:sldMkLst>
        <pc:spChg chg="mod">
          <ac:chgData name="McNelis, Kathryn (EOHLC)" userId="d97e5f11-5137-429b-aa8c-0847fab3e68e" providerId="ADAL" clId="{745CE34A-5DE2-4193-9B40-DC1A766BA32A}" dt="2023-12-07T22:36:19.820" v="3139" actId="255"/>
          <ac:spMkLst>
            <pc:docMk/>
            <pc:sldMk cId="0" sldId="380"/>
            <ac:spMk id="81923" creationId="{FB675C5C-1F77-4E3D-B321-FFAAFDC6EE23}"/>
          </ac:spMkLst>
        </pc:spChg>
        <pc:spChg chg="mod ord">
          <ac:chgData name="McNelis, Kathryn (EOHLC)" userId="d97e5f11-5137-429b-aa8c-0847fab3e68e" providerId="ADAL" clId="{745CE34A-5DE2-4193-9B40-DC1A766BA32A}" dt="2023-12-05T21:31:45.010" v="573" actId="26606"/>
          <ac:spMkLst>
            <pc:docMk/>
            <pc:sldMk cId="0" sldId="380"/>
            <ac:spMk id="252930" creationId="{C860168F-781D-4658-AE52-8DE1EE8293A3}"/>
          </ac:spMkLst>
        </pc:spChg>
        <pc:spChg chg="del">
          <ac:chgData name="McNelis, Kathryn (EOHLC)" userId="d97e5f11-5137-429b-aa8c-0847fab3e68e" providerId="ADAL" clId="{745CE34A-5DE2-4193-9B40-DC1A766BA32A}" dt="2023-12-05T21:31:45.010" v="573" actId="26606"/>
          <ac:spMkLst>
            <pc:docMk/>
            <pc:sldMk cId="0" sldId="380"/>
            <ac:spMk id="252935" creationId="{3756B343-807D-456E-AA26-80E96B75D13B}"/>
          </ac:spMkLst>
        </pc:spChg>
        <pc:spChg chg="del">
          <ac:chgData name="McNelis, Kathryn (EOHLC)" userId="d97e5f11-5137-429b-aa8c-0847fab3e68e" providerId="ADAL" clId="{745CE34A-5DE2-4193-9B40-DC1A766BA32A}" dt="2023-12-05T21:31:45.010" v="573" actId="26606"/>
          <ac:spMkLst>
            <pc:docMk/>
            <pc:sldMk cId="0" sldId="380"/>
            <ac:spMk id="252937" creationId="{08980754-6F4B-43C9-B9BE-127B6BED6586}"/>
          </ac:spMkLst>
        </pc:spChg>
        <pc:spChg chg="del">
          <ac:chgData name="McNelis, Kathryn (EOHLC)" userId="d97e5f11-5137-429b-aa8c-0847fab3e68e" providerId="ADAL" clId="{745CE34A-5DE2-4193-9B40-DC1A766BA32A}" dt="2023-12-05T21:31:45.010" v="573" actId="26606"/>
          <ac:spMkLst>
            <pc:docMk/>
            <pc:sldMk cId="0" sldId="380"/>
            <ac:spMk id="252939" creationId="{2C1BBA94-3F40-40AA-8BB9-E69E25E537C1}"/>
          </ac:spMkLst>
        </pc:spChg>
        <pc:spChg chg="del">
          <ac:chgData name="McNelis, Kathryn (EOHLC)" userId="d97e5f11-5137-429b-aa8c-0847fab3e68e" providerId="ADAL" clId="{745CE34A-5DE2-4193-9B40-DC1A766BA32A}" dt="2023-12-05T21:31:45.010" v="573" actId="26606"/>
          <ac:spMkLst>
            <pc:docMk/>
            <pc:sldMk cId="0" sldId="380"/>
            <ac:spMk id="252941" creationId="{169CC832-2974-4E8D-90ED-3E2941BA7336}"/>
          </ac:spMkLst>
        </pc:spChg>
        <pc:spChg chg="del">
          <ac:chgData name="McNelis, Kathryn (EOHLC)" userId="d97e5f11-5137-429b-aa8c-0847fab3e68e" providerId="ADAL" clId="{745CE34A-5DE2-4193-9B40-DC1A766BA32A}" dt="2023-12-05T21:31:45.010" v="573" actId="26606"/>
          <ac:spMkLst>
            <pc:docMk/>
            <pc:sldMk cId="0" sldId="380"/>
            <ac:spMk id="252943" creationId="{55222F96-971A-4F90-B841-6BAB416C7AC1}"/>
          </ac:spMkLst>
        </pc:spChg>
        <pc:spChg chg="add">
          <ac:chgData name="McNelis, Kathryn (EOHLC)" userId="d97e5f11-5137-429b-aa8c-0847fab3e68e" providerId="ADAL" clId="{745CE34A-5DE2-4193-9B40-DC1A766BA32A}" dt="2023-12-05T21:31:45.010" v="573" actId="26606"/>
          <ac:spMkLst>
            <pc:docMk/>
            <pc:sldMk cId="0" sldId="380"/>
            <ac:spMk id="252948" creationId="{04812C46-200A-4DEB-A05E-3ED6C68C2387}"/>
          </ac:spMkLst>
        </pc:spChg>
        <pc:spChg chg="add">
          <ac:chgData name="McNelis, Kathryn (EOHLC)" userId="d97e5f11-5137-429b-aa8c-0847fab3e68e" providerId="ADAL" clId="{745CE34A-5DE2-4193-9B40-DC1A766BA32A}" dt="2023-12-05T21:31:45.010" v="573" actId="26606"/>
          <ac:spMkLst>
            <pc:docMk/>
            <pc:sldMk cId="0" sldId="380"/>
            <ac:spMk id="252950" creationId="{D1EA859B-E555-4109-94F3-6700E046E008}"/>
          </ac:spMkLst>
        </pc:spChg>
        <pc:picChg chg="mod">
          <ac:chgData name="McNelis, Kathryn (EOHLC)" userId="d97e5f11-5137-429b-aa8c-0847fab3e68e" providerId="ADAL" clId="{745CE34A-5DE2-4193-9B40-DC1A766BA32A}" dt="2023-12-05T21:31:45.010" v="573" actId="26606"/>
          <ac:picMkLst>
            <pc:docMk/>
            <pc:sldMk cId="0" sldId="380"/>
            <ac:picMk id="81924" creationId="{9ABBDDA0-7F1A-4061-B52F-A2C3FFB86BD3}"/>
          </ac:picMkLst>
        </pc:picChg>
      </pc:sldChg>
      <pc:sldChg chg="addSp delSp modSp mod setBg setFolMasterObjs">
        <pc:chgData name="McNelis, Kathryn (EOHLC)" userId="d97e5f11-5137-429b-aa8c-0847fab3e68e" providerId="ADAL" clId="{745CE34A-5DE2-4193-9B40-DC1A766BA32A}" dt="2023-12-07T22:35:26.327" v="3132" actId="255"/>
        <pc:sldMkLst>
          <pc:docMk/>
          <pc:sldMk cId="0" sldId="381"/>
        </pc:sldMkLst>
        <pc:spChg chg="mod ord">
          <ac:chgData name="McNelis, Kathryn (EOHLC)" userId="d97e5f11-5137-429b-aa8c-0847fab3e68e" providerId="ADAL" clId="{745CE34A-5DE2-4193-9B40-DC1A766BA32A}" dt="2023-12-07T22:35:26.327" v="3132" actId="255"/>
          <ac:spMkLst>
            <pc:docMk/>
            <pc:sldMk cId="0" sldId="381"/>
            <ac:spMk id="83971" creationId="{5ED47171-C208-4577-B374-B1B424C22B46}"/>
          </ac:spMkLst>
        </pc:spChg>
        <pc:spChg chg="mod">
          <ac:chgData name="McNelis, Kathryn (EOHLC)" userId="d97e5f11-5137-429b-aa8c-0847fab3e68e" providerId="ADAL" clId="{745CE34A-5DE2-4193-9B40-DC1A766BA32A}" dt="2023-12-05T21:32:58.001" v="588" actId="26606"/>
          <ac:spMkLst>
            <pc:docMk/>
            <pc:sldMk cId="0" sldId="381"/>
            <ac:spMk id="253954" creationId="{6FBE378C-0651-4EB1-809C-8DF38629F002}"/>
          </ac:spMkLst>
        </pc:spChg>
        <pc:spChg chg="del">
          <ac:chgData name="McNelis, Kathryn (EOHLC)" userId="d97e5f11-5137-429b-aa8c-0847fab3e68e" providerId="ADAL" clId="{745CE34A-5DE2-4193-9B40-DC1A766BA32A}" dt="2023-12-05T21:32:05.379" v="574" actId="26606"/>
          <ac:spMkLst>
            <pc:docMk/>
            <pc:sldMk cId="0" sldId="381"/>
            <ac:spMk id="253959" creationId="{DBC6133C-0615-4CE4-9132-37E609A9BDFA}"/>
          </ac:spMkLst>
        </pc:spChg>
        <pc:spChg chg="del">
          <ac:chgData name="McNelis, Kathryn (EOHLC)" userId="d97e5f11-5137-429b-aa8c-0847fab3e68e" providerId="ADAL" clId="{745CE34A-5DE2-4193-9B40-DC1A766BA32A}" dt="2023-12-05T21:32:05.379" v="574" actId="26606"/>
          <ac:spMkLst>
            <pc:docMk/>
            <pc:sldMk cId="0" sldId="381"/>
            <ac:spMk id="253961" creationId="{169CC832-2974-4E8D-90ED-3E2941BA7336}"/>
          </ac:spMkLst>
        </pc:spChg>
        <pc:spChg chg="del">
          <ac:chgData name="McNelis, Kathryn (EOHLC)" userId="d97e5f11-5137-429b-aa8c-0847fab3e68e" providerId="ADAL" clId="{745CE34A-5DE2-4193-9B40-DC1A766BA32A}" dt="2023-12-05T21:32:05.379" v="574" actId="26606"/>
          <ac:spMkLst>
            <pc:docMk/>
            <pc:sldMk cId="0" sldId="381"/>
            <ac:spMk id="253963" creationId="{55222F96-971A-4F90-B841-6BAB416C7AC1}"/>
          </ac:spMkLst>
        </pc:spChg>
        <pc:spChg chg="del">
          <ac:chgData name="McNelis, Kathryn (EOHLC)" userId="d97e5f11-5137-429b-aa8c-0847fab3e68e" providerId="ADAL" clId="{745CE34A-5DE2-4193-9B40-DC1A766BA32A}" dt="2023-12-05T21:32:05.379" v="574" actId="26606"/>
          <ac:spMkLst>
            <pc:docMk/>
            <pc:sldMk cId="0" sldId="381"/>
            <ac:spMk id="253965" creationId="{08980754-6F4B-43C9-B9BE-127B6BED6586}"/>
          </ac:spMkLst>
        </pc:spChg>
        <pc:spChg chg="del">
          <ac:chgData name="McNelis, Kathryn (EOHLC)" userId="d97e5f11-5137-429b-aa8c-0847fab3e68e" providerId="ADAL" clId="{745CE34A-5DE2-4193-9B40-DC1A766BA32A}" dt="2023-12-05T21:32:05.379" v="574" actId="26606"/>
          <ac:spMkLst>
            <pc:docMk/>
            <pc:sldMk cId="0" sldId="381"/>
            <ac:spMk id="253967" creationId="{2C1BBA94-3F40-40AA-8BB9-E69E25E537C1}"/>
          </ac:spMkLst>
        </pc:spChg>
        <pc:spChg chg="add del">
          <ac:chgData name="McNelis, Kathryn (EOHLC)" userId="d97e5f11-5137-429b-aa8c-0847fab3e68e" providerId="ADAL" clId="{745CE34A-5DE2-4193-9B40-DC1A766BA32A}" dt="2023-12-05T21:32:58.001" v="588" actId="26606"/>
          <ac:spMkLst>
            <pc:docMk/>
            <pc:sldMk cId="0" sldId="381"/>
            <ac:spMk id="253972" creationId="{7ED7575E-88D2-B771-681D-46A7E55415DD}"/>
          </ac:spMkLst>
        </pc:spChg>
        <pc:grpChg chg="add">
          <ac:chgData name="McNelis, Kathryn (EOHLC)" userId="d97e5f11-5137-429b-aa8c-0847fab3e68e" providerId="ADAL" clId="{745CE34A-5DE2-4193-9B40-DC1A766BA32A}" dt="2023-12-05T21:32:58.001" v="588" actId="26606"/>
          <ac:grpSpMkLst>
            <pc:docMk/>
            <pc:sldMk cId="0" sldId="381"/>
            <ac:grpSpMk id="253979" creationId="{F2221BB3-7B5D-C899-7745-66D7AC3232A7}"/>
          </ac:grpSpMkLst>
        </pc:grpChg>
        <pc:picChg chg="mod ord">
          <ac:chgData name="McNelis, Kathryn (EOHLC)" userId="d97e5f11-5137-429b-aa8c-0847fab3e68e" providerId="ADAL" clId="{745CE34A-5DE2-4193-9B40-DC1A766BA32A}" dt="2023-12-05T21:32:58.001" v="588" actId="26606"/>
          <ac:picMkLst>
            <pc:docMk/>
            <pc:sldMk cId="0" sldId="381"/>
            <ac:picMk id="83972" creationId="{CC273FF1-59B4-4738-A0AC-6EE83720763B}"/>
          </ac:picMkLst>
        </pc:picChg>
        <pc:cxnChg chg="add del">
          <ac:chgData name="McNelis, Kathryn (EOHLC)" userId="d97e5f11-5137-429b-aa8c-0847fab3e68e" providerId="ADAL" clId="{745CE34A-5DE2-4193-9B40-DC1A766BA32A}" dt="2023-12-05T21:32:58.001" v="588" actId="26606"/>
          <ac:cxnSpMkLst>
            <pc:docMk/>
            <pc:sldMk cId="0" sldId="381"/>
            <ac:cxnSpMk id="253974" creationId="{249EDD1B-F94D-B4E6-ACAA-566B9A26FDE3}"/>
          </ac:cxnSpMkLst>
        </pc:cxnChg>
      </pc:sldChg>
      <pc:sldChg chg="addSp delSp modSp mod setBg setFolMasterObjs">
        <pc:chgData name="McNelis, Kathryn (EOHLC)" userId="d97e5f11-5137-429b-aa8c-0847fab3e68e" providerId="ADAL" clId="{745CE34A-5DE2-4193-9B40-DC1A766BA32A}" dt="2023-12-07T22:35:04.078" v="3131" actId="27636"/>
        <pc:sldMkLst>
          <pc:docMk/>
          <pc:sldMk cId="0" sldId="382"/>
        </pc:sldMkLst>
        <pc:spChg chg="mod">
          <ac:chgData name="McNelis, Kathryn (EOHLC)" userId="d97e5f11-5137-429b-aa8c-0847fab3e68e" providerId="ADAL" clId="{745CE34A-5DE2-4193-9B40-DC1A766BA32A}" dt="2023-12-07T22:34:49.378" v="3126" actId="27636"/>
          <ac:spMkLst>
            <pc:docMk/>
            <pc:sldMk cId="0" sldId="382"/>
            <ac:spMk id="86019" creationId="{01555090-F684-4667-97F8-02741C242442}"/>
          </ac:spMkLst>
        </pc:spChg>
        <pc:spChg chg="mod">
          <ac:chgData name="McNelis, Kathryn (EOHLC)" userId="d97e5f11-5137-429b-aa8c-0847fab3e68e" providerId="ADAL" clId="{745CE34A-5DE2-4193-9B40-DC1A766BA32A}" dt="2023-12-07T22:35:04.078" v="3131" actId="27636"/>
          <ac:spMkLst>
            <pc:docMk/>
            <pc:sldMk cId="0" sldId="382"/>
            <ac:spMk id="254978" creationId="{3D81C362-4221-4A1F-B1B7-A5D84C461232}"/>
          </ac:spMkLst>
        </pc:spChg>
        <pc:spChg chg="del">
          <ac:chgData name="McNelis, Kathryn (EOHLC)" userId="d97e5f11-5137-429b-aa8c-0847fab3e68e" providerId="ADAL" clId="{745CE34A-5DE2-4193-9B40-DC1A766BA32A}" dt="2023-12-05T21:32:20.641" v="575" actId="26606"/>
          <ac:spMkLst>
            <pc:docMk/>
            <pc:sldMk cId="0" sldId="382"/>
            <ac:spMk id="254983" creationId="{DBC6133C-0615-4CE4-9132-37E609A9BDFA}"/>
          </ac:spMkLst>
        </pc:spChg>
        <pc:spChg chg="del">
          <ac:chgData name="McNelis, Kathryn (EOHLC)" userId="d97e5f11-5137-429b-aa8c-0847fab3e68e" providerId="ADAL" clId="{745CE34A-5DE2-4193-9B40-DC1A766BA32A}" dt="2023-12-05T21:32:20.641" v="575" actId="26606"/>
          <ac:spMkLst>
            <pc:docMk/>
            <pc:sldMk cId="0" sldId="382"/>
            <ac:spMk id="254985" creationId="{169CC832-2974-4E8D-90ED-3E2941BA7336}"/>
          </ac:spMkLst>
        </pc:spChg>
        <pc:spChg chg="del">
          <ac:chgData name="McNelis, Kathryn (EOHLC)" userId="d97e5f11-5137-429b-aa8c-0847fab3e68e" providerId="ADAL" clId="{745CE34A-5DE2-4193-9B40-DC1A766BA32A}" dt="2023-12-05T21:32:20.641" v="575" actId="26606"/>
          <ac:spMkLst>
            <pc:docMk/>
            <pc:sldMk cId="0" sldId="382"/>
            <ac:spMk id="254987" creationId="{55222F96-971A-4F90-B841-6BAB416C7AC1}"/>
          </ac:spMkLst>
        </pc:spChg>
        <pc:spChg chg="del">
          <ac:chgData name="McNelis, Kathryn (EOHLC)" userId="d97e5f11-5137-429b-aa8c-0847fab3e68e" providerId="ADAL" clId="{745CE34A-5DE2-4193-9B40-DC1A766BA32A}" dt="2023-12-05T21:32:20.641" v="575" actId="26606"/>
          <ac:spMkLst>
            <pc:docMk/>
            <pc:sldMk cId="0" sldId="382"/>
            <ac:spMk id="254989" creationId="{08980754-6F4B-43C9-B9BE-127B6BED6586}"/>
          </ac:spMkLst>
        </pc:spChg>
        <pc:spChg chg="del">
          <ac:chgData name="McNelis, Kathryn (EOHLC)" userId="d97e5f11-5137-429b-aa8c-0847fab3e68e" providerId="ADAL" clId="{745CE34A-5DE2-4193-9B40-DC1A766BA32A}" dt="2023-12-05T21:32:20.641" v="575" actId="26606"/>
          <ac:spMkLst>
            <pc:docMk/>
            <pc:sldMk cId="0" sldId="382"/>
            <ac:spMk id="254991" creationId="{2C1BBA94-3F40-40AA-8BB9-E69E25E537C1}"/>
          </ac:spMkLst>
        </pc:spChg>
        <pc:grpChg chg="add">
          <ac:chgData name="McNelis, Kathryn (EOHLC)" userId="d97e5f11-5137-429b-aa8c-0847fab3e68e" providerId="ADAL" clId="{745CE34A-5DE2-4193-9B40-DC1A766BA32A}" dt="2023-12-05T21:32:20.641" v="575" actId="26606"/>
          <ac:grpSpMkLst>
            <pc:docMk/>
            <pc:sldMk cId="0" sldId="382"/>
            <ac:grpSpMk id="254996" creationId="{114ED94A-C85D-4CD3-4205-438D21CE6B38}"/>
          </ac:grpSpMkLst>
        </pc:grpChg>
        <pc:picChg chg="mod">
          <ac:chgData name="McNelis, Kathryn (EOHLC)" userId="d97e5f11-5137-429b-aa8c-0847fab3e68e" providerId="ADAL" clId="{745CE34A-5DE2-4193-9B40-DC1A766BA32A}" dt="2023-12-05T21:32:20.641" v="575" actId="26606"/>
          <ac:picMkLst>
            <pc:docMk/>
            <pc:sldMk cId="0" sldId="382"/>
            <ac:picMk id="86020" creationId="{89933ABB-FC8D-4635-A935-49CD412A854A}"/>
          </ac:picMkLst>
        </pc:picChg>
      </pc:sldChg>
      <pc:sldChg chg="modSp mod">
        <pc:chgData name="McNelis, Kathryn (EOHLC)" userId="d97e5f11-5137-429b-aa8c-0847fab3e68e" providerId="ADAL" clId="{745CE34A-5DE2-4193-9B40-DC1A766BA32A}" dt="2023-12-07T23:27:59.945" v="3275" actId="20577"/>
        <pc:sldMkLst>
          <pc:docMk/>
          <pc:sldMk cId="0" sldId="383"/>
        </pc:sldMkLst>
        <pc:spChg chg="mod">
          <ac:chgData name="McNelis, Kathryn (EOHLC)" userId="d97e5f11-5137-429b-aa8c-0847fab3e68e" providerId="ADAL" clId="{745CE34A-5DE2-4193-9B40-DC1A766BA32A}" dt="2023-12-07T22:37:35.050" v="3148" actId="404"/>
          <ac:spMkLst>
            <pc:docMk/>
            <pc:sldMk cId="0" sldId="383"/>
            <ac:spMk id="88067" creationId="{30328D1F-9BCF-4ADA-95F3-078CEE81295B}"/>
          </ac:spMkLst>
        </pc:spChg>
        <pc:spChg chg="mod">
          <ac:chgData name="McNelis, Kathryn (EOHLC)" userId="d97e5f11-5137-429b-aa8c-0847fab3e68e" providerId="ADAL" clId="{745CE34A-5DE2-4193-9B40-DC1A766BA32A}" dt="2023-12-07T23:27:59.945" v="3275" actId="20577"/>
          <ac:spMkLst>
            <pc:docMk/>
            <pc:sldMk cId="0" sldId="383"/>
            <ac:spMk id="256002" creationId="{1D4CB782-6B9B-4B2F-933D-DA0359199E83}"/>
          </ac:spMkLst>
        </pc:spChg>
        <pc:picChg chg="mod">
          <ac:chgData name="McNelis, Kathryn (EOHLC)" userId="d97e5f11-5137-429b-aa8c-0847fab3e68e" providerId="ADAL" clId="{745CE34A-5DE2-4193-9B40-DC1A766BA32A}" dt="2023-12-04T23:12:18.634" v="5"/>
          <ac:picMkLst>
            <pc:docMk/>
            <pc:sldMk cId="0" sldId="383"/>
            <ac:picMk id="88069" creationId="{9C3EDE0B-F339-4F3E-BA37-A2C384E4DB9F}"/>
          </ac:picMkLst>
        </pc:picChg>
      </pc:sldChg>
      <pc:sldChg chg="addSp delSp modSp mod setBg setFolMasterObjs">
        <pc:chgData name="McNelis, Kathryn (EOHLC)" userId="d97e5f11-5137-429b-aa8c-0847fab3e68e" providerId="ADAL" clId="{745CE34A-5DE2-4193-9B40-DC1A766BA32A}" dt="2023-12-05T21:41:03.169" v="633" actId="26606"/>
        <pc:sldMkLst>
          <pc:docMk/>
          <pc:sldMk cId="0" sldId="384"/>
        </pc:sldMkLst>
        <pc:spChg chg="mod">
          <ac:chgData name="McNelis, Kathryn (EOHLC)" userId="d97e5f11-5137-429b-aa8c-0847fab3e68e" providerId="ADAL" clId="{745CE34A-5DE2-4193-9B40-DC1A766BA32A}" dt="2023-12-05T21:41:03.169" v="633" actId="26606"/>
          <ac:spMkLst>
            <pc:docMk/>
            <pc:sldMk cId="0" sldId="384"/>
            <ac:spMk id="257026" creationId="{D0F73D4B-70CF-4A8E-B960-21DDCBCD6573}"/>
          </ac:spMkLst>
        </pc:spChg>
        <pc:spChg chg="del">
          <ac:chgData name="McNelis, Kathryn (EOHLC)" userId="d97e5f11-5137-429b-aa8c-0847fab3e68e" providerId="ADAL" clId="{745CE34A-5DE2-4193-9B40-DC1A766BA32A}" dt="2023-12-05T21:33:14.851" v="589" actId="26606"/>
          <ac:spMkLst>
            <pc:docMk/>
            <pc:sldMk cId="0" sldId="384"/>
            <ac:spMk id="257044" creationId="{BA79A7CF-01AF-4178-9369-94E0C90EB046}"/>
          </ac:spMkLst>
        </pc:spChg>
        <pc:spChg chg="del">
          <ac:chgData name="McNelis, Kathryn (EOHLC)" userId="d97e5f11-5137-429b-aa8c-0847fab3e68e" providerId="ADAL" clId="{745CE34A-5DE2-4193-9B40-DC1A766BA32A}" dt="2023-12-05T21:33:14.851" v="589" actId="26606"/>
          <ac:spMkLst>
            <pc:docMk/>
            <pc:sldMk cId="0" sldId="384"/>
            <ac:spMk id="257046" creationId="{99413ED5-9ED4-4772-BCE4-2BCAE6B12E35}"/>
          </ac:spMkLst>
        </pc:spChg>
        <pc:spChg chg="del">
          <ac:chgData name="McNelis, Kathryn (EOHLC)" userId="d97e5f11-5137-429b-aa8c-0847fab3e68e" providerId="ADAL" clId="{745CE34A-5DE2-4193-9B40-DC1A766BA32A}" dt="2023-12-05T21:33:14.851" v="589" actId="26606"/>
          <ac:spMkLst>
            <pc:docMk/>
            <pc:sldMk cId="0" sldId="384"/>
            <ac:spMk id="257048" creationId="{04357C93-F0CB-4A1C-8F77-4E9063789819}"/>
          </ac:spMkLst>
        </pc:spChg>
        <pc:spChg chg="del">
          <ac:chgData name="McNelis, Kathryn (EOHLC)" userId="d97e5f11-5137-429b-aa8c-0847fab3e68e" providerId="ADAL" clId="{745CE34A-5DE2-4193-9B40-DC1A766BA32A}" dt="2023-12-05T21:33:14.851" v="589" actId="26606"/>
          <ac:spMkLst>
            <pc:docMk/>
            <pc:sldMk cId="0" sldId="384"/>
            <ac:spMk id="257050" creationId="{90F533E9-6690-41A8-A372-4C6C622D028D}"/>
          </ac:spMkLst>
        </pc:spChg>
        <pc:spChg chg="add">
          <ac:chgData name="McNelis, Kathryn (EOHLC)" userId="d97e5f11-5137-429b-aa8c-0847fab3e68e" providerId="ADAL" clId="{745CE34A-5DE2-4193-9B40-DC1A766BA32A}" dt="2023-12-05T21:41:03.169" v="633" actId="26606"/>
          <ac:spMkLst>
            <pc:docMk/>
            <pc:sldMk cId="0" sldId="384"/>
            <ac:spMk id="257062" creationId="{A8384FB5-9ADC-4DDC-881B-597D56F5B15D}"/>
          </ac:spMkLst>
        </pc:spChg>
        <pc:spChg chg="add">
          <ac:chgData name="McNelis, Kathryn (EOHLC)" userId="d97e5f11-5137-429b-aa8c-0847fab3e68e" providerId="ADAL" clId="{745CE34A-5DE2-4193-9B40-DC1A766BA32A}" dt="2023-12-05T21:41:03.169" v="633" actId="26606"/>
          <ac:spMkLst>
            <pc:docMk/>
            <pc:sldMk cId="0" sldId="384"/>
            <ac:spMk id="257064" creationId="{91E5A9A7-95C6-4F4F-B00E-C82E07FE62EF}"/>
          </ac:spMkLst>
        </pc:spChg>
        <pc:spChg chg="add">
          <ac:chgData name="McNelis, Kathryn (EOHLC)" userId="d97e5f11-5137-429b-aa8c-0847fab3e68e" providerId="ADAL" clId="{745CE34A-5DE2-4193-9B40-DC1A766BA32A}" dt="2023-12-05T21:41:03.169" v="633" actId="26606"/>
          <ac:spMkLst>
            <pc:docMk/>
            <pc:sldMk cId="0" sldId="384"/>
            <ac:spMk id="257066" creationId="{D07DD2DE-F619-49DD-B5E7-03A290FF4ED1}"/>
          </ac:spMkLst>
        </pc:spChg>
        <pc:spChg chg="add">
          <ac:chgData name="McNelis, Kathryn (EOHLC)" userId="d97e5f11-5137-429b-aa8c-0847fab3e68e" providerId="ADAL" clId="{745CE34A-5DE2-4193-9B40-DC1A766BA32A}" dt="2023-12-05T21:41:03.169" v="633" actId="26606"/>
          <ac:spMkLst>
            <pc:docMk/>
            <pc:sldMk cId="0" sldId="384"/>
            <ac:spMk id="257068" creationId="{85149191-5F60-4A28-AAFF-039F96B0F3EC}"/>
          </ac:spMkLst>
        </pc:spChg>
        <pc:spChg chg="add">
          <ac:chgData name="McNelis, Kathryn (EOHLC)" userId="d97e5f11-5137-429b-aa8c-0847fab3e68e" providerId="ADAL" clId="{745CE34A-5DE2-4193-9B40-DC1A766BA32A}" dt="2023-12-05T21:41:03.169" v="633" actId="26606"/>
          <ac:spMkLst>
            <pc:docMk/>
            <pc:sldMk cId="0" sldId="384"/>
            <ac:spMk id="257070" creationId="{F8260ED5-17F7-4158-B241-D51DD4CF1B7E}"/>
          </ac:spMkLst>
        </pc:spChg>
        <pc:grpChg chg="add del">
          <ac:chgData name="McNelis, Kathryn (EOHLC)" userId="d97e5f11-5137-429b-aa8c-0847fab3e68e" providerId="ADAL" clId="{745CE34A-5DE2-4193-9B40-DC1A766BA32A}" dt="2023-12-05T21:41:03.169" v="633" actId="26606"/>
          <ac:grpSpMkLst>
            <pc:docMk/>
            <pc:sldMk cId="0" sldId="384"/>
            <ac:grpSpMk id="257055" creationId="{71E4E172-1EA7-E251-8265-AD4D67315470}"/>
          </ac:grpSpMkLst>
        </pc:grpChg>
        <pc:picChg chg="mod">
          <ac:chgData name="McNelis, Kathryn (EOHLC)" userId="d97e5f11-5137-429b-aa8c-0847fab3e68e" providerId="ADAL" clId="{745CE34A-5DE2-4193-9B40-DC1A766BA32A}" dt="2023-12-05T21:41:03.169" v="633" actId="26606"/>
          <ac:picMkLst>
            <pc:docMk/>
            <pc:sldMk cId="0" sldId="384"/>
            <ac:picMk id="90115" creationId="{3EE27A04-534A-417C-A613-60FD960BF707}"/>
          </ac:picMkLst>
        </pc:picChg>
      </pc:sldChg>
      <pc:sldChg chg="addSp delSp modSp mod setBg setFolMasterObjs">
        <pc:chgData name="McNelis, Kathryn (EOHLC)" userId="d97e5f11-5137-429b-aa8c-0847fab3e68e" providerId="ADAL" clId="{745CE34A-5DE2-4193-9B40-DC1A766BA32A}" dt="2023-12-07T22:38:16.369" v="3152" actId="14100"/>
        <pc:sldMkLst>
          <pc:docMk/>
          <pc:sldMk cId="0" sldId="385"/>
        </pc:sldMkLst>
        <pc:spChg chg="mod">
          <ac:chgData name="McNelis, Kathryn (EOHLC)" userId="d97e5f11-5137-429b-aa8c-0847fab3e68e" providerId="ADAL" clId="{745CE34A-5DE2-4193-9B40-DC1A766BA32A}" dt="2023-12-07T22:38:16.369" v="3152" actId="14100"/>
          <ac:spMkLst>
            <pc:docMk/>
            <pc:sldMk cId="0" sldId="385"/>
            <ac:spMk id="92163" creationId="{70D4176D-59AB-4719-80EA-8D9AB64509CA}"/>
          </ac:spMkLst>
        </pc:spChg>
        <pc:spChg chg="mod">
          <ac:chgData name="McNelis, Kathryn (EOHLC)" userId="d97e5f11-5137-429b-aa8c-0847fab3e68e" providerId="ADAL" clId="{745CE34A-5DE2-4193-9B40-DC1A766BA32A}" dt="2023-12-07T22:38:12.401" v="3151" actId="14100"/>
          <ac:spMkLst>
            <pc:docMk/>
            <pc:sldMk cId="0" sldId="385"/>
            <ac:spMk id="258050" creationId="{CDBC315E-46A6-4596-971F-FCA4A41907DC}"/>
          </ac:spMkLst>
        </pc:spChg>
        <pc:spChg chg="del">
          <ac:chgData name="McNelis, Kathryn (EOHLC)" userId="d97e5f11-5137-429b-aa8c-0847fab3e68e" providerId="ADAL" clId="{745CE34A-5DE2-4193-9B40-DC1A766BA32A}" dt="2023-12-05T21:33:34.273" v="590" actId="26606"/>
          <ac:spMkLst>
            <pc:docMk/>
            <pc:sldMk cId="0" sldId="385"/>
            <ac:spMk id="258055" creationId="{6EFC920F-B85A-4068-BD93-41064EDE93D3}"/>
          </ac:spMkLst>
        </pc:spChg>
        <pc:spChg chg="del">
          <ac:chgData name="McNelis, Kathryn (EOHLC)" userId="d97e5f11-5137-429b-aa8c-0847fab3e68e" providerId="ADAL" clId="{745CE34A-5DE2-4193-9B40-DC1A766BA32A}" dt="2023-12-05T21:33:34.273" v="590" actId="26606"/>
          <ac:spMkLst>
            <pc:docMk/>
            <pc:sldMk cId="0" sldId="385"/>
            <ac:spMk id="258061" creationId="{CBC4F608-B4B8-48C3-9572-C0F061B1CD99}"/>
          </ac:spMkLst>
        </pc:spChg>
        <pc:spChg chg="del">
          <ac:chgData name="McNelis, Kathryn (EOHLC)" userId="d97e5f11-5137-429b-aa8c-0847fab3e68e" providerId="ADAL" clId="{745CE34A-5DE2-4193-9B40-DC1A766BA32A}" dt="2023-12-05T21:33:34.273" v="590" actId="26606"/>
          <ac:spMkLst>
            <pc:docMk/>
            <pc:sldMk cId="0" sldId="385"/>
            <ac:spMk id="258063" creationId="{1382A32C-5B0C-4B1C-A074-76C6DBCC9F87}"/>
          </ac:spMkLst>
        </pc:spChg>
        <pc:spChg chg="add del">
          <ac:chgData name="McNelis, Kathryn (EOHLC)" userId="d97e5f11-5137-429b-aa8c-0847fab3e68e" providerId="ADAL" clId="{745CE34A-5DE2-4193-9B40-DC1A766BA32A}" dt="2023-12-05T21:40:41.378" v="632" actId="26606"/>
          <ac:spMkLst>
            <pc:docMk/>
            <pc:sldMk cId="0" sldId="385"/>
            <ac:spMk id="258068" creationId="{C0763A76-9F1C-4FC5-82B7-DD475DA461B2}"/>
          </ac:spMkLst>
        </pc:spChg>
        <pc:spChg chg="add del">
          <ac:chgData name="McNelis, Kathryn (EOHLC)" userId="d97e5f11-5137-429b-aa8c-0847fab3e68e" providerId="ADAL" clId="{745CE34A-5DE2-4193-9B40-DC1A766BA32A}" dt="2023-12-05T21:40:41.378" v="632" actId="26606"/>
          <ac:spMkLst>
            <pc:docMk/>
            <pc:sldMk cId="0" sldId="385"/>
            <ac:spMk id="258070" creationId="{E81BF4F6-F2CF-4984-9D14-D6966D92F99F}"/>
          </ac:spMkLst>
        </pc:spChg>
        <pc:spChg chg="add">
          <ac:chgData name="McNelis, Kathryn (EOHLC)" userId="d97e5f11-5137-429b-aa8c-0847fab3e68e" providerId="ADAL" clId="{745CE34A-5DE2-4193-9B40-DC1A766BA32A}" dt="2023-12-05T21:40:41.378" v="632" actId="26606"/>
          <ac:spMkLst>
            <pc:docMk/>
            <pc:sldMk cId="0" sldId="385"/>
            <ac:spMk id="258075" creationId="{04812C46-200A-4DEB-A05E-3ED6C68C2387}"/>
          </ac:spMkLst>
        </pc:spChg>
        <pc:spChg chg="add">
          <ac:chgData name="McNelis, Kathryn (EOHLC)" userId="d97e5f11-5137-429b-aa8c-0847fab3e68e" providerId="ADAL" clId="{745CE34A-5DE2-4193-9B40-DC1A766BA32A}" dt="2023-12-05T21:40:41.378" v="632" actId="26606"/>
          <ac:spMkLst>
            <pc:docMk/>
            <pc:sldMk cId="0" sldId="385"/>
            <ac:spMk id="258077" creationId="{D1EA859B-E555-4109-94F3-6700E046E008}"/>
          </ac:spMkLst>
        </pc:spChg>
        <pc:grpChg chg="del">
          <ac:chgData name="McNelis, Kathryn (EOHLC)" userId="d97e5f11-5137-429b-aa8c-0847fab3e68e" providerId="ADAL" clId="{745CE34A-5DE2-4193-9B40-DC1A766BA32A}" dt="2023-12-05T21:33:34.273" v="590" actId="26606"/>
          <ac:grpSpMkLst>
            <pc:docMk/>
            <pc:sldMk cId="0" sldId="385"/>
            <ac:grpSpMk id="258057" creationId="{1C559108-BBAE-426C-8564-051D2BA6DDC8}"/>
          </ac:grpSpMkLst>
        </pc:grpChg>
        <pc:picChg chg="mod ord">
          <ac:chgData name="McNelis, Kathryn (EOHLC)" userId="d97e5f11-5137-429b-aa8c-0847fab3e68e" providerId="ADAL" clId="{745CE34A-5DE2-4193-9B40-DC1A766BA32A}" dt="2023-12-05T21:40:41.378" v="632" actId="26606"/>
          <ac:picMkLst>
            <pc:docMk/>
            <pc:sldMk cId="0" sldId="385"/>
            <ac:picMk id="92164" creationId="{19723CF4-41C7-4473-BC53-596F4D5202D7}"/>
          </ac:picMkLst>
        </pc:picChg>
      </pc:sldChg>
      <pc:sldChg chg="addSp delSp modSp mod setBg setFolMasterObjs">
        <pc:chgData name="McNelis, Kathryn (EOHLC)" userId="d97e5f11-5137-429b-aa8c-0847fab3e68e" providerId="ADAL" clId="{745CE34A-5DE2-4193-9B40-DC1A766BA32A}" dt="2023-12-07T22:38:38.662" v="3154" actId="255"/>
        <pc:sldMkLst>
          <pc:docMk/>
          <pc:sldMk cId="0" sldId="386"/>
        </pc:sldMkLst>
        <pc:spChg chg="mod">
          <ac:chgData name="McNelis, Kathryn (EOHLC)" userId="d97e5f11-5137-429b-aa8c-0847fab3e68e" providerId="ADAL" clId="{745CE34A-5DE2-4193-9B40-DC1A766BA32A}" dt="2023-12-07T22:38:30.100" v="3153" actId="255"/>
          <ac:spMkLst>
            <pc:docMk/>
            <pc:sldMk cId="0" sldId="386"/>
            <ac:spMk id="94211" creationId="{BD94917E-06CB-4FF3-BF05-92E8783E5C08}"/>
          </ac:spMkLst>
        </pc:spChg>
        <pc:spChg chg="mod">
          <ac:chgData name="McNelis, Kathryn (EOHLC)" userId="d97e5f11-5137-429b-aa8c-0847fab3e68e" providerId="ADAL" clId="{745CE34A-5DE2-4193-9B40-DC1A766BA32A}" dt="2023-12-07T22:38:38.662" v="3154" actId="255"/>
          <ac:spMkLst>
            <pc:docMk/>
            <pc:sldMk cId="0" sldId="386"/>
            <ac:spMk id="259074" creationId="{336A4BF7-24AA-43F7-A0CE-4216BA1E2829}"/>
          </ac:spMkLst>
        </pc:spChg>
        <pc:spChg chg="del">
          <ac:chgData name="McNelis, Kathryn (EOHLC)" userId="d97e5f11-5137-429b-aa8c-0847fab3e68e" providerId="ADAL" clId="{745CE34A-5DE2-4193-9B40-DC1A766BA32A}" dt="2023-12-05T21:33:49.270" v="591" actId="26606"/>
          <ac:spMkLst>
            <pc:docMk/>
            <pc:sldMk cId="0" sldId="386"/>
            <ac:spMk id="259086" creationId="{47942995-B07F-4636-9A06-C6A104B260A8}"/>
          </ac:spMkLst>
        </pc:spChg>
        <pc:spChg chg="del">
          <ac:chgData name="McNelis, Kathryn (EOHLC)" userId="d97e5f11-5137-429b-aa8c-0847fab3e68e" providerId="ADAL" clId="{745CE34A-5DE2-4193-9B40-DC1A766BA32A}" dt="2023-12-05T21:33:49.270" v="591" actId="26606"/>
          <ac:spMkLst>
            <pc:docMk/>
            <pc:sldMk cId="0" sldId="386"/>
            <ac:spMk id="259093" creationId="{B81933D1-5615-42C7-9C0B-4EB7105CCE2D}"/>
          </ac:spMkLst>
        </pc:spChg>
        <pc:spChg chg="del">
          <ac:chgData name="McNelis, Kathryn (EOHLC)" userId="d97e5f11-5137-429b-aa8c-0847fab3e68e" providerId="ADAL" clId="{745CE34A-5DE2-4193-9B40-DC1A766BA32A}" dt="2023-12-05T21:33:49.270" v="591" actId="26606"/>
          <ac:spMkLst>
            <pc:docMk/>
            <pc:sldMk cId="0" sldId="386"/>
            <ac:spMk id="259095" creationId="{19C9EAEA-39D0-4B0E-A0EB-51E7B26740B1}"/>
          </ac:spMkLst>
        </pc:spChg>
        <pc:spChg chg="add">
          <ac:chgData name="McNelis, Kathryn (EOHLC)" userId="d97e5f11-5137-429b-aa8c-0847fab3e68e" providerId="ADAL" clId="{745CE34A-5DE2-4193-9B40-DC1A766BA32A}" dt="2023-12-05T21:33:49.270" v="591" actId="26606"/>
          <ac:spMkLst>
            <pc:docMk/>
            <pc:sldMk cId="0" sldId="386"/>
            <ac:spMk id="259100" creationId="{A8384FB5-9ADC-4DDC-881B-597D56F5B15D}"/>
          </ac:spMkLst>
        </pc:spChg>
        <pc:spChg chg="add">
          <ac:chgData name="McNelis, Kathryn (EOHLC)" userId="d97e5f11-5137-429b-aa8c-0847fab3e68e" providerId="ADAL" clId="{745CE34A-5DE2-4193-9B40-DC1A766BA32A}" dt="2023-12-05T21:33:49.270" v="591" actId="26606"/>
          <ac:spMkLst>
            <pc:docMk/>
            <pc:sldMk cId="0" sldId="386"/>
            <ac:spMk id="259102" creationId="{91E5A9A7-95C6-4F4F-B00E-C82E07FE62EF}"/>
          </ac:spMkLst>
        </pc:spChg>
        <pc:spChg chg="add">
          <ac:chgData name="McNelis, Kathryn (EOHLC)" userId="d97e5f11-5137-429b-aa8c-0847fab3e68e" providerId="ADAL" clId="{745CE34A-5DE2-4193-9B40-DC1A766BA32A}" dt="2023-12-05T21:33:49.270" v="591" actId="26606"/>
          <ac:spMkLst>
            <pc:docMk/>
            <pc:sldMk cId="0" sldId="386"/>
            <ac:spMk id="259104" creationId="{D07DD2DE-F619-49DD-B5E7-03A290FF4ED1}"/>
          </ac:spMkLst>
        </pc:spChg>
        <pc:spChg chg="add">
          <ac:chgData name="McNelis, Kathryn (EOHLC)" userId="d97e5f11-5137-429b-aa8c-0847fab3e68e" providerId="ADAL" clId="{745CE34A-5DE2-4193-9B40-DC1A766BA32A}" dt="2023-12-05T21:33:49.270" v="591" actId="26606"/>
          <ac:spMkLst>
            <pc:docMk/>
            <pc:sldMk cId="0" sldId="386"/>
            <ac:spMk id="259106" creationId="{85149191-5F60-4A28-AAFF-039F96B0F3EC}"/>
          </ac:spMkLst>
        </pc:spChg>
        <pc:spChg chg="add">
          <ac:chgData name="McNelis, Kathryn (EOHLC)" userId="d97e5f11-5137-429b-aa8c-0847fab3e68e" providerId="ADAL" clId="{745CE34A-5DE2-4193-9B40-DC1A766BA32A}" dt="2023-12-05T21:33:49.270" v="591" actId="26606"/>
          <ac:spMkLst>
            <pc:docMk/>
            <pc:sldMk cId="0" sldId="386"/>
            <ac:spMk id="259108" creationId="{F8260ED5-17F7-4158-B241-D51DD4CF1B7E}"/>
          </ac:spMkLst>
        </pc:spChg>
        <pc:grpChg chg="del">
          <ac:chgData name="McNelis, Kathryn (EOHLC)" userId="d97e5f11-5137-429b-aa8c-0847fab3e68e" providerId="ADAL" clId="{745CE34A-5DE2-4193-9B40-DC1A766BA32A}" dt="2023-12-05T21:33:49.270" v="591" actId="26606"/>
          <ac:grpSpMkLst>
            <pc:docMk/>
            <pc:sldMk cId="0" sldId="386"/>
            <ac:grpSpMk id="259088" creationId="{032D8612-31EB-44CF-A1D0-14FD4C705424}"/>
          </ac:grpSpMkLst>
        </pc:grpChg>
        <pc:picChg chg="mod">
          <ac:chgData name="McNelis, Kathryn (EOHLC)" userId="d97e5f11-5137-429b-aa8c-0847fab3e68e" providerId="ADAL" clId="{745CE34A-5DE2-4193-9B40-DC1A766BA32A}" dt="2023-12-05T21:33:49.270" v="591" actId="26606"/>
          <ac:picMkLst>
            <pc:docMk/>
            <pc:sldMk cId="0" sldId="386"/>
            <ac:picMk id="94212" creationId="{CAE73A0D-A24C-4809-8ABF-A8378BA3529B}"/>
          </ac:picMkLst>
        </pc:picChg>
      </pc:sldChg>
      <pc:sldChg chg="addSp delSp modSp mod setBg setFolMasterObjs">
        <pc:chgData name="McNelis, Kathryn (EOHLC)" userId="d97e5f11-5137-429b-aa8c-0847fab3e68e" providerId="ADAL" clId="{745CE34A-5DE2-4193-9B40-DC1A766BA32A}" dt="2023-12-07T22:40:22.651" v="3165" actId="20577"/>
        <pc:sldMkLst>
          <pc:docMk/>
          <pc:sldMk cId="0" sldId="387"/>
        </pc:sldMkLst>
        <pc:spChg chg="mod">
          <ac:chgData name="McNelis, Kathryn (EOHLC)" userId="d97e5f11-5137-429b-aa8c-0847fab3e68e" providerId="ADAL" clId="{745CE34A-5DE2-4193-9B40-DC1A766BA32A}" dt="2023-12-07T22:40:22.651" v="3165" actId="20577"/>
          <ac:spMkLst>
            <pc:docMk/>
            <pc:sldMk cId="0" sldId="387"/>
            <ac:spMk id="96259" creationId="{A337898F-0B89-4731-AE67-CF18C67EDB5E}"/>
          </ac:spMkLst>
        </pc:spChg>
        <pc:spChg chg="mod">
          <ac:chgData name="McNelis, Kathryn (EOHLC)" userId="d97e5f11-5137-429b-aa8c-0847fab3e68e" providerId="ADAL" clId="{745CE34A-5DE2-4193-9B40-DC1A766BA32A}" dt="2023-12-05T21:40:14.783" v="631" actId="26606"/>
          <ac:spMkLst>
            <pc:docMk/>
            <pc:sldMk cId="0" sldId="387"/>
            <ac:spMk id="260098" creationId="{BCE62268-F686-4344-A66C-6B78F0426C97}"/>
          </ac:spMkLst>
        </pc:spChg>
        <pc:spChg chg="del">
          <ac:chgData name="McNelis, Kathryn (EOHLC)" userId="d97e5f11-5137-429b-aa8c-0847fab3e68e" providerId="ADAL" clId="{745CE34A-5DE2-4193-9B40-DC1A766BA32A}" dt="2023-12-05T21:34:07.164" v="592" actId="26606"/>
          <ac:spMkLst>
            <pc:docMk/>
            <pc:sldMk cId="0" sldId="387"/>
            <ac:spMk id="260104" creationId="{DBC6133C-0615-4CE4-9132-37E609A9BDFA}"/>
          </ac:spMkLst>
        </pc:spChg>
        <pc:spChg chg="del">
          <ac:chgData name="McNelis, Kathryn (EOHLC)" userId="d97e5f11-5137-429b-aa8c-0847fab3e68e" providerId="ADAL" clId="{745CE34A-5DE2-4193-9B40-DC1A766BA32A}" dt="2023-12-05T21:34:07.164" v="592" actId="26606"/>
          <ac:spMkLst>
            <pc:docMk/>
            <pc:sldMk cId="0" sldId="387"/>
            <ac:spMk id="260106" creationId="{169CC832-2974-4E8D-90ED-3E2941BA7336}"/>
          </ac:spMkLst>
        </pc:spChg>
        <pc:spChg chg="del">
          <ac:chgData name="McNelis, Kathryn (EOHLC)" userId="d97e5f11-5137-429b-aa8c-0847fab3e68e" providerId="ADAL" clId="{745CE34A-5DE2-4193-9B40-DC1A766BA32A}" dt="2023-12-05T21:34:07.164" v="592" actId="26606"/>
          <ac:spMkLst>
            <pc:docMk/>
            <pc:sldMk cId="0" sldId="387"/>
            <ac:spMk id="260107" creationId="{55222F96-971A-4F90-B841-6BAB416C7AC1}"/>
          </ac:spMkLst>
        </pc:spChg>
        <pc:spChg chg="del">
          <ac:chgData name="McNelis, Kathryn (EOHLC)" userId="d97e5f11-5137-429b-aa8c-0847fab3e68e" providerId="ADAL" clId="{745CE34A-5DE2-4193-9B40-DC1A766BA32A}" dt="2023-12-05T21:34:07.164" v="592" actId="26606"/>
          <ac:spMkLst>
            <pc:docMk/>
            <pc:sldMk cId="0" sldId="387"/>
            <ac:spMk id="260108" creationId="{08980754-6F4B-43C9-B9BE-127B6BED6586}"/>
          </ac:spMkLst>
        </pc:spChg>
        <pc:spChg chg="del">
          <ac:chgData name="McNelis, Kathryn (EOHLC)" userId="d97e5f11-5137-429b-aa8c-0847fab3e68e" providerId="ADAL" clId="{745CE34A-5DE2-4193-9B40-DC1A766BA32A}" dt="2023-12-05T21:34:07.164" v="592" actId="26606"/>
          <ac:spMkLst>
            <pc:docMk/>
            <pc:sldMk cId="0" sldId="387"/>
            <ac:spMk id="260110" creationId="{2C1BBA94-3F40-40AA-8BB9-E69E25E537C1}"/>
          </ac:spMkLst>
        </pc:spChg>
        <pc:spChg chg="add del">
          <ac:chgData name="McNelis, Kathryn (EOHLC)" userId="d97e5f11-5137-429b-aa8c-0847fab3e68e" providerId="ADAL" clId="{745CE34A-5DE2-4193-9B40-DC1A766BA32A}" dt="2023-12-05T21:38:18.594" v="621" actId="26606"/>
          <ac:spMkLst>
            <pc:docMk/>
            <pc:sldMk cId="0" sldId="387"/>
            <ac:spMk id="260119" creationId="{04812C46-200A-4DEB-A05E-3ED6C68C2387}"/>
          </ac:spMkLst>
        </pc:spChg>
        <pc:spChg chg="add del">
          <ac:chgData name="McNelis, Kathryn (EOHLC)" userId="d97e5f11-5137-429b-aa8c-0847fab3e68e" providerId="ADAL" clId="{745CE34A-5DE2-4193-9B40-DC1A766BA32A}" dt="2023-12-05T21:38:18.594" v="621" actId="26606"/>
          <ac:spMkLst>
            <pc:docMk/>
            <pc:sldMk cId="0" sldId="387"/>
            <ac:spMk id="260121" creationId="{D1EA859B-E555-4109-94F3-6700E046E008}"/>
          </ac:spMkLst>
        </pc:spChg>
        <pc:spChg chg="add del">
          <ac:chgData name="McNelis, Kathryn (EOHLC)" userId="d97e5f11-5137-429b-aa8c-0847fab3e68e" providerId="ADAL" clId="{745CE34A-5DE2-4193-9B40-DC1A766BA32A}" dt="2023-12-05T21:38:55.414" v="625" actId="26606"/>
          <ac:spMkLst>
            <pc:docMk/>
            <pc:sldMk cId="0" sldId="387"/>
            <ac:spMk id="260134" creationId="{8181FC64-B306-4821-98E2-780662EFC486}"/>
          </ac:spMkLst>
        </pc:spChg>
        <pc:spChg chg="add del">
          <ac:chgData name="McNelis, Kathryn (EOHLC)" userId="d97e5f11-5137-429b-aa8c-0847fab3e68e" providerId="ADAL" clId="{745CE34A-5DE2-4193-9B40-DC1A766BA32A}" dt="2023-12-05T21:38:55.414" v="625" actId="26606"/>
          <ac:spMkLst>
            <pc:docMk/>
            <pc:sldMk cId="0" sldId="387"/>
            <ac:spMk id="260138" creationId="{5871FC61-DD4E-47D4-81FD-8A7E7D12B371}"/>
          </ac:spMkLst>
        </pc:spChg>
        <pc:spChg chg="add">
          <ac:chgData name="McNelis, Kathryn (EOHLC)" userId="d97e5f11-5137-429b-aa8c-0847fab3e68e" providerId="ADAL" clId="{745CE34A-5DE2-4193-9B40-DC1A766BA32A}" dt="2023-12-05T21:40:14.783" v="631" actId="26606"/>
          <ac:spMkLst>
            <pc:docMk/>
            <pc:sldMk cId="0" sldId="387"/>
            <ac:spMk id="260139" creationId="{04812C46-200A-4DEB-A05E-3ED6C68C2387}"/>
          </ac:spMkLst>
        </pc:spChg>
        <pc:spChg chg="add del">
          <ac:chgData name="McNelis, Kathryn (EOHLC)" userId="d97e5f11-5137-429b-aa8c-0847fab3e68e" providerId="ADAL" clId="{745CE34A-5DE2-4193-9B40-DC1A766BA32A}" dt="2023-12-05T21:38:55.414" v="625" actId="26606"/>
          <ac:spMkLst>
            <pc:docMk/>
            <pc:sldMk cId="0" sldId="387"/>
            <ac:spMk id="260140" creationId="{F9EC3F91-A75C-4F74-867E-E4C28C13546B}"/>
          </ac:spMkLst>
        </pc:spChg>
        <pc:spChg chg="add">
          <ac:chgData name="McNelis, Kathryn (EOHLC)" userId="d97e5f11-5137-429b-aa8c-0847fab3e68e" providerId="ADAL" clId="{745CE34A-5DE2-4193-9B40-DC1A766BA32A}" dt="2023-12-05T21:40:14.783" v="631" actId="26606"/>
          <ac:spMkLst>
            <pc:docMk/>
            <pc:sldMk cId="0" sldId="387"/>
            <ac:spMk id="260141" creationId="{D1EA859B-E555-4109-94F3-6700E046E008}"/>
          </ac:spMkLst>
        </pc:spChg>
        <pc:spChg chg="add del">
          <ac:chgData name="McNelis, Kathryn (EOHLC)" userId="d97e5f11-5137-429b-aa8c-0847fab3e68e" providerId="ADAL" clId="{745CE34A-5DE2-4193-9B40-DC1A766BA32A}" dt="2023-12-05T21:38:55.414" v="625" actId="26606"/>
          <ac:spMkLst>
            <pc:docMk/>
            <pc:sldMk cId="0" sldId="387"/>
            <ac:spMk id="260142" creationId="{829A1E2C-5AC8-40FC-99E9-832069D39792}"/>
          </ac:spMkLst>
        </pc:spChg>
        <pc:grpChg chg="add del">
          <ac:chgData name="McNelis, Kathryn (EOHLC)" userId="d97e5f11-5137-429b-aa8c-0847fab3e68e" providerId="ADAL" clId="{745CE34A-5DE2-4193-9B40-DC1A766BA32A}" dt="2023-12-05T21:40:14.783" v="631" actId="26606"/>
          <ac:grpSpMkLst>
            <pc:docMk/>
            <pc:sldMk cId="0" sldId="387"/>
            <ac:grpSpMk id="260115" creationId="{A5AFD70F-20E3-55D2-E154-7D4FACFBB016}"/>
          </ac:grpSpMkLst>
        </pc:grpChg>
        <pc:grpChg chg="add del">
          <ac:chgData name="McNelis, Kathryn (EOHLC)" userId="d97e5f11-5137-429b-aa8c-0847fab3e68e" providerId="ADAL" clId="{745CE34A-5DE2-4193-9B40-DC1A766BA32A}" dt="2023-12-05T21:39:33.911" v="629" actId="26606"/>
          <ac:grpSpMkLst>
            <pc:docMk/>
            <pc:sldMk cId="0" sldId="387"/>
            <ac:grpSpMk id="260125" creationId="{3AFCAD34-1AFC-BC1A-F6B2-C34C63912EAB}"/>
          </ac:grpSpMkLst>
        </pc:grpChg>
        <pc:picChg chg="mod ord">
          <ac:chgData name="McNelis, Kathryn (EOHLC)" userId="d97e5f11-5137-429b-aa8c-0847fab3e68e" providerId="ADAL" clId="{745CE34A-5DE2-4193-9B40-DC1A766BA32A}" dt="2023-12-05T21:40:14.783" v="631" actId="26606"/>
          <ac:picMkLst>
            <pc:docMk/>
            <pc:sldMk cId="0" sldId="387"/>
            <ac:picMk id="96260" creationId="{4C0D56A5-FA91-408C-BE3D-B71F2A18335B}"/>
          </ac:picMkLst>
        </pc:picChg>
      </pc:sldChg>
      <pc:sldChg chg="addSp delSp modSp mod setBg setFolMasterObjs">
        <pc:chgData name="McNelis, Kathryn (EOHLC)" userId="d97e5f11-5137-429b-aa8c-0847fab3e68e" providerId="ADAL" clId="{745CE34A-5DE2-4193-9B40-DC1A766BA32A}" dt="2023-12-07T22:40:47.661" v="3168" actId="14100"/>
        <pc:sldMkLst>
          <pc:docMk/>
          <pc:sldMk cId="0" sldId="388"/>
        </pc:sldMkLst>
        <pc:spChg chg="mod ord">
          <ac:chgData name="McNelis, Kathryn (EOHLC)" userId="d97e5f11-5137-429b-aa8c-0847fab3e68e" providerId="ADAL" clId="{745CE34A-5DE2-4193-9B40-DC1A766BA32A}" dt="2023-12-07T22:40:47.661" v="3168" actId="14100"/>
          <ac:spMkLst>
            <pc:docMk/>
            <pc:sldMk cId="0" sldId="388"/>
            <ac:spMk id="98307" creationId="{AC8D9118-BBDF-4131-BDA8-47A7E9ADAB2B}"/>
          </ac:spMkLst>
        </pc:spChg>
        <pc:spChg chg="mod">
          <ac:chgData name="McNelis, Kathryn (EOHLC)" userId="d97e5f11-5137-429b-aa8c-0847fab3e68e" providerId="ADAL" clId="{745CE34A-5DE2-4193-9B40-DC1A766BA32A}" dt="2023-12-05T21:34:44.854" v="597" actId="26606"/>
          <ac:spMkLst>
            <pc:docMk/>
            <pc:sldMk cId="0" sldId="388"/>
            <ac:spMk id="261122" creationId="{39E9F75D-45E6-4004-8AD0-826428C5EFF7}"/>
          </ac:spMkLst>
        </pc:spChg>
        <pc:spChg chg="add del">
          <ac:chgData name="McNelis, Kathryn (EOHLC)" userId="d97e5f11-5137-429b-aa8c-0847fab3e68e" providerId="ADAL" clId="{745CE34A-5DE2-4193-9B40-DC1A766BA32A}" dt="2023-12-05T21:34:44.854" v="597" actId="26606"/>
          <ac:spMkLst>
            <pc:docMk/>
            <pc:sldMk cId="0" sldId="388"/>
            <ac:spMk id="261130" creationId="{DBC6133C-0615-4CE4-9132-37E609A9BDFA}"/>
          </ac:spMkLst>
        </pc:spChg>
        <pc:spChg chg="add del">
          <ac:chgData name="McNelis, Kathryn (EOHLC)" userId="d97e5f11-5137-429b-aa8c-0847fab3e68e" providerId="ADAL" clId="{745CE34A-5DE2-4193-9B40-DC1A766BA32A}" dt="2023-12-05T21:34:44.854" v="597" actId="26606"/>
          <ac:spMkLst>
            <pc:docMk/>
            <pc:sldMk cId="0" sldId="388"/>
            <ac:spMk id="261131" creationId="{55222F96-971A-4F90-B841-6BAB416C7AC1}"/>
          </ac:spMkLst>
        </pc:spChg>
        <pc:spChg chg="add del">
          <ac:chgData name="McNelis, Kathryn (EOHLC)" userId="d97e5f11-5137-429b-aa8c-0847fab3e68e" providerId="ADAL" clId="{745CE34A-5DE2-4193-9B40-DC1A766BA32A}" dt="2023-12-05T21:34:44.854" v="597" actId="26606"/>
          <ac:spMkLst>
            <pc:docMk/>
            <pc:sldMk cId="0" sldId="388"/>
            <ac:spMk id="261134" creationId="{169CC832-2974-4E8D-90ED-3E2941BA7336}"/>
          </ac:spMkLst>
        </pc:spChg>
        <pc:spChg chg="add del">
          <ac:chgData name="McNelis, Kathryn (EOHLC)" userId="d97e5f11-5137-429b-aa8c-0847fab3e68e" providerId="ADAL" clId="{745CE34A-5DE2-4193-9B40-DC1A766BA32A}" dt="2023-12-05T21:34:44.854" v="597" actId="26606"/>
          <ac:spMkLst>
            <pc:docMk/>
            <pc:sldMk cId="0" sldId="388"/>
            <ac:spMk id="261136" creationId="{08980754-6F4B-43C9-B9BE-127B6BED6586}"/>
          </ac:spMkLst>
        </pc:spChg>
        <pc:spChg chg="add del">
          <ac:chgData name="McNelis, Kathryn (EOHLC)" userId="d97e5f11-5137-429b-aa8c-0847fab3e68e" providerId="ADAL" clId="{745CE34A-5DE2-4193-9B40-DC1A766BA32A}" dt="2023-12-05T21:34:44.854" v="597" actId="26606"/>
          <ac:spMkLst>
            <pc:docMk/>
            <pc:sldMk cId="0" sldId="388"/>
            <ac:spMk id="261138" creationId="{2C1BBA94-3F40-40AA-8BB9-E69E25E537C1}"/>
          </ac:spMkLst>
        </pc:spChg>
        <pc:spChg chg="add del">
          <ac:chgData name="McNelis, Kathryn (EOHLC)" userId="d97e5f11-5137-429b-aa8c-0847fab3e68e" providerId="ADAL" clId="{745CE34A-5DE2-4193-9B40-DC1A766BA32A}" dt="2023-12-05T21:34:44.854" v="596" actId="26606"/>
          <ac:spMkLst>
            <pc:docMk/>
            <pc:sldMk cId="0" sldId="388"/>
            <ac:spMk id="261140" creationId="{7ED7575E-88D2-B771-681D-46A7E55415DD}"/>
          </ac:spMkLst>
        </pc:spChg>
        <pc:spChg chg="add">
          <ac:chgData name="McNelis, Kathryn (EOHLC)" userId="d97e5f11-5137-429b-aa8c-0847fab3e68e" providerId="ADAL" clId="{745CE34A-5DE2-4193-9B40-DC1A766BA32A}" dt="2023-12-05T21:34:44.854" v="597" actId="26606"/>
          <ac:spMkLst>
            <pc:docMk/>
            <pc:sldMk cId="0" sldId="388"/>
            <ac:spMk id="261144" creationId="{8181FC64-B306-4821-98E2-780662EFC486}"/>
          </ac:spMkLst>
        </pc:spChg>
        <pc:spChg chg="add">
          <ac:chgData name="McNelis, Kathryn (EOHLC)" userId="d97e5f11-5137-429b-aa8c-0847fab3e68e" providerId="ADAL" clId="{745CE34A-5DE2-4193-9B40-DC1A766BA32A}" dt="2023-12-05T21:34:44.854" v="597" actId="26606"/>
          <ac:spMkLst>
            <pc:docMk/>
            <pc:sldMk cId="0" sldId="388"/>
            <ac:spMk id="261145" creationId="{5871FC61-DD4E-47D4-81FD-8A7E7D12B371}"/>
          </ac:spMkLst>
        </pc:spChg>
        <pc:spChg chg="add">
          <ac:chgData name="McNelis, Kathryn (EOHLC)" userId="d97e5f11-5137-429b-aa8c-0847fab3e68e" providerId="ADAL" clId="{745CE34A-5DE2-4193-9B40-DC1A766BA32A}" dt="2023-12-05T21:34:44.854" v="597" actId="26606"/>
          <ac:spMkLst>
            <pc:docMk/>
            <pc:sldMk cId="0" sldId="388"/>
            <ac:spMk id="261147" creationId="{F9EC3F91-A75C-4F74-867E-E4C28C13546B}"/>
          </ac:spMkLst>
        </pc:spChg>
        <pc:spChg chg="add">
          <ac:chgData name="McNelis, Kathryn (EOHLC)" userId="d97e5f11-5137-429b-aa8c-0847fab3e68e" providerId="ADAL" clId="{745CE34A-5DE2-4193-9B40-DC1A766BA32A}" dt="2023-12-05T21:34:44.854" v="597" actId="26606"/>
          <ac:spMkLst>
            <pc:docMk/>
            <pc:sldMk cId="0" sldId="388"/>
            <ac:spMk id="261149" creationId="{829A1E2C-5AC8-40FC-99E9-832069D39792}"/>
          </ac:spMkLst>
        </pc:spChg>
        <pc:grpChg chg="add del">
          <ac:chgData name="McNelis, Kathryn (EOHLC)" userId="d97e5f11-5137-429b-aa8c-0847fab3e68e" providerId="ADAL" clId="{745CE34A-5DE2-4193-9B40-DC1A766BA32A}" dt="2023-12-05T21:34:17.710" v="594" actId="26606"/>
          <ac:grpSpMkLst>
            <pc:docMk/>
            <pc:sldMk cId="0" sldId="388"/>
            <ac:grpSpMk id="261143" creationId="{C54A2A4D-19EF-3552-F383-6AD9587C8AFC}"/>
          </ac:grpSpMkLst>
        </pc:grpChg>
        <pc:picChg chg="mod ord">
          <ac:chgData name="McNelis, Kathryn (EOHLC)" userId="d97e5f11-5137-429b-aa8c-0847fab3e68e" providerId="ADAL" clId="{745CE34A-5DE2-4193-9B40-DC1A766BA32A}" dt="2023-12-05T21:42:14.366" v="634" actId="14100"/>
          <ac:picMkLst>
            <pc:docMk/>
            <pc:sldMk cId="0" sldId="388"/>
            <ac:picMk id="98308" creationId="{78FC8618-8BB8-4309-A264-C6B0F32EF6CD}"/>
          </ac:picMkLst>
        </pc:picChg>
        <pc:cxnChg chg="add del">
          <ac:chgData name="McNelis, Kathryn (EOHLC)" userId="d97e5f11-5137-429b-aa8c-0847fab3e68e" providerId="ADAL" clId="{745CE34A-5DE2-4193-9B40-DC1A766BA32A}" dt="2023-12-05T21:34:44.854" v="596" actId="26606"/>
          <ac:cxnSpMkLst>
            <pc:docMk/>
            <pc:sldMk cId="0" sldId="388"/>
            <ac:cxnSpMk id="261141" creationId="{249EDD1B-F94D-B4E6-ACAA-566B9A26FDE3}"/>
          </ac:cxnSpMkLst>
        </pc:cxnChg>
      </pc:sldChg>
      <pc:sldChg chg="addSp delSp modSp mod setBg setFolMasterObjs">
        <pc:chgData name="McNelis, Kathryn (EOHLC)" userId="d97e5f11-5137-429b-aa8c-0847fab3e68e" providerId="ADAL" clId="{745CE34A-5DE2-4193-9B40-DC1A766BA32A}" dt="2023-12-07T22:41:10.311" v="3170" actId="255"/>
        <pc:sldMkLst>
          <pc:docMk/>
          <pc:sldMk cId="0" sldId="389"/>
        </pc:sldMkLst>
        <pc:spChg chg="mod ord">
          <ac:chgData name="McNelis, Kathryn (EOHLC)" userId="d97e5f11-5137-429b-aa8c-0847fab3e68e" providerId="ADAL" clId="{745CE34A-5DE2-4193-9B40-DC1A766BA32A}" dt="2023-12-07T22:41:10.311" v="3170" actId="255"/>
          <ac:spMkLst>
            <pc:docMk/>
            <pc:sldMk cId="0" sldId="389"/>
            <ac:spMk id="100355" creationId="{46A31A81-A257-4EF2-8F8F-17C0E38EA4FB}"/>
          </ac:spMkLst>
        </pc:spChg>
        <pc:spChg chg="mod">
          <ac:chgData name="McNelis, Kathryn (EOHLC)" userId="d97e5f11-5137-429b-aa8c-0847fab3e68e" providerId="ADAL" clId="{745CE34A-5DE2-4193-9B40-DC1A766BA32A}" dt="2023-12-05T21:35:07.304" v="598" actId="26606"/>
          <ac:spMkLst>
            <pc:docMk/>
            <pc:sldMk cId="0" sldId="389"/>
            <ac:spMk id="262146" creationId="{71BD2F09-55B1-4D05-A2F2-51108C340981}"/>
          </ac:spMkLst>
        </pc:spChg>
        <pc:spChg chg="del">
          <ac:chgData name="McNelis, Kathryn (EOHLC)" userId="d97e5f11-5137-429b-aa8c-0847fab3e68e" providerId="ADAL" clId="{745CE34A-5DE2-4193-9B40-DC1A766BA32A}" dt="2023-12-05T21:35:07.304" v="598" actId="26606"/>
          <ac:spMkLst>
            <pc:docMk/>
            <pc:sldMk cId="0" sldId="389"/>
            <ac:spMk id="262158" creationId="{DBC6133C-0615-4CE4-9132-37E609A9BDFA}"/>
          </ac:spMkLst>
        </pc:spChg>
        <pc:spChg chg="del">
          <ac:chgData name="McNelis, Kathryn (EOHLC)" userId="d97e5f11-5137-429b-aa8c-0847fab3e68e" providerId="ADAL" clId="{745CE34A-5DE2-4193-9B40-DC1A766BA32A}" dt="2023-12-05T21:35:07.304" v="598" actId="26606"/>
          <ac:spMkLst>
            <pc:docMk/>
            <pc:sldMk cId="0" sldId="389"/>
            <ac:spMk id="262160" creationId="{169CC832-2974-4E8D-90ED-3E2941BA7336}"/>
          </ac:spMkLst>
        </pc:spChg>
        <pc:spChg chg="del">
          <ac:chgData name="McNelis, Kathryn (EOHLC)" userId="d97e5f11-5137-429b-aa8c-0847fab3e68e" providerId="ADAL" clId="{745CE34A-5DE2-4193-9B40-DC1A766BA32A}" dt="2023-12-05T21:35:07.304" v="598" actId="26606"/>
          <ac:spMkLst>
            <pc:docMk/>
            <pc:sldMk cId="0" sldId="389"/>
            <ac:spMk id="262162" creationId="{55222F96-971A-4F90-B841-6BAB416C7AC1}"/>
          </ac:spMkLst>
        </pc:spChg>
        <pc:spChg chg="del">
          <ac:chgData name="McNelis, Kathryn (EOHLC)" userId="d97e5f11-5137-429b-aa8c-0847fab3e68e" providerId="ADAL" clId="{745CE34A-5DE2-4193-9B40-DC1A766BA32A}" dt="2023-12-05T21:35:07.304" v="598" actId="26606"/>
          <ac:spMkLst>
            <pc:docMk/>
            <pc:sldMk cId="0" sldId="389"/>
            <ac:spMk id="262163" creationId="{08980754-6F4B-43C9-B9BE-127B6BED6586}"/>
          </ac:spMkLst>
        </pc:spChg>
        <pc:spChg chg="del">
          <ac:chgData name="McNelis, Kathryn (EOHLC)" userId="d97e5f11-5137-429b-aa8c-0847fab3e68e" providerId="ADAL" clId="{745CE34A-5DE2-4193-9B40-DC1A766BA32A}" dt="2023-12-05T21:35:07.304" v="598" actId="26606"/>
          <ac:spMkLst>
            <pc:docMk/>
            <pc:sldMk cId="0" sldId="389"/>
            <ac:spMk id="262164" creationId="{2C1BBA94-3F40-40AA-8BB9-E69E25E537C1}"/>
          </ac:spMkLst>
        </pc:spChg>
        <pc:spChg chg="add">
          <ac:chgData name="McNelis, Kathryn (EOHLC)" userId="d97e5f11-5137-429b-aa8c-0847fab3e68e" providerId="ADAL" clId="{745CE34A-5DE2-4193-9B40-DC1A766BA32A}" dt="2023-12-05T21:35:07.304" v="598" actId="26606"/>
          <ac:spMkLst>
            <pc:docMk/>
            <pc:sldMk cId="0" sldId="389"/>
            <ac:spMk id="262169" creationId="{B34F5AD2-EDBD-4BBD-A55C-EAFFD0C7097A}"/>
          </ac:spMkLst>
        </pc:spChg>
        <pc:spChg chg="add">
          <ac:chgData name="McNelis, Kathryn (EOHLC)" userId="d97e5f11-5137-429b-aa8c-0847fab3e68e" providerId="ADAL" clId="{745CE34A-5DE2-4193-9B40-DC1A766BA32A}" dt="2023-12-05T21:35:07.304" v="598" actId="26606"/>
          <ac:spMkLst>
            <pc:docMk/>
            <pc:sldMk cId="0" sldId="389"/>
            <ac:spMk id="262171" creationId="{C3896A03-3945-419A-B66B-4EE266EDD152}"/>
          </ac:spMkLst>
        </pc:spChg>
        <pc:spChg chg="add">
          <ac:chgData name="McNelis, Kathryn (EOHLC)" userId="d97e5f11-5137-429b-aa8c-0847fab3e68e" providerId="ADAL" clId="{745CE34A-5DE2-4193-9B40-DC1A766BA32A}" dt="2023-12-05T21:35:07.304" v="598" actId="26606"/>
          <ac:spMkLst>
            <pc:docMk/>
            <pc:sldMk cId="0" sldId="389"/>
            <ac:spMk id="262173" creationId="{450D3AD2-FA80-415F-A9CE-54D884561CD7}"/>
          </ac:spMkLst>
        </pc:spChg>
        <pc:picChg chg="mod">
          <ac:chgData name="McNelis, Kathryn (EOHLC)" userId="d97e5f11-5137-429b-aa8c-0847fab3e68e" providerId="ADAL" clId="{745CE34A-5DE2-4193-9B40-DC1A766BA32A}" dt="2023-12-05T21:35:07.304" v="598" actId="26606"/>
          <ac:picMkLst>
            <pc:docMk/>
            <pc:sldMk cId="0" sldId="389"/>
            <ac:picMk id="100356" creationId="{8E9378CB-5C8C-4AC4-A4BC-401EC0F2A832}"/>
          </ac:picMkLst>
        </pc:picChg>
      </pc:sldChg>
      <pc:sldChg chg="addSp delSp modSp mod setBg setFolMasterObjs addAnim">
        <pc:chgData name="McNelis, Kathryn (EOHLC)" userId="d97e5f11-5137-429b-aa8c-0847fab3e68e" providerId="ADAL" clId="{745CE34A-5DE2-4193-9B40-DC1A766BA32A}" dt="2023-12-05T21:35:29.780" v="600"/>
        <pc:sldMkLst>
          <pc:docMk/>
          <pc:sldMk cId="0" sldId="390"/>
        </pc:sldMkLst>
        <pc:spChg chg="mod">
          <ac:chgData name="McNelis, Kathryn (EOHLC)" userId="d97e5f11-5137-429b-aa8c-0847fab3e68e" providerId="ADAL" clId="{745CE34A-5DE2-4193-9B40-DC1A766BA32A}" dt="2023-12-05T21:35:29.780" v="599" actId="26606"/>
          <ac:spMkLst>
            <pc:docMk/>
            <pc:sldMk cId="0" sldId="390"/>
            <ac:spMk id="102403" creationId="{BB0E4709-A9B5-4AF7-8D9A-E32EE6ECDD1A}"/>
          </ac:spMkLst>
        </pc:spChg>
        <pc:spChg chg="mod">
          <ac:chgData name="McNelis, Kathryn (EOHLC)" userId="d97e5f11-5137-429b-aa8c-0847fab3e68e" providerId="ADAL" clId="{745CE34A-5DE2-4193-9B40-DC1A766BA32A}" dt="2023-12-05T21:35:29.780" v="599" actId="26606"/>
          <ac:spMkLst>
            <pc:docMk/>
            <pc:sldMk cId="0" sldId="390"/>
            <ac:spMk id="263170" creationId="{1F7C071D-CEF4-45E2-9A02-DC289A803E18}"/>
          </ac:spMkLst>
        </pc:spChg>
        <pc:spChg chg="del">
          <ac:chgData name="McNelis, Kathryn (EOHLC)" userId="d97e5f11-5137-429b-aa8c-0847fab3e68e" providerId="ADAL" clId="{745CE34A-5DE2-4193-9B40-DC1A766BA32A}" dt="2023-12-05T21:35:29.780" v="599" actId="26606"/>
          <ac:spMkLst>
            <pc:docMk/>
            <pc:sldMk cId="0" sldId="390"/>
            <ac:spMk id="263175" creationId="{50CEED20-A22C-4FC3-BC0E-F4FE53FDEB97}"/>
          </ac:spMkLst>
        </pc:spChg>
        <pc:spChg chg="del">
          <ac:chgData name="McNelis, Kathryn (EOHLC)" userId="d97e5f11-5137-429b-aa8c-0847fab3e68e" providerId="ADAL" clId="{745CE34A-5DE2-4193-9B40-DC1A766BA32A}" dt="2023-12-05T21:35:29.780" v="599" actId="26606"/>
          <ac:spMkLst>
            <pc:docMk/>
            <pc:sldMk cId="0" sldId="390"/>
            <ac:spMk id="263182" creationId="{19C9EAEA-39D0-4B0E-A0EB-51E7B26740B1}"/>
          </ac:spMkLst>
        </pc:spChg>
        <pc:spChg chg="del">
          <ac:chgData name="McNelis, Kathryn (EOHLC)" userId="d97e5f11-5137-429b-aa8c-0847fab3e68e" providerId="ADAL" clId="{745CE34A-5DE2-4193-9B40-DC1A766BA32A}" dt="2023-12-05T21:35:29.780" v="599" actId="26606"/>
          <ac:spMkLst>
            <pc:docMk/>
            <pc:sldMk cId="0" sldId="390"/>
            <ac:spMk id="263184" creationId="{3873B707-463F-40B0-8227-E8CC6C67EB25}"/>
          </ac:spMkLst>
        </pc:spChg>
        <pc:spChg chg="add">
          <ac:chgData name="McNelis, Kathryn (EOHLC)" userId="d97e5f11-5137-429b-aa8c-0847fab3e68e" providerId="ADAL" clId="{745CE34A-5DE2-4193-9B40-DC1A766BA32A}" dt="2023-12-05T21:35:29.780" v="599" actId="26606"/>
          <ac:spMkLst>
            <pc:docMk/>
            <pc:sldMk cId="0" sldId="390"/>
            <ac:spMk id="263189" creationId="{C3896A03-3945-419A-B66B-4EE266EDD152}"/>
          </ac:spMkLst>
        </pc:spChg>
        <pc:spChg chg="add">
          <ac:chgData name="McNelis, Kathryn (EOHLC)" userId="d97e5f11-5137-429b-aa8c-0847fab3e68e" providerId="ADAL" clId="{745CE34A-5DE2-4193-9B40-DC1A766BA32A}" dt="2023-12-05T21:35:29.780" v="599" actId="26606"/>
          <ac:spMkLst>
            <pc:docMk/>
            <pc:sldMk cId="0" sldId="390"/>
            <ac:spMk id="263191" creationId="{B34F5AD2-EDBD-4BBD-A55C-EAFFD0C7097A}"/>
          </ac:spMkLst>
        </pc:spChg>
        <pc:spChg chg="add">
          <ac:chgData name="McNelis, Kathryn (EOHLC)" userId="d97e5f11-5137-429b-aa8c-0847fab3e68e" providerId="ADAL" clId="{745CE34A-5DE2-4193-9B40-DC1A766BA32A}" dt="2023-12-05T21:35:29.780" v="599" actId="26606"/>
          <ac:spMkLst>
            <pc:docMk/>
            <pc:sldMk cId="0" sldId="390"/>
            <ac:spMk id="263193" creationId="{6832F003-FCA6-4CFB-A2EA-308F3AA257D1}"/>
          </ac:spMkLst>
        </pc:spChg>
        <pc:grpChg chg="del">
          <ac:chgData name="McNelis, Kathryn (EOHLC)" userId="d97e5f11-5137-429b-aa8c-0847fab3e68e" providerId="ADAL" clId="{745CE34A-5DE2-4193-9B40-DC1A766BA32A}" dt="2023-12-05T21:35:29.780" v="599" actId="26606"/>
          <ac:grpSpMkLst>
            <pc:docMk/>
            <pc:sldMk cId="0" sldId="390"/>
            <ac:grpSpMk id="263177" creationId="{032D8612-31EB-44CF-A1D0-14FD4C705424}"/>
          </ac:grpSpMkLst>
        </pc:grpChg>
        <pc:picChg chg="mod">
          <ac:chgData name="McNelis, Kathryn (EOHLC)" userId="d97e5f11-5137-429b-aa8c-0847fab3e68e" providerId="ADAL" clId="{745CE34A-5DE2-4193-9B40-DC1A766BA32A}" dt="2023-12-05T21:35:29.780" v="599" actId="26606"/>
          <ac:picMkLst>
            <pc:docMk/>
            <pc:sldMk cId="0" sldId="390"/>
            <ac:picMk id="102404" creationId="{3DEBBB69-EACE-4D55-88E5-AE14860B7A5D}"/>
          </ac:picMkLst>
        </pc:picChg>
      </pc:sldChg>
      <pc:sldChg chg="addSp delSp modSp mod setBg setFolMasterObjs delDesignElem chgLayout">
        <pc:chgData name="McNelis, Kathryn (EOHLC)" userId="d97e5f11-5137-429b-aa8c-0847fab3e68e" providerId="ADAL" clId="{745CE34A-5DE2-4193-9B40-DC1A766BA32A}" dt="2023-12-07T22:42:15.413" v="3174" actId="27636"/>
        <pc:sldMkLst>
          <pc:docMk/>
          <pc:sldMk cId="0" sldId="391"/>
        </pc:sldMkLst>
        <pc:spChg chg="mod ord">
          <ac:chgData name="McNelis, Kathryn (EOHLC)" userId="d97e5f11-5137-429b-aa8c-0847fab3e68e" providerId="ADAL" clId="{745CE34A-5DE2-4193-9B40-DC1A766BA32A}" dt="2023-12-07T22:42:15.413" v="3174" actId="27636"/>
          <ac:spMkLst>
            <pc:docMk/>
            <pc:sldMk cId="0" sldId="391"/>
            <ac:spMk id="104451" creationId="{2B0EF258-F265-4BB1-945C-914CC0A44F90}"/>
          </ac:spMkLst>
        </pc:spChg>
        <pc:spChg chg="mod ord">
          <ac:chgData name="McNelis, Kathryn (EOHLC)" userId="d97e5f11-5137-429b-aa8c-0847fab3e68e" providerId="ADAL" clId="{745CE34A-5DE2-4193-9B40-DC1A766BA32A}" dt="2023-12-05T21:36:17.979" v="603" actId="26606"/>
          <ac:spMkLst>
            <pc:docMk/>
            <pc:sldMk cId="0" sldId="391"/>
            <ac:spMk id="264194" creationId="{7A18DACD-DE98-4A7B-B0ED-300C5A5EDC55}"/>
          </ac:spMkLst>
        </pc:spChg>
        <pc:spChg chg="add del">
          <ac:chgData name="McNelis, Kathryn (EOHLC)" userId="d97e5f11-5137-429b-aa8c-0847fab3e68e" providerId="ADAL" clId="{745CE34A-5DE2-4193-9B40-DC1A766BA32A}" dt="2023-12-05T21:36:17.979" v="603" actId="26606"/>
          <ac:spMkLst>
            <pc:docMk/>
            <pc:sldMk cId="0" sldId="391"/>
            <ac:spMk id="264199" creationId="{DBC6133C-0615-4CE4-9132-37E609A9BDFA}"/>
          </ac:spMkLst>
        </pc:spChg>
        <pc:spChg chg="add del">
          <ac:chgData name="McNelis, Kathryn (EOHLC)" userId="d97e5f11-5137-429b-aa8c-0847fab3e68e" providerId="ADAL" clId="{745CE34A-5DE2-4193-9B40-DC1A766BA32A}" dt="2023-12-05T21:36:17.979" v="603" actId="26606"/>
          <ac:spMkLst>
            <pc:docMk/>
            <pc:sldMk cId="0" sldId="391"/>
            <ac:spMk id="264201" creationId="{169CC832-2974-4E8D-90ED-3E2941BA7336}"/>
          </ac:spMkLst>
        </pc:spChg>
        <pc:spChg chg="add del">
          <ac:chgData name="McNelis, Kathryn (EOHLC)" userId="d97e5f11-5137-429b-aa8c-0847fab3e68e" providerId="ADAL" clId="{745CE34A-5DE2-4193-9B40-DC1A766BA32A}" dt="2023-12-05T21:36:17.979" v="603" actId="26606"/>
          <ac:spMkLst>
            <pc:docMk/>
            <pc:sldMk cId="0" sldId="391"/>
            <ac:spMk id="264203" creationId="{55222F96-971A-4F90-B841-6BAB416C7AC1}"/>
          </ac:spMkLst>
        </pc:spChg>
        <pc:spChg chg="add del">
          <ac:chgData name="McNelis, Kathryn (EOHLC)" userId="d97e5f11-5137-429b-aa8c-0847fab3e68e" providerId="ADAL" clId="{745CE34A-5DE2-4193-9B40-DC1A766BA32A}" dt="2023-12-05T21:36:17.979" v="603" actId="26606"/>
          <ac:spMkLst>
            <pc:docMk/>
            <pc:sldMk cId="0" sldId="391"/>
            <ac:spMk id="264205" creationId="{08980754-6F4B-43C9-B9BE-127B6BED6586}"/>
          </ac:spMkLst>
        </pc:spChg>
        <pc:spChg chg="add del">
          <ac:chgData name="McNelis, Kathryn (EOHLC)" userId="d97e5f11-5137-429b-aa8c-0847fab3e68e" providerId="ADAL" clId="{745CE34A-5DE2-4193-9B40-DC1A766BA32A}" dt="2023-12-05T21:36:17.979" v="603" actId="26606"/>
          <ac:spMkLst>
            <pc:docMk/>
            <pc:sldMk cId="0" sldId="391"/>
            <ac:spMk id="264207" creationId="{2C1BBA94-3F40-40AA-8BB9-E69E25E537C1}"/>
          </ac:spMkLst>
        </pc:spChg>
        <pc:spChg chg="add">
          <ac:chgData name="McNelis, Kathryn (EOHLC)" userId="d97e5f11-5137-429b-aa8c-0847fab3e68e" providerId="ADAL" clId="{745CE34A-5DE2-4193-9B40-DC1A766BA32A}" dt="2023-12-05T21:36:17.979" v="603" actId="26606"/>
          <ac:spMkLst>
            <pc:docMk/>
            <pc:sldMk cId="0" sldId="391"/>
            <ac:spMk id="264212" creationId="{D7A453D2-15D8-4403-815F-291FA16340D9}"/>
          </ac:spMkLst>
        </pc:spChg>
        <pc:spChg chg="add">
          <ac:chgData name="McNelis, Kathryn (EOHLC)" userId="d97e5f11-5137-429b-aa8c-0847fab3e68e" providerId="ADAL" clId="{745CE34A-5DE2-4193-9B40-DC1A766BA32A}" dt="2023-12-05T21:36:17.979" v="603" actId="26606"/>
          <ac:spMkLst>
            <pc:docMk/>
            <pc:sldMk cId="0" sldId="391"/>
            <ac:spMk id="264214" creationId="{8161EA6B-09CA-445B-AB0D-8DF76FA92DEF}"/>
          </ac:spMkLst>
        </pc:spChg>
        <pc:spChg chg="add">
          <ac:chgData name="McNelis, Kathryn (EOHLC)" userId="d97e5f11-5137-429b-aa8c-0847fab3e68e" providerId="ADAL" clId="{745CE34A-5DE2-4193-9B40-DC1A766BA32A}" dt="2023-12-05T21:36:17.979" v="603" actId="26606"/>
          <ac:spMkLst>
            <pc:docMk/>
            <pc:sldMk cId="0" sldId="391"/>
            <ac:spMk id="264224" creationId="{B8114C98-A349-4111-A123-E8EAB86ABE30}"/>
          </ac:spMkLst>
        </pc:spChg>
        <pc:spChg chg="add">
          <ac:chgData name="McNelis, Kathryn (EOHLC)" userId="d97e5f11-5137-429b-aa8c-0847fab3e68e" providerId="ADAL" clId="{745CE34A-5DE2-4193-9B40-DC1A766BA32A}" dt="2023-12-05T21:36:17.979" v="603" actId="26606"/>
          <ac:spMkLst>
            <pc:docMk/>
            <pc:sldMk cId="0" sldId="391"/>
            <ac:spMk id="264238" creationId="{E2D3D3F2-ABBB-4453-B1C5-1BEBF7E4DD56}"/>
          </ac:spMkLst>
        </pc:spChg>
        <pc:grpChg chg="add">
          <ac:chgData name="McNelis, Kathryn (EOHLC)" userId="d97e5f11-5137-429b-aa8c-0847fab3e68e" providerId="ADAL" clId="{745CE34A-5DE2-4193-9B40-DC1A766BA32A}" dt="2023-12-05T21:36:17.979" v="603" actId="26606"/>
          <ac:grpSpMkLst>
            <pc:docMk/>
            <pc:sldMk cId="0" sldId="391"/>
            <ac:grpSpMk id="264216" creationId="{1EA1DAFF-CECA-492F-BFA1-22C64956B8D9}"/>
          </ac:grpSpMkLst>
        </pc:grpChg>
        <pc:grpChg chg="add">
          <ac:chgData name="McNelis, Kathryn (EOHLC)" userId="d97e5f11-5137-429b-aa8c-0847fab3e68e" providerId="ADAL" clId="{745CE34A-5DE2-4193-9B40-DC1A766BA32A}" dt="2023-12-05T21:36:17.979" v="603" actId="26606"/>
          <ac:grpSpMkLst>
            <pc:docMk/>
            <pc:sldMk cId="0" sldId="391"/>
            <ac:grpSpMk id="264226" creationId="{670FB431-AE18-414D-92F4-1D12D1991152}"/>
          </ac:grpSpMkLst>
        </pc:grpChg>
        <pc:grpChg chg="add">
          <ac:chgData name="McNelis, Kathryn (EOHLC)" userId="d97e5f11-5137-429b-aa8c-0847fab3e68e" providerId="ADAL" clId="{745CE34A-5DE2-4193-9B40-DC1A766BA32A}" dt="2023-12-05T21:36:17.979" v="603" actId="26606"/>
          <ac:grpSpMkLst>
            <pc:docMk/>
            <pc:sldMk cId="0" sldId="391"/>
            <ac:grpSpMk id="264232" creationId="{AF19A774-30A5-488B-9BAF-629C6440294E}"/>
          </ac:grpSpMkLst>
        </pc:grpChg>
        <pc:grpChg chg="add">
          <ac:chgData name="McNelis, Kathryn (EOHLC)" userId="d97e5f11-5137-429b-aa8c-0847fab3e68e" providerId="ADAL" clId="{745CE34A-5DE2-4193-9B40-DC1A766BA32A}" dt="2023-12-05T21:36:17.979" v="603" actId="26606"/>
          <ac:grpSpMkLst>
            <pc:docMk/>
            <pc:sldMk cId="0" sldId="391"/>
            <ac:grpSpMk id="264240" creationId="{8214E4A5-A0D2-42C4-8D14-D2A7E495F041}"/>
          </ac:grpSpMkLst>
        </pc:grpChg>
        <pc:picChg chg="mod ord">
          <ac:chgData name="McNelis, Kathryn (EOHLC)" userId="d97e5f11-5137-429b-aa8c-0847fab3e68e" providerId="ADAL" clId="{745CE34A-5DE2-4193-9B40-DC1A766BA32A}" dt="2023-12-05T21:36:17.979" v="603" actId="26606"/>
          <ac:picMkLst>
            <pc:docMk/>
            <pc:sldMk cId="0" sldId="391"/>
            <ac:picMk id="104452" creationId="{EDA5D41B-96AD-4DCC-BDCF-D02681DA10C0}"/>
          </ac:picMkLst>
        </pc:picChg>
      </pc:sldChg>
      <pc:sldChg chg="addSp modSp mod setBg">
        <pc:chgData name="McNelis, Kathryn (EOHLC)" userId="d97e5f11-5137-429b-aa8c-0847fab3e68e" providerId="ADAL" clId="{745CE34A-5DE2-4193-9B40-DC1A766BA32A}" dt="2023-12-07T23:19:38.580" v="3261" actId="255"/>
        <pc:sldMkLst>
          <pc:docMk/>
          <pc:sldMk cId="0" sldId="392"/>
        </pc:sldMkLst>
        <pc:spChg chg="mod">
          <ac:chgData name="McNelis, Kathryn (EOHLC)" userId="d97e5f11-5137-429b-aa8c-0847fab3e68e" providerId="ADAL" clId="{745CE34A-5DE2-4193-9B40-DC1A766BA32A}" dt="2023-12-04T23:33:44.285" v="90" actId="26606"/>
          <ac:spMkLst>
            <pc:docMk/>
            <pc:sldMk cId="0" sldId="392"/>
            <ac:spMk id="2" creationId="{FFB1C6B9-CA59-4C7F-A2C5-E624453990D3}"/>
          </ac:spMkLst>
        </pc:spChg>
        <pc:spChg chg="mod">
          <ac:chgData name="McNelis, Kathryn (EOHLC)" userId="d97e5f11-5137-429b-aa8c-0847fab3e68e" providerId="ADAL" clId="{745CE34A-5DE2-4193-9B40-DC1A766BA32A}" dt="2023-12-07T23:19:38.580" v="3261" actId="255"/>
          <ac:spMkLst>
            <pc:docMk/>
            <pc:sldMk cId="0" sldId="392"/>
            <ac:spMk id="3" creationId="{ABC691CD-0EB3-472F-8DC6-B6D33F4D3858}"/>
          </ac:spMkLst>
        </pc:spChg>
        <pc:spChg chg="add">
          <ac:chgData name="McNelis, Kathryn (EOHLC)" userId="d97e5f11-5137-429b-aa8c-0847fab3e68e" providerId="ADAL" clId="{745CE34A-5DE2-4193-9B40-DC1A766BA32A}" dt="2023-12-04T23:33:44.285" v="90" actId="26606"/>
          <ac:spMkLst>
            <pc:docMk/>
            <pc:sldMk cId="0" sldId="392"/>
            <ac:spMk id="10" creationId="{59A309A7-1751-4ABE-A3C1-EEC40366AD89}"/>
          </ac:spMkLst>
        </pc:spChg>
        <pc:spChg chg="add">
          <ac:chgData name="McNelis, Kathryn (EOHLC)" userId="d97e5f11-5137-429b-aa8c-0847fab3e68e" providerId="ADAL" clId="{745CE34A-5DE2-4193-9B40-DC1A766BA32A}" dt="2023-12-04T23:33:44.285" v="90" actId="26606"/>
          <ac:spMkLst>
            <pc:docMk/>
            <pc:sldMk cId="0" sldId="392"/>
            <ac:spMk id="12" creationId="{967D8EB6-EAE1-4F9C-B398-83321E287204}"/>
          </ac:spMkLst>
        </pc:spChg>
        <pc:picChg chg="add mod">
          <ac:chgData name="McNelis, Kathryn (EOHLC)" userId="d97e5f11-5137-429b-aa8c-0847fab3e68e" providerId="ADAL" clId="{745CE34A-5DE2-4193-9B40-DC1A766BA32A}" dt="2023-12-04T23:37:08.138" v="91" actId="14826"/>
          <ac:picMkLst>
            <pc:docMk/>
            <pc:sldMk cId="0" sldId="392"/>
            <ac:picMk id="7" creationId="{309AB297-A1DB-BA6C-88AA-E72C27396E61}"/>
          </ac:picMkLst>
        </pc:picChg>
      </pc:sldChg>
      <pc:sldChg chg="addSp modSp mod setBg">
        <pc:chgData name="McNelis, Kathryn (EOHLC)" userId="d97e5f11-5137-429b-aa8c-0847fab3e68e" providerId="ADAL" clId="{745CE34A-5DE2-4193-9B40-DC1A766BA32A}" dt="2023-12-07T23:27:06.083" v="3271" actId="14100"/>
        <pc:sldMkLst>
          <pc:docMk/>
          <pc:sldMk cId="0" sldId="393"/>
        </pc:sldMkLst>
        <pc:spChg chg="mod">
          <ac:chgData name="McNelis, Kathryn (EOHLC)" userId="d97e5f11-5137-429b-aa8c-0847fab3e68e" providerId="ADAL" clId="{745CE34A-5DE2-4193-9B40-DC1A766BA32A}" dt="2023-12-07T23:27:06.083" v="3271" actId="14100"/>
          <ac:spMkLst>
            <pc:docMk/>
            <pc:sldMk cId="0" sldId="393"/>
            <ac:spMk id="2" creationId="{7AFA1855-B658-40B5-8AE0-8608BD587616}"/>
          </ac:spMkLst>
        </pc:spChg>
        <pc:spChg chg="mod">
          <ac:chgData name="McNelis, Kathryn (EOHLC)" userId="d97e5f11-5137-429b-aa8c-0847fab3e68e" providerId="ADAL" clId="{745CE34A-5DE2-4193-9B40-DC1A766BA32A}" dt="2023-12-07T23:26:59.994" v="3270" actId="27636"/>
          <ac:spMkLst>
            <pc:docMk/>
            <pc:sldMk cId="0" sldId="393"/>
            <ac:spMk id="73731" creationId="{9ADC1CAE-6DBF-41B2-9917-36CE9FFDCE1D}"/>
          </ac:spMkLst>
        </pc:spChg>
        <pc:spChg chg="add">
          <ac:chgData name="McNelis, Kathryn (EOHLC)" userId="d97e5f11-5137-429b-aa8c-0847fab3e68e" providerId="ADAL" clId="{745CE34A-5DE2-4193-9B40-DC1A766BA32A}" dt="2023-12-05T21:29:07.275" v="567" actId="26606"/>
          <ac:spMkLst>
            <pc:docMk/>
            <pc:sldMk cId="0" sldId="393"/>
            <ac:spMk id="73736" creationId="{5C8908E2-EE49-44D2-9428-A28D2312A8D5}"/>
          </ac:spMkLst>
        </pc:spChg>
        <pc:spChg chg="add">
          <ac:chgData name="McNelis, Kathryn (EOHLC)" userId="d97e5f11-5137-429b-aa8c-0847fab3e68e" providerId="ADAL" clId="{745CE34A-5DE2-4193-9B40-DC1A766BA32A}" dt="2023-12-05T21:29:07.275" v="567" actId="26606"/>
          <ac:spMkLst>
            <pc:docMk/>
            <pc:sldMk cId="0" sldId="393"/>
            <ac:spMk id="73742" creationId="{1162F61D-5DC3-488F-B9BB-1F1F600A2A86}"/>
          </ac:spMkLst>
        </pc:spChg>
        <pc:spChg chg="add">
          <ac:chgData name="McNelis, Kathryn (EOHLC)" userId="d97e5f11-5137-429b-aa8c-0847fab3e68e" providerId="ADAL" clId="{745CE34A-5DE2-4193-9B40-DC1A766BA32A}" dt="2023-12-05T21:29:07.275" v="567" actId="26606"/>
          <ac:spMkLst>
            <pc:docMk/>
            <pc:sldMk cId="0" sldId="393"/>
            <ac:spMk id="73744" creationId="{ED888B23-07FA-482A-96DF-47E31AF1A603}"/>
          </ac:spMkLst>
        </pc:spChg>
        <pc:grpChg chg="add">
          <ac:chgData name="McNelis, Kathryn (EOHLC)" userId="d97e5f11-5137-429b-aa8c-0847fab3e68e" providerId="ADAL" clId="{745CE34A-5DE2-4193-9B40-DC1A766BA32A}" dt="2023-12-05T21:29:07.275" v="567" actId="26606"/>
          <ac:grpSpMkLst>
            <pc:docMk/>
            <pc:sldMk cId="0" sldId="393"/>
            <ac:grpSpMk id="73738" creationId="{0832E484-7BA9-41B6-8E6D-0537F48B626C}"/>
          </ac:grpSpMkLst>
        </pc:grpChg>
      </pc:sldChg>
      <pc:sldChg chg="addSp delSp modSp mod setBg">
        <pc:chgData name="McNelis, Kathryn (EOHLC)" userId="d97e5f11-5137-429b-aa8c-0847fab3e68e" providerId="ADAL" clId="{745CE34A-5DE2-4193-9B40-DC1A766BA32A}" dt="2023-12-08T04:52:52.831" v="3760" actId="20577"/>
        <pc:sldMkLst>
          <pc:docMk/>
          <pc:sldMk cId="0" sldId="394"/>
        </pc:sldMkLst>
        <pc:spChg chg="mod">
          <ac:chgData name="McNelis, Kathryn (EOHLC)" userId="d97e5f11-5137-429b-aa8c-0847fab3e68e" providerId="ADAL" clId="{745CE34A-5DE2-4193-9B40-DC1A766BA32A}" dt="2023-12-05T22:25:19.340" v="1295" actId="2711"/>
          <ac:spMkLst>
            <pc:docMk/>
            <pc:sldMk cId="0" sldId="394"/>
            <ac:spMk id="2" creationId="{88B68B8B-1183-4E44-9165-DF022046642A}"/>
          </ac:spMkLst>
        </pc:spChg>
        <pc:spChg chg="del mod">
          <ac:chgData name="McNelis, Kathryn (EOHLC)" userId="d97e5f11-5137-429b-aa8c-0847fab3e68e" providerId="ADAL" clId="{745CE34A-5DE2-4193-9B40-DC1A766BA32A}" dt="2023-12-04T23:13:14.790" v="28" actId="26606"/>
          <ac:spMkLst>
            <pc:docMk/>
            <pc:sldMk cId="0" sldId="394"/>
            <ac:spMk id="3" creationId="{46E4A993-5451-4B1C-A662-BF0F18790FC9}"/>
          </ac:spMkLst>
        </pc:spChg>
        <pc:spChg chg="add del">
          <ac:chgData name="McNelis, Kathryn (EOHLC)" userId="d97e5f11-5137-429b-aa8c-0847fab3e68e" providerId="ADAL" clId="{745CE34A-5DE2-4193-9B40-DC1A766BA32A}" dt="2023-12-04T23:14:11.804" v="30" actId="26606"/>
          <ac:spMkLst>
            <pc:docMk/>
            <pc:sldMk cId="0" sldId="394"/>
            <ac:spMk id="10" creationId="{BACC6370-2D7E-4714-9D71-7542949D7D5D}"/>
          </ac:spMkLst>
        </pc:spChg>
        <pc:spChg chg="add del">
          <ac:chgData name="McNelis, Kathryn (EOHLC)" userId="d97e5f11-5137-429b-aa8c-0847fab3e68e" providerId="ADAL" clId="{745CE34A-5DE2-4193-9B40-DC1A766BA32A}" dt="2023-12-04T23:14:11.804" v="30" actId="26606"/>
          <ac:spMkLst>
            <pc:docMk/>
            <pc:sldMk cId="0" sldId="394"/>
            <ac:spMk id="12" creationId="{F68B3F68-107C-434F-AA38-110D5EA91B85}"/>
          </ac:spMkLst>
        </pc:spChg>
        <pc:spChg chg="add del">
          <ac:chgData name="McNelis, Kathryn (EOHLC)" userId="d97e5f11-5137-429b-aa8c-0847fab3e68e" providerId="ADAL" clId="{745CE34A-5DE2-4193-9B40-DC1A766BA32A}" dt="2023-12-04T23:14:11.804" v="30" actId="26606"/>
          <ac:spMkLst>
            <pc:docMk/>
            <pc:sldMk cId="0" sldId="394"/>
            <ac:spMk id="14" creationId="{AAD0DBB9-1A4B-4391-81D4-CB19F9AB918A}"/>
          </ac:spMkLst>
        </pc:spChg>
        <pc:spChg chg="add del">
          <ac:chgData name="McNelis, Kathryn (EOHLC)" userId="d97e5f11-5137-429b-aa8c-0847fab3e68e" providerId="ADAL" clId="{745CE34A-5DE2-4193-9B40-DC1A766BA32A}" dt="2023-12-04T23:14:11.804" v="30" actId="26606"/>
          <ac:spMkLst>
            <pc:docMk/>
            <pc:sldMk cId="0" sldId="394"/>
            <ac:spMk id="16" creationId="{063BBA22-50EA-4C4D-BE05-F1CE4E63AA56}"/>
          </ac:spMkLst>
        </pc:spChg>
        <pc:spChg chg="add">
          <ac:chgData name="McNelis, Kathryn (EOHLC)" userId="d97e5f11-5137-429b-aa8c-0847fab3e68e" providerId="ADAL" clId="{745CE34A-5DE2-4193-9B40-DC1A766BA32A}" dt="2023-12-04T23:14:11.804" v="30" actId="26606"/>
          <ac:spMkLst>
            <pc:docMk/>
            <pc:sldMk cId="0" sldId="394"/>
            <ac:spMk id="21" creationId="{BACC6370-2D7E-4714-9D71-7542949D7D5D}"/>
          </ac:spMkLst>
        </pc:spChg>
        <pc:spChg chg="add">
          <ac:chgData name="McNelis, Kathryn (EOHLC)" userId="d97e5f11-5137-429b-aa8c-0847fab3e68e" providerId="ADAL" clId="{745CE34A-5DE2-4193-9B40-DC1A766BA32A}" dt="2023-12-04T23:14:11.804" v="30" actId="26606"/>
          <ac:spMkLst>
            <pc:docMk/>
            <pc:sldMk cId="0" sldId="394"/>
            <ac:spMk id="23" creationId="{F68B3F68-107C-434F-AA38-110D5EA91B85}"/>
          </ac:spMkLst>
        </pc:spChg>
        <pc:spChg chg="add">
          <ac:chgData name="McNelis, Kathryn (EOHLC)" userId="d97e5f11-5137-429b-aa8c-0847fab3e68e" providerId="ADAL" clId="{745CE34A-5DE2-4193-9B40-DC1A766BA32A}" dt="2023-12-04T23:14:11.804" v="30" actId="26606"/>
          <ac:spMkLst>
            <pc:docMk/>
            <pc:sldMk cId="0" sldId="394"/>
            <ac:spMk id="25" creationId="{AAD0DBB9-1A4B-4391-81D4-CB19F9AB918A}"/>
          </ac:spMkLst>
        </pc:spChg>
        <pc:spChg chg="add">
          <ac:chgData name="McNelis, Kathryn (EOHLC)" userId="d97e5f11-5137-429b-aa8c-0847fab3e68e" providerId="ADAL" clId="{745CE34A-5DE2-4193-9B40-DC1A766BA32A}" dt="2023-12-04T23:14:11.804" v="30" actId="26606"/>
          <ac:spMkLst>
            <pc:docMk/>
            <pc:sldMk cId="0" sldId="394"/>
            <ac:spMk id="27" creationId="{063BBA22-50EA-4C4D-BE05-F1CE4E63AA56}"/>
          </ac:spMkLst>
        </pc:spChg>
        <pc:graphicFrameChg chg="add mod modGraphic">
          <ac:chgData name="McNelis, Kathryn (EOHLC)" userId="d97e5f11-5137-429b-aa8c-0847fab3e68e" providerId="ADAL" clId="{745CE34A-5DE2-4193-9B40-DC1A766BA32A}" dt="2023-12-08T04:52:52.831" v="3760" actId="20577"/>
          <ac:graphicFrameMkLst>
            <pc:docMk/>
            <pc:sldMk cId="0" sldId="394"/>
            <ac:graphicFrameMk id="5" creationId="{F4821163-1FC8-7C92-7950-0FCDD53E131B}"/>
          </ac:graphicFrameMkLst>
        </pc:graphicFrameChg>
      </pc:sldChg>
      <pc:sldChg chg="addSp delSp modSp mod setBg setFolMasterObjs">
        <pc:chgData name="McNelis, Kathryn (EOHLC)" userId="d97e5f11-5137-429b-aa8c-0847fab3e68e" providerId="ADAL" clId="{745CE34A-5DE2-4193-9B40-DC1A766BA32A}" dt="2023-12-07T23:37:11.862" v="3291" actId="20577"/>
        <pc:sldMkLst>
          <pc:docMk/>
          <pc:sldMk cId="0" sldId="395"/>
        </pc:sldMkLst>
        <pc:spChg chg="mod">
          <ac:chgData name="McNelis, Kathryn (EOHLC)" userId="d97e5f11-5137-429b-aa8c-0847fab3e68e" providerId="ADAL" clId="{745CE34A-5DE2-4193-9B40-DC1A766BA32A}" dt="2023-12-05T22:16:02.807" v="997" actId="26606"/>
          <ac:spMkLst>
            <pc:docMk/>
            <pc:sldMk cId="0" sldId="395"/>
            <ac:spMk id="2" creationId="{AD8E963D-DA3E-4CB0-9E77-38643B91E362}"/>
          </ac:spMkLst>
        </pc:spChg>
        <pc:spChg chg="del mod">
          <ac:chgData name="McNelis, Kathryn (EOHLC)" userId="d97e5f11-5137-429b-aa8c-0847fab3e68e" providerId="ADAL" clId="{745CE34A-5DE2-4193-9B40-DC1A766BA32A}" dt="2023-12-05T22:16:02.807" v="997" actId="26606"/>
          <ac:spMkLst>
            <pc:docMk/>
            <pc:sldMk cId="0" sldId="395"/>
            <ac:spMk id="67587" creationId="{80DA8ECF-7601-44C3-8D14-E1030B37070F}"/>
          </ac:spMkLst>
        </pc:spChg>
        <pc:spChg chg="add">
          <ac:chgData name="McNelis, Kathryn (EOHLC)" userId="d97e5f11-5137-429b-aa8c-0847fab3e68e" providerId="ADAL" clId="{745CE34A-5DE2-4193-9B40-DC1A766BA32A}" dt="2023-12-05T22:16:02.807" v="997" actId="26606"/>
          <ac:spMkLst>
            <pc:docMk/>
            <pc:sldMk cId="0" sldId="395"/>
            <ac:spMk id="67593" creationId="{BACC6370-2D7E-4714-9D71-7542949D7D5D}"/>
          </ac:spMkLst>
        </pc:spChg>
        <pc:spChg chg="add">
          <ac:chgData name="McNelis, Kathryn (EOHLC)" userId="d97e5f11-5137-429b-aa8c-0847fab3e68e" providerId="ADAL" clId="{745CE34A-5DE2-4193-9B40-DC1A766BA32A}" dt="2023-12-05T22:16:02.807" v="997" actId="26606"/>
          <ac:spMkLst>
            <pc:docMk/>
            <pc:sldMk cId="0" sldId="395"/>
            <ac:spMk id="67595" creationId="{F68B3F68-107C-434F-AA38-110D5EA91B85}"/>
          </ac:spMkLst>
        </pc:spChg>
        <pc:spChg chg="add">
          <ac:chgData name="McNelis, Kathryn (EOHLC)" userId="d97e5f11-5137-429b-aa8c-0847fab3e68e" providerId="ADAL" clId="{745CE34A-5DE2-4193-9B40-DC1A766BA32A}" dt="2023-12-05T22:16:02.807" v="997" actId="26606"/>
          <ac:spMkLst>
            <pc:docMk/>
            <pc:sldMk cId="0" sldId="395"/>
            <ac:spMk id="67597" creationId="{AAD0DBB9-1A4B-4391-81D4-CB19F9AB918A}"/>
          </ac:spMkLst>
        </pc:spChg>
        <pc:spChg chg="add">
          <ac:chgData name="McNelis, Kathryn (EOHLC)" userId="d97e5f11-5137-429b-aa8c-0847fab3e68e" providerId="ADAL" clId="{745CE34A-5DE2-4193-9B40-DC1A766BA32A}" dt="2023-12-05T22:16:02.807" v="997" actId="26606"/>
          <ac:spMkLst>
            <pc:docMk/>
            <pc:sldMk cId="0" sldId="395"/>
            <ac:spMk id="67599" creationId="{063BBA22-50EA-4C4D-BE05-F1CE4E63AA56}"/>
          </ac:spMkLst>
        </pc:spChg>
        <pc:graphicFrameChg chg="add mod">
          <ac:chgData name="McNelis, Kathryn (EOHLC)" userId="d97e5f11-5137-429b-aa8c-0847fab3e68e" providerId="ADAL" clId="{745CE34A-5DE2-4193-9B40-DC1A766BA32A}" dt="2023-12-07T23:37:11.862" v="3291" actId="20577"/>
          <ac:graphicFrameMkLst>
            <pc:docMk/>
            <pc:sldMk cId="0" sldId="395"/>
            <ac:graphicFrameMk id="67589" creationId="{F0DE6D53-A682-B677-446D-D13C0E97A887}"/>
          </ac:graphicFrameMkLst>
        </pc:graphicFrameChg>
      </pc:sldChg>
      <pc:sldChg chg="addSp delSp modSp mod setBg">
        <pc:chgData name="McNelis, Kathryn (EOHLC)" userId="d97e5f11-5137-429b-aa8c-0847fab3e68e" providerId="ADAL" clId="{745CE34A-5DE2-4193-9B40-DC1A766BA32A}" dt="2023-12-07T18:27:43.383" v="1957"/>
        <pc:sldMkLst>
          <pc:docMk/>
          <pc:sldMk cId="0" sldId="396"/>
        </pc:sldMkLst>
        <pc:spChg chg="mod">
          <ac:chgData name="McNelis, Kathryn (EOHLC)" userId="d97e5f11-5137-429b-aa8c-0847fab3e68e" providerId="ADAL" clId="{745CE34A-5DE2-4193-9B40-DC1A766BA32A}" dt="2023-12-04T23:53:04.159" v="159" actId="26606"/>
          <ac:spMkLst>
            <pc:docMk/>
            <pc:sldMk cId="0" sldId="396"/>
            <ac:spMk id="2" creationId="{BD628B63-EA58-4F90-9B29-3593AF724C87}"/>
          </ac:spMkLst>
        </pc:spChg>
        <pc:spChg chg="del mod">
          <ac:chgData name="McNelis, Kathryn (EOHLC)" userId="d97e5f11-5137-429b-aa8c-0847fab3e68e" providerId="ADAL" clId="{745CE34A-5DE2-4193-9B40-DC1A766BA32A}" dt="2023-12-04T23:53:04.159" v="159" actId="26606"/>
          <ac:spMkLst>
            <pc:docMk/>
            <pc:sldMk cId="0" sldId="396"/>
            <ac:spMk id="68611" creationId="{9E1F49DC-C965-4042-81DC-FC0A5C17D650}"/>
          </ac:spMkLst>
        </pc:spChg>
        <pc:spChg chg="add">
          <ac:chgData name="McNelis, Kathryn (EOHLC)" userId="d97e5f11-5137-429b-aa8c-0847fab3e68e" providerId="ADAL" clId="{745CE34A-5DE2-4193-9B40-DC1A766BA32A}" dt="2023-12-04T23:53:04.159" v="159" actId="26606"/>
          <ac:spMkLst>
            <pc:docMk/>
            <pc:sldMk cId="0" sldId="396"/>
            <ac:spMk id="68617" creationId="{BC68A55F-7B32-44D8-AEE5-1AF40532656C}"/>
          </ac:spMkLst>
        </pc:spChg>
        <pc:spChg chg="add">
          <ac:chgData name="McNelis, Kathryn (EOHLC)" userId="d97e5f11-5137-429b-aa8c-0847fab3e68e" providerId="ADAL" clId="{745CE34A-5DE2-4193-9B40-DC1A766BA32A}" dt="2023-12-04T23:53:04.159" v="159" actId="26606"/>
          <ac:spMkLst>
            <pc:docMk/>
            <pc:sldMk cId="0" sldId="396"/>
            <ac:spMk id="68619" creationId="{CD1AAA2C-FBBE-42AA-B869-31D524B7653F}"/>
          </ac:spMkLst>
        </pc:spChg>
        <pc:spChg chg="add">
          <ac:chgData name="McNelis, Kathryn (EOHLC)" userId="d97e5f11-5137-429b-aa8c-0847fab3e68e" providerId="ADAL" clId="{745CE34A-5DE2-4193-9B40-DC1A766BA32A}" dt="2023-12-04T23:53:04.159" v="159" actId="26606"/>
          <ac:spMkLst>
            <pc:docMk/>
            <pc:sldMk cId="0" sldId="396"/>
            <ac:spMk id="68621" creationId="{5F937BBF-9326-4230-AB1B-F1795E350559}"/>
          </ac:spMkLst>
        </pc:spChg>
        <pc:graphicFrameChg chg="add mod">
          <ac:chgData name="McNelis, Kathryn (EOHLC)" userId="d97e5f11-5137-429b-aa8c-0847fab3e68e" providerId="ADAL" clId="{745CE34A-5DE2-4193-9B40-DC1A766BA32A}" dt="2023-12-07T18:27:43.383" v="1957"/>
          <ac:graphicFrameMkLst>
            <pc:docMk/>
            <pc:sldMk cId="0" sldId="396"/>
            <ac:graphicFrameMk id="68613" creationId="{4C6E706A-3958-E4C3-1AFA-B160748FCA0C}"/>
          </ac:graphicFrameMkLst>
        </pc:graphicFrameChg>
      </pc:sldChg>
      <pc:sldChg chg="addSp delSp modSp mod setBg">
        <pc:chgData name="McNelis, Kathryn (EOHLC)" userId="d97e5f11-5137-429b-aa8c-0847fab3e68e" providerId="ADAL" clId="{745CE34A-5DE2-4193-9B40-DC1A766BA32A}" dt="2023-12-08T04:56:47.917" v="3762" actId="20577"/>
        <pc:sldMkLst>
          <pc:docMk/>
          <pc:sldMk cId="0" sldId="397"/>
        </pc:sldMkLst>
        <pc:spChg chg="mod">
          <ac:chgData name="McNelis, Kathryn (EOHLC)" userId="d97e5f11-5137-429b-aa8c-0847fab3e68e" providerId="ADAL" clId="{745CE34A-5DE2-4193-9B40-DC1A766BA32A}" dt="2023-12-04T23:24:18.935" v="70" actId="26606"/>
          <ac:spMkLst>
            <pc:docMk/>
            <pc:sldMk cId="0" sldId="397"/>
            <ac:spMk id="2" creationId="{C1FD6F1D-B941-4487-91FE-E22CF88BDA04}"/>
          </ac:spMkLst>
        </pc:spChg>
        <pc:spChg chg="mod">
          <ac:chgData name="McNelis, Kathryn (EOHLC)" userId="d97e5f11-5137-429b-aa8c-0847fab3e68e" providerId="ADAL" clId="{745CE34A-5DE2-4193-9B40-DC1A766BA32A}" dt="2023-12-08T04:56:47.917" v="3762" actId="20577"/>
          <ac:spMkLst>
            <pc:docMk/>
            <pc:sldMk cId="0" sldId="397"/>
            <ac:spMk id="31747" creationId="{ADFD5A7E-4B6F-472A-9003-1B086866E1A0}"/>
          </ac:spMkLst>
        </pc:spChg>
        <pc:spChg chg="add del">
          <ac:chgData name="McNelis, Kathryn (EOHLC)" userId="d97e5f11-5137-429b-aa8c-0847fab3e68e" providerId="ADAL" clId="{745CE34A-5DE2-4193-9B40-DC1A766BA32A}" dt="2023-12-04T23:22:26.382" v="60" actId="26606"/>
          <ac:spMkLst>
            <pc:docMk/>
            <pc:sldMk cId="0" sldId="397"/>
            <ac:spMk id="31754" creationId="{AFA67CD3-AB4E-4A7A-BEB8-53C445D8C44E}"/>
          </ac:spMkLst>
        </pc:spChg>
        <pc:spChg chg="add del">
          <ac:chgData name="McNelis, Kathryn (EOHLC)" userId="d97e5f11-5137-429b-aa8c-0847fab3e68e" providerId="ADAL" clId="{745CE34A-5DE2-4193-9B40-DC1A766BA32A}" dt="2023-12-04T23:22:26.382" v="60" actId="26606"/>
          <ac:spMkLst>
            <pc:docMk/>
            <pc:sldMk cId="0" sldId="397"/>
            <ac:spMk id="31758" creationId="{339C8D78-A644-462F-B674-F440635E5353}"/>
          </ac:spMkLst>
        </pc:spChg>
        <pc:spChg chg="add del">
          <ac:chgData name="McNelis, Kathryn (EOHLC)" userId="d97e5f11-5137-429b-aa8c-0847fab3e68e" providerId="ADAL" clId="{745CE34A-5DE2-4193-9B40-DC1A766BA32A}" dt="2023-12-04T23:24:18.935" v="70" actId="26606"/>
          <ac:spMkLst>
            <pc:docMk/>
            <pc:sldMk cId="0" sldId="397"/>
            <ac:spMk id="31760" creationId="{59A309A7-1751-4ABE-A3C1-EEC40366AD89}"/>
          </ac:spMkLst>
        </pc:spChg>
        <pc:spChg chg="add del">
          <ac:chgData name="McNelis, Kathryn (EOHLC)" userId="d97e5f11-5137-429b-aa8c-0847fab3e68e" providerId="ADAL" clId="{745CE34A-5DE2-4193-9B40-DC1A766BA32A}" dt="2023-12-04T23:24:18.935" v="70" actId="26606"/>
          <ac:spMkLst>
            <pc:docMk/>
            <pc:sldMk cId="0" sldId="397"/>
            <ac:spMk id="31761" creationId="{967D8EB6-EAE1-4F9C-B398-83321E287204}"/>
          </ac:spMkLst>
        </pc:spChg>
        <pc:spChg chg="add">
          <ac:chgData name="McNelis, Kathryn (EOHLC)" userId="d97e5f11-5137-429b-aa8c-0847fab3e68e" providerId="ADAL" clId="{745CE34A-5DE2-4193-9B40-DC1A766BA32A}" dt="2023-12-04T23:24:18.935" v="70" actId="26606"/>
          <ac:spMkLst>
            <pc:docMk/>
            <pc:sldMk cId="0" sldId="397"/>
            <ac:spMk id="31767" creationId="{8D1AA55E-40D5-461B-A5A8-4AE8AAB71B08}"/>
          </ac:spMkLst>
        </pc:spChg>
        <pc:spChg chg="add">
          <ac:chgData name="McNelis, Kathryn (EOHLC)" userId="d97e5f11-5137-429b-aa8c-0847fab3e68e" providerId="ADAL" clId="{745CE34A-5DE2-4193-9B40-DC1A766BA32A}" dt="2023-12-04T23:24:18.935" v="70" actId="26606"/>
          <ac:spMkLst>
            <pc:docMk/>
            <pc:sldMk cId="0" sldId="397"/>
            <ac:spMk id="31771" creationId="{6CB927A4-E432-4310-9CD5-E89FF5063179}"/>
          </ac:spMkLst>
        </pc:spChg>
        <pc:spChg chg="add">
          <ac:chgData name="McNelis, Kathryn (EOHLC)" userId="d97e5f11-5137-429b-aa8c-0847fab3e68e" providerId="ADAL" clId="{745CE34A-5DE2-4193-9B40-DC1A766BA32A}" dt="2023-12-04T23:24:18.935" v="70" actId="26606"/>
          <ac:spMkLst>
            <pc:docMk/>
            <pc:sldMk cId="0" sldId="397"/>
            <ac:spMk id="31773" creationId="{E3020543-B24B-4EC4-8FFC-8DD88EEA91A8}"/>
          </ac:spMkLst>
        </pc:spChg>
        <pc:picChg chg="add del">
          <ac:chgData name="McNelis, Kathryn (EOHLC)" userId="d97e5f11-5137-429b-aa8c-0847fab3e68e" providerId="ADAL" clId="{745CE34A-5DE2-4193-9B40-DC1A766BA32A}" dt="2023-12-04T23:22:26.382" v="60" actId="26606"/>
          <ac:picMkLst>
            <pc:docMk/>
            <pc:sldMk cId="0" sldId="397"/>
            <ac:picMk id="31751" creationId="{EE9D72A1-27CA-4382-7638-C0CD20798FE7}"/>
          </ac:picMkLst>
        </pc:picChg>
        <pc:picChg chg="add del">
          <ac:chgData name="McNelis, Kathryn (EOHLC)" userId="d97e5f11-5137-429b-aa8c-0847fab3e68e" providerId="ADAL" clId="{745CE34A-5DE2-4193-9B40-DC1A766BA32A}" dt="2023-12-04T23:22:26.382" v="60" actId="26606"/>
          <ac:picMkLst>
            <pc:docMk/>
            <pc:sldMk cId="0" sldId="397"/>
            <ac:picMk id="31756" creationId="{07CF545F-9C2E-4446-97CD-AD92990C2B68}"/>
          </ac:picMkLst>
        </pc:picChg>
        <pc:picChg chg="add mod">
          <ac:chgData name="McNelis, Kathryn (EOHLC)" userId="d97e5f11-5137-429b-aa8c-0847fab3e68e" providerId="ADAL" clId="{745CE34A-5DE2-4193-9B40-DC1A766BA32A}" dt="2023-12-04T23:24:18.935" v="70" actId="26606"/>
          <ac:picMkLst>
            <pc:docMk/>
            <pc:sldMk cId="0" sldId="397"/>
            <ac:picMk id="31762" creationId="{B48A50AD-B52D-61E8-B5B5-189C0F38E431}"/>
          </ac:picMkLst>
        </pc:picChg>
        <pc:cxnChg chg="add">
          <ac:chgData name="McNelis, Kathryn (EOHLC)" userId="d97e5f11-5137-429b-aa8c-0847fab3e68e" providerId="ADAL" clId="{745CE34A-5DE2-4193-9B40-DC1A766BA32A}" dt="2023-12-04T23:24:18.935" v="70" actId="26606"/>
          <ac:cxnSpMkLst>
            <pc:docMk/>
            <pc:sldMk cId="0" sldId="397"/>
            <ac:cxnSpMk id="31769" creationId="{7EB498BD-8089-4626-91EA-4978EBEF535E}"/>
          </ac:cxnSpMkLst>
        </pc:cxnChg>
      </pc:sldChg>
      <pc:sldChg chg="addSp delSp modSp mod">
        <pc:chgData name="McNelis, Kathryn (EOHLC)" userId="d97e5f11-5137-429b-aa8c-0847fab3e68e" providerId="ADAL" clId="{745CE34A-5DE2-4193-9B40-DC1A766BA32A}" dt="2023-12-07T18:09:43.673" v="1801" actId="255"/>
        <pc:sldMkLst>
          <pc:docMk/>
          <pc:sldMk cId="0" sldId="398"/>
        </pc:sldMkLst>
        <pc:spChg chg="mod">
          <ac:chgData name="McNelis, Kathryn (EOHLC)" userId="d97e5f11-5137-429b-aa8c-0847fab3e68e" providerId="ADAL" clId="{745CE34A-5DE2-4193-9B40-DC1A766BA32A}" dt="2023-12-04T23:12:18.634" v="5"/>
          <ac:spMkLst>
            <pc:docMk/>
            <pc:sldMk cId="0" sldId="398"/>
            <ac:spMk id="2" creationId="{BDE11A57-694E-499B-A042-970863F9D442}"/>
          </ac:spMkLst>
        </pc:spChg>
        <pc:spChg chg="del mod">
          <ac:chgData name="McNelis, Kathryn (EOHLC)" userId="d97e5f11-5137-429b-aa8c-0847fab3e68e" providerId="ADAL" clId="{745CE34A-5DE2-4193-9B40-DC1A766BA32A}" dt="2023-12-04T23:24:49.761" v="71" actId="26606"/>
          <ac:spMkLst>
            <pc:docMk/>
            <pc:sldMk cId="0" sldId="398"/>
            <ac:spMk id="32771" creationId="{6E2A8D87-7FA8-48BE-BB07-F7B82A69F976}"/>
          </ac:spMkLst>
        </pc:spChg>
        <pc:graphicFrameChg chg="add mod">
          <ac:chgData name="McNelis, Kathryn (EOHLC)" userId="d97e5f11-5137-429b-aa8c-0847fab3e68e" providerId="ADAL" clId="{745CE34A-5DE2-4193-9B40-DC1A766BA32A}" dt="2023-12-07T18:09:43.673" v="1801" actId="255"/>
          <ac:graphicFrameMkLst>
            <pc:docMk/>
            <pc:sldMk cId="0" sldId="398"/>
            <ac:graphicFrameMk id="32773" creationId="{4ED81C15-3171-768E-57DC-24A5AE7A2FB1}"/>
          </ac:graphicFrameMkLst>
        </pc:graphicFrameChg>
      </pc:sldChg>
      <pc:sldChg chg="addSp delSp modSp mod">
        <pc:chgData name="McNelis, Kathryn (EOHLC)" userId="d97e5f11-5137-429b-aa8c-0847fab3e68e" providerId="ADAL" clId="{745CE34A-5DE2-4193-9B40-DC1A766BA32A}" dt="2023-12-07T18:10:38.084" v="1808" actId="255"/>
        <pc:sldMkLst>
          <pc:docMk/>
          <pc:sldMk cId="0" sldId="399"/>
        </pc:sldMkLst>
        <pc:spChg chg="mod">
          <ac:chgData name="McNelis, Kathryn (EOHLC)" userId="d97e5f11-5137-429b-aa8c-0847fab3e68e" providerId="ADAL" clId="{745CE34A-5DE2-4193-9B40-DC1A766BA32A}" dt="2023-12-04T23:12:18.634" v="5"/>
          <ac:spMkLst>
            <pc:docMk/>
            <pc:sldMk cId="0" sldId="399"/>
            <ac:spMk id="2" creationId="{F73C7930-4EC3-4249-A6B6-101A3C043D33}"/>
          </ac:spMkLst>
        </pc:spChg>
        <pc:spChg chg="add del mod">
          <ac:chgData name="McNelis, Kathryn (EOHLC)" userId="d97e5f11-5137-429b-aa8c-0847fab3e68e" providerId="ADAL" clId="{745CE34A-5DE2-4193-9B40-DC1A766BA32A}" dt="2023-12-04T23:30:59.758" v="81" actId="26606"/>
          <ac:spMkLst>
            <pc:docMk/>
            <pc:sldMk cId="0" sldId="399"/>
            <ac:spMk id="33795" creationId="{DB7ADD9B-D7F9-4195-8F44-470EFDE1E8E9}"/>
          </ac:spMkLst>
        </pc:spChg>
        <pc:graphicFrameChg chg="add del">
          <ac:chgData name="McNelis, Kathryn (EOHLC)" userId="d97e5f11-5137-429b-aa8c-0847fab3e68e" providerId="ADAL" clId="{745CE34A-5DE2-4193-9B40-DC1A766BA32A}" dt="2023-12-04T23:30:38.933" v="80" actId="26606"/>
          <ac:graphicFrameMkLst>
            <pc:docMk/>
            <pc:sldMk cId="0" sldId="399"/>
            <ac:graphicFrameMk id="33797" creationId="{2B0B9C1F-9C4F-A283-73CD-91161EA3C302}"/>
          </ac:graphicFrameMkLst>
        </pc:graphicFrameChg>
        <pc:graphicFrameChg chg="add mod modGraphic">
          <ac:chgData name="McNelis, Kathryn (EOHLC)" userId="d97e5f11-5137-429b-aa8c-0847fab3e68e" providerId="ADAL" clId="{745CE34A-5DE2-4193-9B40-DC1A766BA32A}" dt="2023-12-07T18:10:38.084" v="1808" actId="255"/>
          <ac:graphicFrameMkLst>
            <pc:docMk/>
            <pc:sldMk cId="0" sldId="399"/>
            <ac:graphicFrameMk id="33798" creationId="{2B0B9C1F-9C4F-A283-73CD-91161EA3C302}"/>
          </ac:graphicFrameMkLst>
        </pc:graphicFrameChg>
      </pc:sldChg>
      <pc:sldChg chg="addSp delSp modSp mod setBg">
        <pc:chgData name="McNelis, Kathryn (EOHLC)" userId="d97e5f11-5137-429b-aa8c-0847fab3e68e" providerId="ADAL" clId="{745CE34A-5DE2-4193-9B40-DC1A766BA32A}" dt="2023-12-07T17:58:46.154" v="1695" actId="14100"/>
        <pc:sldMkLst>
          <pc:docMk/>
          <pc:sldMk cId="0" sldId="400"/>
        </pc:sldMkLst>
        <pc:spChg chg="mod">
          <ac:chgData name="McNelis, Kathryn (EOHLC)" userId="d97e5f11-5137-429b-aa8c-0847fab3e68e" providerId="ADAL" clId="{745CE34A-5DE2-4193-9B40-DC1A766BA32A}" dt="2023-12-04T23:19:08.502" v="49" actId="26606"/>
          <ac:spMkLst>
            <pc:docMk/>
            <pc:sldMk cId="0" sldId="400"/>
            <ac:spMk id="2" creationId="{A5CF4E27-4680-47E6-B5E2-28E7CE99501A}"/>
          </ac:spMkLst>
        </pc:spChg>
        <pc:spChg chg="add del mod">
          <ac:chgData name="McNelis, Kathryn (EOHLC)" userId="d97e5f11-5137-429b-aa8c-0847fab3e68e" providerId="ADAL" clId="{745CE34A-5DE2-4193-9B40-DC1A766BA32A}" dt="2023-12-07T17:58:46.154" v="1695" actId="14100"/>
          <ac:spMkLst>
            <pc:docMk/>
            <pc:sldMk cId="0" sldId="400"/>
            <ac:spMk id="28675" creationId="{D2539F7C-9A66-469C-8572-0D9E1A6E9BC1}"/>
          </ac:spMkLst>
        </pc:spChg>
        <pc:spChg chg="add del">
          <ac:chgData name="McNelis, Kathryn (EOHLC)" userId="d97e5f11-5137-429b-aa8c-0847fab3e68e" providerId="ADAL" clId="{745CE34A-5DE2-4193-9B40-DC1A766BA32A}" dt="2023-12-04T23:18:44.435" v="46" actId="26606"/>
          <ac:spMkLst>
            <pc:docMk/>
            <pc:sldMk cId="0" sldId="400"/>
            <ac:spMk id="28680" creationId="{081EA652-8C6A-4E69-BEB9-170809474553}"/>
          </ac:spMkLst>
        </pc:spChg>
        <pc:spChg chg="add del">
          <ac:chgData name="McNelis, Kathryn (EOHLC)" userId="d97e5f11-5137-429b-aa8c-0847fab3e68e" providerId="ADAL" clId="{745CE34A-5DE2-4193-9B40-DC1A766BA32A}" dt="2023-12-04T23:18:44.435" v="46" actId="26606"/>
          <ac:spMkLst>
            <pc:docMk/>
            <pc:sldMk cId="0" sldId="400"/>
            <ac:spMk id="28682" creationId="{5298780A-33B9-4EA2-8F67-DE68AD62841B}"/>
          </ac:spMkLst>
        </pc:spChg>
        <pc:spChg chg="add del">
          <ac:chgData name="McNelis, Kathryn (EOHLC)" userId="d97e5f11-5137-429b-aa8c-0847fab3e68e" providerId="ADAL" clId="{745CE34A-5DE2-4193-9B40-DC1A766BA32A}" dt="2023-12-04T23:18:44.435" v="46" actId="26606"/>
          <ac:spMkLst>
            <pc:docMk/>
            <pc:sldMk cId="0" sldId="400"/>
            <ac:spMk id="28684" creationId="{7F488E8B-4E1E-4402-8935-D4E6C02615C7}"/>
          </ac:spMkLst>
        </pc:spChg>
        <pc:spChg chg="add del">
          <ac:chgData name="McNelis, Kathryn (EOHLC)" userId="d97e5f11-5137-429b-aa8c-0847fab3e68e" providerId="ADAL" clId="{745CE34A-5DE2-4193-9B40-DC1A766BA32A}" dt="2023-12-04T23:19:08.502" v="49" actId="26606"/>
          <ac:spMkLst>
            <pc:docMk/>
            <pc:sldMk cId="0" sldId="400"/>
            <ac:spMk id="28691" creationId="{E92FEB64-6EEA-4759-B4A4-BD2C1E660BA8}"/>
          </ac:spMkLst>
        </pc:spChg>
        <pc:spChg chg="add del">
          <ac:chgData name="McNelis, Kathryn (EOHLC)" userId="d97e5f11-5137-429b-aa8c-0847fab3e68e" providerId="ADAL" clId="{745CE34A-5DE2-4193-9B40-DC1A766BA32A}" dt="2023-12-04T23:19:08.502" v="49" actId="26606"/>
          <ac:spMkLst>
            <pc:docMk/>
            <pc:sldMk cId="0" sldId="400"/>
            <ac:spMk id="28693" creationId="{B10BB131-AC8E-4A8E-A5D1-36260F720C3B}"/>
          </ac:spMkLst>
        </pc:spChg>
        <pc:spChg chg="add del">
          <ac:chgData name="McNelis, Kathryn (EOHLC)" userId="d97e5f11-5137-429b-aa8c-0847fab3e68e" providerId="ADAL" clId="{745CE34A-5DE2-4193-9B40-DC1A766BA32A}" dt="2023-12-04T23:19:08.502" v="49" actId="26606"/>
          <ac:spMkLst>
            <pc:docMk/>
            <pc:sldMk cId="0" sldId="400"/>
            <ac:spMk id="28695" creationId="{14847E93-7DC1-4D4B-8829-B19AA7137C50}"/>
          </ac:spMkLst>
        </pc:spChg>
        <pc:spChg chg="add del">
          <ac:chgData name="McNelis, Kathryn (EOHLC)" userId="d97e5f11-5137-429b-aa8c-0847fab3e68e" providerId="ADAL" clId="{745CE34A-5DE2-4193-9B40-DC1A766BA32A}" dt="2023-12-04T23:19:08.502" v="49" actId="26606"/>
          <ac:spMkLst>
            <pc:docMk/>
            <pc:sldMk cId="0" sldId="400"/>
            <ac:spMk id="28697" creationId="{5566D6E1-03A1-4D73-A4E0-35D74D568A04}"/>
          </ac:spMkLst>
        </pc:spChg>
        <pc:spChg chg="add del">
          <ac:chgData name="McNelis, Kathryn (EOHLC)" userId="d97e5f11-5137-429b-aa8c-0847fab3e68e" providerId="ADAL" clId="{745CE34A-5DE2-4193-9B40-DC1A766BA32A}" dt="2023-12-04T23:19:08.502" v="49" actId="26606"/>
          <ac:spMkLst>
            <pc:docMk/>
            <pc:sldMk cId="0" sldId="400"/>
            <ac:spMk id="28699" creationId="{9F835A99-04AC-494A-A572-AFE8413CC938}"/>
          </ac:spMkLst>
        </pc:spChg>
        <pc:spChg chg="add del">
          <ac:chgData name="McNelis, Kathryn (EOHLC)" userId="d97e5f11-5137-429b-aa8c-0847fab3e68e" providerId="ADAL" clId="{745CE34A-5DE2-4193-9B40-DC1A766BA32A}" dt="2023-12-04T23:19:08.502" v="49" actId="26606"/>
          <ac:spMkLst>
            <pc:docMk/>
            <pc:sldMk cId="0" sldId="400"/>
            <ac:spMk id="28701" creationId="{7B786209-1B0B-4CA9-9BDD-F7327066A84D}"/>
          </ac:spMkLst>
        </pc:spChg>
        <pc:spChg chg="add del">
          <ac:chgData name="McNelis, Kathryn (EOHLC)" userId="d97e5f11-5137-429b-aa8c-0847fab3e68e" providerId="ADAL" clId="{745CE34A-5DE2-4193-9B40-DC1A766BA32A}" dt="2023-12-04T23:19:08.502" v="49" actId="26606"/>
          <ac:spMkLst>
            <pc:docMk/>
            <pc:sldMk cId="0" sldId="400"/>
            <ac:spMk id="28703" creationId="{2D2964BB-484D-45AE-AD66-D407D0629652}"/>
          </ac:spMkLst>
        </pc:spChg>
        <pc:spChg chg="add del">
          <ac:chgData name="McNelis, Kathryn (EOHLC)" userId="d97e5f11-5137-429b-aa8c-0847fab3e68e" providerId="ADAL" clId="{745CE34A-5DE2-4193-9B40-DC1A766BA32A}" dt="2023-12-04T23:19:08.502" v="49" actId="26606"/>
          <ac:spMkLst>
            <pc:docMk/>
            <pc:sldMk cId="0" sldId="400"/>
            <ac:spMk id="28705" creationId="{6691AC69-A76E-4DAB-B565-468B6B87ACF3}"/>
          </ac:spMkLst>
        </pc:spChg>
        <pc:spChg chg="add">
          <ac:chgData name="McNelis, Kathryn (EOHLC)" userId="d97e5f11-5137-429b-aa8c-0847fab3e68e" providerId="ADAL" clId="{745CE34A-5DE2-4193-9B40-DC1A766BA32A}" dt="2023-12-04T23:19:08.502" v="49" actId="26606"/>
          <ac:spMkLst>
            <pc:docMk/>
            <pc:sldMk cId="0" sldId="400"/>
            <ac:spMk id="28710" creationId="{DE61673E-FAAA-4AEE-8D32-5CAC93CD9555}"/>
          </ac:spMkLst>
        </pc:spChg>
        <pc:spChg chg="add">
          <ac:chgData name="McNelis, Kathryn (EOHLC)" userId="d97e5f11-5137-429b-aa8c-0847fab3e68e" providerId="ADAL" clId="{745CE34A-5DE2-4193-9B40-DC1A766BA32A}" dt="2023-12-04T23:19:08.502" v="49" actId="26606"/>
          <ac:spMkLst>
            <pc:docMk/>
            <pc:sldMk cId="0" sldId="400"/>
            <ac:spMk id="28712" creationId="{259279FE-5810-440F-B799-25803A014151}"/>
          </ac:spMkLst>
        </pc:spChg>
        <pc:spChg chg="add">
          <ac:chgData name="McNelis, Kathryn (EOHLC)" userId="d97e5f11-5137-429b-aa8c-0847fab3e68e" providerId="ADAL" clId="{745CE34A-5DE2-4193-9B40-DC1A766BA32A}" dt="2023-12-04T23:19:08.502" v="49" actId="26606"/>
          <ac:spMkLst>
            <pc:docMk/>
            <pc:sldMk cId="0" sldId="400"/>
            <ac:spMk id="28714" creationId="{95ABD4F1-A860-48A4-84CD-EB40E1FC7827}"/>
          </ac:spMkLst>
        </pc:spChg>
        <pc:spChg chg="add">
          <ac:chgData name="McNelis, Kathryn (EOHLC)" userId="d97e5f11-5137-429b-aa8c-0847fab3e68e" providerId="ADAL" clId="{745CE34A-5DE2-4193-9B40-DC1A766BA32A}" dt="2023-12-04T23:19:08.502" v="49" actId="26606"/>
          <ac:spMkLst>
            <pc:docMk/>
            <pc:sldMk cId="0" sldId="400"/>
            <ac:spMk id="28716" creationId="{91D8C0F2-1D8A-4908-857F-3DE6B0823831}"/>
          </ac:spMkLst>
        </pc:spChg>
        <pc:spChg chg="add">
          <ac:chgData name="McNelis, Kathryn (EOHLC)" userId="d97e5f11-5137-429b-aa8c-0847fab3e68e" providerId="ADAL" clId="{745CE34A-5DE2-4193-9B40-DC1A766BA32A}" dt="2023-12-04T23:19:08.502" v="49" actId="26606"/>
          <ac:spMkLst>
            <pc:docMk/>
            <pc:sldMk cId="0" sldId="400"/>
            <ac:spMk id="28718" creationId="{1730E5F0-AD6E-4049-8FAB-A4D82343DCD5}"/>
          </ac:spMkLst>
        </pc:spChg>
        <pc:graphicFrameChg chg="add del">
          <ac:chgData name="McNelis, Kathryn (EOHLC)" userId="d97e5f11-5137-429b-aa8c-0847fab3e68e" providerId="ADAL" clId="{745CE34A-5DE2-4193-9B40-DC1A766BA32A}" dt="2023-12-04T23:17:52.663" v="42" actId="26606"/>
          <ac:graphicFrameMkLst>
            <pc:docMk/>
            <pc:sldMk cId="0" sldId="400"/>
            <ac:graphicFrameMk id="28677" creationId="{E538183A-A6C0-D9F6-7987-93E6CCB04D95}"/>
          </ac:graphicFrameMkLst>
        </pc:graphicFrameChg>
        <pc:cxnChg chg="add del">
          <ac:chgData name="McNelis, Kathryn (EOHLC)" userId="d97e5f11-5137-429b-aa8c-0847fab3e68e" providerId="ADAL" clId="{745CE34A-5DE2-4193-9B40-DC1A766BA32A}" dt="2023-12-04T23:18:44.435" v="46" actId="26606"/>
          <ac:cxnSpMkLst>
            <pc:docMk/>
            <pc:sldMk cId="0" sldId="400"/>
            <ac:cxnSpMk id="28686" creationId="{23AAC9B5-8015-485C-ACF9-A750390E9A56}"/>
          </ac:cxnSpMkLst>
        </pc:cxnChg>
      </pc:sldChg>
      <pc:sldChg chg="ord">
        <pc:chgData name="McNelis, Kathryn (EOHLC)" userId="d97e5f11-5137-429b-aa8c-0847fab3e68e" providerId="ADAL" clId="{745CE34A-5DE2-4193-9B40-DC1A766BA32A}" dt="2023-12-08T13:30:43.894" v="3996"/>
        <pc:sldMkLst>
          <pc:docMk/>
          <pc:sldMk cId="0" sldId="402"/>
        </pc:sldMkLst>
      </pc:sldChg>
      <pc:sldChg chg="del ord">
        <pc:chgData name="McNelis, Kathryn (EOHLC)" userId="d97e5f11-5137-429b-aa8c-0847fab3e68e" providerId="ADAL" clId="{745CE34A-5DE2-4193-9B40-DC1A766BA32A}" dt="2023-12-08T13:35:17.437" v="4006" actId="2696"/>
        <pc:sldMkLst>
          <pc:docMk/>
          <pc:sldMk cId="0" sldId="403"/>
        </pc:sldMkLst>
      </pc:sldChg>
      <pc:sldChg chg="addSp delSp modSp mod setBg">
        <pc:chgData name="McNelis, Kathryn (EOHLC)" userId="d97e5f11-5137-429b-aa8c-0847fab3e68e" providerId="ADAL" clId="{745CE34A-5DE2-4193-9B40-DC1A766BA32A}" dt="2023-12-07T23:38:53.788" v="3292" actId="207"/>
        <pc:sldMkLst>
          <pc:docMk/>
          <pc:sldMk cId="0" sldId="404"/>
        </pc:sldMkLst>
        <pc:spChg chg="mod">
          <ac:chgData name="McNelis, Kathryn (EOHLC)" userId="d97e5f11-5137-429b-aa8c-0847fab3e68e" providerId="ADAL" clId="{745CE34A-5DE2-4193-9B40-DC1A766BA32A}" dt="2023-12-07T18:37:26.737" v="2056" actId="255"/>
          <ac:spMkLst>
            <pc:docMk/>
            <pc:sldMk cId="0" sldId="404"/>
            <ac:spMk id="2" creationId="{13A662E4-D4E6-4F71-A381-4E7EC7B37AF3}"/>
          </ac:spMkLst>
        </pc:spChg>
        <pc:spChg chg="add del">
          <ac:chgData name="McNelis, Kathryn (EOHLC)" userId="d97e5f11-5137-429b-aa8c-0847fab3e68e" providerId="ADAL" clId="{745CE34A-5DE2-4193-9B40-DC1A766BA32A}" dt="2023-12-05T20:41:59.828" v="470" actId="26606"/>
          <ac:spMkLst>
            <pc:docMk/>
            <pc:sldMk cId="0" sldId="404"/>
            <ac:spMk id="3" creationId="{276A64C5-7DB8-4411-8DE1-F6CFCA51A40C}"/>
          </ac:spMkLst>
        </pc:spChg>
        <pc:spChg chg="add">
          <ac:chgData name="McNelis, Kathryn (EOHLC)" userId="d97e5f11-5137-429b-aa8c-0847fab3e68e" providerId="ADAL" clId="{745CE34A-5DE2-4193-9B40-DC1A766BA32A}" dt="2023-12-05T20:41:59.828" v="470" actId="26606"/>
          <ac:spMkLst>
            <pc:docMk/>
            <pc:sldMk cId="0" sldId="404"/>
            <ac:spMk id="6" creationId="{2659FDB4-FCBE-4A89-B46D-43D4FA54464D}"/>
          </ac:spMkLst>
        </pc:spChg>
        <pc:spChg chg="add del">
          <ac:chgData name="McNelis, Kathryn (EOHLC)" userId="d97e5f11-5137-429b-aa8c-0847fab3e68e" providerId="ADAL" clId="{745CE34A-5DE2-4193-9B40-DC1A766BA32A}" dt="2023-12-05T20:41:46.076" v="469" actId="26606"/>
          <ac:spMkLst>
            <pc:docMk/>
            <pc:sldMk cId="0" sldId="404"/>
            <ac:spMk id="9" creationId="{BACC6370-2D7E-4714-9D71-7542949D7D5D}"/>
          </ac:spMkLst>
        </pc:spChg>
        <pc:spChg chg="add del">
          <ac:chgData name="McNelis, Kathryn (EOHLC)" userId="d97e5f11-5137-429b-aa8c-0847fab3e68e" providerId="ADAL" clId="{745CE34A-5DE2-4193-9B40-DC1A766BA32A}" dt="2023-12-05T20:41:46.076" v="469" actId="26606"/>
          <ac:spMkLst>
            <pc:docMk/>
            <pc:sldMk cId="0" sldId="404"/>
            <ac:spMk id="11" creationId="{F68B3F68-107C-434F-AA38-110D5EA91B85}"/>
          </ac:spMkLst>
        </pc:spChg>
        <pc:spChg chg="add del">
          <ac:chgData name="McNelis, Kathryn (EOHLC)" userId="d97e5f11-5137-429b-aa8c-0847fab3e68e" providerId="ADAL" clId="{745CE34A-5DE2-4193-9B40-DC1A766BA32A}" dt="2023-12-05T20:41:46.076" v="469" actId="26606"/>
          <ac:spMkLst>
            <pc:docMk/>
            <pc:sldMk cId="0" sldId="404"/>
            <ac:spMk id="13" creationId="{AAD0DBB9-1A4B-4391-81D4-CB19F9AB918A}"/>
          </ac:spMkLst>
        </pc:spChg>
        <pc:spChg chg="add del">
          <ac:chgData name="McNelis, Kathryn (EOHLC)" userId="d97e5f11-5137-429b-aa8c-0847fab3e68e" providerId="ADAL" clId="{745CE34A-5DE2-4193-9B40-DC1A766BA32A}" dt="2023-12-05T20:41:46.076" v="469" actId="26606"/>
          <ac:spMkLst>
            <pc:docMk/>
            <pc:sldMk cId="0" sldId="404"/>
            <ac:spMk id="15" creationId="{063BBA22-50EA-4C4D-BE05-F1CE4E63AA56}"/>
          </ac:spMkLst>
        </pc:spChg>
        <pc:graphicFrameChg chg="add del mod">
          <ac:chgData name="McNelis, Kathryn (EOHLC)" userId="d97e5f11-5137-429b-aa8c-0847fab3e68e" providerId="ADAL" clId="{745CE34A-5DE2-4193-9B40-DC1A766BA32A}" dt="2023-12-05T20:41:46.076" v="469" actId="26606"/>
          <ac:graphicFrameMkLst>
            <pc:docMk/>
            <pc:sldMk cId="0" sldId="404"/>
            <ac:graphicFrameMk id="5" creationId="{F9B72CAD-A57F-714F-1D51-E17FE15D5F03}"/>
          </ac:graphicFrameMkLst>
        </pc:graphicFrameChg>
        <pc:graphicFrameChg chg="add mod modGraphic">
          <ac:chgData name="McNelis, Kathryn (EOHLC)" userId="d97e5f11-5137-429b-aa8c-0847fab3e68e" providerId="ADAL" clId="{745CE34A-5DE2-4193-9B40-DC1A766BA32A}" dt="2023-12-07T23:38:53.788" v="3292" actId="207"/>
          <ac:graphicFrameMkLst>
            <pc:docMk/>
            <pc:sldMk cId="0" sldId="404"/>
            <ac:graphicFrameMk id="8" creationId="{67DC0CB7-B254-9006-F7EF-F7EF658A8158}"/>
          </ac:graphicFrameMkLst>
        </pc:graphicFrameChg>
        <pc:cxnChg chg="add">
          <ac:chgData name="McNelis, Kathryn (EOHLC)" userId="d97e5f11-5137-429b-aa8c-0847fab3e68e" providerId="ADAL" clId="{745CE34A-5DE2-4193-9B40-DC1A766BA32A}" dt="2023-12-05T20:41:59.828" v="470" actId="26606"/>
          <ac:cxnSpMkLst>
            <pc:docMk/>
            <pc:sldMk cId="0" sldId="404"/>
            <ac:cxnSpMk id="7" creationId="{C8F51B3F-8331-4E4A-AE96-D47B1006EEAD}"/>
          </ac:cxnSpMkLst>
        </pc:cxnChg>
      </pc:sldChg>
      <pc:sldChg chg="addSp delSp modSp mod setBg setFolMasterObjs">
        <pc:chgData name="McNelis, Kathryn (EOHLC)" userId="d97e5f11-5137-429b-aa8c-0847fab3e68e" providerId="ADAL" clId="{745CE34A-5DE2-4193-9B40-DC1A766BA32A}" dt="2023-12-07T18:44:50.203" v="2131" actId="255"/>
        <pc:sldMkLst>
          <pc:docMk/>
          <pc:sldMk cId="0" sldId="405"/>
        </pc:sldMkLst>
        <pc:spChg chg="mod">
          <ac:chgData name="McNelis, Kathryn (EOHLC)" userId="d97e5f11-5137-429b-aa8c-0847fab3e68e" providerId="ADAL" clId="{745CE34A-5DE2-4193-9B40-DC1A766BA32A}" dt="2023-12-07T18:44:50.203" v="2131" actId="255"/>
          <ac:spMkLst>
            <pc:docMk/>
            <pc:sldMk cId="0" sldId="405"/>
            <ac:spMk id="106499" creationId="{A189F693-E896-4D8E-BEFE-8916B7AEAA4B}"/>
          </ac:spMkLst>
        </pc:spChg>
        <pc:spChg chg="mod">
          <ac:chgData name="McNelis, Kathryn (EOHLC)" userId="d97e5f11-5137-429b-aa8c-0847fab3e68e" providerId="ADAL" clId="{745CE34A-5DE2-4193-9B40-DC1A766BA32A}" dt="2023-12-05T21:43:14.728" v="636" actId="26606"/>
          <ac:spMkLst>
            <pc:docMk/>
            <pc:sldMk cId="0" sldId="405"/>
            <ac:spMk id="205826" creationId="{706BA65C-51A0-4295-BB5E-390183A539F5}"/>
          </ac:spMkLst>
        </pc:spChg>
        <pc:spChg chg="add del">
          <ac:chgData name="McNelis, Kathryn (EOHLC)" userId="d97e5f11-5137-429b-aa8c-0847fab3e68e" providerId="ADAL" clId="{745CE34A-5DE2-4193-9B40-DC1A766BA32A}" dt="2023-12-05T21:43:14.728" v="636" actId="26606"/>
          <ac:spMkLst>
            <pc:docMk/>
            <pc:sldMk cId="0" sldId="405"/>
            <ac:spMk id="205831" creationId="{E8A8EAB8-D2FF-444D-B34B-7D32F106AD0E}"/>
          </ac:spMkLst>
        </pc:spChg>
        <pc:spChg chg="add">
          <ac:chgData name="McNelis, Kathryn (EOHLC)" userId="d97e5f11-5137-429b-aa8c-0847fab3e68e" providerId="ADAL" clId="{745CE34A-5DE2-4193-9B40-DC1A766BA32A}" dt="2023-12-05T21:43:14.728" v="636" actId="26606"/>
          <ac:spMkLst>
            <pc:docMk/>
            <pc:sldMk cId="0" sldId="405"/>
            <ac:spMk id="205840" creationId="{1C799903-48D5-4A31-A1A2-541072D9771E}"/>
          </ac:spMkLst>
        </pc:spChg>
        <pc:spChg chg="add">
          <ac:chgData name="McNelis, Kathryn (EOHLC)" userId="d97e5f11-5137-429b-aa8c-0847fab3e68e" providerId="ADAL" clId="{745CE34A-5DE2-4193-9B40-DC1A766BA32A}" dt="2023-12-05T21:43:14.728" v="636" actId="26606"/>
          <ac:spMkLst>
            <pc:docMk/>
            <pc:sldMk cId="0" sldId="405"/>
            <ac:spMk id="205842" creationId="{8EFFF109-FC58-4FD3-BE05-9775A1310F55}"/>
          </ac:spMkLst>
        </pc:spChg>
        <pc:spChg chg="add">
          <ac:chgData name="McNelis, Kathryn (EOHLC)" userId="d97e5f11-5137-429b-aa8c-0847fab3e68e" providerId="ADAL" clId="{745CE34A-5DE2-4193-9B40-DC1A766BA32A}" dt="2023-12-05T21:43:14.728" v="636" actId="26606"/>
          <ac:spMkLst>
            <pc:docMk/>
            <pc:sldMk cId="0" sldId="405"/>
            <ac:spMk id="205844" creationId="{E1B96AD6-92A9-4273-A62B-96A1C3E0BA95}"/>
          </ac:spMkLst>
        </pc:spChg>
        <pc:spChg chg="add">
          <ac:chgData name="McNelis, Kathryn (EOHLC)" userId="d97e5f11-5137-429b-aa8c-0847fab3e68e" providerId="ADAL" clId="{745CE34A-5DE2-4193-9B40-DC1A766BA32A}" dt="2023-12-05T21:43:14.728" v="636" actId="26606"/>
          <ac:spMkLst>
            <pc:docMk/>
            <pc:sldMk cId="0" sldId="405"/>
            <ac:spMk id="205846" creationId="{463EEC44-1BA3-44ED-81FC-A644B04B2A44}"/>
          </ac:spMkLst>
        </pc:spChg>
        <pc:cxnChg chg="add del">
          <ac:chgData name="McNelis, Kathryn (EOHLC)" userId="d97e5f11-5137-429b-aa8c-0847fab3e68e" providerId="ADAL" clId="{745CE34A-5DE2-4193-9B40-DC1A766BA32A}" dt="2023-12-05T21:43:14.728" v="636" actId="26606"/>
          <ac:cxnSpMkLst>
            <pc:docMk/>
            <pc:sldMk cId="0" sldId="405"/>
            <ac:cxnSpMk id="205833" creationId="{067633D1-6EE6-4118-B9F0-B363477BEE7A}"/>
          </ac:cxnSpMkLst>
        </pc:cxnChg>
        <pc:cxnChg chg="add del">
          <ac:chgData name="McNelis, Kathryn (EOHLC)" userId="d97e5f11-5137-429b-aa8c-0847fab3e68e" providerId="ADAL" clId="{745CE34A-5DE2-4193-9B40-DC1A766BA32A}" dt="2023-12-05T21:43:14.728" v="636" actId="26606"/>
          <ac:cxnSpMkLst>
            <pc:docMk/>
            <pc:sldMk cId="0" sldId="405"/>
            <ac:cxnSpMk id="205835" creationId="{4AD7FFC6-42A9-49CB-B5E9-B3F6B038331B}"/>
          </ac:cxnSpMkLst>
        </pc:cxnChg>
      </pc:sldChg>
      <pc:sldChg chg="addSp delSp modSp mod">
        <pc:chgData name="McNelis, Kathryn (EOHLC)" userId="d97e5f11-5137-429b-aa8c-0847fab3e68e" providerId="ADAL" clId="{745CE34A-5DE2-4193-9B40-DC1A766BA32A}" dt="2023-12-07T23:18:42.920" v="3260" actId="207"/>
        <pc:sldMkLst>
          <pc:docMk/>
          <pc:sldMk cId="0" sldId="406"/>
        </pc:sldMkLst>
        <pc:spChg chg="del mod">
          <ac:chgData name="McNelis, Kathryn (EOHLC)" userId="d97e5f11-5137-429b-aa8c-0847fab3e68e" providerId="ADAL" clId="{745CE34A-5DE2-4193-9B40-DC1A766BA32A}" dt="2023-12-04T23:17:24.080" v="40" actId="26606"/>
          <ac:spMkLst>
            <pc:docMk/>
            <pc:sldMk cId="0" sldId="406"/>
            <ac:spMk id="3" creationId="{5CCA5CB2-12C7-4D4C-88C1-DBEE3BAD32C3}"/>
          </ac:spMkLst>
        </pc:spChg>
        <pc:graphicFrameChg chg="add mod modGraphic">
          <ac:chgData name="McNelis, Kathryn (EOHLC)" userId="d97e5f11-5137-429b-aa8c-0847fab3e68e" providerId="ADAL" clId="{745CE34A-5DE2-4193-9B40-DC1A766BA32A}" dt="2023-12-07T23:18:42.920" v="3260" actId="207"/>
          <ac:graphicFrameMkLst>
            <pc:docMk/>
            <pc:sldMk cId="0" sldId="406"/>
            <ac:graphicFrameMk id="5" creationId="{6B886D8C-1835-8DD4-CC9D-14266F10EF01}"/>
          </ac:graphicFrameMkLst>
        </pc:graphicFrameChg>
      </pc:sldChg>
      <pc:sldChg chg="addSp delSp modSp mod setBg">
        <pc:chgData name="McNelis, Kathryn (EOHLC)" userId="d97e5f11-5137-429b-aa8c-0847fab3e68e" providerId="ADAL" clId="{745CE34A-5DE2-4193-9B40-DC1A766BA32A}" dt="2023-12-07T18:19:56.583" v="1895" actId="113"/>
        <pc:sldMkLst>
          <pc:docMk/>
          <pc:sldMk cId="0" sldId="407"/>
        </pc:sldMkLst>
        <pc:spChg chg="mod">
          <ac:chgData name="McNelis, Kathryn (EOHLC)" userId="d97e5f11-5137-429b-aa8c-0847fab3e68e" providerId="ADAL" clId="{745CE34A-5DE2-4193-9B40-DC1A766BA32A}" dt="2023-12-07T18:19:05.095" v="1888" actId="1076"/>
          <ac:spMkLst>
            <pc:docMk/>
            <pc:sldMk cId="0" sldId="407"/>
            <ac:spMk id="2" creationId="{A55432AA-6DFD-40B0-8840-D6318B11EA3D}"/>
          </ac:spMkLst>
        </pc:spChg>
        <pc:spChg chg="del">
          <ac:chgData name="McNelis, Kathryn (EOHLC)" userId="d97e5f11-5137-429b-aa8c-0847fab3e68e" providerId="ADAL" clId="{745CE34A-5DE2-4193-9B40-DC1A766BA32A}" dt="2023-12-04T23:43:41.236" v="114" actId="26606"/>
          <ac:spMkLst>
            <pc:docMk/>
            <pc:sldMk cId="0" sldId="407"/>
            <ac:spMk id="3" creationId="{C1B1B664-E79B-49C3-9F65-A8BADF0AAF98}"/>
          </ac:spMkLst>
        </pc:spChg>
        <pc:spChg chg="add">
          <ac:chgData name="McNelis, Kathryn (EOHLC)" userId="d97e5f11-5137-429b-aa8c-0847fab3e68e" providerId="ADAL" clId="{745CE34A-5DE2-4193-9B40-DC1A766BA32A}" dt="2023-12-04T23:43:41.236" v="114" actId="26606"/>
          <ac:spMkLst>
            <pc:docMk/>
            <pc:sldMk cId="0" sldId="407"/>
            <ac:spMk id="9" creationId="{BACC6370-2D7E-4714-9D71-7542949D7D5D}"/>
          </ac:spMkLst>
        </pc:spChg>
        <pc:spChg chg="add">
          <ac:chgData name="McNelis, Kathryn (EOHLC)" userId="d97e5f11-5137-429b-aa8c-0847fab3e68e" providerId="ADAL" clId="{745CE34A-5DE2-4193-9B40-DC1A766BA32A}" dt="2023-12-04T23:43:41.236" v="114" actId="26606"/>
          <ac:spMkLst>
            <pc:docMk/>
            <pc:sldMk cId="0" sldId="407"/>
            <ac:spMk id="11" creationId="{256B2C21-A230-48C0-8DF1-C46611373C44}"/>
          </ac:spMkLst>
        </pc:spChg>
        <pc:spChg chg="add">
          <ac:chgData name="McNelis, Kathryn (EOHLC)" userId="d97e5f11-5137-429b-aa8c-0847fab3e68e" providerId="ADAL" clId="{745CE34A-5DE2-4193-9B40-DC1A766BA32A}" dt="2023-12-04T23:43:41.236" v="114" actId="26606"/>
          <ac:spMkLst>
            <pc:docMk/>
            <pc:sldMk cId="0" sldId="407"/>
            <ac:spMk id="13" creationId="{3847E18C-932D-4C95-AABA-FEC7C9499AD7}"/>
          </ac:spMkLst>
        </pc:spChg>
        <pc:spChg chg="add">
          <ac:chgData name="McNelis, Kathryn (EOHLC)" userId="d97e5f11-5137-429b-aa8c-0847fab3e68e" providerId="ADAL" clId="{745CE34A-5DE2-4193-9B40-DC1A766BA32A}" dt="2023-12-04T23:43:41.236" v="114" actId="26606"/>
          <ac:spMkLst>
            <pc:docMk/>
            <pc:sldMk cId="0" sldId="407"/>
            <ac:spMk id="15" creationId="{3150CB11-0C61-439E-910F-5787759E72A0}"/>
          </ac:spMkLst>
        </pc:spChg>
        <pc:spChg chg="add">
          <ac:chgData name="McNelis, Kathryn (EOHLC)" userId="d97e5f11-5137-429b-aa8c-0847fab3e68e" providerId="ADAL" clId="{745CE34A-5DE2-4193-9B40-DC1A766BA32A}" dt="2023-12-04T23:43:41.236" v="114" actId="26606"/>
          <ac:spMkLst>
            <pc:docMk/>
            <pc:sldMk cId="0" sldId="407"/>
            <ac:spMk id="17" creationId="{43F8A58B-5155-44CE-A5FF-7647B47D0A7A}"/>
          </ac:spMkLst>
        </pc:spChg>
        <pc:spChg chg="add">
          <ac:chgData name="McNelis, Kathryn (EOHLC)" userId="d97e5f11-5137-429b-aa8c-0847fab3e68e" providerId="ADAL" clId="{745CE34A-5DE2-4193-9B40-DC1A766BA32A}" dt="2023-12-04T23:43:41.236" v="114" actId="26606"/>
          <ac:spMkLst>
            <pc:docMk/>
            <pc:sldMk cId="0" sldId="407"/>
            <ac:spMk id="19" creationId="{443F2ACA-E6D6-4028-82DD-F03C262D5DE6}"/>
          </ac:spMkLst>
        </pc:spChg>
        <pc:graphicFrameChg chg="add mod modGraphic">
          <ac:chgData name="McNelis, Kathryn (EOHLC)" userId="d97e5f11-5137-429b-aa8c-0847fab3e68e" providerId="ADAL" clId="{745CE34A-5DE2-4193-9B40-DC1A766BA32A}" dt="2023-12-07T18:19:56.583" v="1895" actId="113"/>
          <ac:graphicFrameMkLst>
            <pc:docMk/>
            <pc:sldMk cId="0" sldId="407"/>
            <ac:graphicFrameMk id="5" creationId="{8024461D-8233-463C-6E97-2697C368CF3B}"/>
          </ac:graphicFrameMkLst>
        </pc:graphicFrameChg>
      </pc:sldChg>
      <pc:sldChg chg="addSp delSp modSp mod">
        <pc:chgData name="McNelis, Kathryn (EOHLC)" userId="d97e5f11-5137-429b-aa8c-0847fab3e68e" providerId="ADAL" clId="{745CE34A-5DE2-4193-9B40-DC1A766BA32A}" dt="2023-12-05T21:44:09.040" v="652" actId="26606"/>
        <pc:sldMkLst>
          <pc:docMk/>
          <pc:sldMk cId="0" sldId="408"/>
        </pc:sldMkLst>
        <pc:spChg chg="mod">
          <ac:chgData name="McNelis, Kathryn (EOHLC)" userId="d97e5f11-5137-429b-aa8c-0847fab3e68e" providerId="ADAL" clId="{745CE34A-5DE2-4193-9B40-DC1A766BA32A}" dt="2023-12-04T23:12:18.634" v="5"/>
          <ac:spMkLst>
            <pc:docMk/>
            <pc:sldMk cId="0" sldId="408"/>
            <ac:spMk id="2" creationId="{F175CCFF-EE61-45FD-9D51-D54373D36AE6}"/>
          </ac:spMkLst>
        </pc:spChg>
        <pc:spChg chg="del mod">
          <ac:chgData name="McNelis, Kathryn (EOHLC)" userId="d97e5f11-5137-429b-aa8c-0847fab3e68e" providerId="ADAL" clId="{745CE34A-5DE2-4193-9B40-DC1A766BA32A}" dt="2023-12-05T21:44:09.040" v="652" actId="26606"/>
          <ac:spMkLst>
            <pc:docMk/>
            <pc:sldMk cId="0" sldId="408"/>
            <ac:spMk id="108547" creationId="{92CEBAEF-2C69-4475-B133-4654781B7FA6}"/>
          </ac:spMkLst>
        </pc:spChg>
        <pc:graphicFrameChg chg="add">
          <ac:chgData name="McNelis, Kathryn (EOHLC)" userId="d97e5f11-5137-429b-aa8c-0847fab3e68e" providerId="ADAL" clId="{745CE34A-5DE2-4193-9B40-DC1A766BA32A}" dt="2023-12-05T21:44:09.040" v="652" actId="26606"/>
          <ac:graphicFrameMkLst>
            <pc:docMk/>
            <pc:sldMk cId="0" sldId="408"/>
            <ac:graphicFrameMk id="108549" creationId="{EEB2802D-837F-6D0D-B0E7-E90DB71FB41C}"/>
          </ac:graphicFrameMkLst>
        </pc:graphicFrameChg>
      </pc:sldChg>
      <pc:sldChg chg="addSp modSp mod setBg setFolMasterObjs">
        <pc:chgData name="McNelis, Kathryn (EOHLC)" userId="d97e5f11-5137-429b-aa8c-0847fab3e68e" providerId="ADAL" clId="{745CE34A-5DE2-4193-9B40-DC1A766BA32A}" dt="2023-12-05T22:54:23.691" v="1378" actId="255"/>
        <pc:sldMkLst>
          <pc:docMk/>
          <pc:sldMk cId="0" sldId="409"/>
        </pc:sldMkLst>
        <pc:spChg chg="mod">
          <ac:chgData name="McNelis, Kathryn (EOHLC)" userId="d97e5f11-5137-429b-aa8c-0847fab3e68e" providerId="ADAL" clId="{745CE34A-5DE2-4193-9B40-DC1A766BA32A}" dt="2023-12-05T21:49:04.388" v="689" actId="26606"/>
          <ac:spMkLst>
            <pc:docMk/>
            <pc:sldMk cId="0" sldId="409"/>
            <ac:spMk id="2" creationId="{6F95D177-2426-434E-B1F6-909669887AE4}"/>
          </ac:spMkLst>
        </pc:spChg>
        <pc:spChg chg="mod">
          <ac:chgData name="McNelis, Kathryn (EOHLC)" userId="d97e5f11-5137-429b-aa8c-0847fab3e68e" providerId="ADAL" clId="{745CE34A-5DE2-4193-9B40-DC1A766BA32A}" dt="2023-12-05T22:54:23.691" v="1378" actId="255"/>
          <ac:spMkLst>
            <pc:docMk/>
            <pc:sldMk cId="0" sldId="409"/>
            <ac:spMk id="3" creationId="{4A908892-9987-4EAA-BD94-F8430B433DBF}"/>
          </ac:spMkLst>
        </pc:spChg>
        <pc:spChg chg="add">
          <ac:chgData name="McNelis, Kathryn (EOHLC)" userId="d97e5f11-5137-429b-aa8c-0847fab3e68e" providerId="ADAL" clId="{745CE34A-5DE2-4193-9B40-DC1A766BA32A}" dt="2023-12-05T21:49:04.388" v="689" actId="26606"/>
          <ac:spMkLst>
            <pc:docMk/>
            <pc:sldMk cId="0" sldId="409"/>
            <ac:spMk id="8" creationId="{1B15ED52-F352-441B-82BF-E0EA34836D08}"/>
          </ac:spMkLst>
        </pc:spChg>
        <pc:spChg chg="add">
          <ac:chgData name="McNelis, Kathryn (EOHLC)" userId="d97e5f11-5137-429b-aa8c-0847fab3e68e" providerId="ADAL" clId="{745CE34A-5DE2-4193-9B40-DC1A766BA32A}" dt="2023-12-05T21:49:04.388" v="689" actId="26606"/>
          <ac:spMkLst>
            <pc:docMk/>
            <pc:sldMk cId="0" sldId="409"/>
            <ac:spMk id="10" creationId="{3B2E3793-BFE6-45A2-9B7B-E18844431C99}"/>
          </ac:spMkLst>
        </pc:spChg>
        <pc:spChg chg="add">
          <ac:chgData name="McNelis, Kathryn (EOHLC)" userId="d97e5f11-5137-429b-aa8c-0847fab3e68e" providerId="ADAL" clId="{745CE34A-5DE2-4193-9B40-DC1A766BA32A}" dt="2023-12-05T21:49:04.388" v="689" actId="26606"/>
          <ac:spMkLst>
            <pc:docMk/>
            <pc:sldMk cId="0" sldId="409"/>
            <ac:spMk id="12" creationId="{BC4C4868-CB8F-4AF9-9CDB-8108F2C19B67}"/>
          </ac:spMkLst>
        </pc:spChg>
        <pc:spChg chg="add">
          <ac:chgData name="McNelis, Kathryn (EOHLC)" userId="d97e5f11-5137-429b-aa8c-0847fab3e68e" providerId="ADAL" clId="{745CE34A-5DE2-4193-9B40-DC1A766BA32A}" dt="2023-12-05T21:49:04.388" v="689" actId="26606"/>
          <ac:spMkLst>
            <pc:docMk/>
            <pc:sldMk cId="0" sldId="409"/>
            <ac:spMk id="14" creationId="{375E0459-6403-40CD-989D-56A4407CA12E}"/>
          </ac:spMkLst>
        </pc:spChg>
        <pc:spChg chg="add">
          <ac:chgData name="McNelis, Kathryn (EOHLC)" userId="d97e5f11-5137-429b-aa8c-0847fab3e68e" providerId="ADAL" clId="{745CE34A-5DE2-4193-9B40-DC1A766BA32A}" dt="2023-12-05T21:49:04.388" v="689" actId="26606"/>
          <ac:spMkLst>
            <pc:docMk/>
            <pc:sldMk cId="0" sldId="409"/>
            <ac:spMk id="16" creationId="{53E5B1A8-3AC9-4BD1-9BBC-78CA94F2D1BA}"/>
          </ac:spMkLst>
        </pc:spChg>
      </pc:sldChg>
      <pc:sldChg chg="addSp delSp modSp mod setBg setFolMasterObjs">
        <pc:chgData name="McNelis, Kathryn (EOHLC)" userId="d97e5f11-5137-429b-aa8c-0847fab3e68e" providerId="ADAL" clId="{745CE34A-5DE2-4193-9B40-DC1A766BA32A}" dt="2023-12-08T05:16:38.285" v="3854" actId="20577"/>
        <pc:sldMkLst>
          <pc:docMk/>
          <pc:sldMk cId="0" sldId="410"/>
        </pc:sldMkLst>
        <pc:spChg chg="mod">
          <ac:chgData name="McNelis, Kathryn (EOHLC)" userId="d97e5f11-5137-429b-aa8c-0847fab3e68e" providerId="ADAL" clId="{745CE34A-5DE2-4193-9B40-DC1A766BA32A}" dt="2023-12-07T23:29:35.445" v="3277" actId="255"/>
          <ac:spMkLst>
            <pc:docMk/>
            <pc:sldMk cId="0" sldId="410"/>
            <ac:spMk id="2" creationId="{BC11003D-03DD-4429-9DD9-7AA78363D35D}"/>
          </ac:spMkLst>
        </pc:spChg>
        <pc:spChg chg="del mod">
          <ac:chgData name="McNelis, Kathryn (EOHLC)" userId="d97e5f11-5137-429b-aa8c-0847fab3e68e" providerId="ADAL" clId="{745CE34A-5DE2-4193-9B40-DC1A766BA32A}" dt="2023-12-05T21:50:33.733" v="699" actId="26606"/>
          <ac:spMkLst>
            <pc:docMk/>
            <pc:sldMk cId="0" sldId="410"/>
            <ac:spMk id="115715" creationId="{A8A3FA0F-7811-4832-B2E8-C1A3EBA9C086}"/>
          </ac:spMkLst>
        </pc:spChg>
        <pc:spChg chg="add del">
          <ac:chgData name="McNelis, Kathryn (EOHLC)" userId="d97e5f11-5137-429b-aa8c-0847fab3e68e" providerId="ADAL" clId="{745CE34A-5DE2-4193-9B40-DC1A766BA32A}" dt="2023-12-05T21:51:14.650" v="710" actId="26606"/>
          <ac:spMkLst>
            <pc:docMk/>
            <pc:sldMk cId="0" sldId="410"/>
            <ac:spMk id="115721" creationId="{BACC6370-2D7E-4714-9D71-7542949D7D5D}"/>
          </ac:spMkLst>
        </pc:spChg>
        <pc:spChg chg="add del">
          <ac:chgData name="McNelis, Kathryn (EOHLC)" userId="d97e5f11-5137-429b-aa8c-0847fab3e68e" providerId="ADAL" clId="{745CE34A-5DE2-4193-9B40-DC1A766BA32A}" dt="2023-12-05T21:51:14.650" v="710" actId="26606"/>
          <ac:spMkLst>
            <pc:docMk/>
            <pc:sldMk cId="0" sldId="410"/>
            <ac:spMk id="115723" creationId="{F68B3F68-107C-434F-AA38-110D5EA91B85}"/>
          </ac:spMkLst>
        </pc:spChg>
        <pc:spChg chg="add del">
          <ac:chgData name="McNelis, Kathryn (EOHLC)" userId="d97e5f11-5137-429b-aa8c-0847fab3e68e" providerId="ADAL" clId="{745CE34A-5DE2-4193-9B40-DC1A766BA32A}" dt="2023-12-05T21:51:14.650" v="710" actId="26606"/>
          <ac:spMkLst>
            <pc:docMk/>
            <pc:sldMk cId="0" sldId="410"/>
            <ac:spMk id="115725" creationId="{AAD0DBB9-1A4B-4391-81D4-CB19F9AB918A}"/>
          </ac:spMkLst>
        </pc:spChg>
        <pc:spChg chg="add del">
          <ac:chgData name="McNelis, Kathryn (EOHLC)" userId="d97e5f11-5137-429b-aa8c-0847fab3e68e" providerId="ADAL" clId="{745CE34A-5DE2-4193-9B40-DC1A766BA32A}" dt="2023-12-05T21:51:14.650" v="710" actId="26606"/>
          <ac:spMkLst>
            <pc:docMk/>
            <pc:sldMk cId="0" sldId="410"/>
            <ac:spMk id="115727" creationId="{063BBA22-50EA-4C4D-BE05-F1CE4E63AA56}"/>
          </ac:spMkLst>
        </pc:spChg>
        <pc:spChg chg="add">
          <ac:chgData name="McNelis, Kathryn (EOHLC)" userId="d97e5f11-5137-429b-aa8c-0847fab3e68e" providerId="ADAL" clId="{745CE34A-5DE2-4193-9B40-DC1A766BA32A}" dt="2023-12-05T21:51:14.650" v="710" actId="26606"/>
          <ac:spMkLst>
            <pc:docMk/>
            <pc:sldMk cId="0" sldId="410"/>
            <ac:spMk id="115732" creationId="{BACC6370-2D7E-4714-9D71-7542949D7D5D}"/>
          </ac:spMkLst>
        </pc:spChg>
        <pc:spChg chg="add">
          <ac:chgData name="McNelis, Kathryn (EOHLC)" userId="d97e5f11-5137-429b-aa8c-0847fab3e68e" providerId="ADAL" clId="{745CE34A-5DE2-4193-9B40-DC1A766BA32A}" dt="2023-12-05T21:51:14.650" v="710" actId="26606"/>
          <ac:spMkLst>
            <pc:docMk/>
            <pc:sldMk cId="0" sldId="410"/>
            <ac:spMk id="115734" creationId="{F68B3F68-107C-434F-AA38-110D5EA91B85}"/>
          </ac:spMkLst>
        </pc:spChg>
        <pc:spChg chg="add">
          <ac:chgData name="McNelis, Kathryn (EOHLC)" userId="d97e5f11-5137-429b-aa8c-0847fab3e68e" providerId="ADAL" clId="{745CE34A-5DE2-4193-9B40-DC1A766BA32A}" dt="2023-12-05T21:51:14.650" v="710" actId="26606"/>
          <ac:spMkLst>
            <pc:docMk/>
            <pc:sldMk cId="0" sldId="410"/>
            <ac:spMk id="115736" creationId="{AAD0DBB9-1A4B-4391-81D4-CB19F9AB918A}"/>
          </ac:spMkLst>
        </pc:spChg>
        <pc:spChg chg="add">
          <ac:chgData name="McNelis, Kathryn (EOHLC)" userId="d97e5f11-5137-429b-aa8c-0847fab3e68e" providerId="ADAL" clId="{745CE34A-5DE2-4193-9B40-DC1A766BA32A}" dt="2023-12-05T21:51:14.650" v="710" actId="26606"/>
          <ac:spMkLst>
            <pc:docMk/>
            <pc:sldMk cId="0" sldId="410"/>
            <ac:spMk id="115738" creationId="{063BBA22-50EA-4C4D-BE05-F1CE4E63AA56}"/>
          </ac:spMkLst>
        </pc:spChg>
        <pc:graphicFrameChg chg="add mod modGraphic">
          <ac:chgData name="McNelis, Kathryn (EOHLC)" userId="d97e5f11-5137-429b-aa8c-0847fab3e68e" providerId="ADAL" clId="{745CE34A-5DE2-4193-9B40-DC1A766BA32A}" dt="2023-12-08T05:16:38.285" v="3854" actId="20577"/>
          <ac:graphicFrameMkLst>
            <pc:docMk/>
            <pc:sldMk cId="0" sldId="410"/>
            <ac:graphicFrameMk id="115717" creationId="{53F88BAD-9FA1-7C27-AF15-4B0E238C5028}"/>
          </ac:graphicFrameMkLst>
        </pc:graphicFrameChg>
      </pc:sldChg>
      <pc:sldChg chg="addSp delSp modSp mod setBg setFolMasterObjs">
        <pc:chgData name="McNelis, Kathryn (EOHLC)" userId="d97e5f11-5137-429b-aa8c-0847fab3e68e" providerId="ADAL" clId="{745CE34A-5DE2-4193-9B40-DC1A766BA32A}" dt="2023-12-08T05:30:06.436" v="3915" actId="207"/>
        <pc:sldMkLst>
          <pc:docMk/>
          <pc:sldMk cId="0" sldId="411"/>
        </pc:sldMkLst>
        <pc:spChg chg="mod">
          <ac:chgData name="McNelis, Kathryn (EOHLC)" userId="d97e5f11-5137-429b-aa8c-0847fab3e68e" providerId="ADAL" clId="{745CE34A-5DE2-4193-9B40-DC1A766BA32A}" dt="2023-12-08T05:29:53.553" v="3914" actId="26606"/>
          <ac:spMkLst>
            <pc:docMk/>
            <pc:sldMk cId="0" sldId="411"/>
            <ac:spMk id="2" creationId="{2142CCB8-6ADA-487E-BB5A-A44E13AA3445}"/>
          </ac:spMkLst>
        </pc:spChg>
        <pc:spChg chg="del mod">
          <ac:chgData name="McNelis, Kathryn (EOHLC)" userId="d97e5f11-5137-429b-aa8c-0847fab3e68e" providerId="ADAL" clId="{745CE34A-5DE2-4193-9B40-DC1A766BA32A}" dt="2023-12-08T05:29:53.553" v="3914" actId="26606"/>
          <ac:spMkLst>
            <pc:docMk/>
            <pc:sldMk cId="0" sldId="411"/>
            <ac:spMk id="114691" creationId="{71F5B821-122A-41B4-8826-A0507E481B75}"/>
          </ac:spMkLst>
        </pc:spChg>
        <pc:spChg chg="add del">
          <ac:chgData name="McNelis, Kathryn (EOHLC)" userId="d97e5f11-5137-429b-aa8c-0847fab3e68e" providerId="ADAL" clId="{745CE34A-5DE2-4193-9B40-DC1A766BA32A}" dt="2023-12-05T21:54:56.081" v="738" actId="26606"/>
          <ac:spMkLst>
            <pc:docMk/>
            <pc:sldMk cId="0" sldId="411"/>
            <ac:spMk id="114696" creationId="{DEE2AD96-B495-4E06-9291-B71706F728CB}"/>
          </ac:spMkLst>
        </pc:spChg>
        <pc:spChg chg="add">
          <ac:chgData name="McNelis, Kathryn (EOHLC)" userId="d97e5f11-5137-429b-aa8c-0847fab3e68e" providerId="ADAL" clId="{745CE34A-5DE2-4193-9B40-DC1A766BA32A}" dt="2023-12-08T05:29:53.553" v="3914" actId="26606"/>
          <ac:spMkLst>
            <pc:docMk/>
            <pc:sldMk cId="0" sldId="411"/>
            <ac:spMk id="114697" creationId="{7517A47C-B2E5-4B79-8061-D74B1311AF6E}"/>
          </ac:spMkLst>
        </pc:spChg>
        <pc:spChg chg="add del">
          <ac:chgData name="McNelis, Kathryn (EOHLC)" userId="d97e5f11-5137-429b-aa8c-0847fab3e68e" providerId="ADAL" clId="{745CE34A-5DE2-4193-9B40-DC1A766BA32A}" dt="2023-12-05T21:54:56.081" v="738" actId="26606"/>
          <ac:spMkLst>
            <pc:docMk/>
            <pc:sldMk cId="0" sldId="411"/>
            <ac:spMk id="114698" creationId="{53CF6D67-C5A8-4ADD-9E8E-1E38CA1D3166}"/>
          </ac:spMkLst>
        </pc:spChg>
        <pc:spChg chg="add">
          <ac:chgData name="McNelis, Kathryn (EOHLC)" userId="d97e5f11-5137-429b-aa8c-0847fab3e68e" providerId="ADAL" clId="{745CE34A-5DE2-4193-9B40-DC1A766BA32A}" dt="2023-12-08T05:29:53.553" v="3914" actId="26606"/>
          <ac:spMkLst>
            <pc:docMk/>
            <pc:sldMk cId="0" sldId="411"/>
            <ac:spMk id="114699" creationId="{C505E780-2083-4CB5-A42A-5E0E2908ECC3}"/>
          </ac:spMkLst>
        </pc:spChg>
        <pc:spChg chg="add del">
          <ac:chgData name="McNelis, Kathryn (EOHLC)" userId="d97e5f11-5137-429b-aa8c-0847fab3e68e" providerId="ADAL" clId="{745CE34A-5DE2-4193-9B40-DC1A766BA32A}" dt="2023-12-05T21:54:56.081" v="738" actId="26606"/>
          <ac:spMkLst>
            <pc:docMk/>
            <pc:sldMk cId="0" sldId="411"/>
            <ac:spMk id="114700" creationId="{86909FA0-B515-4681-B7A8-FA281D133B94}"/>
          </ac:spMkLst>
        </pc:spChg>
        <pc:spChg chg="add">
          <ac:chgData name="McNelis, Kathryn (EOHLC)" userId="d97e5f11-5137-429b-aa8c-0847fab3e68e" providerId="ADAL" clId="{745CE34A-5DE2-4193-9B40-DC1A766BA32A}" dt="2023-12-08T05:29:53.553" v="3914" actId="26606"/>
          <ac:spMkLst>
            <pc:docMk/>
            <pc:sldMk cId="0" sldId="411"/>
            <ac:spMk id="114701" creationId="{D2C0AE1C-0118-41AE-8A10-7CDCBF10E96F}"/>
          </ac:spMkLst>
        </pc:spChg>
        <pc:spChg chg="add del">
          <ac:chgData name="McNelis, Kathryn (EOHLC)" userId="d97e5f11-5137-429b-aa8c-0847fab3e68e" providerId="ADAL" clId="{745CE34A-5DE2-4193-9B40-DC1A766BA32A}" dt="2023-12-05T21:54:56.081" v="738" actId="26606"/>
          <ac:spMkLst>
            <pc:docMk/>
            <pc:sldMk cId="0" sldId="411"/>
            <ac:spMk id="114702" creationId="{21C9FE86-FCC3-4A31-AA1C-C882262B7FE7}"/>
          </ac:spMkLst>
        </pc:spChg>
        <pc:spChg chg="add">
          <ac:chgData name="McNelis, Kathryn (EOHLC)" userId="d97e5f11-5137-429b-aa8c-0847fab3e68e" providerId="ADAL" clId="{745CE34A-5DE2-4193-9B40-DC1A766BA32A}" dt="2023-12-08T05:29:53.553" v="3914" actId="26606"/>
          <ac:spMkLst>
            <pc:docMk/>
            <pc:sldMk cId="0" sldId="411"/>
            <ac:spMk id="114703" creationId="{463EEC44-1BA3-44ED-81FC-A644B04B2A44}"/>
          </ac:spMkLst>
        </pc:spChg>
        <pc:spChg chg="add del">
          <ac:chgData name="McNelis, Kathryn (EOHLC)" userId="d97e5f11-5137-429b-aa8c-0847fab3e68e" providerId="ADAL" clId="{745CE34A-5DE2-4193-9B40-DC1A766BA32A}" dt="2023-12-05T21:54:56.081" v="738" actId="26606"/>
          <ac:spMkLst>
            <pc:docMk/>
            <pc:sldMk cId="0" sldId="411"/>
            <ac:spMk id="114704" creationId="{7D96243B-ECED-4B71-8E06-AE9A285EAD20}"/>
          </ac:spMkLst>
        </pc:spChg>
        <pc:spChg chg="add del">
          <ac:chgData name="McNelis, Kathryn (EOHLC)" userId="d97e5f11-5137-429b-aa8c-0847fab3e68e" providerId="ADAL" clId="{745CE34A-5DE2-4193-9B40-DC1A766BA32A}" dt="2023-12-05T21:54:56.081" v="738" actId="26606"/>
          <ac:spMkLst>
            <pc:docMk/>
            <pc:sldMk cId="0" sldId="411"/>
            <ac:spMk id="114706" creationId="{A09989E4-EFDC-4A90-A633-E0525FB4139E}"/>
          </ac:spMkLst>
        </pc:spChg>
        <pc:graphicFrameChg chg="add mod">
          <ac:chgData name="McNelis, Kathryn (EOHLC)" userId="d97e5f11-5137-429b-aa8c-0847fab3e68e" providerId="ADAL" clId="{745CE34A-5DE2-4193-9B40-DC1A766BA32A}" dt="2023-12-08T05:30:06.436" v="3915" actId="207"/>
          <ac:graphicFrameMkLst>
            <pc:docMk/>
            <pc:sldMk cId="0" sldId="411"/>
            <ac:graphicFrameMk id="114693" creationId="{14BF4074-F6F2-EBBA-8C51-3F0102754AFD}"/>
          </ac:graphicFrameMkLst>
        </pc:graphicFrameChg>
      </pc:sldChg>
      <pc:sldChg chg="modSp mod">
        <pc:chgData name="McNelis, Kathryn (EOHLC)" userId="d97e5f11-5137-429b-aa8c-0847fab3e68e" providerId="ADAL" clId="{745CE34A-5DE2-4193-9B40-DC1A766BA32A}" dt="2023-12-07T21:44:16.990" v="2199" actId="2"/>
        <pc:sldMkLst>
          <pc:docMk/>
          <pc:sldMk cId="0" sldId="412"/>
        </pc:sldMkLst>
        <pc:spChg chg="mod">
          <ac:chgData name="McNelis, Kathryn (EOHLC)" userId="d97e5f11-5137-429b-aa8c-0847fab3e68e" providerId="ADAL" clId="{745CE34A-5DE2-4193-9B40-DC1A766BA32A}" dt="2023-12-04T23:12:18.634" v="5"/>
          <ac:spMkLst>
            <pc:docMk/>
            <pc:sldMk cId="0" sldId="412"/>
            <ac:spMk id="2" creationId="{9D48D3C3-C4CB-4F63-B725-E4EE01F5FF3A}"/>
          </ac:spMkLst>
        </pc:spChg>
        <pc:spChg chg="mod">
          <ac:chgData name="McNelis, Kathryn (EOHLC)" userId="d97e5f11-5137-429b-aa8c-0847fab3e68e" providerId="ADAL" clId="{745CE34A-5DE2-4193-9B40-DC1A766BA32A}" dt="2023-12-07T21:44:16.990" v="2199" actId="2"/>
          <ac:spMkLst>
            <pc:docMk/>
            <pc:sldMk cId="0" sldId="412"/>
            <ac:spMk id="3" creationId="{55088293-252D-4D91-8F80-36A90C7AA843}"/>
          </ac:spMkLst>
        </pc:spChg>
      </pc:sldChg>
      <pc:sldChg chg="addSp modSp mod setBg setFolMasterObjs">
        <pc:chgData name="McNelis, Kathryn (EOHLC)" userId="d97e5f11-5137-429b-aa8c-0847fab3e68e" providerId="ADAL" clId="{745CE34A-5DE2-4193-9B40-DC1A766BA32A}" dt="2023-12-07T18:46:39.046" v="2140" actId="255"/>
        <pc:sldMkLst>
          <pc:docMk/>
          <pc:sldMk cId="0" sldId="413"/>
        </pc:sldMkLst>
        <pc:spChg chg="mod">
          <ac:chgData name="McNelis, Kathryn (EOHLC)" userId="d97e5f11-5137-429b-aa8c-0847fab3e68e" providerId="ADAL" clId="{745CE34A-5DE2-4193-9B40-DC1A766BA32A}" dt="2023-12-05T21:53:47.248" v="719" actId="26606"/>
          <ac:spMkLst>
            <pc:docMk/>
            <pc:sldMk cId="0" sldId="413"/>
            <ac:spMk id="2" creationId="{72C292EF-5B81-44E9-8B14-7BB4E2892635}"/>
          </ac:spMkLst>
        </pc:spChg>
        <pc:spChg chg="mod">
          <ac:chgData name="McNelis, Kathryn (EOHLC)" userId="d97e5f11-5137-429b-aa8c-0847fab3e68e" providerId="ADAL" clId="{745CE34A-5DE2-4193-9B40-DC1A766BA32A}" dt="2023-12-07T18:46:39.046" v="2140" actId="255"/>
          <ac:spMkLst>
            <pc:docMk/>
            <pc:sldMk cId="0" sldId="413"/>
            <ac:spMk id="117763" creationId="{9AE7BA61-E79E-41AB-BE03-53B62F3A1097}"/>
          </ac:spMkLst>
        </pc:spChg>
        <pc:spChg chg="add">
          <ac:chgData name="McNelis, Kathryn (EOHLC)" userId="d97e5f11-5137-429b-aa8c-0847fab3e68e" providerId="ADAL" clId="{745CE34A-5DE2-4193-9B40-DC1A766BA32A}" dt="2023-12-05T21:53:47.248" v="719" actId="26606"/>
          <ac:spMkLst>
            <pc:docMk/>
            <pc:sldMk cId="0" sldId="413"/>
            <ac:spMk id="117768" creationId="{1BB867FF-FC45-48F7-8104-F89BE54909F1}"/>
          </ac:spMkLst>
        </pc:spChg>
        <pc:spChg chg="add">
          <ac:chgData name="McNelis, Kathryn (EOHLC)" userId="d97e5f11-5137-429b-aa8c-0847fab3e68e" providerId="ADAL" clId="{745CE34A-5DE2-4193-9B40-DC1A766BA32A}" dt="2023-12-05T21:53:47.248" v="719" actId="26606"/>
          <ac:spMkLst>
            <pc:docMk/>
            <pc:sldMk cId="0" sldId="413"/>
            <ac:spMk id="117770" creationId="{8BB56887-D0D5-4F0C-9E19-7247EB83C8B7}"/>
          </ac:spMkLst>
        </pc:spChg>
        <pc:spChg chg="add">
          <ac:chgData name="McNelis, Kathryn (EOHLC)" userId="d97e5f11-5137-429b-aa8c-0847fab3e68e" providerId="ADAL" clId="{745CE34A-5DE2-4193-9B40-DC1A766BA32A}" dt="2023-12-05T21:53:47.248" v="719" actId="26606"/>
          <ac:spMkLst>
            <pc:docMk/>
            <pc:sldMk cId="0" sldId="413"/>
            <ac:spMk id="117772" creationId="{081E4A58-353D-44AE-B2FC-2A74E2E400F7}"/>
          </ac:spMkLst>
        </pc:spChg>
      </pc:sldChg>
      <pc:sldChg chg="addSp delSp modSp mod setBg setFolMasterObjs">
        <pc:chgData name="McNelis, Kathryn (EOHLC)" userId="d97e5f11-5137-429b-aa8c-0847fab3e68e" providerId="ADAL" clId="{745CE34A-5DE2-4193-9B40-DC1A766BA32A}" dt="2023-12-08T05:39:34.746" v="3980" actId="20577"/>
        <pc:sldMkLst>
          <pc:docMk/>
          <pc:sldMk cId="0" sldId="414"/>
        </pc:sldMkLst>
        <pc:spChg chg="mod">
          <ac:chgData name="McNelis, Kathryn (EOHLC)" userId="d97e5f11-5137-429b-aa8c-0847fab3e68e" providerId="ADAL" clId="{745CE34A-5DE2-4193-9B40-DC1A766BA32A}" dt="2023-12-05T21:58:39.415" v="753" actId="26606"/>
          <ac:spMkLst>
            <pc:docMk/>
            <pc:sldMk cId="0" sldId="414"/>
            <ac:spMk id="2" creationId="{220D45EF-87DF-4817-AE45-7B24DDEF02DA}"/>
          </ac:spMkLst>
        </pc:spChg>
        <pc:spChg chg="add del mod">
          <ac:chgData name="McNelis, Kathryn (EOHLC)" userId="d97e5f11-5137-429b-aa8c-0847fab3e68e" providerId="ADAL" clId="{745CE34A-5DE2-4193-9B40-DC1A766BA32A}" dt="2023-12-08T05:39:34.746" v="3980" actId="20577"/>
          <ac:spMkLst>
            <pc:docMk/>
            <pc:sldMk cId="0" sldId="414"/>
            <ac:spMk id="3" creationId="{48531A75-6FE8-4CB0-842D-3F021B9B8B80}"/>
          </ac:spMkLst>
        </pc:spChg>
        <pc:spChg chg="add">
          <ac:chgData name="McNelis, Kathryn (EOHLC)" userId="d97e5f11-5137-429b-aa8c-0847fab3e68e" providerId="ADAL" clId="{745CE34A-5DE2-4193-9B40-DC1A766BA32A}" dt="2023-12-05T21:58:39.415" v="753" actId="26606"/>
          <ac:spMkLst>
            <pc:docMk/>
            <pc:sldMk cId="0" sldId="414"/>
            <ac:spMk id="8" creationId="{889C5E17-24D0-4696-A3C5-A2261FB455FA}"/>
          </ac:spMkLst>
        </pc:spChg>
        <pc:spChg chg="add del">
          <ac:chgData name="McNelis, Kathryn (EOHLC)" userId="d97e5f11-5137-429b-aa8c-0847fab3e68e" providerId="ADAL" clId="{745CE34A-5DE2-4193-9B40-DC1A766BA32A}" dt="2023-12-05T21:58:11.155" v="749" actId="26606"/>
          <ac:spMkLst>
            <pc:docMk/>
            <pc:sldMk cId="0" sldId="414"/>
            <ac:spMk id="9" creationId="{7517A47C-B2E5-4B79-8061-D74B1311AF6E}"/>
          </ac:spMkLst>
        </pc:spChg>
        <pc:spChg chg="add">
          <ac:chgData name="McNelis, Kathryn (EOHLC)" userId="d97e5f11-5137-429b-aa8c-0847fab3e68e" providerId="ADAL" clId="{745CE34A-5DE2-4193-9B40-DC1A766BA32A}" dt="2023-12-05T21:58:39.415" v="753" actId="26606"/>
          <ac:spMkLst>
            <pc:docMk/>
            <pc:sldMk cId="0" sldId="414"/>
            <ac:spMk id="10" creationId="{6929B58F-2358-44CC-ACE5-EF1BD3C6C824}"/>
          </ac:spMkLst>
        </pc:spChg>
        <pc:spChg chg="add del">
          <ac:chgData name="McNelis, Kathryn (EOHLC)" userId="d97e5f11-5137-429b-aa8c-0847fab3e68e" providerId="ADAL" clId="{745CE34A-5DE2-4193-9B40-DC1A766BA32A}" dt="2023-12-05T21:58:11.155" v="749" actId="26606"/>
          <ac:spMkLst>
            <pc:docMk/>
            <pc:sldMk cId="0" sldId="414"/>
            <ac:spMk id="11" creationId="{C505E780-2083-4CB5-A42A-5E0E2908ECC3}"/>
          </ac:spMkLst>
        </pc:spChg>
        <pc:spChg chg="add del">
          <ac:chgData name="McNelis, Kathryn (EOHLC)" userId="d97e5f11-5137-429b-aa8c-0847fab3e68e" providerId="ADAL" clId="{745CE34A-5DE2-4193-9B40-DC1A766BA32A}" dt="2023-12-05T21:58:11.155" v="749" actId="26606"/>
          <ac:spMkLst>
            <pc:docMk/>
            <pc:sldMk cId="0" sldId="414"/>
            <ac:spMk id="13" creationId="{D2C0AE1C-0118-41AE-8A10-7CDCBF10E96F}"/>
          </ac:spMkLst>
        </pc:spChg>
        <pc:spChg chg="add del">
          <ac:chgData name="McNelis, Kathryn (EOHLC)" userId="d97e5f11-5137-429b-aa8c-0847fab3e68e" providerId="ADAL" clId="{745CE34A-5DE2-4193-9B40-DC1A766BA32A}" dt="2023-12-05T21:58:11.155" v="749" actId="26606"/>
          <ac:spMkLst>
            <pc:docMk/>
            <pc:sldMk cId="0" sldId="414"/>
            <ac:spMk id="15" creationId="{463EEC44-1BA3-44ED-81FC-A644B04B2A44}"/>
          </ac:spMkLst>
        </pc:spChg>
        <pc:grpChg chg="add">
          <ac:chgData name="McNelis, Kathryn (EOHLC)" userId="d97e5f11-5137-429b-aa8c-0847fab3e68e" providerId="ADAL" clId="{745CE34A-5DE2-4193-9B40-DC1A766BA32A}" dt="2023-12-05T21:58:39.415" v="753" actId="26606"/>
          <ac:grpSpMkLst>
            <pc:docMk/>
            <pc:sldMk cId="0" sldId="414"/>
            <ac:grpSpMk id="12" creationId="{09DA5303-A1AF-4830-806C-51FCD96188B7}"/>
          </ac:grpSpMkLst>
        </pc:grpChg>
        <pc:graphicFrameChg chg="add del">
          <ac:chgData name="McNelis, Kathryn (EOHLC)" userId="d97e5f11-5137-429b-aa8c-0847fab3e68e" providerId="ADAL" clId="{745CE34A-5DE2-4193-9B40-DC1A766BA32A}" dt="2023-12-05T21:58:11.155" v="749" actId="26606"/>
          <ac:graphicFrameMkLst>
            <pc:docMk/>
            <pc:sldMk cId="0" sldId="414"/>
            <ac:graphicFrameMk id="5" creationId="{ACECF0C9-7546-562C-3140-5D3B05AADEE3}"/>
          </ac:graphicFrameMkLst>
        </pc:graphicFrameChg>
      </pc:sldChg>
      <pc:sldChg chg="addSp delSp modSp mod setBg setFolMasterObjs">
        <pc:chgData name="McNelis, Kathryn (EOHLC)" userId="d97e5f11-5137-429b-aa8c-0847fab3e68e" providerId="ADAL" clId="{745CE34A-5DE2-4193-9B40-DC1A766BA32A}" dt="2023-12-08T05:19:44.884" v="3861" actId="20577"/>
        <pc:sldMkLst>
          <pc:docMk/>
          <pc:sldMk cId="0" sldId="415"/>
        </pc:sldMkLst>
        <pc:spChg chg="mod">
          <ac:chgData name="McNelis, Kathryn (EOHLC)" userId="d97e5f11-5137-429b-aa8c-0847fab3e68e" providerId="ADAL" clId="{745CE34A-5DE2-4193-9B40-DC1A766BA32A}" dt="2023-12-05T21:57:52.171" v="747" actId="26606"/>
          <ac:spMkLst>
            <pc:docMk/>
            <pc:sldMk cId="0" sldId="415"/>
            <ac:spMk id="2" creationId="{490CC5F2-B8A8-404D-9FCA-2FE8BA779DE1}"/>
          </ac:spMkLst>
        </pc:spChg>
        <pc:spChg chg="mod">
          <ac:chgData name="McNelis, Kathryn (EOHLC)" userId="d97e5f11-5137-429b-aa8c-0847fab3e68e" providerId="ADAL" clId="{745CE34A-5DE2-4193-9B40-DC1A766BA32A}" dt="2023-12-08T05:19:44.884" v="3861" actId="20577"/>
          <ac:spMkLst>
            <pc:docMk/>
            <pc:sldMk cId="0" sldId="415"/>
            <ac:spMk id="3" creationId="{63CB7FD3-3F06-44A8-8A60-8EBA439C5038}"/>
          </ac:spMkLst>
        </pc:spChg>
        <pc:spChg chg="add del">
          <ac:chgData name="McNelis, Kathryn (EOHLC)" userId="d97e5f11-5137-429b-aa8c-0847fab3e68e" providerId="ADAL" clId="{745CE34A-5DE2-4193-9B40-DC1A766BA32A}" dt="2023-12-05T21:57:52.171" v="746" actId="26606"/>
          <ac:spMkLst>
            <pc:docMk/>
            <pc:sldMk cId="0" sldId="415"/>
            <ac:spMk id="8" creationId="{979E27D9-03C7-44E2-9FF8-15D0C8506AF7}"/>
          </ac:spMkLst>
        </pc:spChg>
        <pc:spChg chg="add del">
          <ac:chgData name="McNelis, Kathryn (EOHLC)" userId="d97e5f11-5137-429b-aa8c-0847fab3e68e" providerId="ADAL" clId="{745CE34A-5DE2-4193-9B40-DC1A766BA32A}" dt="2023-12-05T21:57:52.171" v="746" actId="26606"/>
          <ac:spMkLst>
            <pc:docMk/>
            <pc:sldMk cId="0" sldId="415"/>
            <ac:spMk id="10" creationId="{EEBF1590-3B36-48EE-A89D-3B6F3CB256AB}"/>
          </ac:spMkLst>
        </pc:spChg>
        <pc:spChg chg="add del">
          <ac:chgData name="McNelis, Kathryn (EOHLC)" userId="d97e5f11-5137-429b-aa8c-0847fab3e68e" providerId="ADAL" clId="{745CE34A-5DE2-4193-9B40-DC1A766BA32A}" dt="2023-12-05T21:57:52.171" v="746" actId="26606"/>
          <ac:spMkLst>
            <pc:docMk/>
            <pc:sldMk cId="0" sldId="415"/>
            <ac:spMk id="12" creationId="{AC8F6C8C-AB5A-4548-942D-E3FD40ACBC49}"/>
          </ac:spMkLst>
        </pc:spChg>
        <pc:spChg chg="add">
          <ac:chgData name="McNelis, Kathryn (EOHLC)" userId="d97e5f11-5137-429b-aa8c-0847fab3e68e" providerId="ADAL" clId="{745CE34A-5DE2-4193-9B40-DC1A766BA32A}" dt="2023-12-05T21:57:52.171" v="747" actId="26606"/>
          <ac:spMkLst>
            <pc:docMk/>
            <pc:sldMk cId="0" sldId="415"/>
            <ac:spMk id="17" creationId="{18873D23-2DCF-4B31-A009-95721C06E8E1}"/>
          </ac:spMkLst>
        </pc:spChg>
        <pc:spChg chg="add">
          <ac:chgData name="McNelis, Kathryn (EOHLC)" userId="d97e5f11-5137-429b-aa8c-0847fab3e68e" providerId="ADAL" clId="{745CE34A-5DE2-4193-9B40-DC1A766BA32A}" dt="2023-12-05T21:57:52.171" v="747" actId="26606"/>
          <ac:spMkLst>
            <pc:docMk/>
            <pc:sldMk cId="0" sldId="415"/>
            <ac:spMk id="18" creationId="{C13EF075-D4EF-4929-ADBC-91B27DA19955}"/>
          </ac:spMkLst>
        </pc:spChg>
        <pc:grpChg chg="add">
          <ac:chgData name="McNelis, Kathryn (EOHLC)" userId="d97e5f11-5137-429b-aa8c-0847fab3e68e" providerId="ADAL" clId="{745CE34A-5DE2-4193-9B40-DC1A766BA32A}" dt="2023-12-05T21:57:52.171" v="747" actId="26606"/>
          <ac:grpSpMkLst>
            <pc:docMk/>
            <pc:sldMk cId="0" sldId="415"/>
            <ac:grpSpMk id="19" creationId="{DAA26DFA-AAB2-4973-9C17-16D587C7B198}"/>
          </ac:grpSpMkLst>
        </pc:grpChg>
      </pc:sldChg>
      <pc:sldChg chg="addSp modSp mod setBg setFolMasterObjs">
        <pc:chgData name="McNelis, Kathryn (EOHLC)" userId="d97e5f11-5137-429b-aa8c-0847fab3e68e" providerId="ADAL" clId="{745CE34A-5DE2-4193-9B40-DC1A766BA32A}" dt="2023-12-07T22:45:44.974" v="3188" actId="14100"/>
        <pc:sldMkLst>
          <pc:docMk/>
          <pc:sldMk cId="0" sldId="416"/>
        </pc:sldMkLst>
        <pc:spChg chg="mod">
          <ac:chgData name="McNelis, Kathryn (EOHLC)" userId="d97e5f11-5137-429b-aa8c-0847fab3e68e" providerId="ADAL" clId="{745CE34A-5DE2-4193-9B40-DC1A766BA32A}" dt="2023-12-05T21:59:00.167" v="754" actId="26606"/>
          <ac:spMkLst>
            <pc:docMk/>
            <pc:sldMk cId="0" sldId="416"/>
            <ac:spMk id="2" creationId="{E137E571-6AB4-4830-AD62-087A4A8CC044}"/>
          </ac:spMkLst>
        </pc:spChg>
        <pc:spChg chg="mod">
          <ac:chgData name="McNelis, Kathryn (EOHLC)" userId="d97e5f11-5137-429b-aa8c-0847fab3e68e" providerId="ADAL" clId="{745CE34A-5DE2-4193-9B40-DC1A766BA32A}" dt="2023-12-07T22:45:44.974" v="3188" actId="14100"/>
          <ac:spMkLst>
            <pc:docMk/>
            <pc:sldMk cId="0" sldId="416"/>
            <ac:spMk id="3" creationId="{E3B168A1-947B-4621-9380-675A1860709E}"/>
          </ac:spMkLst>
        </pc:spChg>
        <pc:spChg chg="add">
          <ac:chgData name="McNelis, Kathryn (EOHLC)" userId="d97e5f11-5137-429b-aa8c-0847fab3e68e" providerId="ADAL" clId="{745CE34A-5DE2-4193-9B40-DC1A766BA32A}" dt="2023-12-05T21:59:00.167" v="754" actId="26606"/>
          <ac:spMkLst>
            <pc:docMk/>
            <pc:sldMk cId="0" sldId="416"/>
            <ac:spMk id="8" creationId="{17718681-A12E-49D6-9925-DD7C68176D61}"/>
          </ac:spMkLst>
        </pc:spChg>
        <pc:spChg chg="add">
          <ac:chgData name="McNelis, Kathryn (EOHLC)" userId="d97e5f11-5137-429b-aa8c-0847fab3e68e" providerId="ADAL" clId="{745CE34A-5DE2-4193-9B40-DC1A766BA32A}" dt="2023-12-05T21:59:00.167" v="754" actId="26606"/>
          <ac:spMkLst>
            <pc:docMk/>
            <pc:sldMk cId="0" sldId="416"/>
            <ac:spMk id="10" creationId="{FBD77573-9EF2-4C35-8285-A1CF6FBB0EA5}"/>
          </ac:spMkLst>
        </pc:spChg>
      </pc:sldChg>
      <pc:sldChg chg="addSp delSp modSp mod setBg setFolMasterObjs">
        <pc:chgData name="McNelis, Kathryn (EOHLC)" userId="d97e5f11-5137-429b-aa8c-0847fab3e68e" providerId="ADAL" clId="{745CE34A-5DE2-4193-9B40-DC1A766BA32A}" dt="2023-12-07T22:46:28.920" v="3192" actId="207"/>
        <pc:sldMkLst>
          <pc:docMk/>
          <pc:sldMk cId="0" sldId="417"/>
        </pc:sldMkLst>
        <pc:spChg chg="mod">
          <ac:chgData name="McNelis, Kathryn (EOHLC)" userId="d97e5f11-5137-429b-aa8c-0847fab3e68e" providerId="ADAL" clId="{745CE34A-5DE2-4193-9B40-DC1A766BA32A}" dt="2023-12-05T22:01:33.627" v="772" actId="26606"/>
          <ac:spMkLst>
            <pc:docMk/>
            <pc:sldMk cId="0" sldId="417"/>
            <ac:spMk id="2" creationId="{235D3E38-E005-4884-9BA0-B86B8AE40E97}"/>
          </ac:spMkLst>
        </pc:spChg>
        <pc:spChg chg="mod">
          <ac:chgData name="McNelis, Kathryn (EOHLC)" userId="d97e5f11-5137-429b-aa8c-0847fab3e68e" providerId="ADAL" clId="{745CE34A-5DE2-4193-9B40-DC1A766BA32A}" dt="2023-12-07T22:46:28.920" v="3192" actId="207"/>
          <ac:spMkLst>
            <pc:docMk/>
            <pc:sldMk cId="0" sldId="417"/>
            <ac:spMk id="125955" creationId="{6AAEC02F-D331-4992-A2C2-3A864BEA22B1}"/>
          </ac:spMkLst>
        </pc:spChg>
        <pc:spChg chg="add del">
          <ac:chgData name="McNelis, Kathryn (EOHLC)" userId="d97e5f11-5137-429b-aa8c-0847fab3e68e" providerId="ADAL" clId="{745CE34A-5DE2-4193-9B40-DC1A766BA32A}" dt="2023-12-05T22:01:33.627" v="771" actId="26606"/>
          <ac:spMkLst>
            <pc:docMk/>
            <pc:sldMk cId="0" sldId="417"/>
            <ac:spMk id="125960" creationId="{979E27D9-03C7-44E2-9FF8-15D0C8506AF7}"/>
          </ac:spMkLst>
        </pc:spChg>
        <pc:spChg chg="add del">
          <ac:chgData name="McNelis, Kathryn (EOHLC)" userId="d97e5f11-5137-429b-aa8c-0847fab3e68e" providerId="ADAL" clId="{745CE34A-5DE2-4193-9B40-DC1A766BA32A}" dt="2023-12-05T22:01:33.627" v="771" actId="26606"/>
          <ac:spMkLst>
            <pc:docMk/>
            <pc:sldMk cId="0" sldId="417"/>
            <ac:spMk id="125962" creationId="{EEBF1590-3B36-48EE-A89D-3B6F3CB256AB}"/>
          </ac:spMkLst>
        </pc:spChg>
        <pc:spChg chg="add del">
          <ac:chgData name="McNelis, Kathryn (EOHLC)" userId="d97e5f11-5137-429b-aa8c-0847fab3e68e" providerId="ADAL" clId="{745CE34A-5DE2-4193-9B40-DC1A766BA32A}" dt="2023-12-05T22:01:33.627" v="771" actId="26606"/>
          <ac:spMkLst>
            <pc:docMk/>
            <pc:sldMk cId="0" sldId="417"/>
            <ac:spMk id="125964" creationId="{AC8F6C8C-AB5A-4548-942D-E3FD40ACBC49}"/>
          </ac:spMkLst>
        </pc:spChg>
        <pc:spChg chg="add">
          <ac:chgData name="McNelis, Kathryn (EOHLC)" userId="d97e5f11-5137-429b-aa8c-0847fab3e68e" providerId="ADAL" clId="{745CE34A-5DE2-4193-9B40-DC1A766BA32A}" dt="2023-12-05T22:01:33.627" v="772" actId="26606"/>
          <ac:spMkLst>
            <pc:docMk/>
            <pc:sldMk cId="0" sldId="417"/>
            <ac:spMk id="125967" creationId="{6080C784-110D-4B06-88CC-598E9649DB14}"/>
          </ac:spMkLst>
        </pc:spChg>
        <pc:spChg chg="add">
          <ac:chgData name="McNelis, Kathryn (EOHLC)" userId="d97e5f11-5137-429b-aa8c-0847fab3e68e" providerId="ADAL" clId="{745CE34A-5DE2-4193-9B40-DC1A766BA32A}" dt="2023-12-05T22:01:33.627" v="772" actId="26606"/>
          <ac:spMkLst>
            <pc:docMk/>
            <pc:sldMk cId="0" sldId="417"/>
            <ac:spMk id="125968" creationId="{FA08C4E0-4DED-48FF-8CF1-AE38C6759123}"/>
          </ac:spMkLst>
        </pc:spChg>
        <pc:cxnChg chg="add">
          <ac:chgData name="McNelis, Kathryn (EOHLC)" userId="d97e5f11-5137-429b-aa8c-0847fab3e68e" providerId="ADAL" clId="{745CE34A-5DE2-4193-9B40-DC1A766BA32A}" dt="2023-12-05T22:01:33.627" v="772" actId="26606"/>
          <ac:cxnSpMkLst>
            <pc:docMk/>
            <pc:sldMk cId="0" sldId="417"/>
            <ac:cxnSpMk id="125966" creationId="{A9DF94E9-88AB-40DF-ABD9-A57240A32701}"/>
          </ac:cxnSpMkLst>
        </pc:cxnChg>
        <pc:cxnChg chg="add">
          <ac:chgData name="McNelis, Kathryn (EOHLC)" userId="d97e5f11-5137-429b-aa8c-0847fab3e68e" providerId="ADAL" clId="{745CE34A-5DE2-4193-9B40-DC1A766BA32A}" dt="2023-12-05T22:01:33.627" v="772" actId="26606"/>
          <ac:cxnSpMkLst>
            <pc:docMk/>
            <pc:sldMk cId="0" sldId="417"/>
            <ac:cxnSpMk id="125969" creationId="{AFE97524-2AF7-40D7-8909-4B15DF1FFAB5}"/>
          </ac:cxnSpMkLst>
        </pc:cxnChg>
      </pc:sldChg>
      <pc:sldChg chg="addSp delSp modSp mod setBg setClrOvrMap">
        <pc:chgData name="McNelis, Kathryn (EOHLC)" userId="d97e5f11-5137-429b-aa8c-0847fab3e68e" providerId="ADAL" clId="{745CE34A-5DE2-4193-9B40-DC1A766BA32A}" dt="2023-12-07T23:22:20.386" v="3266" actId="12100"/>
        <pc:sldMkLst>
          <pc:docMk/>
          <pc:sldMk cId="0" sldId="418"/>
        </pc:sldMkLst>
        <pc:spChg chg="mod">
          <ac:chgData name="McNelis, Kathryn (EOHLC)" userId="d97e5f11-5137-429b-aa8c-0847fab3e68e" providerId="ADAL" clId="{745CE34A-5DE2-4193-9B40-DC1A766BA32A}" dt="2023-12-07T18:26:17.816" v="1946" actId="207"/>
          <ac:spMkLst>
            <pc:docMk/>
            <pc:sldMk cId="0" sldId="418"/>
            <ac:spMk id="2" creationId="{CBC51829-2DCF-46EB-BB70-135303C28134}"/>
          </ac:spMkLst>
        </pc:spChg>
        <pc:spChg chg="del mod">
          <ac:chgData name="McNelis, Kathryn (EOHLC)" userId="d97e5f11-5137-429b-aa8c-0847fab3e68e" providerId="ADAL" clId="{745CE34A-5DE2-4193-9B40-DC1A766BA32A}" dt="2023-12-04T23:51:22.644" v="151" actId="26606"/>
          <ac:spMkLst>
            <pc:docMk/>
            <pc:sldMk cId="0" sldId="418"/>
            <ac:spMk id="54275" creationId="{89DE55A2-99E3-4664-B9E5-F2977A6AE3C6}"/>
          </ac:spMkLst>
        </pc:spChg>
        <pc:spChg chg="add del">
          <ac:chgData name="McNelis, Kathryn (EOHLC)" userId="d97e5f11-5137-429b-aa8c-0847fab3e68e" providerId="ADAL" clId="{745CE34A-5DE2-4193-9B40-DC1A766BA32A}" dt="2023-12-04T23:51:38.232" v="152" actId="26606"/>
          <ac:spMkLst>
            <pc:docMk/>
            <pc:sldMk cId="0" sldId="418"/>
            <ac:spMk id="54281" creationId="{3CFEB548-CACC-4915-BA3A-ECFAD4BE055B}"/>
          </ac:spMkLst>
        </pc:spChg>
        <pc:spChg chg="add del">
          <ac:chgData name="McNelis, Kathryn (EOHLC)" userId="d97e5f11-5137-429b-aa8c-0847fab3e68e" providerId="ADAL" clId="{745CE34A-5DE2-4193-9B40-DC1A766BA32A}" dt="2023-12-04T23:51:38.232" v="152" actId="26606"/>
          <ac:spMkLst>
            <pc:docMk/>
            <pc:sldMk cId="0" sldId="418"/>
            <ac:spMk id="54283" creationId="{337DD617-02C2-4388-A86E-BAB7BD2847FF}"/>
          </ac:spMkLst>
        </pc:spChg>
        <pc:spChg chg="add del">
          <ac:chgData name="McNelis, Kathryn (EOHLC)" userId="d97e5f11-5137-429b-aa8c-0847fab3e68e" providerId="ADAL" clId="{745CE34A-5DE2-4193-9B40-DC1A766BA32A}" dt="2023-12-04T23:51:38.232" v="152" actId="26606"/>
          <ac:spMkLst>
            <pc:docMk/>
            <pc:sldMk cId="0" sldId="418"/>
            <ac:spMk id="54299" creationId="{7A4FCEB1-CD0B-4966-8A9D-F458E4F79B0B}"/>
          </ac:spMkLst>
        </pc:spChg>
        <pc:spChg chg="add del">
          <ac:chgData name="McNelis, Kathryn (EOHLC)" userId="d97e5f11-5137-429b-aa8c-0847fab3e68e" providerId="ADAL" clId="{745CE34A-5DE2-4193-9B40-DC1A766BA32A}" dt="2023-12-04T23:51:38.232" v="152" actId="26606"/>
          <ac:spMkLst>
            <pc:docMk/>
            <pc:sldMk cId="0" sldId="418"/>
            <ac:spMk id="54307" creationId="{D3B7B9BA-215A-4923-954F-3DAE9523ABEB}"/>
          </ac:spMkLst>
        </pc:spChg>
        <pc:spChg chg="add">
          <ac:chgData name="McNelis, Kathryn (EOHLC)" userId="d97e5f11-5137-429b-aa8c-0847fab3e68e" providerId="ADAL" clId="{745CE34A-5DE2-4193-9B40-DC1A766BA32A}" dt="2023-12-04T23:51:38.232" v="152" actId="26606"/>
          <ac:spMkLst>
            <pc:docMk/>
            <pc:sldMk cId="0" sldId="418"/>
            <ac:spMk id="54318" creationId="{DCC231C8-C761-4B31-9B1C-C6D19248C6B3}"/>
          </ac:spMkLst>
        </pc:spChg>
        <pc:grpChg chg="add del">
          <ac:chgData name="McNelis, Kathryn (EOHLC)" userId="d97e5f11-5137-429b-aa8c-0847fab3e68e" providerId="ADAL" clId="{745CE34A-5DE2-4193-9B40-DC1A766BA32A}" dt="2023-12-04T23:51:38.232" v="152" actId="26606"/>
          <ac:grpSpMkLst>
            <pc:docMk/>
            <pc:sldMk cId="0" sldId="418"/>
            <ac:grpSpMk id="54285" creationId="{6971532D-ED15-4EA1-8D74-8B9D49117B1E}"/>
          </ac:grpSpMkLst>
        </pc:grpChg>
        <pc:grpChg chg="add del">
          <ac:chgData name="McNelis, Kathryn (EOHLC)" userId="d97e5f11-5137-429b-aa8c-0847fab3e68e" providerId="ADAL" clId="{745CE34A-5DE2-4193-9B40-DC1A766BA32A}" dt="2023-12-04T23:51:38.232" v="152" actId="26606"/>
          <ac:grpSpMkLst>
            <pc:docMk/>
            <pc:sldMk cId="0" sldId="418"/>
            <ac:grpSpMk id="54291" creationId="{4527D98C-AF53-420B-A7B6-DD5AA7D5339E}"/>
          </ac:grpSpMkLst>
        </pc:grpChg>
        <pc:grpChg chg="add del">
          <ac:chgData name="McNelis, Kathryn (EOHLC)" userId="d97e5f11-5137-429b-aa8c-0847fab3e68e" providerId="ADAL" clId="{745CE34A-5DE2-4193-9B40-DC1A766BA32A}" dt="2023-12-04T23:51:38.232" v="152" actId="26606"/>
          <ac:grpSpMkLst>
            <pc:docMk/>
            <pc:sldMk cId="0" sldId="418"/>
            <ac:grpSpMk id="54301" creationId="{D3866B94-A099-49F6-A378-974CED7F572C}"/>
          </ac:grpSpMkLst>
        </pc:grpChg>
        <pc:grpChg chg="add del">
          <ac:chgData name="McNelis, Kathryn (EOHLC)" userId="d97e5f11-5137-429b-aa8c-0847fab3e68e" providerId="ADAL" clId="{745CE34A-5DE2-4193-9B40-DC1A766BA32A}" dt="2023-12-04T23:51:38.232" v="152" actId="26606"/>
          <ac:grpSpMkLst>
            <pc:docMk/>
            <pc:sldMk cId="0" sldId="418"/>
            <ac:grpSpMk id="54309" creationId="{34013081-B23F-45CB-A45B-562B629ADB7B}"/>
          </ac:grpSpMkLst>
        </pc:grpChg>
        <pc:graphicFrameChg chg="add mod modGraphic">
          <ac:chgData name="McNelis, Kathryn (EOHLC)" userId="d97e5f11-5137-429b-aa8c-0847fab3e68e" providerId="ADAL" clId="{745CE34A-5DE2-4193-9B40-DC1A766BA32A}" dt="2023-12-07T23:22:20.386" v="3266" actId="12100"/>
          <ac:graphicFrameMkLst>
            <pc:docMk/>
            <pc:sldMk cId="0" sldId="418"/>
            <ac:graphicFrameMk id="54277" creationId="{88BBB0D1-1F1F-AC22-7E01-0F2BA9FFC091}"/>
          </ac:graphicFrameMkLst>
        </pc:graphicFrameChg>
      </pc:sldChg>
      <pc:sldChg chg="addSp delSp modSp del mod setBg">
        <pc:chgData name="McNelis, Kathryn (EOHLC)" userId="d97e5f11-5137-429b-aa8c-0847fab3e68e" providerId="ADAL" clId="{745CE34A-5DE2-4193-9B40-DC1A766BA32A}" dt="2023-12-07T22:31:04.514" v="3111" actId="207"/>
        <pc:sldMkLst>
          <pc:docMk/>
          <pc:sldMk cId="1500041070" sldId="419"/>
        </pc:sldMkLst>
        <pc:spChg chg="mod">
          <ac:chgData name="McNelis, Kathryn (EOHLC)" userId="d97e5f11-5137-429b-aa8c-0847fab3e68e" providerId="ADAL" clId="{745CE34A-5DE2-4193-9B40-DC1A766BA32A}" dt="2023-12-04T23:12:18.634" v="5"/>
          <ac:spMkLst>
            <pc:docMk/>
            <pc:sldMk cId="1500041070" sldId="419"/>
            <ac:spMk id="2" creationId="{11366618-86E9-4DBA-A43E-75C538D77D8F}"/>
          </ac:spMkLst>
        </pc:spChg>
        <pc:spChg chg="mod">
          <ac:chgData name="McNelis, Kathryn (EOHLC)" userId="d97e5f11-5137-429b-aa8c-0847fab3e68e" providerId="ADAL" clId="{745CE34A-5DE2-4193-9B40-DC1A766BA32A}" dt="2023-12-07T22:22:10.259" v="3026" actId="26606"/>
          <ac:spMkLst>
            <pc:docMk/>
            <pc:sldMk cId="1500041070" sldId="419"/>
            <ac:spMk id="2" creationId="{D0878C01-0075-A371-BA49-E2F0B58641CC}"/>
          </ac:spMkLst>
        </pc:spChg>
        <pc:spChg chg="del mod">
          <ac:chgData name="McNelis, Kathryn (EOHLC)" userId="d97e5f11-5137-429b-aa8c-0847fab3e68e" providerId="ADAL" clId="{745CE34A-5DE2-4193-9B40-DC1A766BA32A}" dt="2023-12-07T22:22:10.259" v="3026" actId="26606"/>
          <ac:spMkLst>
            <pc:docMk/>
            <pc:sldMk cId="1500041070" sldId="419"/>
            <ac:spMk id="3" creationId="{85E67ED5-71D8-E32F-8496-17AC0F7FDD6C}"/>
          </ac:spMkLst>
        </pc:spChg>
        <pc:spChg chg="add">
          <ac:chgData name="McNelis, Kathryn (EOHLC)" userId="d97e5f11-5137-429b-aa8c-0847fab3e68e" providerId="ADAL" clId="{745CE34A-5DE2-4193-9B40-DC1A766BA32A}" dt="2023-12-07T22:22:10.259" v="3026" actId="26606"/>
          <ac:spMkLst>
            <pc:docMk/>
            <pc:sldMk cId="1500041070" sldId="419"/>
            <ac:spMk id="9" creationId="{955A2079-FA98-4876-80F0-72364A7D2EA4}"/>
          </ac:spMkLst>
        </pc:spChg>
        <pc:spChg chg="mod">
          <ac:chgData name="McNelis, Kathryn (EOHLC)" userId="d97e5f11-5137-429b-aa8c-0847fab3e68e" providerId="ADAL" clId="{745CE34A-5DE2-4193-9B40-DC1A766BA32A}" dt="2023-12-04T23:12:18.634" v="5"/>
          <ac:spMkLst>
            <pc:docMk/>
            <pc:sldMk cId="1500041070" sldId="419"/>
            <ac:spMk id="55299" creationId="{8FB504B9-7276-4D17-A68C-D1AD1FB1C558}"/>
          </ac:spMkLst>
        </pc:spChg>
        <pc:graphicFrameChg chg="add mod">
          <ac:chgData name="McNelis, Kathryn (EOHLC)" userId="d97e5f11-5137-429b-aa8c-0847fab3e68e" providerId="ADAL" clId="{745CE34A-5DE2-4193-9B40-DC1A766BA32A}" dt="2023-12-07T22:31:04.514" v="3111" actId="207"/>
          <ac:graphicFrameMkLst>
            <pc:docMk/>
            <pc:sldMk cId="1500041070" sldId="419"/>
            <ac:graphicFrameMk id="5" creationId="{6E87CD69-3D70-5142-EB0A-6CBE04E9E6DD}"/>
          </ac:graphicFrameMkLst>
        </pc:graphicFrameChg>
      </pc:sldChg>
      <pc:sldChg chg="new del">
        <pc:chgData name="McNelis, Kathryn (EOHLC)" userId="d97e5f11-5137-429b-aa8c-0847fab3e68e" providerId="ADAL" clId="{745CE34A-5DE2-4193-9B40-DC1A766BA32A}" dt="2023-12-05T22:08:47.055" v="868" actId="680"/>
        <pc:sldMkLst>
          <pc:docMk/>
          <pc:sldMk cId="2662787715" sldId="420"/>
        </pc:sldMkLst>
      </pc:sldChg>
      <pc:sldChg chg="addSp delSp modSp new mod setBg">
        <pc:chgData name="McNelis, Kathryn (EOHLC)" userId="d97e5f11-5137-429b-aa8c-0847fab3e68e" providerId="ADAL" clId="{745CE34A-5DE2-4193-9B40-DC1A766BA32A}" dt="2023-12-08T05:13:05.551" v="3834" actId="20577"/>
        <pc:sldMkLst>
          <pc:docMk/>
          <pc:sldMk cId="3961549115" sldId="420"/>
        </pc:sldMkLst>
        <pc:spChg chg="mod">
          <ac:chgData name="McNelis, Kathryn (EOHLC)" userId="d97e5f11-5137-429b-aa8c-0847fab3e68e" providerId="ADAL" clId="{745CE34A-5DE2-4193-9B40-DC1A766BA32A}" dt="2023-12-08T00:01:16.191" v="3684" actId="255"/>
          <ac:spMkLst>
            <pc:docMk/>
            <pc:sldMk cId="3961549115" sldId="420"/>
            <ac:spMk id="2" creationId="{A4D1DA11-6273-F290-1579-AED4B1CE87C3}"/>
          </ac:spMkLst>
        </pc:spChg>
        <pc:spChg chg="del mod">
          <ac:chgData name="McNelis, Kathryn (EOHLC)" userId="d97e5f11-5137-429b-aa8c-0847fab3e68e" providerId="ADAL" clId="{745CE34A-5DE2-4193-9B40-DC1A766BA32A}" dt="2023-12-07T23:49:50.285" v="3616" actId="26606"/>
          <ac:spMkLst>
            <pc:docMk/>
            <pc:sldMk cId="3961549115" sldId="420"/>
            <ac:spMk id="3" creationId="{F331302E-B33D-2B70-71C6-9A63CCA181B8}"/>
          </ac:spMkLst>
        </pc:spChg>
        <pc:spChg chg="add del">
          <ac:chgData name="McNelis, Kathryn (EOHLC)" userId="d97e5f11-5137-429b-aa8c-0847fab3e68e" providerId="ADAL" clId="{745CE34A-5DE2-4193-9B40-DC1A766BA32A}" dt="2023-12-07T23:54:21.958" v="3623" actId="26606"/>
          <ac:spMkLst>
            <pc:docMk/>
            <pc:sldMk cId="3961549115" sldId="420"/>
            <ac:spMk id="9" creationId="{BACC6370-2D7E-4714-9D71-7542949D7D5D}"/>
          </ac:spMkLst>
        </pc:spChg>
        <pc:spChg chg="add del">
          <ac:chgData name="McNelis, Kathryn (EOHLC)" userId="d97e5f11-5137-429b-aa8c-0847fab3e68e" providerId="ADAL" clId="{745CE34A-5DE2-4193-9B40-DC1A766BA32A}" dt="2023-12-07T23:54:21.958" v="3623" actId="26606"/>
          <ac:spMkLst>
            <pc:docMk/>
            <pc:sldMk cId="3961549115" sldId="420"/>
            <ac:spMk id="11" creationId="{256B2C21-A230-48C0-8DF1-C46611373C44}"/>
          </ac:spMkLst>
        </pc:spChg>
        <pc:spChg chg="add del">
          <ac:chgData name="McNelis, Kathryn (EOHLC)" userId="d97e5f11-5137-429b-aa8c-0847fab3e68e" providerId="ADAL" clId="{745CE34A-5DE2-4193-9B40-DC1A766BA32A}" dt="2023-12-07T23:54:21.958" v="3623" actId="26606"/>
          <ac:spMkLst>
            <pc:docMk/>
            <pc:sldMk cId="3961549115" sldId="420"/>
            <ac:spMk id="13" creationId="{3847E18C-932D-4C95-AABA-FEC7C9499AD7}"/>
          </ac:spMkLst>
        </pc:spChg>
        <pc:spChg chg="add del">
          <ac:chgData name="McNelis, Kathryn (EOHLC)" userId="d97e5f11-5137-429b-aa8c-0847fab3e68e" providerId="ADAL" clId="{745CE34A-5DE2-4193-9B40-DC1A766BA32A}" dt="2023-12-07T23:54:21.958" v="3623" actId="26606"/>
          <ac:spMkLst>
            <pc:docMk/>
            <pc:sldMk cId="3961549115" sldId="420"/>
            <ac:spMk id="15" creationId="{3150CB11-0C61-439E-910F-5787759E72A0}"/>
          </ac:spMkLst>
        </pc:spChg>
        <pc:spChg chg="add del">
          <ac:chgData name="McNelis, Kathryn (EOHLC)" userId="d97e5f11-5137-429b-aa8c-0847fab3e68e" providerId="ADAL" clId="{745CE34A-5DE2-4193-9B40-DC1A766BA32A}" dt="2023-12-07T23:54:21.958" v="3623" actId="26606"/>
          <ac:spMkLst>
            <pc:docMk/>
            <pc:sldMk cId="3961549115" sldId="420"/>
            <ac:spMk id="17" creationId="{43F8A58B-5155-44CE-A5FF-7647B47D0A7A}"/>
          </ac:spMkLst>
        </pc:spChg>
        <pc:spChg chg="add del">
          <ac:chgData name="McNelis, Kathryn (EOHLC)" userId="d97e5f11-5137-429b-aa8c-0847fab3e68e" providerId="ADAL" clId="{745CE34A-5DE2-4193-9B40-DC1A766BA32A}" dt="2023-12-07T23:54:21.958" v="3623" actId="26606"/>
          <ac:spMkLst>
            <pc:docMk/>
            <pc:sldMk cId="3961549115" sldId="420"/>
            <ac:spMk id="19" creationId="{443F2ACA-E6D6-4028-82DD-F03C262D5DE6}"/>
          </ac:spMkLst>
        </pc:spChg>
        <pc:spChg chg="add del">
          <ac:chgData name="McNelis, Kathryn (EOHLC)" userId="d97e5f11-5137-429b-aa8c-0847fab3e68e" providerId="ADAL" clId="{745CE34A-5DE2-4193-9B40-DC1A766BA32A}" dt="2023-12-07T23:54:19.222" v="3620" actId="26606"/>
          <ac:spMkLst>
            <pc:docMk/>
            <pc:sldMk cId="3961549115" sldId="420"/>
            <ac:spMk id="24" creationId="{BACC6370-2D7E-4714-9D71-7542949D7D5D}"/>
          </ac:spMkLst>
        </pc:spChg>
        <pc:spChg chg="add del">
          <ac:chgData name="McNelis, Kathryn (EOHLC)" userId="d97e5f11-5137-429b-aa8c-0847fab3e68e" providerId="ADAL" clId="{745CE34A-5DE2-4193-9B40-DC1A766BA32A}" dt="2023-12-07T23:54:19.222" v="3620" actId="26606"/>
          <ac:spMkLst>
            <pc:docMk/>
            <pc:sldMk cId="3961549115" sldId="420"/>
            <ac:spMk id="26" creationId="{F68B3F68-107C-434F-AA38-110D5EA91B85}"/>
          </ac:spMkLst>
        </pc:spChg>
        <pc:spChg chg="add del">
          <ac:chgData name="McNelis, Kathryn (EOHLC)" userId="d97e5f11-5137-429b-aa8c-0847fab3e68e" providerId="ADAL" clId="{745CE34A-5DE2-4193-9B40-DC1A766BA32A}" dt="2023-12-07T23:54:19.222" v="3620" actId="26606"/>
          <ac:spMkLst>
            <pc:docMk/>
            <pc:sldMk cId="3961549115" sldId="420"/>
            <ac:spMk id="28" creationId="{AAD0DBB9-1A4B-4391-81D4-CB19F9AB918A}"/>
          </ac:spMkLst>
        </pc:spChg>
        <pc:spChg chg="add del">
          <ac:chgData name="McNelis, Kathryn (EOHLC)" userId="d97e5f11-5137-429b-aa8c-0847fab3e68e" providerId="ADAL" clId="{745CE34A-5DE2-4193-9B40-DC1A766BA32A}" dt="2023-12-07T23:54:19.222" v="3620" actId="26606"/>
          <ac:spMkLst>
            <pc:docMk/>
            <pc:sldMk cId="3961549115" sldId="420"/>
            <ac:spMk id="30" creationId="{063BBA22-50EA-4C4D-BE05-F1CE4E63AA56}"/>
          </ac:spMkLst>
        </pc:spChg>
        <pc:spChg chg="add del">
          <ac:chgData name="McNelis, Kathryn (EOHLC)" userId="d97e5f11-5137-429b-aa8c-0847fab3e68e" providerId="ADAL" clId="{745CE34A-5DE2-4193-9B40-DC1A766BA32A}" dt="2023-12-07T23:54:21.879" v="3622" actId="26606"/>
          <ac:spMkLst>
            <pc:docMk/>
            <pc:sldMk cId="3961549115" sldId="420"/>
            <ac:spMk id="32" creationId="{DCC231C8-C761-4B31-9B1C-C6D19248C6B3}"/>
          </ac:spMkLst>
        </pc:spChg>
        <pc:spChg chg="add">
          <ac:chgData name="McNelis, Kathryn (EOHLC)" userId="d97e5f11-5137-429b-aa8c-0847fab3e68e" providerId="ADAL" clId="{745CE34A-5DE2-4193-9B40-DC1A766BA32A}" dt="2023-12-07T23:54:21.958" v="3623" actId="26606"/>
          <ac:spMkLst>
            <pc:docMk/>
            <pc:sldMk cId="3961549115" sldId="420"/>
            <ac:spMk id="34" creationId="{6C4028FD-8BAA-4A19-BFDE-594D991B7552}"/>
          </ac:spMkLst>
        </pc:spChg>
        <pc:graphicFrameChg chg="add mod modGraphic">
          <ac:chgData name="McNelis, Kathryn (EOHLC)" userId="d97e5f11-5137-429b-aa8c-0847fab3e68e" providerId="ADAL" clId="{745CE34A-5DE2-4193-9B40-DC1A766BA32A}" dt="2023-12-08T05:13:05.551" v="3834" actId="20577"/>
          <ac:graphicFrameMkLst>
            <pc:docMk/>
            <pc:sldMk cId="3961549115" sldId="420"/>
            <ac:graphicFrameMk id="5" creationId="{0452F5C8-2DCF-3FC4-2814-ABB004B82D70}"/>
          </ac:graphicFrameMkLst>
        </pc:graphicFrameChg>
      </pc:sldChg>
      <pc:sldChg chg="new del">
        <pc:chgData name="McNelis, Kathryn (EOHLC)" userId="d97e5f11-5137-429b-aa8c-0847fab3e68e" providerId="ADAL" clId="{745CE34A-5DE2-4193-9B40-DC1A766BA32A}" dt="2023-12-07T14:45:30.566" v="1509" actId="680"/>
        <pc:sldMkLst>
          <pc:docMk/>
          <pc:sldMk cId="2896041553" sldId="421"/>
        </pc:sldMkLst>
      </pc:sldChg>
      <pc:sldChg chg="modSp new del mod">
        <pc:chgData name="McNelis, Kathryn (EOHLC)" userId="d97e5f11-5137-429b-aa8c-0847fab3e68e" providerId="ADAL" clId="{745CE34A-5DE2-4193-9B40-DC1A766BA32A}" dt="2023-12-07T14:45:49.577" v="1536" actId="680"/>
        <pc:sldMkLst>
          <pc:docMk/>
          <pc:sldMk cId="3027442377" sldId="421"/>
        </pc:sldMkLst>
        <pc:spChg chg="mod">
          <ac:chgData name="McNelis, Kathryn (EOHLC)" userId="d97e5f11-5137-429b-aa8c-0847fab3e68e" providerId="ADAL" clId="{745CE34A-5DE2-4193-9B40-DC1A766BA32A}" dt="2023-12-07T14:45:48.908" v="1535" actId="20577"/>
          <ac:spMkLst>
            <pc:docMk/>
            <pc:sldMk cId="3027442377" sldId="421"/>
            <ac:spMk id="2" creationId="{EEEA612D-7AA5-6C08-59F5-F341D7E33BFE}"/>
          </ac:spMkLst>
        </pc:spChg>
      </pc:sldChg>
      <pc:sldChg chg="new del">
        <pc:chgData name="McNelis, Kathryn (EOHLC)" userId="d97e5f11-5137-429b-aa8c-0847fab3e68e" providerId="ADAL" clId="{745CE34A-5DE2-4193-9B40-DC1A766BA32A}" dt="2023-12-07T14:46:01.331" v="1539" actId="2696"/>
        <pc:sldMkLst>
          <pc:docMk/>
          <pc:sldMk cId="3692950773" sldId="421"/>
        </pc:sldMkLst>
      </pc:sldChg>
      <pc:sldChg chg="addSp delSp modSp new mod setBg">
        <pc:chgData name="McNelis, Kathryn (EOHLC)" userId="d97e5f11-5137-429b-aa8c-0847fab3e68e" providerId="ADAL" clId="{745CE34A-5DE2-4193-9B40-DC1A766BA32A}" dt="2023-12-07T23:36:35.085" v="3287" actId="207"/>
        <pc:sldMkLst>
          <pc:docMk/>
          <pc:sldMk cId="2284088180" sldId="422"/>
        </pc:sldMkLst>
        <pc:spChg chg="mod">
          <ac:chgData name="McNelis, Kathryn (EOHLC)" userId="d97e5f11-5137-429b-aa8c-0847fab3e68e" providerId="ADAL" clId="{745CE34A-5DE2-4193-9B40-DC1A766BA32A}" dt="2023-12-07T21:52:45.643" v="2351" actId="26606"/>
          <ac:spMkLst>
            <pc:docMk/>
            <pc:sldMk cId="2284088180" sldId="422"/>
            <ac:spMk id="2" creationId="{FD39F7DF-2D8C-B664-64FE-CC6B66C7AF24}"/>
          </ac:spMkLst>
        </pc:spChg>
        <pc:spChg chg="del mod">
          <ac:chgData name="McNelis, Kathryn (EOHLC)" userId="d97e5f11-5137-429b-aa8c-0847fab3e68e" providerId="ADAL" clId="{745CE34A-5DE2-4193-9B40-DC1A766BA32A}" dt="2023-12-07T21:52:45.643" v="2351" actId="26606"/>
          <ac:spMkLst>
            <pc:docMk/>
            <pc:sldMk cId="2284088180" sldId="422"/>
            <ac:spMk id="3" creationId="{A602D591-1CA5-B04A-3F41-0DDCDB8003AE}"/>
          </ac:spMkLst>
        </pc:spChg>
        <pc:spChg chg="add del">
          <ac:chgData name="McNelis, Kathryn (EOHLC)" userId="d97e5f11-5137-429b-aa8c-0847fab3e68e" providerId="ADAL" clId="{745CE34A-5DE2-4193-9B40-DC1A766BA32A}" dt="2023-12-07T21:52:45.643" v="2351" actId="26606"/>
          <ac:spMkLst>
            <pc:docMk/>
            <pc:sldMk cId="2284088180" sldId="422"/>
            <ac:spMk id="8" creationId="{A7AE9375-4664-4DB2-922D-2782A6E439AC}"/>
          </ac:spMkLst>
        </pc:spChg>
        <pc:spChg chg="add del">
          <ac:chgData name="McNelis, Kathryn (EOHLC)" userId="d97e5f11-5137-429b-aa8c-0847fab3e68e" providerId="ADAL" clId="{745CE34A-5DE2-4193-9B40-DC1A766BA32A}" dt="2023-12-07T21:52:45.643" v="2351" actId="26606"/>
          <ac:spMkLst>
            <pc:docMk/>
            <pc:sldMk cId="2284088180" sldId="422"/>
            <ac:spMk id="12" creationId="{9DD005C1-8C51-42D6-9BEE-B9B83849743D}"/>
          </ac:spMkLst>
        </pc:spChg>
        <pc:spChg chg="add">
          <ac:chgData name="McNelis, Kathryn (EOHLC)" userId="d97e5f11-5137-429b-aa8c-0847fab3e68e" providerId="ADAL" clId="{745CE34A-5DE2-4193-9B40-DC1A766BA32A}" dt="2023-12-07T21:52:45.643" v="2351" actId="26606"/>
          <ac:spMkLst>
            <pc:docMk/>
            <pc:sldMk cId="2284088180" sldId="422"/>
            <ac:spMk id="18" creationId="{BACC6370-2D7E-4714-9D71-7542949D7D5D}"/>
          </ac:spMkLst>
        </pc:spChg>
        <pc:spChg chg="add">
          <ac:chgData name="McNelis, Kathryn (EOHLC)" userId="d97e5f11-5137-429b-aa8c-0847fab3e68e" providerId="ADAL" clId="{745CE34A-5DE2-4193-9B40-DC1A766BA32A}" dt="2023-12-07T21:52:45.643" v="2351" actId="26606"/>
          <ac:spMkLst>
            <pc:docMk/>
            <pc:sldMk cId="2284088180" sldId="422"/>
            <ac:spMk id="20" creationId="{256B2C21-A230-48C0-8DF1-C46611373C44}"/>
          </ac:spMkLst>
        </pc:spChg>
        <pc:spChg chg="add">
          <ac:chgData name="McNelis, Kathryn (EOHLC)" userId="d97e5f11-5137-429b-aa8c-0847fab3e68e" providerId="ADAL" clId="{745CE34A-5DE2-4193-9B40-DC1A766BA32A}" dt="2023-12-07T21:52:45.643" v="2351" actId="26606"/>
          <ac:spMkLst>
            <pc:docMk/>
            <pc:sldMk cId="2284088180" sldId="422"/>
            <ac:spMk id="22" creationId="{3847E18C-932D-4C95-AABA-FEC7C9499AD7}"/>
          </ac:spMkLst>
        </pc:spChg>
        <pc:spChg chg="add">
          <ac:chgData name="McNelis, Kathryn (EOHLC)" userId="d97e5f11-5137-429b-aa8c-0847fab3e68e" providerId="ADAL" clId="{745CE34A-5DE2-4193-9B40-DC1A766BA32A}" dt="2023-12-07T21:52:45.643" v="2351" actId="26606"/>
          <ac:spMkLst>
            <pc:docMk/>
            <pc:sldMk cId="2284088180" sldId="422"/>
            <ac:spMk id="24" creationId="{3150CB11-0C61-439E-910F-5787759E72A0}"/>
          </ac:spMkLst>
        </pc:spChg>
        <pc:spChg chg="add">
          <ac:chgData name="McNelis, Kathryn (EOHLC)" userId="d97e5f11-5137-429b-aa8c-0847fab3e68e" providerId="ADAL" clId="{745CE34A-5DE2-4193-9B40-DC1A766BA32A}" dt="2023-12-07T21:52:45.643" v="2351" actId="26606"/>
          <ac:spMkLst>
            <pc:docMk/>
            <pc:sldMk cId="2284088180" sldId="422"/>
            <ac:spMk id="26" creationId="{43F8A58B-5155-44CE-A5FF-7647B47D0A7A}"/>
          </ac:spMkLst>
        </pc:spChg>
        <pc:spChg chg="add">
          <ac:chgData name="McNelis, Kathryn (EOHLC)" userId="d97e5f11-5137-429b-aa8c-0847fab3e68e" providerId="ADAL" clId="{745CE34A-5DE2-4193-9B40-DC1A766BA32A}" dt="2023-12-07T21:52:45.643" v="2351" actId="26606"/>
          <ac:spMkLst>
            <pc:docMk/>
            <pc:sldMk cId="2284088180" sldId="422"/>
            <ac:spMk id="28" creationId="{443F2ACA-E6D6-4028-82DD-F03C262D5DE6}"/>
          </ac:spMkLst>
        </pc:spChg>
        <pc:graphicFrameChg chg="add mod">
          <ac:chgData name="McNelis, Kathryn (EOHLC)" userId="d97e5f11-5137-429b-aa8c-0847fab3e68e" providerId="ADAL" clId="{745CE34A-5DE2-4193-9B40-DC1A766BA32A}" dt="2023-12-07T23:36:35.085" v="3287" actId="207"/>
          <ac:graphicFrameMkLst>
            <pc:docMk/>
            <pc:sldMk cId="2284088180" sldId="422"/>
            <ac:graphicFrameMk id="14" creationId="{6D6A4DF3-1AF5-C3B1-78BD-165051378609}"/>
          </ac:graphicFrameMkLst>
        </pc:graphicFrameChg>
        <pc:cxnChg chg="add del">
          <ac:chgData name="McNelis, Kathryn (EOHLC)" userId="d97e5f11-5137-429b-aa8c-0847fab3e68e" providerId="ADAL" clId="{745CE34A-5DE2-4193-9B40-DC1A766BA32A}" dt="2023-12-07T21:52:45.643" v="2351" actId="26606"/>
          <ac:cxnSpMkLst>
            <pc:docMk/>
            <pc:sldMk cId="2284088180" sldId="422"/>
            <ac:cxnSpMk id="10" creationId="{EE504C98-6397-41C1-A8D8-2D9C4ED307E0}"/>
          </ac:cxnSpMkLst>
        </pc:cxnChg>
      </pc:sldChg>
      <pc:sldChg chg="new del">
        <pc:chgData name="McNelis, Kathryn (EOHLC)" userId="d97e5f11-5137-429b-aa8c-0847fab3e68e" providerId="ADAL" clId="{745CE34A-5DE2-4193-9B40-DC1A766BA32A}" dt="2023-12-07T22:13:46.174" v="2749" actId="680"/>
        <pc:sldMkLst>
          <pc:docMk/>
          <pc:sldMk cId="610965556" sldId="423"/>
        </pc:sldMkLst>
      </pc:sldChg>
      <pc:sldChg chg="new del">
        <pc:chgData name="McNelis, Kathryn (EOHLC)" userId="d97e5f11-5137-429b-aa8c-0847fab3e68e" providerId="ADAL" clId="{745CE34A-5DE2-4193-9B40-DC1A766BA32A}" dt="2023-12-07T22:13:29.649" v="2747" actId="680"/>
        <pc:sldMkLst>
          <pc:docMk/>
          <pc:sldMk cId="807296183" sldId="423"/>
        </pc:sldMkLst>
      </pc:sldChg>
      <pc:sldChg chg="addSp delSp modSp new mod setBg">
        <pc:chgData name="McNelis, Kathryn (EOHLC)" userId="d97e5f11-5137-429b-aa8c-0847fab3e68e" providerId="ADAL" clId="{745CE34A-5DE2-4193-9B40-DC1A766BA32A}" dt="2023-12-07T22:27:25.929" v="3050" actId="14100"/>
        <pc:sldMkLst>
          <pc:docMk/>
          <pc:sldMk cId="1616836844" sldId="423"/>
        </pc:sldMkLst>
        <pc:spChg chg="mod">
          <ac:chgData name="McNelis, Kathryn (EOHLC)" userId="d97e5f11-5137-429b-aa8c-0847fab3e68e" providerId="ADAL" clId="{745CE34A-5DE2-4193-9B40-DC1A766BA32A}" dt="2023-12-07T22:24:12.932" v="3038" actId="26606"/>
          <ac:spMkLst>
            <pc:docMk/>
            <pc:sldMk cId="1616836844" sldId="423"/>
            <ac:spMk id="2" creationId="{FA7EF518-8938-F1EF-7657-F5B9454F0E35}"/>
          </ac:spMkLst>
        </pc:spChg>
        <pc:spChg chg="mod">
          <ac:chgData name="McNelis, Kathryn (EOHLC)" userId="d97e5f11-5137-429b-aa8c-0847fab3e68e" providerId="ADAL" clId="{745CE34A-5DE2-4193-9B40-DC1A766BA32A}" dt="2023-12-07T22:27:25.929" v="3050" actId="14100"/>
          <ac:spMkLst>
            <pc:docMk/>
            <pc:sldMk cId="1616836844" sldId="423"/>
            <ac:spMk id="3" creationId="{2D2E99F0-2147-B897-CFDC-4B6BA99FEFEB}"/>
          </ac:spMkLst>
        </pc:spChg>
        <pc:spChg chg="add del mod">
          <ac:chgData name="McNelis, Kathryn (EOHLC)" userId="d97e5f11-5137-429b-aa8c-0847fab3e68e" providerId="ADAL" clId="{745CE34A-5DE2-4193-9B40-DC1A766BA32A}" dt="2023-12-07T22:14:48.400" v="2786" actId="21"/>
          <ac:spMkLst>
            <pc:docMk/>
            <pc:sldMk cId="1616836844" sldId="423"/>
            <ac:spMk id="5" creationId="{404B381D-1A9A-D2D5-8970-0E89B264BFDC}"/>
          </ac:spMkLst>
        </pc:spChg>
        <pc:spChg chg="add del">
          <ac:chgData name="McNelis, Kathryn (EOHLC)" userId="d97e5f11-5137-429b-aa8c-0847fab3e68e" providerId="ADAL" clId="{745CE34A-5DE2-4193-9B40-DC1A766BA32A}" dt="2023-12-07T22:24:12.932" v="3038" actId="26606"/>
          <ac:spMkLst>
            <pc:docMk/>
            <pc:sldMk cId="1616836844" sldId="423"/>
            <ac:spMk id="8" creationId="{1C799903-48D5-4A31-A1A2-541072D9771E}"/>
          </ac:spMkLst>
        </pc:spChg>
        <pc:spChg chg="add del">
          <ac:chgData name="McNelis, Kathryn (EOHLC)" userId="d97e5f11-5137-429b-aa8c-0847fab3e68e" providerId="ADAL" clId="{745CE34A-5DE2-4193-9B40-DC1A766BA32A}" dt="2023-12-07T22:24:12.932" v="3038" actId="26606"/>
          <ac:spMkLst>
            <pc:docMk/>
            <pc:sldMk cId="1616836844" sldId="423"/>
            <ac:spMk id="10" creationId="{8EFFF109-FC58-4FD3-BE05-9775A1310F55}"/>
          </ac:spMkLst>
        </pc:spChg>
        <pc:spChg chg="add del">
          <ac:chgData name="McNelis, Kathryn (EOHLC)" userId="d97e5f11-5137-429b-aa8c-0847fab3e68e" providerId="ADAL" clId="{745CE34A-5DE2-4193-9B40-DC1A766BA32A}" dt="2023-12-07T22:24:12.932" v="3038" actId="26606"/>
          <ac:spMkLst>
            <pc:docMk/>
            <pc:sldMk cId="1616836844" sldId="423"/>
            <ac:spMk id="12" creationId="{E1B96AD6-92A9-4273-A62B-96A1C3E0BA95}"/>
          </ac:spMkLst>
        </pc:spChg>
        <pc:spChg chg="add del">
          <ac:chgData name="McNelis, Kathryn (EOHLC)" userId="d97e5f11-5137-429b-aa8c-0847fab3e68e" providerId="ADAL" clId="{745CE34A-5DE2-4193-9B40-DC1A766BA32A}" dt="2023-12-07T22:24:12.932" v="3038" actId="26606"/>
          <ac:spMkLst>
            <pc:docMk/>
            <pc:sldMk cId="1616836844" sldId="423"/>
            <ac:spMk id="14" creationId="{463EEC44-1BA3-44ED-81FC-A644B04B2A44}"/>
          </ac:spMkLst>
        </pc:spChg>
        <pc:spChg chg="add del">
          <ac:chgData name="McNelis, Kathryn (EOHLC)" userId="d97e5f11-5137-429b-aa8c-0847fab3e68e" providerId="ADAL" clId="{745CE34A-5DE2-4193-9B40-DC1A766BA32A}" dt="2023-12-07T22:24:05.352" v="3035" actId="26606"/>
          <ac:spMkLst>
            <pc:docMk/>
            <pc:sldMk cId="1616836844" sldId="423"/>
            <ac:spMk id="19" creationId="{09588DA8-065E-4F6F-8EFD-43104AB2E0CF}"/>
          </ac:spMkLst>
        </pc:spChg>
        <pc:spChg chg="add del">
          <ac:chgData name="McNelis, Kathryn (EOHLC)" userId="d97e5f11-5137-429b-aa8c-0847fab3e68e" providerId="ADAL" clId="{745CE34A-5DE2-4193-9B40-DC1A766BA32A}" dt="2023-12-07T22:24:05.352" v="3035" actId="26606"/>
          <ac:spMkLst>
            <pc:docMk/>
            <pc:sldMk cId="1616836844" sldId="423"/>
            <ac:spMk id="21" creationId="{C4285719-470E-454C-AF62-8323075F1F5B}"/>
          </ac:spMkLst>
        </pc:spChg>
        <pc:spChg chg="add del">
          <ac:chgData name="McNelis, Kathryn (EOHLC)" userId="d97e5f11-5137-429b-aa8c-0847fab3e68e" providerId="ADAL" clId="{745CE34A-5DE2-4193-9B40-DC1A766BA32A}" dt="2023-12-07T22:24:05.352" v="3035" actId="26606"/>
          <ac:spMkLst>
            <pc:docMk/>
            <pc:sldMk cId="1616836844" sldId="423"/>
            <ac:spMk id="23" creationId="{CD9FE4EF-C4D8-49A0-B2FF-81D8DB7D8A24}"/>
          </ac:spMkLst>
        </pc:spChg>
        <pc:spChg chg="add del">
          <ac:chgData name="McNelis, Kathryn (EOHLC)" userId="d97e5f11-5137-429b-aa8c-0847fab3e68e" providerId="ADAL" clId="{745CE34A-5DE2-4193-9B40-DC1A766BA32A}" dt="2023-12-07T22:24:05.352" v="3035" actId="26606"/>
          <ac:spMkLst>
            <pc:docMk/>
            <pc:sldMk cId="1616836844" sldId="423"/>
            <ac:spMk id="25" creationId="{4300840D-0A0B-4512-BACA-B439D5B9C57C}"/>
          </ac:spMkLst>
        </pc:spChg>
        <pc:spChg chg="add del">
          <ac:chgData name="McNelis, Kathryn (EOHLC)" userId="d97e5f11-5137-429b-aa8c-0847fab3e68e" providerId="ADAL" clId="{745CE34A-5DE2-4193-9B40-DC1A766BA32A}" dt="2023-12-07T22:24:05.352" v="3035" actId="26606"/>
          <ac:spMkLst>
            <pc:docMk/>
            <pc:sldMk cId="1616836844" sldId="423"/>
            <ac:spMk id="27" creationId="{D2B78728-A580-49A7-84F9-6EF6F583ADE0}"/>
          </ac:spMkLst>
        </pc:spChg>
        <pc:spChg chg="add del">
          <ac:chgData name="McNelis, Kathryn (EOHLC)" userId="d97e5f11-5137-429b-aa8c-0847fab3e68e" providerId="ADAL" clId="{745CE34A-5DE2-4193-9B40-DC1A766BA32A}" dt="2023-12-07T22:24:05.352" v="3035" actId="26606"/>
          <ac:spMkLst>
            <pc:docMk/>
            <pc:sldMk cId="1616836844" sldId="423"/>
            <ac:spMk id="29" creationId="{38FAA1A1-D861-433F-88FA-1E9D6FD31D11}"/>
          </ac:spMkLst>
        </pc:spChg>
        <pc:spChg chg="add del">
          <ac:chgData name="McNelis, Kathryn (EOHLC)" userId="d97e5f11-5137-429b-aa8c-0847fab3e68e" providerId="ADAL" clId="{745CE34A-5DE2-4193-9B40-DC1A766BA32A}" dt="2023-12-07T22:24:05.352" v="3035" actId="26606"/>
          <ac:spMkLst>
            <pc:docMk/>
            <pc:sldMk cId="1616836844" sldId="423"/>
            <ac:spMk id="31" creationId="{8D71EDA1-87BF-4D5D-AB79-F346FD19278A}"/>
          </ac:spMkLst>
        </pc:spChg>
        <pc:spChg chg="add del">
          <ac:chgData name="McNelis, Kathryn (EOHLC)" userId="d97e5f11-5137-429b-aa8c-0847fab3e68e" providerId="ADAL" clId="{745CE34A-5DE2-4193-9B40-DC1A766BA32A}" dt="2023-12-07T22:24:12.916" v="3037" actId="26606"/>
          <ac:spMkLst>
            <pc:docMk/>
            <pc:sldMk cId="1616836844" sldId="423"/>
            <ac:spMk id="33" creationId="{2029D5AD-8348-4446-B191-6A9B6FE03F21}"/>
          </ac:spMkLst>
        </pc:spChg>
        <pc:spChg chg="add del">
          <ac:chgData name="McNelis, Kathryn (EOHLC)" userId="d97e5f11-5137-429b-aa8c-0847fab3e68e" providerId="ADAL" clId="{745CE34A-5DE2-4193-9B40-DC1A766BA32A}" dt="2023-12-07T22:24:12.916" v="3037" actId="26606"/>
          <ac:spMkLst>
            <pc:docMk/>
            <pc:sldMk cId="1616836844" sldId="423"/>
            <ac:spMk id="34" creationId="{A3F395A2-2B64-4749-BD93-2F159C7E1FB5}"/>
          </ac:spMkLst>
        </pc:spChg>
        <pc:spChg chg="add del">
          <ac:chgData name="McNelis, Kathryn (EOHLC)" userId="d97e5f11-5137-429b-aa8c-0847fab3e68e" providerId="ADAL" clId="{745CE34A-5DE2-4193-9B40-DC1A766BA32A}" dt="2023-12-07T22:24:12.916" v="3037" actId="26606"/>
          <ac:spMkLst>
            <pc:docMk/>
            <pc:sldMk cId="1616836844" sldId="423"/>
            <ac:spMk id="35" creationId="{5CF0135B-EAB8-4CA0-896C-2D897ECD28BC}"/>
          </ac:spMkLst>
        </pc:spChg>
        <pc:spChg chg="add del">
          <ac:chgData name="McNelis, Kathryn (EOHLC)" userId="d97e5f11-5137-429b-aa8c-0847fab3e68e" providerId="ADAL" clId="{745CE34A-5DE2-4193-9B40-DC1A766BA32A}" dt="2023-12-07T22:24:12.916" v="3037" actId="26606"/>
          <ac:spMkLst>
            <pc:docMk/>
            <pc:sldMk cId="1616836844" sldId="423"/>
            <ac:spMk id="36" creationId="{92C3387C-D24F-4737-8A37-1DC5CFF09CFA}"/>
          </ac:spMkLst>
        </pc:spChg>
        <pc:spChg chg="add">
          <ac:chgData name="McNelis, Kathryn (EOHLC)" userId="d97e5f11-5137-429b-aa8c-0847fab3e68e" providerId="ADAL" clId="{745CE34A-5DE2-4193-9B40-DC1A766BA32A}" dt="2023-12-07T22:24:12.932" v="3038" actId="26606"/>
          <ac:spMkLst>
            <pc:docMk/>
            <pc:sldMk cId="1616836844" sldId="423"/>
            <ac:spMk id="38" creationId="{4FC5CF8D-5E28-4170-85D9-B23379A1AC63}"/>
          </ac:spMkLst>
        </pc:spChg>
        <pc:spChg chg="add">
          <ac:chgData name="McNelis, Kathryn (EOHLC)" userId="d97e5f11-5137-429b-aa8c-0847fab3e68e" providerId="ADAL" clId="{745CE34A-5DE2-4193-9B40-DC1A766BA32A}" dt="2023-12-07T22:24:12.932" v="3038" actId="26606"/>
          <ac:spMkLst>
            <pc:docMk/>
            <pc:sldMk cId="1616836844" sldId="423"/>
            <ac:spMk id="39" creationId="{575A2C8F-EFE3-4530-B871-79D0DF461588}"/>
          </ac:spMkLst>
        </pc:spChg>
        <pc:spChg chg="add">
          <ac:chgData name="McNelis, Kathryn (EOHLC)" userId="d97e5f11-5137-429b-aa8c-0847fab3e68e" providerId="ADAL" clId="{745CE34A-5DE2-4193-9B40-DC1A766BA32A}" dt="2023-12-07T22:24:12.932" v="3038" actId="26606"/>
          <ac:spMkLst>
            <pc:docMk/>
            <pc:sldMk cId="1616836844" sldId="423"/>
            <ac:spMk id="40" creationId="{F8283B2D-BF4E-4773-99DE-61834B033AF3}"/>
          </ac:spMkLst>
        </pc:spChg>
        <pc:spChg chg="add">
          <ac:chgData name="McNelis, Kathryn (EOHLC)" userId="d97e5f11-5137-429b-aa8c-0847fab3e68e" providerId="ADAL" clId="{745CE34A-5DE2-4193-9B40-DC1A766BA32A}" dt="2023-12-07T22:24:12.932" v="3038" actId="26606"/>
          <ac:spMkLst>
            <pc:docMk/>
            <pc:sldMk cId="1616836844" sldId="423"/>
            <ac:spMk id="41" creationId="{7FF89E09-42FB-4694-96E4-95652B1D83E4}"/>
          </ac:spMkLst>
        </pc:spChg>
      </pc:sldChg>
      <pc:sldChg chg="addSp delSp modSp new mod setBg">
        <pc:chgData name="McNelis, Kathryn (EOHLC)" userId="d97e5f11-5137-429b-aa8c-0847fab3e68e" providerId="ADAL" clId="{745CE34A-5DE2-4193-9B40-DC1A766BA32A}" dt="2023-12-07T22:30:20.818" v="3109" actId="207"/>
        <pc:sldMkLst>
          <pc:docMk/>
          <pc:sldMk cId="1359912654" sldId="424"/>
        </pc:sldMkLst>
        <pc:spChg chg="mod">
          <ac:chgData name="McNelis, Kathryn (EOHLC)" userId="d97e5f11-5137-429b-aa8c-0847fab3e68e" providerId="ADAL" clId="{745CE34A-5DE2-4193-9B40-DC1A766BA32A}" dt="2023-12-07T22:28:25.423" v="3058" actId="26606"/>
          <ac:spMkLst>
            <pc:docMk/>
            <pc:sldMk cId="1359912654" sldId="424"/>
            <ac:spMk id="2" creationId="{F1AD7A96-250F-D759-53BC-ED4C6850C17C}"/>
          </ac:spMkLst>
        </pc:spChg>
        <pc:spChg chg="add del mod">
          <ac:chgData name="McNelis, Kathryn (EOHLC)" userId="d97e5f11-5137-429b-aa8c-0847fab3e68e" providerId="ADAL" clId="{745CE34A-5DE2-4193-9B40-DC1A766BA32A}" dt="2023-12-07T22:28:25.430" v="3059" actId="26606"/>
          <ac:spMkLst>
            <pc:docMk/>
            <pc:sldMk cId="1359912654" sldId="424"/>
            <ac:spMk id="3" creationId="{CF07A469-1305-F5ED-3345-E2C6B69D5284}"/>
          </ac:spMkLst>
        </pc:spChg>
        <pc:spChg chg="add del">
          <ac:chgData name="McNelis, Kathryn (EOHLC)" userId="d97e5f11-5137-429b-aa8c-0847fab3e68e" providerId="ADAL" clId="{745CE34A-5DE2-4193-9B40-DC1A766BA32A}" dt="2023-12-07T22:28:25.430" v="3059" actId="26606"/>
          <ac:spMkLst>
            <pc:docMk/>
            <pc:sldMk cId="1359912654" sldId="424"/>
            <ac:spMk id="8" creationId="{4FC5CF8D-5E28-4170-85D9-B23379A1AC63}"/>
          </ac:spMkLst>
        </pc:spChg>
        <pc:spChg chg="add del">
          <ac:chgData name="McNelis, Kathryn (EOHLC)" userId="d97e5f11-5137-429b-aa8c-0847fab3e68e" providerId="ADAL" clId="{745CE34A-5DE2-4193-9B40-DC1A766BA32A}" dt="2023-12-07T22:28:25.430" v="3059" actId="26606"/>
          <ac:spMkLst>
            <pc:docMk/>
            <pc:sldMk cId="1359912654" sldId="424"/>
            <ac:spMk id="10" creationId="{575A2C8F-EFE3-4530-B871-79D0DF461588}"/>
          </ac:spMkLst>
        </pc:spChg>
        <pc:spChg chg="add del">
          <ac:chgData name="McNelis, Kathryn (EOHLC)" userId="d97e5f11-5137-429b-aa8c-0847fab3e68e" providerId="ADAL" clId="{745CE34A-5DE2-4193-9B40-DC1A766BA32A}" dt="2023-12-07T22:28:25.430" v="3059" actId="26606"/>
          <ac:spMkLst>
            <pc:docMk/>
            <pc:sldMk cId="1359912654" sldId="424"/>
            <ac:spMk id="12" creationId="{F8283B2D-BF4E-4773-99DE-61834B033AF3}"/>
          </ac:spMkLst>
        </pc:spChg>
        <pc:spChg chg="add del">
          <ac:chgData name="McNelis, Kathryn (EOHLC)" userId="d97e5f11-5137-429b-aa8c-0847fab3e68e" providerId="ADAL" clId="{745CE34A-5DE2-4193-9B40-DC1A766BA32A}" dt="2023-12-07T22:28:25.430" v="3059" actId="26606"/>
          <ac:spMkLst>
            <pc:docMk/>
            <pc:sldMk cId="1359912654" sldId="424"/>
            <ac:spMk id="14" creationId="{7FF89E09-42FB-4694-96E4-95652B1D83E4}"/>
          </ac:spMkLst>
        </pc:spChg>
        <pc:spChg chg="add del">
          <ac:chgData name="McNelis, Kathryn (EOHLC)" userId="d97e5f11-5137-429b-aa8c-0847fab3e68e" providerId="ADAL" clId="{745CE34A-5DE2-4193-9B40-DC1A766BA32A}" dt="2023-12-07T22:28:25.423" v="3058" actId="26606"/>
          <ac:spMkLst>
            <pc:docMk/>
            <pc:sldMk cId="1359912654" sldId="424"/>
            <ac:spMk id="20" creationId="{C5278130-DFE0-457B-8698-88DF69019DDE}"/>
          </ac:spMkLst>
        </pc:spChg>
        <pc:spChg chg="add del">
          <ac:chgData name="McNelis, Kathryn (EOHLC)" userId="d97e5f11-5137-429b-aa8c-0847fab3e68e" providerId="ADAL" clId="{745CE34A-5DE2-4193-9B40-DC1A766BA32A}" dt="2023-12-07T22:28:25.423" v="3058" actId="26606"/>
          <ac:spMkLst>
            <pc:docMk/>
            <pc:sldMk cId="1359912654" sldId="424"/>
            <ac:spMk id="22" creationId="{2F99531B-1681-4D6E-BECB-18325B33A618}"/>
          </ac:spMkLst>
        </pc:spChg>
        <pc:spChg chg="add del">
          <ac:chgData name="McNelis, Kathryn (EOHLC)" userId="d97e5f11-5137-429b-aa8c-0847fab3e68e" providerId="ADAL" clId="{745CE34A-5DE2-4193-9B40-DC1A766BA32A}" dt="2023-12-07T22:28:25.423" v="3058" actId="26606"/>
          <ac:spMkLst>
            <pc:docMk/>
            <pc:sldMk cId="1359912654" sldId="424"/>
            <ac:spMk id="24" creationId="{20344094-430A-400B-804B-910E696A1A90}"/>
          </ac:spMkLst>
        </pc:spChg>
        <pc:spChg chg="add del">
          <ac:chgData name="McNelis, Kathryn (EOHLC)" userId="d97e5f11-5137-429b-aa8c-0847fab3e68e" providerId="ADAL" clId="{745CE34A-5DE2-4193-9B40-DC1A766BA32A}" dt="2023-12-07T22:28:25.423" v="3058" actId="26606"/>
          <ac:spMkLst>
            <pc:docMk/>
            <pc:sldMk cId="1359912654" sldId="424"/>
            <ac:spMk id="26" creationId="{453C67DF-7782-4E57-AB9B-F1B4811AD8FE}"/>
          </ac:spMkLst>
        </pc:spChg>
        <pc:spChg chg="add">
          <ac:chgData name="McNelis, Kathryn (EOHLC)" userId="d97e5f11-5137-429b-aa8c-0847fab3e68e" providerId="ADAL" clId="{745CE34A-5DE2-4193-9B40-DC1A766BA32A}" dt="2023-12-07T22:28:25.430" v="3059" actId="26606"/>
          <ac:spMkLst>
            <pc:docMk/>
            <pc:sldMk cId="1359912654" sldId="424"/>
            <ac:spMk id="32" creationId="{4FC5CF8D-5E28-4170-85D9-B23379A1AC63}"/>
          </ac:spMkLst>
        </pc:spChg>
        <pc:spChg chg="add">
          <ac:chgData name="McNelis, Kathryn (EOHLC)" userId="d97e5f11-5137-429b-aa8c-0847fab3e68e" providerId="ADAL" clId="{745CE34A-5DE2-4193-9B40-DC1A766BA32A}" dt="2023-12-07T22:28:25.430" v="3059" actId="26606"/>
          <ac:spMkLst>
            <pc:docMk/>
            <pc:sldMk cId="1359912654" sldId="424"/>
            <ac:spMk id="33" creationId="{575A2C8F-EFE3-4530-B871-79D0DF461588}"/>
          </ac:spMkLst>
        </pc:spChg>
        <pc:spChg chg="add">
          <ac:chgData name="McNelis, Kathryn (EOHLC)" userId="d97e5f11-5137-429b-aa8c-0847fab3e68e" providerId="ADAL" clId="{745CE34A-5DE2-4193-9B40-DC1A766BA32A}" dt="2023-12-07T22:28:25.430" v="3059" actId="26606"/>
          <ac:spMkLst>
            <pc:docMk/>
            <pc:sldMk cId="1359912654" sldId="424"/>
            <ac:spMk id="34" creationId="{F8283B2D-BF4E-4773-99DE-61834B033AF3}"/>
          </ac:spMkLst>
        </pc:spChg>
        <pc:spChg chg="add">
          <ac:chgData name="McNelis, Kathryn (EOHLC)" userId="d97e5f11-5137-429b-aa8c-0847fab3e68e" providerId="ADAL" clId="{745CE34A-5DE2-4193-9B40-DC1A766BA32A}" dt="2023-12-07T22:28:25.430" v="3059" actId="26606"/>
          <ac:spMkLst>
            <pc:docMk/>
            <pc:sldMk cId="1359912654" sldId="424"/>
            <ac:spMk id="35" creationId="{7FF89E09-42FB-4694-96E4-95652B1D83E4}"/>
          </ac:spMkLst>
        </pc:spChg>
        <pc:graphicFrameChg chg="add del">
          <ac:chgData name="McNelis, Kathryn (EOHLC)" userId="d97e5f11-5137-429b-aa8c-0847fab3e68e" providerId="ADAL" clId="{745CE34A-5DE2-4193-9B40-DC1A766BA32A}" dt="2023-12-07T22:28:25.423" v="3058" actId="26606"/>
          <ac:graphicFrameMkLst>
            <pc:docMk/>
            <pc:sldMk cId="1359912654" sldId="424"/>
            <ac:graphicFrameMk id="16" creationId="{E2F71977-AE9F-3375-C1C8-06C7DEDF3BB7}"/>
          </ac:graphicFrameMkLst>
        </pc:graphicFrameChg>
        <pc:graphicFrameChg chg="add mod">
          <ac:chgData name="McNelis, Kathryn (EOHLC)" userId="d97e5f11-5137-429b-aa8c-0847fab3e68e" providerId="ADAL" clId="{745CE34A-5DE2-4193-9B40-DC1A766BA32A}" dt="2023-12-07T22:30:20.818" v="3109" actId="207"/>
          <ac:graphicFrameMkLst>
            <pc:docMk/>
            <pc:sldMk cId="1359912654" sldId="424"/>
            <ac:graphicFrameMk id="36" creationId="{21E7242F-9BAA-75E5-2C11-3A84E22EA8EB}"/>
          </ac:graphicFrameMkLst>
        </pc:graphicFrameChg>
        <pc:cxnChg chg="add del">
          <ac:chgData name="McNelis, Kathryn (EOHLC)" userId="d97e5f11-5137-429b-aa8c-0847fab3e68e" providerId="ADAL" clId="{745CE34A-5DE2-4193-9B40-DC1A766BA32A}" dt="2023-12-07T22:28:25.423" v="3058" actId="26606"/>
          <ac:cxnSpMkLst>
            <pc:docMk/>
            <pc:sldMk cId="1359912654" sldId="424"/>
            <ac:cxnSpMk id="28" creationId="{B03A5AE3-BD30-455C-842B-7626C8BEF097}"/>
          </ac:cxnSpMkLst>
        </pc:cxnChg>
        <pc:cxnChg chg="add del">
          <ac:chgData name="McNelis, Kathryn (EOHLC)" userId="d97e5f11-5137-429b-aa8c-0847fab3e68e" providerId="ADAL" clId="{745CE34A-5DE2-4193-9B40-DC1A766BA32A}" dt="2023-12-07T22:28:25.423" v="3058" actId="26606"/>
          <ac:cxnSpMkLst>
            <pc:docMk/>
            <pc:sldMk cId="1359912654" sldId="424"/>
            <ac:cxnSpMk id="30" creationId="{2DBECAA5-1F2D-470D-875C-8F2C2CA3E54B}"/>
          </ac:cxnSpMkLst>
        </pc:cxnChg>
      </pc:sldChg>
      <pc:sldChg chg="new del">
        <pc:chgData name="McNelis, Kathryn (EOHLC)" userId="d97e5f11-5137-429b-aa8c-0847fab3e68e" providerId="ADAL" clId="{745CE34A-5DE2-4193-9B40-DC1A766BA32A}" dt="2023-12-07T22:19:53.677" v="2920" actId="680"/>
        <pc:sldMkLst>
          <pc:docMk/>
          <pc:sldMk cId="2980833919" sldId="424"/>
        </pc:sldMkLst>
      </pc:sldChg>
      <pc:sldChg chg="addSp delSp modSp new mod setBg">
        <pc:chgData name="McNelis, Kathryn (EOHLC)" userId="d97e5f11-5137-429b-aa8c-0847fab3e68e" providerId="ADAL" clId="{745CE34A-5DE2-4193-9B40-DC1A766BA32A}" dt="2023-12-08T05:25:07.418" v="3901" actId="26606"/>
        <pc:sldMkLst>
          <pc:docMk/>
          <pc:sldMk cId="3155411503" sldId="425"/>
        </pc:sldMkLst>
        <pc:spChg chg="mod">
          <ac:chgData name="McNelis, Kathryn (EOHLC)" userId="d97e5f11-5137-429b-aa8c-0847fab3e68e" providerId="ADAL" clId="{745CE34A-5DE2-4193-9B40-DC1A766BA32A}" dt="2023-12-08T05:25:07.418" v="3901" actId="26606"/>
          <ac:spMkLst>
            <pc:docMk/>
            <pc:sldMk cId="3155411503" sldId="425"/>
            <ac:spMk id="2" creationId="{542E0819-8620-017D-81FE-D2C29E06D900}"/>
          </ac:spMkLst>
        </pc:spChg>
        <pc:spChg chg="del">
          <ac:chgData name="McNelis, Kathryn (EOHLC)" userId="d97e5f11-5137-429b-aa8c-0847fab3e68e" providerId="ADAL" clId="{745CE34A-5DE2-4193-9B40-DC1A766BA32A}" dt="2023-12-08T05:25:07.418" v="3901" actId="26606"/>
          <ac:spMkLst>
            <pc:docMk/>
            <pc:sldMk cId="3155411503" sldId="425"/>
            <ac:spMk id="3" creationId="{7B081CDD-12C2-7502-C185-46C917BB3A98}"/>
          </ac:spMkLst>
        </pc:spChg>
        <pc:spChg chg="add">
          <ac:chgData name="McNelis, Kathryn (EOHLC)" userId="d97e5f11-5137-429b-aa8c-0847fab3e68e" providerId="ADAL" clId="{745CE34A-5DE2-4193-9B40-DC1A766BA32A}" dt="2023-12-08T05:25:07.418" v="3901" actId="26606"/>
          <ac:spMkLst>
            <pc:docMk/>
            <pc:sldMk cId="3155411503" sldId="425"/>
            <ac:spMk id="10" creationId="{A3363022-C969-41E9-8EB2-E4C94908C1FA}"/>
          </ac:spMkLst>
        </pc:spChg>
        <pc:spChg chg="add">
          <ac:chgData name="McNelis, Kathryn (EOHLC)" userId="d97e5f11-5137-429b-aa8c-0847fab3e68e" providerId="ADAL" clId="{745CE34A-5DE2-4193-9B40-DC1A766BA32A}" dt="2023-12-08T05:25:07.418" v="3901" actId="26606"/>
          <ac:spMkLst>
            <pc:docMk/>
            <pc:sldMk cId="3155411503" sldId="425"/>
            <ac:spMk id="12" creationId="{8D1AD6B3-BE88-4CEB-BA17-790657CC4729}"/>
          </ac:spMkLst>
        </pc:spChg>
        <pc:grpChg chg="add">
          <ac:chgData name="McNelis, Kathryn (EOHLC)" userId="d97e5f11-5137-429b-aa8c-0847fab3e68e" providerId="ADAL" clId="{745CE34A-5DE2-4193-9B40-DC1A766BA32A}" dt="2023-12-08T05:25:07.418" v="3901" actId="26606"/>
          <ac:grpSpMkLst>
            <pc:docMk/>
            <pc:sldMk cId="3155411503" sldId="425"/>
            <ac:grpSpMk id="14" creationId="{89D1390B-7E13-4B4F-9CB2-391063412E54}"/>
          </ac:grpSpMkLst>
        </pc:grpChg>
        <pc:picChg chg="add">
          <ac:chgData name="McNelis, Kathryn (EOHLC)" userId="d97e5f11-5137-429b-aa8c-0847fab3e68e" providerId="ADAL" clId="{745CE34A-5DE2-4193-9B40-DC1A766BA32A}" dt="2023-12-08T05:25:07.418" v="3901" actId="26606"/>
          <ac:picMkLst>
            <pc:docMk/>
            <pc:sldMk cId="3155411503" sldId="425"/>
            <ac:picMk id="7" creationId="{1568FDFB-B846-34D6-656E-2E37746CB1E0}"/>
          </ac:picMkLst>
        </pc:picChg>
      </pc:sldChg>
      <pc:sldChg chg="addSp modSp new mod">
        <pc:chgData name="McNelis, Kathryn (EOHLC)" userId="d97e5f11-5137-429b-aa8c-0847fab3e68e" providerId="ADAL" clId="{745CE34A-5DE2-4193-9B40-DC1A766BA32A}" dt="2023-12-08T13:34:49.631" v="4005" actId="14100"/>
        <pc:sldMkLst>
          <pc:docMk/>
          <pc:sldMk cId="108645873" sldId="426"/>
        </pc:sldMkLst>
        <pc:picChg chg="add mod">
          <ac:chgData name="McNelis, Kathryn (EOHLC)" userId="d97e5f11-5137-429b-aa8c-0847fab3e68e" providerId="ADAL" clId="{745CE34A-5DE2-4193-9B40-DC1A766BA32A}" dt="2023-12-08T13:34:49.631" v="4005" actId="14100"/>
          <ac:picMkLst>
            <pc:docMk/>
            <pc:sldMk cId="108645873" sldId="426"/>
            <ac:picMk id="3" creationId="{FB5FF7BD-FA14-CCE4-84C9-EE765BBB0DA1}"/>
          </ac:picMkLst>
        </pc:picChg>
      </pc:sldChg>
    </pc:docChg>
  </pc:docChgLst>
  <pc:docChgLst>
    <pc:chgData name="McNelis, Kathryn (OCD)" userId="d97e5f11-5137-429b-aa8c-0847fab3e68e" providerId="ADAL" clId="{CA883783-981C-4BF4-9556-10C26E907ED9}"/>
    <pc:docChg chg="modSld">
      <pc:chgData name="McNelis, Kathryn (OCD)" userId="d97e5f11-5137-429b-aa8c-0847fab3e68e" providerId="ADAL" clId="{CA883783-981C-4BF4-9556-10C26E907ED9}" dt="2022-12-13T22:10:33.794" v="111" actId="5793"/>
      <pc:docMkLst>
        <pc:docMk/>
      </pc:docMkLst>
      <pc:sldChg chg="modSp mod">
        <pc:chgData name="McNelis, Kathryn (OCD)" userId="d97e5f11-5137-429b-aa8c-0847fab3e68e" providerId="ADAL" clId="{CA883783-981C-4BF4-9556-10C26E907ED9}" dt="2022-12-13T15:24:58.918" v="21" actId="6549"/>
        <pc:sldMkLst>
          <pc:docMk/>
          <pc:sldMk cId="0" sldId="341"/>
        </pc:sldMkLst>
        <pc:spChg chg="mod">
          <ac:chgData name="McNelis, Kathryn (OCD)" userId="d97e5f11-5137-429b-aa8c-0847fab3e68e" providerId="ADAL" clId="{CA883783-981C-4BF4-9556-10C26E907ED9}" dt="2022-12-13T15:24:58.918" v="21" actId="6549"/>
          <ac:spMkLst>
            <pc:docMk/>
            <pc:sldMk cId="0" sldId="341"/>
            <ac:spMk id="21507" creationId="{973D03D1-9B57-4A7B-8B38-CCF0C9309824}"/>
          </ac:spMkLst>
        </pc:spChg>
      </pc:sldChg>
      <pc:sldChg chg="modSp mod">
        <pc:chgData name="McNelis, Kathryn (OCD)" userId="d97e5f11-5137-429b-aa8c-0847fab3e68e" providerId="ADAL" clId="{CA883783-981C-4BF4-9556-10C26E907ED9}" dt="2022-12-13T15:31:48.987" v="22" actId="6549"/>
        <pc:sldMkLst>
          <pc:docMk/>
          <pc:sldMk cId="0" sldId="342"/>
        </pc:sldMkLst>
        <pc:spChg chg="mod">
          <ac:chgData name="McNelis, Kathryn (OCD)" userId="d97e5f11-5137-429b-aa8c-0847fab3e68e" providerId="ADAL" clId="{CA883783-981C-4BF4-9556-10C26E907ED9}" dt="2022-12-13T15:31:48.987" v="22" actId="6549"/>
          <ac:spMkLst>
            <pc:docMk/>
            <pc:sldMk cId="0" sldId="342"/>
            <ac:spMk id="21507" creationId="{BE6ED878-7B66-4521-AA65-B59FED3E3796}"/>
          </ac:spMkLst>
        </pc:spChg>
      </pc:sldChg>
      <pc:sldChg chg="modSp mod">
        <pc:chgData name="McNelis, Kathryn (OCD)" userId="d97e5f11-5137-429b-aa8c-0847fab3e68e" providerId="ADAL" clId="{CA883783-981C-4BF4-9556-10C26E907ED9}" dt="2022-12-13T16:05:23.825" v="78"/>
        <pc:sldMkLst>
          <pc:docMk/>
          <pc:sldMk cId="0" sldId="357"/>
        </pc:sldMkLst>
        <pc:spChg chg="mod">
          <ac:chgData name="McNelis, Kathryn (OCD)" userId="d97e5f11-5137-429b-aa8c-0847fab3e68e" providerId="ADAL" clId="{CA883783-981C-4BF4-9556-10C26E907ED9}" dt="2022-12-13T16:05:23.825" v="78"/>
          <ac:spMkLst>
            <pc:docMk/>
            <pc:sldMk cId="0" sldId="357"/>
            <ac:spMk id="125955" creationId="{D44C7A6D-3724-4CE0-898D-CBA9581FA8E2}"/>
          </ac:spMkLst>
        </pc:spChg>
      </pc:sldChg>
      <pc:sldChg chg="modSp mod">
        <pc:chgData name="McNelis, Kathryn (OCD)" userId="d97e5f11-5137-429b-aa8c-0847fab3e68e" providerId="ADAL" clId="{CA883783-981C-4BF4-9556-10C26E907ED9}" dt="2022-12-13T15:38:14.772" v="30" actId="20577"/>
        <pc:sldMkLst>
          <pc:docMk/>
          <pc:sldMk cId="0" sldId="362"/>
        </pc:sldMkLst>
        <pc:spChg chg="mod">
          <ac:chgData name="McNelis, Kathryn (OCD)" userId="d97e5f11-5137-429b-aa8c-0847fab3e68e" providerId="ADAL" clId="{CA883783-981C-4BF4-9556-10C26E907ED9}" dt="2022-12-13T15:38:14.772" v="30" actId="20577"/>
          <ac:spMkLst>
            <pc:docMk/>
            <pc:sldMk cId="0" sldId="362"/>
            <ac:spMk id="50179" creationId="{03EBB3FF-6084-41B5-8D21-28C12E657934}"/>
          </ac:spMkLst>
        </pc:spChg>
      </pc:sldChg>
      <pc:sldChg chg="modSp mod">
        <pc:chgData name="McNelis, Kathryn (OCD)" userId="d97e5f11-5137-429b-aa8c-0847fab3e68e" providerId="ADAL" clId="{CA883783-981C-4BF4-9556-10C26E907ED9}" dt="2022-12-13T21:30:58.150" v="87" actId="20577"/>
        <pc:sldMkLst>
          <pc:docMk/>
          <pc:sldMk cId="0" sldId="365"/>
        </pc:sldMkLst>
        <pc:spChg chg="mod">
          <ac:chgData name="McNelis, Kathryn (OCD)" userId="d97e5f11-5137-429b-aa8c-0847fab3e68e" providerId="ADAL" clId="{CA883783-981C-4BF4-9556-10C26E907ED9}" dt="2022-12-13T21:30:58.150" v="87" actId="20577"/>
          <ac:spMkLst>
            <pc:docMk/>
            <pc:sldMk cId="0" sldId="365"/>
            <ac:spMk id="71683" creationId="{A237D503-F54D-4555-BF73-2CF33B848F2D}"/>
          </ac:spMkLst>
        </pc:spChg>
      </pc:sldChg>
      <pc:sldChg chg="modSp mod">
        <pc:chgData name="McNelis, Kathryn (OCD)" userId="d97e5f11-5137-429b-aa8c-0847fab3e68e" providerId="ADAL" clId="{CA883783-981C-4BF4-9556-10C26E907ED9}" dt="2022-12-13T16:02:22.961" v="34" actId="20577"/>
        <pc:sldMkLst>
          <pc:docMk/>
          <pc:sldMk cId="0" sldId="375"/>
        </pc:sldMkLst>
        <pc:spChg chg="mod">
          <ac:chgData name="McNelis, Kathryn (OCD)" userId="d97e5f11-5137-429b-aa8c-0847fab3e68e" providerId="ADAL" clId="{CA883783-981C-4BF4-9556-10C26E907ED9}" dt="2022-12-13T16:02:22.961" v="34" actId="20577"/>
          <ac:spMkLst>
            <pc:docMk/>
            <pc:sldMk cId="0" sldId="375"/>
            <ac:spMk id="69635" creationId="{B944952A-D04A-406F-8BCB-C8B40BF4922A}"/>
          </ac:spMkLst>
        </pc:spChg>
      </pc:sldChg>
      <pc:sldChg chg="modSp mod">
        <pc:chgData name="McNelis, Kathryn (OCD)" userId="d97e5f11-5137-429b-aa8c-0847fab3e68e" providerId="ADAL" clId="{CA883783-981C-4BF4-9556-10C26E907ED9}" dt="2022-12-12T21:29:53.644" v="3" actId="20577"/>
        <pc:sldMkLst>
          <pc:docMk/>
          <pc:sldMk cId="0" sldId="394"/>
        </pc:sldMkLst>
        <pc:spChg chg="mod">
          <ac:chgData name="McNelis, Kathryn (OCD)" userId="d97e5f11-5137-429b-aa8c-0847fab3e68e" providerId="ADAL" clId="{CA883783-981C-4BF4-9556-10C26E907ED9}" dt="2022-12-12T21:29:53.644" v="3" actId="20577"/>
          <ac:spMkLst>
            <pc:docMk/>
            <pc:sldMk cId="0" sldId="394"/>
            <ac:spMk id="3" creationId="{46E4A993-5451-4B1C-A662-BF0F18790FC9}"/>
          </ac:spMkLst>
        </pc:spChg>
      </pc:sldChg>
      <pc:sldChg chg="modSp mod">
        <pc:chgData name="McNelis, Kathryn (OCD)" userId="d97e5f11-5137-429b-aa8c-0847fab3e68e" providerId="ADAL" clId="{CA883783-981C-4BF4-9556-10C26E907ED9}" dt="2022-12-13T21:55:44.036" v="110" actId="20577"/>
        <pc:sldMkLst>
          <pc:docMk/>
          <pc:sldMk cId="0" sldId="396"/>
        </pc:sldMkLst>
        <pc:spChg chg="mod">
          <ac:chgData name="McNelis, Kathryn (OCD)" userId="d97e5f11-5137-429b-aa8c-0847fab3e68e" providerId="ADAL" clId="{CA883783-981C-4BF4-9556-10C26E907ED9}" dt="2022-12-13T21:55:44.036" v="110" actId="20577"/>
          <ac:spMkLst>
            <pc:docMk/>
            <pc:sldMk cId="0" sldId="396"/>
            <ac:spMk id="68611" creationId="{9E1F49DC-C965-4042-81DC-FC0A5C17D650}"/>
          </ac:spMkLst>
        </pc:spChg>
      </pc:sldChg>
      <pc:sldChg chg="modSp mod">
        <pc:chgData name="McNelis, Kathryn (OCD)" userId="d97e5f11-5137-429b-aa8c-0847fab3e68e" providerId="ADAL" clId="{CA883783-981C-4BF4-9556-10C26E907ED9}" dt="2022-12-13T22:10:33.794" v="111" actId="5793"/>
        <pc:sldMkLst>
          <pc:docMk/>
          <pc:sldMk cId="0" sldId="412"/>
        </pc:sldMkLst>
        <pc:spChg chg="mod">
          <ac:chgData name="McNelis, Kathryn (OCD)" userId="d97e5f11-5137-429b-aa8c-0847fab3e68e" providerId="ADAL" clId="{CA883783-981C-4BF4-9556-10C26E907ED9}" dt="2022-12-13T22:10:33.794" v="111" actId="5793"/>
          <ac:spMkLst>
            <pc:docMk/>
            <pc:sldMk cId="0" sldId="412"/>
            <ac:spMk id="3" creationId="{55088293-252D-4D91-8F80-36A90C7AA843}"/>
          </ac:spMkLst>
        </pc:spChg>
      </pc:sldChg>
      <pc:sldChg chg="modSp mod">
        <pc:chgData name="McNelis, Kathryn (OCD)" userId="d97e5f11-5137-429b-aa8c-0847fab3e68e" providerId="ADAL" clId="{CA883783-981C-4BF4-9556-10C26E907ED9}" dt="2022-12-13T21:33:58.426" v="103" actId="115"/>
        <pc:sldMkLst>
          <pc:docMk/>
          <pc:sldMk cId="0" sldId="413"/>
        </pc:sldMkLst>
        <pc:spChg chg="mod">
          <ac:chgData name="McNelis, Kathryn (OCD)" userId="d97e5f11-5137-429b-aa8c-0847fab3e68e" providerId="ADAL" clId="{CA883783-981C-4BF4-9556-10C26E907ED9}" dt="2022-12-13T21:33:58.426" v="103" actId="115"/>
          <ac:spMkLst>
            <pc:docMk/>
            <pc:sldMk cId="0" sldId="413"/>
            <ac:spMk id="117763" creationId="{9AE7BA61-E79E-41AB-BE03-53B62F3A1097}"/>
          </ac:spMkLst>
        </pc:spChg>
      </pc:sldChg>
      <pc:sldChg chg="modSp mod">
        <pc:chgData name="McNelis, Kathryn (OCD)" userId="d97e5f11-5137-429b-aa8c-0847fab3e68e" providerId="ADAL" clId="{CA883783-981C-4BF4-9556-10C26E907ED9}" dt="2022-12-13T21:55:01.480" v="107" actId="20577"/>
        <pc:sldMkLst>
          <pc:docMk/>
          <pc:sldMk cId="1500041070" sldId="419"/>
        </pc:sldMkLst>
        <pc:spChg chg="mod">
          <ac:chgData name="McNelis, Kathryn (OCD)" userId="d97e5f11-5137-429b-aa8c-0847fab3e68e" providerId="ADAL" clId="{CA883783-981C-4BF4-9556-10C26E907ED9}" dt="2022-12-13T21:55:01.480" v="107" actId="20577"/>
          <ac:spMkLst>
            <pc:docMk/>
            <pc:sldMk cId="1500041070" sldId="419"/>
            <ac:spMk id="55299" creationId="{8FB504B9-7276-4D17-A68C-D1AD1FB1C558}"/>
          </ac:spMkLst>
        </pc:spChg>
      </pc:sldChg>
    </pc:docChg>
  </pc:docChgLst>
  <pc:docChgLst>
    <pc:chgData name="Roushanaei, Patricia (OCD)" userId="S::patricia.roushanaei@mass.gov::e210df90-9f70-4a3b-8295-b8b37ff6cc24" providerId="AD" clId="Web-{B0F3C2F6-204F-EFAC-8690-A0B8E5D4647F}"/>
    <pc:docChg chg="modSld">
      <pc:chgData name="Roushanaei, Patricia (OCD)" userId="S::patricia.roushanaei@mass.gov::e210df90-9f70-4a3b-8295-b8b37ff6cc24" providerId="AD" clId="Web-{B0F3C2F6-204F-EFAC-8690-A0B8E5D4647F}" dt="2022-12-13T19:40:57.716" v="3" actId="20577"/>
      <pc:docMkLst>
        <pc:docMk/>
      </pc:docMkLst>
      <pc:sldChg chg="modSp">
        <pc:chgData name="Roushanaei, Patricia (OCD)" userId="S::patricia.roushanaei@mass.gov::e210df90-9f70-4a3b-8295-b8b37ff6cc24" providerId="AD" clId="Web-{B0F3C2F6-204F-EFAC-8690-A0B8E5D4647F}" dt="2022-12-13T19:40:57.716" v="3" actId="20577"/>
        <pc:sldMkLst>
          <pc:docMk/>
          <pc:sldMk cId="0" sldId="343"/>
        </pc:sldMkLst>
        <pc:spChg chg="mod">
          <ac:chgData name="Roushanaei, Patricia (OCD)" userId="S::patricia.roushanaei@mass.gov::e210df90-9f70-4a3b-8295-b8b37ff6cc24" providerId="AD" clId="Web-{B0F3C2F6-204F-EFAC-8690-A0B8E5D4647F}" dt="2022-12-13T19:40:57.716" v="3" actId="20577"/>
          <ac:spMkLst>
            <pc:docMk/>
            <pc:sldMk cId="0" sldId="343"/>
            <ac:spMk id="23555" creationId="{263F9C4D-9606-448F-98EB-05133483227A}"/>
          </ac:spMkLst>
        </pc:spChg>
      </pc:sldChg>
    </pc:docChg>
  </pc:docChgLst>
  <pc:docChgLst>
    <pc:chgData name="Roushanaei, Patricia (EOHLC)" userId="e210df90-9f70-4a3b-8295-b8b37ff6cc24" providerId="ADAL" clId="{ADB6E8D4-E365-49E6-A8EB-BD5B3488CD7E}"/>
    <pc:docChg chg="custSel modSld sldOrd">
      <pc:chgData name="Roushanaei, Patricia (EOHLC)" userId="e210df90-9f70-4a3b-8295-b8b37ff6cc24" providerId="ADAL" clId="{ADB6E8D4-E365-49E6-A8EB-BD5B3488CD7E}" dt="2023-12-15T17:59:16.413" v="111"/>
      <pc:docMkLst>
        <pc:docMk/>
      </pc:docMkLst>
      <pc:sldChg chg="ord">
        <pc:chgData name="Roushanaei, Patricia (EOHLC)" userId="e210df90-9f70-4a3b-8295-b8b37ff6cc24" providerId="ADAL" clId="{ADB6E8D4-E365-49E6-A8EB-BD5B3488CD7E}" dt="2023-12-07T13:30:10.916" v="5"/>
        <pc:sldMkLst>
          <pc:docMk/>
          <pc:sldMk cId="0" sldId="340"/>
        </pc:sldMkLst>
      </pc:sldChg>
      <pc:sldChg chg="modSp mod">
        <pc:chgData name="Roushanaei, Patricia (EOHLC)" userId="e210df90-9f70-4a3b-8295-b8b37ff6cc24" providerId="ADAL" clId="{ADB6E8D4-E365-49E6-A8EB-BD5B3488CD7E}" dt="2023-12-07T13:37:43.337" v="109" actId="400"/>
        <pc:sldMkLst>
          <pc:docMk/>
          <pc:sldMk cId="0" sldId="350"/>
        </pc:sldMkLst>
        <pc:spChg chg="mod">
          <ac:chgData name="Roushanaei, Patricia (EOHLC)" userId="e210df90-9f70-4a3b-8295-b8b37ff6cc24" providerId="ADAL" clId="{ADB6E8D4-E365-49E6-A8EB-BD5B3488CD7E}" dt="2023-12-07T13:37:43.337" v="109" actId="400"/>
          <ac:spMkLst>
            <pc:docMk/>
            <pc:sldMk cId="0" sldId="350"/>
            <ac:spMk id="110595" creationId="{E957B5FA-84B1-4254-877B-58BACC133066}"/>
          </ac:spMkLst>
        </pc:spChg>
      </pc:sldChg>
      <pc:sldChg chg="modSp mod">
        <pc:chgData name="Roushanaei, Patricia (EOHLC)" userId="e210df90-9f70-4a3b-8295-b8b37ff6cc24" providerId="ADAL" clId="{ADB6E8D4-E365-49E6-A8EB-BD5B3488CD7E}" dt="2023-12-07T13:35:28.144" v="66" actId="5793"/>
        <pc:sldMkLst>
          <pc:docMk/>
          <pc:sldMk cId="0" sldId="351"/>
        </pc:sldMkLst>
        <pc:spChg chg="mod">
          <ac:chgData name="Roushanaei, Patricia (EOHLC)" userId="e210df90-9f70-4a3b-8295-b8b37ff6cc24" providerId="ADAL" clId="{ADB6E8D4-E365-49E6-A8EB-BD5B3488CD7E}" dt="2023-12-07T13:35:28.144" v="66" actId="5793"/>
          <ac:spMkLst>
            <pc:docMk/>
            <pc:sldMk cId="0" sldId="351"/>
            <ac:spMk id="112643" creationId="{6C51926D-1CAB-4942-9CAA-1371FFA5BDA4}"/>
          </ac:spMkLst>
        </pc:spChg>
      </pc:sldChg>
      <pc:sldChg chg="modSp">
        <pc:chgData name="Roushanaei, Patricia (EOHLC)" userId="e210df90-9f70-4a3b-8295-b8b37ff6cc24" providerId="ADAL" clId="{ADB6E8D4-E365-49E6-A8EB-BD5B3488CD7E}" dt="2023-12-15T17:59:16.413" v="111"/>
        <pc:sldMkLst>
          <pc:docMk/>
          <pc:sldMk cId="0" sldId="356"/>
        </pc:sldMkLst>
        <pc:graphicFrameChg chg="mod">
          <ac:chgData name="Roushanaei, Patricia (EOHLC)" userId="e210df90-9f70-4a3b-8295-b8b37ff6cc24" providerId="ADAL" clId="{ADB6E8D4-E365-49E6-A8EB-BD5B3488CD7E}" dt="2023-12-15T17:59:16.413" v="111"/>
          <ac:graphicFrameMkLst>
            <pc:docMk/>
            <pc:sldMk cId="0" sldId="356"/>
            <ac:graphicFrameMk id="219140" creationId="{FAABD0E5-B036-F6BD-243A-EE4F652A8B4B}"/>
          </ac:graphicFrameMkLst>
        </pc:graphicFrameChg>
      </pc:sldChg>
      <pc:sldChg chg="addCm">
        <pc:chgData name="Roushanaei, Patricia (EOHLC)" userId="e210df90-9f70-4a3b-8295-b8b37ff6cc24" providerId="ADAL" clId="{ADB6E8D4-E365-49E6-A8EB-BD5B3488CD7E}" dt="2023-12-06T15:23:56.148" v="0"/>
        <pc:sldMkLst>
          <pc:docMk/>
          <pc:sldMk cId="0" sldId="365"/>
        </pc:sldMkLst>
        <pc:extLst>
          <p:ext xmlns:p="http://schemas.openxmlformats.org/presentationml/2006/main" uri="{D6D511B9-2390-475A-947B-AFAB55BFBCF1}">
            <pc226:cmChg xmlns:pc226="http://schemas.microsoft.com/office/powerpoint/2022/06/main/command" chg="add">
              <pc226:chgData name="Roushanaei, Patricia (EOHLC)" userId="e210df90-9f70-4a3b-8295-b8b37ff6cc24" providerId="ADAL" clId="{ADB6E8D4-E365-49E6-A8EB-BD5B3488CD7E}" dt="2023-12-06T15:23:56.148" v="0"/>
              <pc2:cmMkLst xmlns:pc2="http://schemas.microsoft.com/office/powerpoint/2019/9/main/command">
                <pc:docMk/>
                <pc:sldMk cId="0" sldId="365"/>
                <pc2:cmMk id="{0664EF29-E6A6-4104-8963-8BC7A9817F67}"/>
              </pc2:cmMkLst>
            </pc226:cmChg>
          </p:ext>
        </pc:extLst>
      </pc:sldChg>
      <pc:sldChg chg="modSp mod">
        <pc:chgData name="Roushanaei, Patricia (EOHLC)" userId="e210df90-9f70-4a3b-8295-b8b37ff6cc24" providerId="ADAL" clId="{ADB6E8D4-E365-49E6-A8EB-BD5B3488CD7E}" dt="2023-12-07T13:35:55.558" v="108" actId="20577"/>
        <pc:sldMkLst>
          <pc:docMk/>
          <pc:sldMk cId="0" sldId="409"/>
        </pc:sldMkLst>
        <pc:spChg chg="mod">
          <ac:chgData name="Roushanaei, Patricia (EOHLC)" userId="e210df90-9f70-4a3b-8295-b8b37ff6cc24" providerId="ADAL" clId="{ADB6E8D4-E365-49E6-A8EB-BD5B3488CD7E}" dt="2023-12-07T13:35:55.558" v="108" actId="20577"/>
          <ac:spMkLst>
            <pc:docMk/>
            <pc:sldMk cId="0" sldId="409"/>
            <ac:spMk id="3" creationId="{4A908892-9987-4EAA-BD94-F8430B433DBF}"/>
          </ac:spMkLst>
        </pc:spChg>
      </pc:sldChg>
      <pc:sldChg chg="modSp mod">
        <pc:chgData name="Roushanaei, Patricia (EOHLC)" userId="e210df90-9f70-4a3b-8295-b8b37ff6cc24" providerId="ADAL" clId="{ADB6E8D4-E365-49E6-A8EB-BD5B3488CD7E}" dt="2023-12-07T13:34:16.243" v="31" actId="20577"/>
        <pc:sldMkLst>
          <pc:docMk/>
          <pc:sldMk cId="0" sldId="412"/>
        </pc:sldMkLst>
        <pc:spChg chg="mod">
          <ac:chgData name="Roushanaei, Patricia (EOHLC)" userId="e210df90-9f70-4a3b-8295-b8b37ff6cc24" providerId="ADAL" clId="{ADB6E8D4-E365-49E6-A8EB-BD5B3488CD7E}" dt="2023-12-07T13:34:16.243" v="31" actId="20577"/>
          <ac:spMkLst>
            <pc:docMk/>
            <pc:sldMk cId="0" sldId="412"/>
            <ac:spMk id="3" creationId="{55088293-252D-4D91-8F80-36A90C7AA843}"/>
          </ac:spMkLst>
        </pc:spChg>
      </pc:sldChg>
    </pc:docChg>
  </pc:docChgLst>
  <pc:docChgLst>
    <pc:chgData name="Southard, Mark (EOHLC)" userId="60859ef4-61bd-4ad7-9abd-72d3a3646cb3" providerId="ADAL" clId="{C2BAC88A-80CC-487D-8C2A-0CEDB01B48FE}"/>
    <pc:docChg chg="undo custSel modSld">
      <pc:chgData name="Southard, Mark (EOHLC)" userId="60859ef4-61bd-4ad7-9abd-72d3a3646cb3" providerId="ADAL" clId="{C2BAC88A-80CC-487D-8C2A-0CEDB01B48FE}" dt="2023-12-08T13:21:52.398" v="182" actId="20577"/>
      <pc:docMkLst>
        <pc:docMk/>
      </pc:docMkLst>
      <pc:sldChg chg="modSp mod">
        <pc:chgData name="Southard, Mark (EOHLC)" userId="60859ef4-61bd-4ad7-9abd-72d3a3646cb3" providerId="ADAL" clId="{C2BAC88A-80CC-487D-8C2A-0CEDB01B48FE}" dt="2023-12-05T19:43:13.873" v="2" actId="1076"/>
        <pc:sldMkLst>
          <pc:docMk/>
          <pc:sldMk cId="0" sldId="377"/>
        </pc:sldMkLst>
        <pc:spChg chg="mod">
          <ac:chgData name="Southard, Mark (EOHLC)" userId="60859ef4-61bd-4ad7-9abd-72d3a3646cb3" providerId="ADAL" clId="{C2BAC88A-80CC-487D-8C2A-0CEDB01B48FE}" dt="2023-12-05T19:43:04.105" v="1" actId="1076"/>
          <ac:spMkLst>
            <pc:docMk/>
            <pc:sldMk cId="0" sldId="377"/>
            <ac:spMk id="75779" creationId="{2707BFCB-E7BF-465A-A272-31F51C742C3F}"/>
          </ac:spMkLst>
        </pc:spChg>
        <pc:spChg chg="mod">
          <ac:chgData name="Southard, Mark (EOHLC)" userId="60859ef4-61bd-4ad7-9abd-72d3a3646cb3" providerId="ADAL" clId="{C2BAC88A-80CC-487D-8C2A-0CEDB01B48FE}" dt="2023-12-05T19:43:13.873" v="2" actId="1076"/>
          <ac:spMkLst>
            <pc:docMk/>
            <pc:sldMk cId="0" sldId="377"/>
            <ac:spMk id="249858" creationId="{E2C49426-6E07-4DBE-B8E6-CB61BD067241}"/>
          </ac:spMkLst>
        </pc:spChg>
      </pc:sldChg>
      <pc:sldChg chg="addSp modSp mod setBg">
        <pc:chgData name="Southard, Mark (EOHLC)" userId="60859ef4-61bd-4ad7-9abd-72d3a3646cb3" providerId="ADAL" clId="{C2BAC88A-80CC-487D-8C2A-0CEDB01B48FE}" dt="2023-12-05T19:52:45.800" v="7" actId="14100"/>
        <pc:sldMkLst>
          <pc:docMk/>
          <pc:sldMk cId="0" sldId="378"/>
        </pc:sldMkLst>
        <pc:spChg chg="mod">
          <ac:chgData name="Southard, Mark (EOHLC)" userId="60859ef4-61bd-4ad7-9abd-72d3a3646cb3" providerId="ADAL" clId="{C2BAC88A-80CC-487D-8C2A-0CEDB01B48FE}" dt="2023-12-05T19:52:32.553" v="5" actId="26606"/>
          <ac:spMkLst>
            <pc:docMk/>
            <pc:sldMk cId="0" sldId="378"/>
            <ac:spMk id="77827" creationId="{1E9136A4-FE95-488B-BAEF-2DE6AD6515D1}"/>
          </ac:spMkLst>
        </pc:spChg>
        <pc:spChg chg="mod">
          <ac:chgData name="Southard, Mark (EOHLC)" userId="60859ef4-61bd-4ad7-9abd-72d3a3646cb3" providerId="ADAL" clId="{C2BAC88A-80CC-487D-8C2A-0CEDB01B48FE}" dt="2023-12-05T19:52:32.553" v="5" actId="26606"/>
          <ac:spMkLst>
            <pc:docMk/>
            <pc:sldMk cId="0" sldId="378"/>
            <ac:spMk id="250882" creationId="{1DBBD171-6640-4442-94BC-4DD0B508302F}"/>
          </ac:spMkLst>
        </pc:spChg>
        <pc:spChg chg="add">
          <ac:chgData name="Southard, Mark (EOHLC)" userId="60859ef4-61bd-4ad7-9abd-72d3a3646cb3" providerId="ADAL" clId="{C2BAC88A-80CC-487D-8C2A-0CEDB01B48FE}" dt="2023-12-05T19:52:32.553" v="5" actId="26606"/>
          <ac:spMkLst>
            <pc:docMk/>
            <pc:sldMk cId="0" sldId="378"/>
            <ac:spMk id="250887" creationId="{A8384FB5-9ADC-4DDC-881B-597D56F5B15D}"/>
          </ac:spMkLst>
        </pc:spChg>
        <pc:spChg chg="add">
          <ac:chgData name="Southard, Mark (EOHLC)" userId="60859ef4-61bd-4ad7-9abd-72d3a3646cb3" providerId="ADAL" clId="{C2BAC88A-80CC-487D-8C2A-0CEDB01B48FE}" dt="2023-12-05T19:52:32.553" v="5" actId="26606"/>
          <ac:spMkLst>
            <pc:docMk/>
            <pc:sldMk cId="0" sldId="378"/>
            <ac:spMk id="250889" creationId="{91E5A9A7-95C6-4F4F-B00E-C82E07FE62EF}"/>
          </ac:spMkLst>
        </pc:spChg>
        <pc:spChg chg="add">
          <ac:chgData name="Southard, Mark (EOHLC)" userId="60859ef4-61bd-4ad7-9abd-72d3a3646cb3" providerId="ADAL" clId="{C2BAC88A-80CC-487D-8C2A-0CEDB01B48FE}" dt="2023-12-05T19:52:32.553" v="5" actId="26606"/>
          <ac:spMkLst>
            <pc:docMk/>
            <pc:sldMk cId="0" sldId="378"/>
            <ac:spMk id="250891" creationId="{D07DD2DE-F619-49DD-B5E7-03A290FF4ED1}"/>
          </ac:spMkLst>
        </pc:spChg>
        <pc:spChg chg="add">
          <ac:chgData name="Southard, Mark (EOHLC)" userId="60859ef4-61bd-4ad7-9abd-72d3a3646cb3" providerId="ADAL" clId="{C2BAC88A-80CC-487D-8C2A-0CEDB01B48FE}" dt="2023-12-05T19:52:32.553" v="5" actId="26606"/>
          <ac:spMkLst>
            <pc:docMk/>
            <pc:sldMk cId="0" sldId="378"/>
            <ac:spMk id="250893" creationId="{85149191-5F60-4A28-AAFF-039F96B0F3EC}"/>
          </ac:spMkLst>
        </pc:spChg>
        <pc:spChg chg="add">
          <ac:chgData name="Southard, Mark (EOHLC)" userId="60859ef4-61bd-4ad7-9abd-72d3a3646cb3" providerId="ADAL" clId="{C2BAC88A-80CC-487D-8C2A-0CEDB01B48FE}" dt="2023-12-05T19:52:32.553" v="5" actId="26606"/>
          <ac:spMkLst>
            <pc:docMk/>
            <pc:sldMk cId="0" sldId="378"/>
            <ac:spMk id="250895" creationId="{F8260ED5-17F7-4158-B241-D51DD4CF1B7E}"/>
          </ac:spMkLst>
        </pc:spChg>
        <pc:picChg chg="mod">
          <ac:chgData name="Southard, Mark (EOHLC)" userId="60859ef4-61bd-4ad7-9abd-72d3a3646cb3" providerId="ADAL" clId="{C2BAC88A-80CC-487D-8C2A-0CEDB01B48FE}" dt="2023-12-05T19:52:45.800" v="7" actId="14100"/>
          <ac:picMkLst>
            <pc:docMk/>
            <pc:sldMk cId="0" sldId="378"/>
            <ac:picMk id="77828" creationId="{116CF5AA-C756-4C38-83AE-EEC9D26B5C06}"/>
          </ac:picMkLst>
        </pc:picChg>
      </pc:sldChg>
      <pc:sldChg chg="addSp delSp modSp mod setBg">
        <pc:chgData name="Southard, Mark (EOHLC)" userId="60859ef4-61bd-4ad7-9abd-72d3a3646cb3" providerId="ADAL" clId="{C2BAC88A-80CC-487D-8C2A-0CEDB01B48FE}" dt="2023-12-05T19:55:43.814" v="14" actId="14100"/>
        <pc:sldMkLst>
          <pc:docMk/>
          <pc:sldMk cId="0" sldId="379"/>
        </pc:sldMkLst>
        <pc:spChg chg="mod ord">
          <ac:chgData name="Southard, Mark (EOHLC)" userId="60859ef4-61bd-4ad7-9abd-72d3a3646cb3" providerId="ADAL" clId="{C2BAC88A-80CC-487D-8C2A-0CEDB01B48FE}" dt="2023-12-05T19:55:39.981" v="13" actId="27636"/>
          <ac:spMkLst>
            <pc:docMk/>
            <pc:sldMk cId="0" sldId="379"/>
            <ac:spMk id="79875" creationId="{A41FC94A-0E25-4C0E-83B6-49B601A0ECCE}"/>
          </ac:spMkLst>
        </pc:spChg>
        <pc:spChg chg="mod">
          <ac:chgData name="Southard, Mark (EOHLC)" userId="60859ef4-61bd-4ad7-9abd-72d3a3646cb3" providerId="ADAL" clId="{C2BAC88A-80CC-487D-8C2A-0CEDB01B48FE}" dt="2023-12-05T19:55:11.003" v="10" actId="26606"/>
          <ac:spMkLst>
            <pc:docMk/>
            <pc:sldMk cId="0" sldId="379"/>
            <ac:spMk id="251906" creationId="{B7B8FCBE-481A-448D-AF12-77FA89FF15B3}"/>
          </ac:spMkLst>
        </pc:spChg>
        <pc:spChg chg="add del">
          <ac:chgData name="Southard, Mark (EOHLC)" userId="60859ef4-61bd-4ad7-9abd-72d3a3646cb3" providerId="ADAL" clId="{C2BAC88A-80CC-487D-8C2A-0CEDB01B48FE}" dt="2023-12-05T19:55:11.003" v="10" actId="26606"/>
          <ac:spMkLst>
            <pc:docMk/>
            <pc:sldMk cId="0" sldId="379"/>
            <ac:spMk id="251911" creationId="{201CC55D-ED54-4C5C-95E6-10947BD1103B}"/>
          </ac:spMkLst>
        </pc:spChg>
        <pc:spChg chg="add del">
          <ac:chgData name="Southard, Mark (EOHLC)" userId="60859ef4-61bd-4ad7-9abd-72d3a3646cb3" providerId="ADAL" clId="{C2BAC88A-80CC-487D-8C2A-0CEDB01B48FE}" dt="2023-12-05T19:55:11.003" v="10" actId="26606"/>
          <ac:spMkLst>
            <pc:docMk/>
            <pc:sldMk cId="0" sldId="379"/>
            <ac:spMk id="251917" creationId="{3873B707-463F-40B0-8227-E8CC6C67EB25}"/>
          </ac:spMkLst>
        </pc:spChg>
        <pc:spChg chg="add del">
          <ac:chgData name="Southard, Mark (EOHLC)" userId="60859ef4-61bd-4ad7-9abd-72d3a3646cb3" providerId="ADAL" clId="{C2BAC88A-80CC-487D-8C2A-0CEDB01B48FE}" dt="2023-12-05T19:55:11.003" v="10" actId="26606"/>
          <ac:spMkLst>
            <pc:docMk/>
            <pc:sldMk cId="0" sldId="379"/>
            <ac:spMk id="251919" creationId="{C13237C8-E62C-4F0D-A318-BD6FB6C2D138}"/>
          </ac:spMkLst>
        </pc:spChg>
        <pc:spChg chg="add del">
          <ac:chgData name="Southard, Mark (EOHLC)" userId="60859ef4-61bd-4ad7-9abd-72d3a3646cb3" providerId="ADAL" clId="{C2BAC88A-80CC-487D-8C2A-0CEDB01B48FE}" dt="2023-12-05T19:55:11.003" v="10" actId="26606"/>
          <ac:spMkLst>
            <pc:docMk/>
            <pc:sldMk cId="0" sldId="379"/>
            <ac:spMk id="251921" creationId="{19C9EAEA-39D0-4B0E-A0EB-51E7B26740B1}"/>
          </ac:spMkLst>
        </pc:spChg>
        <pc:spChg chg="add">
          <ac:chgData name="Southard, Mark (EOHLC)" userId="60859ef4-61bd-4ad7-9abd-72d3a3646cb3" providerId="ADAL" clId="{C2BAC88A-80CC-487D-8C2A-0CEDB01B48FE}" dt="2023-12-05T19:55:11.003" v="10" actId="26606"/>
          <ac:spMkLst>
            <pc:docMk/>
            <pc:sldMk cId="0" sldId="379"/>
            <ac:spMk id="251926" creationId="{3756B343-807D-456E-AA26-80E96B75D13B}"/>
          </ac:spMkLst>
        </pc:spChg>
        <pc:spChg chg="add">
          <ac:chgData name="Southard, Mark (EOHLC)" userId="60859ef4-61bd-4ad7-9abd-72d3a3646cb3" providerId="ADAL" clId="{C2BAC88A-80CC-487D-8C2A-0CEDB01B48FE}" dt="2023-12-05T19:55:11.003" v="10" actId="26606"/>
          <ac:spMkLst>
            <pc:docMk/>
            <pc:sldMk cId="0" sldId="379"/>
            <ac:spMk id="251928" creationId="{08980754-6F4B-43C9-B9BE-127B6BED6586}"/>
          </ac:spMkLst>
        </pc:spChg>
        <pc:spChg chg="add">
          <ac:chgData name="Southard, Mark (EOHLC)" userId="60859ef4-61bd-4ad7-9abd-72d3a3646cb3" providerId="ADAL" clId="{C2BAC88A-80CC-487D-8C2A-0CEDB01B48FE}" dt="2023-12-05T19:55:11.003" v="10" actId="26606"/>
          <ac:spMkLst>
            <pc:docMk/>
            <pc:sldMk cId="0" sldId="379"/>
            <ac:spMk id="251930" creationId="{2C1BBA94-3F40-40AA-8BB9-E69E25E537C1}"/>
          </ac:spMkLst>
        </pc:spChg>
        <pc:spChg chg="add">
          <ac:chgData name="Southard, Mark (EOHLC)" userId="60859ef4-61bd-4ad7-9abd-72d3a3646cb3" providerId="ADAL" clId="{C2BAC88A-80CC-487D-8C2A-0CEDB01B48FE}" dt="2023-12-05T19:55:11.003" v="10" actId="26606"/>
          <ac:spMkLst>
            <pc:docMk/>
            <pc:sldMk cId="0" sldId="379"/>
            <ac:spMk id="251932" creationId="{169CC832-2974-4E8D-90ED-3E2941BA7336}"/>
          </ac:spMkLst>
        </pc:spChg>
        <pc:spChg chg="add">
          <ac:chgData name="Southard, Mark (EOHLC)" userId="60859ef4-61bd-4ad7-9abd-72d3a3646cb3" providerId="ADAL" clId="{C2BAC88A-80CC-487D-8C2A-0CEDB01B48FE}" dt="2023-12-05T19:55:11.003" v="10" actId="26606"/>
          <ac:spMkLst>
            <pc:docMk/>
            <pc:sldMk cId="0" sldId="379"/>
            <ac:spMk id="251934" creationId="{55222F96-971A-4F90-B841-6BAB416C7AC1}"/>
          </ac:spMkLst>
        </pc:spChg>
        <pc:grpChg chg="add del">
          <ac:chgData name="Southard, Mark (EOHLC)" userId="60859ef4-61bd-4ad7-9abd-72d3a3646cb3" providerId="ADAL" clId="{C2BAC88A-80CC-487D-8C2A-0CEDB01B48FE}" dt="2023-12-05T19:55:11.003" v="10" actId="26606"/>
          <ac:grpSpMkLst>
            <pc:docMk/>
            <pc:sldMk cId="0" sldId="379"/>
            <ac:grpSpMk id="251913" creationId="{1DE889C7-FAD6-4397-98E2-05D503484459}"/>
          </ac:grpSpMkLst>
        </pc:grpChg>
        <pc:picChg chg="mod">
          <ac:chgData name="Southard, Mark (EOHLC)" userId="60859ef4-61bd-4ad7-9abd-72d3a3646cb3" providerId="ADAL" clId="{C2BAC88A-80CC-487D-8C2A-0CEDB01B48FE}" dt="2023-12-05T19:55:43.814" v="14" actId="14100"/>
          <ac:picMkLst>
            <pc:docMk/>
            <pc:sldMk cId="0" sldId="379"/>
            <ac:picMk id="79876" creationId="{395FC033-01C1-40FD-BDED-BB642B085032}"/>
          </ac:picMkLst>
        </pc:picChg>
      </pc:sldChg>
      <pc:sldChg chg="addSp modSp mod setBg">
        <pc:chgData name="Southard, Mark (EOHLC)" userId="60859ef4-61bd-4ad7-9abd-72d3a3646cb3" providerId="ADAL" clId="{C2BAC88A-80CC-487D-8C2A-0CEDB01B48FE}" dt="2023-12-05T19:56:46.926" v="17" actId="14100"/>
        <pc:sldMkLst>
          <pc:docMk/>
          <pc:sldMk cId="0" sldId="380"/>
        </pc:sldMkLst>
        <pc:spChg chg="mod ord">
          <ac:chgData name="Southard, Mark (EOHLC)" userId="60859ef4-61bd-4ad7-9abd-72d3a3646cb3" providerId="ADAL" clId="{C2BAC88A-80CC-487D-8C2A-0CEDB01B48FE}" dt="2023-12-05T19:56:41.349" v="16" actId="14100"/>
          <ac:spMkLst>
            <pc:docMk/>
            <pc:sldMk cId="0" sldId="380"/>
            <ac:spMk id="81923" creationId="{FB675C5C-1F77-4E3D-B321-FFAAFDC6EE23}"/>
          </ac:spMkLst>
        </pc:spChg>
        <pc:spChg chg="mod">
          <ac:chgData name="Southard, Mark (EOHLC)" userId="60859ef4-61bd-4ad7-9abd-72d3a3646cb3" providerId="ADAL" clId="{C2BAC88A-80CC-487D-8C2A-0CEDB01B48FE}" dt="2023-12-05T19:56:35.587" v="15" actId="26606"/>
          <ac:spMkLst>
            <pc:docMk/>
            <pc:sldMk cId="0" sldId="380"/>
            <ac:spMk id="252930" creationId="{C860168F-781D-4658-AE52-8DE1EE8293A3}"/>
          </ac:spMkLst>
        </pc:spChg>
        <pc:spChg chg="add">
          <ac:chgData name="Southard, Mark (EOHLC)" userId="60859ef4-61bd-4ad7-9abd-72d3a3646cb3" providerId="ADAL" clId="{C2BAC88A-80CC-487D-8C2A-0CEDB01B48FE}" dt="2023-12-05T19:56:35.587" v="15" actId="26606"/>
          <ac:spMkLst>
            <pc:docMk/>
            <pc:sldMk cId="0" sldId="380"/>
            <ac:spMk id="252935" creationId="{3756B343-807D-456E-AA26-80E96B75D13B}"/>
          </ac:spMkLst>
        </pc:spChg>
        <pc:spChg chg="add">
          <ac:chgData name="Southard, Mark (EOHLC)" userId="60859ef4-61bd-4ad7-9abd-72d3a3646cb3" providerId="ADAL" clId="{C2BAC88A-80CC-487D-8C2A-0CEDB01B48FE}" dt="2023-12-05T19:56:35.587" v="15" actId="26606"/>
          <ac:spMkLst>
            <pc:docMk/>
            <pc:sldMk cId="0" sldId="380"/>
            <ac:spMk id="252937" creationId="{08980754-6F4B-43C9-B9BE-127B6BED6586}"/>
          </ac:spMkLst>
        </pc:spChg>
        <pc:spChg chg="add">
          <ac:chgData name="Southard, Mark (EOHLC)" userId="60859ef4-61bd-4ad7-9abd-72d3a3646cb3" providerId="ADAL" clId="{C2BAC88A-80CC-487D-8C2A-0CEDB01B48FE}" dt="2023-12-05T19:56:35.587" v="15" actId="26606"/>
          <ac:spMkLst>
            <pc:docMk/>
            <pc:sldMk cId="0" sldId="380"/>
            <ac:spMk id="252939" creationId="{2C1BBA94-3F40-40AA-8BB9-E69E25E537C1}"/>
          </ac:spMkLst>
        </pc:spChg>
        <pc:spChg chg="add">
          <ac:chgData name="Southard, Mark (EOHLC)" userId="60859ef4-61bd-4ad7-9abd-72d3a3646cb3" providerId="ADAL" clId="{C2BAC88A-80CC-487D-8C2A-0CEDB01B48FE}" dt="2023-12-05T19:56:35.587" v="15" actId="26606"/>
          <ac:spMkLst>
            <pc:docMk/>
            <pc:sldMk cId="0" sldId="380"/>
            <ac:spMk id="252941" creationId="{169CC832-2974-4E8D-90ED-3E2941BA7336}"/>
          </ac:spMkLst>
        </pc:spChg>
        <pc:spChg chg="add">
          <ac:chgData name="Southard, Mark (EOHLC)" userId="60859ef4-61bd-4ad7-9abd-72d3a3646cb3" providerId="ADAL" clId="{C2BAC88A-80CC-487D-8C2A-0CEDB01B48FE}" dt="2023-12-05T19:56:35.587" v="15" actId="26606"/>
          <ac:spMkLst>
            <pc:docMk/>
            <pc:sldMk cId="0" sldId="380"/>
            <ac:spMk id="252943" creationId="{55222F96-971A-4F90-B841-6BAB416C7AC1}"/>
          </ac:spMkLst>
        </pc:spChg>
        <pc:picChg chg="mod">
          <ac:chgData name="Southard, Mark (EOHLC)" userId="60859ef4-61bd-4ad7-9abd-72d3a3646cb3" providerId="ADAL" clId="{C2BAC88A-80CC-487D-8C2A-0CEDB01B48FE}" dt="2023-12-05T19:56:46.926" v="17" actId="14100"/>
          <ac:picMkLst>
            <pc:docMk/>
            <pc:sldMk cId="0" sldId="380"/>
            <ac:picMk id="81924" creationId="{9ABBDDA0-7F1A-4061-B52F-A2C3FFB86BD3}"/>
          </ac:picMkLst>
        </pc:picChg>
      </pc:sldChg>
      <pc:sldChg chg="addSp modSp mod setBg">
        <pc:chgData name="Southard, Mark (EOHLC)" userId="60859ef4-61bd-4ad7-9abd-72d3a3646cb3" providerId="ADAL" clId="{C2BAC88A-80CC-487D-8C2A-0CEDB01B48FE}" dt="2023-12-05T19:57:49.598" v="19" actId="14100"/>
        <pc:sldMkLst>
          <pc:docMk/>
          <pc:sldMk cId="0" sldId="381"/>
        </pc:sldMkLst>
        <pc:spChg chg="mod">
          <ac:chgData name="Southard, Mark (EOHLC)" userId="60859ef4-61bd-4ad7-9abd-72d3a3646cb3" providerId="ADAL" clId="{C2BAC88A-80CC-487D-8C2A-0CEDB01B48FE}" dt="2023-12-05T19:57:44.459" v="18" actId="26606"/>
          <ac:spMkLst>
            <pc:docMk/>
            <pc:sldMk cId="0" sldId="381"/>
            <ac:spMk id="83971" creationId="{5ED47171-C208-4577-B374-B1B424C22B46}"/>
          </ac:spMkLst>
        </pc:spChg>
        <pc:spChg chg="mod">
          <ac:chgData name="Southard, Mark (EOHLC)" userId="60859ef4-61bd-4ad7-9abd-72d3a3646cb3" providerId="ADAL" clId="{C2BAC88A-80CC-487D-8C2A-0CEDB01B48FE}" dt="2023-12-05T19:57:44.459" v="18" actId="26606"/>
          <ac:spMkLst>
            <pc:docMk/>
            <pc:sldMk cId="0" sldId="381"/>
            <ac:spMk id="253954" creationId="{6FBE378C-0651-4EB1-809C-8DF38629F002}"/>
          </ac:spMkLst>
        </pc:spChg>
        <pc:spChg chg="add">
          <ac:chgData name="Southard, Mark (EOHLC)" userId="60859ef4-61bd-4ad7-9abd-72d3a3646cb3" providerId="ADAL" clId="{C2BAC88A-80CC-487D-8C2A-0CEDB01B48FE}" dt="2023-12-05T19:57:44.459" v="18" actId="26606"/>
          <ac:spMkLst>
            <pc:docMk/>
            <pc:sldMk cId="0" sldId="381"/>
            <ac:spMk id="253959" creationId="{DBC6133C-0615-4CE4-9132-37E609A9BDFA}"/>
          </ac:spMkLst>
        </pc:spChg>
        <pc:spChg chg="add">
          <ac:chgData name="Southard, Mark (EOHLC)" userId="60859ef4-61bd-4ad7-9abd-72d3a3646cb3" providerId="ADAL" clId="{C2BAC88A-80CC-487D-8C2A-0CEDB01B48FE}" dt="2023-12-05T19:57:44.459" v="18" actId="26606"/>
          <ac:spMkLst>
            <pc:docMk/>
            <pc:sldMk cId="0" sldId="381"/>
            <ac:spMk id="253961" creationId="{169CC832-2974-4E8D-90ED-3E2941BA7336}"/>
          </ac:spMkLst>
        </pc:spChg>
        <pc:spChg chg="add">
          <ac:chgData name="Southard, Mark (EOHLC)" userId="60859ef4-61bd-4ad7-9abd-72d3a3646cb3" providerId="ADAL" clId="{C2BAC88A-80CC-487D-8C2A-0CEDB01B48FE}" dt="2023-12-05T19:57:44.459" v="18" actId="26606"/>
          <ac:spMkLst>
            <pc:docMk/>
            <pc:sldMk cId="0" sldId="381"/>
            <ac:spMk id="253963" creationId="{55222F96-971A-4F90-B841-6BAB416C7AC1}"/>
          </ac:spMkLst>
        </pc:spChg>
        <pc:spChg chg="add">
          <ac:chgData name="Southard, Mark (EOHLC)" userId="60859ef4-61bd-4ad7-9abd-72d3a3646cb3" providerId="ADAL" clId="{C2BAC88A-80CC-487D-8C2A-0CEDB01B48FE}" dt="2023-12-05T19:57:44.459" v="18" actId="26606"/>
          <ac:spMkLst>
            <pc:docMk/>
            <pc:sldMk cId="0" sldId="381"/>
            <ac:spMk id="253965" creationId="{08980754-6F4B-43C9-B9BE-127B6BED6586}"/>
          </ac:spMkLst>
        </pc:spChg>
        <pc:spChg chg="add">
          <ac:chgData name="Southard, Mark (EOHLC)" userId="60859ef4-61bd-4ad7-9abd-72d3a3646cb3" providerId="ADAL" clId="{C2BAC88A-80CC-487D-8C2A-0CEDB01B48FE}" dt="2023-12-05T19:57:44.459" v="18" actId="26606"/>
          <ac:spMkLst>
            <pc:docMk/>
            <pc:sldMk cId="0" sldId="381"/>
            <ac:spMk id="253967" creationId="{2C1BBA94-3F40-40AA-8BB9-E69E25E537C1}"/>
          </ac:spMkLst>
        </pc:spChg>
        <pc:picChg chg="mod">
          <ac:chgData name="Southard, Mark (EOHLC)" userId="60859ef4-61bd-4ad7-9abd-72d3a3646cb3" providerId="ADAL" clId="{C2BAC88A-80CC-487D-8C2A-0CEDB01B48FE}" dt="2023-12-05T19:57:49.598" v="19" actId="14100"/>
          <ac:picMkLst>
            <pc:docMk/>
            <pc:sldMk cId="0" sldId="381"/>
            <ac:picMk id="83972" creationId="{CC273FF1-59B4-4738-A0AC-6EE83720763B}"/>
          </ac:picMkLst>
        </pc:picChg>
      </pc:sldChg>
      <pc:sldChg chg="addSp modSp mod setBg">
        <pc:chgData name="Southard, Mark (EOHLC)" userId="60859ef4-61bd-4ad7-9abd-72d3a3646cb3" providerId="ADAL" clId="{C2BAC88A-80CC-487D-8C2A-0CEDB01B48FE}" dt="2023-12-06T13:52:36.858" v="130" actId="14100"/>
        <pc:sldMkLst>
          <pc:docMk/>
          <pc:sldMk cId="0" sldId="382"/>
        </pc:sldMkLst>
        <pc:spChg chg="mod">
          <ac:chgData name="Southard, Mark (EOHLC)" userId="60859ef4-61bd-4ad7-9abd-72d3a3646cb3" providerId="ADAL" clId="{C2BAC88A-80CC-487D-8C2A-0CEDB01B48FE}" dt="2023-12-05T19:58:37.986" v="21" actId="14100"/>
          <ac:spMkLst>
            <pc:docMk/>
            <pc:sldMk cId="0" sldId="382"/>
            <ac:spMk id="86019" creationId="{01555090-F684-4667-97F8-02741C242442}"/>
          </ac:spMkLst>
        </pc:spChg>
        <pc:spChg chg="mod">
          <ac:chgData name="Southard, Mark (EOHLC)" userId="60859ef4-61bd-4ad7-9abd-72d3a3646cb3" providerId="ADAL" clId="{C2BAC88A-80CC-487D-8C2A-0CEDB01B48FE}" dt="2023-12-05T19:59:13.056" v="25" actId="14100"/>
          <ac:spMkLst>
            <pc:docMk/>
            <pc:sldMk cId="0" sldId="382"/>
            <ac:spMk id="254978" creationId="{3D81C362-4221-4A1F-B1B7-A5D84C461232}"/>
          </ac:spMkLst>
        </pc:spChg>
        <pc:spChg chg="add">
          <ac:chgData name="Southard, Mark (EOHLC)" userId="60859ef4-61bd-4ad7-9abd-72d3a3646cb3" providerId="ADAL" clId="{C2BAC88A-80CC-487D-8C2A-0CEDB01B48FE}" dt="2023-12-05T19:58:33.277" v="20" actId="26606"/>
          <ac:spMkLst>
            <pc:docMk/>
            <pc:sldMk cId="0" sldId="382"/>
            <ac:spMk id="254983" creationId="{DBC6133C-0615-4CE4-9132-37E609A9BDFA}"/>
          </ac:spMkLst>
        </pc:spChg>
        <pc:spChg chg="add">
          <ac:chgData name="Southard, Mark (EOHLC)" userId="60859ef4-61bd-4ad7-9abd-72d3a3646cb3" providerId="ADAL" clId="{C2BAC88A-80CC-487D-8C2A-0CEDB01B48FE}" dt="2023-12-05T19:58:33.277" v="20" actId="26606"/>
          <ac:spMkLst>
            <pc:docMk/>
            <pc:sldMk cId="0" sldId="382"/>
            <ac:spMk id="254985" creationId="{169CC832-2974-4E8D-90ED-3E2941BA7336}"/>
          </ac:spMkLst>
        </pc:spChg>
        <pc:spChg chg="add">
          <ac:chgData name="Southard, Mark (EOHLC)" userId="60859ef4-61bd-4ad7-9abd-72d3a3646cb3" providerId="ADAL" clId="{C2BAC88A-80CC-487D-8C2A-0CEDB01B48FE}" dt="2023-12-05T19:58:33.277" v="20" actId="26606"/>
          <ac:spMkLst>
            <pc:docMk/>
            <pc:sldMk cId="0" sldId="382"/>
            <ac:spMk id="254987" creationId="{55222F96-971A-4F90-B841-6BAB416C7AC1}"/>
          </ac:spMkLst>
        </pc:spChg>
        <pc:spChg chg="add">
          <ac:chgData name="Southard, Mark (EOHLC)" userId="60859ef4-61bd-4ad7-9abd-72d3a3646cb3" providerId="ADAL" clId="{C2BAC88A-80CC-487D-8C2A-0CEDB01B48FE}" dt="2023-12-05T19:58:33.277" v="20" actId="26606"/>
          <ac:spMkLst>
            <pc:docMk/>
            <pc:sldMk cId="0" sldId="382"/>
            <ac:spMk id="254989" creationId="{08980754-6F4B-43C9-B9BE-127B6BED6586}"/>
          </ac:spMkLst>
        </pc:spChg>
        <pc:spChg chg="add">
          <ac:chgData name="Southard, Mark (EOHLC)" userId="60859ef4-61bd-4ad7-9abd-72d3a3646cb3" providerId="ADAL" clId="{C2BAC88A-80CC-487D-8C2A-0CEDB01B48FE}" dt="2023-12-05T19:58:33.277" v="20" actId="26606"/>
          <ac:spMkLst>
            <pc:docMk/>
            <pc:sldMk cId="0" sldId="382"/>
            <ac:spMk id="254991" creationId="{2C1BBA94-3F40-40AA-8BB9-E69E25E537C1}"/>
          </ac:spMkLst>
        </pc:spChg>
        <pc:picChg chg="mod">
          <ac:chgData name="Southard, Mark (EOHLC)" userId="60859ef4-61bd-4ad7-9abd-72d3a3646cb3" providerId="ADAL" clId="{C2BAC88A-80CC-487D-8C2A-0CEDB01B48FE}" dt="2023-12-06T13:52:36.858" v="130" actId="14100"/>
          <ac:picMkLst>
            <pc:docMk/>
            <pc:sldMk cId="0" sldId="382"/>
            <ac:picMk id="86020" creationId="{89933ABB-FC8D-4635-A935-49CD412A854A}"/>
          </ac:picMkLst>
        </pc:picChg>
      </pc:sldChg>
      <pc:sldChg chg="modSp mod">
        <pc:chgData name="Southard, Mark (EOHLC)" userId="60859ef4-61bd-4ad7-9abd-72d3a3646cb3" providerId="ADAL" clId="{C2BAC88A-80CC-487D-8C2A-0CEDB01B48FE}" dt="2023-12-05T20:09:27.577" v="35" actId="14100"/>
        <pc:sldMkLst>
          <pc:docMk/>
          <pc:sldMk cId="0" sldId="383"/>
        </pc:sldMkLst>
        <pc:spChg chg="mod">
          <ac:chgData name="Southard, Mark (EOHLC)" userId="60859ef4-61bd-4ad7-9abd-72d3a3646cb3" providerId="ADAL" clId="{C2BAC88A-80CC-487D-8C2A-0CEDB01B48FE}" dt="2023-12-05T20:09:10.184" v="33" actId="1076"/>
          <ac:spMkLst>
            <pc:docMk/>
            <pc:sldMk cId="0" sldId="383"/>
            <ac:spMk id="88067" creationId="{30328D1F-9BCF-4ADA-95F3-078CEE81295B}"/>
          </ac:spMkLst>
        </pc:spChg>
        <pc:spChg chg="mod">
          <ac:chgData name="Southard, Mark (EOHLC)" userId="60859ef4-61bd-4ad7-9abd-72d3a3646cb3" providerId="ADAL" clId="{C2BAC88A-80CC-487D-8C2A-0CEDB01B48FE}" dt="2023-12-05T20:09:03.679" v="32" actId="1076"/>
          <ac:spMkLst>
            <pc:docMk/>
            <pc:sldMk cId="0" sldId="383"/>
            <ac:spMk id="256002" creationId="{1D4CB782-6B9B-4B2F-933D-DA0359199E83}"/>
          </ac:spMkLst>
        </pc:spChg>
        <pc:picChg chg="mod">
          <ac:chgData name="Southard, Mark (EOHLC)" userId="60859ef4-61bd-4ad7-9abd-72d3a3646cb3" providerId="ADAL" clId="{C2BAC88A-80CC-487D-8C2A-0CEDB01B48FE}" dt="2023-12-05T20:09:20.328" v="34" actId="1076"/>
          <ac:picMkLst>
            <pc:docMk/>
            <pc:sldMk cId="0" sldId="383"/>
            <ac:picMk id="88068" creationId="{5D1CE3D4-8204-48C7-9679-8869702DB2C6}"/>
          </ac:picMkLst>
        </pc:picChg>
        <pc:picChg chg="mod">
          <ac:chgData name="Southard, Mark (EOHLC)" userId="60859ef4-61bd-4ad7-9abd-72d3a3646cb3" providerId="ADAL" clId="{C2BAC88A-80CC-487D-8C2A-0CEDB01B48FE}" dt="2023-12-05T20:09:27.577" v="35" actId="14100"/>
          <ac:picMkLst>
            <pc:docMk/>
            <pc:sldMk cId="0" sldId="383"/>
            <ac:picMk id="88069" creationId="{9C3EDE0B-F339-4F3E-BA37-A2C384E4DB9F}"/>
          </ac:picMkLst>
        </pc:picChg>
      </pc:sldChg>
      <pc:sldChg chg="addSp delSp modSp mod setBg">
        <pc:chgData name="Southard, Mark (EOHLC)" userId="60859ef4-61bd-4ad7-9abd-72d3a3646cb3" providerId="ADAL" clId="{C2BAC88A-80CC-487D-8C2A-0CEDB01B48FE}" dt="2023-12-06T14:04:24.690" v="132" actId="14100"/>
        <pc:sldMkLst>
          <pc:docMk/>
          <pc:sldMk cId="0" sldId="384"/>
        </pc:sldMkLst>
        <pc:spChg chg="mod">
          <ac:chgData name="Southard, Mark (EOHLC)" userId="60859ef4-61bd-4ad7-9abd-72d3a3646cb3" providerId="ADAL" clId="{C2BAC88A-80CC-487D-8C2A-0CEDB01B48FE}" dt="2023-12-05T20:14:52.410" v="51" actId="14100"/>
          <ac:spMkLst>
            <pc:docMk/>
            <pc:sldMk cId="0" sldId="384"/>
            <ac:spMk id="257026" creationId="{D0F73D4B-70CF-4A8E-B960-21DDCBCD6573}"/>
          </ac:spMkLst>
        </pc:spChg>
        <pc:spChg chg="add del">
          <ac:chgData name="Southard, Mark (EOHLC)" userId="60859ef4-61bd-4ad7-9abd-72d3a3646cb3" providerId="ADAL" clId="{C2BAC88A-80CC-487D-8C2A-0CEDB01B48FE}" dt="2023-12-05T20:12:59.379" v="40" actId="26606"/>
          <ac:spMkLst>
            <pc:docMk/>
            <pc:sldMk cId="0" sldId="384"/>
            <ac:spMk id="257031" creationId="{A8384FB5-9ADC-4DDC-881B-597D56F5B15D}"/>
          </ac:spMkLst>
        </pc:spChg>
        <pc:spChg chg="add del">
          <ac:chgData name="Southard, Mark (EOHLC)" userId="60859ef4-61bd-4ad7-9abd-72d3a3646cb3" providerId="ADAL" clId="{C2BAC88A-80CC-487D-8C2A-0CEDB01B48FE}" dt="2023-12-05T20:12:59.379" v="40" actId="26606"/>
          <ac:spMkLst>
            <pc:docMk/>
            <pc:sldMk cId="0" sldId="384"/>
            <ac:spMk id="257033" creationId="{91E5A9A7-95C6-4F4F-B00E-C82E07FE62EF}"/>
          </ac:spMkLst>
        </pc:spChg>
        <pc:spChg chg="add del">
          <ac:chgData name="Southard, Mark (EOHLC)" userId="60859ef4-61bd-4ad7-9abd-72d3a3646cb3" providerId="ADAL" clId="{C2BAC88A-80CC-487D-8C2A-0CEDB01B48FE}" dt="2023-12-05T20:12:59.379" v="40" actId="26606"/>
          <ac:spMkLst>
            <pc:docMk/>
            <pc:sldMk cId="0" sldId="384"/>
            <ac:spMk id="257035" creationId="{D07DD2DE-F619-49DD-B5E7-03A290FF4ED1}"/>
          </ac:spMkLst>
        </pc:spChg>
        <pc:spChg chg="add del">
          <ac:chgData name="Southard, Mark (EOHLC)" userId="60859ef4-61bd-4ad7-9abd-72d3a3646cb3" providerId="ADAL" clId="{C2BAC88A-80CC-487D-8C2A-0CEDB01B48FE}" dt="2023-12-05T20:12:59.379" v="40" actId="26606"/>
          <ac:spMkLst>
            <pc:docMk/>
            <pc:sldMk cId="0" sldId="384"/>
            <ac:spMk id="257037" creationId="{85149191-5F60-4A28-AAFF-039F96B0F3EC}"/>
          </ac:spMkLst>
        </pc:spChg>
        <pc:spChg chg="add del">
          <ac:chgData name="Southard, Mark (EOHLC)" userId="60859ef4-61bd-4ad7-9abd-72d3a3646cb3" providerId="ADAL" clId="{C2BAC88A-80CC-487D-8C2A-0CEDB01B48FE}" dt="2023-12-05T20:12:59.379" v="40" actId="26606"/>
          <ac:spMkLst>
            <pc:docMk/>
            <pc:sldMk cId="0" sldId="384"/>
            <ac:spMk id="257039" creationId="{F8260ED5-17F7-4158-B241-D51DD4CF1B7E}"/>
          </ac:spMkLst>
        </pc:spChg>
        <pc:spChg chg="add">
          <ac:chgData name="Southard, Mark (EOHLC)" userId="60859ef4-61bd-4ad7-9abd-72d3a3646cb3" providerId="ADAL" clId="{C2BAC88A-80CC-487D-8C2A-0CEDB01B48FE}" dt="2023-12-05T20:12:59.379" v="40" actId="26606"/>
          <ac:spMkLst>
            <pc:docMk/>
            <pc:sldMk cId="0" sldId="384"/>
            <ac:spMk id="257044" creationId="{BA79A7CF-01AF-4178-9369-94E0C90EB046}"/>
          </ac:spMkLst>
        </pc:spChg>
        <pc:spChg chg="add">
          <ac:chgData name="Southard, Mark (EOHLC)" userId="60859ef4-61bd-4ad7-9abd-72d3a3646cb3" providerId="ADAL" clId="{C2BAC88A-80CC-487D-8C2A-0CEDB01B48FE}" dt="2023-12-05T20:12:59.379" v="40" actId="26606"/>
          <ac:spMkLst>
            <pc:docMk/>
            <pc:sldMk cId="0" sldId="384"/>
            <ac:spMk id="257046" creationId="{99413ED5-9ED4-4772-BCE4-2BCAE6B12E35}"/>
          </ac:spMkLst>
        </pc:spChg>
        <pc:spChg chg="add">
          <ac:chgData name="Southard, Mark (EOHLC)" userId="60859ef4-61bd-4ad7-9abd-72d3a3646cb3" providerId="ADAL" clId="{C2BAC88A-80CC-487D-8C2A-0CEDB01B48FE}" dt="2023-12-05T20:12:59.379" v="40" actId="26606"/>
          <ac:spMkLst>
            <pc:docMk/>
            <pc:sldMk cId="0" sldId="384"/>
            <ac:spMk id="257048" creationId="{04357C93-F0CB-4A1C-8F77-4E9063789819}"/>
          </ac:spMkLst>
        </pc:spChg>
        <pc:spChg chg="add">
          <ac:chgData name="Southard, Mark (EOHLC)" userId="60859ef4-61bd-4ad7-9abd-72d3a3646cb3" providerId="ADAL" clId="{C2BAC88A-80CC-487D-8C2A-0CEDB01B48FE}" dt="2023-12-05T20:12:59.379" v="40" actId="26606"/>
          <ac:spMkLst>
            <pc:docMk/>
            <pc:sldMk cId="0" sldId="384"/>
            <ac:spMk id="257050" creationId="{90F533E9-6690-41A8-A372-4C6C622D028D}"/>
          </ac:spMkLst>
        </pc:spChg>
        <pc:picChg chg="mod">
          <ac:chgData name="Southard, Mark (EOHLC)" userId="60859ef4-61bd-4ad7-9abd-72d3a3646cb3" providerId="ADAL" clId="{C2BAC88A-80CC-487D-8C2A-0CEDB01B48FE}" dt="2023-12-06T14:04:24.690" v="132" actId="14100"/>
          <ac:picMkLst>
            <pc:docMk/>
            <pc:sldMk cId="0" sldId="384"/>
            <ac:picMk id="90115" creationId="{3EE27A04-534A-417C-A613-60FD960BF707}"/>
          </ac:picMkLst>
        </pc:picChg>
      </pc:sldChg>
      <pc:sldChg chg="addSp modSp mod setBg">
        <pc:chgData name="Southard, Mark (EOHLC)" userId="60859ef4-61bd-4ad7-9abd-72d3a3646cb3" providerId="ADAL" clId="{C2BAC88A-80CC-487D-8C2A-0CEDB01B48FE}" dt="2023-12-05T20:19:26.053" v="60" actId="14100"/>
        <pc:sldMkLst>
          <pc:docMk/>
          <pc:sldMk cId="0" sldId="385"/>
        </pc:sldMkLst>
        <pc:spChg chg="mod">
          <ac:chgData name="Southard, Mark (EOHLC)" userId="60859ef4-61bd-4ad7-9abd-72d3a3646cb3" providerId="ADAL" clId="{C2BAC88A-80CC-487D-8C2A-0CEDB01B48FE}" dt="2023-12-05T20:18:54.665" v="57" actId="14100"/>
          <ac:spMkLst>
            <pc:docMk/>
            <pc:sldMk cId="0" sldId="385"/>
            <ac:spMk id="92163" creationId="{70D4176D-59AB-4719-80EA-8D9AB64509CA}"/>
          </ac:spMkLst>
        </pc:spChg>
        <pc:spChg chg="mod">
          <ac:chgData name="Southard, Mark (EOHLC)" userId="60859ef4-61bd-4ad7-9abd-72d3a3646cb3" providerId="ADAL" clId="{C2BAC88A-80CC-487D-8C2A-0CEDB01B48FE}" dt="2023-12-05T20:18:40.263" v="56" actId="14100"/>
          <ac:spMkLst>
            <pc:docMk/>
            <pc:sldMk cId="0" sldId="385"/>
            <ac:spMk id="258050" creationId="{CDBC315E-46A6-4596-971F-FCA4A41907DC}"/>
          </ac:spMkLst>
        </pc:spChg>
        <pc:spChg chg="add">
          <ac:chgData name="Southard, Mark (EOHLC)" userId="60859ef4-61bd-4ad7-9abd-72d3a3646cb3" providerId="ADAL" clId="{C2BAC88A-80CC-487D-8C2A-0CEDB01B48FE}" dt="2023-12-05T20:18:00.376" v="52" actId="26606"/>
          <ac:spMkLst>
            <pc:docMk/>
            <pc:sldMk cId="0" sldId="385"/>
            <ac:spMk id="258055" creationId="{6EFC920F-B85A-4068-BD93-41064EDE93D3}"/>
          </ac:spMkLst>
        </pc:spChg>
        <pc:spChg chg="add">
          <ac:chgData name="Southard, Mark (EOHLC)" userId="60859ef4-61bd-4ad7-9abd-72d3a3646cb3" providerId="ADAL" clId="{C2BAC88A-80CC-487D-8C2A-0CEDB01B48FE}" dt="2023-12-05T20:18:00.376" v="52" actId="26606"/>
          <ac:spMkLst>
            <pc:docMk/>
            <pc:sldMk cId="0" sldId="385"/>
            <ac:spMk id="258061" creationId="{CBC4F608-B4B8-48C3-9572-C0F061B1CD99}"/>
          </ac:spMkLst>
        </pc:spChg>
        <pc:spChg chg="add">
          <ac:chgData name="Southard, Mark (EOHLC)" userId="60859ef4-61bd-4ad7-9abd-72d3a3646cb3" providerId="ADAL" clId="{C2BAC88A-80CC-487D-8C2A-0CEDB01B48FE}" dt="2023-12-05T20:18:00.376" v="52" actId="26606"/>
          <ac:spMkLst>
            <pc:docMk/>
            <pc:sldMk cId="0" sldId="385"/>
            <ac:spMk id="258063" creationId="{1382A32C-5B0C-4B1C-A074-76C6DBCC9F87}"/>
          </ac:spMkLst>
        </pc:spChg>
        <pc:grpChg chg="add">
          <ac:chgData name="Southard, Mark (EOHLC)" userId="60859ef4-61bd-4ad7-9abd-72d3a3646cb3" providerId="ADAL" clId="{C2BAC88A-80CC-487D-8C2A-0CEDB01B48FE}" dt="2023-12-05T20:18:00.376" v="52" actId="26606"/>
          <ac:grpSpMkLst>
            <pc:docMk/>
            <pc:sldMk cId="0" sldId="385"/>
            <ac:grpSpMk id="258057" creationId="{1C559108-BBAE-426C-8564-051D2BA6DDC8}"/>
          </ac:grpSpMkLst>
        </pc:grpChg>
        <pc:picChg chg="mod">
          <ac:chgData name="Southard, Mark (EOHLC)" userId="60859ef4-61bd-4ad7-9abd-72d3a3646cb3" providerId="ADAL" clId="{C2BAC88A-80CC-487D-8C2A-0CEDB01B48FE}" dt="2023-12-05T20:19:26.053" v="60" actId="14100"/>
          <ac:picMkLst>
            <pc:docMk/>
            <pc:sldMk cId="0" sldId="385"/>
            <ac:picMk id="92164" creationId="{19723CF4-41C7-4473-BC53-596F4D5202D7}"/>
          </ac:picMkLst>
        </pc:picChg>
      </pc:sldChg>
      <pc:sldChg chg="addSp delSp modSp mod setBg">
        <pc:chgData name="Southard, Mark (EOHLC)" userId="60859ef4-61bd-4ad7-9abd-72d3a3646cb3" providerId="ADAL" clId="{C2BAC88A-80CC-487D-8C2A-0CEDB01B48FE}" dt="2023-12-05T20:24:09.644" v="78" actId="14100"/>
        <pc:sldMkLst>
          <pc:docMk/>
          <pc:sldMk cId="0" sldId="386"/>
        </pc:sldMkLst>
        <pc:spChg chg="mod">
          <ac:chgData name="Southard, Mark (EOHLC)" userId="60859ef4-61bd-4ad7-9abd-72d3a3646cb3" providerId="ADAL" clId="{C2BAC88A-80CC-487D-8C2A-0CEDB01B48FE}" dt="2023-12-05T20:23:49.161" v="75" actId="14100"/>
          <ac:spMkLst>
            <pc:docMk/>
            <pc:sldMk cId="0" sldId="386"/>
            <ac:spMk id="94211" creationId="{BD94917E-06CB-4FF3-BF05-92E8783E5C08}"/>
          </ac:spMkLst>
        </pc:spChg>
        <pc:spChg chg="mod">
          <ac:chgData name="Southard, Mark (EOHLC)" userId="60859ef4-61bd-4ad7-9abd-72d3a3646cb3" providerId="ADAL" clId="{C2BAC88A-80CC-487D-8C2A-0CEDB01B48FE}" dt="2023-12-05T20:23:40.377" v="74" actId="1076"/>
          <ac:spMkLst>
            <pc:docMk/>
            <pc:sldMk cId="0" sldId="386"/>
            <ac:spMk id="259074" creationId="{336A4BF7-24AA-43F7-A0CE-4216BA1E2829}"/>
          </ac:spMkLst>
        </pc:spChg>
        <pc:spChg chg="add del">
          <ac:chgData name="Southard, Mark (EOHLC)" userId="60859ef4-61bd-4ad7-9abd-72d3a3646cb3" providerId="ADAL" clId="{C2BAC88A-80CC-487D-8C2A-0CEDB01B48FE}" dt="2023-12-05T20:22:21.313" v="67" actId="26606"/>
          <ac:spMkLst>
            <pc:docMk/>
            <pc:sldMk cId="0" sldId="386"/>
            <ac:spMk id="259079" creationId="{665DBBEF-238B-476B-96AB-8AAC3224ECEA}"/>
          </ac:spMkLst>
        </pc:spChg>
        <pc:spChg chg="add del">
          <ac:chgData name="Southard, Mark (EOHLC)" userId="60859ef4-61bd-4ad7-9abd-72d3a3646cb3" providerId="ADAL" clId="{C2BAC88A-80CC-487D-8C2A-0CEDB01B48FE}" dt="2023-12-05T20:22:21.313" v="67" actId="26606"/>
          <ac:spMkLst>
            <pc:docMk/>
            <pc:sldMk cId="0" sldId="386"/>
            <ac:spMk id="259081" creationId="{3FCFB1DE-0B7E-48CC-BA90-B2AB0889F9D6}"/>
          </ac:spMkLst>
        </pc:spChg>
        <pc:spChg chg="add">
          <ac:chgData name="Southard, Mark (EOHLC)" userId="60859ef4-61bd-4ad7-9abd-72d3a3646cb3" providerId="ADAL" clId="{C2BAC88A-80CC-487D-8C2A-0CEDB01B48FE}" dt="2023-12-05T20:22:21.313" v="67" actId="26606"/>
          <ac:spMkLst>
            <pc:docMk/>
            <pc:sldMk cId="0" sldId="386"/>
            <ac:spMk id="259086" creationId="{47942995-B07F-4636-9A06-C6A104B260A8}"/>
          </ac:spMkLst>
        </pc:spChg>
        <pc:spChg chg="add">
          <ac:chgData name="Southard, Mark (EOHLC)" userId="60859ef4-61bd-4ad7-9abd-72d3a3646cb3" providerId="ADAL" clId="{C2BAC88A-80CC-487D-8C2A-0CEDB01B48FE}" dt="2023-12-05T20:22:21.313" v="67" actId="26606"/>
          <ac:spMkLst>
            <pc:docMk/>
            <pc:sldMk cId="0" sldId="386"/>
            <ac:spMk id="259093" creationId="{B81933D1-5615-42C7-9C0B-4EB7105CCE2D}"/>
          </ac:spMkLst>
        </pc:spChg>
        <pc:spChg chg="add">
          <ac:chgData name="Southard, Mark (EOHLC)" userId="60859ef4-61bd-4ad7-9abd-72d3a3646cb3" providerId="ADAL" clId="{C2BAC88A-80CC-487D-8C2A-0CEDB01B48FE}" dt="2023-12-05T20:22:21.313" v="67" actId="26606"/>
          <ac:spMkLst>
            <pc:docMk/>
            <pc:sldMk cId="0" sldId="386"/>
            <ac:spMk id="259095" creationId="{19C9EAEA-39D0-4B0E-A0EB-51E7B26740B1}"/>
          </ac:spMkLst>
        </pc:spChg>
        <pc:grpChg chg="add">
          <ac:chgData name="Southard, Mark (EOHLC)" userId="60859ef4-61bd-4ad7-9abd-72d3a3646cb3" providerId="ADAL" clId="{C2BAC88A-80CC-487D-8C2A-0CEDB01B48FE}" dt="2023-12-05T20:22:21.313" v="67" actId="26606"/>
          <ac:grpSpMkLst>
            <pc:docMk/>
            <pc:sldMk cId="0" sldId="386"/>
            <ac:grpSpMk id="259088" creationId="{032D8612-31EB-44CF-A1D0-14FD4C705424}"/>
          </ac:grpSpMkLst>
        </pc:grpChg>
        <pc:picChg chg="mod">
          <ac:chgData name="Southard, Mark (EOHLC)" userId="60859ef4-61bd-4ad7-9abd-72d3a3646cb3" providerId="ADAL" clId="{C2BAC88A-80CC-487D-8C2A-0CEDB01B48FE}" dt="2023-12-05T20:24:09.644" v="78" actId="14100"/>
          <ac:picMkLst>
            <pc:docMk/>
            <pc:sldMk cId="0" sldId="386"/>
            <ac:picMk id="94212" creationId="{CAE73A0D-A24C-4809-8ABF-A8378BA3529B}"/>
          </ac:picMkLst>
        </pc:picChg>
      </pc:sldChg>
      <pc:sldChg chg="addSp delSp modSp mod setBg">
        <pc:chgData name="Southard, Mark (EOHLC)" userId="60859ef4-61bd-4ad7-9abd-72d3a3646cb3" providerId="ADAL" clId="{C2BAC88A-80CC-487D-8C2A-0CEDB01B48FE}" dt="2023-12-06T14:12:38.768" v="139" actId="14100"/>
        <pc:sldMkLst>
          <pc:docMk/>
          <pc:sldMk cId="0" sldId="387"/>
        </pc:sldMkLst>
        <pc:spChg chg="mod">
          <ac:chgData name="Southard, Mark (EOHLC)" userId="60859ef4-61bd-4ad7-9abd-72d3a3646cb3" providerId="ADAL" clId="{C2BAC88A-80CC-487D-8C2A-0CEDB01B48FE}" dt="2023-12-06T14:12:28.364" v="137" actId="1076"/>
          <ac:spMkLst>
            <pc:docMk/>
            <pc:sldMk cId="0" sldId="387"/>
            <ac:spMk id="96259" creationId="{A337898F-0B89-4731-AE67-CF18C67EDB5E}"/>
          </ac:spMkLst>
        </pc:spChg>
        <pc:spChg chg="mod">
          <ac:chgData name="Southard, Mark (EOHLC)" userId="60859ef4-61bd-4ad7-9abd-72d3a3646cb3" providerId="ADAL" clId="{C2BAC88A-80CC-487D-8C2A-0CEDB01B48FE}" dt="2023-12-06T14:12:33.565" v="138" actId="1076"/>
          <ac:spMkLst>
            <pc:docMk/>
            <pc:sldMk cId="0" sldId="387"/>
            <ac:spMk id="260098" creationId="{BCE62268-F686-4344-A66C-6B78F0426C97}"/>
          </ac:spMkLst>
        </pc:spChg>
        <pc:spChg chg="add del">
          <ac:chgData name="Southard, Mark (EOHLC)" userId="60859ef4-61bd-4ad7-9abd-72d3a3646cb3" providerId="ADAL" clId="{C2BAC88A-80CC-487D-8C2A-0CEDB01B48FE}" dt="2023-12-05T20:26:43.256" v="94" actId="26606"/>
          <ac:spMkLst>
            <pc:docMk/>
            <pc:sldMk cId="0" sldId="387"/>
            <ac:spMk id="260100" creationId="{2B97F24A-32CE-4C1C-A50D-3016B394DCFB}"/>
          </ac:spMkLst>
        </pc:spChg>
        <pc:spChg chg="add del">
          <ac:chgData name="Southard, Mark (EOHLC)" userId="60859ef4-61bd-4ad7-9abd-72d3a3646cb3" providerId="ADAL" clId="{C2BAC88A-80CC-487D-8C2A-0CEDB01B48FE}" dt="2023-12-05T20:26:43.256" v="94" actId="26606"/>
          <ac:spMkLst>
            <pc:docMk/>
            <pc:sldMk cId="0" sldId="387"/>
            <ac:spMk id="260101" creationId="{CD8B4F24-440B-49E9-B85D-733523DC064B}"/>
          </ac:spMkLst>
        </pc:spChg>
        <pc:spChg chg="add del">
          <ac:chgData name="Southard, Mark (EOHLC)" userId="60859ef4-61bd-4ad7-9abd-72d3a3646cb3" providerId="ADAL" clId="{C2BAC88A-80CC-487D-8C2A-0CEDB01B48FE}" dt="2023-12-05T20:25:44.249" v="92" actId="26606"/>
          <ac:spMkLst>
            <pc:docMk/>
            <pc:sldMk cId="0" sldId="387"/>
            <ac:spMk id="260103" creationId="{201CC55D-ED54-4C5C-95E6-10947BD1103B}"/>
          </ac:spMkLst>
        </pc:spChg>
        <pc:spChg chg="add">
          <ac:chgData name="Southard, Mark (EOHLC)" userId="60859ef4-61bd-4ad7-9abd-72d3a3646cb3" providerId="ADAL" clId="{C2BAC88A-80CC-487D-8C2A-0CEDB01B48FE}" dt="2023-12-05T20:26:43.263" v="95" actId="26606"/>
          <ac:spMkLst>
            <pc:docMk/>
            <pc:sldMk cId="0" sldId="387"/>
            <ac:spMk id="260104" creationId="{DBC6133C-0615-4CE4-9132-37E609A9BDFA}"/>
          </ac:spMkLst>
        </pc:spChg>
        <pc:spChg chg="add">
          <ac:chgData name="Southard, Mark (EOHLC)" userId="60859ef4-61bd-4ad7-9abd-72d3a3646cb3" providerId="ADAL" clId="{C2BAC88A-80CC-487D-8C2A-0CEDB01B48FE}" dt="2023-12-05T20:26:43.263" v="95" actId="26606"/>
          <ac:spMkLst>
            <pc:docMk/>
            <pc:sldMk cId="0" sldId="387"/>
            <ac:spMk id="260106" creationId="{169CC832-2974-4E8D-90ED-3E2941BA7336}"/>
          </ac:spMkLst>
        </pc:spChg>
        <pc:spChg chg="add">
          <ac:chgData name="Southard, Mark (EOHLC)" userId="60859ef4-61bd-4ad7-9abd-72d3a3646cb3" providerId="ADAL" clId="{C2BAC88A-80CC-487D-8C2A-0CEDB01B48FE}" dt="2023-12-05T20:26:43.263" v="95" actId="26606"/>
          <ac:spMkLst>
            <pc:docMk/>
            <pc:sldMk cId="0" sldId="387"/>
            <ac:spMk id="260107" creationId="{55222F96-971A-4F90-B841-6BAB416C7AC1}"/>
          </ac:spMkLst>
        </pc:spChg>
        <pc:spChg chg="add">
          <ac:chgData name="Southard, Mark (EOHLC)" userId="60859ef4-61bd-4ad7-9abd-72d3a3646cb3" providerId="ADAL" clId="{C2BAC88A-80CC-487D-8C2A-0CEDB01B48FE}" dt="2023-12-05T20:26:43.263" v="95" actId="26606"/>
          <ac:spMkLst>
            <pc:docMk/>
            <pc:sldMk cId="0" sldId="387"/>
            <ac:spMk id="260108" creationId="{08980754-6F4B-43C9-B9BE-127B6BED6586}"/>
          </ac:spMkLst>
        </pc:spChg>
        <pc:spChg chg="add del">
          <ac:chgData name="Southard, Mark (EOHLC)" userId="60859ef4-61bd-4ad7-9abd-72d3a3646cb3" providerId="ADAL" clId="{C2BAC88A-80CC-487D-8C2A-0CEDB01B48FE}" dt="2023-12-05T20:25:44.249" v="92" actId="26606"/>
          <ac:spMkLst>
            <pc:docMk/>
            <pc:sldMk cId="0" sldId="387"/>
            <ac:spMk id="260109" creationId="{3873B707-463F-40B0-8227-E8CC6C67EB25}"/>
          </ac:spMkLst>
        </pc:spChg>
        <pc:spChg chg="add">
          <ac:chgData name="Southard, Mark (EOHLC)" userId="60859ef4-61bd-4ad7-9abd-72d3a3646cb3" providerId="ADAL" clId="{C2BAC88A-80CC-487D-8C2A-0CEDB01B48FE}" dt="2023-12-05T20:26:43.263" v="95" actId="26606"/>
          <ac:spMkLst>
            <pc:docMk/>
            <pc:sldMk cId="0" sldId="387"/>
            <ac:spMk id="260110" creationId="{2C1BBA94-3F40-40AA-8BB9-E69E25E537C1}"/>
          </ac:spMkLst>
        </pc:spChg>
        <pc:spChg chg="add del">
          <ac:chgData name="Southard, Mark (EOHLC)" userId="60859ef4-61bd-4ad7-9abd-72d3a3646cb3" providerId="ADAL" clId="{C2BAC88A-80CC-487D-8C2A-0CEDB01B48FE}" dt="2023-12-05T20:25:44.249" v="92" actId="26606"/>
          <ac:spMkLst>
            <pc:docMk/>
            <pc:sldMk cId="0" sldId="387"/>
            <ac:spMk id="260111" creationId="{C13237C8-E62C-4F0D-A318-BD6FB6C2D138}"/>
          </ac:spMkLst>
        </pc:spChg>
        <pc:spChg chg="add del">
          <ac:chgData name="Southard, Mark (EOHLC)" userId="60859ef4-61bd-4ad7-9abd-72d3a3646cb3" providerId="ADAL" clId="{C2BAC88A-80CC-487D-8C2A-0CEDB01B48FE}" dt="2023-12-05T20:25:44.249" v="92" actId="26606"/>
          <ac:spMkLst>
            <pc:docMk/>
            <pc:sldMk cId="0" sldId="387"/>
            <ac:spMk id="260113" creationId="{19C9EAEA-39D0-4B0E-A0EB-51E7B26740B1}"/>
          </ac:spMkLst>
        </pc:spChg>
        <pc:spChg chg="add del">
          <ac:chgData name="Southard, Mark (EOHLC)" userId="60859ef4-61bd-4ad7-9abd-72d3a3646cb3" providerId="ADAL" clId="{C2BAC88A-80CC-487D-8C2A-0CEDB01B48FE}" dt="2023-12-05T20:25:21.598" v="84" actId="26606"/>
          <ac:spMkLst>
            <pc:docMk/>
            <pc:sldMk cId="0" sldId="387"/>
            <ac:spMk id="260118" creationId="{117AB3D3-3C9C-4DED-809A-78734805B895}"/>
          </ac:spMkLst>
        </pc:spChg>
        <pc:spChg chg="add del">
          <ac:chgData name="Southard, Mark (EOHLC)" userId="60859ef4-61bd-4ad7-9abd-72d3a3646cb3" providerId="ADAL" clId="{C2BAC88A-80CC-487D-8C2A-0CEDB01B48FE}" dt="2023-12-05T20:25:21.598" v="84" actId="26606"/>
          <ac:spMkLst>
            <pc:docMk/>
            <pc:sldMk cId="0" sldId="387"/>
            <ac:spMk id="260120" creationId="{3A9A4357-BD1D-4622-A4FE-766E6AB8DE84}"/>
          </ac:spMkLst>
        </pc:spChg>
        <pc:spChg chg="add del">
          <ac:chgData name="Southard, Mark (EOHLC)" userId="60859ef4-61bd-4ad7-9abd-72d3a3646cb3" providerId="ADAL" clId="{C2BAC88A-80CC-487D-8C2A-0CEDB01B48FE}" dt="2023-12-05T20:25:21.598" v="84" actId="26606"/>
          <ac:spMkLst>
            <pc:docMk/>
            <pc:sldMk cId="0" sldId="387"/>
            <ac:spMk id="260122" creationId="{E659831F-0D9A-4C63-9EBB-8435B85A440F}"/>
          </ac:spMkLst>
        </pc:spChg>
        <pc:spChg chg="add del">
          <ac:chgData name="Southard, Mark (EOHLC)" userId="60859ef4-61bd-4ad7-9abd-72d3a3646cb3" providerId="ADAL" clId="{C2BAC88A-80CC-487D-8C2A-0CEDB01B48FE}" dt="2023-12-05T20:25:21.598" v="84" actId="26606"/>
          <ac:spMkLst>
            <pc:docMk/>
            <pc:sldMk cId="0" sldId="387"/>
            <ac:spMk id="260124" creationId="{E6995CE5-F890-4ABA-82A2-26507CE8D2A3}"/>
          </ac:spMkLst>
        </pc:spChg>
        <pc:spChg chg="add del">
          <ac:chgData name="Southard, Mark (EOHLC)" userId="60859ef4-61bd-4ad7-9abd-72d3a3646cb3" providerId="ADAL" clId="{C2BAC88A-80CC-487D-8C2A-0CEDB01B48FE}" dt="2023-12-05T20:25:24.024" v="86" actId="26606"/>
          <ac:spMkLst>
            <pc:docMk/>
            <pc:sldMk cId="0" sldId="387"/>
            <ac:spMk id="260126" creationId="{2C1BBA94-3F40-40AA-8BB9-E69E25E537C1}"/>
          </ac:spMkLst>
        </pc:spChg>
        <pc:spChg chg="add del">
          <ac:chgData name="Southard, Mark (EOHLC)" userId="60859ef4-61bd-4ad7-9abd-72d3a3646cb3" providerId="ADAL" clId="{C2BAC88A-80CC-487D-8C2A-0CEDB01B48FE}" dt="2023-12-05T20:25:24.024" v="86" actId="26606"/>
          <ac:spMkLst>
            <pc:docMk/>
            <pc:sldMk cId="0" sldId="387"/>
            <ac:spMk id="260127" creationId="{2F687420-BEB4-45CD-8226-339BE553B8E6}"/>
          </ac:spMkLst>
        </pc:spChg>
        <pc:spChg chg="add del">
          <ac:chgData name="Southard, Mark (EOHLC)" userId="60859ef4-61bd-4ad7-9abd-72d3a3646cb3" providerId="ADAL" clId="{C2BAC88A-80CC-487D-8C2A-0CEDB01B48FE}" dt="2023-12-05T20:25:24.024" v="86" actId="26606"/>
          <ac:spMkLst>
            <pc:docMk/>
            <pc:sldMk cId="0" sldId="387"/>
            <ac:spMk id="260128" creationId="{169CC832-2974-4E8D-90ED-3E2941BA7336}"/>
          </ac:spMkLst>
        </pc:spChg>
        <pc:spChg chg="add del">
          <ac:chgData name="Southard, Mark (EOHLC)" userId="60859ef4-61bd-4ad7-9abd-72d3a3646cb3" providerId="ADAL" clId="{C2BAC88A-80CC-487D-8C2A-0CEDB01B48FE}" dt="2023-12-05T20:25:24.024" v="86" actId="26606"/>
          <ac:spMkLst>
            <pc:docMk/>
            <pc:sldMk cId="0" sldId="387"/>
            <ac:spMk id="260129" creationId="{55222F96-971A-4F90-B841-6BAB416C7AC1}"/>
          </ac:spMkLst>
        </pc:spChg>
        <pc:spChg chg="add del">
          <ac:chgData name="Southard, Mark (EOHLC)" userId="60859ef4-61bd-4ad7-9abd-72d3a3646cb3" providerId="ADAL" clId="{C2BAC88A-80CC-487D-8C2A-0CEDB01B48FE}" dt="2023-12-05T20:25:24.024" v="86" actId="26606"/>
          <ac:spMkLst>
            <pc:docMk/>
            <pc:sldMk cId="0" sldId="387"/>
            <ac:spMk id="260130" creationId="{08980754-6F4B-43C9-B9BE-127B6BED6586}"/>
          </ac:spMkLst>
        </pc:spChg>
        <pc:spChg chg="add del">
          <ac:chgData name="Southard, Mark (EOHLC)" userId="60859ef4-61bd-4ad7-9abd-72d3a3646cb3" providerId="ADAL" clId="{C2BAC88A-80CC-487D-8C2A-0CEDB01B48FE}" dt="2023-12-05T20:25:39.199" v="88" actId="26606"/>
          <ac:spMkLst>
            <pc:docMk/>
            <pc:sldMk cId="0" sldId="387"/>
            <ac:spMk id="260132" creationId="{201CC55D-ED54-4C5C-95E6-10947BD1103B}"/>
          </ac:spMkLst>
        </pc:spChg>
        <pc:spChg chg="add del">
          <ac:chgData name="Southard, Mark (EOHLC)" userId="60859ef4-61bd-4ad7-9abd-72d3a3646cb3" providerId="ADAL" clId="{C2BAC88A-80CC-487D-8C2A-0CEDB01B48FE}" dt="2023-12-05T20:25:39.199" v="88" actId="26606"/>
          <ac:spMkLst>
            <pc:docMk/>
            <pc:sldMk cId="0" sldId="387"/>
            <ac:spMk id="260135" creationId="{3873B707-463F-40B0-8227-E8CC6C67EB25}"/>
          </ac:spMkLst>
        </pc:spChg>
        <pc:spChg chg="add del">
          <ac:chgData name="Southard, Mark (EOHLC)" userId="60859ef4-61bd-4ad7-9abd-72d3a3646cb3" providerId="ADAL" clId="{C2BAC88A-80CC-487D-8C2A-0CEDB01B48FE}" dt="2023-12-05T20:25:39.199" v="88" actId="26606"/>
          <ac:spMkLst>
            <pc:docMk/>
            <pc:sldMk cId="0" sldId="387"/>
            <ac:spMk id="260136" creationId="{C13237C8-E62C-4F0D-A318-BD6FB6C2D138}"/>
          </ac:spMkLst>
        </pc:spChg>
        <pc:spChg chg="add del">
          <ac:chgData name="Southard, Mark (EOHLC)" userId="60859ef4-61bd-4ad7-9abd-72d3a3646cb3" providerId="ADAL" clId="{C2BAC88A-80CC-487D-8C2A-0CEDB01B48FE}" dt="2023-12-05T20:25:39.199" v="88" actId="26606"/>
          <ac:spMkLst>
            <pc:docMk/>
            <pc:sldMk cId="0" sldId="387"/>
            <ac:spMk id="260137" creationId="{19C9EAEA-39D0-4B0E-A0EB-51E7B26740B1}"/>
          </ac:spMkLst>
        </pc:spChg>
        <pc:spChg chg="del">
          <ac:chgData name="Southard, Mark (EOHLC)" userId="60859ef4-61bd-4ad7-9abd-72d3a3646cb3" providerId="ADAL" clId="{C2BAC88A-80CC-487D-8C2A-0CEDB01B48FE}" dt="2023-12-06T14:11:54.723" v="135" actId="26606"/>
          <ac:spMkLst>
            <pc:docMk/>
            <pc:sldMk cId="0" sldId="387"/>
            <ac:spMk id="260139" creationId="{04812C46-200A-4DEB-A05E-3ED6C68C2387}"/>
          </ac:spMkLst>
        </pc:spChg>
        <pc:spChg chg="del">
          <ac:chgData name="Southard, Mark (EOHLC)" userId="60859ef4-61bd-4ad7-9abd-72d3a3646cb3" providerId="ADAL" clId="{C2BAC88A-80CC-487D-8C2A-0CEDB01B48FE}" dt="2023-12-06T14:11:54.723" v="135" actId="26606"/>
          <ac:spMkLst>
            <pc:docMk/>
            <pc:sldMk cId="0" sldId="387"/>
            <ac:spMk id="260141" creationId="{D1EA859B-E555-4109-94F3-6700E046E008}"/>
          </ac:spMkLst>
        </pc:spChg>
        <pc:spChg chg="add">
          <ac:chgData name="Southard, Mark (EOHLC)" userId="60859ef4-61bd-4ad7-9abd-72d3a3646cb3" providerId="ADAL" clId="{C2BAC88A-80CC-487D-8C2A-0CEDB01B48FE}" dt="2023-12-06T14:11:54.723" v="135" actId="26606"/>
          <ac:spMkLst>
            <pc:docMk/>
            <pc:sldMk cId="0" sldId="387"/>
            <ac:spMk id="260146" creationId="{42A4FC2C-047E-45A5-965D-8E1E3BF09BC6}"/>
          </ac:spMkLst>
        </pc:spChg>
        <pc:grpChg chg="add del">
          <ac:chgData name="Southard, Mark (EOHLC)" userId="60859ef4-61bd-4ad7-9abd-72d3a3646cb3" providerId="ADAL" clId="{C2BAC88A-80CC-487D-8C2A-0CEDB01B48FE}" dt="2023-12-05T20:25:44.249" v="92" actId="26606"/>
          <ac:grpSpMkLst>
            <pc:docMk/>
            <pc:sldMk cId="0" sldId="387"/>
            <ac:grpSpMk id="260105" creationId="{1DE889C7-FAD6-4397-98E2-05D503484459}"/>
          </ac:grpSpMkLst>
        </pc:grpChg>
        <pc:grpChg chg="add del">
          <ac:chgData name="Southard, Mark (EOHLC)" userId="60859ef4-61bd-4ad7-9abd-72d3a3646cb3" providerId="ADAL" clId="{C2BAC88A-80CC-487D-8C2A-0CEDB01B48FE}" dt="2023-12-05T20:25:39.199" v="88" actId="26606"/>
          <ac:grpSpMkLst>
            <pc:docMk/>
            <pc:sldMk cId="0" sldId="387"/>
            <ac:grpSpMk id="260133" creationId="{1DE889C7-FAD6-4397-98E2-05D503484459}"/>
          </ac:grpSpMkLst>
        </pc:grpChg>
        <pc:picChg chg="mod">
          <ac:chgData name="Southard, Mark (EOHLC)" userId="60859ef4-61bd-4ad7-9abd-72d3a3646cb3" providerId="ADAL" clId="{C2BAC88A-80CC-487D-8C2A-0CEDB01B48FE}" dt="2023-12-06T14:12:38.768" v="139" actId="14100"/>
          <ac:picMkLst>
            <pc:docMk/>
            <pc:sldMk cId="0" sldId="387"/>
            <ac:picMk id="96260" creationId="{4C0D56A5-FA91-408C-BE3D-B71F2A18335B}"/>
          </ac:picMkLst>
        </pc:picChg>
      </pc:sldChg>
      <pc:sldChg chg="addSp delSp modSp mod setBg">
        <pc:chgData name="Southard, Mark (EOHLC)" userId="60859ef4-61bd-4ad7-9abd-72d3a3646cb3" providerId="ADAL" clId="{C2BAC88A-80CC-487D-8C2A-0CEDB01B48FE}" dt="2023-12-06T14:19:54.143" v="166" actId="255"/>
        <pc:sldMkLst>
          <pc:docMk/>
          <pc:sldMk cId="0" sldId="388"/>
        </pc:sldMkLst>
        <pc:spChg chg="mod ord">
          <ac:chgData name="Southard, Mark (EOHLC)" userId="60859ef4-61bd-4ad7-9abd-72d3a3646cb3" providerId="ADAL" clId="{C2BAC88A-80CC-487D-8C2A-0CEDB01B48FE}" dt="2023-12-06T14:19:54.143" v="166" actId="255"/>
          <ac:spMkLst>
            <pc:docMk/>
            <pc:sldMk cId="0" sldId="388"/>
            <ac:spMk id="98307" creationId="{AC8D9118-BBDF-4131-BDA8-47A7E9ADAB2B}"/>
          </ac:spMkLst>
        </pc:spChg>
        <pc:spChg chg="mod ord">
          <ac:chgData name="Southard, Mark (EOHLC)" userId="60859ef4-61bd-4ad7-9abd-72d3a3646cb3" providerId="ADAL" clId="{C2BAC88A-80CC-487D-8C2A-0CEDB01B48FE}" dt="2023-12-06T14:17:49.646" v="158" actId="26606"/>
          <ac:spMkLst>
            <pc:docMk/>
            <pc:sldMk cId="0" sldId="388"/>
            <ac:spMk id="261122" creationId="{39E9F75D-45E6-4004-8AD0-826428C5EFF7}"/>
          </ac:spMkLst>
        </pc:spChg>
        <pc:spChg chg="add del">
          <ac:chgData name="Southard, Mark (EOHLC)" userId="60859ef4-61bd-4ad7-9abd-72d3a3646cb3" providerId="ADAL" clId="{C2BAC88A-80CC-487D-8C2A-0CEDB01B48FE}" dt="2023-12-05T20:28:38.546" v="102" actId="26606"/>
          <ac:spMkLst>
            <pc:docMk/>
            <pc:sldMk cId="0" sldId="388"/>
            <ac:spMk id="261124" creationId="{2F687420-BEB4-45CD-8226-339BE553B8E6}"/>
          </ac:spMkLst>
        </pc:spChg>
        <pc:spChg chg="add del">
          <ac:chgData name="Southard, Mark (EOHLC)" userId="60859ef4-61bd-4ad7-9abd-72d3a3646cb3" providerId="ADAL" clId="{C2BAC88A-80CC-487D-8C2A-0CEDB01B48FE}" dt="2023-12-05T20:28:38.546" v="102" actId="26606"/>
          <ac:spMkLst>
            <pc:docMk/>
            <pc:sldMk cId="0" sldId="388"/>
            <ac:spMk id="261125" creationId="{169CC832-2974-4E8D-90ED-3E2941BA7336}"/>
          </ac:spMkLst>
        </pc:spChg>
        <pc:spChg chg="add del">
          <ac:chgData name="Southard, Mark (EOHLC)" userId="60859ef4-61bd-4ad7-9abd-72d3a3646cb3" providerId="ADAL" clId="{C2BAC88A-80CC-487D-8C2A-0CEDB01B48FE}" dt="2023-12-05T20:28:38.546" v="102" actId="26606"/>
          <ac:spMkLst>
            <pc:docMk/>
            <pc:sldMk cId="0" sldId="388"/>
            <ac:spMk id="261126" creationId="{55222F96-971A-4F90-B841-6BAB416C7AC1}"/>
          </ac:spMkLst>
        </pc:spChg>
        <pc:spChg chg="add del">
          <ac:chgData name="Southard, Mark (EOHLC)" userId="60859ef4-61bd-4ad7-9abd-72d3a3646cb3" providerId="ADAL" clId="{C2BAC88A-80CC-487D-8C2A-0CEDB01B48FE}" dt="2023-12-05T20:27:54.796" v="100" actId="26606"/>
          <ac:spMkLst>
            <pc:docMk/>
            <pc:sldMk cId="0" sldId="388"/>
            <ac:spMk id="261127" creationId="{201CC55D-ED54-4C5C-95E6-10947BD1103B}"/>
          </ac:spMkLst>
        </pc:spChg>
        <pc:spChg chg="add del">
          <ac:chgData name="Southard, Mark (EOHLC)" userId="60859ef4-61bd-4ad7-9abd-72d3a3646cb3" providerId="ADAL" clId="{C2BAC88A-80CC-487D-8C2A-0CEDB01B48FE}" dt="2023-12-05T20:28:38.546" v="102" actId="26606"/>
          <ac:spMkLst>
            <pc:docMk/>
            <pc:sldMk cId="0" sldId="388"/>
            <ac:spMk id="261128" creationId="{08980754-6F4B-43C9-B9BE-127B6BED6586}"/>
          </ac:spMkLst>
        </pc:spChg>
        <pc:spChg chg="add">
          <ac:chgData name="Southard, Mark (EOHLC)" userId="60859ef4-61bd-4ad7-9abd-72d3a3646cb3" providerId="ADAL" clId="{C2BAC88A-80CC-487D-8C2A-0CEDB01B48FE}" dt="2023-12-05T20:28:50.382" v="103" actId="26606"/>
          <ac:spMkLst>
            <pc:docMk/>
            <pc:sldMk cId="0" sldId="388"/>
            <ac:spMk id="261130" creationId="{DBC6133C-0615-4CE4-9132-37E609A9BDFA}"/>
          </ac:spMkLst>
        </pc:spChg>
        <pc:spChg chg="add">
          <ac:chgData name="Southard, Mark (EOHLC)" userId="60859ef4-61bd-4ad7-9abd-72d3a3646cb3" providerId="ADAL" clId="{C2BAC88A-80CC-487D-8C2A-0CEDB01B48FE}" dt="2023-12-05T20:28:50.382" v="103" actId="26606"/>
          <ac:spMkLst>
            <pc:docMk/>
            <pc:sldMk cId="0" sldId="388"/>
            <ac:spMk id="261131" creationId="{55222F96-971A-4F90-B841-6BAB416C7AC1}"/>
          </ac:spMkLst>
        </pc:spChg>
        <pc:spChg chg="add del">
          <ac:chgData name="Southard, Mark (EOHLC)" userId="60859ef4-61bd-4ad7-9abd-72d3a3646cb3" providerId="ADAL" clId="{C2BAC88A-80CC-487D-8C2A-0CEDB01B48FE}" dt="2023-12-05T20:28:38.546" v="102" actId="26606"/>
          <ac:spMkLst>
            <pc:docMk/>
            <pc:sldMk cId="0" sldId="388"/>
            <ac:spMk id="261132" creationId="{2C1BBA94-3F40-40AA-8BB9-E69E25E537C1}"/>
          </ac:spMkLst>
        </pc:spChg>
        <pc:spChg chg="add del">
          <ac:chgData name="Southard, Mark (EOHLC)" userId="60859ef4-61bd-4ad7-9abd-72d3a3646cb3" providerId="ADAL" clId="{C2BAC88A-80CC-487D-8C2A-0CEDB01B48FE}" dt="2023-12-05T20:27:54.796" v="100" actId="26606"/>
          <ac:spMkLst>
            <pc:docMk/>
            <pc:sldMk cId="0" sldId="388"/>
            <ac:spMk id="261133" creationId="{3873B707-463F-40B0-8227-E8CC6C67EB25}"/>
          </ac:spMkLst>
        </pc:spChg>
        <pc:spChg chg="add">
          <ac:chgData name="Southard, Mark (EOHLC)" userId="60859ef4-61bd-4ad7-9abd-72d3a3646cb3" providerId="ADAL" clId="{C2BAC88A-80CC-487D-8C2A-0CEDB01B48FE}" dt="2023-12-05T20:28:50.382" v="103" actId="26606"/>
          <ac:spMkLst>
            <pc:docMk/>
            <pc:sldMk cId="0" sldId="388"/>
            <ac:spMk id="261134" creationId="{169CC832-2974-4E8D-90ED-3E2941BA7336}"/>
          </ac:spMkLst>
        </pc:spChg>
        <pc:spChg chg="add del">
          <ac:chgData name="Southard, Mark (EOHLC)" userId="60859ef4-61bd-4ad7-9abd-72d3a3646cb3" providerId="ADAL" clId="{C2BAC88A-80CC-487D-8C2A-0CEDB01B48FE}" dt="2023-12-05T20:27:54.796" v="100" actId="26606"/>
          <ac:spMkLst>
            <pc:docMk/>
            <pc:sldMk cId="0" sldId="388"/>
            <ac:spMk id="261135" creationId="{C13237C8-E62C-4F0D-A318-BD6FB6C2D138}"/>
          </ac:spMkLst>
        </pc:spChg>
        <pc:spChg chg="add">
          <ac:chgData name="Southard, Mark (EOHLC)" userId="60859ef4-61bd-4ad7-9abd-72d3a3646cb3" providerId="ADAL" clId="{C2BAC88A-80CC-487D-8C2A-0CEDB01B48FE}" dt="2023-12-05T20:28:50.382" v="103" actId="26606"/>
          <ac:spMkLst>
            <pc:docMk/>
            <pc:sldMk cId="0" sldId="388"/>
            <ac:spMk id="261136" creationId="{08980754-6F4B-43C9-B9BE-127B6BED6586}"/>
          </ac:spMkLst>
        </pc:spChg>
        <pc:spChg chg="add del">
          <ac:chgData name="Southard, Mark (EOHLC)" userId="60859ef4-61bd-4ad7-9abd-72d3a3646cb3" providerId="ADAL" clId="{C2BAC88A-80CC-487D-8C2A-0CEDB01B48FE}" dt="2023-12-05T20:27:54.796" v="100" actId="26606"/>
          <ac:spMkLst>
            <pc:docMk/>
            <pc:sldMk cId="0" sldId="388"/>
            <ac:spMk id="261137" creationId="{19C9EAEA-39D0-4B0E-A0EB-51E7B26740B1}"/>
          </ac:spMkLst>
        </pc:spChg>
        <pc:spChg chg="add">
          <ac:chgData name="Southard, Mark (EOHLC)" userId="60859ef4-61bd-4ad7-9abd-72d3a3646cb3" providerId="ADAL" clId="{C2BAC88A-80CC-487D-8C2A-0CEDB01B48FE}" dt="2023-12-05T20:28:50.382" v="103" actId="26606"/>
          <ac:spMkLst>
            <pc:docMk/>
            <pc:sldMk cId="0" sldId="388"/>
            <ac:spMk id="261138" creationId="{2C1BBA94-3F40-40AA-8BB9-E69E25E537C1}"/>
          </ac:spMkLst>
        </pc:spChg>
        <pc:spChg chg="del">
          <ac:chgData name="Southard, Mark (EOHLC)" userId="60859ef4-61bd-4ad7-9abd-72d3a3646cb3" providerId="ADAL" clId="{C2BAC88A-80CC-487D-8C2A-0CEDB01B48FE}" dt="2023-12-06T14:15:07.359" v="140" actId="26606"/>
          <ac:spMkLst>
            <pc:docMk/>
            <pc:sldMk cId="0" sldId="388"/>
            <ac:spMk id="261144" creationId="{8181FC64-B306-4821-98E2-780662EFC486}"/>
          </ac:spMkLst>
        </pc:spChg>
        <pc:spChg chg="del">
          <ac:chgData name="Southard, Mark (EOHLC)" userId="60859ef4-61bd-4ad7-9abd-72d3a3646cb3" providerId="ADAL" clId="{C2BAC88A-80CC-487D-8C2A-0CEDB01B48FE}" dt="2023-12-06T14:15:07.359" v="140" actId="26606"/>
          <ac:spMkLst>
            <pc:docMk/>
            <pc:sldMk cId="0" sldId="388"/>
            <ac:spMk id="261145" creationId="{5871FC61-DD4E-47D4-81FD-8A7E7D12B371}"/>
          </ac:spMkLst>
        </pc:spChg>
        <pc:spChg chg="del">
          <ac:chgData name="Southard, Mark (EOHLC)" userId="60859ef4-61bd-4ad7-9abd-72d3a3646cb3" providerId="ADAL" clId="{C2BAC88A-80CC-487D-8C2A-0CEDB01B48FE}" dt="2023-12-06T14:15:07.359" v="140" actId="26606"/>
          <ac:spMkLst>
            <pc:docMk/>
            <pc:sldMk cId="0" sldId="388"/>
            <ac:spMk id="261147" creationId="{F9EC3F91-A75C-4F74-867E-E4C28C13546B}"/>
          </ac:spMkLst>
        </pc:spChg>
        <pc:spChg chg="del">
          <ac:chgData name="Southard, Mark (EOHLC)" userId="60859ef4-61bd-4ad7-9abd-72d3a3646cb3" providerId="ADAL" clId="{C2BAC88A-80CC-487D-8C2A-0CEDB01B48FE}" dt="2023-12-06T14:15:07.359" v="140" actId="26606"/>
          <ac:spMkLst>
            <pc:docMk/>
            <pc:sldMk cId="0" sldId="388"/>
            <ac:spMk id="261149" creationId="{829A1E2C-5AC8-40FC-99E9-832069D39792}"/>
          </ac:spMkLst>
        </pc:spChg>
        <pc:spChg chg="add del">
          <ac:chgData name="Southard, Mark (EOHLC)" userId="60859ef4-61bd-4ad7-9abd-72d3a3646cb3" providerId="ADAL" clId="{C2BAC88A-80CC-487D-8C2A-0CEDB01B48FE}" dt="2023-12-06T14:16:14.403" v="144" actId="26606"/>
          <ac:spMkLst>
            <pc:docMk/>
            <pc:sldMk cId="0" sldId="388"/>
            <ac:spMk id="261154" creationId="{0E3596DD-156A-473E-9BB3-C6A29F7574E9}"/>
          </ac:spMkLst>
        </pc:spChg>
        <pc:spChg chg="add del">
          <ac:chgData name="Southard, Mark (EOHLC)" userId="60859ef4-61bd-4ad7-9abd-72d3a3646cb3" providerId="ADAL" clId="{C2BAC88A-80CC-487D-8C2A-0CEDB01B48FE}" dt="2023-12-06T14:16:14.403" v="144" actId="26606"/>
          <ac:spMkLst>
            <pc:docMk/>
            <pc:sldMk cId="0" sldId="388"/>
            <ac:spMk id="261156" creationId="{2C46C4D6-C474-4E92-B52E-944C1118F7B6}"/>
          </ac:spMkLst>
        </pc:spChg>
        <pc:spChg chg="add del">
          <ac:chgData name="Southard, Mark (EOHLC)" userId="60859ef4-61bd-4ad7-9abd-72d3a3646cb3" providerId="ADAL" clId="{C2BAC88A-80CC-487D-8C2A-0CEDB01B48FE}" dt="2023-12-06T14:16:39.590" v="150" actId="26606"/>
          <ac:spMkLst>
            <pc:docMk/>
            <pc:sldMk cId="0" sldId="388"/>
            <ac:spMk id="261161" creationId="{3EEB8ED6-9142-4A11-B029-18DDE98C4952}"/>
          </ac:spMkLst>
        </pc:spChg>
        <pc:spChg chg="add del">
          <ac:chgData name="Southard, Mark (EOHLC)" userId="60859ef4-61bd-4ad7-9abd-72d3a3646cb3" providerId="ADAL" clId="{C2BAC88A-80CC-487D-8C2A-0CEDB01B48FE}" dt="2023-12-06T14:16:31.368" v="147" actId="26606"/>
          <ac:spMkLst>
            <pc:docMk/>
            <pc:sldMk cId="0" sldId="388"/>
            <ac:spMk id="261166" creationId="{6680F1D3-7650-4307-A001-0163AD371D29}"/>
          </ac:spMkLst>
        </pc:spChg>
        <pc:spChg chg="add del">
          <ac:chgData name="Southard, Mark (EOHLC)" userId="60859ef4-61bd-4ad7-9abd-72d3a3646cb3" providerId="ADAL" clId="{C2BAC88A-80CC-487D-8C2A-0CEDB01B48FE}" dt="2023-12-06T14:16:39.587" v="149" actId="26606"/>
          <ac:spMkLst>
            <pc:docMk/>
            <pc:sldMk cId="0" sldId="388"/>
            <ac:spMk id="261168" creationId="{1CDD8E39-EA14-4679-9655-1BFF5A7B63EE}"/>
          </ac:spMkLst>
        </pc:spChg>
        <pc:spChg chg="add del">
          <ac:chgData name="Southard, Mark (EOHLC)" userId="60859ef4-61bd-4ad7-9abd-72d3a3646cb3" providerId="ADAL" clId="{C2BAC88A-80CC-487D-8C2A-0CEDB01B48FE}" dt="2023-12-06T14:17:49.646" v="158" actId="26606"/>
          <ac:spMkLst>
            <pc:docMk/>
            <pc:sldMk cId="0" sldId="388"/>
            <ac:spMk id="261170" creationId="{04812C46-200A-4DEB-A05E-3ED6C68C2387}"/>
          </ac:spMkLst>
        </pc:spChg>
        <pc:spChg chg="add del">
          <ac:chgData name="Southard, Mark (EOHLC)" userId="60859ef4-61bd-4ad7-9abd-72d3a3646cb3" providerId="ADAL" clId="{C2BAC88A-80CC-487D-8C2A-0CEDB01B48FE}" dt="2023-12-06T14:17:49.646" v="158" actId="26606"/>
          <ac:spMkLst>
            <pc:docMk/>
            <pc:sldMk cId="0" sldId="388"/>
            <ac:spMk id="261171" creationId="{E4D63AEB-01ED-4B67-A163-4F509656D523}"/>
          </ac:spMkLst>
        </pc:spChg>
        <pc:spChg chg="add del">
          <ac:chgData name="Southard, Mark (EOHLC)" userId="60859ef4-61bd-4ad7-9abd-72d3a3646cb3" providerId="ADAL" clId="{C2BAC88A-80CC-487D-8C2A-0CEDB01B48FE}" dt="2023-12-06T14:17:33.079" v="153" actId="26606"/>
          <ac:spMkLst>
            <pc:docMk/>
            <pc:sldMk cId="0" sldId="388"/>
            <ac:spMk id="261176" creationId="{E45CA849-654C-4173-AD99-B3A2528275F5}"/>
          </ac:spMkLst>
        </pc:spChg>
        <pc:spChg chg="add del">
          <ac:chgData name="Southard, Mark (EOHLC)" userId="60859ef4-61bd-4ad7-9abd-72d3a3646cb3" providerId="ADAL" clId="{C2BAC88A-80CC-487D-8C2A-0CEDB01B48FE}" dt="2023-12-06T14:17:33.079" v="153" actId="26606"/>
          <ac:spMkLst>
            <pc:docMk/>
            <pc:sldMk cId="0" sldId="388"/>
            <ac:spMk id="261178" creationId="{3E23A947-2D45-4208-AE2B-64948C87A3EB}"/>
          </ac:spMkLst>
        </pc:spChg>
        <pc:spChg chg="add del">
          <ac:chgData name="Southard, Mark (EOHLC)" userId="60859ef4-61bd-4ad7-9abd-72d3a3646cb3" providerId="ADAL" clId="{C2BAC88A-80CC-487D-8C2A-0CEDB01B48FE}" dt="2023-12-06T14:17:33.079" v="153" actId="26606"/>
          <ac:spMkLst>
            <pc:docMk/>
            <pc:sldMk cId="0" sldId="388"/>
            <ac:spMk id="261180" creationId="{E5BBB0F9-6A59-4D02-A9C7-A2D6516684CE}"/>
          </ac:spMkLst>
        </pc:spChg>
        <pc:spChg chg="add del">
          <ac:chgData name="Southard, Mark (EOHLC)" userId="60859ef4-61bd-4ad7-9abd-72d3a3646cb3" providerId="ADAL" clId="{C2BAC88A-80CC-487D-8C2A-0CEDB01B48FE}" dt="2023-12-06T14:17:38.264" v="155" actId="26606"/>
          <ac:spMkLst>
            <pc:docMk/>
            <pc:sldMk cId="0" sldId="388"/>
            <ac:spMk id="261182" creationId="{0E3596DD-156A-473E-9BB3-C6A29F7574E9}"/>
          </ac:spMkLst>
        </pc:spChg>
        <pc:spChg chg="add del">
          <ac:chgData name="Southard, Mark (EOHLC)" userId="60859ef4-61bd-4ad7-9abd-72d3a3646cb3" providerId="ADAL" clId="{C2BAC88A-80CC-487D-8C2A-0CEDB01B48FE}" dt="2023-12-06T14:17:38.264" v="155" actId="26606"/>
          <ac:spMkLst>
            <pc:docMk/>
            <pc:sldMk cId="0" sldId="388"/>
            <ac:spMk id="261183" creationId="{2C46C4D6-C474-4E92-B52E-944C1118F7B6}"/>
          </ac:spMkLst>
        </pc:spChg>
        <pc:spChg chg="add del">
          <ac:chgData name="Southard, Mark (EOHLC)" userId="60859ef4-61bd-4ad7-9abd-72d3a3646cb3" providerId="ADAL" clId="{C2BAC88A-80CC-487D-8C2A-0CEDB01B48FE}" dt="2023-12-06T14:17:49.640" v="157" actId="26606"/>
          <ac:spMkLst>
            <pc:docMk/>
            <pc:sldMk cId="0" sldId="388"/>
            <ac:spMk id="261185" creationId="{7C1E5815-D54C-487F-A054-6D4930ADE3DF}"/>
          </ac:spMkLst>
        </pc:spChg>
        <pc:spChg chg="add del">
          <ac:chgData name="Southard, Mark (EOHLC)" userId="60859ef4-61bd-4ad7-9abd-72d3a3646cb3" providerId="ADAL" clId="{C2BAC88A-80CC-487D-8C2A-0CEDB01B48FE}" dt="2023-12-06T14:17:49.640" v="157" actId="26606"/>
          <ac:spMkLst>
            <pc:docMk/>
            <pc:sldMk cId="0" sldId="388"/>
            <ac:spMk id="261186" creationId="{736F0DFD-0954-464F-BF12-DD2E6F6E0380}"/>
          </ac:spMkLst>
        </pc:spChg>
        <pc:spChg chg="add">
          <ac:chgData name="Southard, Mark (EOHLC)" userId="60859ef4-61bd-4ad7-9abd-72d3a3646cb3" providerId="ADAL" clId="{C2BAC88A-80CC-487D-8C2A-0CEDB01B48FE}" dt="2023-12-06T14:17:49.646" v="158" actId="26606"/>
          <ac:spMkLst>
            <pc:docMk/>
            <pc:sldMk cId="0" sldId="388"/>
            <ac:spMk id="261188" creationId="{E45CA849-654C-4173-AD99-B3A2528275F5}"/>
          </ac:spMkLst>
        </pc:spChg>
        <pc:spChg chg="add">
          <ac:chgData name="Southard, Mark (EOHLC)" userId="60859ef4-61bd-4ad7-9abd-72d3a3646cb3" providerId="ADAL" clId="{C2BAC88A-80CC-487D-8C2A-0CEDB01B48FE}" dt="2023-12-06T14:17:49.646" v="158" actId="26606"/>
          <ac:spMkLst>
            <pc:docMk/>
            <pc:sldMk cId="0" sldId="388"/>
            <ac:spMk id="261189" creationId="{3E23A947-2D45-4208-AE2B-64948C87A3EB}"/>
          </ac:spMkLst>
        </pc:spChg>
        <pc:spChg chg="add">
          <ac:chgData name="Southard, Mark (EOHLC)" userId="60859ef4-61bd-4ad7-9abd-72d3a3646cb3" providerId="ADAL" clId="{C2BAC88A-80CC-487D-8C2A-0CEDB01B48FE}" dt="2023-12-06T14:17:49.646" v="158" actId="26606"/>
          <ac:spMkLst>
            <pc:docMk/>
            <pc:sldMk cId="0" sldId="388"/>
            <ac:spMk id="261190" creationId="{E5BBB0F9-6A59-4D02-A9C7-A2D6516684CE}"/>
          </ac:spMkLst>
        </pc:spChg>
        <pc:grpChg chg="add del">
          <ac:chgData name="Southard, Mark (EOHLC)" userId="60859ef4-61bd-4ad7-9abd-72d3a3646cb3" providerId="ADAL" clId="{C2BAC88A-80CC-487D-8C2A-0CEDB01B48FE}" dt="2023-12-05T20:27:54.796" v="100" actId="26606"/>
          <ac:grpSpMkLst>
            <pc:docMk/>
            <pc:sldMk cId="0" sldId="388"/>
            <ac:grpSpMk id="261129" creationId="{1DE889C7-FAD6-4397-98E2-05D503484459}"/>
          </ac:grpSpMkLst>
        </pc:grpChg>
        <pc:picChg chg="mod ord">
          <ac:chgData name="Southard, Mark (EOHLC)" userId="60859ef4-61bd-4ad7-9abd-72d3a3646cb3" providerId="ADAL" clId="{C2BAC88A-80CC-487D-8C2A-0CEDB01B48FE}" dt="2023-12-06T14:19:20.955" v="164" actId="14100"/>
          <ac:picMkLst>
            <pc:docMk/>
            <pc:sldMk cId="0" sldId="388"/>
            <ac:picMk id="98308" creationId="{78FC8618-8BB8-4309-A264-C6B0F32EF6CD}"/>
          </ac:picMkLst>
        </pc:picChg>
      </pc:sldChg>
      <pc:sldChg chg="addSp delSp modSp mod setBg">
        <pc:chgData name="Southard, Mark (EOHLC)" userId="60859ef4-61bd-4ad7-9abd-72d3a3646cb3" providerId="ADAL" clId="{C2BAC88A-80CC-487D-8C2A-0CEDB01B48FE}" dt="2023-12-06T14:21:20.751" v="172" actId="14100"/>
        <pc:sldMkLst>
          <pc:docMk/>
          <pc:sldMk cId="0" sldId="389"/>
        </pc:sldMkLst>
        <pc:spChg chg="mod">
          <ac:chgData name="Southard, Mark (EOHLC)" userId="60859ef4-61bd-4ad7-9abd-72d3a3646cb3" providerId="ADAL" clId="{C2BAC88A-80CC-487D-8C2A-0CEDB01B48FE}" dt="2023-12-05T20:30:45.344" v="113" actId="14100"/>
          <ac:spMkLst>
            <pc:docMk/>
            <pc:sldMk cId="0" sldId="389"/>
            <ac:spMk id="100355" creationId="{46A31A81-A257-4EF2-8F8F-17C0E38EA4FB}"/>
          </ac:spMkLst>
        </pc:spChg>
        <pc:spChg chg="mod">
          <ac:chgData name="Southard, Mark (EOHLC)" userId="60859ef4-61bd-4ad7-9abd-72d3a3646cb3" providerId="ADAL" clId="{C2BAC88A-80CC-487D-8C2A-0CEDB01B48FE}" dt="2023-12-05T20:30:38.611" v="112" actId="26606"/>
          <ac:spMkLst>
            <pc:docMk/>
            <pc:sldMk cId="0" sldId="389"/>
            <ac:spMk id="262146" creationId="{71BD2F09-55B1-4D05-A2F2-51108C340981}"/>
          </ac:spMkLst>
        </pc:spChg>
        <pc:spChg chg="add del">
          <ac:chgData name="Southard, Mark (EOHLC)" userId="60859ef4-61bd-4ad7-9abd-72d3a3646cb3" providerId="ADAL" clId="{C2BAC88A-80CC-487D-8C2A-0CEDB01B48FE}" dt="2023-12-05T20:30:24.031" v="111" actId="26606"/>
          <ac:spMkLst>
            <pc:docMk/>
            <pc:sldMk cId="0" sldId="389"/>
            <ac:spMk id="262148" creationId="{201CC55D-ED54-4C5C-95E6-10947BD1103B}"/>
          </ac:spMkLst>
        </pc:spChg>
        <pc:spChg chg="add del">
          <ac:chgData name="Southard, Mark (EOHLC)" userId="60859ef4-61bd-4ad7-9abd-72d3a3646cb3" providerId="ADAL" clId="{C2BAC88A-80CC-487D-8C2A-0CEDB01B48FE}" dt="2023-12-05T20:30:11.350" v="109" actId="26606"/>
          <ac:spMkLst>
            <pc:docMk/>
            <pc:sldMk cId="0" sldId="389"/>
            <ac:spMk id="262151" creationId="{2F687420-BEB4-45CD-8226-339BE553B8E6}"/>
          </ac:spMkLst>
        </pc:spChg>
        <pc:spChg chg="add del">
          <ac:chgData name="Southard, Mark (EOHLC)" userId="60859ef4-61bd-4ad7-9abd-72d3a3646cb3" providerId="ADAL" clId="{C2BAC88A-80CC-487D-8C2A-0CEDB01B48FE}" dt="2023-12-05T20:30:24.031" v="111" actId="26606"/>
          <ac:spMkLst>
            <pc:docMk/>
            <pc:sldMk cId="0" sldId="389"/>
            <ac:spMk id="262152" creationId="{3873B707-463F-40B0-8227-E8CC6C67EB25}"/>
          </ac:spMkLst>
        </pc:spChg>
        <pc:spChg chg="add del">
          <ac:chgData name="Southard, Mark (EOHLC)" userId="60859ef4-61bd-4ad7-9abd-72d3a3646cb3" providerId="ADAL" clId="{C2BAC88A-80CC-487D-8C2A-0CEDB01B48FE}" dt="2023-12-05T20:30:11.350" v="109" actId="26606"/>
          <ac:spMkLst>
            <pc:docMk/>
            <pc:sldMk cId="0" sldId="389"/>
            <ac:spMk id="262153" creationId="{169CC832-2974-4E8D-90ED-3E2941BA7336}"/>
          </ac:spMkLst>
        </pc:spChg>
        <pc:spChg chg="add del">
          <ac:chgData name="Southard, Mark (EOHLC)" userId="60859ef4-61bd-4ad7-9abd-72d3a3646cb3" providerId="ADAL" clId="{C2BAC88A-80CC-487D-8C2A-0CEDB01B48FE}" dt="2023-12-05T20:30:11.350" v="109" actId="26606"/>
          <ac:spMkLst>
            <pc:docMk/>
            <pc:sldMk cId="0" sldId="389"/>
            <ac:spMk id="262155" creationId="{55222F96-971A-4F90-B841-6BAB416C7AC1}"/>
          </ac:spMkLst>
        </pc:spChg>
        <pc:spChg chg="add del">
          <ac:chgData name="Southard, Mark (EOHLC)" userId="60859ef4-61bd-4ad7-9abd-72d3a3646cb3" providerId="ADAL" clId="{C2BAC88A-80CC-487D-8C2A-0CEDB01B48FE}" dt="2023-12-05T20:30:24.031" v="111" actId="26606"/>
          <ac:spMkLst>
            <pc:docMk/>
            <pc:sldMk cId="0" sldId="389"/>
            <ac:spMk id="262156" creationId="{C13237C8-E62C-4F0D-A318-BD6FB6C2D138}"/>
          </ac:spMkLst>
        </pc:spChg>
        <pc:spChg chg="add del">
          <ac:chgData name="Southard, Mark (EOHLC)" userId="60859ef4-61bd-4ad7-9abd-72d3a3646cb3" providerId="ADAL" clId="{C2BAC88A-80CC-487D-8C2A-0CEDB01B48FE}" dt="2023-12-05T20:30:11.350" v="109" actId="26606"/>
          <ac:spMkLst>
            <pc:docMk/>
            <pc:sldMk cId="0" sldId="389"/>
            <ac:spMk id="262157" creationId="{08980754-6F4B-43C9-B9BE-127B6BED6586}"/>
          </ac:spMkLst>
        </pc:spChg>
        <pc:spChg chg="add">
          <ac:chgData name="Southard, Mark (EOHLC)" userId="60859ef4-61bd-4ad7-9abd-72d3a3646cb3" providerId="ADAL" clId="{C2BAC88A-80CC-487D-8C2A-0CEDB01B48FE}" dt="2023-12-05T20:30:38.611" v="112" actId="26606"/>
          <ac:spMkLst>
            <pc:docMk/>
            <pc:sldMk cId="0" sldId="389"/>
            <ac:spMk id="262158" creationId="{DBC6133C-0615-4CE4-9132-37E609A9BDFA}"/>
          </ac:spMkLst>
        </pc:spChg>
        <pc:spChg chg="add del">
          <ac:chgData name="Southard, Mark (EOHLC)" userId="60859ef4-61bd-4ad7-9abd-72d3a3646cb3" providerId="ADAL" clId="{C2BAC88A-80CC-487D-8C2A-0CEDB01B48FE}" dt="2023-12-05T20:30:11.350" v="109" actId="26606"/>
          <ac:spMkLst>
            <pc:docMk/>
            <pc:sldMk cId="0" sldId="389"/>
            <ac:spMk id="262159" creationId="{2C1BBA94-3F40-40AA-8BB9-E69E25E537C1}"/>
          </ac:spMkLst>
        </pc:spChg>
        <pc:spChg chg="add">
          <ac:chgData name="Southard, Mark (EOHLC)" userId="60859ef4-61bd-4ad7-9abd-72d3a3646cb3" providerId="ADAL" clId="{C2BAC88A-80CC-487D-8C2A-0CEDB01B48FE}" dt="2023-12-05T20:30:38.611" v="112" actId="26606"/>
          <ac:spMkLst>
            <pc:docMk/>
            <pc:sldMk cId="0" sldId="389"/>
            <ac:spMk id="262160" creationId="{169CC832-2974-4E8D-90ED-3E2941BA7336}"/>
          </ac:spMkLst>
        </pc:spChg>
        <pc:spChg chg="add del">
          <ac:chgData name="Southard, Mark (EOHLC)" userId="60859ef4-61bd-4ad7-9abd-72d3a3646cb3" providerId="ADAL" clId="{C2BAC88A-80CC-487D-8C2A-0CEDB01B48FE}" dt="2023-12-05T20:30:24.031" v="111" actId="26606"/>
          <ac:spMkLst>
            <pc:docMk/>
            <pc:sldMk cId="0" sldId="389"/>
            <ac:spMk id="262161" creationId="{19C9EAEA-39D0-4B0E-A0EB-51E7B26740B1}"/>
          </ac:spMkLst>
        </pc:spChg>
        <pc:spChg chg="add">
          <ac:chgData name="Southard, Mark (EOHLC)" userId="60859ef4-61bd-4ad7-9abd-72d3a3646cb3" providerId="ADAL" clId="{C2BAC88A-80CC-487D-8C2A-0CEDB01B48FE}" dt="2023-12-05T20:30:38.611" v="112" actId="26606"/>
          <ac:spMkLst>
            <pc:docMk/>
            <pc:sldMk cId="0" sldId="389"/>
            <ac:spMk id="262162" creationId="{55222F96-971A-4F90-B841-6BAB416C7AC1}"/>
          </ac:spMkLst>
        </pc:spChg>
        <pc:spChg chg="add">
          <ac:chgData name="Southard, Mark (EOHLC)" userId="60859ef4-61bd-4ad7-9abd-72d3a3646cb3" providerId="ADAL" clId="{C2BAC88A-80CC-487D-8C2A-0CEDB01B48FE}" dt="2023-12-05T20:30:38.611" v="112" actId="26606"/>
          <ac:spMkLst>
            <pc:docMk/>
            <pc:sldMk cId="0" sldId="389"/>
            <ac:spMk id="262163" creationId="{08980754-6F4B-43C9-B9BE-127B6BED6586}"/>
          </ac:spMkLst>
        </pc:spChg>
        <pc:spChg chg="add">
          <ac:chgData name="Southard, Mark (EOHLC)" userId="60859ef4-61bd-4ad7-9abd-72d3a3646cb3" providerId="ADAL" clId="{C2BAC88A-80CC-487D-8C2A-0CEDB01B48FE}" dt="2023-12-05T20:30:38.611" v="112" actId="26606"/>
          <ac:spMkLst>
            <pc:docMk/>
            <pc:sldMk cId="0" sldId="389"/>
            <ac:spMk id="262164" creationId="{2C1BBA94-3F40-40AA-8BB9-E69E25E537C1}"/>
          </ac:spMkLst>
        </pc:spChg>
        <pc:grpChg chg="add del">
          <ac:chgData name="Southard, Mark (EOHLC)" userId="60859ef4-61bd-4ad7-9abd-72d3a3646cb3" providerId="ADAL" clId="{C2BAC88A-80CC-487D-8C2A-0CEDB01B48FE}" dt="2023-12-05T20:30:24.031" v="111" actId="26606"/>
          <ac:grpSpMkLst>
            <pc:docMk/>
            <pc:sldMk cId="0" sldId="389"/>
            <ac:grpSpMk id="262149" creationId="{1DE889C7-FAD6-4397-98E2-05D503484459}"/>
          </ac:grpSpMkLst>
        </pc:grpChg>
        <pc:picChg chg="mod">
          <ac:chgData name="Southard, Mark (EOHLC)" userId="60859ef4-61bd-4ad7-9abd-72d3a3646cb3" providerId="ADAL" clId="{C2BAC88A-80CC-487D-8C2A-0CEDB01B48FE}" dt="2023-12-06T14:21:20.751" v="172" actId="14100"/>
          <ac:picMkLst>
            <pc:docMk/>
            <pc:sldMk cId="0" sldId="389"/>
            <ac:picMk id="100356" creationId="{8E9378CB-5C8C-4AC4-A4BC-401EC0F2A832}"/>
          </ac:picMkLst>
        </pc:picChg>
      </pc:sldChg>
      <pc:sldChg chg="addSp modSp mod setBg">
        <pc:chgData name="Southard, Mark (EOHLC)" userId="60859ef4-61bd-4ad7-9abd-72d3a3646cb3" providerId="ADAL" clId="{C2BAC88A-80CC-487D-8C2A-0CEDB01B48FE}" dt="2023-12-06T14:22:33.657" v="178" actId="14100"/>
        <pc:sldMkLst>
          <pc:docMk/>
          <pc:sldMk cId="0" sldId="390"/>
        </pc:sldMkLst>
        <pc:spChg chg="mod">
          <ac:chgData name="Southard, Mark (EOHLC)" userId="60859ef4-61bd-4ad7-9abd-72d3a3646cb3" providerId="ADAL" clId="{C2BAC88A-80CC-487D-8C2A-0CEDB01B48FE}" dt="2023-12-05T20:31:46.892" v="117" actId="26606"/>
          <ac:spMkLst>
            <pc:docMk/>
            <pc:sldMk cId="0" sldId="390"/>
            <ac:spMk id="102403" creationId="{BB0E4709-A9B5-4AF7-8D9A-E32EE6ECDD1A}"/>
          </ac:spMkLst>
        </pc:spChg>
        <pc:spChg chg="mod">
          <ac:chgData name="Southard, Mark (EOHLC)" userId="60859ef4-61bd-4ad7-9abd-72d3a3646cb3" providerId="ADAL" clId="{C2BAC88A-80CC-487D-8C2A-0CEDB01B48FE}" dt="2023-12-06T14:21:58.870" v="173" actId="1076"/>
          <ac:spMkLst>
            <pc:docMk/>
            <pc:sldMk cId="0" sldId="390"/>
            <ac:spMk id="263170" creationId="{1F7C071D-CEF4-45E2-9A02-DC289A803E18}"/>
          </ac:spMkLst>
        </pc:spChg>
        <pc:spChg chg="add">
          <ac:chgData name="Southard, Mark (EOHLC)" userId="60859ef4-61bd-4ad7-9abd-72d3a3646cb3" providerId="ADAL" clId="{C2BAC88A-80CC-487D-8C2A-0CEDB01B48FE}" dt="2023-12-05T20:31:46.892" v="117" actId="26606"/>
          <ac:spMkLst>
            <pc:docMk/>
            <pc:sldMk cId="0" sldId="390"/>
            <ac:spMk id="263175" creationId="{50CEED20-A22C-4FC3-BC0E-F4FE53FDEB97}"/>
          </ac:spMkLst>
        </pc:spChg>
        <pc:spChg chg="add">
          <ac:chgData name="Southard, Mark (EOHLC)" userId="60859ef4-61bd-4ad7-9abd-72d3a3646cb3" providerId="ADAL" clId="{C2BAC88A-80CC-487D-8C2A-0CEDB01B48FE}" dt="2023-12-05T20:31:46.892" v="117" actId="26606"/>
          <ac:spMkLst>
            <pc:docMk/>
            <pc:sldMk cId="0" sldId="390"/>
            <ac:spMk id="263182" creationId="{19C9EAEA-39D0-4B0E-A0EB-51E7B26740B1}"/>
          </ac:spMkLst>
        </pc:spChg>
        <pc:spChg chg="add">
          <ac:chgData name="Southard, Mark (EOHLC)" userId="60859ef4-61bd-4ad7-9abd-72d3a3646cb3" providerId="ADAL" clId="{C2BAC88A-80CC-487D-8C2A-0CEDB01B48FE}" dt="2023-12-05T20:31:46.892" v="117" actId="26606"/>
          <ac:spMkLst>
            <pc:docMk/>
            <pc:sldMk cId="0" sldId="390"/>
            <ac:spMk id="263184" creationId="{3873B707-463F-40B0-8227-E8CC6C67EB25}"/>
          </ac:spMkLst>
        </pc:spChg>
        <pc:grpChg chg="add">
          <ac:chgData name="Southard, Mark (EOHLC)" userId="60859ef4-61bd-4ad7-9abd-72d3a3646cb3" providerId="ADAL" clId="{C2BAC88A-80CC-487D-8C2A-0CEDB01B48FE}" dt="2023-12-05T20:31:46.892" v="117" actId="26606"/>
          <ac:grpSpMkLst>
            <pc:docMk/>
            <pc:sldMk cId="0" sldId="390"/>
            <ac:grpSpMk id="263177" creationId="{032D8612-31EB-44CF-A1D0-14FD4C705424}"/>
          </ac:grpSpMkLst>
        </pc:grpChg>
        <pc:picChg chg="mod">
          <ac:chgData name="Southard, Mark (EOHLC)" userId="60859ef4-61bd-4ad7-9abd-72d3a3646cb3" providerId="ADAL" clId="{C2BAC88A-80CC-487D-8C2A-0CEDB01B48FE}" dt="2023-12-06T14:22:33.657" v="178" actId="14100"/>
          <ac:picMkLst>
            <pc:docMk/>
            <pc:sldMk cId="0" sldId="390"/>
            <ac:picMk id="102404" creationId="{3DEBBB69-EACE-4D55-88E5-AE14860B7A5D}"/>
          </ac:picMkLst>
        </pc:picChg>
      </pc:sldChg>
      <pc:sldChg chg="addSp modSp mod setBg">
        <pc:chgData name="Southard, Mark (EOHLC)" userId="60859ef4-61bd-4ad7-9abd-72d3a3646cb3" providerId="ADAL" clId="{C2BAC88A-80CC-487D-8C2A-0CEDB01B48FE}" dt="2023-12-06T14:23:12.757" v="181" actId="14100"/>
        <pc:sldMkLst>
          <pc:docMk/>
          <pc:sldMk cId="0" sldId="391"/>
        </pc:sldMkLst>
        <pc:spChg chg="mod">
          <ac:chgData name="Southard, Mark (EOHLC)" userId="60859ef4-61bd-4ad7-9abd-72d3a3646cb3" providerId="ADAL" clId="{C2BAC88A-80CC-487D-8C2A-0CEDB01B48FE}" dt="2023-12-06T14:23:04.165" v="179" actId="1076"/>
          <ac:spMkLst>
            <pc:docMk/>
            <pc:sldMk cId="0" sldId="391"/>
            <ac:spMk id="104451" creationId="{2B0EF258-F265-4BB1-945C-914CC0A44F90}"/>
          </ac:spMkLst>
        </pc:spChg>
        <pc:spChg chg="mod">
          <ac:chgData name="Southard, Mark (EOHLC)" userId="60859ef4-61bd-4ad7-9abd-72d3a3646cb3" providerId="ADAL" clId="{C2BAC88A-80CC-487D-8C2A-0CEDB01B48FE}" dt="2023-12-06T14:23:08.415" v="180" actId="1076"/>
          <ac:spMkLst>
            <pc:docMk/>
            <pc:sldMk cId="0" sldId="391"/>
            <ac:spMk id="264194" creationId="{7A18DACD-DE98-4A7B-B0ED-300C5A5EDC55}"/>
          </ac:spMkLst>
        </pc:spChg>
        <pc:spChg chg="add">
          <ac:chgData name="Southard, Mark (EOHLC)" userId="60859ef4-61bd-4ad7-9abd-72d3a3646cb3" providerId="ADAL" clId="{C2BAC88A-80CC-487D-8C2A-0CEDB01B48FE}" dt="2023-12-05T20:33:33.997" v="123" actId="26606"/>
          <ac:spMkLst>
            <pc:docMk/>
            <pc:sldMk cId="0" sldId="391"/>
            <ac:spMk id="264199" creationId="{DBC6133C-0615-4CE4-9132-37E609A9BDFA}"/>
          </ac:spMkLst>
        </pc:spChg>
        <pc:spChg chg="add">
          <ac:chgData name="Southard, Mark (EOHLC)" userId="60859ef4-61bd-4ad7-9abd-72d3a3646cb3" providerId="ADAL" clId="{C2BAC88A-80CC-487D-8C2A-0CEDB01B48FE}" dt="2023-12-05T20:33:33.997" v="123" actId="26606"/>
          <ac:spMkLst>
            <pc:docMk/>
            <pc:sldMk cId="0" sldId="391"/>
            <ac:spMk id="264201" creationId="{169CC832-2974-4E8D-90ED-3E2941BA7336}"/>
          </ac:spMkLst>
        </pc:spChg>
        <pc:spChg chg="add">
          <ac:chgData name="Southard, Mark (EOHLC)" userId="60859ef4-61bd-4ad7-9abd-72d3a3646cb3" providerId="ADAL" clId="{C2BAC88A-80CC-487D-8C2A-0CEDB01B48FE}" dt="2023-12-05T20:33:33.997" v="123" actId="26606"/>
          <ac:spMkLst>
            <pc:docMk/>
            <pc:sldMk cId="0" sldId="391"/>
            <ac:spMk id="264203" creationId="{55222F96-971A-4F90-B841-6BAB416C7AC1}"/>
          </ac:spMkLst>
        </pc:spChg>
        <pc:spChg chg="add">
          <ac:chgData name="Southard, Mark (EOHLC)" userId="60859ef4-61bd-4ad7-9abd-72d3a3646cb3" providerId="ADAL" clId="{C2BAC88A-80CC-487D-8C2A-0CEDB01B48FE}" dt="2023-12-05T20:33:33.997" v="123" actId="26606"/>
          <ac:spMkLst>
            <pc:docMk/>
            <pc:sldMk cId="0" sldId="391"/>
            <ac:spMk id="264205" creationId="{08980754-6F4B-43C9-B9BE-127B6BED6586}"/>
          </ac:spMkLst>
        </pc:spChg>
        <pc:spChg chg="add">
          <ac:chgData name="Southard, Mark (EOHLC)" userId="60859ef4-61bd-4ad7-9abd-72d3a3646cb3" providerId="ADAL" clId="{C2BAC88A-80CC-487D-8C2A-0CEDB01B48FE}" dt="2023-12-05T20:33:33.997" v="123" actId="26606"/>
          <ac:spMkLst>
            <pc:docMk/>
            <pc:sldMk cId="0" sldId="391"/>
            <ac:spMk id="264207" creationId="{2C1BBA94-3F40-40AA-8BB9-E69E25E537C1}"/>
          </ac:spMkLst>
        </pc:spChg>
        <pc:picChg chg="mod">
          <ac:chgData name="Southard, Mark (EOHLC)" userId="60859ef4-61bd-4ad7-9abd-72d3a3646cb3" providerId="ADAL" clId="{C2BAC88A-80CC-487D-8C2A-0CEDB01B48FE}" dt="2023-12-06T14:23:12.757" v="181" actId="14100"/>
          <ac:picMkLst>
            <pc:docMk/>
            <pc:sldMk cId="0" sldId="391"/>
            <ac:picMk id="104452" creationId="{EDA5D41B-96AD-4DCC-BDCF-D02681DA10C0}"/>
          </ac:picMkLst>
        </pc:picChg>
      </pc:sldChg>
      <pc:sldChg chg="modSp mod">
        <pc:chgData name="Southard, Mark (EOHLC)" userId="60859ef4-61bd-4ad7-9abd-72d3a3646cb3" providerId="ADAL" clId="{C2BAC88A-80CC-487D-8C2A-0CEDB01B48FE}" dt="2023-12-08T13:21:52.398" v="182" actId="20577"/>
        <pc:sldMkLst>
          <pc:docMk/>
          <pc:sldMk cId="0" sldId="392"/>
        </pc:sldMkLst>
        <pc:spChg chg="mod">
          <ac:chgData name="Southard, Mark (EOHLC)" userId="60859ef4-61bd-4ad7-9abd-72d3a3646cb3" providerId="ADAL" clId="{C2BAC88A-80CC-487D-8C2A-0CEDB01B48FE}" dt="2023-12-08T13:21:52.398" v="182" actId="20577"/>
          <ac:spMkLst>
            <pc:docMk/>
            <pc:sldMk cId="0" sldId="392"/>
            <ac:spMk id="3" creationId="{ABC691CD-0EB3-472F-8DC6-B6D33F4D3858}"/>
          </ac:spMkLst>
        </pc:spChg>
      </pc:sldChg>
    </pc:docChg>
  </pc:docChgLst>
</pc:chgInfo>
</file>

<file path=ppt/diagrams/_rels/data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madhcd.intelligrants.com/"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ata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4.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6.xml.rels><?xml version="1.0" encoding="UTF-8" standalone="yes"?>
<Relationships xmlns="http://schemas.openxmlformats.org/package/2006/relationships"><Relationship Id="rId3" Type="http://schemas.openxmlformats.org/officeDocument/2006/relationships/hyperlink" Target="http://madhcd.intelligrants.com/" TargetMode="External"/><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4.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E60B2-79E9-4279-B32C-3339976479B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5AE7F54-F730-4A27-B892-A0DC8E0DD69C}">
      <dgm:prSet custT="1"/>
      <dgm:spPr/>
      <dgm:t>
        <a:bodyPr/>
        <a:lstStyle/>
        <a:p>
          <a:r>
            <a:rPr lang="en-US" sz="4000"/>
            <a:t>Community Development Fund</a:t>
          </a:r>
        </a:p>
      </dgm:t>
    </dgm:pt>
    <dgm:pt modelId="{5685617A-F50D-4C8D-B034-B214C0654D3D}" type="parTrans" cxnId="{4C423217-4C2F-4E54-A3DA-51D961843E85}">
      <dgm:prSet/>
      <dgm:spPr/>
      <dgm:t>
        <a:bodyPr/>
        <a:lstStyle/>
        <a:p>
          <a:endParaRPr lang="en-US"/>
        </a:p>
      </dgm:t>
    </dgm:pt>
    <dgm:pt modelId="{3754C59E-8E13-4CAF-AF42-2EADCECED104}" type="sibTrans" cxnId="{4C423217-4C2F-4E54-A3DA-51D961843E85}">
      <dgm:prSet/>
      <dgm:spPr/>
      <dgm:t>
        <a:bodyPr/>
        <a:lstStyle/>
        <a:p>
          <a:endParaRPr lang="en-US"/>
        </a:p>
      </dgm:t>
    </dgm:pt>
    <dgm:pt modelId="{B084BB9C-C8AC-4C21-89C6-3529CB0C8B84}">
      <dgm:prSet custT="1"/>
      <dgm:spPr/>
      <dgm:t>
        <a:bodyPr/>
        <a:lstStyle/>
        <a:p>
          <a:r>
            <a:rPr lang="en-US" sz="4000"/>
            <a:t>Mini-Entitlements</a:t>
          </a:r>
        </a:p>
      </dgm:t>
    </dgm:pt>
    <dgm:pt modelId="{E18ED969-D95C-46E4-A8C5-A8CDCFA96A7B}" type="parTrans" cxnId="{2CE738E1-6FB4-4E08-AA7B-BC5E0FF18547}">
      <dgm:prSet/>
      <dgm:spPr/>
      <dgm:t>
        <a:bodyPr/>
        <a:lstStyle/>
        <a:p>
          <a:endParaRPr lang="en-US"/>
        </a:p>
      </dgm:t>
    </dgm:pt>
    <dgm:pt modelId="{8FF1DCD9-5CC3-44E8-9383-9DD3411C5D78}" type="sibTrans" cxnId="{2CE738E1-6FB4-4E08-AA7B-BC5E0FF18547}">
      <dgm:prSet/>
      <dgm:spPr/>
      <dgm:t>
        <a:bodyPr/>
        <a:lstStyle/>
        <a:p>
          <a:endParaRPr lang="en-US"/>
        </a:p>
      </dgm:t>
    </dgm:pt>
    <dgm:pt modelId="{987A765B-42B4-4D08-BA8F-FA54C417FAD7}" type="pres">
      <dgm:prSet presAssocID="{A30E60B2-79E9-4279-B32C-3339976479B5}" presName="linear" presStyleCnt="0">
        <dgm:presLayoutVars>
          <dgm:animLvl val="lvl"/>
          <dgm:resizeHandles val="exact"/>
        </dgm:presLayoutVars>
      </dgm:prSet>
      <dgm:spPr/>
    </dgm:pt>
    <dgm:pt modelId="{BA04C059-8FC4-4744-9126-C8E04A4BB906}" type="pres">
      <dgm:prSet presAssocID="{65AE7F54-F730-4A27-B892-A0DC8E0DD69C}" presName="parentText" presStyleLbl="node1" presStyleIdx="0" presStyleCnt="2">
        <dgm:presLayoutVars>
          <dgm:chMax val="0"/>
          <dgm:bulletEnabled val="1"/>
        </dgm:presLayoutVars>
      </dgm:prSet>
      <dgm:spPr/>
    </dgm:pt>
    <dgm:pt modelId="{93BBBA4C-5C39-4944-B43C-7D6253A3A6AA}" type="pres">
      <dgm:prSet presAssocID="{3754C59E-8E13-4CAF-AF42-2EADCECED104}" presName="spacer" presStyleCnt="0"/>
      <dgm:spPr/>
    </dgm:pt>
    <dgm:pt modelId="{9BC5937A-B529-4F87-994D-BB3C4884D52D}" type="pres">
      <dgm:prSet presAssocID="{B084BB9C-C8AC-4C21-89C6-3529CB0C8B84}" presName="parentText" presStyleLbl="node1" presStyleIdx="1" presStyleCnt="2">
        <dgm:presLayoutVars>
          <dgm:chMax val="0"/>
          <dgm:bulletEnabled val="1"/>
        </dgm:presLayoutVars>
      </dgm:prSet>
      <dgm:spPr/>
    </dgm:pt>
  </dgm:ptLst>
  <dgm:cxnLst>
    <dgm:cxn modelId="{7F48C20E-0442-4821-8247-939E7A27967F}" type="presOf" srcId="{65AE7F54-F730-4A27-B892-A0DC8E0DD69C}" destId="{BA04C059-8FC4-4744-9126-C8E04A4BB906}" srcOrd="0" destOrd="0" presId="urn:microsoft.com/office/officeart/2005/8/layout/vList2"/>
    <dgm:cxn modelId="{F3912310-AF95-4E9C-8241-1562A20D31BF}" type="presOf" srcId="{A30E60B2-79E9-4279-B32C-3339976479B5}" destId="{987A765B-42B4-4D08-BA8F-FA54C417FAD7}" srcOrd="0" destOrd="0" presId="urn:microsoft.com/office/officeart/2005/8/layout/vList2"/>
    <dgm:cxn modelId="{4C423217-4C2F-4E54-A3DA-51D961843E85}" srcId="{A30E60B2-79E9-4279-B32C-3339976479B5}" destId="{65AE7F54-F730-4A27-B892-A0DC8E0DD69C}" srcOrd="0" destOrd="0" parTransId="{5685617A-F50D-4C8D-B034-B214C0654D3D}" sibTransId="{3754C59E-8E13-4CAF-AF42-2EADCECED104}"/>
    <dgm:cxn modelId="{881181D9-D979-406C-9A16-209D917FB3E3}" type="presOf" srcId="{B084BB9C-C8AC-4C21-89C6-3529CB0C8B84}" destId="{9BC5937A-B529-4F87-994D-BB3C4884D52D}" srcOrd="0" destOrd="0" presId="urn:microsoft.com/office/officeart/2005/8/layout/vList2"/>
    <dgm:cxn modelId="{2CE738E1-6FB4-4E08-AA7B-BC5E0FF18547}" srcId="{A30E60B2-79E9-4279-B32C-3339976479B5}" destId="{B084BB9C-C8AC-4C21-89C6-3529CB0C8B84}" srcOrd="1" destOrd="0" parTransId="{E18ED969-D95C-46E4-A8C5-A8CDCFA96A7B}" sibTransId="{8FF1DCD9-5CC3-44E8-9383-9DD3411C5D78}"/>
    <dgm:cxn modelId="{EAF24067-832D-4E96-B713-B33D4426572D}" type="presParOf" srcId="{987A765B-42B4-4D08-BA8F-FA54C417FAD7}" destId="{BA04C059-8FC4-4744-9126-C8E04A4BB906}" srcOrd="0" destOrd="0" presId="urn:microsoft.com/office/officeart/2005/8/layout/vList2"/>
    <dgm:cxn modelId="{F5F01A7C-7C7C-4149-AB4F-8A963C083CE1}" type="presParOf" srcId="{987A765B-42B4-4D08-BA8F-FA54C417FAD7}" destId="{93BBBA4C-5C39-4944-B43C-7D6253A3A6AA}" srcOrd="1" destOrd="0" presId="urn:microsoft.com/office/officeart/2005/8/layout/vList2"/>
    <dgm:cxn modelId="{5722BC0F-DC6D-45D4-A556-414FFF460EA2}" type="presParOf" srcId="{987A765B-42B4-4D08-BA8F-FA54C417FAD7}" destId="{9BC5937A-B529-4F87-994D-BB3C4884D52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7748E2-7D90-41BF-A1EF-90239929B7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010A0DD-106E-4DEF-A450-5924DF4D1ACC}">
      <dgm:prSet custT="1"/>
      <dgm:spPr>
        <a:solidFill>
          <a:schemeClr val="accent2">
            <a:lumMod val="60000"/>
            <a:lumOff val="40000"/>
          </a:schemeClr>
        </a:solidFill>
      </dgm:spPr>
      <dgm:t>
        <a:bodyPr/>
        <a:lstStyle/>
        <a:p>
          <a:r>
            <a:rPr lang="en-US" sz="1800"/>
            <a:t>Is the project eligible?</a:t>
          </a:r>
        </a:p>
      </dgm:t>
    </dgm:pt>
    <dgm:pt modelId="{5DFFCD40-A721-4654-A62C-62F9825F18DC}" type="parTrans" cxnId="{1C88920F-CA1E-4540-83C3-B7C9536056F6}">
      <dgm:prSet/>
      <dgm:spPr/>
      <dgm:t>
        <a:bodyPr/>
        <a:lstStyle/>
        <a:p>
          <a:endParaRPr lang="en-US"/>
        </a:p>
      </dgm:t>
    </dgm:pt>
    <dgm:pt modelId="{59676F9C-DD4C-4524-B83F-B9E9FF2DDDE2}" type="sibTrans" cxnId="{1C88920F-CA1E-4540-83C3-B7C9536056F6}">
      <dgm:prSet/>
      <dgm:spPr/>
      <dgm:t>
        <a:bodyPr/>
        <a:lstStyle/>
        <a:p>
          <a:endParaRPr lang="en-US"/>
        </a:p>
      </dgm:t>
    </dgm:pt>
    <dgm:pt modelId="{8797B31A-FA57-4E50-90B9-4936DC72AC6D}">
      <dgm:prSet custT="1"/>
      <dgm:spPr/>
      <dgm:t>
        <a:bodyPr/>
        <a:lstStyle/>
        <a:p>
          <a:r>
            <a:rPr lang="en-US" sz="1800"/>
            <a:t>Does the project meet a national objective?</a:t>
          </a:r>
        </a:p>
      </dgm:t>
    </dgm:pt>
    <dgm:pt modelId="{242EF852-E866-4E56-915A-4FD970C8E328}" type="parTrans" cxnId="{93D1BFC4-A9A7-4FCC-8ADE-50A4C876D3F9}">
      <dgm:prSet/>
      <dgm:spPr/>
      <dgm:t>
        <a:bodyPr/>
        <a:lstStyle/>
        <a:p>
          <a:endParaRPr lang="en-US"/>
        </a:p>
      </dgm:t>
    </dgm:pt>
    <dgm:pt modelId="{95031B7D-67F0-4505-AEA2-D2151EB67D20}" type="sibTrans" cxnId="{93D1BFC4-A9A7-4FCC-8ADE-50A4C876D3F9}">
      <dgm:prSet/>
      <dgm:spPr/>
      <dgm:t>
        <a:bodyPr/>
        <a:lstStyle/>
        <a:p>
          <a:endParaRPr lang="en-US"/>
        </a:p>
      </dgm:t>
    </dgm:pt>
    <dgm:pt modelId="{701983C3-9201-4A78-8333-37DE0D22FFF1}">
      <dgm:prSet custT="1"/>
      <dgm:spPr>
        <a:solidFill>
          <a:srgbClr val="8568A0"/>
        </a:solidFill>
      </dgm:spPr>
      <dgm:t>
        <a:bodyPr/>
        <a:lstStyle/>
        <a:p>
          <a:r>
            <a:rPr lang="en-US" sz="2400"/>
            <a:t> </a:t>
          </a:r>
          <a:r>
            <a:rPr lang="en-US" sz="1800"/>
            <a:t>Consistent with Sustainable Development principles?</a:t>
          </a:r>
        </a:p>
      </dgm:t>
    </dgm:pt>
    <dgm:pt modelId="{D0EFB26B-68F4-453F-8DCC-20B804A3C40A}" type="parTrans" cxnId="{F47A9354-5DB9-4170-81CB-600C65E64E3D}">
      <dgm:prSet/>
      <dgm:spPr/>
      <dgm:t>
        <a:bodyPr/>
        <a:lstStyle/>
        <a:p>
          <a:endParaRPr lang="en-US"/>
        </a:p>
      </dgm:t>
    </dgm:pt>
    <dgm:pt modelId="{0344C676-8283-442A-B89B-B3DF7459845B}" type="sibTrans" cxnId="{F47A9354-5DB9-4170-81CB-600C65E64E3D}">
      <dgm:prSet/>
      <dgm:spPr/>
      <dgm:t>
        <a:bodyPr/>
        <a:lstStyle/>
        <a:p>
          <a:endParaRPr lang="en-US"/>
        </a:p>
      </dgm:t>
    </dgm:pt>
    <dgm:pt modelId="{A92AF2DF-C09D-4DEF-8EE7-BA9B24369B8D}">
      <dgm:prSet custT="1"/>
      <dgm:spPr/>
      <dgm:t>
        <a:bodyPr/>
        <a:lstStyle/>
        <a:p>
          <a:r>
            <a:rPr lang="en-US" sz="1600"/>
            <a:t>Are there project specific thresholds: Senior Centers, Barrier Removal, Bid-Ready Plans and Specifications, Housing Rehabilitation</a:t>
          </a:r>
        </a:p>
      </dgm:t>
    </dgm:pt>
    <dgm:pt modelId="{EE69ABD0-AEEE-4787-B1D6-54C50AC4CB8C}" type="parTrans" cxnId="{96D30A08-96BD-4DD0-9FA5-A0A7AD9D11ED}">
      <dgm:prSet/>
      <dgm:spPr/>
      <dgm:t>
        <a:bodyPr/>
        <a:lstStyle/>
        <a:p>
          <a:endParaRPr lang="en-US"/>
        </a:p>
      </dgm:t>
    </dgm:pt>
    <dgm:pt modelId="{CC37786E-FAE2-45D4-885A-819E32608FEE}" type="sibTrans" cxnId="{96D30A08-96BD-4DD0-9FA5-A0A7AD9D11ED}">
      <dgm:prSet/>
      <dgm:spPr/>
      <dgm:t>
        <a:bodyPr/>
        <a:lstStyle/>
        <a:p>
          <a:endParaRPr lang="en-US"/>
        </a:p>
      </dgm:t>
    </dgm:pt>
    <dgm:pt modelId="{E0332749-FB0B-43BA-BF20-246FA9D8283F}">
      <dgm:prSet custT="1"/>
      <dgm:spPr/>
      <dgm:t>
        <a:bodyPr/>
        <a:lstStyle/>
        <a:p>
          <a:r>
            <a:rPr lang="en-US" sz="1600"/>
            <a:t>If you cannot demonstrate that you can meet the thresholds, the application or project cannot move forward!</a:t>
          </a:r>
        </a:p>
      </dgm:t>
    </dgm:pt>
    <dgm:pt modelId="{8832909F-62DC-4F29-8919-1A2050B20BB1}" type="parTrans" cxnId="{393C4A1D-DBB6-4CBA-BDA7-EEEA1BEBA191}">
      <dgm:prSet/>
      <dgm:spPr/>
      <dgm:t>
        <a:bodyPr/>
        <a:lstStyle/>
        <a:p>
          <a:endParaRPr lang="en-US"/>
        </a:p>
      </dgm:t>
    </dgm:pt>
    <dgm:pt modelId="{D002DA2D-D0E7-42D1-964D-598041A08437}" type="sibTrans" cxnId="{393C4A1D-DBB6-4CBA-BDA7-EEEA1BEBA191}">
      <dgm:prSet/>
      <dgm:spPr/>
      <dgm:t>
        <a:bodyPr/>
        <a:lstStyle/>
        <a:p>
          <a:endParaRPr lang="en-US"/>
        </a:p>
      </dgm:t>
    </dgm:pt>
    <dgm:pt modelId="{54D631E0-1B39-4025-8498-E574BCB8DDF8}" type="pres">
      <dgm:prSet presAssocID="{8E7748E2-7D90-41BF-A1EF-90239929B726}" presName="diagram" presStyleCnt="0">
        <dgm:presLayoutVars>
          <dgm:dir/>
          <dgm:resizeHandles val="exact"/>
        </dgm:presLayoutVars>
      </dgm:prSet>
      <dgm:spPr/>
    </dgm:pt>
    <dgm:pt modelId="{C30B36A7-D424-4770-9C83-D6CEAC041662}" type="pres">
      <dgm:prSet presAssocID="{B010A0DD-106E-4DEF-A450-5924DF4D1ACC}" presName="node" presStyleLbl="node1" presStyleIdx="0" presStyleCnt="5">
        <dgm:presLayoutVars>
          <dgm:bulletEnabled val="1"/>
        </dgm:presLayoutVars>
      </dgm:prSet>
      <dgm:spPr/>
    </dgm:pt>
    <dgm:pt modelId="{88C4B737-4D94-4A51-8594-48AB66064446}" type="pres">
      <dgm:prSet presAssocID="{59676F9C-DD4C-4524-B83F-B9E9FF2DDDE2}" presName="sibTrans" presStyleCnt="0"/>
      <dgm:spPr/>
    </dgm:pt>
    <dgm:pt modelId="{F6D6958A-33F3-466D-AE96-C127E30883B3}" type="pres">
      <dgm:prSet presAssocID="{8797B31A-FA57-4E50-90B9-4936DC72AC6D}" presName="node" presStyleLbl="node1" presStyleIdx="1" presStyleCnt="5">
        <dgm:presLayoutVars>
          <dgm:bulletEnabled val="1"/>
        </dgm:presLayoutVars>
      </dgm:prSet>
      <dgm:spPr/>
    </dgm:pt>
    <dgm:pt modelId="{2582103F-6A04-42F4-BD7C-173FF22A7958}" type="pres">
      <dgm:prSet presAssocID="{95031B7D-67F0-4505-AEA2-D2151EB67D20}" presName="sibTrans" presStyleCnt="0"/>
      <dgm:spPr/>
    </dgm:pt>
    <dgm:pt modelId="{40D6A9C2-8EE8-49F2-9C34-485CAA428E34}" type="pres">
      <dgm:prSet presAssocID="{701983C3-9201-4A78-8333-37DE0D22FFF1}" presName="node" presStyleLbl="node1" presStyleIdx="2" presStyleCnt="5">
        <dgm:presLayoutVars>
          <dgm:bulletEnabled val="1"/>
        </dgm:presLayoutVars>
      </dgm:prSet>
      <dgm:spPr/>
    </dgm:pt>
    <dgm:pt modelId="{E6D8F206-B239-463C-BD48-C9EB7DDC22F1}" type="pres">
      <dgm:prSet presAssocID="{0344C676-8283-442A-B89B-B3DF7459845B}" presName="sibTrans" presStyleCnt="0"/>
      <dgm:spPr/>
    </dgm:pt>
    <dgm:pt modelId="{7E5ED490-A4A9-43DA-B005-3434D07699CE}" type="pres">
      <dgm:prSet presAssocID="{A92AF2DF-C09D-4DEF-8EE7-BA9B24369B8D}" presName="node" presStyleLbl="node1" presStyleIdx="3" presStyleCnt="5">
        <dgm:presLayoutVars>
          <dgm:bulletEnabled val="1"/>
        </dgm:presLayoutVars>
      </dgm:prSet>
      <dgm:spPr/>
    </dgm:pt>
    <dgm:pt modelId="{6559A538-F28C-47D1-A419-BCD7AC5B5225}" type="pres">
      <dgm:prSet presAssocID="{CC37786E-FAE2-45D4-885A-819E32608FEE}" presName="sibTrans" presStyleCnt="0"/>
      <dgm:spPr/>
    </dgm:pt>
    <dgm:pt modelId="{BD18BBE9-A34D-4955-9A71-EE74AE73759E}" type="pres">
      <dgm:prSet presAssocID="{E0332749-FB0B-43BA-BF20-246FA9D8283F}" presName="node" presStyleLbl="node1" presStyleIdx="4" presStyleCnt="5">
        <dgm:presLayoutVars>
          <dgm:bulletEnabled val="1"/>
        </dgm:presLayoutVars>
      </dgm:prSet>
      <dgm:spPr/>
    </dgm:pt>
  </dgm:ptLst>
  <dgm:cxnLst>
    <dgm:cxn modelId="{96D30A08-96BD-4DD0-9FA5-A0A7AD9D11ED}" srcId="{8E7748E2-7D90-41BF-A1EF-90239929B726}" destId="{A92AF2DF-C09D-4DEF-8EE7-BA9B24369B8D}" srcOrd="3" destOrd="0" parTransId="{EE69ABD0-AEEE-4787-B1D6-54C50AC4CB8C}" sibTransId="{CC37786E-FAE2-45D4-885A-819E32608FEE}"/>
    <dgm:cxn modelId="{1C88920F-CA1E-4540-83C3-B7C9536056F6}" srcId="{8E7748E2-7D90-41BF-A1EF-90239929B726}" destId="{B010A0DD-106E-4DEF-A450-5924DF4D1ACC}" srcOrd="0" destOrd="0" parTransId="{5DFFCD40-A721-4654-A62C-62F9825F18DC}" sibTransId="{59676F9C-DD4C-4524-B83F-B9E9FF2DDDE2}"/>
    <dgm:cxn modelId="{393C4A1D-DBB6-4CBA-BDA7-EEEA1BEBA191}" srcId="{8E7748E2-7D90-41BF-A1EF-90239929B726}" destId="{E0332749-FB0B-43BA-BF20-246FA9D8283F}" srcOrd="4" destOrd="0" parTransId="{8832909F-62DC-4F29-8919-1A2050B20BB1}" sibTransId="{D002DA2D-D0E7-42D1-964D-598041A08437}"/>
    <dgm:cxn modelId="{E62ABD70-D69F-405D-9260-8B55C2CD155C}" type="presOf" srcId="{8E7748E2-7D90-41BF-A1EF-90239929B726}" destId="{54D631E0-1B39-4025-8498-E574BCB8DDF8}" srcOrd="0" destOrd="0" presId="urn:microsoft.com/office/officeart/2005/8/layout/default"/>
    <dgm:cxn modelId="{F47A9354-5DB9-4170-81CB-600C65E64E3D}" srcId="{8E7748E2-7D90-41BF-A1EF-90239929B726}" destId="{701983C3-9201-4A78-8333-37DE0D22FFF1}" srcOrd="2" destOrd="0" parTransId="{D0EFB26B-68F4-453F-8DCC-20B804A3C40A}" sibTransId="{0344C676-8283-442A-B89B-B3DF7459845B}"/>
    <dgm:cxn modelId="{F0528E8F-EC49-46D0-A2BC-B8D2D78F6E69}" type="presOf" srcId="{A92AF2DF-C09D-4DEF-8EE7-BA9B24369B8D}" destId="{7E5ED490-A4A9-43DA-B005-3434D07699CE}" srcOrd="0" destOrd="0" presId="urn:microsoft.com/office/officeart/2005/8/layout/default"/>
    <dgm:cxn modelId="{AC354F98-845D-4D29-969B-CC93B479CBC2}" type="presOf" srcId="{8797B31A-FA57-4E50-90B9-4936DC72AC6D}" destId="{F6D6958A-33F3-466D-AE96-C127E30883B3}" srcOrd="0" destOrd="0" presId="urn:microsoft.com/office/officeart/2005/8/layout/default"/>
    <dgm:cxn modelId="{372BB2A5-1F7C-4FD4-ACB5-D162D7A48BE7}" type="presOf" srcId="{E0332749-FB0B-43BA-BF20-246FA9D8283F}" destId="{BD18BBE9-A34D-4955-9A71-EE74AE73759E}" srcOrd="0" destOrd="0" presId="urn:microsoft.com/office/officeart/2005/8/layout/default"/>
    <dgm:cxn modelId="{93D1BFC4-A9A7-4FCC-8ADE-50A4C876D3F9}" srcId="{8E7748E2-7D90-41BF-A1EF-90239929B726}" destId="{8797B31A-FA57-4E50-90B9-4936DC72AC6D}" srcOrd="1" destOrd="0" parTransId="{242EF852-E866-4E56-915A-4FD970C8E328}" sibTransId="{95031B7D-67F0-4505-AEA2-D2151EB67D20}"/>
    <dgm:cxn modelId="{FC0F3BF0-FB2C-4930-BC18-D816CC84635F}" type="presOf" srcId="{B010A0DD-106E-4DEF-A450-5924DF4D1ACC}" destId="{C30B36A7-D424-4770-9C83-D6CEAC041662}" srcOrd="0" destOrd="0" presId="urn:microsoft.com/office/officeart/2005/8/layout/default"/>
    <dgm:cxn modelId="{A70A09FB-7D79-435B-8933-0DE8FBA4D7A2}" type="presOf" srcId="{701983C3-9201-4A78-8333-37DE0D22FFF1}" destId="{40D6A9C2-8EE8-49F2-9C34-485CAA428E34}" srcOrd="0" destOrd="0" presId="urn:microsoft.com/office/officeart/2005/8/layout/default"/>
    <dgm:cxn modelId="{09E738CB-499D-4751-B7FB-A8A33013F0E5}" type="presParOf" srcId="{54D631E0-1B39-4025-8498-E574BCB8DDF8}" destId="{C30B36A7-D424-4770-9C83-D6CEAC041662}" srcOrd="0" destOrd="0" presId="urn:microsoft.com/office/officeart/2005/8/layout/default"/>
    <dgm:cxn modelId="{A40769B2-F95F-4217-8C74-02FF17BF7F29}" type="presParOf" srcId="{54D631E0-1B39-4025-8498-E574BCB8DDF8}" destId="{88C4B737-4D94-4A51-8594-48AB66064446}" srcOrd="1" destOrd="0" presId="urn:microsoft.com/office/officeart/2005/8/layout/default"/>
    <dgm:cxn modelId="{133D06C7-30D3-41A1-9730-15C1060A5A41}" type="presParOf" srcId="{54D631E0-1B39-4025-8498-E574BCB8DDF8}" destId="{F6D6958A-33F3-466D-AE96-C127E30883B3}" srcOrd="2" destOrd="0" presId="urn:microsoft.com/office/officeart/2005/8/layout/default"/>
    <dgm:cxn modelId="{21F0A2E3-7C16-48F3-933E-6BE1D72A7A96}" type="presParOf" srcId="{54D631E0-1B39-4025-8498-E574BCB8DDF8}" destId="{2582103F-6A04-42F4-BD7C-173FF22A7958}" srcOrd="3" destOrd="0" presId="urn:microsoft.com/office/officeart/2005/8/layout/default"/>
    <dgm:cxn modelId="{61F4B3DE-905E-468B-9011-0BEE975B4BD0}" type="presParOf" srcId="{54D631E0-1B39-4025-8498-E574BCB8DDF8}" destId="{40D6A9C2-8EE8-49F2-9C34-485CAA428E34}" srcOrd="4" destOrd="0" presId="urn:microsoft.com/office/officeart/2005/8/layout/default"/>
    <dgm:cxn modelId="{73C2B159-5CBF-4EAE-849F-B0E151D460E2}" type="presParOf" srcId="{54D631E0-1B39-4025-8498-E574BCB8DDF8}" destId="{E6D8F206-B239-463C-BD48-C9EB7DDC22F1}" srcOrd="5" destOrd="0" presId="urn:microsoft.com/office/officeart/2005/8/layout/default"/>
    <dgm:cxn modelId="{8E1361E9-2D2D-4D81-A12B-5D1392314CC1}" type="presParOf" srcId="{54D631E0-1B39-4025-8498-E574BCB8DDF8}" destId="{7E5ED490-A4A9-43DA-B005-3434D07699CE}" srcOrd="6" destOrd="0" presId="urn:microsoft.com/office/officeart/2005/8/layout/default"/>
    <dgm:cxn modelId="{A718E86C-A61E-4A9F-8A3C-38999704F4A5}" type="presParOf" srcId="{54D631E0-1B39-4025-8498-E574BCB8DDF8}" destId="{6559A538-F28C-47D1-A419-BCD7AC5B5225}" srcOrd="7" destOrd="0" presId="urn:microsoft.com/office/officeart/2005/8/layout/default"/>
    <dgm:cxn modelId="{5C39188B-A913-4508-ABBD-8DA4001239C4}" type="presParOf" srcId="{54D631E0-1B39-4025-8498-E574BCB8DDF8}" destId="{BD18BBE9-A34D-4955-9A71-EE74AE73759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A89C57-B846-4C96-998A-6CE47F19BD69}"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0623E6A5-FC62-43A9-B132-172F162307E8}">
      <dgm:prSet/>
      <dgm:spPr/>
      <dgm:t>
        <a:bodyPr/>
        <a:lstStyle/>
        <a:p>
          <a:r>
            <a:rPr lang="en-US" b="1" i="1"/>
            <a:t>24 CFR 570.207</a:t>
          </a:r>
          <a:endParaRPr lang="en-US"/>
        </a:p>
      </dgm:t>
    </dgm:pt>
    <dgm:pt modelId="{EE76A70B-1404-41A8-BEEC-186ED4BCE234}" type="parTrans" cxnId="{40A43515-2812-42A1-80B9-E87C144C890D}">
      <dgm:prSet/>
      <dgm:spPr/>
      <dgm:t>
        <a:bodyPr/>
        <a:lstStyle/>
        <a:p>
          <a:endParaRPr lang="en-US"/>
        </a:p>
      </dgm:t>
    </dgm:pt>
    <dgm:pt modelId="{5F5277C8-DFD8-4ABC-BB66-97D1A5C492B5}" type="sibTrans" cxnId="{40A43515-2812-42A1-80B9-E87C144C890D}">
      <dgm:prSet/>
      <dgm:spPr/>
      <dgm:t>
        <a:bodyPr/>
        <a:lstStyle/>
        <a:p>
          <a:endParaRPr lang="en-US"/>
        </a:p>
      </dgm:t>
    </dgm:pt>
    <dgm:pt modelId="{6E4DE3F6-D87A-462F-A0FF-47714614CA8B}">
      <dgm:prSet/>
      <dgm:spPr>
        <a:solidFill>
          <a:schemeClr val="bg2">
            <a:lumMod val="50000"/>
          </a:schemeClr>
        </a:solidFill>
      </dgm:spPr>
      <dgm:t>
        <a:bodyPr/>
        <a:lstStyle/>
        <a:p>
          <a:r>
            <a:rPr lang="en-US"/>
            <a:t>Expressly Prohibited:</a:t>
          </a:r>
        </a:p>
      </dgm:t>
    </dgm:pt>
    <dgm:pt modelId="{00946DF4-DA39-4516-BDD8-BCEF07AD4E1E}" type="parTrans" cxnId="{2198FA3E-BC38-4B1C-9031-CDCC9F659F28}">
      <dgm:prSet/>
      <dgm:spPr/>
      <dgm:t>
        <a:bodyPr/>
        <a:lstStyle/>
        <a:p>
          <a:endParaRPr lang="en-US"/>
        </a:p>
      </dgm:t>
    </dgm:pt>
    <dgm:pt modelId="{8155355F-65DA-4A0B-8ACC-07DF17B05A1A}" type="sibTrans" cxnId="{2198FA3E-BC38-4B1C-9031-CDCC9F659F28}">
      <dgm:prSet/>
      <dgm:spPr/>
      <dgm:t>
        <a:bodyPr/>
        <a:lstStyle/>
        <a:p>
          <a:endParaRPr lang="en-US"/>
        </a:p>
      </dgm:t>
    </dgm:pt>
    <dgm:pt modelId="{D541B075-E1C0-4C3A-9530-234246B7FD86}">
      <dgm:prSet/>
      <dgm:spPr/>
      <dgm:t>
        <a:bodyPr/>
        <a:lstStyle/>
        <a:p>
          <a:r>
            <a:rPr lang="en-US" b="1"/>
            <a:t>Buildings used for the conduct of government</a:t>
          </a:r>
        </a:p>
      </dgm:t>
    </dgm:pt>
    <dgm:pt modelId="{662C3F9B-1BC5-4476-BB56-84A7C34CB0C0}" type="parTrans" cxnId="{495E3072-9A87-4D4A-A1A6-F16FD8BE20D4}">
      <dgm:prSet/>
      <dgm:spPr/>
      <dgm:t>
        <a:bodyPr/>
        <a:lstStyle/>
        <a:p>
          <a:endParaRPr lang="en-US"/>
        </a:p>
      </dgm:t>
    </dgm:pt>
    <dgm:pt modelId="{288EB1F9-31B8-41A2-A748-B73FB04E8C39}" type="sibTrans" cxnId="{495E3072-9A87-4D4A-A1A6-F16FD8BE20D4}">
      <dgm:prSet/>
      <dgm:spPr/>
      <dgm:t>
        <a:bodyPr/>
        <a:lstStyle/>
        <a:p>
          <a:endParaRPr lang="en-US"/>
        </a:p>
      </dgm:t>
    </dgm:pt>
    <dgm:pt modelId="{F325D202-AE7A-4C10-81A0-B1909362997D}">
      <dgm:prSet/>
      <dgm:spPr/>
      <dgm:t>
        <a:bodyPr/>
        <a:lstStyle/>
        <a:p>
          <a:r>
            <a:rPr lang="en-US" b="1"/>
            <a:t>General government expenses</a:t>
          </a:r>
        </a:p>
      </dgm:t>
    </dgm:pt>
    <dgm:pt modelId="{F9579AE6-A62C-4841-9BAA-845BF91D5D8A}" type="parTrans" cxnId="{58AA63EC-079D-46D0-AF0A-4BC328891A0F}">
      <dgm:prSet/>
      <dgm:spPr/>
      <dgm:t>
        <a:bodyPr/>
        <a:lstStyle/>
        <a:p>
          <a:endParaRPr lang="en-US"/>
        </a:p>
      </dgm:t>
    </dgm:pt>
    <dgm:pt modelId="{AF05AC5A-D614-492F-8408-DF4454870DF8}" type="sibTrans" cxnId="{58AA63EC-079D-46D0-AF0A-4BC328891A0F}">
      <dgm:prSet/>
      <dgm:spPr/>
      <dgm:t>
        <a:bodyPr/>
        <a:lstStyle/>
        <a:p>
          <a:endParaRPr lang="en-US"/>
        </a:p>
      </dgm:t>
    </dgm:pt>
    <dgm:pt modelId="{1000082A-C41B-425C-A1A5-F3B64D8864CC}">
      <dgm:prSet/>
      <dgm:spPr/>
      <dgm:t>
        <a:bodyPr/>
        <a:lstStyle/>
        <a:p>
          <a:r>
            <a:rPr lang="en-US" b="1"/>
            <a:t>Political activities</a:t>
          </a:r>
        </a:p>
      </dgm:t>
    </dgm:pt>
    <dgm:pt modelId="{4EB37B4F-6E65-4801-A312-74BFE81E4B9A}" type="parTrans" cxnId="{88689684-CF27-47B3-8562-56F7EF68F7C9}">
      <dgm:prSet/>
      <dgm:spPr/>
      <dgm:t>
        <a:bodyPr/>
        <a:lstStyle/>
        <a:p>
          <a:endParaRPr lang="en-US"/>
        </a:p>
      </dgm:t>
    </dgm:pt>
    <dgm:pt modelId="{DF00CF83-4AF6-4059-985C-0B9D5F977328}" type="sibTrans" cxnId="{88689684-CF27-47B3-8562-56F7EF68F7C9}">
      <dgm:prSet/>
      <dgm:spPr/>
      <dgm:t>
        <a:bodyPr/>
        <a:lstStyle/>
        <a:p>
          <a:endParaRPr lang="en-US"/>
        </a:p>
      </dgm:t>
    </dgm:pt>
    <dgm:pt modelId="{F80851E2-EE71-49EC-89BF-D90E740386C1}">
      <dgm:prSet/>
      <dgm:spPr>
        <a:solidFill>
          <a:schemeClr val="accent6">
            <a:lumMod val="20000"/>
            <a:lumOff val="80000"/>
            <a:alpha val="90000"/>
          </a:schemeClr>
        </a:solidFill>
      </dgm:spPr>
      <dgm:t>
        <a:bodyPr/>
        <a:lstStyle/>
        <a:p>
          <a:r>
            <a:rPr lang="en-US" b="1"/>
            <a:t>Generally Ineligible:</a:t>
          </a:r>
        </a:p>
      </dgm:t>
    </dgm:pt>
    <dgm:pt modelId="{40D1FC5D-00B8-4C58-AA78-8457B9AD0049}" type="parTrans" cxnId="{60253B48-A93B-4100-BB3B-B12B409F8736}">
      <dgm:prSet/>
      <dgm:spPr/>
      <dgm:t>
        <a:bodyPr/>
        <a:lstStyle/>
        <a:p>
          <a:endParaRPr lang="en-US"/>
        </a:p>
      </dgm:t>
    </dgm:pt>
    <dgm:pt modelId="{3809B0E7-2141-42F5-8AE4-31D6B44DC450}" type="sibTrans" cxnId="{60253B48-A93B-4100-BB3B-B12B409F8736}">
      <dgm:prSet/>
      <dgm:spPr/>
      <dgm:t>
        <a:bodyPr/>
        <a:lstStyle/>
        <a:p>
          <a:endParaRPr lang="en-US"/>
        </a:p>
      </dgm:t>
    </dgm:pt>
    <dgm:pt modelId="{9D176433-3755-4506-AE84-CBA3B2592C73}">
      <dgm:prSet/>
      <dgm:spPr/>
      <dgm:t>
        <a:bodyPr/>
        <a:lstStyle/>
        <a:p>
          <a:r>
            <a:rPr lang="en-US" b="1"/>
            <a:t>Purchase of equipment; Furnishings and personal property; Operating and maintenance expenses; New housing construction; Income Payments</a:t>
          </a:r>
        </a:p>
      </dgm:t>
    </dgm:pt>
    <dgm:pt modelId="{955B5480-D9F5-4C29-9BEC-630FC8DDB8B6}" type="parTrans" cxnId="{BF5BD684-65E8-45F5-9C0B-FD8A2610B686}">
      <dgm:prSet/>
      <dgm:spPr/>
      <dgm:t>
        <a:bodyPr/>
        <a:lstStyle/>
        <a:p>
          <a:endParaRPr lang="en-US"/>
        </a:p>
      </dgm:t>
    </dgm:pt>
    <dgm:pt modelId="{A2A423D1-B15A-4A69-B827-29F31450CC12}" type="sibTrans" cxnId="{BF5BD684-65E8-45F5-9C0B-FD8A2610B686}">
      <dgm:prSet/>
      <dgm:spPr/>
      <dgm:t>
        <a:bodyPr/>
        <a:lstStyle/>
        <a:p>
          <a:endParaRPr lang="en-US"/>
        </a:p>
      </dgm:t>
    </dgm:pt>
    <dgm:pt modelId="{6C665D33-4FAC-4D8E-817E-78E193923A12}" type="pres">
      <dgm:prSet presAssocID="{C9A89C57-B846-4C96-998A-6CE47F19BD69}" presName="Name0" presStyleCnt="0">
        <dgm:presLayoutVars>
          <dgm:dir/>
          <dgm:animLvl val="lvl"/>
          <dgm:resizeHandles val="exact"/>
        </dgm:presLayoutVars>
      </dgm:prSet>
      <dgm:spPr/>
    </dgm:pt>
    <dgm:pt modelId="{493A765A-3CA3-46EC-9403-16AA5A96D506}" type="pres">
      <dgm:prSet presAssocID="{6E4DE3F6-D87A-462F-A0FF-47714614CA8B}" presName="boxAndChildren" presStyleCnt="0"/>
      <dgm:spPr/>
    </dgm:pt>
    <dgm:pt modelId="{AC8EA084-43BE-4758-B7C7-C623EBA3850F}" type="pres">
      <dgm:prSet presAssocID="{6E4DE3F6-D87A-462F-A0FF-47714614CA8B}" presName="parentTextBox" presStyleLbl="node1" presStyleIdx="0" presStyleCnt="2"/>
      <dgm:spPr/>
    </dgm:pt>
    <dgm:pt modelId="{5D7065BC-FBA4-4177-9F2F-D0B80279D959}" type="pres">
      <dgm:prSet presAssocID="{6E4DE3F6-D87A-462F-A0FF-47714614CA8B}" presName="entireBox" presStyleLbl="node1" presStyleIdx="0" presStyleCnt="2"/>
      <dgm:spPr/>
    </dgm:pt>
    <dgm:pt modelId="{80527962-1466-4131-AEAC-86987611DF95}" type="pres">
      <dgm:prSet presAssocID="{6E4DE3F6-D87A-462F-A0FF-47714614CA8B}" presName="descendantBox" presStyleCnt="0"/>
      <dgm:spPr/>
    </dgm:pt>
    <dgm:pt modelId="{F29E83E4-D232-469B-93A6-8E67F22CCD9D}" type="pres">
      <dgm:prSet presAssocID="{D541B075-E1C0-4C3A-9530-234246B7FD86}" presName="childTextBox" presStyleLbl="fgAccFollowNode1" presStyleIdx="0" presStyleCnt="5">
        <dgm:presLayoutVars>
          <dgm:bulletEnabled val="1"/>
        </dgm:presLayoutVars>
      </dgm:prSet>
      <dgm:spPr/>
    </dgm:pt>
    <dgm:pt modelId="{72CD66C5-4DE2-4C64-ABF7-A26C14D08331}" type="pres">
      <dgm:prSet presAssocID="{F325D202-AE7A-4C10-81A0-B1909362997D}" presName="childTextBox" presStyleLbl="fgAccFollowNode1" presStyleIdx="1" presStyleCnt="5">
        <dgm:presLayoutVars>
          <dgm:bulletEnabled val="1"/>
        </dgm:presLayoutVars>
      </dgm:prSet>
      <dgm:spPr/>
    </dgm:pt>
    <dgm:pt modelId="{213F74FD-1224-4865-8A47-70C13715A330}" type="pres">
      <dgm:prSet presAssocID="{1000082A-C41B-425C-A1A5-F3B64D8864CC}" presName="childTextBox" presStyleLbl="fgAccFollowNode1" presStyleIdx="2" presStyleCnt="5" custScaleY="100086">
        <dgm:presLayoutVars>
          <dgm:bulletEnabled val="1"/>
        </dgm:presLayoutVars>
      </dgm:prSet>
      <dgm:spPr/>
    </dgm:pt>
    <dgm:pt modelId="{DB85A200-C156-452A-9D59-E8BFD3D63706}" type="pres">
      <dgm:prSet presAssocID="{F80851E2-EE71-49EC-89BF-D90E740386C1}" presName="childTextBox" presStyleLbl="fgAccFollowNode1" presStyleIdx="3" presStyleCnt="5">
        <dgm:presLayoutVars>
          <dgm:bulletEnabled val="1"/>
        </dgm:presLayoutVars>
      </dgm:prSet>
      <dgm:spPr/>
    </dgm:pt>
    <dgm:pt modelId="{46019654-39A2-4E18-861E-DCD98654C790}" type="pres">
      <dgm:prSet presAssocID="{9D176433-3755-4506-AE84-CBA3B2592C73}" presName="childTextBox" presStyleLbl="fgAccFollowNode1" presStyleIdx="4" presStyleCnt="5">
        <dgm:presLayoutVars>
          <dgm:bulletEnabled val="1"/>
        </dgm:presLayoutVars>
      </dgm:prSet>
      <dgm:spPr/>
    </dgm:pt>
    <dgm:pt modelId="{EF2AA20A-968C-4BD2-AC46-CDFC7C201A46}" type="pres">
      <dgm:prSet presAssocID="{5F5277C8-DFD8-4ABC-BB66-97D1A5C492B5}" presName="sp" presStyleCnt="0"/>
      <dgm:spPr/>
    </dgm:pt>
    <dgm:pt modelId="{E3905392-65C1-4393-B8A4-88993E8D1B2D}" type="pres">
      <dgm:prSet presAssocID="{0623E6A5-FC62-43A9-B132-172F162307E8}" presName="arrowAndChildren" presStyleCnt="0"/>
      <dgm:spPr/>
    </dgm:pt>
    <dgm:pt modelId="{55C15D89-76E6-498E-A9A8-95BA2D788F47}" type="pres">
      <dgm:prSet presAssocID="{0623E6A5-FC62-43A9-B132-172F162307E8}" presName="parentTextArrow" presStyleLbl="node1" presStyleIdx="1" presStyleCnt="2" custScaleY="9435"/>
      <dgm:spPr/>
    </dgm:pt>
  </dgm:ptLst>
  <dgm:cxnLst>
    <dgm:cxn modelId="{A0591B02-9F6A-431E-83A7-D25E2D378572}" type="presOf" srcId="{F325D202-AE7A-4C10-81A0-B1909362997D}" destId="{72CD66C5-4DE2-4C64-ABF7-A26C14D08331}" srcOrd="0" destOrd="0" presId="urn:microsoft.com/office/officeart/2005/8/layout/process4"/>
    <dgm:cxn modelId="{B2653D0A-6E63-4A98-84AA-AB7AB95F7B9A}" type="presOf" srcId="{9D176433-3755-4506-AE84-CBA3B2592C73}" destId="{46019654-39A2-4E18-861E-DCD98654C790}" srcOrd="0" destOrd="0" presId="urn:microsoft.com/office/officeart/2005/8/layout/process4"/>
    <dgm:cxn modelId="{40A43515-2812-42A1-80B9-E87C144C890D}" srcId="{C9A89C57-B846-4C96-998A-6CE47F19BD69}" destId="{0623E6A5-FC62-43A9-B132-172F162307E8}" srcOrd="0" destOrd="0" parTransId="{EE76A70B-1404-41A8-BEEC-186ED4BCE234}" sibTransId="{5F5277C8-DFD8-4ABC-BB66-97D1A5C492B5}"/>
    <dgm:cxn modelId="{123E0C2E-1AE4-43B0-85DA-96A0423079B2}" type="presOf" srcId="{6E4DE3F6-D87A-462F-A0FF-47714614CA8B}" destId="{AC8EA084-43BE-4758-B7C7-C623EBA3850F}" srcOrd="0" destOrd="0" presId="urn:microsoft.com/office/officeart/2005/8/layout/process4"/>
    <dgm:cxn modelId="{63215C2F-09A3-4916-8A91-7C185C352F9F}" type="presOf" srcId="{D541B075-E1C0-4C3A-9530-234246B7FD86}" destId="{F29E83E4-D232-469B-93A6-8E67F22CCD9D}" srcOrd="0" destOrd="0" presId="urn:microsoft.com/office/officeart/2005/8/layout/process4"/>
    <dgm:cxn modelId="{2198FA3E-BC38-4B1C-9031-CDCC9F659F28}" srcId="{C9A89C57-B846-4C96-998A-6CE47F19BD69}" destId="{6E4DE3F6-D87A-462F-A0FF-47714614CA8B}" srcOrd="1" destOrd="0" parTransId="{00946DF4-DA39-4516-BDD8-BCEF07AD4E1E}" sibTransId="{8155355F-65DA-4A0B-8ACC-07DF17B05A1A}"/>
    <dgm:cxn modelId="{60253B48-A93B-4100-BB3B-B12B409F8736}" srcId="{6E4DE3F6-D87A-462F-A0FF-47714614CA8B}" destId="{F80851E2-EE71-49EC-89BF-D90E740386C1}" srcOrd="3" destOrd="0" parTransId="{40D1FC5D-00B8-4C58-AA78-8457B9AD0049}" sibTransId="{3809B0E7-2141-42F5-8AE4-31D6B44DC450}"/>
    <dgm:cxn modelId="{495E3072-9A87-4D4A-A1A6-F16FD8BE20D4}" srcId="{6E4DE3F6-D87A-462F-A0FF-47714614CA8B}" destId="{D541B075-E1C0-4C3A-9530-234246B7FD86}" srcOrd="0" destOrd="0" parTransId="{662C3F9B-1BC5-4476-BB56-84A7C34CB0C0}" sibTransId="{288EB1F9-31B8-41A2-A748-B73FB04E8C39}"/>
    <dgm:cxn modelId="{66F3697D-78BB-4299-ADD8-8FBFA924887B}" type="presOf" srcId="{0623E6A5-FC62-43A9-B132-172F162307E8}" destId="{55C15D89-76E6-498E-A9A8-95BA2D788F47}" srcOrd="0" destOrd="0" presId="urn:microsoft.com/office/officeart/2005/8/layout/process4"/>
    <dgm:cxn modelId="{88689684-CF27-47B3-8562-56F7EF68F7C9}" srcId="{6E4DE3F6-D87A-462F-A0FF-47714614CA8B}" destId="{1000082A-C41B-425C-A1A5-F3B64D8864CC}" srcOrd="2" destOrd="0" parTransId="{4EB37B4F-6E65-4801-A312-74BFE81E4B9A}" sibTransId="{DF00CF83-4AF6-4059-985C-0B9D5F977328}"/>
    <dgm:cxn modelId="{BF5BD684-65E8-45F5-9C0B-FD8A2610B686}" srcId="{6E4DE3F6-D87A-462F-A0FF-47714614CA8B}" destId="{9D176433-3755-4506-AE84-CBA3B2592C73}" srcOrd="4" destOrd="0" parTransId="{955B5480-D9F5-4C29-9BEC-630FC8DDB8B6}" sibTransId="{A2A423D1-B15A-4A69-B827-29F31450CC12}"/>
    <dgm:cxn modelId="{DA79789F-A378-4F6C-82B7-3CDFB6B66FF5}" type="presOf" srcId="{1000082A-C41B-425C-A1A5-F3B64D8864CC}" destId="{213F74FD-1224-4865-8A47-70C13715A330}" srcOrd="0" destOrd="0" presId="urn:microsoft.com/office/officeart/2005/8/layout/process4"/>
    <dgm:cxn modelId="{88BEA2C3-AFA9-457A-8124-AB5FCE5CE694}" type="presOf" srcId="{6E4DE3F6-D87A-462F-A0FF-47714614CA8B}" destId="{5D7065BC-FBA4-4177-9F2F-D0B80279D959}" srcOrd="1" destOrd="0" presId="urn:microsoft.com/office/officeart/2005/8/layout/process4"/>
    <dgm:cxn modelId="{33078CC5-1E8F-46DC-B1F6-E5F03E04D075}" type="presOf" srcId="{F80851E2-EE71-49EC-89BF-D90E740386C1}" destId="{DB85A200-C156-452A-9D59-E8BFD3D63706}" srcOrd="0" destOrd="0" presId="urn:microsoft.com/office/officeart/2005/8/layout/process4"/>
    <dgm:cxn modelId="{159619E4-1E00-4D2C-84C3-A8069CE13CF7}" type="presOf" srcId="{C9A89C57-B846-4C96-998A-6CE47F19BD69}" destId="{6C665D33-4FAC-4D8E-817E-78E193923A12}" srcOrd="0" destOrd="0" presId="urn:microsoft.com/office/officeart/2005/8/layout/process4"/>
    <dgm:cxn modelId="{58AA63EC-079D-46D0-AF0A-4BC328891A0F}" srcId="{6E4DE3F6-D87A-462F-A0FF-47714614CA8B}" destId="{F325D202-AE7A-4C10-81A0-B1909362997D}" srcOrd="1" destOrd="0" parTransId="{F9579AE6-A62C-4841-9BAA-845BF91D5D8A}" sibTransId="{AF05AC5A-D614-492F-8408-DF4454870DF8}"/>
    <dgm:cxn modelId="{9EFA2AC4-2F19-49DD-A3F3-A7D0E68065CC}" type="presParOf" srcId="{6C665D33-4FAC-4D8E-817E-78E193923A12}" destId="{493A765A-3CA3-46EC-9403-16AA5A96D506}" srcOrd="0" destOrd="0" presId="urn:microsoft.com/office/officeart/2005/8/layout/process4"/>
    <dgm:cxn modelId="{146AEE76-EF02-41AA-8350-F053A3AA2A90}" type="presParOf" srcId="{493A765A-3CA3-46EC-9403-16AA5A96D506}" destId="{AC8EA084-43BE-4758-B7C7-C623EBA3850F}" srcOrd="0" destOrd="0" presId="urn:microsoft.com/office/officeart/2005/8/layout/process4"/>
    <dgm:cxn modelId="{8E472284-449B-4610-9BED-24405ED92E1D}" type="presParOf" srcId="{493A765A-3CA3-46EC-9403-16AA5A96D506}" destId="{5D7065BC-FBA4-4177-9F2F-D0B80279D959}" srcOrd="1" destOrd="0" presId="urn:microsoft.com/office/officeart/2005/8/layout/process4"/>
    <dgm:cxn modelId="{DFE940D4-8C65-4BB5-9FF2-6357037BC696}" type="presParOf" srcId="{493A765A-3CA3-46EC-9403-16AA5A96D506}" destId="{80527962-1466-4131-AEAC-86987611DF95}" srcOrd="2" destOrd="0" presId="urn:microsoft.com/office/officeart/2005/8/layout/process4"/>
    <dgm:cxn modelId="{CD37F031-9D4C-4A16-A5BD-8D1730BF5F53}" type="presParOf" srcId="{80527962-1466-4131-AEAC-86987611DF95}" destId="{F29E83E4-D232-469B-93A6-8E67F22CCD9D}" srcOrd="0" destOrd="0" presId="urn:microsoft.com/office/officeart/2005/8/layout/process4"/>
    <dgm:cxn modelId="{F95D1377-0EAB-4BA0-B74B-1D374C3B9593}" type="presParOf" srcId="{80527962-1466-4131-AEAC-86987611DF95}" destId="{72CD66C5-4DE2-4C64-ABF7-A26C14D08331}" srcOrd="1" destOrd="0" presId="urn:microsoft.com/office/officeart/2005/8/layout/process4"/>
    <dgm:cxn modelId="{8407D18B-A0FF-4CF5-B839-1605DBA1B21A}" type="presParOf" srcId="{80527962-1466-4131-AEAC-86987611DF95}" destId="{213F74FD-1224-4865-8A47-70C13715A330}" srcOrd="2" destOrd="0" presId="urn:microsoft.com/office/officeart/2005/8/layout/process4"/>
    <dgm:cxn modelId="{FD579C65-3A06-471F-9794-941096FFCF9E}" type="presParOf" srcId="{80527962-1466-4131-AEAC-86987611DF95}" destId="{DB85A200-C156-452A-9D59-E8BFD3D63706}" srcOrd="3" destOrd="0" presId="urn:microsoft.com/office/officeart/2005/8/layout/process4"/>
    <dgm:cxn modelId="{70D153A5-6D4F-4314-A2B4-8D90EEC13963}" type="presParOf" srcId="{80527962-1466-4131-AEAC-86987611DF95}" destId="{46019654-39A2-4E18-861E-DCD98654C790}" srcOrd="4" destOrd="0" presId="urn:microsoft.com/office/officeart/2005/8/layout/process4"/>
    <dgm:cxn modelId="{B47D0467-3FAD-4178-92DE-CDA42F6E33A0}" type="presParOf" srcId="{6C665D33-4FAC-4D8E-817E-78E193923A12}" destId="{EF2AA20A-968C-4BD2-AC46-CDFC7C201A46}" srcOrd="1" destOrd="0" presId="urn:microsoft.com/office/officeart/2005/8/layout/process4"/>
    <dgm:cxn modelId="{7B04ADED-F0DA-41D0-91E7-FD33F5C80825}" type="presParOf" srcId="{6C665D33-4FAC-4D8E-817E-78E193923A12}" destId="{E3905392-65C1-4393-B8A4-88993E8D1B2D}" srcOrd="2" destOrd="0" presId="urn:microsoft.com/office/officeart/2005/8/layout/process4"/>
    <dgm:cxn modelId="{886DBDF1-B20F-413B-89E8-932FC7B29F57}" type="presParOf" srcId="{E3905392-65C1-4393-B8A4-88993E8D1B2D}" destId="{55C15D89-76E6-498E-A9A8-95BA2D788F4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3BF215-FFBF-4D84-B685-78599830AE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4D1BAE2-C21F-49CF-B522-7CEDEEEDDC91}">
      <dgm:prSet custT="1"/>
      <dgm:spPr/>
      <dgm:t>
        <a:bodyPr/>
        <a:lstStyle/>
        <a:p>
          <a:r>
            <a:rPr lang="en-US" sz="2000" dirty="0"/>
            <a:t>Site control under the Board of Selectmen or Mayor</a:t>
          </a:r>
        </a:p>
      </dgm:t>
    </dgm:pt>
    <dgm:pt modelId="{FB4E20AC-8366-4DA3-A87F-6058AB5D2FBD}" type="parTrans" cxnId="{406B16F4-F00C-4B9E-B796-70A2DAE02FA4}">
      <dgm:prSet/>
      <dgm:spPr/>
      <dgm:t>
        <a:bodyPr/>
        <a:lstStyle/>
        <a:p>
          <a:endParaRPr lang="en-US"/>
        </a:p>
      </dgm:t>
    </dgm:pt>
    <dgm:pt modelId="{20196777-00ED-4076-A028-44C00D044EBA}" type="sibTrans" cxnId="{406B16F4-F00C-4B9E-B796-70A2DAE02FA4}">
      <dgm:prSet/>
      <dgm:spPr/>
      <dgm:t>
        <a:bodyPr/>
        <a:lstStyle/>
        <a:p>
          <a:endParaRPr lang="en-US"/>
        </a:p>
      </dgm:t>
    </dgm:pt>
    <dgm:pt modelId="{FB32D079-C943-42CE-B5B9-1B1C0705AEFA}">
      <dgm:prSet custT="1"/>
      <dgm:spPr/>
      <dgm:t>
        <a:bodyPr/>
        <a:lstStyle/>
        <a:p>
          <a:r>
            <a:rPr lang="en-US" sz="2000"/>
            <a:t>Bid-ready plans and specifications</a:t>
          </a:r>
        </a:p>
      </dgm:t>
    </dgm:pt>
    <dgm:pt modelId="{6293CCB5-D364-4B17-AD39-29E6C54938CE}" type="parTrans" cxnId="{8419A2DD-C09D-46E0-91F0-F5CC540B91E6}">
      <dgm:prSet/>
      <dgm:spPr/>
      <dgm:t>
        <a:bodyPr/>
        <a:lstStyle/>
        <a:p>
          <a:endParaRPr lang="en-US"/>
        </a:p>
      </dgm:t>
    </dgm:pt>
    <dgm:pt modelId="{7D073F97-BF28-4B79-85D1-E5B0C53EAD13}" type="sibTrans" cxnId="{8419A2DD-C09D-46E0-91F0-F5CC540B91E6}">
      <dgm:prSet/>
      <dgm:spPr/>
      <dgm:t>
        <a:bodyPr/>
        <a:lstStyle/>
        <a:p>
          <a:endParaRPr lang="en-US"/>
        </a:p>
      </dgm:t>
    </dgm:pt>
    <dgm:pt modelId="{53AC16FC-AC55-45C1-A5A1-26AF256DEBB8}">
      <dgm:prSet/>
      <dgm:spPr/>
      <dgm:t>
        <a:bodyPr/>
        <a:lstStyle/>
        <a:p>
          <a:r>
            <a:rPr lang="en-US"/>
            <a:t>One set of plans as attachment in application</a:t>
          </a:r>
        </a:p>
      </dgm:t>
    </dgm:pt>
    <dgm:pt modelId="{288E36DA-CCE1-41BB-BCFE-E64B16BE3482}" type="parTrans" cxnId="{D1E81CC9-F31E-4B0D-8804-4531A274F991}">
      <dgm:prSet/>
      <dgm:spPr/>
      <dgm:t>
        <a:bodyPr/>
        <a:lstStyle/>
        <a:p>
          <a:endParaRPr lang="en-US"/>
        </a:p>
      </dgm:t>
    </dgm:pt>
    <dgm:pt modelId="{EF10BFC9-70C2-4EB8-BF1E-4CF0C38384FB}" type="sibTrans" cxnId="{D1E81CC9-F31E-4B0D-8804-4531A274F991}">
      <dgm:prSet/>
      <dgm:spPr/>
      <dgm:t>
        <a:bodyPr/>
        <a:lstStyle/>
        <a:p>
          <a:endParaRPr lang="en-US"/>
        </a:p>
      </dgm:t>
    </dgm:pt>
    <dgm:pt modelId="{45A827AD-FCB7-4CDC-B743-EC87F3B51DF1}">
      <dgm:prSet/>
      <dgm:spPr/>
      <dgm:t>
        <a:bodyPr/>
        <a:lstStyle/>
        <a:p>
          <a:r>
            <a:rPr lang="en-US"/>
            <a:t>Letter from Arch/Eng attesting that complete set of specs is prepared and bid-ready</a:t>
          </a:r>
        </a:p>
      </dgm:t>
    </dgm:pt>
    <dgm:pt modelId="{B80AB08C-7B57-4363-9846-C2BDAA929604}" type="parTrans" cxnId="{9E7EC271-F69B-4ABA-B5B8-ED04F1EE164B}">
      <dgm:prSet/>
      <dgm:spPr/>
      <dgm:t>
        <a:bodyPr/>
        <a:lstStyle/>
        <a:p>
          <a:endParaRPr lang="en-US"/>
        </a:p>
      </dgm:t>
    </dgm:pt>
    <dgm:pt modelId="{A230EB85-A204-423A-B4A7-C17C32269A41}" type="sibTrans" cxnId="{9E7EC271-F69B-4ABA-B5B8-ED04F1EE164B}">
      <dgm:prSet/>
      <dgm:spPr/>
      <dgm:t>
        <a:bodyPr/>
        <a:lstStyle/>
        <a:p>
          <a:endParaRPr lang="en-US"/>
        </a:p>
      </dgm:t>
    </dgm:pt>
    <dgm:pt modelId="{D463253C-DDE3-4535-81A6-79AE0EBA9B4F}">
      <dgm:prSet custT="1"/>
      <dgm:spPr/>
      <dgm:t>
        <a:bodyPr/>
        <a:lstStyle/>
        <a:p>
          <a:r>
            <a:rPr lang="en-US" sz="2000"/>
            <a:t>All other financial resources, if necessary, in place at time of application</a:t>
          </a:r>
        </a:p>
      </dgm:t>
    </dgm:pt>
    <dgm:pt modelId="{AE8D2FBE-77AF-4406-B31F-F1D5026A1BFA}" type="parTrans" cxnId="{86488D85-5BAC-4D10-8BE3-AA9D7E95BE48}">
      <dgm:prSet/>
      <dgm:spPr/>
      <dgm:t>
        <a:bodyPr/>
        <a:lstStyle/>
        <a:p>
          <a:endParaRPr lang="en-US"/>
        </a:p>
      </dgm:t>
    </dgm:pt>
    <dgm:pt modelId="{5FA9CBE6-A747-4470-904B-A61C87F3F9F8}" type="sibTrans" cxnId="{86488D85-5BAC-4D10-8BE3-AA9D7E95BE48}">
      <dgm:prSet/>
      <dgm:spPr/>
      <dgm:t>
        <a:bodyPr/>
        <a:lstStyle/>
        <a:p>
          <a:endParaRPr lang="en-US"/>
        </a:p>
      </dgm:t>
    </dgm:pt>
    <dgm:pt modelId="{3D65C40E-6D97-4241-A826-C4D243EFBC80}">
      <dgm:prSet custT="1"/>
      <dgm:spPr/>
      <dgm:t>
        <a:bodyPr/>
        <a:lstStyle/>
        <a:p>
          <a:r>
            <a:rPr lang="en-US" sz="2000"/>
            <a:t>Elderly persons are presumed by HUD to meet the national objective</a:t>
          </a:r>
        </a:p>
      </dgm:t>
    </dgm:pt>
    <dgm:pt modelId="{179C5639-E341-47DB-A8A0-9A453CD0FB75}" type="parTrans" cxnId="{34F55B98-E331-4241-A950-5616840CC84E}">
      <dgm:prSet/>
      <dgm:spPr/>
      <dgm:t>
        <a:bodyPr/>
        <a:lstStyle/>
        <a:p>
          <a:endParaRPr lang="en-US"/>
        </a:p>
      </dgm:t>
    </dgm:pt>
    <dgm:pt modelId="{AB8457E3-E0BE-4546-B9D0-6FDF52C2FA7F}" type="sibTrans" cxnId="{34F55B98-E331-4241-A950-5616840CC84E}">
      <dgm:prSet/>
      <dgm:spPr/>
      <dgm:t>
        <a:bodyPr/>
        <a:lstStyle/>
        <a:p>
          <a:endParaRPr lang="en-US"/>
        </a:p>
      </dgm:t>
    </dgm:pt>
    <dgm:pt modelId="{73F7064D-7FA9-4FB6-987C-D2B22F379E8B}" type="pres">
      <dgm:prSet presAssocID="{F23BF215-FFBF-4D84-B685-78599830AEF3}" presName="Name0" presStyleCnt="0">
        <dgm:presLayoutVars>
          <dgm:dir/>
          <dgm:animLvl val="lvl"/>
          <dgm:resizeHandles val="exact"/>
        </dgm:presLayoutVars>
      </dgm:prSet>
      <dgm:spPr/>
    </dgm:pt>
    <dgm:pt modelId="{D154ACA7-53E3-4692-8960-4BDEADB01D95}" type="pres">
      <dgm:prSet presAssocID="{C4D1BAE2-C21F-49CF-B522-7CEDEEEDDC91}" presName="linNode" presStyleCnt="0"/>
      <dgm:spPr/>
    </dgm:pt>
    <dgm:pt modelId="{B8C5BAD5-A916-4A6E-832C-30713924803D}" type="pres">
      <dgm:prSet presAssocID="{C4D1BAE2-C21F-49CF-B522-7CEDEEEDDC91}" presName="parentText" presStyleLbl="node1" presStyleIdx="0" presStyleCnt="4">
        <dgm:presLayoutVars>
          <dgm:chMax val="1"/>
          <dgm:bulletEnabled val="1"/>
        </dgm:presLayoutVars>
      </dgm:prSet>
      <dgm:spPr/>
    </dgm:pt>
    <dgm:pt modelId="{9861960B-91CC-45FB-A285-795C8C0F0574}" type="pres">
      <dgm:prSet presAssocID="{20196777-00ED-4076-A028-44C00D044EBA}" presName="sp" presStyleCnt="0"/>
      <dgm:spPr/>
    </dgm:pt>
    <dgm:pt modelId="{2D0D915B-8026-4662-B82F-92E91DFDFBFF}" type="pres">
      <dgm:prSet presAssocID="{FB32D079-C943-42CE-B5B9-1B1C0705AEFA}" presName="linNode" presStyleCnt="0"/>
      <dgm:spPr/>
    </dgm:pt>
    <dgm:pt modelId="{591CBDB7-48F8-4837-80ED-D69AABF18BE3}" type="pres">
      <dgm:prSet presAssocID="{FB32D079-C943-42CE-B5B9-1B1C0705AEFA}" presName="parentText" presStyleLbl="node1" presStyleIdx="1" presStyleCnt="4">
        <dgm:presLayoutVars>
          <dgm:chMax val="1"/>
          <dgm:bulletEnabled val="1"/>
        </dgm:presLayoutVars>
      </dgm:prSet>
      <dgm:spPr/>
    </dgm:pt>
    <dgm:pt modelId="{E09446D1-2EFC-4872-B910-575F5DA836D8}" type="pres">
      <dgm:prSet presAssocID="{FB32D079-C943-42CE-B5B9-1B1C0705AEFA}" presName="descendantText" presStyleLbl="alignAccFollowNode1" presStyleIdx="0" presStyleCnt="1">
        <dgm:presLayoutVars>
          <dgm:bulletEnabled val="1"/>
        </dgm:presLayoutVars>
      </dgm:prSet>
      <dgm:spPr/>
    </dgm:pt>
    <dgm:pt modelId="{A396E1A3-4620-4FC1-8F7D-A97FB8D98F5F}" type="pres">
      <dgm:prSet presAssocID="{7D073F97-BF28-4B79-85D1-E5B0C53EAD13}" presName="sp" presStyleCnt="0"/>
      <dgm:spPr/>
    </dgm:pt>
    <dgm:pt modelId="{9ECFF4FA-1B5F-4E83-A0B5-46065DC9A7E3}" type="pres">
      <dgm:prSet presAssocID="{D463253C-DDE3-4535-81A6-79AE0EBA9B4F}" presName="linNode" presStyleCnt="0"/>
      <dgm:spPr/>
    </dgm:pt>
    <dgm:pt modelId="{3A72E7FC-DEB0-4388-8BA0-24422853A7EA}" type="pres">
      <dgm:prSet presAssocID="{D463253C-DDE3-4535-81A6-79AE0EBA9B4F}" presName="parentText" presStyleLbl="node1" presStyleIdx="2" presStyleCnt="4">
        <dgm:presLayoutVars>
          <dgm:chMax val="1"/>
          <dgm:bulletEnabled val="1"/>
        </dgm:presLayoutVars>
      </dgm:prSet>
      <dgm:spPr/>
    </dgm:pt>
    <dgm:pt modelId="{3BBAB5E0-7098-4F37-9654-3E50EAE35E3F}" type="pres">
      <dgm:prSet presAssocID="{5FA9CBE6-A747-4470-904B-A61C87F3F9F8}" presName="sp" presStyleCnt="0"/>
      <dgm:spPr/>
    </dgm:pt>
    <dgm:pt modelId="{91E45D33-429A-403E-B562-A0A8BAA758E0}" type="pres">
      <dgm:prSet presAssocID="{3D65C40E-6D97-4241-A826-C4D243EFBC80}" presName="linNode" presStyleCnt="0"/>
      <dgm:spPr/>
    </dgm:pt>
    <dgm:pt modelId="{7E6DB1BA-9543-43D2-9620-70FEEF059D08}" type="pres">
      <dgm:prSet presAssocID="{3D65C40E-6D97-4241-A826-C4D243EFBC80}" presName="parentText" presStyleLbl="node1" presStyleIdx="3" presStyleCnt="4">
        <dgm:presLayoutVars>
          <dgm:chMax val="1"/>
          <dgm:bulletEnabled val="1"/>
        </dgm:presLayoutVars>
      </dgm:prSet>
      <dgm:spPr/>
    </dgm:pt>
  </dgm:ptLst>
  <dgm:cxnLst>
    <dgm:cxn modelId="{CCBDBC00-9BD5-4097-8960-5E7326AB5410}" type="presOf" srcId="{FB32D079-C943-42CE-B5B9-1B1C0705AEFA}" destId="{591CBDB7-48F8-4837-80ED-D69AABF18BE3}" srcOrd="0" destOrd="0" presId="urn:microsoft.com/office/officeart/2005/8/layout/vList5"/>
    <dgm:cxn modelId="{AE18B917-8628-48F9-ADE9-032CBB11CB1D}" type="presOf" srcId="{53AC16FC-AC55-45C1-A5A1-26AF256DEBB8}" destId="{E09446D1-2EFC-4872-B910-575F5DA836D8}" srcOrd="0" destOrd="0" presId="urn:microsoft.com/office/officeart/2005/8/layout/vList5"/>
    <dgm:cxn modelId="{31407528-C670-417B-950C-5B3CFE9EEBA6}" type="presOf" srcId="{45A827AD-FCB7-4CDC-B743-EC87F3B51DF1}" destId="{E09446D1-2EFC-4872-B910-575F5DA836D8}" srcOrd="0" destOrd="1" presId="urn:microsoft.com/office/officeart/2005/8/layout/vList5"/>
    <dgm:cxn modelId="{9E7EC271-F69B-4ABA-B5B8-ED04F1EE164B}" srcId="{FB32D079-C943-42CE-B5B9-1B1C0705AEFA}" destId="{45A827AD-FCB7-4CDC-B743-EC87F3B51DF1}" srcOrd="1" destOrd="0" parTransId="{B80AB08C-7B57-4363-9846-C2BDAA929604}" sibTransId="{A230EB85-A204-423A-B4A7-C17C32269A41}"/>
    <dgm:cxn modelId="{86488D85-5BAC-4D10-8BE3-AA9D7E95BE48}" srcId="{F23BF215-FFBF-4D84-B685-78599830AEF3}" destId="{D463253C-DDE3-4535-81A6-79AE0EBA9B4F}" srcOrd="2" destOrd="0" parTransId="{AE8D2FBE-77AF-4406-B31F-F1D5026A1BFA}" sibTransId="{5FA9CBE6-A747-4470-904B-A61C87F3F9F8}"/>
    <dgm:cxn modelId="{34F55B98-E331-4241-A950-5616840CC84E}" srcId="{F23BF215-FFBF-4D84-B685-78599830AEF3}" destId="{3D65C40E-6D97-4241-A826-C4D243EFBC80}" srcOrd="3" destOrd="0" parTransId="{179C5639-E341-47DB-A8A0-9A453CD0FB75}" sibTransId="{AB8457E3-E0BE-4546-B9D0-6FDF52C2FA7F}"/>
    <dgm:cxn modelId="{06B8B899-C399-4D1D-AF1C-7AC963DBEA29}" type="presOf" srcId="{F23BF215-FFBF-4D84-B685-78599830AEF3}" destId="{73F7064D-7FA9-4FB6-987C-D2B22F379E8B}" srcOrd="0" destOrd="0" presId="urn:microsoft.com/office/officeart/2005/8/layout/vList5"/>
    <dgm:cxn modelId="{B2BA48C2-CA4B-4E40-B688-09FBCE2E51E6}" type="presOf" srcId="{3D65C40E-6D97-4241-A826-C4D243EFBC80}" destId="{7E6DB1BA-9543-43D2-9620-70FEEF059D08}" srcOrd="0" destOrd="0" presId="urn:microsoft.com/office/officeart/2005/8/layout/vList5"/>
    <dgm:cxn modelId="{D1E81CC9-F31E-4B0D-8804-4531A274F991}" srcId="{FB32D079-C943-42CE-B5B9-1B1C0705AEFA}" destId="{53AC16FC-AC55-45C1-A5A1-26AF256DEBB8}" srcOrd="0" destOrd="0" parTransId="{288E36DA-CCE1-41BB-BCFE-E64B16BE3482}" sibTransId="{EF10BFC9-70C2-4EB8-BF1E-4CF0C38384FB}"/>
    <dgm:cxn modelId="{8419A2DD-C09D-46E0-91F0-F5CC540B91E6}" srcId="{F23BF215-FFBF-4D84-B685-78599830AEF3}" destId="{FB32D079-C943-42CE-B5B9-1B1C0705AEFA}" srcOrd="1" destOrd="0" parTransId="{6293CCB5-D364-4B17-AD39-29E6C54938CE}" sibTransId="{7D073F97-BF28-4B79-85D1-E5B0C53EAD13}"/>
    <dgm:cxn modelId="{684313E2-85B3-4B9E-971E-CD26A584BD28}" type="presOf" srcId="{D463253C-DDE3-4535-81A6-79AE0EBA9B4F}" destId="{3A72E7FC-DEB0-4388-8BA0-24422853A7EA}" srcOrd="0" destOrd="0" presId="urn:microsoft.com/office/officeart/2005/8/layout/vList5"/>
    <dgm:cxn modelId="{179BDEEE-E8FE-46CD-A7C3-8C8AF34C4EC6}" type="presOf" srcId="{C4D1BAE2-C21F-49CF-B522-7CEDEEEDDC91}" destId="{B8C5BAD5-A916-4A6E-832C-30713924803D}" srcOrd="0" destOrd="0" presId="urn:microsoft.com/office/officeart/2005/8/layout/vList5"/>
    <dgm:cxn modelId="{406B16F4-F00C-4B9E-B796-70A2DAE02FA4}" srcId="{F23BF215-FFBF-4D84-B685-78599830AEF3}" destId="{C4D1BAE2-C21F-49CF-B522-7CEDEEEDDC91}" srcOrd="0" destOrd="0" parTransId="{FB4E20AC-8366-4DA3-A87F-6058AB5D2FBD}" sibTransId="{20196777-00ED-4076-A028-44C00D044EBA}"/>
    <dgm:cxn modelId="{5AA7F986-6D28-494F-B3AD-A98ACA3DD3FE}" type="presParOf" srcId="{73F7064D-7FA9-4FB6-987C-D2B22F379E8B}" destId="{D154ACA7-53E3-4692-8960-4BDEADB01D95}" srcOrd="0" destOrd="0" presId="urn:microsoft.com/office/officeart/2005/8/layout/vList5"/>
    <dgm:cxn modelId="{1490D40F-A1BB-4445-B0FC-EE9CDF1A160A}" type="presParOf" srcId="{D154ACA7-53E3-4692-8960-4BDEADB01D95}" destId="{B8C5BAD5-A916-4A6E-832C-30713924803D}" srcOrd="0" destOrd="0" presId="urn:microsoft.com/office/officeart/2005/8/layout/vList5"/>
    <dgm:cxn modelId="{ED5F8033-91CC-4349-A7A4-A713CD6798BF}" type="presParOf" srcId="{73F7064D-7FA9-4FB6-987C-D2B22F379E8B}" destId="{9861960B-91CC-45FB-A285-795C8C0F0574}" srcOrd="1" destOrd="0" presId="urn:microsoft.com/office/officeart/2005/8/layout/vList5"/>
    <dgm:cxn modelId="{0435DC25-AE4A-4E9B-8FA7-C213F8474CC0}" type="presParOf" srcId="{73F7064D-7FA9-4FB6-987C-D2B22F379E8B}" destId="{2D0D915B-8026-4662-B82F-92E91DFDFBFF}" srcOrd="2" destOrd="0" presId="urn:microsoft.com/office/officeart/2005/8/layout/vList5"/>
    <dgm:cxn modelId="{DD8E45B9-CC76-45FC-9961-FD9B3BF119E4}" type="presParOf" srcId="{2D0D915B-8026-4662-B82F-92E91DFDFBFF}" destId="{591CBDB7-48F8-4837-80ED-D69AABF18BE3}" srcOrd="0" destOrd="0" presId="urn:microsoft.com/office/officeart/2005/8/layout/vList5"/>
    <dgm:cxn modelId="{180AE607-E587-4C09-90C0-6660B83B4E75}" type="presParOf" srcId="{2D0D915B-8026-4662-B82F-92E91DFDFBFF}" destId="{E09446D1-2EFC-4872-B910-575F5DA836D8}" srcOrd="1" destOrd="0" presId="urn:microsoft.com/office/officeart/2005/8/layout/vList5"/>
    <dgm:cxn modelId="{278F7BD7-F97F-48DE-8DFE-4B101739A488}" type="presParOf" srcId="{73F7064D-7FA9-4FB6-987C-D2B22F379E8B}" destId="{A396E1A3-4620-4FC1-8F7D-A97FB8D98F5F}" srcOrd="3" destOrd="0" presId="urn:microsoft.com/office/officeart/2005/8/layout/vList5"/>
    <dgm:cxn modelId="{A97397C0-A5FF-4430-9E61-778D165A8C7D}" type="presParOf" srcId="{73F7064D-7FA9-4FB6-987C-D2B22F379E8B}" destId="{9ECFF4FA-1B5F-4E83-A0B5-46065DC9A7E3}" srcOrd="4" destOrd="0" presId="urn:microsoft.com/office/officeart/2005/8/layout/vList5"/>
    <dgm:cxn modelId="{ABAC42D6-A507-4E59-8C3E-D8FDD821698A}" type="presParOf" srcId="{9ECFF4FA-1B5F-4E83-A0B5-46065DC9A7E3}" destId="{3A72E7FC-DEB0-4388-8BA0-24422853A7EA}" srcOrd="0" destOrd="0" presId="urn:microsoft.com/office/officeart/2005/8/layout/vList5"/>
    <dgm:cxn modelId="{68263DEF-FE2C-44ED-891C-64FDEEA8CFBE}" type="presParOf" srcId="{73F7064D-7FA9-4FB6-987C-D2B22F379E8B}" destId="{3BBAB5E0-7098-4F37-9654-3E50EAE35E3F}" srcOrd="5" destOrd="0" presId="urn:microsoft.com/office/officeart/2005/8/layout/vList5"/>
    <dgm:cxn modelId="{E2A33861-6FA7-42BF-B631-F8170620B607}" type="presParOf" srcId="{73F7064D-7FA9-4FB6-987C-D2B22F379E8B}" destId="{91E45D33-429A-403E-B562-A0A8BAA758E0}" srcOrd="6" destOrd="0" presId="urn:microsoft.com/office/officeart/2005/8/layout/vList5"/>
    <dgm:cxn modelId="{0A8C5598-5318-450F-BBFC-3646BA260AEC}" type="presParOf" srcId="{91E45D33-429A-403E-B562-A0A8BAA758E0}" destId="{7E6DB1BA-9543-43D2-9620-70FEEF059D0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59ABD0-3DD3-4535-A459-CC79FBB6C4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76AA451-4FD3-4375-B262-6CD5FBEF7B5B}">
      <dgm:prSet/>
      <dgm:spPr>
        <a:solidFill>
          <a:schemeClr val="accent2">
            <a:lumMod val="60000"/>
            <a:lumOff val="40000"/>
          </a:schemeClr>
        </a:solidFill>
      </dgm:spPr>
      <dgm:t>
        <a:bodyPr/>
        <a:lstStyle/>
        <a:p>
          <a:r>
            <a:rPr lang="en-US"/>
            <a:t>Must submit a copy of ADA Self-Evaluation Survey and Transition Plan</a:t>
          </a:r>
        </a:p>
      </dgm:t>
    </dgm:pt>
    <dgm:pt modelId="{FA3B83D4-D6BA-43FE-8184-1EC258E0CEFB}" type="parTrans" cxnId="{5E52ABA4-8D49-49C8-AAD3-25B94874CEDC}">
      <dgm:prSet/>
      <dgm:spPr/>
      <dgm:t>
        <a:bodyPr/>
        <a:lstStyle/>
        <a:p>
          <a:endParaRPr lang="en-US"/>
        </a:p>
      </dgm:t>
    </dgm:pt>
    <dgm:pt modelId="{C828DFA3-D6E4-4D2A-A5F4-BB150323C8D0}" type="sibTrans" cxnId="{5E52ABA4-8D49-49C8-AAD3-25B94874CEDC}">
      <dgm:prSet/>
      <dgm:spPr/>
      <dgm:t>
        <a:bodyPr/>
        <a:lstStyle/>
        <a:p>
          <a:endParaRPr lang="en-US"/>
        </a:p>
      </dgm:t>
    </dgm:pt>
    <dgm:pt modelId="{2393DC01-555C-4802-994C-ADA37B0CFBA2}">
      <dgm:prSet/>
      <dgm:spPr>
        <a:solidFill>
          <a:schemeClr val="accent6">
            <a:lumMod val="60000"/>
            <a:lumOff val="40000"/>
          </a:schemeClr>
        </a:solidFill>
      </dgm:spPr>
      <dgm:t>
        <a:bodyPr/>
        <a:lstStyle/>
        <a:p>
          <a:r>
            <a:rPr lang="en-US"/>
            <a:t>Programmatic removal of barriers must be explored first</a:t>
          </a:r>
        </a:p>
      </dgm:t>
    </dgm:pt>
    <dgm:pt modelId="{BDF622F1-4086-4857-9E0E-BC7D1FB1300E}" type="parTrans" cxnId="{B53046FD-3670-4B77-BBE1-30AADA7AA23B}">
      <dgm:prSet/>
      <dgm:spPr/>
      <dgm:t>
        <a:bodyPr/>
        <a:lstStyle/>
        <a:p>
          <a:endParaRPr lang="en-US"/>
        </a:p>
      </dgm:t>
    </dgm:pt>
    <dgm:pt modelId="{C979AB69-81CB-4A3F-8079-077F781CF79A}" type="sibTrans" cxnId="{B53046FD-3670-4B77-BBE1-30AADA7AA23B}">
      <dgm:prSet/>
      <dgm:spPr/>
      <dgm:t>
        <a:bodyPr/>
        <a:lstStyle/>
        <a:p>
          <a:endParaRPr lang="en-US"/>
        </a:p>
      </dgm:t>
    </dgm:pt>
    <dgm:pt modelId="{83B66697-69EC-4B83-9C57-563D4DB13C0E}">
      <dgm:prSet/>
      <dgm:spPr/>
      <dgm:t>
        <a:bodyPr/>
        <a:lstStyle/>
        <a:p>
          <a:r>
            <a:rPr lang="en-US"/>
            <a:t>ONLY relevant barrier removal work may be funded</a:t>
          </a:r>
        </a:p>
      </dgm:t>
    </dgm:pt>
    <dgm:pt modelId="{7607B640-F78C-4E55-8E4C-065B7143E19A}" type="parTrans" cxnId="{11336BAE-1342-49AA-8E95-CEC8A5F4FA36}">
      <dgm:prSet/>
      <dgm:spPr/>
      <dgm:t>
        <a:bodyPr/>
        <a:lstStyle/>
        <a:p>
          <a:endParaRPr lang="en-US"/>
        </a:p>
      </dgm:t>
    </dgm:pt>
    <dgm:pt modelId="{36DD75FC-431D-4921-9762-B0028994A36C}" type="sibTrans" cxnId="{11336BAE-1342-49AA-8E95-CEC8A5F4FA36}">
      <dgm:prSet/>
      <dgm:spPr/>
      <dgm:t>
        <a:bodyPr/>
        <a:lstStyle/>
        <a:p>
          <a:endParaRPr lang="en-US"/>
        </a:p>
      </dgm:t>
    </dgm:pt>
    <dgm:pt modelId="{5F79FA0C-9D12-4608-9E91-526D178274C8}" type="pres">
      <dgm:prSet presAssocID="{AE59ABD0-3DD3-4535-A459-CC79FBB6C453}" presName="diagram" presStyleCnt="0">
        <dgm:presLayoutVars>
          <dgm:dir/>
          <dgm:resizeHandles val="exact"/>
        </dgm:presLayoutVars>
      </dgm:prSet>
      <dgm:spPr/>
    </dgm:pt>
    <dgm:pt modelId="{B34E70B8-1102-49FF-8C1C-F17B2D8852AA}" type="pres">
      <dgm:prSet presAssocID="{D76AA451-4FD3-4375-B262-6CD5FBEF7B5B}" presName="node" presStyleLbl="node1" presStyleIdx="0" presStyleCnt="3">
        <dgm:presLayoutVars>
          <dgm:bulletEnabled val="1"/>
        </dgm:presLayoutVars>
      </dgm:prSet>
      <dgm:spPr/>
    </dgm:pt>
    <dgm:pt modelId="{AE7B12D9-4B67-4CD1-9DD3-6D2868905F5C}" type="pres">
      <dgm:prSet presAssocID="{C828DFA3-D6E4-4D2A-A5F4-BB150323C8D0}" presName="sibTrans" presStyleCnt="0"/>
      <dgm:spPr/>
    </dgm:pt>
    <dgm:pt modelId="{4A712DC7-A75C-45F3-822C-3E8B9F8D13F9}" type="pres">
      <dgm:prSet presAssocID="{2393DC01-555C-4802-994C-ADA37B0CFBA2}" presName="node" presStyleLbl="node1" presStyleIdx="1" presStyleCnt="3">
        <dgm:presLayoutVars>
          <dgm:bulletEnabled val="1"/>
        </dgm:presLayoutVars>
      </dgm:prSet>
      <dgm:spPr/>
    </dgm:pt>
    <dgm:pt modelId="{634AA5B9-B636-4650-AC5E-F7319FF28728}" type="pres">
      <dgm:prSet presAssocID="{C979AB69-81CB-4A3F-8079-077F781CF79A}" presName="sibTrans" presStyleCnt="0"/>
      <dgm:spPr/>
    </dgm:pt>
    <dgm:pt modelId="{3DC43B9B-DB60-422F-BDEE-9535B906C64E}" type="pres">
      <dgm:prSet presAssocID="{83B66697-69EC-4B83-9C57-563D4DB13C0E}" presName="node" presStyleLbl="node1" presStyleIdx="2" presStyleCnt="3">
        <dgm:presLayoutVars>
          <dgm:bulletEnabled val="1"/>
        </dgm:presLayoutVars>
      </dgm:prSet>
      <dgm:spPr/>
    </dgm:pt>
  </dgm:ptLst>
  <dgm:cxnLst>
    <dgm:cxn modelId="{6EFF8119-ECA6-4293-A472-AFAAFFE70861}" type="presOf" srcId="{D76AA451-4FD3-4375-B262-6CD5FBEF7B5B}" destId="{B34E70B8-1102-49FF-8C1C-F17B2D8852AA}" srcOrd="0" destOrd="0" presId="urn:microsoft.com/office/officeart/2005/8/layout/default"/>
    <dgm:cxn modelId="{BC4B451C-F0E0-42F6-A3C1-D7D86AB00194}" type="presOf" srcId="{AE59ABD0-3DD3-4535-A459-CC79FBB6C453}" destId="{5F79FA0C-9D12-4608-9E91-526D178274C8}" srcOrd="0" destOrd="0" presId="urn:microsoft.com/office/officeart/2005/8/layout/default"/>
    <dgm:cxn modelId="{CED71D24-0D91-4632-A8C6-A3D8FF46856E}" type="presOf" srcId="{2393DC01-555C-4802-994C-ADA37B0CFBA2}" destId="{4A712DC7-A75C-45F3-822C-3E8B9F8D13F9}" srcOrd="0" destOrd="0" presId="urn:microsoft.com/office/officeart/2005/8/layout/default"/>
    <dgm:cxn modelId="{3A8B4357-5B0E-4675-9BB7-0B211030C563}" type="presOf" srcId="{83B66697-69EC-4B83-9C57-563D4DB13C0E}" destId="{3DC43B9B-DB60-422F-BDEE-9535B906C64E}" srcOrd="0" destOrd="0" presId="urn:microsoft.com/office/officeart/2005/8/layout/default"/>
    <dgm:cxn modelId="{5E52ABA4-8D49-49C8-AAD3-25B94874CEDC}" srcId="{AE59ABD0-3DD3-4535-A459-CC79FBB6C453}" destId="{D76AA451-4FD3-4375-B262-6CD5FBEF7B5B}" srcOrd="0" destOrd="0" parTransId="{FA3B83D4-D6BA-43FE-8184-1EC258E0CEFB}" sibTransId="{C828DFA3-D6E4-4D2A-A5F4-BB150323C8D0}"/>
    <dgm:cxn modelId="{11336BAE-1342-49AA-8E95-CEC8A5F4FA36}" srcId="{AE59ABD0-3DD3-4535-A459-CC79FBB6C453}" destId="{83B66697-69EC-4B83-9C57-563D4DB13C0E}" srcOrd="2" destOrd="0" parTransId="{7607B640-F78C-4E55-8E4C-065B7143E19A}" sibTransId="{36DD75FC-431D-4921-9762-B0028994A36C}"/>
    <dgm:cxn modelId="{B53046FD-3670-4B77-BBE1-30AADA7AA23B}" srcId="{AE59ABD0-3DD3-4535-A459-CC79FBB6C453}" destId="{2393DC01-555C-4802-994C-ADA37B0CFBA2}" srcOrd="1" destOrd="0" parTransId="{BDF622F1-4086-4857-9E0E-BC7D1FB1300E}" sibTransId="{C979AB69-81CB-4A3F-8079-077F781CF79A}"/>
    <dgm:cxn modelId="{C6840359-94DD-4863-8819-C06D9ECE7E01}" type="presParOf" srcId="{5F79FA0C-9D12-4608-9E91-526D178274C8}" destId="{B34E70B8-1102-49FF-8C1C-F17B2D8852AA}" srcOrd="0" destOrd="0" presId="urn:microsoft.com/office/officeart/2005/8/layout/default"/>
    <dgm:cxn modelId="{109A8935-80A8-4EE3-8562-ABE576D73FDD}" type="presParOf" srcId="{5F79FA0C-9D12-4608-9E91-526D178274C8}" destId="{AE7B12D9-4B67-4CD1-9DD3-6D2868905F5C}" srcOrd="1" destOrd="0" presId="urn:microsoft.com/office/officeart/2005/8/layout/default"/>
    <dgm:cxn modelId="{90AA1312-8823-445E-B2EF-FA8D60EDD17A}" type="presParOf" srcId="{5F79FA0C-9D12-4608-9E91-526D178274C8}" destId="{4A712DC7-A75C-45F3-822C-3E8B9F8D13F9}" srcOrd="2" destOrd="0" presId="urn:microsoft.com/office/officeart/2005/8/layout/default"/>
    <dgm:cxn modelId="{23AFE117-83DA-49AB-86A5-2E6D0E0DB9BB}" type="presParOf" srcId="{5F79FA0C-9D12-4608-9E91-526D178274C8}" destId="{634AA5B9-B636-4650-AC5E-F7319FF28728}" srcOrd="3" destOrd="0" presId="urn:microsoft.com/office/officeart/2005/8/layout/default"/>
    <dgm:cxn modelId="{B3374CF5-8569-421E-8B98-966B665271CE}" type="presParOf" srcId="{5F79FA0C-9D12-4608-9E91-526D178274C8}" destId="{3DC43B9B-DB60-422F-BDEE-9535B906C64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20FA0C-F6E8-496A-AEFA-6332B26FA3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A3FB34A-0C4D-4498-BC46-0C63267F79F6}">
      <dgm:prSet/>
      <dgm:spPr/>
      <dgm:t>
        <a:bodyPr/>
        <a:lstStyle/>
        <a:p>
          <a:r>
            <a:rPr lang="en-US"/>
            <a:t>Bid-Ready plans and specifications required for public facilities and barrier removal projects with construction costs &gt; $175k</a:t>
          </a:r>
        </a:p>
      </dgm:t>
    </dgm:pt>
    <dgm:pt modelId="{46A4C1CB-6EBC-45C3-9D04-A1D6B9EE337C}" type="parTrans" cxnId="{9627711B-B0E8-4440-97FF-3A122E2B1D1D}">
      <dgm:prSet/>
      <dgm:spPr/>
      <dgm:t>
        <a:bodyPr/>
        <a:lstStyle/>
        <a:p>
          <a:endParaRPr lang="en-US"/>
        </a:p>
      </dgm:t>
    </dgm:pt>
    <dgm:pt modelId="{7A1B4AD0-88FD-430C-9212-EC85151099E3}" type="sibTrans" cxnId="{9627711B-B0E8-4440-97FF-3A122E2B1D1D}">
      <dgm:prSet/>
      <dgm:spPr/>
      <dgm:t>
        <a:bodyPr/>
        <a:lstStyle/>
        <a:p>
          <a:endParaRPr lang="en-US"/>
        </a:p>
      </dgm:t>
    </dgm:pt>
    <dgm:pt modelId="{AACE72B6-F429-4280-965A-EC9DCD4CAAAA}">
      <dgm:prSet/>
      <dgm:spPr/>
      <dgm:t>
        <a:bodyPr/>
        <a:lstStyle/>
        <a:p>
          <a:r>
            <a:rPr lang="en-US"/>
            <a:t>Design development drawings required for those projects and playground/park projects with construction costs of  &gt; $25K but &lt; $175k</a:t>
          </a:r>
        </a:p>
      </dgm:t>
    </dgm:pt>
    <dgm:pt modelId="{E31DA803-1D9E-4B2C-8BF0-AD3FA93DE285}" type="parTrans" cxnId="{51C82BAA-0F13-4E1D-BFD4-C3D4A63D79CD}">
      <dgm:prSet/>
      <dgm:spPr/>
      <dgm:t>
        <a:bodyPr/>
        <a:lstStyle/>
        <a:p>
          <a:endParaRPr lang="en-US"/>
        </a:p>
      </dgm:t>
    </dgm:pt>
    <dgm:pt modelId="{22107DB7-E130-438C-9A65-D46AB9FEEC58}" type="sibTrans" cxnId="{51C82BAA-0F13-4E1D-BFD4-C3D4A63D79CD}">
      <dgm:prSet/>
      <dgm:spPr/>
      <dgm:t>
        <a:bodyPr/>
        <a:lstStyle/>
        <a:p>
          <a:endParaRPr lang="en-US"/>
        </a:p>
      </dgm:t>
    </dgm:pt>
    <dgm:pt modelId="{41554CC4-9A5D-4B86-B3B0-678F1A26249D}" type="pres">
      <dgm:prSet presAssocID="{8620FA0C-F6E8-496A-AEFA-6332B26FA33C}" presName="linear" presStyleCnt="0">
        <dgm:presLayoutVars>
          <dgm:animLvl val="lvl"/>
          <dgm:resizeHandles val="exact"/>
        </dgm:presLayoutVars>
      </dgm:prSet>
      <dgm:spPr/>
    </dgm:pt>
    <dgm:pt modelId="{90307517-09AC-4B34-8B64-B70BECD93639}" type="pres">
      <dgm:prSet presAssocID="{7A3FB34A-0C4D-4498-BC46-0C63267F79F6}" presName="parentText" presStyleLbl="node1" presStyleIdx="0" presStyleCnt="2">
        <dgm:presLayoutVars>
          <dgm:chMax val="0"/>
          <dgm:bulletEnabled val="1"/>
        </dgm:presLayoutVars>
      </dgm:prSet>
      <dgm:spPr/>
    </dgm:pt>
    <dgm:pt modelId="{E2620A7B-9D3E-4921-9CDF-1E549C5060A4}" type="pres">
      <dgm:prSet presAssocID="{7A1B4AD0-88FD-430C-9212-EC85151099E3}" presName="spacer" presStyleCnt="0"/>
      <dgm:spPr/>
    </dgm:pt>
    <dgm:pt modelId="{683BCB24-748A-42E5-80ED-176C143977C9}" type="pres">
      <dgm:prSet presAssocID="{AACE72B6-F429-4280-965A-EC9DCD4CAAAA}" presName="parentText" presStyleLbl="node1" presStyleIdx="1" presStyleCnt="2">
        <dgm:presLayoutVars>
          <dgm:chMax val="0"/>
          <dgm:bulletEnabled val="1"/>
        </dgm:presLayoutVars>
      </dgm:prSet>
      <dgm:spPr/>
    </dgm:pt>
  </dgm:ptLst>
  <dgm:cxnLst>
    <dgm:cxn modelId="{9627711B-B0E8-4440-97FF-3A122E2B1D1D}" srcId="{8620FA0C-F6E8-496A-AEFA-6332B26FA33C}" destId="{7A3FB34A-0C4D-4498-BC46-0C63267F79F6}" srcOrd="0" destOrd="0" parTransId="{46A4C1CB-6EBC-45C3-9D04-A1D6B9EE337C}" sibTransId="{7A1B4AD0-88FD-430C-9212-EC85151099E3}"/>
    <dgm:cxn modelId="{5946AB9C-DAC3-4D50-AED4-349950CB73B0}" type="presOf" srcId="{AACE72B6-F429-4280-965A-EC9DCD4CAAAA}" destId="{683BCB24-748A-42E5-80ED-176C143977C9}" srcOrd="0" destOrd="0" presId="urn:microsoft.com/office/officeart/2005/8/layout/vList2"/>
    <dgm:cxn modelId="{51C82BAA-0F13-4E1D-BFD4-C3D4A63D79CD}" srcId="{8620FA0C-F6E8-496A-AEFA-6332B26FA33C}" destId="{AACE72B6-F429-4280-965A-EC9DCD4CAAAA}" srcOrd="1" destOrd="0" parTransId="{E31DA803-1D9E-4B2C-8BF0-AD3FA93DE285}" sibTransId="{22107DB7-E130-438C-9A65-D46AB9FEEC58}"/>
    <dgm:cxn modelId="{91317BC5-4B9D-4856-A8A3-2BFE4FD0D6E5}" type="presOf" srcId="{8620FA0C-F6E8-496A-AEFA-6332B26FA33C}" destId="{41554CC4-9A5D-4B86-B3B0-678F1A26249D}" srcOrd="0" destOrd="0" presId="urn:microsoft.com/office/officeart/2005/8/layout/vList2"/>
    <dgm:cxn modelId="{9A45DBCC-1584-4762-819E-1C571DE23604}" type="presOf" srcId="{7A3FB34A-0C4D-4498-BC46-0C63267F79F6}" destId="{90307517-09AC-4B34-8B64-B70BECD93639}" srcOrd="0" destOrd="0" presId="urn:microsoft.com/office/officeart/2005/8/layout/vList2"/>
    <dgm:cxn modelId="{D4604037-9DD9-43A5-BCB6-EE928335F901}" type="presParOf" srcId="{41554CC4-9A5D-4B86-B3B0-678F1A26249D}" destId="{90307517-09AC-4B34-8B64-B70BECD93639}" srcOrd="0" destOrd="0" presId="urn:microsoft.com/office/officeart/2005/8/layout/vList2"/>
    <dgm:cxn modelId="{9058D5A4-EF15-451D-9BDD-892E56E2A950}" type="presParOf" srcId="{41554CC4-9A5D-4B86-B3B0-678F1A26249D}" destId="{E2620A7B-9D3E-4921-9CDF-1E549C5060A4}" srcOrd="1" destOrd="0" presId="urn:microsoft.com/office/officeart/2005/8/layout/vList2"/>
    <dgm:cxn modelId="{CA8A0C0E-481F-4C20-8070-EDB208436CEC}" type="presParOf" srcId="{41554CC4-9A5D-4B86-B3B0-678F1A26249D}" destId="{683BCB24-748A-42E5-80ED-176C143977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D5E93E-2432-463A-8CBF-EA15735265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BDF3D3-535C-4BD1-B1AB-93CB76F10521}">
      <dgm:prSet custT="1"/>
      <dgm:spPr/>
      <dgm:t>
        <a:bodyPr/>
        <a:lstStyle/>
        <a:p>
          <a:r>
            <a:rPr lang="en-US" sz="2400" b="0" i="1"/>
            <a:t>Social</a:t>
          </a:r>
          <a:r>
            <a:rPr lang="en-US" sz="2400" b="0"/>
            <a:t> service </a:t>
          </a:r>
          <a:r>
            <a:rPr lang="en-US" sz="2400" b="1"/>
            <a:t>only</a:t>
          </a:r>
          <a:r>
            <a:rPr lang="en-US" sz="2400"/>
            <a:t> applications are not allowed for Mass CDBG</a:t>
          </a:r>
        </a:p>
      </dgm:t>
    </dgm:pt>
    <dgm:pt modelId="{55E4A6E0-141A-4252-A414-14DC5A22F1F0}" type="parTrans" cxnId="{D721087A-8BDA-419A-931F-E39440D1D3D3}">
      <dgm:prSet/>
      <dgm:spPr/>
      <dgm:t>
        <a:bodyPr/>
        <a:lstStyle/>
        <a:p>
          <a:endParaRPr lang="en-US"/>
        </a:p>
      </dgm:t>
    </dgm:pt>
    <dgm:pt modelId="{751BD005-991C-4462-8020-A93FFB6C92AD}" type="sibTrans" cxnId="{D721087A-8BDA-419A-931F-E39440D1D3D3}">
      <dgm:prSet/>
      <dgm:spPr/>
      <dgm:t>
        <a:bodyPr/>
        <a:lstStyle/>
        <a:p>
          <a:endParaRPr lang="en-US"/>
        </a:p>
      </dgm:t>
    </dgm:pt>
    <dgm:pt modelId="{30BB0E12-A8C8-46BB-8ADA-4E4B76DF6CC1}">
      <dgm:prSet custT="1"/>
      <dgm:spPr/>
      <dgm:t>
        <a:bodyPr/>
        <a:lstStyle/>
        <a:p>
          <a:r>
            <a:rPr lang="en-US" sz="2400" b="0" i="1"/>
            <a:t>Social</a:t>
          </a:r>
          <a:r>
            <a:rPr lang="en-US" sz="2400" b="0"/>
            <a:t> service </a:t>
          </a:r>
          <a:r>
            <a:rPr lang="en-US" sz="2400"/>
            <a:t>projects may not exceed 20% of the total grant amount</a:t>
          </a:r>
        </a:p>
      </dgm:t>
    </dgm:pt>
    <dgm:pt modelId="{03004B54-4EE1-42E7-9EAF-A7FC232E3F66}" type="parTrans" cxnId="{BD8A3E22-FF45-4DDE-9C6E-081D0DF1C55C}">
      <dgm:prSet/>
      <dgm:spPr/>
      <dgm:t>
        <a:bodyPr/>
        <a:lstStyle/>
        <a:p>
          <a:endParaRPr lang="en-US"/>
        </a:p>
      </dgm:t>
    </dgm:pt>
    <dgm:pt modelId="{18848DB5-0152-41A2-950B-04BE85FDDCD8}" type="sibTrans" cxnId="{BD8A3E22-FF45-4DDE-9C6E-081D0DF1C55C}">
      <dgm:prSet/>
      <dgm:spPr/>
      <dgm:t>
        <a:bodyPr/>
        <a:lstStyle/>
        <a:p>
          <a:endParaRPr lang="en-US"/>
        </a:p>
      </dgm:t>
    </dgm:pt>
    <dgm:pt modelId="{0756FA10-4099-43CD-BB92-1EF54141ABBA}">
      <dgm:prSet/>
      <dgm:spPr/>
      <dgm:t>
        <a:bodyPr/>
        <a:lstStyle/>
        <a:p>
          <a:r>
            <a:rPr lang="en-US"/>
            <a:t>EOHLC encourages PSS that support economic security and self-sufficiency...</a:t>
          </a:r>
        </a:p>
      </dgm:t>
    </dgm:pt>
    <dgm:pt modelId="{40AB90FE-DFA7-453D-99B3-9D9AC0806B65}" type="parTrans" cxnId="{C5927650-FA1F-4211-9FC8-BF5F2693A2E0}">
      <dgm:prSet/>
      <dgm:spPr/>
      <dgm:t>
        <a:bodyPr/>
        <a:lstStyle/>
        <a:p>
          <a:endParaRPr lang="en-US"/>
        </a:p>
      </dgm:t>
    </dgm:pt>
    <dgm:pt modelId="{0F663D5D-A668-4100-8C63-2F70DE486607}" type="sibTrans" cxnId="{C5927650-FA1F-4211-9FC8-BF5F2693A2E0}">
      <dgm:prSet/>
      <dgm:spPr/>
      <dgm:t>
        <a:bodyPr/>
        <a:lstStyle/>
        <a:p>
          <a:endParaRPr lang="en-US"/>
        </a:p>
      </dgm:t>
    </dgm:pt>
    <dgm:pt modelId="{3F071353-9974-4AA4-957E-629ADC8B5D6D}">
      <dgm:prSet/>
      <dgm:spPr/>
      <dgm:t>
        <a:bodyPr/>
        <a:lstStyle/>
        <a:p>
          <a:r>
            <a:rPr lang="en-US" b="1" i="1"/>
            <a:t>No</a:t>
          </a:r>
          <a:r>
            <a:rPr lang="en-US"/>
            <a:t> more than 5 public services packets in an application</a:t>
          </a:r>
        </a:p>
      </dgm:t>
    </dgm:pt>
    <dgm:pt modelId="{2F5ED76E-54DA-4CF6-8F31-EA75560C5B8B}" type="parTrans" cxnId="{608FBF0D-3166-44FF-906E-7AD20C646894}">
      <dgm:prSet/>
      <dgm:spPr/>
      <dgm:t>
        <a:bodyPr/>
        <a:lstStyle/>
        <a:p>
          <a:endParaRPr lang="en-US"/>
        </a:p>
      </dgm:t>
    </dgm:pt>
    <dgm:pt modelId="{D803FE3F-96FD-4AB7-9BFF-61D560820B2A}" type="sibTrans" cxnId="{608FBF0D-3166-44FF-906E-7AD20C646894}">
      <dgm:prSet/>
      <dgm:spPr/>
      <dgm:t>
        <a:bodyPr/>
        <a:lstStyle/>
        <a:p>
          <a:endParaRPr lang="en-US"/>
        </a:p>
      </dgm:t>
    </dgm:pt>
    <dgm:pt modelId="{1E0E71CD-E535-42AC-8847-1E2E622FED39}" type="pres">
      <dgm:prSet presAssocID="{E6D5E93E-2432-463A-8CBF-EA15735265C4}" presName="linear" presStyleCnt="0">
        <dgm:presLayoutVars>
          <dgm:animLvl val="lvl"/>
          <dgm:resizeHandles val="exact"/>
        </dgm:presLayoutVars>
      </dgm:prSet>
      <dgm:spPr/>
    </dgm:pt>
    <dgm:pt modelId="{2790669C-E239-45A0-A995-47E4F89D8B90}" type="pres">
      <dgm:prSet presAssocID="{CFBDF3D3-535C-4BD1-B1AB-93CB76F10521}" presName="parentText" presStyleLbl="node1" presStyleIdx="0" presStyleCnt="4">
        <dgm:presLayoutVars>
          <dgm:chMax val="0"/>
          <dgm:bulletEnabled val="1"/>
        </dgm:presLayoutVars>
      </dgm:prSet>
      <dgm:spPr/>
    </dgm:pt>
    <dgm:pt modelId="{4032AC96-4E51-4F39-8F7A-30BA82230645}" type="pres">
      <dgm:prSet presAssocID="{751BD005-991C-4462-8020-A93FFB6C92AD}" presName="spacer" presStyleCnt="0"/>
      <dgm:spPr/>
    </dgm:pt>
    <dgm:pt modelId="{4AC39E40-1F65-4A8F-B12B-66F2424522C8}" type="pres">
      <dgm:prSet presAssocID="{30BB0E12-A8C8-46BB-8ADA-4E4B76DF6CC1}" presName="parentText" presStyleLbl="node1" presStyleIdx="1" presStyleCnt="4">
        <dgm:presLayoutVars>
          <dgm:chMax val="0"/>
          <dgm:bulletEnabled val="1"/>
        </dgm:presLayoutVars>
      </dgm:prSet>
      <dgm:spPr/>
    </dgm:pt>
    <dgm:pt modelId="{9F1C49BD-9C5A-4001-AEB0-23F407EAC9FA}" type="pres">
      <dgm:prSet presAssocID="{18848DB5-0152-41A2-950B-04BE85FDDCD8}" presName="spacer" presStyleCnt="0"/>
      <dgm:spPr/>
    </dgm:pt>
    <dgm:pt modelId="{0AB1D900-3E06-4FC0-B44A-4F24EDB7F719}" type="pres">
      <dgm:prSet presAssocID="{0756FA10-4099-43CD-BB92-1EF54141ABBA}" presName="parentText" presStyleLbl="node1" presStyleIdx="2" presStyleCnt="4">
        <dgm:presLayoutVars>
          <dgm:chMax val="0"/>
          <dgm:bulletEnabled val="1"/>
        </dgm:presLayoutVars>
      </dgm:prSet>
      <dgm:spPr/>
    </dgm:pt>
    <dgm:pt modelId="{F3DC13EA-2658-46A8-A20C-F53059EB90DA}" type="pres">
      <dgm:prSet presAssocID="{0F663D5D-A668-4100-8C63-2F70DE486607}" presName="spacer" presStyleCnt="0"/>
      <dgm:spPr/>
    </dgm:pt>
    <dgm:pt modelId="{3EE66447-4D8C-4794-AE7A-6DD72D120656}" type="pres">
      <dgm:prSet presAssocID="{3F071353-9974-4AA4-957E-629ADC8B5D6D}" presName="parentText" presStyleLbl="node1" presStyleIdx="3" presStyleCnt="4">
        <dgm:presLayoutVars>
          <dgm:chMax val="0"/>
          <dgm:bulletEnabled val="1"/>
        </dgm:presLayoutVars>
      </dgm:prSet>
      <dgm:spPr/>
    </dgm:pt>
  </dgm:ptLst>
  <dgm:cxnLst>
    <dgm:cxn modelId="{608FBF0D-3166-44FF-906E-7AD20C646894}" srcId="{E6D5E93E-2432-463A-8CBF-EA15735265C4}" destId="{3F071353-9974-4AA4-957E-629ADC8B5D6D}" srcOrd="3" destOrd="0" parTransId="{2F5ED76E-54DA-4CF6-8F31-EA75560C5B8B}" sibTransId="{D803FE3F-96FD-4AB7-9BFF-61D560820B2A}"/>
    <dgm:cxn modelId="{6F40AD17-619A-4912-AF47-4FCCFD2D4D24}" type="presOf" srcId="{E6D5E93E-2432-463A-8CBF-EA15735265C4}" destId="{1E0E71CD-E535-42AC-8847-1E2E622FED39}" srcOrd="0" destOrd="0" presId="urn:microsoft.com/office/officeart/2005/8/layout/vList2"/>
    <dgm:cxn modelId="{BD8A3E22-FF45-4DDE-9C6E-081D0DF1C55C}" srcId="{E6D5E93E-2432-463A-8CBF-EA15735265C4}" destId="{30BB0E12-A8C8-46BB-8ADA-4E4B76DF6CC1}" srcOrd="1" destOrd="0" parTransId="{03004B54-4EE1-42E7-9EAF-A7FC232E3F66}" sibTransId="{18848DB5-0152-41A2-950B-04BE85FDDCD8}"/>
    <dgm:cxn modelId="{EF9BC03F-BB88-4352-BB0E-C1C0BCACC46D}" type="presOf" srcId="{CFBDF3D3-535C-4BD1-B1AB-93CB76F10521}" destId="{2790669C-E239-45A0-A995-47E4F89D8B90}" srcOrd="0" destOrd="0" presId="urn:microsoft.com/office/officeart/2005/8/layout/vList2"/>
    <dgm:cxn modelId="{A6BC2A6E-71FB-4B70-A927-A936E9410F46}" type="presOf" srcId="{3F071353-9974-4AA4-957E-629ADC8B5D6D}" destId="{3EE66447-4D8C-4794-AE7A-6DD72D120656}" srcOrd="0" destOrd="0" presId="urn:microsoft.com/office/officeart/2005/8/layout/vList2"/>
    <dgm:cxn modelId="{C5927650-FA1F-4211-9FC8-BF5F2693A2E0}" srcId="{E6D5E93E-2432-463A-8CBF-EA15735265C4}" destId="{0756FA10-4099-43CD-BB92-1EF54141ABBA}" srcOrd="2" destOrd="0" parTransId="{40AB90FE-DFA7-453D-99B3-9D9AC0806B65}" sibTransId="{0F663D5D-A668-4100-8C63-2F70DE486607}"/>
    <dgm:cxn modelId="{D721087A-8BDA-419A-931F-E39440D1D3D3}" srcId="{E6D5E93E-2432-463A-8CBF-EA15735265C4}" destId="{CFBDF3D3-535C-4BD1-B1AB-93CB76F10521}" srcOrd="0" destOrd="0" parTransId="{55E4A6E0-141A-4252-A414-14DC5A22F1F0}" sibTransId="{751BD005-991C-4462-8020-A93FFB6C92AD}"/>
    <dgm:cxn modelId="{260D8BA3-DBD0-4AB4-9B2C-57E8C55CC92B}" type="presOf" srcId="{0756FA10-4099-43CD-BB92-1EF54141ABBA}" destId="{0AB1D900-3E06-4FC0-B44A-4F24EDB7F719}" srcOrd="0" destOrd="0" presId="urn:microsoft.com/office/officeart/2005/8/layout/vList2"/>
    <dgm:cxn modelId="{705F6AA6-F5F1-4448-97A0-2EAA9A0D3890}" type="presOf" srcId="{30BB0E12-A8C8-46BB-8ADA-4E4B76DF6CC1}" destId="{4AC39E40-1F65-4A8F-B12B-66F2424522C8}" srcOrd="0" destOrd="0" presId="urn:microsoft.com/office/officeart/2005/8/layout/vList2"/>
    <dgm:cxn modelId="{8D8CA3F6-CFAD-4E0B-ADEE-219BD2C154D9}" type="presParOf" srcId="{1E0E71CD-E535-42AC-8847-1E2E622FED39}" destId="{2790669C-E239-45A0-A995-47E4F89D8B90}" srcOrd="0" destOrd="0" presId="urn:microsoft.com/office/officeart/2005/8/layout/vList2"/>
    <dgm:cxn modelId="{8675CEA0-7EE4-4BA9-88DE-42BD248F071F}" type="presParOf" srcId="{1E0E71CD-E535-42AC-8847-1E2E622FED39}" destId="{4032AC96-4E51-4F39-8F7A-30BA82230645}" srcOrd="1" destOrd="0" presId="urn:microsoft.com/office/officeart/2005/8/layout/vList2"/>
    <dgm:cxn modelId="{D1DFBDF4-035D-4BF5-ADB6-25EB76CF357F}" type="presParOf" srcId="{1E0E71CD-E535-42AC-8847-1E2E622FED39}" destId="{4AC39E40-1F65-4A8F-B12B-66F2424522C8}" srcOrd="2" destOrd="0" presId="urn:microsoft.com/office/officeart/2005/8/layout/vList2"/>
    <dgm:cxn modelId="{02B6D82E-4951-4A76-9FD3-6267E160BB99}" type="presParOf" srcId="{1E0E71CD-E535-42AC-8847-1E2E622FED39}" destId="{9F1C49BD-9C5A-4001-AEB0-23F407EAC9FA}" srcOrd="3" destOrd="0" presId="urn:microsoft.com/office/officeart/2005/8/layout/vList2"/>
    <dgm:cxn modelId="{8831B1EC-4129-4A19-9920-1CEC33F4317A}" type="presParOf" srcId="{1E0E71CD-E535-42AC-8847-1E2E622FED39}" destId="{0AB1D900-3E06-4FC0-B44A-4F24EDB7F719}" srcOrd="4" destOrd="0" presId="urn:microsoft.com/office/officeart/2005/8/layout/vList2"/>
    <dgm:cxn modelId="{2273E9B4-AE35-42B6-B895-55327658CAC1}" type="presParOf" srcId="{1E0E71CD-E535-42AC-8847-1E2E622FED39}" destId="{F3DC13EA-2658-46A8-A20C-F53059EB90DA}" srcOrd="5" destOrd="0" presId="urn:microsoft.com/office/officeart/2005/8/layout/vList2"/>
    <dgm:cxn modelId="{2CCF3EBE-C42D-4829-894F-C0A68BB059B3}" type="presParOf" srcId="{1E0E71CD-E535-42AC-8847-1E2E622FED39}" destId="{3EE66447-4D8C-4794-AE7A-6DD72D1206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025913-D1E6-4F38-857E-BD2DC26787B1}"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936511A9-56DF-41E0-B50E-43657BEC769C}">
      <dgm:prSet custT="1"/>
      <dgm:spPr/>
      <dgm:t>
        <a:bodyPr/>
        <a:lstStyle/>
        <a:p>
          <a:r>
            <a:rPr lang="en-US" sz="2200"/>
            <a:t>One page update on past program performance</a:t>
          </a:r>
        </a:p>
      </dgm:t>
    </dgm:pt>
    <dgm:pt modelId="{2FEFA5C4-BA1D-4CA9-89FA-931ACD55D0BB}" type="parTrans" cxnId="{22D8D379-D176-4E29-8A5D-7FA38BEB75E8}">
      <dgm:prSet/>
      <dgm:spPr/>
      <dgm:t>
        <a:bodyPr/>
        <a:lstStyle/>
        <a:p>
          <a:endParaRPr lang="en-US"/>
        </a:p>
      </dgm:t>
    </dgm:pt>
    <dgm:pt modelId="{555A5BFD-66A0-4B93-9E2A-C7628AF75EF6}" type="sibTrans" cxnId="{22D8D379-D176-4E29-8A5D-7FA38BEB75E8}">
      <dgm:prSet/>
      <dgm:spPr/>
      <dgm:t>
        <a:bodyPr/>
        <a:lstStyle/>
        <a:p>
          <a:endParaRPr lang="en-US"/>
        </a:p>
      </dgm:t>
    </dgm:pt>
    <dgm:pt modelId="{7DBF7D6F-E84D-436B-9FE2-7A96DDDE5320}">
      <dgm:prSet custT="1"/>
      <dgm:spPr/>
      <dgm:t>
        <a:bodyPr/>
        <a:lstStyle/>
        <a:p>
          <a:r>
            <a:rPr lang="en-US" sz="2200"/>
            <a:t>Uploaded to Misc. Attachments</a:t>
          </a:r>
        </a:p>
      </dgm:t>
    </dgm:pt>
    <dgm:pt modelId="{E5C24FFA-EEF8-4204-9E58-5CBB7DD70C4B}" type="parTrans" cxnId="{4663223B-3321-42DD-90A5-B5333041582B}">
      <dgm:prSet/>
      <dgm:spPr/>
      <dgm:t>
        <a:bodyPr/>
        <a:lstStyle/>
        <a:p>
          <a:endParaRPr lang="en-US"/>
        </a:p>
      </dgm:t>
    </dgm:pt>
    <dgm:pt modelId="{1D0F79F6-02B5-408A-9D42-20186FD65EC7}" type="sibTrans" cxnId="{4663223B-3321-42DD-90A5-B5333041582B}">
      <dgm:prSet/>
      <dgm:spPr/>
      <dgm:t>
        <a:bodyPr/>
        <a:lstStyle/>
        <a:p>
          <a:endParaRPr lang="en-US"/>
        </a:p>
      </dgm:t>
    </dgm:pt>
    <dgm:pt modelId="{1D557049-4716-4512-894C-7172D9BF675B}">
      <dgm:prSet custT="1"/>
      <dgm:spPr/>
      <dgm:t>
        <a:bodyPr/>
        <a:lstStyle/>
        <a:p>
          <a:r>
            <a:rPr lang="en-US" sz="2200"/>
            <a:t>Include budget info, reasons for delays, revised timeline</a:t>
          </a:r>
        </a:p>
      </dgm:t>
    </dgm:pt>
    <dgm:pt modelId="{BC84CF18-CE8A-47BD-B6A7-F351D3BBFAE1}" type="parTrans" cxnId="{F798DDF6-1DAB-4D8A-BD41-E1303890E4A7}">
      <dgm:prSet/>
      <dgm:spPr/>
      <dgm:t>
        <a:bodyPr/>
        <a:lstStyle/>
        <a:p>
          <a:endParaRPr lang="en-US"/>
        </a:p>
      </dgm:t>
    </dgm:pt>
    <dgm:pt modelId="{B5B9CAF3-D7B7-4ED2-BBE2-F7B7C67AE997}" type="sibTrans" cxnId="{F798DDF6-1DAB-4D8A-BD41-E1303890E4A7}">
      <dgm:prSet/>
      <dgm:spPr/>
      <dgm:t>
        <a:bodyPr/>
        <a:lstStyle/>
        <a:p>
          <a:endParaRPr lang="en-US"/>
        </a:p>
      </dgm:t>
    </dgm:pt>
    <dgm:pt modelId="{1C9AA6C5-9C93-4DAA-8F80-B06D5F9DA785}">
      <dgm:prSet custT="1"/>
      <dgm:spPr/>
      <dgm:t>
        <a:bodyPr/>
        <a:lstStyle/>
        <a:p>
          <a:r>
            <a:rPr lang="en-US" sz="2200"/>
            <a:t>Justify new request</a:t>
          </a:r>
        </a:p>
      </dgm:t>
    </dgm:pt>
    <dgm:pt modelId="{CD995452-F1EC-4765-946D-B1FE3310ED7E}" type="parTrans" cxnId="{2C68A687-B802-4A22-A145-8644801848EE}">
      <dgm:prSet/>
      <dgm:spPr/>
      <dgm:t>
        <a:bodyPr/>
        <a:lstStyle/>
        <a:p>
          <a:endParaRPr lang="en-US"/>
        </a:p>
      </dgm:t>
    </dgm:pt>
    <dgm:pt modelId="{10D61809-6EAD-4F81-97B4-9D644BCAC799}" type="sibTrans" cxnId="{2C68A687-B802-4A22-A145-8644801848EE}">
      <dgm:prSet/>
      <dgm:spPr/>
      <dgm:t>
        <a:bodyPr/>
        <a:lstStyle/>
        <a:p>
          <a:endParaRPr lang="en-US"/>
        </a:p>
      </dgm:t>
    </dgm:pt>
    <dgm:pt modelId="{84DD3F0A-6BC3-40C6-A1C4-047FE7C2E804}" type="pres">
      <dgm:prSet presAssocID="{98025913-D1E6-4F38-857E-BD2DC26787B1}" presName="matrix" presStyleCnt="0">
        <dgm:presLayoutVars>
          <dgm:chMax val="1"/>
          <dgm:dir/>
          <dgm:resizeHandles val="exact"/>
        </dgm:presLayoutVars>
      </dgm:prSet>
      <dgm:spPr/>
    </dgm:pt>
    <dgm:pt modelId="{27E8D219-22B8-4E57-A7C3-F7CB819E98D3}" type="pres">
      <dgm:prSet presAssocID="{98025913-D1E6-4F38-857E-BD2DC26787B1}" presName="diamond" presStyleLbl="bgShp" presStyleIdx="0" presStyleCnt="1"/>
      <dgm:spPr/>
    </dgm:pt>
    <dgm:pt modelId="{D081AB6C-9A11-4F9E-81F8-A440735A9C2F}" type="pres">
      <dgm:prSet presAssocID="{98025913-D1E6-4F38-857E-BD2DC26787B1}" presName="quad1" presStyleLbl="node1" presStyleIdx="0" presStyleCnt="4">
        <dgm:presLayoutVars>
          <dgm:chMax val="0"/>
          <dgm:chPref val="0"/>
          <dgm:bulletEnabled val="1"/>
        </dgm:presLayoutVars>
      </dgm:prSet>
      <dgm:spPr/>
    </dgm:pt>
    <dgm:pt modelId="{5611EDB7-D064-43A3-A8FF-67A9200CD270}" type="pres">
      <dgm:prSet presAssocID="{98025913-D1E6-4F38-857E-BD2DC26787B1}" presName="quad2" presStyleLbl="node1" presStyleIdx="1" presStyleCnt="4">
        <dgm:presLayoutVars>
          <dgm:chMax val="0"/>
          <dgm:chPref val="0"/>
          <dgm:bulletEnabled val="1"/>
        </dgm:presLayoutVars>
      </dgm:prSet>
      <dgm:spPr/>
    </dgm:pt>
    <dgm:pt modelId="{EC1F7C13-5507-40CB-8D89-0BC4F2B71D0E}" type="pres">
      <dgm:prSet presAssocID="{98025913-D1E6-4F38-857E-BD2DC26787B1}" presName="quad3" presStyleLbl="node1" presStyleIdx="2" presStyleCnt="4">
        <dgm:presLayoutVars>
          <dgm:chMax val="0"/>
          <dgm:chPref val="0"/>
          <dgm:bulletEnabled val="1"/>
        </dgm:presLayoutVars>
      </dgm:prSet>
      <dgm:spPr/>
    </dgm:pt>
    <dgm:pt modelId="{4077DEB5-2BA5-445E-BA74-D6115AEC7713}" type="pres">
      <dgm:prSet presAssocID="{98025913-D1E6-4F38-857E-BD2DC26787B1}" presName="quad4" presStyleLbl="node1" presStyleIdx="3" presStyleCnt="4">
        <dgm:presLayoutVars>
          <dgm:chMax val="0"/>
          <dgm:chPref val="0"/>
          <dgm:bulletEnabled val="1"/>
        </dgm:presLayoutVars>
      </dgm:prSet>
      <dgm:spPr/>
    </dgm:pt>
  </dgm:ptLst>
  <dgm:cxnLst>
    <dgm:cxn modelId="{4FD8F501-2B4C-48B0-B8C5-AB74AFB82E9E}" type="presOf" srcId="{1C9AA6C5-9C93-4DAA-8F80-B06D5F9DA785}" destId="{4077DEB5-2BA5-445E-BA74-D6115AEC7713}" srcOrd="0" destOrd="0" presId="urn:microsoft.com/office/officeart/2005/8/layout/matrix3"/>
    <dgm:cxn modelId="{CD16D225-926D-4975-950E-2AB7650CBBF7}" type="presOf" srcId="{1D557049-4716-4512-894C-7172D9BF675B}" destId="{EC1F7C13-5507-40CB-8D89-0BC4F2B71D0E}" srcOrd="0" destOrd="0" presId="urn:microsoft.com/office/officeart/2005/8/layout/matrix3"/>
    <dgm:cxn modelId="{4663223B-3321-42DD-90A5-B5333041582B}" srcId="{98025913-D1E6-4F38-857E-BD2DC26787B1}" destId="{7DBF7D6F-E84D-436B-9FE2-7A96DDDE5320}" srcOrd="1" destOrd="0" parTransId="{E5C24FFA-EEF8-4204-9E58-5CBB7DD70C4B}" sibTransId="{1D0F79F6-02B5-408A-9D42-20186FD65EC7}"/>
    <dgm:cxn modelId="{C22E0F66-FFC8-43AC-83F2-769DBDC92DD8}" type="presOf" srcId="{936511A9-56DF-41E0-B50E-43657BEC769C}" destId="{D081AB6C-9A11-4F9E-81F8-A440735A9C2F}" srcOrd="0" destOrd="0" presId="urn:microsoft.com/office/officeart/2005/8/layout/matrix3"/>
    <dgm:cxn modelId="{770A096E-34C7-484D-BE21-C4DBEFF0FD40}" type="presOf" srcId="{7DBF7D6F-E84D-436B-9FE2-7A96DDDE5320}" destId="{5611EDB7-D064-43A3-A8FF-67A9200CD270}" srcOrd="0" destOrd="0" presId="urn:microsoft.com/office/officeart/2005/8/layout/matrix3"/>
    <dgm:cxn modelId="{22D8D379-D176-4E29-8A5D-7FA38BEB75E8}" srcId="{98025913-D1E6-4F38-857E-BD2DC26787B1}" destId="{936511A9-56DF-41E0-B50E-43657BEC769C}" srcOrd="0" destOrd="0" parTransId="{2FEFA5C4-BA1D-4CA9-89FA-931ACD55D0BB}" sibTransId="{555A5BFD-66A0-4B93-9E2A-C7628AF75EF6}"/>
    <dgm:cxn modelId="{2C68A687-B802-4A22-A145-8644801848EE}" srcId="{98025913-D1E6-4F38-857E-BD2DC26787B1}" destId="{1C9AA6C5-9C93-4DAA-8F80-B06D5F9DA785}" srcOrd="3" destOrd="0" parTransId="{CD995452-F1EC-4765-946D-B1FE3310ED7E}" sibTransId="{10D61809-6EAD-4F81-97B4-9D644BCAC799}"/>
    <dgm:cxn modelId="{48AEC296-42C0-4B1C-9581-918A060DAB34}" type="presOf" srcId="{98025913-D1E6-4F38-857E-BD2DC26787B1}" destId="{84DD3F0A-6BC3-40C6-A1C4-047FE7C2E804}" srcOrd="0" destOrd="0" presId="urn:microsoft.com/office/officeart/2005/8/layout/matrix3"/>
    <dgm:cxn modelId="{F798DDF6-1DAB-4D8A-BD41-E1303890E4A7}" srcId="{98025913-D1E6-4F38-857E-BD2DC26787B1}" destId="{1D557049-4716-4512-894C-7172D9BF675B}" srcOrd="2" destOrd="0" parTransId="{BC84CF18-CE8A-47BD-B6A7-F351D3BBFAE1}" sibTransId="{B5B9CAF3-D7B7-4ED2-BBE2-F7B7C67AE997}"/>
    <dgm:cxn modelId="{3E9AB92A-4742-4126-BE68-34FB9CEEC6C4}" type="presParOf" srcId="{84DD3F0A-6BC3-40C6-A1C4-047FE7C2E804}" destId="{27E8D219-22B8-4E57-A7C3-F7CB819E98D3}" srcOrd="0" destOrd="0" presId="urn:microsoft.com/office/officeart/2005/8/layout/matrix3"/>
    <dgm:cxn modelId="{E34F27E2-96D2-4A99-BF75-37269C6709F7}" type="presParOf" srcId="{84DD3F0A-6BC3-40C6-A1C4-047FE7C2E804}" destId="{D081AB6C-9A11-4F9E-81F8-A440735A9C2F}" srcOrd="1" destOrd="0" presId="urn:microsoft.com/office/officeart/2005/8/layout/matrix3"/>
    <dgm:cxn modelId="{3397E809-6334-4C53-B39C-A2C3BB26FBC5}" type="presParOf" srcId="{84DD3F0A-6BC3-40C6-A1C4-047FE7C2E804}" destId="{5611EDB7-D064-43A3-A8FF-67A9200CD270}" srcOrd="2" destOrd="0" presId="urn:microsoft.com/office/officeart/2005/8/layout/matrix3"/>
    <dgm:cxn modelId="{6D506DE0-10E0-4648-A815-CA46FD29EAFD}" type="presParOf" srcId="{84DD3F0A-6BC3-40C6-A1C4-047FE7C2E804}" destId="{EC1F7C13-5507-40CB-8D89-0BC4F2B71D0E}" srcOrd="3" destOrd="0" presId="urn:microsoft.com/office/officeart/2005/8/layout/matrix3"/>
    <dgm:cxn modelId="{048F1D44-A2BC-4C6F-8523-B4ABF1CD8C05}" type="presParOf" srcId="{84DD3F0A-6BC3-40C6-A1C4-047FE7C2E804}" destId="{4077DEB5-2BA5-445E-BA74-D6115AEC771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3DC9C2-600F-4AC4-B1A9-C086476C4EA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DC7F5C2-0637-4FBC-8809-E6CDE29E48F4}">
      <dgm:prSet/>
      <dgm:spPr>
        <a:solidFill>
          <a:schemeClr val="accent6">
            <a:lumMod val="50000"/>
          </a:schemeClr>
        </a:solidFill>
      </dgm:spPr>
      <dgm:t>
        <a:bodyPr/>
        <a:lstStyle/>
        <a:p>
          <a:r>
            <a:rPr lang="en-US"/>
            <a:t>HUD requires recipients of State CDBG Program grants to retain the use for which CDBG funds were expended on behalf of a public facility project for a minimum of five years after the closeout of the grant.</a:t>
          </a:r>
        </a:p>
      </dgm:t>
    </dgm:pt>
    <dgm:pt modelId="{28A04684-CB0E-4EEA-A4CE-F23B20182096}" type="parTrans" cxnId="{ED3C1F4E-8759-44E6-9F81-10FC8B673AEC}">
      <dgm:prSet/>
      <dgm:spPr/>
      <dgm:t>
        <a:bodyPr/>
        <a:lstStyle/>
        <a:p>
          <a:endParaRPr lang="en-US"/>
        </a:p>
      </dgm:t>
    </dgm:pt>
    <dgm:pt modelId="{314F023F-9C92-47F6-A136-B8598DCFA45E}" type="sibTrans" cxnId="{ED3C1F4E-8759-44E6-9F81-10FC8B673AEC}">
      <dgm:prSet/>
      <dgm:spPr/>
      <dgm:t>
        <a:bodyPr/>
        <a:lstStyle/>
        <a:p>
          <a:endParaRPr lang="en-US"/>
        </a:p>
      </dgm:t>
    </dgm:pt>
    <dgm:pt modelId="{15CFD98D-8F97-4EE7-B729-FF550AAFD0D6}">
      <dgm:prSet/>
      <dgm:spPr/>
      <dgm:t>
        <a:bodyPr/>
        <a:lstStyle/>
        <a:p>
          <a:r>
            <a:rPr lang="en-US"/>
            <a:t>See Application Guidance for more detail</a:t>
          </a:r>
        </a:p>
      </dgm:t>
    </dgm:pt>
    <dgm:pt modelId="{9E50E43C-6714-4DA5-BE96-FA147DA7E2F2}" type="parTrans" cxnId="{CF3E4B50-5E1D-4002-91E3-B33B1DE2CC97}">
      <dgm:prSet/>
      <dgm:spPr/>
      <dgm:t>
        <a:bodyPr/>
        <a:lstStyle/>
        <a:p>
          <a:endParaRPr lang="en-US"/>
        </a:p>
      </dgm:t>
    </dgm:pt>
    <dgm:pt modelId="{1E38375B-E8A0-4CDE-9FCA-DCA23228E4B5}" type="sibTrans" cxnId="{CF3E4B50-5E1D-4002-91E3-B33B1DE2CC97}">
      <dgm:prSet/>
      <dgm:spPr/>
      <dgm:t>
        <a:bodyPr/>
        <a:lstStyle/>
        <a:p>
          <a:endParaRPr lang="en-US"/>
        </a:p>
      </dgm:t>
    </dgm:pt>
    <dgm:pt modelId="{AFC959FE-42F2-4AA5-80E9-25236AA178C0}" type="pres">
      <dgm:prSet presAssocID="{053DC9C2-600F-4AC4-B1A9-C086476C4EA2}" presName="Name0" presStyleCnt="0">
        <dgm:presLayoutVars>
          <dgm:dir/>
          <dgm:animLvl val="lvl"/>
          <dgm:resizeHandles val="exact"/>
        </dgm:presLayoutVars>
      </dgm:prSet>
      <dgm:spPr/>
    </dgm:pt>
    <dgm:pt modelId="{EB5E9078-5A80-49FB-B4EB-281A4246A72C}" type="pres">
      <dgm:prSet presAssocID="{15CFD98D-8F97-4EE7-B729-FF550AAFD0D6}" presName="boxAndChildren" presStyleCnt="0"/>
      <dgm:spPr/>
    </dgm:pt>
    <dgm:pt modelId="{EB028232-F0EE-4BF6-8F6E-E03D1965AA3C}" type="pres">
      <dgm:prSet presAssocID="{15CFD98D-8F97-4EE7-B729-FF550AAFD0D6}" presName="parentTextBox" presStyleLbl="node1" presStyleIdx="0" presStyleCnt="2"/>
      <dgm:spPr/>
    </dgm:pt>
    <dgm:pt modelId="{A44B6C48-5632-4BF3-ADCB-E851E5C106BC}" type="pres">
      <dgm:prSet presAssocID="{314F023F-9C92-47F6-A136-B8598DCFA45E}" presName="sp" presStyleCnt="0"/>
      <dgm:spPr/>
    </dgm:pt>
    <dgm:pt modelId="{A5EE17D4-3E8C-480E-9E63-1EA8B2A2D11A}" type="pres">
      <dgm:prSet presAssocID="{0DC7F5C2-0637-4FBC-8809-E6CDE29E48F4}" presName="arrowAndChildren" presStyleCnt="0"/>
      <dgm:spPr/>
    </dgm:pt>
    <dgm:pt modelId="{5F362764-A42F-408A-ADB0-CF25C969B2B9}" type="pres">
      <dgm:prSet presAssocID="{0DC7F5C2-0637-4FBC-8809-E6CDE29E48F4}" presName="parentTextArrow" presStyleLbl="node1" presStyleIdx="1" presStyleCnt="2" custScaleY="185694"/>
      <dgm:spPr/>
    </dgm:pt>
  </dgm:ptLst>
  <dgm:cxnLst>
    <dgm:cxn modelId="{ED3C1F4E-8759-44E6-9F81-10FC8B673AEC}" srcId="{053DC9C2-600F-4AC4-B1A9-C086476C4EA2}" destId="{0DC7F5C2-0637-4FBC-8809-E6CDE29E48F4}" srcOrd="0" destOrd="0" parTransId="{28A04684-CB0E-4EEA-A4CE-F23B20182096}" sibTransId="{314F023F-9C92-47F6-A136-B8598DCFA45E}"/>
    <dgm:cxn modelId="{CF3E4B50-5E1D-4002-91E3-B33B1DE2CC97}" srcId="{053DC9C2-600F-4AC4-B1A9-C086476C4EA2}" destId="{15CFD98D-8F97-4EE7-B729-FF550AAFD0D6}" srcOrd="1" destOrd="0" parTransId="{9E50E43C-6714-4DA5-BE96-FA147DA7E2F2}" sibTransId="{1E38375B-E8A0-4CDE-9FCA-DCA23228E4B5}"/>
    <dgm:cxn modelId="{0A34C581-0C91-4118-8128-320709FB828F}" type="presOf" srcId="{15CFD98D-8F97-4EE7-B729-FF550AAFD0D6}" destId="{EB028232-F0EE-4BF6-8F6E-E03D1965AA3C}" srcOrd="0" destOrd="0" presId="urn:microsoft.com/office/officeart/2005/8/layout/process4"/>
    <dgm:cxn modelId="{ED939EBF-B57E-418C-8EA4-E2CC85C23197}" type="presOf" srcId="{0DC7F5C2-0637-4FBC-8809-E6CDE29E48F4}" destId="{5F362764-A42F-408A-ADB0-CF25C969B2B9}" srcOrd="0" destOrd="0" presId="urn:microsoft.com/office/officeart/2005/8/layout/process4"/>
    <dgm:cxn modelId="{D35860C1-B37D-4BA2-8419-1FB3C7FC3A32}" type="presOf" srcId="{053DC9C2-600F-4AC4-B1A9-C086476C4EA2}" destId="{AFC959FE-42F2-4AA5-80E9-25236AA178C0}" srcOrd="0" destOrd="0" presId="urn:microsoft.com/office/officeart/2005/8/layout/process4"/>
    <dgm:cxn modelId="{C7C90FF8-2394-426C-B111-71FBA7F0BC71}" type="presParOf" srcId="{AFC959FE-42F2-4AA5-80E9-25236AA178C0}" destId="{EB5E9078-5A80-49FB-B4EB-281A4246A72C}" srcOrd="0" destOrd="0" presId="urn:microsoft.com/office/officeart/2005/8/layout/process4"/>
    <dgm:cxn modelId="{19815DC8-8FF9-4893-B450-ADF1D10CD33B}" type="presParOf" srcId="{EB5E9078-5A80-49FB-B4EB-281A4246A72C}" destId="{EB028232-F0EE-4BF6-8F6E-E03D1965AA3C}" srcOrd="0" destOrd="0" presId="urn:microsoft.com/office/officeart/2005/8/layout/process4"/>
    <dgm:cxn modelId="{BDB1F7A7-8102-4A9E-BFBD-BA6994494F37}" type="presParOf" srcId="{AFC959FE-42F2-4AA5-80E9-25236AA178C0}" destId="{A44B6C48-5632-4BF3-ADCB-E851E5C106BC}" srcOrd="1" destOrd="0" presId="urn:microsoft.com/office/officeart/2005/8/layout/process4"/>
    <dgm:cxn modelId="{D44EEAB1-827F-461D-9F97-E13B32AA7581}" type="presParOf" srcId="{AFC959FE-42F2-4AA5-80E9-25236AA178C0}" destId="{A5EE17D4-3E8C-480E-9E63-1EA8B2A2D11A}" srcOrd="2" destOrd="0" presId="urn:microsoft.com/office/officeart/2005/8/layout/process4"/>
    <dgm:cxn modelId="{DB7314CF-4DB9-4B28-820C-3BC6FF3FC1F0}" type="presParOf" srcId="{A5EE17D4-3E8C-480E-9E63-1EA8B2A2D11A}" destId="{5F362764-A42F-408A-ADB0-CF25C969B2B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8B87A3-FBCF-4B0C-9DD0-3219AA9C2D3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48E5135-6A34-42D5-B043-0C4F9A6C9639}">
      <dgm:prSet/>
      <dgm:spPr/>
      <dgm:t>
        <a:bodyPr/>
        <a:lstStyle/>
        <a:p>
          <a:r>
            <a:rPr lang="en-US"/>
            <a:t>Project Description – Tell us about the project</a:t>
          </a:r>
        </a:p>
      </dgm:t>
    </dgm:pt>
    <dgm:pt modelId="{72D7CFB8-5F45-4637-BBF9-B8A720E763EF}" type="parTrans" cxnId="{FBFC3BAA-AA33-47B6-A40B-1EACA6AAA74F}">
      <dgm:prSet/>
      <dgm:spPr/>
      <dgm:t>
        <a:bodyPr/>
        <a:lstStyle/>
        <a:p>
          <a:endParaRPr lang="en-US"/>
        </a:p>
      </dgm:t>
    </dgm:pt>
    <dgm:pt modelId="{E6F99C3D-E0DA-4904-B607-5A198E73EC56}" type="sibTrans" cxnId="{FBFC3BAA-AA33-47B6-A40B-1EACA6AAA74F}">
      <dgm:prSet/>
      <dgm:spPr/>
      <dgm:t>
        <a:bodyPr/>
        <a:lstStyle/>
        <a:p>
          <a:endParaRPr lang="en-US"/>
        </a:p>
      </dgm:t>
    </dgm:pt>
    <dgm:pt modelId="{8FD4BC32-9A02-4FC4-83A7-375D15CC0BE7}">
      <dgm:prSet/>
      <dgm:spPr/>
      <dgm:t>
        <a:bodyPr/>
        <a:lstStyle/>
        <a:p>
          <a:r>
            <a:rPr lang="en-US"/>
            <a:t>Budget Information – How will the project be funded; how determined; sources</a:t>
          </a:r>
        </a:p>
      </dgm:t>
    </dgm:pt>
    <dgm:pt modelId="{920C69BD-3DBB-409A-BC77-806DD34D27DF}" type="parTrans" cxnId="{65847C31-965D-4744-AB19-9681F6CB81FD}">
      <dgm:prSet/>
      <dgm:spPr/>
      <dgm:t>
        <a:bodyPr/>
        <a:lstStyle/>
        <a:p>
          <a:endParaRPr lang="en-US"/>
        </a:p>
      </dgm:t>
    </dgm:pt>
    <dgm:pt modelId="{D80918F7-0B7D-4B68-BBD4-BABB21C9E5AB}" type="sibTrans" cxnId="{65847C31-965D-4744-AB19-9681F6CB81FD}">
      <dgm:prSet/>
      <dgm:spPr/>
      <dgm:t>
        <a:bodyPr/>
        <a:lstStyle/>
        <a:p>
          <a:endParaRPr lang="en-US"/>
        </a:p>
      </dgm:t>
    </dgm:pt>
    <dgm:pt modelId="{BD93D261-6D7B-418E-8AEA-5D3BC93F411C}">
      <dgm:prSet/>
      <dgm:spPr/>
      <dgm:t>
        <a:bodyPr/>
        <a:lstStyle/>
        <a:p>
          <a:r>
            <a:rPr lang="en-US"/>
            <a:t>Project Need – Competitively scored</a:t>
          </a:r>
        </a:p>
      </dgm:t>
    </dgm:pt>
    <dgm:pt modelId="{037B5892-7A29-4DA1-B7AF-EF245E2905A5}" type="parTrans" cxnId="{A8F324C4-482C-49F5-B0D9-F3B83CDEE720}">
      <dgm:prSet/>
      <dgm:spPr/>
      <dgm:t>
        <a:bodyPr/>
        <a:lstStyle/>
        <a:p>
          <a:endParaRPr lang="en-US"/>
        </a:p>
      </dgm:t>
    </dgm:pt>
    <dgm:pt modelId="{6C813D20-7AAD-4C30-82B2-D5131D0DAC19}" type="sibTrans" cxnId="{A8F324C4-482C-49F5-B0D9-F3B83CDEE720}">
      <dgm:prSet/>
      <dgm:spPr/>
      <dgm:t>
        <a:bodyPr/>
        <a:lstStyle/>
        <a:p>
          <a:endParaRPr lang="en-US"/>
        </a:p>
      </dgm:t>
    </dgm:pt>
    <dgm:pt modelId="{1CF78BC8-AD87-4B4E-BEEB-5998F2A4C9C9}">
      <dgm:prSet/>
      <dgm:spPr/>
      <dgm:t>
        <a:bodyPr/>
        <a:lstStyle/>
        <a:p>
          <a:r>
            <a:rPr lang="en-US"/>
            <a:t>Project Feasibility – Competitively scored</a:t>
          </a:r>
        </a:p>
      </dgm:t>
    </dgm:pt>
    <dgm:pt modelId="{486390B8-3AF4-45A8-9A65-B7BC382A93F6}" type="parTrans" cxnId="{0AA849B3-55BF-49EA-8521-681398B34899}">
      <dgm:prSet/>
      <dgm:spPr/>
      <dgm:t>
        <a:bodyPr/>
        <a:lstStyle/>
        <a:p>
          <a:endParaRPr lang="en-US"/>
        </a:p>
      </dgm:t>
    </dgm:pt>
    <dgm:pt modelId="{19E38E83-1E17-4276-AE1C-8236EE39B2D1}" type="sibTrans" cxnId="{0AA849B3-55BF-49EA-8521-681398B34899}">
      <dgm:prSet/>
      <dgm:spPr/>
      <dgm:t>
        <a:bodyPr/>
        <a:lstStyle/>
        <a:p>
          <a:endParaRPr lang="en-US"/>
        </a:p>
      </dgm:t>
    </dgm:pt>
    <dgm:pt modelId="{5203D8AE-6D34-41B3-A98A-981C1FF940C1}" type="pres">
      <dgm:prSet presAssocID="{298B87A3-FBCF-4B0C-9DD0-3219AA9C2D3A}" presName="vert0" presStyleCnt="0">
        <dgm:presLayoutVars>
          <dgm:dir/>
          <dgm:animOne val="branch"/>
          <dgm:animLvl val="lvl"/>
        </dgm:presLayoutVars>
      </dgm:prSet>
      <dgm:spPr/>
    </dgm:pt>
    <dgm:pt modelId="{5B67EE4A-A26B-416E-BF64-8D6E96612113}" type="pres">
      <dgm:prSet presAssocID="{748E5135-6A34-42D5-B043-0C4F9A6C9639}" presName="thickLine" presStyleLbl="alignNode1" presStyleIdx="0" presStyleCnt="4"/>
      <dgm:spPr/>
    </dgm:pt>
    <dgm:pt modelId="{87810CE6-F199-442B-A1BC-AF96A30DE708}" type="pres">
      <dgm:prSet presAssocID="{748E5135-6A34-42D5-B043-0C4F9A6C9639}" presName="horz1" presStyleCnt="0"/>
      <dgm:spPr/>
    </dgm:pt>
    <dgm:pt modelId="{62D3DF57-143F-475D-BB39-88E7620C2DBA}" type="pres">
      <dgm:prSet presAssocID="{748E5135-6A34-42D5-B043-0C4F9A6C9639}" presName="tx1" presStyleLbl="revTx" presStyleIdx="0" presStyleCnt="4"/>
      <dgm:spPr/>
    </dgm:pt>
    <dgm:pt modelId="{A1EFFCFE-022B-4A4C-AD07-F7B4736EBF51}" type="pres">
      <dgm:prSet presAssocID="{748E5135-6A34-42D5-B043-0C4F9A6C9639}" presName="vert1" presStyleCnt="0"/>
      <dgm:spPr/>
    </dgm:pt>
    <dgm:pt modelId="{503F622E-C5FD-472B-A73E-154072C83313}" type="pres">
      <dgm:prSet presAssocID="{8FD4BC32-9A02-4FC4-83A7-375D15CC0BE7}" presName="thickLine" presStyleLbl="alignNode1" presStyleIdx="1" presStyleCnt="4"/>
      <dgm:spPr/>
    </dgm:pt>
    <dgm:pt modelId="{80C4CB35-5199-47A2-B957-43656A9BF069}" type="pres">
      <dgm:prSet presAssocID="{8FD4BC32-9A02-4FC4-83A7-375D15CC0BE7}" presName="horz1" presStyleCnt="0"/>
      <dgm:spPr/>
    </dgm:pt>
    <dgm:pt modelId="{A1B1887D-DCB9-4A14-BBE9-DEC7F58E34A8}" type="pres">
      <dgm:prSet presAssocID="{8FD4BC32-9A02-4FC4-83A7-375D15CC0BE7}" presName="tx1" presStyleLbl="revTx" presStyleIdx="1" presStyleCnt="4"/>
      <dgm:spPr/>
    </dgm:pt>
    <dgm:pt modelId="{AEABD5ED-4489-4A89-BBD2-3BF7CDB48368}" type="pres">
      <dgm:prSet presAssocID="{8FD4BC32-9A02-4FC4-83A7-375D15CC0BE7}" presName="vert1" presStyleCnt="0"/>
      <dgm:spPr/>
    </dgm:pt>
    <dgm:pt modelId="{48690F14-06C8-4051-9589-8306A3F18573}" type="pres">
      <dgm:prSet presAssocID="{BD93D261-6D7B-418E-8AEA-5D3BC93F411C}" presName="thickLine" presStyleLbl="alignNode1" presStyleIdx="2" presStyleCnt="4"/>
      <dgm:spPr/>
    </dgm:pt>
    <dgm:pt modelId="{7D87CB9A-9A4C-470F-9534-F903343B6FBB}" type="pres">
      <dgm:prSet presAssocID="{BD93D261-6D7B-418E-8AEA-5D3BC93F411C}" presName="horz1" presStyleCnt="0"/>
      <dgm:spPr/>
    </dgm:pt>
    <dgm:pt modelId="{DDAD8A15-80C1-4E78-9E6A-705D59770B9A}" type="pres">
      <dgm:prSet presAssocID="{BD93D261-6D7B-418E-8AEA-5D3BC93F411C}" presName="tx1" presStyleLbl="revTx" presStyleIdx="2" presStyleCnt="4"/>
      <dgm:spPr/>
    </dgm:pt>
    <dgm:pt modelId="{E9FBE7A8-93E5-4E88-8319-24F48FBDE6B4}" type="pres">
      <dgm:prSet presAssocID="{BD93D261-6D7B-418E-8AEA-5D3BC93F411C}" presName="vert1" presStyleCnt="0"/>
      <dgm:spPr/>
    </dgm:pt>
    <dgm:pt modelId="{C6F8933F-F216-49FB-8839-C42A228B9D45}" type="pres">
      <dgm:prSet presAssocID="{1CF78BC8-AD87-4B4E-BEEB-5998F2A4C9C9}" presName="thickLine" presStyleLbl="alignNode1" presStyleIdx="3" presStyleCnt="4"/>
      <dgm:spPr/>
    </dgm:pt>
    <dgm:pt modelId="{43E99EE7-F788-45DC-B60F-B5576496DF5E}" type="pres">
      <dgm:prSet presAssocID="{1CF78BC8-AD87-4B4E-BEEB-5998F2A4C9C9}" presName="horz1" presStyleCnt="0"/>
      <dgm:spPr/>
    </dgm:pt>
    <dgm:pt modelId="{415F9F87-B907-407A-82C3-793E906DCDF9}" type="pres">
      <dgm:prSet presAssocID="{1CF78BC8-AD87-4B4E-BEEB-5998F2A4C9C9}" presName="tx1" presStyleLbl="revTx" presStyleIdx="3" presStyleCnt="4"/>
      <dgm:spPr/>
    </dgm:pt>
    <dgm:pt modelId="{2DCE2C18-9AC9-4C47-8970-C7DFCBB40027}" type="pres">
      <dgm:prSet presAssocID="{1CF78BC8-AD87-4B4E-BEEB-5998F2A4C9C9}" presName="vert1" presStyleCnt="0"/>
      <dgm:spPr/>
    </dgm:pt>
  </dgm:ptLst>
  <dgm:cxnLst>
    <dgm:cxn modelId="{6D8DFB13-99D0-4F3B-B1A8-ED661166F814}" type="presOf" srcId="{BD93D261-6D7B-418E-8AEA-5D3BC93F411C}" destId="{DDAD8A15-80C1-4E78-9E6A-705D59770B9A}" srcOrd="0" destOrd="0" presId="urn:microsoft.com/office/officeart/2008/layout/LinedList"/>
    <dgm:cxn modelId="{EB43811E-8A0E-47F7-B3CE-922E898C2A8D}" type="presOf" srcId="{298B87A3-FBCF-4B0C-9DD0-3219AA9C2D3A}" destId="{5203D8AE-6D34-41B3-A98A-981C1FF940C1}" srcOrd="0" destOrd="0" presId="urn:microsoft.com/office/officeart/2008/layout/LinedList"/>
    <dgm:cxn modelId="{65847C31-965D-4744-AB19-9681F6CB81FD}" srcId="{298B87A3-FBCF-4B0C-9DD0-3219AA9C2D3A}" destId="{8FD4BC32-9A02-4FC4-83A7-375D15CC0BE7}" srcOrd="1" destOrd="0" parTransId="{920C69BD-3DBB-409A-BC77-806DD34D27DF}" sibTransId="{D80918F7-0B7D-4B68-BBD4-BABB21C9E5AB}"/>
    <dgm:cxn modelId="{DEE8E29D-B5DB-4235-96CA-DE610A63A416}" type="presOf" srcId="{1CF78BC8-AD87-4B4E-BEEB-5998F2A4C9C9}" destId="{415F9F87-B907-407A-82C3-793E906DCDF9}" srcOrd="0" destOrd="0" presId="urn:microsoft.com/office/officeart/2008/layout/LinedList"/>
    <dgm:cxn modelId="{FBFC3BAA-AA33-47B6-A40B-1EACA6AAA74F}" srcId="{298B87A3-FBCF-4B0C-9DD0-3219AA9C2D3A}" destId="{748E5135-6A34-42D5-B043-0C4F9A6C9639}" srcOrd="0" destOrd="0" parTransId="{72D7CFB8-5F45-4637-BBF9-B8A720E763EF}" sibTransId="{E6F99C3D-E0DA-4904-B607-5A198E73EC56}"/>
    <dgm:cxn modelId="{0AA849B3-55BF-49EA-8521-681398B34899}" srcId="{298B87A3-FBCF-4B0C-9DD0-3219AA9C2D3A}" destId="{1CF78BC8-AD87-4B4E-BEEB-5998F2A4C9C9}" srcOrd="3" destOrd="0" parTransId="{486390B8-3AF4-45A8-9A65-B7BC382A93F6}" sibTransId="{19E38E83-1E17-4276-AE1C-8236EE39B2D1}"/>
    <dgm:cxn modelId="{31F36FBA-BDDC-400C-945E-1077BC4B969C}" type="presOf" srcId="{8FD4BC32-9A02-4FC4-83A7-375D15CC0BE7}" destId="{A1B1887D-DCB9-4A14-BBE9-DEC7F58E34A8}" srcOrd="0" destOrd="0" presId="urn:microsoft.com/office/officeart/2008/layout/LinedList"/>
    <dgm:cxn modelId="{A8F324C4-482C-49F5-B0D9-F3B83CDEE720}" srcId="{298B87A3-FBCF-4B0C-9DD0-3219AA9C2D3A}" destId="{BD93D261-6D7B-418E-8AEA-5D3BC93F411C}" srcOrd="2" destOrd="0" parTransId="{037B5892-7A29-4DA1-B7AF-EF245E2905A5}" sibTransId="{6C813D20-7AAD-4C30-82B2-D5131D0DAC19}"/>
    <dgm:cxn modelId="{49DF59E8-B96D-41EA-A3A0-537349EBE058}" type="presOf" srcId="{748E5135-6A34-42D5-B043-0C4F9A6C9639}" destId="{62D3DF57-143F-475D-BB39-88E7620C2DBA}" srcOrd="0" destOrd="0" presId="urn:microsoft.com/office/officeart/2008/layout/LinedList"/>
    <dgm:cxn modelId="{F6E003C3-7F1D-49EE-A6F3-682579B87872}" type="presParOf" srcId="{5203D8AE-6D34-41B3-A98A-981C1FF940C1}" destId="{5B67EE4A-A26B-416E-BF64-8D6E96612113}" srcOrd="0" destOrd="0" presId="urn:microsoft.com/office/officeart/2008/layout/LinedList"/>
    <dgm:cxn modelId="{93C4BCEE-8AC6-429C-8D68-393C996B70C6}" type="presParOf" srcId="{5203D8AE-6D34-41B3-A98A-981C1FF940C1}" destId="{87810CE6-F199-442B-A1BC-AF96A30DE708}" srcOrd="1" destOrd="0" presId="urn:microsoft.com/office/officeart/2008/layout/LinedList"/>
    <dgm:cxn modelId="{21573200-7489-4D76-96CB-636C408C8174}" type="presParOf" srcId="{87810CE6-F199-442B-A1BC-AF96A30DE708}" destId="{62D3DF57-143F-475D-BB39-88E7620C2DBA}" srcOrd="0" destOrd="0" presId="urn:microsoft.com/office/officeart/2008/layout/LinedList"/>
    <dgm:cxn modelId="{20BD2596-4FB0-40E4-9C7B-DC7B44071AED}" type="presParOf" srcId="{87810CE6-F199-442B-A1BC-AF96A30DE708}" destId="{A1EFFCFE-022B-4A4C-AD07-F7B4736EBF51}" srcOrd="1" destOrd="0" presId="urn:microsoft.com/office/officeart/2008/layout/LinedList"/>
    <dgm:cxn modelId="{AD2A2A5E-EB8E-4ABE-B49F-8531EDB3935D}" type="presParOf" srcId="{5203D8AE-6D34-41B3-A98A-981C1FF940C1}" destId="{503F622E-C5FD-472B-A73E-154072C83313}" srcOrd="2" destOrd="0" presId="urn:microsoft.com/office/officeart/2008/layout/LinedList"/>
    <dgm:cxn modelId="{D49DD655-3979-48B4-A99B-3ABC63174AA9}" type="presParOf" srcId="{5203D8AE-6D34-41B3-A98A-981C1FF940C1}" destId="{80C4CB35-5199-47A2-B957-43656A9BF069}" srcOrd="3" destOrd="0" presId="urn:microsoft.com/office/officeart/2008/layout/LinedList"/>
    <dgm:cxn modelId="{6B6E8C16-764E-4792-86F0-9BFAA103765E}" type="presParOf" srcId="{80C4CB35-5199-47A2-B957-43656A9BF069}" destId="{A1B1887D-DCB9-4A14-BBE9-DEC7F58E34A8}" srcOrd="0" destOrd="0" presId="urn:microsoft.com/office/officeart/2008/layout/LinedList"/>
    <dgm:cxn modelId="{CF8C78BE-42B4-42E2-8EF1-B030C7BD52D7}" type="presParOf" srcId="{80C4CB35-5199-47A2-B957-43656A9BF069}" destId="{AEABD5ED-4489-4A89-BBD2-3BF7CDB48368}" srcOrd="1" destOrd="0" presId="urn:microsoft.com/office/officeart/2008/layout/LinedList"/>
    <dgm:cxn modelId="{99A75C35-0D41-4B83-B8A6-F2065CF603C0}" type="presParOf" srcId="{5203D8AE-6D34-41B3-A98A-981C1FF940C1}" destId="{48690F14-06C8-4051-9589-8306A3F18573}" srcOrd="4" destOrd="0" presId="urn:microsoft.com/office/officeart/2008/layout/LinedList"/>
    <dgm:cxn modelId="{0A0AE565-1BAA-4E41-8C90-B2E76529CC86}" type="presParOf" srcId="{5203D8AE-6D34-41B3-A98A-981C1FF940C1}" destId="{7D87CB9A-9A4C-470F-9534-F903343B6FBB}" srcOrd="5" destOrd="0" presId="urn:microsoft.com/office/officeart/2008/layout/LinedList"/>
    <dgm:cxn modelId="{9998EACB-3D42-4B5F-8621-56A8A728EB0E}" type="presParOf" srcId="{7D87CB9A-9A4C-470F-9534-F903343B6FBB}" destId="{DDAD8A15-80C1-4E78-9E6A-705D59770B9A}" srcOrd="0" destOrd="0" presId="urn:microsoft.com/office/officeart/2008/layout/LinedList"/>
    <dgm:cxn modelId="{E66180BC-102B-4BFE-862C-93D2DF41E53E}" type="presParOf" srcId="{7D87CB9A-9A4C-470F-9534-F903343B6FBB}" destId="{E9FBE7A8-93E5-4E88-8319-24F48FBDE6B4}" srcOrd="1" destOrd="0" presId="urn:microsoft.com/office/officeart/2008/layout/LinedList"/>
    <dgm:cxn modelId="{5ECDF0A4-03C2-4C89-8488-C2E3BC7B22A1}" type="presParOf" srcId="{5203D8AE-6D34-41B3-A98A-981C1FF940C1}" destId="{C6F8933F-F216-49FB-8839-C42A228B9D45}" srcOrd="6" destOrd="0" presId="urn:microsoft.com/office/officeart/2008/layout/LinedList"/>
    <dgm:cxn modelId="{8EF71158-4277-4F81-AF6A-64775C745DD4}" type="presParOf" srcId="{5203D8AE-6D34-41B3-A98A-981C1FF940C1}" destId="{43E99EE7-F788-45DC-B60F-B5576496DF5E}" srcOrd="7" destOrd="0" presId="urn:microsoft.com/office/officeart/2008/layout/LinedList"/>
    <dgm:cxn modelId="{6BB30EA6-15C9-4746-B706-2F10ECE87CC3}" type="presParOf" srcId="{43E99EE7-F788-45DC-B60F-B5576496DF5E}" destId="{415F9F87-B907-407A-82C3-793E906DCDF9}" srcOrd="0" destOrd="0" presId="urn:microsoft.com/office/officeart/2008/layout/LinedList"/>
    <dgm:cxn modelId="{0FFA7E48-843C-4E4F-8C01-61F99D83FAF0}" type="presParOf" srcId="{43E99EE7-F788-45DC-B60F-B5576496DF5E}" destId="{2DCE2C18-9AC9-4C47-8970-C7DFCBB400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DA515A-8E2F-413D-A3CD-B2FC5CF27C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2E8974-7C0C-440D-96FE-3E5F7D0DA2C0}">
      <dgm:prSet custT="1"/>
      <dgm:spPr/>
      <dgm:t>
        <a:bodyPr/>
        <a:lstStyle/>
        <a:p>
          <a:r>
            <a:rPr lang="en-US" sz="2400"/>
            <a:t>Status of design and project readiness to proceed (10 pts)</a:t>
          </a:r>
        </a:p>
      </dgm:t>
    </dgm:pt>
    <dgm:pt modelId="{801A3DE0-5DFC-47DA-9D6D-C92A88A920BA}" type="parTrans" cxnId="{01B86A66-BEE6-4EE0-8EB1-98982BE199A9}">
      <dgm:prSet/>
      <dgm:spPr/>
      <dgm:t>
        <a:bodyPr/>
        <a:lstStyle/>
        <a:p>
          <a:endParaRPr lang="en-US"/>
        </a:p>
      </dgm:t>
    </dgm:pt>
    <dgm:pt modelId="{D76FF574-C5A1-43EB-A28F-7D55E4EA9537}" type="sibTrans" cxnId="{01B86A66-BEE6-4EE0-8EB1-98982BE199A9}">
      <dgm:prSet/>
      <dgm:spPr/>
      <dgm:t>
        <a:bodyPr/>
        <a:lstStyle/>
        <a:p>
          <a:endParaRPr lang="en-US"/>
        </a:p>
      </dgm:t>
    </dgm:pt>
    <dgm:pt modelId="{4860928D-B826-49AF-8045-5262DE841B40}">
      <dgm:prSet/>
      <dgm:spPr/>
      <dgm:t>
        <a:bodyPr/>
        <a:lstStyle/>
        <a:p>
          <a:r>
            <a:rPr lang="en-US"/>
            <a:t>Describe project budgets and project oversight – cost reasonableness and internal controls (up to 8 pts: 4 pts budget, 4 pts staffing)</a:t>
          </a:r>
        </a:p>
      </dgm:t>
    </dgm:pt>
    <dgm:pt modelId="{D64F7298-91D5-4660-B3A4-471E70F98AB5}" type="parTrans" cxnId="{2224FC89-2A00-4941-B1A4-997C15AE9D46}">
      <dgm:prSet/>
      <dgm:spPr/>
      <dgm:t>
        <a:bodyPr/>
        <a:lstStyle/>
        <a:p>
          <a:endParaRPr lang="en-US"/>
        </a:p>
      </dgm:t>
    </dgm:pt>
    <dgm:pt modelId="{9116EF03-6B13-40E7-AB6F-2F93042E372E}" type="sibTrans" cxnId="{2224FC89-2A00-4941-B1A4-997C15AE9D46}">
      <dgm:prSet/>
      <dgm:spPr/>
      <dgm:t>
        <a:bodyPr/>
        <a:lstStyle/>
        <a:p>
          <a:endParaRPr lang="en-US"/>
        </a:p>
      </dgm:t>
    </dgm:pt>
    <dgm:pt modelId="{87623F34-C4B9-44DF-9774-F048FB2B1275}">
      <dgm:prSet custT="1"/>
      <dgm:spPr/>
      <dgm:t>
        <a:bodyPr/>
        <a:lstStyle/>
        <a:p>
          <a:r>
            <a:rPr lang="en-US" sz="2400"/>
            <a:t>Describe/document ER/permits (3 pts)</a:t>
          </a:r>
        </a:p>
      </dgm:t>
    </dgm:pt>
    <dgm:pt modelId="{C0A54639-52AC-4230-B993-60679B128CD3}" type="parTrans" cxnId="{09307009-5DA6-40B7-BECD-5F85668589F1}">
      <dgm:prSet/>
      <dgm:spPr/>
      <dgm:t>
        <a:bodyPr/>
        <a:lstStyle/>
        <a:p>
          <a:endParaRPr lang="en-US"/>
        </a:p>
      </dgm:t>
    </dgm:pt>
    <dgm:pt modelId="{FAD5FCF3-AE39-4584-9E12-FBB347174355}" type="sibTrans" cxnId="{09307009-5DA6-40B7-BECD-5F85668589F1}">
      <dgm:prSet/>
      <dgm:spPr/>
      <dgm:t>
        <a:bodyPr/>
        <a:lstStyle/>
        <a:p>
          <a:endParaRPr lang="en-US"/>
        </a:p>
      </dgm:t>
    </dgm:pt>
    <dgm:pt modelId="{2158DE4A-66E7-4BDB-B35E-B5A2F110570E}">
      <dgm:prSet custT="1"/>
      <dgm:spPr/>
      <dgm:t>
        <a:bodyPr/>
        <a:lstStyle/>
        <a:p>
          <a:r>
            <a:rPr lang="en-US" sz="2400"/>
            <a:t>Describe/identify milestones and timeframe (4 pts)</a:t>
          </a:r>
        </a:p>
      </dgm:t>
    </dgm:pt>
    <dgm:pt modelId="{F2B791EA-4E73-49B0-9C98-729B9D1066B9}" type="parTrans" cxnId="{86CE4CC6-CE26-4B3D-BFB2-573F3606A382}">
      <dgm:prSet/>
      <dgm:spPr/>
      <dgm:t>
        <a:bodyPr/>
        <a:lstStyle/>
        <a:p>
          <a:endParaRPr lang="en-US"/>
        </a:p>
      </dgm:t>
    </dgm:pt>
    <dgm:pt modelId="{771457B3-3091-4262-BC7D-ED2B52E406FC}" type="sibTrans" cxnId="{86CE4CC6-CE26-4B3D-BFB2-573F3606A382}">
      <dgm:prSet/>
      <dgm:spPr/>
      <dgm:t>
        <a:bodyPr/>
        <a:lstStyle/>
        <a:p>
          <a:endParaRPr lang="en-US"/>
        </a:p>
      </dgm:t>
    </dgm:pt>
    <dgm:pt modelId="{C97C3727-C8B0-48AE-85FB-E95A102B598F}" type="pres">
      <dgm:prSet presAssocID="{98DA515A-8E2F-413D-A3CD-B2FC5CF27CFF}" presName="root" presStyleCnt="0">
        <dgm:presLayoutVars>
          <dgm:dir/>
          <dgm:resizeHandles val="exact"/>
        </dgm:presLayoutVars>
      </dgm:prSet>
      <dgm:spPr/>
    </dgm:pt>
    <dgm:pt modelId="{BD1EE844-6EE0-4CF1-93E5-BDE1B8947BEF}" type="pres">
      <dgm:prSet presAssocID="{B72E8974-7C0C-440D-96FE-3E5F7D0DA2C0}" presName="compNode" presStyleCnt="0"/>
      <dgm:spPr/>
    </dgm:pt>
    <dgm:pt modelId="{629BE8DE-DB4B-44FC-B197-FB009F3BB1D5}" type="pres">
      <dgm:prSet presAssocID="{B72E8974-7C0C-440D-96FE-3E5F7D0DA2C0}" presName="bgRect" presStyleLbl="bgShp" presStyleIdx="0" presStyleCnt="4"/>
      <dgm:spPr/>
    </dgm:pt>
    <dgm:pt modelId="{986DC9B6-643E-4BA7-A3BD-88E99D2A77B8}" type="pres">
      <dgm:prSet presAssocID="{B72E8974-7C0C-440D-96FE-3E5F7D0DA2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awl with solid fill"/>
        </a:ext>
      </dgm:extLst>
    </dgm:pt>
    <dgm:pt modelId="{F8D04B28-320B-4405-BFC1-D45502401F97}" type="pres">
      <dgm:prSet presAssocID="{B72E8974-7C0C-440D-96FE-3E5F7D0DA2C0}" presName="spaceRect" presStyleCnt="0"/>
      <dgm:spPr/>
    </dgm:pt>
    <dgm:pt modelId="{53505B4F-9DE4-498E-8501-D0AF91AA4AD6}" type="pres">
      <dgm:prSet presAssocID="{B72E8974-7C0C-440D-96FE-3E5F7D0DA2C0}" presName="parTx" presStyleLbl="revTx" presStyleIdx="0" presStyleCnt="4">
        <dgm:presLayoutVars>
          <dgm:chMax val="0"/>
          <dgm:chPref val="0"/>
        </dgm:presLayoutVars>
      </dgm:prSet>
      <dgm:spPr/>
    </dgm:pt>
    <dgm:pt modelId="{EA2D2828-5010-4AE9-A234-94A42C5604B6}" type="pres">
      <dgm:prSet presAssocID="{D76FF574-C5A1-43EB-A28F-7D55E4EA9537}" presName="sibTrans" presStyleCnt="0"/>
      <dgm:spPr/>
    </dgm:pt>
    <dgm:pt modelId="{EE82406D-3E39-4610-A07F-D72C073E4EED}" type="pres">
      <dgm:prSet presAssocID="{4860928D-B826-49AF-8045-5262DE841B40}" presName="compNode" presStyleCnt="0"/>
      <dgm:spPr/>
    </dgm:pt>
    <dgm:pt modelId="{FCED83F0-E68C-47AA-9950-AB3757C9E1F4}" type="pres">
      <dgm:prSet presAssocID="{4860928D-B826-49AF-8045-5262DE841B40}" presName="bgRect" presStyleLbl="bgShp" presStyleIdx="1" presStyleCnt="4"/>
      <dgm:spPr/>
    </dgm:pt>
    <dgm:pt modelId="{EDF134E9-8B68-47E5-A23E-E42FEDF7023E}" type="pres">
      <dgm:prSet presAssocID="{4860928D-B826-49AF-8045-5262DE841B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8B842FE-BF92-4F01-8A4C-B534A72877B4}" type="pres">
      <dgm:prSet presAssocID="{4860928D-B826-49AF-8045-5262DE841B40}" presName="spaceRect" presStyleCnt="0"/>
      <dgm:spPr/>
    </dgm:pt>
    <dgm:pt modelId="{C3666047-62EE-4080-8E0B-2117B4593554}" type="pres">
      <dgm:prSet presAssocID="{4860928D-B826-49AF-8045-5262DE841B40}" presName="parTx" presStyleLbl="revTx" presStyleIdx="1" presStyleCnt="4">
        <dgm:presLayoutVars>
          <dgm:chMax val="0"/>
          <dgm:chPref val="0"/>
        </dgm:presLayoutVars>
      </dgm:prSet>
      <dgm:spPr/>
    </dgm:pt>
    <dgm:pt modelId="{2A66FBA6-7C17-40B8-BB78-11F515D8BFB0}" type="pres">
      <dgm:prSet presAssocID="{9116EF03-6B13-40E7-AB6F-2F93042E372E}" presName="sibTrans" presStyleCnt="0"/>
      <dgm:spPr/>
    </dgm:pt>
    <dgm:pt modelId="{DD4BB2CF-5D87-4094-AE46-9B7E2894AD2C}" type="pres">
      <dgm:prSet presAssocID="{87623F34-C4B9-44DF-9774-F048FB2B1275}" presName="compNode" presStyleCnt="0"/>
      <dgm:spPr/>
    </dgm:pt>
    <dgm:pt modelId="{25ADD25F-5941-490B-B32A-036BBD18C0E2}" type="pres">
      <dgm:prSet presAssocID="{87623F34-C4B9-44DF-9774-F048FB2B1275}" presName="bgRect" presStyleLbl="bgShp" presStyleIdx="2" presStyleCnt="4"/>
      <dgm:spPr/>
    </dgm:pt>
    <dgm:pt modelId="{C78FD18F-B51B-4325-924D-D1FC46ED6401}" type="pres">
      <dgm:prSet presAssocID="{87623F34-C4B9-44DF-9774-F048FB2B12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BB4973AF-E0D1-4C54-9221-30C2BAADABE0}" type="pres">
      <dgm:prSet presAssocID="{87623F34-C4B9-44DF-9774-F048FB2B1275}" presName="spaceRect" presStyleCnt="0"/>
      <dgm:spPr/>
    </dgm:pt>
    <dgm:pt modelId="{7773045C-DA36-4B30-A238-AE284C07AA29}" type="pres">
      <dgm:prSet presAssocID="{87623F34-C4B9-44DF-9774-F048FB2B1275}" presName="parTx" presStyleLbl="revTx" presStyleIdx="2" presStyleCnt="4">
        <dgm:presLayoutVars>
          <dgm:chMax val="0"/>
          <dgm:chPref val="0"/>
        </dgm:presLayoutVars>
      </dgm:prSet>
      <dgm:spPr/>
    </dgm:pt>
    <dgm:pt modelId="{E950EBCF-9918-46BE-839B-DBC00B80B1E9}" type="pres">
      <dgm:prSet presAssocID="{FAD5FCF3-AE39-4584-9E12-FBB347174355}" presName="sibTrans" presStyleCnt="0"/>
      <dgm:spPr/>
    </dgm:pt>
    <dgm:pt modelId="{7A397630-80AB-4ADD-88CB-54E5C818B207}" type="pres">
      <dgm:prSet presAssocID="{2158DE4A-66E7-4BDB-B35E-B5A2F110570E}" presName="compNode" presStyleCnt="0"/>
      <dgm:spPr/>
    </dgm:pt>
    <dgm:pt modelId="{1C277AD5-C035-4097-94BE-2F50D15826F5}" type="pres">
      <dgm:prSet presAssocID="{2158DE4A-66E7-4BDB-B35E-B5A2F110570E}" presName="bgRect" presStyleLbl="bgShp" presStyleIdx="3" presStyleCnt="4"/>
      <dgm:spPr/>
    </dgm:pt>
    <dgm:pt modelId="{3281FF0A-5ADC-4CC9-84EC-78EFEC9B3C57}" type="pres">
      <dgm:prSet presAssocID="{2158DE4A-66E7-4BDB-B35E-B5A2F11057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860700-D9C2-4AFE-97D0-DC4F1B4F2216}" type="pres">
      <dgm:prSet presAssocID="{2158DE4A-66E7-4BDB-B35E-B5A2F110570E}" presName="spaceRect" presStyleCnt="0"/>
      <dgm:spPr/>
    </dgm:pt>
    <dgm:pt modelId="{4DDBD754-20CE-43D3-B50D-32C4ECD74BED}" type="pres">
      <dgm:prSet presAssocID="{2158DE4A-66E7-4BDB-B35E-B5A2F110570E}" presName="parTx" presStyleLbl="revTx" presStyleIdx="3" presStyleCnt="4">
        <dgm:presLayoutVars>
          <dgm:chMax val="0"/>
          <dgm:chPref val="0"/>
        </dgm:presLayoutVars>
      </dgm:prSet>
      <dgm:spPr/>
    </dgm:pt>
  </dgm:ptLst>
  <dgm:cxnLst>
    <dgm:cxn modelId="{09307009-5DA6-40B7-BECD-5F85668589F1}" srcId="{98DA515A-8E2F-413D-A3CD-B2FC5CF27CFF}" destId="{87623F34-C4B9-44DF-9774-F048FB2B1275}" srcOrd="2" destOrd="0" parTransId="{C0A54639-52AC-4230-B993-60679B128CD3}" sibTransId="{FAD5FCF3-AE39-4584-9E12-FBB347174355}"/>
    <dgm:cxn modelId="{936D7D13-73F6-48B1-B4FF-BBE5A83EB586}" type="presOf" srcId="{2158DE4A-66E7-4BDB-B35E-B5A2F110570E}" destId="{4DDBD754-20CE-43D3-B50D-32C4ECD74BED}" srcOrd="0" destOrd="0" presId="urn:microsoft.com/office/officeart/2018/2/layout/IconVerticalSolidList"/>
    <dgm:cxn modelId="{0DD26834-B57C-4D49-8FAC-0A7DB39AF684}" type="presOf" srcId="{B72E8974-7C0C-440D-96FE-3E5F7D0DA2C0}" destId="{53505B4F-9DE4-498E-8501-D0AF91AA4AD6}" srcOrd="0" destOrd="0" presId="urn:microsoft.com/office/officeart/2018/2/layout/IconVerticalSolidList"/>
    <dgm:cxn modelId="{01B86A66-BEE6-4EE0-8EB1-98982BE199A9}" srcId="{98DA515A-8E2F-413D-A3CD-B2FC5CF27CFF}" destId="{B72E8974-7C0C-440D-96FE-3E5F7D0DA2C0}" srcOrd="0" destOrd="0" parTransId="{801A3DE0-5DFC-47DA-9D6D-C92A88A920BA}" sibTransId="{D76FF574-C5A1-43EB-A28F-7D55E4EA9537}"/>
    <dgm:cxn modelId="{2224FC89-2A00-4941-B1A4-997C15AE9D46}" srcId="{98DA515A-8E2F-413D-A3CD-B2FC5CF27CFF}" destId="{4860928D-B826-49AF-8045-5262DE841B40}" srcOrd="1" destOrd="0" parTransId="{D64F7298-91D5-4660-B3A4-471E70F98AB5}" sibTransId="{9116EF03-6B13-40E7-AB6F-2F93042E372E}"/>
    <dgm:cxn modelId="{EF9BA88D-6B65-4087-872D-6C49544C8F32}" type="presOf" srcId="{98DA515A-8E2F-413D-A3CD-B2FC5CF27CFF}" destId="{C97C3727-C8B0-48AE-85FB-E95A102B598F}" srcOrd="0" destOrd="0" presId="urn:microsoft.com/office/officeart/2018/2/layout/IconVerticalSolidList"/>
    <dgm:cxn modelId="{86CE4CC6-CE26-4B3D-BFB2-573F3606A382}" srcId="{98DA515A-8E2F-413D-A3CD-B2FC5CF27CFF}" destId="{2158DE4A-66E7-4BDB-B35E-B5A2F110570E}" srcOrd="3" destOrd="0" parTransId="{F2B791EA-4E73-49B0-9C98-729B9D1066B9}" sibTransId="{771457B3-3091-4262-BC7D-ED2B52E406FC}"/>
    <dgm:cxn modelId="{9704C6DC-EE6F-403C-85A2-395E8E1FB581}" type="presOf" srcId="{87623F34-C4B9-44DF-9774-F048FB2B1275}" destId="{7773045C-DA36-4B30-A238-AE284C07AA29}" srcOrd="0" destOrd="0" presId="urn:microsoft.com/office/officeart/2018/2/layout/IconVerticalSolidList"/>
    <dgm:cxn modelId="{63BC0AEC-8929-442B-B5FB-73EABF39178B}" type="presOf" srcId="{4860928D-B826-49AF-8045-5262DE841B40}" destId="{C3666047-62EE-4080-8E0B-2117B4593554}" srcOrd="0" destOrd="0" presId="urn:microsoft.com/office/officeart/2018/2/layout/IconVerticalSolidList"/>
    <dgm:cxn modelId="{54DB06B6-1E17-410F-AFC3-E4A0B6A16163}" type="presParOf" srcId="{C97C3727-C8B0-48AE-85FB-E95A102B598F}" destId="{BD1EE844-6EE0-4CF1-93E5-BDE1B8947BEF}" srcOrd="0" destOrd="0" presId="urn:microsoft.com/office/officeart/2018/2/layout/IconVerticalSolidList"/>
    <dgm:cxn modelId="{8DE0F2EE-B347-44B1-8148-F3EC615FCCE1}" type="presParOf" srcId="{BD1EE844-6EE0-4CF1-93E5-BDE1B8947BEF}" destId="{629BE8DE-DB4B-44FC-B197-FB009F3BB1D5}" srcOrd="0" destOrd="0" presId="urn:microsoft.com/office/officeart/2018/2/layout/IconVerticalSolidList"/>
    <dgm:cxn modelId="{2BC5061E-292A-491D-974F-A89BC09A24D8}" type="presParOf" srcId="{BD1EE844-6EE0-4CF1-93E5-BDE1B8947BEF}" destId="{986DC9B6-643E-4BA7-A3BD-88E99D2A77B8}" srcOrd="1" destOrd="0" presId="urn:microsoft.com/office/officeart/2018/2/layout/IconVerticalSolidList"/>
    <dgm:cxn modelId="{E7DE76C6-621E-43F3-BB13-EAB1469A7754}" type="presParOf" srcId="{BD1EE844-6EE0-4CF1-93E5-BDE1B8947BEF}" destId="{F8D04B28-320B-4405-BFC1-D45502401F97}" srcOrd="2" destOrd="0" presId="urn:microsoft.com/office/officeart/2018/2/layout/IconVerticalSolidList"/>
    <dgm:cxn modelId="{75E766C2-10DE-42B9-BE7F-5238C711CA57}" type="presParOf" srcId="{BD1EE844-6EE0-4CF1-93E5-BDE1B8947BEF}" destId="{53505B4F-9DE4-498E-8501-D0AF91AA4AD6}" srcOrd="3" destOrd="0" presId="urn:microsoft.com/office/officeart/2018/2/layout/IconVerticalSolidList"/>
    <dgm:cxn modelId="{7D60714D-454E-4DF2-817E-D7BD901F98AB}" type="presParOf" srcId="{C97C3727-C8B0-48AE-85FB-E95A102B598F}" destId="{EA2D2828-5010-4AE9-A234-94A42C5604B6}" srcOrd="1" destOrd="0" presId="urn:microsoft.com/office/officeart/2018/2/layout/IconVerticalSolidList"/>
    <dgm:cxn modelId="{3AED2A32-0F47-4B5D-A4CA-656520557AE4}" type="presParOf" srcId="{C97C3727-C8B0-48AE-85FB-E95A102B598F}" destId="{EE82406D-3E39-4610-A07F-D72C073E4EED}" srcOrd="2" destOrd="0" presId="urn:microsoft.com/office/officeart/2018/2/layout/IconVerticalSolidList"/>
    <dgm:cxn modelId="{B2FBD19B-943B-44AB-A9E6-DCF05A34161A}" type="presParOf" srcId="{EE82406D-3E39-4610-A07F-D72C073E4EED}" destId="{FCED83F0-E68C-47AA-9950-AB3757C9E1F4}" srcOrd="0" destOrd="0" presId="urn:microsoft.com/office/officeart/2018/2/layout/IconVerticalSolidList"/>
    <dgm:cxn modelId="{B0E39F11-7DC6-4B13-8A2A-13FF70C5BE7A}" type="presParOf" srcId="{EE82406D-3E39-4610-A07F-D72C073E4EED}" destId="{EDF134E9-8B68-47E5-A23E-E42FEDF7023E}" srcOrd="1" destOrd="0" presId="urn:microsoft.com/office/officeart/2018/2/layout/IconVerticalSolidList"/>
    <dgm:cxn modelId="{B9DE12FA-D87B-4BF2-9954-DD17BBF6F2E4}" type="presParOf" srcId="{EE82406D-3E39-4610-A07F-D72C073E4EED}" destId="{58B842FE-BF92-4F01-8A4C-B534A72877B4}" srcOrd="2" destOrd="0" presId="urn:microsoft.com/office/officeart/2018/2/layout/IconVerticalSolidList"/>
    <dgm:cxn modelId="{437A0AAF-793A-44AB-A9FC-96AC5912670E}" type="presParOf" srcId="{EE82406D-3E39-4610-A07F-D72C073E4EED}" destId="{C3666047-62EE-4080-8E0B-2117B4593554}" srcOrd="3" destOrd="0" presId="urn:microsoft.com/office/officeart/2018/2/layout/IconVerticalSolidList"/>
    <dgm:cxn modelId="{975FF9CD-67B9-4FC7-B8E1-8080EFE6419F}" type="presParOf" srcId="{C97C3727-C8B0-48AE-85FB-E95A102B598F}" destId="{2A66FBA6-7C17-40B8-BB78-11F515D8BFB0}" srcOrd="3" destOrd="0" presId="urn:microsoft.com/office/officeart/2018/2/layout/IconVerticalSolidList"/>
    <dgm:cxn modelId="{542B67FF-E70B-4E67-8DB2-EFCFF7DCF392}" type="presParOf" srcId="{C97C3727-C8B0-48AE-85FB-E95A102B598F}" destId="{DD4BB2CF-5D87-4094-AE46-9B7E2894AD2C}" srcOrd="4" destOrd="0" presId="urn:microsoft.com/office/officeart/2018/2/layout/IconVerticalSolidList"/>
    <dgm:cxn modelId="{376C61A5-EB78-4269-A65F-8E09A8C2B5B6}" type="presParOf" srcId="{DD4BB2CF-5D87-4094-AE46-9B7E2894AD2C}" destId="{25ADD25F-5941-490B-B32A-036BBD18C0E2}" srcOrd="0" destOrd="0" presId="urn:microsoft.com/office/officeart/2018/2/layout/IconVerticalSolidList"/>
    <dgm:cxn modelId="{354BDD05-2A8E-4A81-A4D2-09CE8F86ADBF}" type="presParOf" srcId="{DD4BB2CF-5D87-4094-AE46-9B7E2894AD2C}" destId="{C78FD18F-B51B-4325-924D-D1FC46ED6401}" srcOrd="1" destOrd="0" presId="urn:microsoft.com/office/officeart/2018/2/layout/IconVerticalSolidList"/>
    <dgm:cxn modelId="{7C164B17-3214-41BB-93FE-9FFFBE33D531}" type="presParOf" srcId="{DD4BB2CF-5D87-4094-AE46-9B7E2894AD2C}" destId="{BB4973AF-E0D1-4C54-9221-30C2BAADABE0}" srcOrd="2" destOrd="0" presId="urn:microsoft.com/office/officeart/2018/2/layout/IconVerticalSolidList"/>
    <dgm:cxn modelId="{D01162DF-927B-4C34-9843-ADBCABD0C413}" type="presParOf" srcId="{DD4BB2CF-5D87-4094-AE46-9B7E2894AD2C}" destId="{7773045C-DA36-4B30-A238-AE284C07AA29}" srcOrd="3" destOrd="0" presId="urn:microsoft.com/office/officeart/2018/2/layout/IconVerticalSolidList"/>
    <dgm:cxn modelId="{3BE239CD-97A3-4AE4-AFF0-188DFC35F4D0}" type="presParOf" srcId="{C97C3727-C8B0-48AE-85FB-E95A102B598F}" destId="{E950EBCF-9918-46BE-839B-DBC00B80B1E9}" srcOrd="5" destOrd="0" presId="urn:microsoft.com/office/officeart/2018/2/layout/IconVerticalSolidList"/>
    <dgm:cxn modelId="{CEBFB344-1714-47F9-905A-986CD2FAD329}" type="presParOf" srcId="{C97C3727-C8B0-48AE-85FB-E95A102B598F}" destId="{7A397630-80AB-4ADD-88CB-54E5C818B207}" srcOrd="6" destOrd="0" presId="urn:microsoft.com/office/officeart/2018/2/layout/IconVerticalSolidList"/>
    <dgm:cxn modelId="{CC727A49-D62E-4FE1-866C-86F41FB51D8E}" type="presParOf" srcId="{7A397630-80AB-4ADD-88CB-54E5C818B207}" destId="{1C277AD5-C035-4097-94BE-2F50D15826F5}" srcOrd="0" destOrd="0" presId="urn:microsoft.com/office/officeart/2018/2/layout/IconVerticalSolidList"/>
    <dgm:cxn modelId="{9B880855-C27D-4831-9B5C-5CEBC2C4C440}" type="presParOf" srcId="{7A397630-80AB-4ADD-88CB-54E5C818B207}" destId="{3281FF0A-5ADC-4CC9-84EC-78EFEC9B3C57}" srcOrd="1" destOrd="0" presId="urn:microsoft.com/office/officeart/2018/2/layout/IconVerticalSolidList"/>
    <dgm:cxn modelId="{DE66D5CB-D217-4F8F-85BE-80976F3679C3}" type="presParOf" srcId="{7A397630-80AB-4ADD-88CB-54E5C818B207}" destId="{AB860700-D9C2-4AFE-97D0-DC4F1B4F2216}" srcOrd="2" destOrd="0" presId="urn:microsoft.com/office/officeart/2018/2/layout/IconVerticalSolidList"/>
    <dgm:cxn modelId="{9EA65647-D893-4024-8897-9B85E5848575}" type="presParOf" srcId="{7A397630-80AB-4ADD-88CB-54E5C818B207}" destId="{4DDBD754-20CE-43D3-B50D-32C4ECD74B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186A8-90BE-4AAA-9327-FB37DDECE3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31A9DF-09CD-4000-B8A0-A860C72A5FE5}">
      <dgm:prSet/>
      <dgm:spPr/>
      <dgm:t>
        <a:bodyPr/>
        <a:lstStyle/>
        <a:p>
          <a:r>
            <a:rPr lang="en-US"/>
            <a:t>Overview</a:t>
          </a:r>
        </a:p>
      </dgm:t>
    </dgm:pt>
    <dgm:pt modelId="{536216B6-7996-4831-A7F0-9B15129CF775}" type="parTrans" cxnId="{F0D8A360-6392-4EC8-A6D8-BF6384643890}">
      <dgm:prSet/>
      <dgm:spPr/>
      <dgm:t>
        <a:bodyPr/>
        <a:lstStyle/>
        <a:p>
          <a:endParaRPr lang="en-US"/>
        </a:p>
      </dgm:t>
    </dgm:pt>
    <dgm:pt modelId="{9A6CE810-6B65-410C-AD25-2DB995D71C4C}" type="sibTrans" cxnId="{F0D8A360-6392-4EC8-A6D8-BF6384643890}">
      <dgm:prSet/>
      <dgm:spPr/>
      <dgm:t>
        <a:bodyPr/>
        <a:lstStyle/>
        <a:p>
          <a:endParaRPr lang="en-US"/>
        </a:p>
      </dgm:t>
    </dgm:pt>
    <dgm:pt modelId="{61A6F2F4-8EC9-4E3E-8B1D-67DED524DD15}">
      <dgm:prSet/>
      <dgm:spPr/>
      <dgm:t>
        <a:bodyPr/>
        <a:lstStyle/>
        <a:p>
          <a:r>
            <a:rPr lang="en-US"/>
            <a:t>Application </a:t>
          </a:r>
        </a:p>
      </dgm:t>
    </dgm:pt>
    <dgm:pt modelId="{C6EE8932-5543-4F65-A9AB-F213D93E4756}" type="parTrans" cxnId="{823FFD69-B8F7-43EF-B957-D17FA8B50896}">
      <dgm:prSet/>
      <dgm:spPr/>
      <dgm:t>
        <a:bodyPr/>
        <a:lstStyle/>
        <a:p>
          <a:endParaRPr lang="en-US"/>
        </a:p>
      </dgm:t>
    </dgm:pt>
    <dgm:pt modelId="{BB6C3614-7DE8-45AD-AF5A-F72D330A746F}" type="sibTrans" cxnId="{823FFD69-B8F7-43EF-B957-D17FA8B50896}">
      <dgm:prSet/>
      <dgm:spPr/>
      <dgm:t>
        <a:bodyPr/>
        <a:lstStyle/>
        <a:p>
          <a:endParaRPr lang="en-US"/>
        </a:p>
      </dgm:t>
    </dgm:pt>
    <dgm:pt modelId="{6FF94A68-999C-4D65-A62D-8338B70C5237}">
      <dgm:prSet/>
      <dgm:spPr/>
      <dgm:t>
        <a:bodyPr/>
        <a:lstStyle/>
        <a:p>
          <a:r>
            <a:rPr lang="en-US"/>
            <a:t>Project/program application packets</a:t>
          </a:r>
        </a:p>
      </dgm:t>
    </dgm:pt>
    <dgm:pt modelId="{C6C2D58F-0B7B-4471-BF11-D6C77839C4A3}" type="parTrans" cxnId="{9B9149CA-9057-4864-A8F6-C5941EB5FB1A}">
      <dgm:prSet/>
      <dgm:spPr/>
      <dgm:t>
        <a:bodyPr/>
        <a:lstStyle/>
        <a:p>
          <a:endParaRPr lang="en-US"/>
        </a:p>
      </dgm:t>
    </dgm:pt>
    <dgm:pt modelId="{09F98C55-B254-4182-8FF9-37AA5871070E}" type="sibTrans" cxnId="{9B9149CA-9057-4864-A8F6-C5941EB5FB1A}">
      <dgm:prSet/>
      <dgm:spPr/>
      <dgm:t>
        <a:bodyPr/>
        <a:lstStyle/>
        <a:p>
          <a:endParaRPr lang="en-US"/>
        </a:p>
      </dgm:t>
    </dgm:pt>
    <dgm:pt modelId="{F01FB1C5-135C-4337-8E7A-64C3372950EF}">
      <dgm:prSet/>
      <dgm:spPr/>
      <dgm:t>
        <a:bodyPr/>
        <a:lstStyle/>
        <a:p>
          <a:r>
            <a:rPr lang="en-US"/>
            <a:t>Evaluation</a:t>
          </a:r>
        </a:p>
      </dgm:t>
    </dgm:pt>
    <dgm:pt modelId="{27D973A0-2968-4C01-8EB0-48F77267E3B5}" type="parTrans" cxnId="{7FB62DAC-AFFD-4928-8F82-21A0C36C089D}">
      <dgm:prSet/>
      <dgm:spPr/>
      <dgm:t>
        <a:bodyPr/>
        <a:lstStyle/>
        <a:p>
          <a:endParaRPr lang="en-US"/>
        </a:p>
      </dgm:t>
    </dgm:pt>
    <dgm:pt modelId="{2EBA5C85-4040-4F71-B7CA-437B220F5D33}" type="sibTrans" cxnId="{7FB62DAC-AFFD-4928-8F82-21A0C36C089D}">
      <dgm:prSet/>
      <dgm:spPr/>
      <dgm:t>
        <a:bodyPr/>
        <a:lstStyle/>
        <a:p>
          <a:endParaRPr lang="en-US"/>
        </a:p>
      </dgm:t>
    </dgm:pt>
    <dgm:pt modelId="{5508DDB7-2539-46B7-8038-B24CB834FC8B}">
      <dgm:prSet/>
      <dgm:spPr/>
      <dgm:t>
        <a:bodyPr/>
        <a:lstStyle/>
        <a:p>
          <a:r>
            <a:rPr lang="en-US"/>
            <a:t>On-Line Application Form</a:t>
          </a:r>
        </a:p>
      </dgm:t>
    </dgm:pt>
    <dgm:pt modelId="{3BBA68BB-0EDE-44EB-BEAB-B797016C775C}" type="parTrans" cxnId="{9180C36B-AB63-418F-AAD9-65671FB83593}">
      <dgm:prSet/>
      <dgm:spPr/>
      <dgm:t>
        <a:bodyPr/>
        <a:lstStyle/>
        <a:p>
          <a:endParaRPr lang="en-US"/>
        </a:p>
      </dgm:t>
    </dgm:pt>
    <dgm:pt modelId="{240AE799-FC0B-4E5A-9903-E4B84A605A75}" type="sibTrans" cxnId="{9180C36B-AB63-418F-AAD9-65671FB83593}">
      <dgm:prSet/>
      <dgm:spPr/>
      <dgm:t>
        <a:bodyPr/>
        <a:lstStyle/>
        <a:p>
          <a:endParaRPr lang="en-US"/>
        </a:p>
      </dgm:t>
    </dgm:pt>
    <dgm:pt modelId="{C89C0C75-1E04-4A44-9528-EF68EA5AAA1B}">
      <dgm:prSet/>
      <dgm:spPr/>
      <dgm:t>
        <a:bodyPr/>
        <a:lstStyle/>
        <a:p>
          <a:r>
            <a:rPr lang="en-US"/>
            <a:t>National Objective</a:t>
          </a:r>
        </a:p>
      </dgm:t>
    </dgm:pt>
    <dgm:pt modelId="{0D3C8959-ED21-40E8-9179-82D9AF0EEBFF}" type="parTrans" cxnId="{9DB0A158-A57E-4CF0-ADB6-0FE22F300EEF}">
      <dgm:prSet/>
      <dgm:spPr/>
      <dgm:t>
        <a:bodyPr/>
        <a:lstStyle/>
        <a:p>
          <a:endParaRPr lang="en-US"/>
        </a:p>
      </dgm:t>
    </dgm:pt>
    <dgm:pt modelId="{C4A508A8-BC3F-4C28-86AB-7B3D53659403}" type="sibTrans" cxnId="{9DB0A158-A57E-4CF0-ADB6-0FE22F300EEF}">
      <dgm:prSet/>
      <dgm:spPr/>
      <dgm:t>
        <a:bodyPr/>
        <a:lstStyle/>
        <a:p>
          <a:endParaRPr lang="en-US"/>
        </a:p>
      </dgm:t>
    </dgm:pt>
    <dgm:pt modelId="{C5527DA9-F052-4754-A7FA-824C5649C551}">
      <dgm:prSet/>
      <dgm:spPr/>
      <dgm:t>
        <a:bodyPr/>
        <a:lstStyle/>
        <a:p>
          <a:r>
            <a:rPr lang="en-US"/>
            <a:t>Q and A</a:t>
          </a:r>
        </a:p>
      </dgm:t>
    </dgm:pt>
    <dgm:pt modelId="{1105C23F-9818-4065-B159-FDA745456C87}" type="parTrans" cxnId="{BEBDED24-E7C3-4439-B061-2ABCF5B45CCF}">
      <dgm:prSet/>
      <dgm:spPr/>
      <dgm:t>
        <a:bodyPr/>
        <a:lstStyle/>
        <a:p>
          <a:endParaRPr lang="en-US"/>
        </a:p>
      </dgm:t>
    </dgm:pt>
    <dgm:pt modelId="{47C5D576-5127-4075-9A5C-D869CC70A952}" type="sibTrans" cxnId="{BEBDED24-E7C3-4439-B061-2ABCF5B45CCF}">
      <dgm:prSet/>
      <dgm:spPr/>
      <dgm:t>
        <a:bodyPr/>
        <a:lstStyle/>
        <a:p>
          <a:endParaRPr lang="en-US"/>
        </a:p>
      </dgm:t>
    </dgm:pt>
    <dgm:pt modelId="{92E987D2-BD03-4BC3-A59A-AE3E47C0A507}" type="pres">
      <dgm:prSet presAssocID="{A99186A8-90BE-4AAA-9327-FB37DDECE3A7}" presName="linear" presStyleCnt="0">
        <dgm:presLayoutVars>
          <dgm:animLvl val="lvl"/>
          <dgm:resizeHandles val="exact"/>
        </dgm:presLayoutVars>
      </dgm:prSet>
      <dgm:spPr/>
    </dgm:pt>
    <dgm:pt modelId="{7B69BB53-A8BB-4C65-83C0-6F85E5A588E6}" type="pres">
      <dgm:prSet presAssocID="{5131A9DF-09CD-4000-B8A0-A860C72A5FE5}" presName="parentText" presStyleLbl="node1" presStyleIdx="0" presStyleCnt="7">
        <dgm:presLayoutVars>
          <dgm:chMax val="0"/>
          <dgm:bulletEnabled val="1"/>
        </dgm:presLayoutVars>
      </dgm:prSet>
      <dgm:spPr/>
    </dgm:pt>
    <dgm:pt modelId="{DDDE0823-DFEB-4B75-9309-49F86E6755E1}" type="pres">
      <dgm:prSet presAssocID="{9A6CE810-6B65-410C-AD25-2DB995D71C4C}" presName="spacer" presStyleCnt="0"/>
      <dgm:spPr/>
    </dgm:pt>
    <dgm:pt modelId="{DD42B604-A29C-4D07-B072-20F62EBDAC2F}" type="pres">
      <dgm:prSet presAssocID="{61A6F2F4-8EC9-4E3E-8B1D-67DED524DD15}" presName="parentText" presStyleLbl="node1" presStyleIdx="1" presStyleCnt="7">
        <dgm:presLayoutVars>
          <dgm:chMax val="0"/>
          <dgm:bulletEnabled val="1"/>
        </dgm:presLayoutVars>
      </dgm:prSet>
      <dgm:spPr/>
    </dgm:pt>
    <dgm:pt modelId="{2273EF07-F8AC-4682-8270-7463387AC98E}" type="pres">
      <dgm:prSet presAssocID="{BB6C3614-7DE8-45AD-AF5A-F72D330A746F}" presName="spacer" presStyleCnt="0"/>
      <dgm:spPr/>
    </dgm:pt>
    <dgm:pt modelId="{5C3575B9-75AE-401C-98F7-E1797F0A3D3F}" type="pres">
      <dgm:prSet presAssocID="{6FF94A68-999C-4D65-A62D-8338B70C5237}" presName="parentText" presStyleLbl="node1" presStyleIdx="2" presStyleCnt="7">
        <dgm:presLayoutVars>
          <dgm:chMax val="0"/>
          <dgm:bulletEnabled val="1"/>
        </dgm:presLayoutVars>
      </dgm:prSet>
      <dgm:spPr/>
    </dgm:pt>
    <dgm:pt modelId="{6D054D5C-41E6-4287-97F0-035F1329FEA3}" type="pres">
      <dgm:prSet presAssocID="{09F98C55-B254-4182-8FF9-37AA5871070E}" presName="spacer" presStyleCnt="0"/>
      <dgm:spPr/>
    </dgm:pt>
    <dgm:pt modelId="{B82146B0-5704-4642-A30C-AC8B7E2870A4}" type="pres">
      <dgm:prSet presAssocID="{F01FB1C5-135C-4337-8E7A-64C3372950EF}" presName="parentText" presStyleLbl="node1" presStyleIdx="3" presStyleCnt="7">
        <dgm:presLayoutVars>
          <dgm:chMax val="0"/>
          <dgm:bulletEnabled val="1"/>
        </dgm:presLayoutVars>
      </dgm:prSet>
      <dgm:spPr/>
    </dgm:pt>
    <dgm:pt modelId="{35F5CF99-9A33-4354-BD61-6CE1D64A0D67}" type="pres">
      <dgm:prSet presAssocID="{2EBA5C85-4040-4F71-B7CA-437B220F5D33}" presName="spacer" presStyleCnt="0"/>
      <dgm:spPr/>
    </dgm:pt>
    <dgm:pt modelId="{0FB49D8C-8069-41A1-894D-4F40572A62F4}" type="pres">
      <dgm:prSet presAssocID="{5508DDB7-2539-46B7-8038-B24CB834FC8B}" presName="parentText" presStyleLbl="node1" presStyleIdx="4" presStyleCnt="7">
        <dgm:presLayoutVars>
          <dgm:chMax val="0"/>
          <dgm:bulletEnabled val="1"/>
        </dgm:presLayoutVars>
      </dgm:prSet>
      <dgm:spPr/>
    </dgm:pt>
    <dgm:pt modelId="{30770ED7-827B-465D-AA7E-0C06F798C91A}" type="pres">
      <dgm:prSet presAssocID="{240AE799-FC0B-4E5A-9903-E4B84A605A75}" presName="spacer" presStyleCnt="0"/>
      <dgm:spPr/>
    </dgm:pt>
    <dgm:pt modelId="{737D2002-7799-4A57-91EA-C5DB8951600A}" type="pres">
      <dgm:prSet presAssocID="{C89C0C75-1E04-4A44-9528-EF68EA5AAA1B}" presName="parentText" presStyleLbl="node1" presStyleIdx="5" presStyleCnt="7">
        <dgm:presLayoutVars>
          <dgm:chMax val="0"/>
          <dgm:bulletEnabled val="1"/>
        </dgm:presLayoutVars>
      </dgm:prSet>
      <dgm:spPr/>
    </dgm:pt>
    <dgm:pt modelId="{2AD104D2-C6D7-4045-BB2F-83505EEF5D72}" type="pres">
      <dgm:prSet presAssocID="{C4A508A8-BC3F-4C28-86AB-7B3D53659403}" presName="spacer" presStyleCnt="0"/>
      <dgm:spPr/>
    </dgm:pt>
    <dgm:pt modelId="{53B3BB7C-217D-4171-B63E-858668ED5A63}" type="pres">
      <dgm:prSet presAssocID="{C5527DA9-F052-4754-A7FA-824C5649C551}" presName="parentText" presStyleLbl="node1" presStyleIdx="6" presStyleCnt="7">
        <dgm:presLayoutVars>
          <dgm:chMax val="0"/>
          <dgm:bulletEnabled val="1"/>
        </dgm:presLayoutVars>
      </dgm:prSet>
      <dgm:spPr/>
    </dgm:pt>
  </dgm:ptLst>
  <dgm:cxnLst>
    <dgm:cxn modelId="{BEBDED24-E7C3-4439-B061-2ABCF5B45CCF}" srcId="{A99186A8-90BE-4AAA-9327-FB37DDECE3A7}" destId="{C5527DA9-F052-4754-A7FA-824C5649C551}" srcOrd="6" destOrd="0" parTransId="{1105C23F-9818-4065-B159-FDA745456C87}" sibTransId="{47C5D576-5127-4075-9A5C-D869CC70A952}"/>
    <dgm:cxn modelId="{F0D8A360-6392-4EC8-A6D8-BF6384643890}" srcId="{A99186A8-90BE-4AAA-9327-FB37DDECE3A7}" destId="{5131A9DF-09CD-4000-B8A0-A860C72A5FE5}" srcOrd="0" destOrd="0" parTransId="{536216B6-7996-4831-A7F0-9B15129CF775}" sibTransId="{9A6CE810-6B65-410C-AD25-2DB995D71C4C}"/>
    <dgm:cxn modelId="{322A1F47-9260-45A8-BA75-B158B0A5B186}" type="presOf" srcId="{C5527DA9-F052-4754-A7FA-824C5649C551}" destId="{53B3BB7C-217D-4171-B63E-858668ED5A63}" srcOrd="0" destOrd="0" presId="urn:microsoft.com/office/officeart/2005/8/layout/vList2"/>
    <dgm:cxn modelId="{823FFD69-B8F7-43EF-B957-D17FA8B50896}" srcId="{A99186A8-90BE-4AAA-9327-FB37DDECE3A7}" destId="{61A6F2F4-8EC9-4E3E-8B1D-67DED524DD15}" srcOrd="1" destOrd="0" parTransId="{C6EE8932-5543-4F65-A9AB-F213D93E4756}" sibTransId="{BB6C3614-7DE8-45AD-AF5A-F72D330A746F}"/>
    <dgm:cxn modelId="{9180C36B-AB63-418F-AAD9-65671FB83593}" srcId="{A99186A8-90BE-4AAA-9327-FB37DDECE3A7}" destId="{5508DDB7-2539-46B7-8038-B24CB834FC8B}" srcOrd="4" destOrd="0" parTransId="{3BBA68BB-0EDE-44EB-BEAB-B797016C775C}" sibTransId="{240AE799-FC0B-4E5A-9903-E4B84A605A75}"/>
    <dgm:cxn modelId="{9DB0A158-A57E-4CF0-ADB6-0FE22F300EEF}" srcId="{A99186A8-90BE-4AAA-9327-FB37DDECE3A7}" destId="{C89C0C75-1E04-4A44-9528-EF68EA5AAA1B}" srcOrd="5" destOrd="0" parTransId="{0D3C8959-ED21-40E8-9179-82D9AF0EEBFF}" sibTransId="{C4A508A8-BC3F-4C28-86AB-7B3D53659403}"/>
    <dgm:cxn modelId="{B0B07580-2530-46AB-B966-1AC8A1A80217}" type="presOf" srcId="{5508DDB7-2539-46B7-8038-B24CB834FC8B}" destId="{0FB49D8C-8069-41A1-894D-4F40572A62F4}" srcOrd="0" destOrd="0" presId="urn:microsoft.com/office/officeart/2005/8/layout/vList2"/>
    <dgm:cxn modelId="{D2F46890-D6A2-4C8F-BBD1-C576E68DD6AF}" type="presOf" srcId="{C89C0C75-1E04-4A44-9528-EF68EA5AAA1B}" destId="{737D2002-7799-4A57-91EA-C5DB8951600A}" srcOrd="0" destOrd="0" presId="urn:microsoft.com/office/officeart/2005/8/layout/vList2"/>
    <dgm:cxn modelId="{6E91E79A-41A4-4ED8-8EE3-786D4531350B}" type="presOf" srcId="{F01FB1C5-135C-4337-8E7A-64C3372950EF}" destId="{B82146B0-5704-4642-A30C-AC8B7E2870A4}" srcOrd="0" destOrd="0" presId="urn:microsoft.com/office/officeart/2005/8/layout/vList2"/>
    <dgm:cxn modelId="{BC2891A6-DFFC-4316-9A07-5BC68B7AD0FD}" type="presOf" srcId="{61A6F2F4-8EC9-4E3E-8B1D-67DED524DD15}" destId="{DD42B604-A29C-4D07-B072-20F62EBDAC2F}" srcOrd="0" destOrd="0" presId="urn:microsoft.com/office/officeart/2005/8/layout/vList2"/>
    <dgm:cxn modelId="{7FB62DAC-AFFD-4928-8F82-21A0C36C089D}" srcId="{A99186A8-90BE-4AAA-9327-FB37DDECE3A7}" destId="{F01FB1C5-135C-4337-8E7A-64C3372950EF}" srcOrd="3" destOrd="0" parTransId="{27D973A0-2968-4C01-8EB0-48F77267E3B5}" sibTransId="{2EBA5C85-4040-4F71-B7CA-437B220F5D33}"/>
    <dgm:cxn modelId="{26D17FB0-214A-4A9B-9AF6-B3F010C9729E}" type="presOf" srcId="{6FF94A68-999C-4D65-A62D-8338B70C5237}" destId="{5C3575B9-75AE-401C-98F7-E1797F0A3D3F}" srcOrd="0" destOrd="0" presId="urn:microsoft.com/office/officeart/2005/8/layout/vList2"/>
    <dgm:cxn modelId="{A9C07FB7-F1A4-4828-870C-E5C2897031C9}" type="presOf" srcId="{A99186A8-90BE-4AAA-9327-FB37DDECE3A7}" destId="{92E987D2-BD03-4BC3-A59A-AE3E47C0A507}" srcOrd="0" destOrd="0" presId="urn:microsoft.com/office/officeart/2005/8/layout/vList2"/>
    <dgm:cxn modelId="{E13672C1-0E55-4FE0-B497-DD4E3D170430}" type="presOf" srcId="{5131A9DF-09CD-4000-B8A0-A860C72A5FE5}" destId="{7B69BB53-A8BB-4C65-83C0-6F85E5A588E6}" srcOrd="0" destOrd="0" presId="urn:microsoft.com/office/officeart/2005/8/layout/vList2"/>
    <dgm:cxn modelId="{9B9149CA-9057-4864-A8F6-C5941EB5FB1A}" srcId="{A99186A8-90BE-4AAA-9327-FB37DDECE3A7}" destId="{6FF94A68-999C-4D65-A62D-8338B70C5237}" srcOrd="2" destOrd="0" parTransId="{C6C2D58F-0B7B-4471-BF11-D6C77839C4A3}" sibTransId="{09F98C55-B254-4182-8FF9-37AA5871070E}"/>
    <dgm:cxn modelId="{61AE3D4D-4279-479A-AB95-4750C0B383D8}" type="presParOf" srcId="{92E987D2-BD03-4BC3-A59A-AE3E47C0A507}" destId="{7B69BB53-A8BB-4C65-83C0-6F85E5A588E6}" srcOrd="0" destOrd="0" presId="urn:microsoft.com/office/officeart/2005/8/layout/vList2"/>
    <dgm:cxn modelId="{CC5AD3EB-C8A4-429E-9974-FB8B0D430414}" type="presParOf" srcId="{92E987D2-BD03-4BC3-A59A-AE3E47C0A507}" destId="{DDDE0823-DFEB-4B75-9309-49F86E6755E1}" srcOrd="1" destOrd="0" presId="urn:microsoft.com/office/officeart/2005/8/layout/vList2"/>
    <dgm:cxn modelId="{43C26DCC-CAB4-4950-8219-4CD1CFC07095}" type="presParOf" srcId="{92E987D2-BD03-4BC3-A59A-AE3E47C0A507}" destId="{DD42B604-A29C-4D07-B072-20F62EBDAC2F}" srcOrd="2" destOrd="0" presId="urn:microsoft.com/office/officeart/2005/8/layout/vList2"/>
    <dgm:cxn modelId="{9E6BBFED-1074-41F7-BD76-EA539052FE1D}" type="presParOf" srcId="{92E987D2-BD03-4BC3-A59A-AE3E47C0A507}" destId="{2273EF07-F8AC-4682-8270-7463387AC98E}" srcOrd="3" destOrd="0" presId="urn:microsoft.com/office/officeart/2005/8/layout/vList2"/>
    <dgm:cxn modelId="{9436FE3D-C63C-4B7A-AF5F-5602EEDAFACB}" type="presParOf" srcId="{92E987D2-BD03-4BC3-A59A-AE3E47C0A507}" destId="{5C3575B9-75AE-401C-98F7-E1797F0A3D3F}" srcOrd="4" destOrd="0" presId="urn:microsoft.com/office/officeart/2005/8/layout/vList2"/>
    <dgm:cxn modelId="{F8176C22-2DDC-47B4-8781-B07253231DEF}" type="presParOf" srcId="{92E987D2-BD03-4BC3-A59A-AE3E47C0A507}" destId="{6D054D5C-41E6-4287-97F0-035F1329FEA3}" srcOrd="5" destOrd="0" presId="urn:microsoft.com/office/officeart/2005/8/layout/vList2"/>
    <dgm:cxn modelId="{6FF4CCEC-DBD9-47F8-B557-8F14DEEDCE36}" type="presParOf" srcId="{92E987D2-BD03-4BC3-A59A-AE3E47C0A507}" destId="{B82146B0-5704-4642-A30C-AC8B7E2870A4}" srcOrd="6" destOrd="0" presId="urn:microsoft.com/office/officeart/2005/8/layout/vList2"/>
    <dgm:cxn modelId="{16744A6E-BC3A-4AE1-A3EC-6EF481F98D1F}" type="presParOf" srcId="{92E987D2-BD03-4BC3-A59A-AE3E47C0A507}" destId="{35F5CF99-9A33-4354-BD61-6CE1D64A0D67}" srcOrd="7" destOrd="0" presId="urn:microsoft.com/office/officeart/2005/8/layout/vList2"/>
    <dgm:cxn modelId="{200FC79D-3280-4A3D-9D2B-C4B9CEA11B42}" type="presParOf" srcId="{92E987D2-BD03-4BC3-A59A-AE3E47C0A507}" destId="{0FB49D8C-8069-41A1-894D-4F40572A62F4}" srcOrd="8" destOrd="0" presId="urn:microsoft.com/office/officeart/2005/8/layout/vList2"/>
    <dgm:cxn modelId="{B525E850-BD73-40FF-8ACD-AB8D40637691}" type="presParOf" srcId="{92E987D2-BD03-4BC3-A59A-AE3E47C0A507}" destId="{30770ED7-827B-465D-AA7E-0C06F798C91A}" srcOrd="9" destOrd="0" presId="urn:microsoft.com/office/officeart/2005/8/layout/vList2"/>
    <dgm:cxn modelId="{3C38BC68-22CA-41C0-AA89-33B0CB087C68}" type="presParOf" srcId="{92E987D2-BD03-4BC3-A59A-AE3E47C0A507}" destId="{737D2002-7799-4A57-91EA-C5DB8951600A}" srcOrd="10" destOrd="0" presId="urn:microsoft.com/office/officeart/2005/8/layout/vList2"/>
    <dgm:cxn modelId="{3173EB1E-252E-4C5E-86CA-0A358AF4888E}" type="presParOf" srcId="{92E987D2-BD03-4BC3-A59A-AE3E47C0A507}" destId="{2AD104D2-C6D7-4045-BB2F-83505EEF5D72}" srcOrd="11" destOrd="0" presId="urn:microsoft.com/office/officeart/2005/8/layout/vList2"/>
    <dgm:cxn modelId="{BFB77DA0-3A56-451F-A275-0797DDEB4E46}" type="presParOf" srcId="{92E987D2-BD03-4BC3-A59A-AE3E47C0A507}" destId="{53B3BB7C-217D-4171-B63E-858668ED5A6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EE31EB-28C0-425E-AC70-FC4F7765CE08}"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ED776A24-96EE-486A-BCD1-12238AFA03EA}">
      <dgm:prSet/>
      <dgm:spPr>
        <a:solidFill>
          <a:schemeClr val="tx1">
            <a:lumMod val="65000"/>
            <a:lumOff val="35000"/>
          </a:schemeClr>
        </a:solidFill>
      </dgm:spPr>
      <dgm:t>
        <a:bodyPr/>
        <a:lstStyle/>
        <a:p>
          <a:r>
            <a:rPr lang="en-US"/>
            <a:t>Scored to ensure feasibility</a:t>
          </a:r>
        </a:p>
      </dgm:t>
    </dgm:pt>
    <dgm:pt modelId="{AE5474B0-E8F4-4F62-942B-0C9892DB9D26}" type="parTrans" cxnId="{12A6AC6F-CD17-4B3F-A66E-9FA09AA5A054}">
      <dgm:prSet/>
      <dgm:spPr/>
      <dgm:t>
        <a:bodyPr/>
        <a:lstStyle/>
        <a:p>
          <a:endParaRPr lang="en-US"/>
        </a:p>
      </dgm:t>
    </dgm:pt>
    <dgm:pt modelId="{E3EC4C9A-C09F-42AD-92FC-6B3CC81486EA}" type="sibTrans" cxnId="{12A6AC6F-CD17-4B3F-A66E-9FA09AA5A054}">
      <dgm:prSet/>
      <dgm:spPr/>
      <dgm:t>
        <a:bodyPr/>
        <a:lstStyle/>
        <a:p>
          <a:endParaRPr lang="en-US"/>
        </a:p>
      </dgm:t>
    </dgm:pt>
    <dgm:pt modelId="{96465AE2-4DCA-4487-A099-A36068444745}">
      <dgm:prSet/>
      <dgm:spPr>
        <a:solidFill>
          <a:srgbClr val="9B6D97"/>
        </a:solidFill>
      </dgm:spPr>
      <dgm:t>
        <a:bodyPr/>
        <a:lstStyle/>
        <a:p>
          <a:r>
            <a:rPr lang="en-US"/>
            <a:t>Must complete Competitive Narrative (both Need + Feasibility)</a:t>
          </a:r>
        </a:p>
      </dgm:t>
    </dgm:pt>
    <dgm:pt modelId="{45C85E05-5C49-4910-9BD3-BC2816A78D6F}" type="parTrans" cxnId="{4EBFE5E5-9AE0-464D-8C34-94EDAD283B3C}">
      <dgm:prSet/>
      <dgm:spPr/>
      <dgm:t>
        <a:bodyPr/>
        <a:lstStyle/>
        <a:p>
          <a:endParaRPr lang="en-US"/>
        </a:p>
      </dgm:t>
    </dgm:pt>
    <dgm:pt modelId="{3ADF4B4A-DFAA-42AA-922C-E258AFD3C71F}" type="sibTrans" cxnId="{4EBFE5E5-9AE0-464D-8C34-94EDAD283B3C}">
      <dgm:prSet/>
      <dgm:spPr/>
      <dgm:t>
        <a:bodyPr/>
        <a:lstStyle/>
        <a:p>
          <a:endParaRPr lang="en-US"/>
        </a:p>
      </dgm:t>
    </dgm:pt>
    <dgm:pt modelId="{2A6D16AC-057A-4243-ADCD-6AC566B55C84}">
      <dgm:prSet/>
      <dgm:spPr>
        <a:solidFill>
          <a:schemeClr val="accent6">
            <a:lumMod val="75000"/>
          </a:schemeClr>
        </a:solidFill>
      </dgm:spPr>
      <dgm:t>
        <a:bodyPr/>
        <a:lstStyle/>
        <a:p>
          <a:r>
            <a:rPr lang="en-US" b="0" i="0" baseline="0"/>
            <a:t>Activity packets must receive a minimum 50% score of each item in the feasibility question </a:t>
          </a:r>
          <a:endParaRPr lang="en-US"/>
        </a:p>
      </dgm:t>
    </dgm:pt>
    <dgm:pt modelId="{6BA1FAE4-205A-4FB3-A659-E6187DDB8082}" type="parTrans" cxnId="{A52F74BD-51A6-4979-B6F8-6C0FB825DEAA}">
      <dgm:prSet/>
      <dgm:spPr/>
      <dgm:t>
        <a:bodyPr/>
        <a:lstStyle/>
        <a:p>
          <a:endParaRPr lang="en-US"/>
        </a:p>
      </dgm:t>
    </dgm:pt>
    <dgm:pt modelId="{D7042230-749A-490C-902F-77A432B797FE}" type="sibTrans" cxnId="{A52F74BD-51A6-4979-B6F8-6C0FB825DEAA}">
      <dgm:prSet/>
      <dgm:spPr/>
      <dgm:t>
        <a:bodyPr/>
        <a:lstStyle/>
        <a:p>
          <a:endParaRPr lang="en-US"/>
        </a:p>
      </dgm:t>
    </dgm:pt>
    <dgm:pt modelId="{CABF5B0A-5C07-4831-9D3C-AEE6828E8FCB}" type="pres">
      <dgm:prSet presAssocID="{B8EE31EB-28C0-425E-AC70-FC4F7765CE08}" presName="Name0" presStyleCnt="0">
        <dgm:presLayoutVars>
          <dgm:dir/>
          <dgm:animLvl val="lvl"/>
          <dgm:resizeHandles val="exact"/>
        </dgm:presLayoutVars>
      </dgm:prSet>
      <dgm:spPr/>
    </dgm:pt>
    <dgm:pt modelId="{04D84B99-3E15-414D-B766-6FBDE797BE5B}" type="pres">
      <dgm:prSet presAssocID="{2A6D16AC-057A-4243-ADCD-6AC566B55C84}" presName="boxAndChildren" presStyleCnt="0"/>
      <dgm:spPr/>
    </dgm:pt>
    <dgm:pt modelId="{76728614-A069-4847-BC3D-1CA29FF10455}" type="pres">
      <dgm:prSet presAssocID="{2A6D16AC-057A-4243-ADCD-6AC566B55C84}" presName="parentTextBox" presStyleLbl="node1" presStyleIdx="0" presStyleCnt="3"/>
      <dgm:spPr/>
    </dgm:pt>
    <dgm:pt modelId="{F6B62F90-AFFE-4197-9424-87B7C7B47C03}" type="pres">
      <dgm:prSet presAssocID="{3ADF4B4A-DFAA-42AA-922C-E258AFD3C71F}" presName="sp" presStyleCnt="0"/>
      <dgm:spPr/>
    </dgm:pt>
    <dgm:pt modelId="{1D4F7E3C-C01F-40A5-A4F5-2D5EAC7A82F9}" type="pres">
      <dgm:prSet presAssocID="{96465AE2-4DCA-4487-A099-A36068444745}" presName="arrowAndChildren" presStyleCnt="0"/>
      <dgm:spPr/>
    </dgm:pt>
    <dgm:pt modelId="{CB1160EF-29E8-494D-A2F9-4BAF35AE9A73}" type="pres">
      <dgm:prSet presAssocID="{96465AE2-4DCA-4487-A099-A36068444745}" presName="parentTextArrow" presStyleLbl="node1" presStyleIdx="1" presStyleCnt="3"/>
      <dgm:spPr/>
    </dgm:pt>
    <dgm:pt modelId="{5821C3A5-9044-48AE-B641-49C5E90764F4}" type="pres">
      <dgm:prSet presAssocID="{E3EC4C9A-C09F-42AD-92FC-6B3CC81486EA}" presName="sp" presStyleCnt="0"/>
      <dgm:spPr/>
    </dgm:pt>
    <dgm:pt modelId="{4EBFE3A8-62B5-4923-85F9-D1E0BCD3941E}" type="pres">
      <dgm:prSet presAssocID="{ED776A24-96EE-486A-BCD1-12238AFA03EA}" presName="arrowAndChildren" presStyleCnt="0"/>
      <dgm:spPr/>
    </dgm:pt>
    <dgm:pt modelId="{EF1C5303-8793-4F1F-AB0D-6FC09BDF7255}" type="pres">
      <dgm:prSet presAssocID="{ED776A24-96EE-486A-BCD1-12238AFA03EA}" presName="parentTextArrow" presStyleLbl="node1" presStyleIdx="2" presStyleCnt="3"/>
      <dgm:spPr/>
    </dgm:pt>
  </dgm:ptLst>
  <dgm:cxnLst>
    <dgm:cxn modelId="{1DA0EB4E-635D-4EA3-8EA5-C8C098B801DC}" type="presOf" srcId="{B8EE31EB-28C0-425E-AC70-FC4F7765CE08}" destId="{CABF5B0A-5C07-4831-9D3C-AEE6828E8FCB}" srcOrd="0" destOrd="0" presId="urn:microsoft.com/office/officeart/2005/8/layout/process4"/>
    <dgm:cxn modelId="{12A6AC6F-CD17-4B3F-A66E-9FA09AA5A054}" srcId="{B8EE31EB-28C0-425E-AC70-FC4F7765CE08}" destId="{ED776A24-96EE-486A-BCD1-12238AFA03EA}" srcOrd="0" destOrd="0" parTransId="{AE5474B0-E8F4-4F62-942B-0C9892DB9D26}" sibTransId="{E3EC4C9A-C09F-42AD-92FC-6B3CC81486EA}"/>
    <dgm:cxn modelId="{4C141477-3896-45C0-8F67-CD89CAE23C3D}" type="presOf" srcId="{96465AE2-4DCA-4487-A099-A36068444745}" destId="{CB1160EF-29E8-494D-A2F9-4BAF35AE9A73}" srcOrd="0" destOrd="0" presId="urn:microsoft.com/office/officeart/2005/8/layout/process4"/>
    <dgm:cxn modelId="{76F2ADA3-BA45-4F0C-BD8B-6B86EC9FD6BF}" type="presOf" srcId="{ED776A24-96EE-486A-BCD1-12238AFA03EA}" destId="{EF1C5303-8793-4F1F-AB0D-6FC09BDF7255}" srcOrd="0" destOrd="0" presId="urn:microsoft.com/office/officeart/2005/8/layout/process4"/>
    <dgm:cxn modelId="{691375B6-DF2B-4C5D-B505-ECA80353019A}" type="presOf" srcId="{2A6D16AC-057A-4243-ADCD-6AC566B55C84}" destId="{76728614-A069-4847-BC3D-1CA29FF10455}" srcOrd="0" destOrd="0" presId="urn:microsoft.com/office/officeart/2005/8/layout/process4"/>
    <dgm:cxn modelId="{A52F74BD-51A6-4979-B6F8-6C0FB825DEAA}" srcId="{B8EE31EB-28C0-425E-AC70-FC4F7765CE08}" destId="{2A6D16AC-057A-4243-ADCD-6AC566B55C84}" srcOrd="2" destOrd="0" parTransId="{6BA1FAE4-205A-4FB3-A659-E6187DDB8082}" sibTransId="{D7042230-749A-490C-902F-77A432B797FE}"/>
    <dgm:cxn modelId="{4EBFE5E5-9AE0-464D-8C34-94EDAD283B3C}" srcId="{B8EE31EB-28C0-425E-AC70-FC4F7765CE08}" destId="{96465AE2-4DCA-4487-A099-A36068444745}" srcOrd="1" destOrd="0" parTransId="{45C85E05-5C49-4910-9BD3-BC2816A78D6F}" sibTransId="{3ADF4B4A-DFAA-42AA-922C-E258AFD3C71F}"/>
    <dgm:cxn modelId="{485EE5AB-6700-4757-8602-ADDF469059F6}" type="presParOf" srcId="{CABF5B0A-5C07-4831-9D3C-AEE6828E8FCB}" destId="{04D84B99-3E15-414D-B766-6FBDE797BE5B}" srcOrd="0" destOrd="0" presId="urn:microsoft.com/office/officeart/2005/8/layout/process4"/>
    <dgm:cxn modelId="{CF23C1E5-ABCB-47DA-9660-EECBFD64152D}" type="presParOf" srcId="{04D84B99-3E15-414D-B766-6FBDE797BE5B}" destId="{76728614-A069-4847-BC3D-1CA29FF10455}" srcOrd="0" destOrd="0" presId="urn:microsoft.com/office/officeart/2005/8/layout/process4"/>
    <dgm:cxn modelId="{3F767347-AFB6-4198-A6E1-7E5D8EEABA95}" type="presParOf" srcId="{CABF5B0A-5C07-4831-9D3C-AEE6828E8FCB}" destId="{F6B62F90-AFFE-4197-9424-87B7C7B47C03}" srcOrd="1" destOrd="0" presId="urn:microsoft.com/office/officeart/2005/8/layout/process4"/>
    <dgm:cxn modelId="{84EFED77-00A3-4FAC-A8E4-341210ABBA83}" type="presParOf" srcId="{CABF5B0A-5C07-4831-9D3C-AEE6828E8FCB}" destId="{1D4F7E3C-C01F-40A5-A4F5-2D5EAC7A82F9}" srcOrd="2" destOrd="0" presId="urn:microsoft.com/office/officeart/2005/8/layout/process4"/>
    <dgm:cxn modelId="{DD33DE14-F584-492B-82CA-5A7CA7063C9D}" type="presParOf" srcId="{1D4F7E3C-C01F-40A5-A4F5-2D5EAC7A82F9}" destId="{CB1160EF-29E8-494D-A2F9-4BAF35AE9A73}" srcOrd="0" destOrd="0" presId="urn:microsoft.com/office/officeart/2005/8/layout/process4"/>
    <dgm:cxn modelId="{5DEABE48-8886-4389-9F54-64D803FDA80C}" type="presParOf" srcId="{CABF5B0A-5C07-4831-9D3C-AEE6828E8FCB}" destId="{5821C3A5-9044-48AE-B641-49C5E90764F4}" srcOrd="3" destOrd="0" presId="urn:microsoft.com/office/officeart/2005/8/layout/process4"/>
    <dgm:cxn modelId="{2C20250A-E5F4-49DC-876B-8FBAEB6A64E4}" type="presParOf" srcId="{CABF5B0A-5C07-4831-9D3C-AEE6828E8FCB}" destId="{4EBFE3A8-62B5-4923-85F9-D1E0BCD3941E}" srcOrd="4" destOrd="0" presId="urn:microsoft.com/office/officeart/2005/8/layout/process4"/>
    <dgm:cxn modelId="{30571E63-9E2F-4BD0-89C2-51B1CB1E318D}" type="presParOf" srcId="{4EBFE3A8-62B5-4923-85F9-D1E0BCD3941E}" destId="{EF1C5303-8793-4F1F-AB0D-6FC09BDF72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6C82E2-AC61-444F-819E-CBEA0A8B209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8A43F8B-29CC-4E4B-B68F-3EBB3F174CD2}">
      <dgm:prSet/>
      <dgm:spPr/>
      <dgm:t>
        <a:bodyPr/>
        <a:lstStyle/>
        <a:p>
          <a:r>
            <a:rPr lang="en-US"/>
            <a:t>Public Service packets are evaluated for viability and effective operation. </a:t>
          </a:r>
        </a:p>
      </dgm:t>
    </dgm:pt>
    <dgm:pt modelId="{4E686EBC-B025-42D8-A88E-3F8CEA0F9FAA}" type="parTrans" cxnId="{8982370A-6810-4B0E-B060-F65BDF91B44E}">
      <dgm:prSet/>
      <dgm:spPr/>
      <dgm:t>
        <a:bodyPr/>
        <a:lstStyle/>
        <a:p>
          <a:endParaRPr lang="en-US"/>
        </a:p>
      </dgm:t>
    </dgm:pt>
    <dgm:pt modelId="{0336AAE2-0D13-48C2-943E-9C06F53276CF}" type="sibTrans" cxnId="{8982370A-6810-4B0E-B060-F65BDF91B44E}">
      <dgm:prSet/>
      <dgm:spPr/>
      <dgm:t>
        <a:bodyPr/>
        <a:lstStyle/>
        <a:p>
          <a:endParaRPr lang="en-US"/>
        </a:p>
      </dgm:t>
    </dgm:pt>
    <dgm:pt modelId="{80EF24E1-0E08-40AB-8764-E27CAB3501C1}">
      <dgm:prSet/>
      <dgm:spPr/>
      <dgm:t>
        <a:bodyPr/>
        <a:lstStyle/>
        <a:p>
          <a:r>
            <a:rPr lang="en-US" i="1"/>
            <a:t>Do not </a:t>
          </a:r>
          <a:r>
            <a:rPr lang="en-US"/>
            <a:t>answer the competitive need and feasibility questions as your response. </a:t>
          </a:r>
        </a:p>
      </dgm:t>
    </dgm:pt>
    <dgm:pt modelId="{45A35AC1-8F9F-4E12-A959-9D59D312369B}" type="parTrans" cxnId="{4C1E3B2A-0AE1-4DA4-9DB5-D60EA7E4A5DD}">
      <dgm:prSet/>
      <dgm:spPr/>
      <dgm:t>
        <a:bodyPr/>
        <a:lstStyle/>
        <a:p>
          <a:endParaRPr lang="en-US"/>
        </a:p>
      </dgm:t>
    </dgm:pt>
    <dgm:pt modelId="{8549639E-4F4A-4EFD-9019-D767711DCE48}" type="sibTrans" cxnId="{4C1E3B2A-0AE1-4DA4-9DB5-D60EA7E4A5DD}">
      <dgm:prSet/>
      <dgm:spPr/>
      <dgm:t>
        <a:bodyPr/>
        <a:lstStyle/>
        <a:p>
          <a:endParaRPr lang="en-US"/>
        </a:p>
      </dgm:t>
    </dgm:pt>
    <dgm:pt modelId="{D32793EA-2CE1-449E-8ACC-013BEA7506FD}" type="pres">
      <dgm:prSet presAssocID="{916C82E2-AC61-444F-819E-CBEA0A8B2099}" presName="hierChild1" presStyleCnt="0">
        <dgm:presLayoutVars>
          <dgm:chPref val="1"/>
          <dgm:dir/>
          <dgm:animOne val="branch"/>
          <dgm:animLvl val="lvl"/>
          <dgm:resizeHandles/>
        </dgm:presLayoutVars>
      </dgm:prSet>
      <dgm:spPr/>
    </dgm:pt>
    <dgm:pt modelId="{D489AEAC-0A5D-433A-A427-B83BE95193D6}" type="pres">
      <dgm:prSet presAssocID="{58A43F8B-29CC-4E4B-B68F-3EBB3F174CD2}" presName="hierRoot1" presStyleCnt="0"/>
      <dgm:spPr/>
    </dgm:pt>
    <dgm:pt modelId="{4FFC0D0F-DCB8-4712-A7FB-650893A94889}" type="pres">
      <dgm:prSet presAssocID="{58A43F8B-29CC-4E4B-B68F-3EBB3F174CD2}" presName="composite" presStyleCnt="0"/>
      <dgm:spPr/>
    </dgm:pt>
    <dgm:pt modelId="{AB5770A6-77A7-4723-876F-C28CA665D441}" type="pres">
      <dgm:prSet presAssocID="{58A43F8B-29CC-4E4B-B68F-3EBB3F174CD2}" presName="background" presStyleLbl="node0" presStyleIdx="0" presStyleCnt="2"/>
      <dgm:spPr>
        <a:solidFill>
          <a:schemeClr val="accent6">
            <a:lumMod val="60000"/>
            <a:lumOff val="40000"/>
          </a:schemeClr>
        </a:solidFill>
      </dgm:spPr>
    </dgm:pt>
    <dgm:pt modelId="{3F46E5F6-6961-43B2-AE67-5C331E13AF68}" type="pres">
      <dgm:prSet presAssocID="{58A43F8B-29CC-4E4B-B68F-3EBB3F174CD2}" presName="text" presStyleLbl="fgAcc0" presStyleIdx="0" presStyleCnt="2">
        <dgm:presLayoutVars>
          <dgm:chPref val="3"/>
        </dgm:presLayoutVars>
      </dgm:prSet>
      <dgm:spPr/>
    </dgm:pt>
    <dgm:pt modelId="{B61B726E-0DF1-471F-9669-5A706478F5FF}" type="pres">
      <dgm:prSet presAssocID="{58A43F8B-29CC-4E4B-B68F-3EBB3F174CD2}" presName="hierChild2" presStyleCnt="0"/>
      <dgm:spPr/>
    </dgm:pt>
    <dgm:pt modelId="{47DDA85B-3E5B-478C-91B5-A431EE16B3B9}" type="pres">
      <dgm:prSet presAssocID="{80EF24E1-0E08-40AB-8764-E27CAB3501C1}" presName="hierRoot1" presStyleCnt="0"/>
      <dgm:spPr/>
    </dgm:pt>
    <dgm:pt modelId="{8CFDAAA6-200B-4526-B2BC-9245BD1014EF}" type="pres">
      <dgm:prSet presAssocID="{80EF24E1-0E08-40AB-8764-E27CAB3501C1}" presName="composite" presStyleCnt="0"/>
      <dgm:spPr/>
    </dgm:pt>
    <dgm:pt modelId="{BB69B80A-37CE-4C0A-92AC-8E35488A173B}" type="pres">
      <dgm:prSet presAssocID="{80EF24E1-0E08-40AB-8764-E27CAB3501C1}" presName="background" presStyleLbl="node0" presStyleIdx="1" presStyleCnt="2"/>
      <dgm:spPr>
        <a:solidFill>
          <a:schemeClr val="accent6">
            <a:lumMod val="75000"/>
          </a:schemeClr>
        </a:solidFill>
      </dgm:spPr>
    </dgm:pt>
    <dgm:pt modelId="{EA77B6D4-DADD-48B8-B380-8CB773D53D87}" type="pres">
      <dgm:prSet presAssocID="{80EF24E1-0E08-40AB-8764-E27CAB3501C1}" presName="text" presStyleLbl="fgAcc0" presStyleIdx="1" presStyleCnt="2">
        <dgm:presLayoutVars>
          <dgm:chPref val="3"/>
        </dgm:presLayoutVars>
      </dgm:prSet>
      <dgm:spPr/>
    </dgm:pt>
    <dgm:pt modelId="{20453BD3-DACC-4D64-8FC6-24875F1D4467}" type="pres">
      <dgm:prSet presAssocID="{80EF24E1-0E08-40AB-8764-E27CAB3501C1}" presName="hierChild2" presStyleCnt="0"/>
      <dgm:spPr/>
    </dgm:pt>
  </dgm:ptLst>
  <dgm:cxnLst>
    <dgm:cxn modelId="{8982370A-6810-4B0E-B060-F65BDF91B44E}" srcId="{916C82E2-AC61-444F-819E-CBEA0A8B2099}" destId="{58A43F8B-29CC-4E4B-B68F-3EBB3F174CD2}" srcOrd="0" destOrd="0" parTransId="{4E686EBC-B025-42D8-A88E-3F8CEA0F9FAA}" sibTransId="{0336AAE2-0D13-48C2-943E-9C06F53276CF}"/>
    <dgm:cxn modelId="{4C1E3B2A-0AE1-4DA4-9DB5-D60EA7E4A5DD}" srcId="{916C82E2-AC61-444F-819E-CBEA0A8B2099}" destId="{80EF24E1-0E08-40AB-8764-E27CAB3501C1}" srcOrd="1" destOrd="0" parTransId="{45A35AC1-8F9F-4E12-A959-9D59D312369B}" sibTransId="{8549639E-4F4A-4EFD-9019-D767711DCE48}"/>
    <dgm:cxn modelId="{75C3D958-5A41-4316-84B2-F88095A86713}" type="presOf" srcId="{80EF24E1-0E08-40AB-8764-E27CAB3501C1}" destId="{EA77B6D4-DADD-48B8-B380-8CB773D53D87}" srcOrd="0" destOrd="0" presId="urn:microsoft.com/office/officeart/2005/8/layout/hierarchy1"/>
    <dgm:cxn modelId="{CF9BCFA4-02ED-4A26-BECD-A39174C645CC}" type="presOf" srcId="{916C82E2-AC61-444F-819E-CBEA0A8B2099}" destId="{D32793EA-2CE1-449E-8ACC-013BEA7506FD}" srcOrd="0" destOrd="0" presId="urn:microsoft.com/office/officeart/2005/8/layout/hierarchy1"/>
    <dgm:cxn modelId="{D69BD3C2-BC38-43D4-B6BB-109EDEE458C4}" type="presOf" srcId="{58A43F8B-29CC-4E4B-B68F-3EBB3F174CD2}" destId="{3F46E5F6-6961-43B2-AE67-5C331E13AF68}" srcOrd="0" destOrd="0" presId="urn:microsoft.com/office/officeart/2005/8/layout/hierarchy1"/>
    <dgm:cxn modelId="{E7800FA6-E251-4FFB-806F-BF1D1193B8BA}" type="presParOf" srcId="{D32793EA-2CE1-449E-8ACC-013BEA7506FD}" destId="{D489AEAC-0A5D-433A-A427-B83BE95193D6}" srcOrd="0" destOrd="0" presId="urn:microsoft.com/office/officeart/2005/8/layout/hierarchy1"/>
    <dgm:cxn modelId="{50FF7C1A-1F91-4246-9972-65DC9272F970}" type="presParOf" srcId="{D489AEAC-0A5D-433A-A427-B83BE95193D6}" destId="{4FFC0D0F-DCB8-4712-A7FB-650893A94889}" srcOrd="0" destOrd="0" presId="urn:microsoft.com/office/officeart/2005/8/layout/hierarchy1"/>
    <dgm:cxn modelId="{3C77EB5A-DC9E-4B2F-98B6-241961646C69}" type="presParOf" srcId="{4FFC0D0F-DCB8-4712-A7FB-650893A94889}" destId="{AB5770A6-77A7-4723-876F-C28CA665D441}" srcOrd="0" destOrd="0" presId="urn:microsoft.com/office/officeart/2005/8/layout/hierarchy1"/>
    <dgm:cxn modelId="{E5BADCEB-FAA0-4306-B818-E2DC8FE3E85D}" type="presParOf" srcId="{4FFC0D0F-DCB8-4712-A7FB-650893A94889}" destId="{3F46E5F6-6961-43B2-AE67-5C331E13AF68}" srcOrd="1" destOrd="0" presId="urn:microsoft.com/office/officeart/2005/8/layout/hierarchy1"/>
    <dgm:cxn modelId="{BE2AA38D-6646-43F9-AAF1-C88EA6434028}" type="presParOf" srcId="{D489AEAC-0A5D-433A-A427-B83BE95193D6}" destId="{B61B726E-0DF1-471F-9669-5A706478F5FF}" srcOrd="1" destOrd="0" presId="urn:microsoft.com/office/officeart/2005/8/layout/hierarchy1"/>
    <dgm:cxn modelId="{74D54C1A-6994-496F-A50B-09194FEAB767}" type="presParOf" srcId="{D32793EA-2CE1-449E-8ACC-013BEA7506FD}" destId="{47DDA85B-3E5B-478C-91B5-A431EE16B3B9}" srcOrd="1" destOrd="0" presId="urn:microsoft.com/office/officeart/2005/8/layout/hierarchy1"/>
    <dgm:cxn modelId="{BE5E1073-E0F7-4375-9DA5-CAC2223A079A}" type="presParOf" srcId="{47DDA85B-3E5B-478C-91B5-A431EE16B3B9}" destId="{8CFDAAA6-200B-4526-B2BC-9245BD1014EF}" srcOrd="0" destOrd="0" presId="urn:microsoft.com/office/officeart/2005/8/layout/hierarchy1"/>
    <dgm:cxn modelId="{E09EDD9E-B66B-4CD5-A8EB-957034C5F158}" type="presParOf" srcId="{8CFDAAA6-200B-4526-B2BC-9245BD1014EF}" destId="{BB69B80A-37CE-4C0A-92AC-8E35488A173B}" srcOrd="0" destOrd="0" presId="urn:microsoft.com/office/officeart/2005/8/layout/hierarchy1"/>
    <dgm:cxn modelId="{E21A1FEA-FDFE-4F3A-94EC-8CD5FF8E3714}" type="presParOf" srcId="{8CFDAAA6-200B-4526-B2BC-9245BD1014EF}" destId="{EA77B6D4-DADD-48B8-B380-8CB773D53D87}" srcOrd="1" destOrd="0" presId="urn:microsoft.com/office/officeart/2005/8/layout/hierarchy1"/>
    <dgm:cxn modelId="{163D1F3B-8ED3-4696-B5C6-A88D86159AB1}" type="presParOf" srcId="{47DDA85B-3E5B-478C-91B5-A431EE16B3B9}" destId="{20453BD3-DACC-4D64-8FC6-24875F1D44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DBF7A1-D09E-4820-9653-1A8286B69C1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3ACAA3-5F81-4D4F-9DBE-6F8987223516}">
      <dgm:prSet custT="1"/>
      <dgm:spPr/>
      <dgm:t>
        <a:bodyPr/>
        <a:lstStyle/>
        <a:p>
          <a:r>
            <a:rPr lang="en-US" sz="2000"/>
            <a:t>Applicants for infrastructure projects must demonstrate consideration of BABA requirements</a:t>
          </a:r>
        </a:p>
      </dgm:t>
    </dgm:pt>
    <dgm:pt modelId="{AB5627FA-807B-4022-B4F1-8DDEF8C43B05}" type="parTrans" cxnId="{460A94AE-E640-4FE8-AFD0-683917EA8318}">
      <dgm:prSet/>
      <dgm:spPr/>
      <dgm:t>
        <a:bodyPr/>
        <a:lstStyle/>
        <a:p>
          <a:endParaRPr lang="en-US"/>
        </a:p>
      </dgm:t>
    </dgm:pt>
    <dgm:pt modelId="{24666470-9831-436A-B011-D959CEF1B344}" type="sibTrans" cxnId="{460A94AE-E640-4FE8-AFD0-683917EA8318}">
      <dgm:prSet/>
      <dgm:spPr/>
      <dgm:t>
        <a:bodyPr/>
        <a:lstStyle/>
        <a:p>
          <a:endParaRPr lang="en-US"/>
        </a:p>
      </dgm:t>
    </dgm:pt>
    <dgm:pt modelId="{F135CBAE-E46E-41D9-9D02-E6BA3A09D489}">
      <dgm:prSet custT="1"/>
      <dgm:spPr/>
      <dgm:t>
        <a:bodyPr/>
        <a:lstStyle/>
        <a:p>
          <a:r>
            <a:rPr lang="en-US" sz="2000"/>
            <a:t>Factor into Cost Estimate, if applicable</a:t>
          </a:r>
        </a:p>
      </dgm:t>
    </dgm:pt>
    <dgm:pt modelId="{8490129F-73E5-4476-A42C-5B63C66DC374}" type="parTrans" cxnId="{9AB911E1-346C-4401-89EB-422E0A623421}">
      <dgm:prSet/>
      <dgm:spPr/>
      <dgm:t>
        <a:bodyPr/>
        <a:lstStyle/>
        <a:p>
          <a:endParaRPr lang="en-US"/>
        </a:p>
      </dgm:t>
    </dgm:pt>
    <dgm:pt modelId="{114F7FB2-2386-46AC-BCA1-76BCD6D8524F}" type="sibTrans" cxnId="{9AB911E1-346C-4401-89EB-422E0A623421}">
      <dgm:prSet/>
      <dgm:spPr/>
      <dgm:t>
        <a:bodyPr/>
        <a:lstStyle/>
        <a:p>
          <a:endParaRPr lang="en-US"/>
        </a:p>
      </dgm:t>
    </dgm:pt>
    <dgm:pt modelId="{2BDD29AA-9A74-49DA-84EB-C0267831448B}">
      <dgm:prSet custT="1"/>
      <dgm:spPr/>
      <dgm:t>
        <a:bodyPr/>
        <a:lstStyle/>
        <a:p>
          <a:r>
            <a:rPr lang="en-US" sz="2000"/>
            <a:t>Project Budget from all sources more than $250,000</a:t>
          </a:r>
        </a:p>
      </dgm:t>
    </dgm:pt>
    <dgm:pt modelId="{36F6C78E-48A3-4038-9379-5D9ECBE10950}" type="parTrans" cxnId="{C73036FD-E4DB-46E4-B0AE-2282F982B94F}">
      <dgm:prSet/>
      <dgm:spPr/>
      <dgm:t>
        <a:bodyPr/>
        <a:lstStyle/>
        <a:p>
          <a:endParaRPr lang="en-US"/>
        </a:p>
      </dgm:t>
    </dgm:pt>
    <dgm:pt modelId="{1D653BB2-E620-4542-805B-CCFFF3E31F3F}" type="sibTrans" cxnId="{C73036FD-E4DB-46E4-B0AE-2282F982B94F}">
      <dgm:prSet/>
      <dgm:spPr/>
      <dgm:t>
        <a:bodyPr/>
        <a:lstStyle/>
        <a:p>
          <a:endParaRPr lang="en-US"/>
        </a:p>
      </dgm:t>
    </dgm:pt>
    <dgm:pt modelId="{5EA44366-7BE3-4A2F-AA8C-3F1301EFDC63}">
      <dgm:prSet custT="1"/>
      <dgm:spPr/>
      <dgm:t>
        <a:bodyPr/>
        <a:lstStyle/>
        <a:p>
          <a:r>
            <a:rPr lang="en-US" sz="2000" b="1"/>
            <a:t>Infrastructure definition: </a:t>
          </a:r>
          <a:r>
            <a:rPr lang="en-US" sz="2000"/>
            <a:t>“any activity related to the construction, alteration, maintenance, or repair of infrastructure in the United States”</a:t>
          </a:r>
        </a:p>
      </dgm:t>
    </dgm:pt>
    <dgm:pt modelId="{C79A5263-1E88-43C3-9CFB-FFF0AD984C3A}" type="parTrans" cxnId="{1E5A38D3-7E07-4EFD-99D6-2B1E54F4B374}">
      <dgm:prSet/>
      <dgm:spPr/>
      <dgm:t>
        <a:bodyPr/>
        <a:lstStyle/>
        <a:p>
          <a:endParaRPr lang="en-US"/>
        </a:p>
      </dgm:t>
    </dgm:pt>
    <dgm:pt modelId="{AE0676AC-570E-4AE0-BCC0-38890F0CBFFD}" type="sibTrans" cxnId="{1E5A38D3-7E07-4EFD-99D6-2B1E54F4B374}">
      <dgm:prSet/>
      <dgm:spPr/>
      <dgm:t>
        <a:bodyPr/>
        <a:lstStyle/>
        <a:p>
          <a:endParaRPr lang="en-US"/>
        </a:p>
      </dgm:t>
    </dgm:pt>
    <dgm:pt modelId="{6607AF6A-FAAF-456D-83A2-79D8A25675D3}" type="pres">
      <dgm:prSet presAssocID="{7ADBF7A1-D09E-4820-9653-1A8286B69C17}" presName="root" presStyleCnt="0">
        <dgm:presLayoutVars>
          <dgm:dir/>
          <dgm:resizeHandles val="exact"/>
        </dgm:presLayoutVars>
      </dgm:prSet>
      <dgm:spPr/>
    </dgm:pt>
    <dgm:pt modelId="{ACE4BA4E-1CFB-4C5A-9162-750F382F7C58}" type="pres">
      <dgm:prSet presAssocID="{7ADBF7A1-D09E-4820-9653-1A8286B69C17}" presName="container" presStyleCnt="0">
        <dgm:presLayoutVars>
          <dgm:dir/>
          <dgm:resizeHandles val="exact"/>
        </dgm:presLayoutVars>
      </dgm:prSet>
      <dgm:spPr/>
    </dgm:pt>
    <dgm:pt modelId="{D3C6FBB8-1CE5-4C2F-B015-0E098A028C54}" type="pres">
      <dgm:prSet presAssocID="{203ACAA3-5F81-4D4F-9DBE-6F8987223516}" presName="compNode" presStyleCnt="0"/>
      <dgm:spPr/>
    </dgm:pt>
    <dgm:pt modelId="{9DEB6419-93AC-48FE-A205-477F2067C612}" type="pres">
      <dgm:prSet presAssocID="{203ACAA3-5F81-4D4F-9DBE-6F8987223516}" presName="iconBgRect" presStyleLbl="bgShp" presStyleIdx="0" presStyleCnt="4"/>
      <dgm:spPr/>
    </dgm:pt>
    <dgm:pt modelId="{EB084BB3-D5A1-4CC9-B0FC-E32FF298A6B4}" type="pres">
      <dgm:prSet presAssocID="{203ACAA3-5F81-4D4F-9DBE-6F89872235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2BCF35F-46B9-4EC0-9B57-1CA77DE931EC}" type="pres">
      <dgm:prSet presAssocID="{203ACAA3-5F81-4D4F-9DBE-6F8987223516}" presName="spaceRect" presStyleCnt="0"/>
      <dgm:spPr/>
    </dgm:pt>
    <dgm:pt modelId="{934B7060-6612-4249-8E4D-D0603C35848D}" type="pres">
      <dgm:prSet presAssocID="{203ACAA3-5F81-4D4F-9DBE-6F8987223516}" presName="textRect" presStyleLbl="revTx" presStyleIdx="0" presStyleCnt="4">
        <dgm:presLayoutVars>
          <dgm:chMax val="1"/>
          <dgm:chPref val="1"/>
        </dgm:presLayoutVars>
      </dgm:prSet>
      <dgm:spPr/>
    </dgm:pt>
    <dgm:pt modelId="{4B3BAE16-0610-4FEE-B539-6BE2F0A31A90}" type="pres">
      <dgm:prSet presAssocID="{24666470-9831-436A-B011-D959CEF1B344}" presName="sibTrans" presStyleLbl="sibTrans2D1" presStyleIdx="0" presStyleCnt="0"/>
      <dgm:spPr/>
    </dgm:pt>
    <dgm:pt modelId="{7B26DDB9-2C24-46FD-B001-98BE40D34A68}" type="pres">
      <dgm:prSet presAssocID="{F135CBAE-E46E-41D9-9D02-E6BA3A09D489}" presName="compNode" presStyleCnt="0"/>
      <dgm:spPr/>
    </dgm:pt>
    <dgm:pt modelId="{094BD188-AAF3-4293-B507-E4BD75C3875D}" type="pres">
      <dgm:prSet presAssocID="{F135CBAE-E46E-41D9-9D02-E6BA3A09D489}" presName="iconBgRect" presStyleLbl="bgShp" presStyleIdx="1" presStyleCnt="4"/>
      <dgm:spPr/>
    </dgm:pt>
    <dgm:pt modelId="{AD1E8E39-E11F-4D48-8DFB-876F5EA821A8}" type="pres">
      <dgm:prSet presAssocID="{F135CBAE-E46E-41D9-9D02-E6BA3A09D4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F0C2161-CF57-443B-8008-A7413805A468}" type="pres">
      <dgm:prSet presAssocID="{F135CBAE-E46E-41D9-9D02-E6BA3A09D489}" presName="spaceRect" presStyleCnt="0"/>
      <dgm:spPr/>
    </dgm:pt>
    <dgm:pt modelId="{A9A83AC3-AFE3-4E4A-8979-CCBEBE29DF79}" type="pres">
      <dgm:prSet presAssocID="{F135CBAE-E46E-41D9-9D02-E6BA3A09D489}" presName="textRect" presStyleLbl="revTx" presStyleIdx="1" presStyleCnt="4">
        <dgm:presLayoutVars>
          <dgm:chMax val="1"/>
          <dgm:chPref val="1"/>
        </dgm:presLayoutVars>
      </dgm:prSet>
      <dgm:spPr/>
    </dgm:pt>
    <dgm:pt modelId="{FF3C98BF-1002-4692-A50F-76DE5902F2FB}" type="pres">
      <dgm:prSet presAssocID="{114F7FB2-2386-46AC-BCA1-76BCD6D8524F}" presName="sibTrans" presStyleLbl="sibTrans2D1" presStyleIdx="0" presStyleCnt="0"/>
      <dgm:spPr/>
    </dgm:pt>
    <dgm:pt modelId="{52F26718-E997-48E8-B83F-B90BD1BE0682}" type="pres">
      <dgm:prSet presAssocID="{2BDD29AA-9A74-49DA-84EB-C0267831448B}" presName="compNode" presStyleCnt="0"/>
      <dgm:spPr/>
    </dgm:pt>
    <dgm:pt modelId="{34B2BD76-B6FE-41AB-BFA8-B161D4F91356}" type="pres">
      <dgm:prSet presAssocID="{2BDD29AA-9A74-49DA-84EB-C0267831448B}" presName="iconBgRect" presStyleLbl="bgShp" presStyleIdx="2" presStyleCnt="4"/>
      <dgm:spPr>
        <a:solidFill>
          <a:schemeClr val="accent6">
            <a:lumMod val="60000"/>
            <a:lumOff val="40000"/>
          </a:schemeClr>
        </a:solidFill>
      </dgm:spPr>
    </dgm:pt>
    <dgm:pt modelId="{E28481FF-67BC-4C75-B96E-E0B325D38922}" type="pres">
      <dgm:prSet presAssocID="{2BDD29AA-9A74-49DA-84EB-C026783144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9577BEE8-127C-4C25-83BA-A89380D10C7C}" type="pres">
      <dgm:prSet presAssocID="{2BDD29AA-9A74-49DA-84EB-C0267831448B}" presName="spaceRect" presStyleCnt="0"/>
      <dgm:spPr/>
    </dgm:pt>
    <dgm:pt modelId="{0369E48B-E1C3-4EF2-A96E-FCF76F8F1071}" type="pres">
      <dgm:prSet presAssocID="{2BDD29AA-9A74-49DA-84EB-C0267831448B}" presName="textRect" presStyleLbl="revTx" presStyleIdx="2" presStyleCnt="4">
        <dgm:presLayoutVars>
          <dgm:chMax val="1"/>
          <dgm:chPref val="1"/>
        </dgm:presLayoutVars>
      </dgm:prSet>
      <dgm:spPr/>
    </dgm:pt>
    <dgm:pt modelId="{9B7A977A-05DC-4661-A80E-51AB7DECE658}" type="pres">
      <dgm:prSet presAssocID="{1D653BB2-E620-4542-805B-CCFFF3E31F3F}" presName="sibTrans" presStyleLbl="sibTrans2D1" presStyleIdx="0" presStyleCnt="0"/>
      <dgm:spPr/>
    </dgm:pt>
    <dgm:pt modelId="{CEE0D6C0-4F7D-4D9F-B020-D7804419A65C}" type="pres">
      <dgm:prSet presAssocID="{5EA44366-7BE3-4A2F-AA8C-3F1301EFDC63}" presName="compNode" presStyleCnt="0"/>
      <dgm:spPr/>
    </dgm:pt>
    <dgm:pt modelId="{17D9F348-230E-46A4-860B-00E4D4CA0353}" type="pres">
      <dgm:prSet presAssocID="{5EA44366-7BE3-4A2F-AA8C-3F1301EFDC63}" presName="iconBgRect" presStyleLbl="bgShp" presStyleIdx="3" presStyleCnt="4"/>
      <dgm:spPr/>
    </dgm:pt>
    <dgm:pt modelId="{D9415324-4FA7-4F89-A2A9-E46DD2DC1EAC}" type="pres">
      <dgm:prSet presAssocID="{5EA44366-7BE3-4A2F-AA8C-3F1301EFDC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avator"/>
        </a:ext>
      </dgm:extLst>
    </dgm:pt>
    <dgm:pt modelId="{948B3E7E-46AA-4325-A821-C23EE1EAC351}" type="pres">
      <dgm:prSet presAssocID="{5EA44366-7BE3-4A2F-AA8C-3F1301EFDC63}" presName="spaceRect" presStyleCnt="0"/>
      <dgm:spPr/>
    </dgm:pt>
    <dgm:pt modelId="{D62B1689-1295-47FF-8D07-34C6E30826F9}" type="pres">
      <dgm:prSet presAssocID="{5EA44366-7BE3-4A2F-AA8C-3F1301EFDC63}" presName="textRect" presStyleLbl="revTx" presStyleIdx="3" presStyleCnt="4">
        <dgm:presLayoutVars>
          <dgm:chMax val="1"/>
          <dgm:chPref val="1"/>
        </dgm:presLayoutVars>
      </dgm:prSet>
      <dgm:spPr/>
    </dgm:pt>
  </dgm:ptLst>
  <dgm:cxnLst>
    <dgm:cxn modelId="{FA9D8A0E-730B-4C5B-A2DF-26BA6AC4C70E}" type="presOf" srcId="{7ADBF7A1-D09E-4820-9653-1A8286B69C17}" destId="{6607AF6A-FAAF-456D-83A2-79D8A25675D3}" srcOrd="0" destOrd="0" presId="urn:microsoft.com/office/officeart/2018/2/layout/IconCircleList"/>
    <dgm:cxn modelId="{99BEBA26-E0DB-413F-A6EB-666635727CE8}" type="presOf" srcId="{5EA44366-7BE3-4A2F-AA8C-3F1301EFDC63}" destId="{D62B1689-1295-47FF-8D07-34C6E30826F9}" srcOrd="0" destOrd="0" presId="urn:microsoft.com/office/officeart/2018/2/layout/IconCircleList"/>
    <dgm:cxn modelId="{3EFC8232-F165-401B-A1A9-6D674C2EA0BE}" type="presOf" srcId="{2BDD29AA-9A74-49DA-84EB-C0267831448B}" destId="{0369E48B-E1C3-4EF2-A96E-FCF76F8F1071}" srcOrd="0" destOrd="0" presId="urn:microsoft.com/office/officeart/2018/2/layout/IconCircleList"/>
    <dgm:cxn modelId="{69BE3E61-373A-4291-B82D-CC03F8F0889D}" type="presOf" srcId="{1D653BB2-E620-4542-805B-CCFFF3E31F3F}" destId="{9B7A977A-05DC-4661-A80E-51AB7DECE658}" srcOrd="0" destOrd="0" presId="urn:microsoft.com/office/officeart/2018/2/layout/IconCircleList"/>
    <dgm:cxn modelId="{A00E0D4B-1DCA-4ED3-8B16-B2671930B00C}" type="presOf" srcId="{24666470-9831-436A-B011-D959CEF1B344}" destId="{4B3BAE16-0610-4FEE-B539-6BE2F0A31A90}" srcOrd="0" destOrd="0" presId="urn:microsoft.com/office/officeart/2018/2/layout/IconCircleList"/>
    <dgm:cxn modelId="{B2C20E80-13E9-4CF7-ADD6-F283EAEBC228}" type="presOf" srcId="{114F7FB2-2386-46AC-BCA1-76BCD6D8524F}" destId="{FF3C98BF-1002-4692-A50F-76DE5902F2FB}" srcOrd="0" destOrd="0" presId="urn:microsoft.com/office/officeart/2018/2/layout/IconCircleList"/>
    <dgm:cxn modelId="{460A94AE-E640-4FE8-AFD0-683917EA8318}" srcId="{7ADBF7A1-D09E-4820-9653-1A8286B69C17}" destId="{203ACAA3-5F81-4D4F-9DBE-6F8987223516}" srcOrd="0" destOrd="0" parTransId="{AB5627FA-807B-4022-B4F1-8DDEF8C43B05}" sibTransId="{24666470-9831-436A-B011-D959CEF1B344}"/>
    <dgm:cxn modelId="{F1BA4BC8-3649-4345-B2FB-494762D3813A}" type="presOf" srcId="{F135CBAE-E46E-41D9-9D02-E6BA3A09D489}" destId="{A9A83AC3-AFE3-4E4A-8979-CCBEBE29DF79}" srcOrd="0" destOrd="0" presId="urn:microsoft.com/office/officeart/2018/2/layout/IconCircleList"/>
    <dgm:cxn modelId="{24D6A6CE-EC80-487F-9FC1-8F9D5227F1B7}" type="presOf" srcId="{203ACAA3-5F81-4D4F-9DBE-6F8987223516}" destId="{934B7060-6612-4249-8E4D-D0603C35848D}" srcOrd="0" destOrd="0" presId="urn:microsoft.com/office/officeart/2018/2/layout/IconCircleList"/>
    <dgm:cxn modelId="{1E5A38D3-7E07-4EFD-99D6-2B1E54F4B374}" srcId="{7ADBF7A1-D09E-4820-9653-1A8286B69C17}" destId="{5EA44366-7BE3-4A2F-AA8C-3F1301EFDC63}" srcOrd="3" destOrd="0" parTransId="{C79A5263-1E88-43C3-9CFB-FFF0AD984C3A}" sibTransId="{AE0676AC-570E-4AE0-BCC0-38890F0CBFFD}"/>
    <dgm:cxn modelId="{9AB911E1-346C-4401-89EB-422E0A623421}" srcId="{7ADBF7A1-D09E-4820-9653-1A8286B69C17}" destId="{F135CBAE-E46E-41D9-9D02-E6BA3A09D489}" srcOrd="1" destOrd="0" parTransId="{8490129F-73E5-4476-A42C-5B63C66DC374}" sibTransId="{114F7FB2-2386-46AC-BCA1-76BCD6D8524F}"/>
    <dgm:cxn modelId="{C73036FD-E4DB-46E4-B0AE-2282F982B94F}" srcId="{7ADBF7A1-D09E-4820-9653-1A8286B69C17}" destId="{2BDD29AA-9A74-49DA-84EB-C0267831448B}" srcOrd="2" destOrd="0" parTransId="{36F6C78E-48A3-4038-9379-5D9ECBE10950}" sibTransId="{1D653BB2-E620-4542-805B-CCFFF3E31F3F}"/>
    <dgm:cxn modelId="{774EBDCD-07F5-43C5-83ED-A0FF177305D5}" type="presParOf" srcId="{6607AF6A-FAAF-456D-83A2-79D8A25675D3}" destId="{ACE4BA4E-1CFB-4C5A-9162-750F382F7C58}" srcOrd="0" destOrd="0" presId="urn:microsoft.com/office/officeart/2018/2/layout/IconCircleList"/>
    <dgm:cxn modelId="{D955C9BA-38A1-4267-B17D-5CCA55854B01}" type="presParOf" srcId="{ACE4BA4E-1CFB-4C5A-9162-750F382F7C58}" destId="{D3C6FBB8-1CE5-4C2F-B015-0E098A028C54}" srcOrd="0" destOrd="0" presId="urn:microsoft.com/office/officeart/2018/2/layout/IconCircleList"/>
    <dgm:cxn modelId="{5AB505DD-FBAC-4206-BDE8-7B237A6BCE53}" type="presParOf" srcId="{D3C6FBB8-1CE5-4C2F-B015-0E098A028C54}" destId="{9DEB6419-93AC-48FE-A205-477F2067C612}" srcOrd="0" destOrd="0" presId="urn:microsoft.com/office/officeart/2018/2/layout/IconCircleList"/>
    <dgm:cxn modelId="{EA93AD66-CCA2-4BAA-BBB8-1A93EF0C4D6D}" type="presParOf" srcId="{D3C6FBB8-1CE5-4C2F-B015-0E098A028C54}" destId="{EB084BB3-D5A1-4CC9-B0FC-E32FF298A6B4}" srcOrd="1" destOrd="0" presId="urn:microsoft.com/office/officeart/2018/2/layout/IconCircleList"/>
    <dgm:cxn modelId="{32D969A8-27EC-447F-9D17-0D5C6022FB3E}" type="presParOf" srcId="{D3C6FBB8-1CE5-4C2F-B015-0E098A028C54}" destId="{E2BCF35F-46B9-4EC0-9B57-1CA77DE931EC}" srcOrd="2" destOrd="0" presId="urn:microsoft.com/office/officeart/2018/2/layout/IconCircleList"/>
    <dgm:cxn modelId="{79DCC039-981D-45A7-A056-62F959568F8C}" type="presParOf" srcId="{D3C6FBB8-1CE5-4C2F-B015-0E098A028C54}" destId="{934B7060-6612-4249-8E4D-D0603C35848D}" srcOrd="3" destOrd="0" presId="urn:microsoft.com/office/officeart/2018/2/layout/IconCircleList"/>
    <dgm:cxn modelId="{4B2D044B-A228-43F9-BAA4-B729101F8032}" type="presParOf" srcId="{ACE4BA4E-1CFB-4C5A-9162-750F382F7C58}" destId="{4B3BAE16-0610-4FEE-B539-6BE2F0A31A90}" srcOrd="1" destOrd="0" presId="urn:microsoft.com/office/officeart/2018/2/layout/IconCircleList"/>
    <dgm:cxn modelId="{C0CC736C-6EC5-4C78-A84F-FAC4A5C70454}" type="presParOf" srcId="{ACE4BA4E-1CFB-4C5A-9162-750F382F7C58}" destId="{7B26DDB9-2C24-46FD-B001-98BE40D34A68}" srcOrd="2" destOrd="0" presId="urn:microsoft.com/office/officeart/2018/2/layout/IconCircleList"/>
    <dgm:cxn modelId="{17F6EF28-C901-40AF-928D-F528B426AE9D}" type="presParOf" srcId="{7B26DDB9-2C24-46FD-B001-98BE40D34A68}" destId="{094BD188-AAF3-4293-B507-E4BD75C3875D}" srcOrd="0" destOrd="0" presId="urn:microsoft.com/office/officeart/2018/2/layout/IconCircleList"/>
    <dgm:cxn modelId="{42FA8BAE-406E-4DEB-893B-1F38C944EC81}" type="presParOf" srcId="{7B26DDB9-2C24-46FD-B001-98BE40D34A68}" destId="{AD1E8E39-E11F-4D48-8DFB-876F5EA821A8}" srcOrd="1" destOrd="0" presId="urn:microsoft.com/office/officeart/2018/2/layout/IconCircleList"/>
    <dgm:cxn modelId="{66981490-560D-4216-B834-EE3D3216C8D7}" type="presParOf" srcId="{7B26DDB9-2C24-46FD-B001-98BE40D34A68}" destId="{9F0C2161-CF57-443B-8008-A7413805A468}" srcOrd="2" destOrd="0" presId="urn:microsoft.com/office/officeart/2018/2/layout/IconCircleList"/>
    <dgm:cxn modelId="{26162867-FA28-4973-8ED6-D17819BA0997}" type="presParOf" srcId="{7B26DDB9-2C24-46FD-B001-98BE40D34A68}" destId="{A9A83AC3-AFE3-4E4A-8979-CCBEBE29DF79}" srcOrd="3" destOrd="0" presId="urn:microsoft.com/office/officeart/2018/2/layout/IconCircleList"/>
    <dgm:cxn modelId="{239A4CE1-552C-47F3-BD5A-F8C6EDF65085}" type="presParOf" srcId="{ACE4BA4E-1CFB-4C5A-9162-750F382F7C58}" destId="{FF3C98BF-1002-4692-A50F-76DE5902F2FB}" srcOrd="3" destOrd="0" presId="urn:microsoft.com/office/officeart/2018/2/layout/IconCircleList"/>
    <dgm:cxn modelId="{974B54B6-62CA-4F07-A108-C7D58EF13930}" type="presParOf" srcId="{ACE4BA4E-1CFB-4C5A-9162-750F382F7C58}" destId="{52F26718-E997-48E8-B83F-B90BD1BE0682}" srcOrd="4" destOrd="0" presId="urn:microsoft.com/office/officeart/2018/2/layout/IconCircleList"/>
    <dgm:cxn modelId="{3788562D-1D60-423D-877E-408108BB127B}" type="presParOf" srcId="{52F26718-E997-48E8-B83F-B90BD1BE0682}" destId="{34B2BD76-B6FE-41AB-BFA8-B161D4F91356}" srcOrd="0" destOrd="0" presId="urn:microsoft.com/office/officeart/2018/2/layout/IconCircleList"/>
    <dgm:cxn modelId="{396833D9-43BD-4633-8788-79023F6B88F9}" type="presParOf" srcId="{52F26718-E997-48E8-B83F-B90BD1BE0682}" destId="{E28481FF-67BC-4C75-B96E-E0B325D38922}" srcOrd="1" destOrd="0" presId="urn:microsoft.com/office/officeart/2018/2/layout/IconCircleList"/>
    <dgm:cxn modelId="{FD18B785-79AD-4591-93EA-A72DEDEACA87}" type="presParOf" srcId="{52F26718-E997-48E8-B83F-B90BD1BE0682}" destId="{9577BEE8-127C-4C25-83BA-A89380D10C7C}" srcOrd="2" destOrd="0" presId="urn:microsoft.com/office/officeart/2018/2/layout/IconCircleList"/>
    <dgm:cxn modelId="{71449725-F9DC-4A61-BA63-6A9DE33217C4}" type="presParOf" srcId="{52F26718-E997-48E8-B83F-B90BD1BE0682}" destId="{0369E48B-E1C3-4EF2-A96E-FCF76F8F1071}" srcOrd="3" destOrd="0" presId="urn:microsoft.com/office/officeart/2018/2/layout/IconCircleList"/>
    <dgm:cxn modelId="{6B639BBB-1F64-489C-A963-97DF58252862}" type="presParOf" srcId="{ACE4BA4E-1CFB-4C5A-9162-750F382F7C58}" destId="{9B7A977A-05DC-4661-A80E-51AB7DECE658}" srcOrd="5" destOrd="0" presId="urn:microsoft.com/office/officeart/2018/2/layout/IconCircleList"/>
    <dgm:cxn modelId="{53858533-2418-40A1-ACCD-6753D44058EA}" type="presParOf" srcId="{ACE4BA4E-1CFB-4C5A-9162-750F382F7C58}" destId="{CEE0D6C0-4F7D-4D9F-B020-D7804419A65C}" srcOrd="6" destOrd="0" presId="urn:microsoft.com/office/officeart/2018/2/layout/IconCircleList"/>
    <dgm:cxn modelId="{6E0D2DC0-D629-446C-BE50-AC54A35041B9}" type="presParOf" srcId="{CEE0D6C0-4F7D-4D9F-B020-D7804419A65C}" destId="{17D9F348-230E-46A4-860B-00E4D4CA0353}" srcOrd="0" destOrd="0" presId="urn:microsoft.com/office/officeart/2018/2/layout/IconCircleList"/>
    <dgm:cxn modelId="{DE11DECC-54AC-4256-8679-7549498439D4}" type="presParOf" srcId="{CEE0D6C0-4F7D-4D9F-B020-D7804419A65C}" destId="{D9415324-4FA7-4F89-A2A9-E46DD2DC1EAC}" srcOrd="1" destOrd="0" presId="urn:microsoft.com/office/officeart/2018/2/layout/IconCircleList"/>
    <dgm:cxn modelId="{14144C97-D646-4257-A1F0-7D939E082078}" type="presParOf" srcId="{CEE0D6C0-4F7D-4D9F-B020-D7804419A65C}" destId="{948B3E7E-46AA-4325-A821-C23EE1EAC351}" srcOrd="2" destOrd="0" presId="urn:microsoft.com/office/officeart/2018/2/layout/IconCircleList"/>
    <dgm:cxn modelId="{AA51CB27-0349-4F56-BEE3-4ACFB91C22F8}" type="presParOf" srcId="{CEE0D6C0-4F7D-4D9F-B020-D7804419A65C}" destId="{D62B1689-1295-47FF-8D07-34C6E30826F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2518F0-01C2-4D5C-A35C-173D95C6C1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B8ACBE-4B56-4703-A1EA-CF5EA02C56CF}">
      <dgm:prSet/>
      <dgm:spPr>
        <a:solidFill>
          <a:schemeClr val="accent5">
            <a:lumMod val="50000"/>
          </a:schemeClr>
        </a:solidFill>
      </dgm:spPr>
      <dgm:t>
        <a:bodyPr/>
        <a:lstStyle/>
        <a:p>
          <a:r>
            <a:rPr lang="en-US"/>
            <a:t>Note: this will not likely apply to single family housing rehabilitation programs</a:t>
          </a:r>
        </a:p>
      </dgm:t>
    </dgm:pt>
    <dgm:pt modelId="{2B583B1E-9822-41BF-B3B8-6B23D0263C62}" type="parTrans" cxnId="{867B2010-1F45-4DAA-AB90-9D14CBD2CED5}">
      <dgm:prSet/>
      <dgm:spPr/>
      <dgm:t>
        <a:bodyPr/>
        <a:lstStyle/>
        <a:p>
          <a:endParaRPr lang="en-US"/>
        </a:p>
      </dgm:t>
    </dgm:pt>
    <dgm:pt modelId="{660C4118-0E1C-41B2-A53D-7C0271D87098}" type="sibTrans" cxnId="{867B2010-1F45-4DAA-AB90-9D14CBD2CED5}">
      <dgm:prSet/>
      <dgm:spPr/>
      <dgm:t>
        <a:bodyPr/>
        <a:lstStyle/>
        <a:p>
          <a:endParaRPr lang="en-US"/>
        </a:p>
      </dgm:t>
    </dgm:pt>
    <dgm:pt modelId="{6DFFA168-7780-411B-9581-50148B6B488A}">
      <dgm:prSet/>
      <dgm:spPr>
        <a:solidFill>
          <a:schemeClr val="accent6">
            <a:lumMod val="60000"/>
            <a:lumOff val="40000"/>
          </a:schemeClr>
        </a:solidFill>
      </dgm:spPr>
      <dgm:t>
        <a:bodyPr/>
        <a:lstStyle/>
        <a:p>
          <a:r>
            <a:rPr lang="en-US"/>
            <a:t>BABA Determination Form will be available on EOHLC’s CDBG web page soon</a:t>
          </a:r>
        </a:p>
      </dgm:t>
    </dgm:pt>
    <dgm:pt modelId="{3B597755-5362-4C6B-AA95-C7346081E0E8}" type="parTrans" cxnId="{ED07597F-2352-4069-9704-3A3AEE4077E0}">
      <dgm:prSet/>
      <dgm:spPr/>
      <dgm:t>
        <a:bodyPr/>
        <a:lstStyle/>
        <a:p>
          <a:endParaRPr lang="en-US"/>
        </a:p>
      </dgm:t>
    </dgm:pt>
    <dgm:pt modelId="{6E89EA7C-0524-4806-8AD5-1CC984ADABB1}" type="sibTrans" cxnId="{ED07597F-2352-4069-9704-3A3AEE4077E0}">
      <dgm:prSet/>
      <dgm:spPr/>
      <dgm:t>
        <a:bodyPr/>
        <a:lstStyle/>
        <a:p>
          <a:endParaRPr lang="en-US"/>
        </a:p>
      </dgm:t>
    </dgm:pt>
    <dgm:pt modelId="{6EF556FF-E562-4EA3-9A50-A079ACE858EC}">
      <dgm:prSet/>
      <dgm:spPr>
        <a:solidFill>
          <a:srgbClr val="991B4E"/>
        </a:solidFill>
      </dgm:spPr>
      <dgm:t>
        <a:bodyPr/>
        <a:lstStyle/>
        <a:p>
          <a:r>
            <a:rPr lang="en-US"/>
            <a:t>Form can be prepared by consultant, but requires municipal sign-off</a:t>
          </a:r>
        </a:p>
      </dgm:t>
    </dgm:pt>
    <dgm:pt modelId="{3042782F-3252-453B-9AF6-134390BAE66D}" type="parTrans" cxnId="{D408A316-E137-498A-BB06-0C7AA4E6C269}">
      <dgm:prSet/>
      <dgm:spPr/>
      <dgm:t>
        <a:bodyPr/>
        <a:lstStyle/>
        <a:p>
          <a:endParaRPr lang="en-US"/>
        </a:p>
      </dgm:t>
    </dgm:pt>
    <dgm:pt modelId="{671D0F60-DF53-47F1-BDCE-73BA92FC5150}" type="sibTrans" cxnId="{D408A316-E137-498A-BB06-0C7AA4E6C269}">
      <dgm:prSet/>
      <dgm:spPr/>
      <dgm:t>
        <a:bodyPr/>
        <a:lstStyle/>
        <a:p>
          <a:endParaRPr lang="en-US"/>
        </a:p>
      </dgm:t>
    </dgm:pt>
    <dgm:pt modelId="{F6606414-909D-4A84-B478-CD7B9B8FA4CF}" type="pres">
      <dgm:prSet presAssocID="{E42518F0-01C2-4D5C-A35C-173D95C6C15D}" presName="linear" presStyleCnt="0">
        <dgm:presLayoutVars>
          <dgm:animLvl val="lvl"/>
          <dgm:resizeHandles val="exact"/>
        </dgm:presLayoutVars>
      </dgm:prSet>
      <dgm:spPr/>
    </dgm:pt>
    <dgm:pt modelId="{7300EE28-5886-4661-879D-5CA9F7D1EBC0}" type="pres">
      <dgm:prSet presAssocID="{D2B8ACBE-4B56-4703-A1EA-CF5EA02C56CF}" presName="parentText" presStyleLbl="node1" presStyleIdx="0" presStyleCnt="3">
        <dgm:presLayoutVars>
          <dgm:chMax val="0"/>
          <dgm:bulletEnabled val="1"/>
        </dgm:presLayoutVars>
      </dgm:prSet>
      <dgm:spPr/>
    </dgm:pt>
    <dgm:pt modelId="{740F0F35-F251-44E6-81CE-AA4E88C00BD0}" type="pres">
      <dgm:prSet presAssocID="{660C4118-0E1C-41B2-A53D-7C0271D87098}" presName="spacer" presStyleCnt="0"/>
      <dgm:spPr/>
    </dgm:pt>
    <dgm:pt modelId="{643E899B-4679-4F70-AAC2-A1A55919C49A}" type="pres">
      <dgm:prSet presAssocID="{6DFFA168-7780-411B-9581-50148B6B488A}" presName="parentText" presStyleLbl="node1" presStyleIdx="1" presStyleCnt="3">
        <dgm:presLayoutVars>
          <dgm:chMax val="0"/>
          <dgm:bulletEnabled val="1"/>
        </dgm:presLayoutVars>
      </dgm:prSet>
      <dgm:spPr/>
    </dgm:pt>
    <dgm:pt modelId="{0A8C15FB-54D5-487D-9D5C-E0965E1564BD}" type="pres">
      <dgm:prSet presAssocID="{6E89EA7C-0524-4806-8AD5-1CC984ADABB1}" presName="spacer" presStyleCnt="0"/>
      <dgm:spPr/>
    </dgm:pt>
    <dgm:pt modelId="{8236BE10-C32E-49E6-AE41-000452DC56A7}" type="pres">
      <dgm:prSet presAssocID="{6EF556FF-E562-4EA3-9A50-A079ACE858EC}" presName="parentText" presStyleLbl="node1" presStyleIdx="2" presStyleCnt="3">
        <dgm:presLayoutVars>
          <dgm:chMax val="0"/>
          <dgm:bulletEnabled val="1"/>
        </dgm:presLayoutVars>
      </dgm:prSet>
      <dgm:spPr/>
    </dgm:pt>
  </dgm:ptLst>
  <dgm:cxnLst>
    <dgm:cxn modelId="{867B2010-1F45-4DAA-AB90-9D14CBD2CED5}" srcId="{E42518F0-01C2-4D5C-A35C-173D95C6C15D}" destId="{D2B8ACBE-4B56-4703-A1EA-CF5EA02C56CF}" srcOrd="0" destOrd="0" parTransId="{2B583B1E-9822-41BF-B3B8-6B23D0263C62}" sibTransId="{660C4118-0E1C-41B2-A53D-7C0271D87098}"/>
    <dgm:cxn modelId="{D408A316-E137-498A-BB06-0C7AA4E6C269}" srcId="{E42518F0-01C2-4D5C-A35C-173D95C6C15D}" destId="{6EF556FF-E562-4EA3-9A50-A079ACE858EC}" srcOrd="2" destOrd="0" parTransId="{3042782F-3252-453B-9AF6-134390BAE66D}" sibTransId="{671D0F60-DF53-47F1-BDCE-73BA92FC5150}"/>
    <dgm:cxn modelId="{AE4E4340-B5C6-479D-9E20-B861824FCD9D}" type="presOf" srcId="{6DFFA168-7780-411B-9581-50148B6B488A}" destId="{643E899B-4679-4F70-AAC2-A1A55919C49A}" srcOrd="0" destOrd="0" presId="urn:microsoft.com/office/officeart/2005/8/layout/vList2"/>
    <dgm:cxn modelId="{A6A04357-5EBE-417A-96F5-1635A62EA9DA}" type="presOf" srcId="{6EF556FF-E562-4EA3-9A50-A079ACE858EC}" destId="{8236BE10-C32E-49E6-AE41-000452DC56A7}" srcOrd="0" destOrd="0" presId="urn:microsoft.com/office/officeart/2005/8/layout/vList2"/>
    <dgm:cxn modelId="{ED07597F-2352-4069-9704-3A3AEE4077E0}" srcId="{E42518F0-01C2-4D5C-A35C-173D95C6C15D}" destId="{6DFFA168-7780-411B-9581-50148B6B488A}" srcOrd="1" destOrd="0" parTransId="{3B597755-5362-4C6B-AA95-C7346081E0E8}" sibTransId="{6E89EA7C-0524-4806-8AD5-1CC984ADABB1}"/>
    <dgm:cxn modelId="{2CDDF783-5B09-4BFC-BDD0-DF2DBABDFF43}" type="presOf" srcId="{E42518F0-01C2-4D5C-A35C-173D95C6C15D}" destId="{F6606414-909D-4A84-B478-CD7B9B8FA4CF}" srcOrd="0" destOrd="0" presId="urn:microsoft.com/office/officeart/2005/8/layout/vList2"/>
    <dgm:cxn modelId="{52CE40E8-930E-4283-B0E4-F8DB9BFCD6F5}" type="presOf" srcId="{D2B8ACBE-4B56-4703-A1EA-CF5EA02C56CF}" destId="{7300EE28-5886-4661-879D-5CA9F7D1EBC0}" srcOrd="0" destOrd="0" presId="urn:microsoft.com/office/officeart/2005/8/layout/vList2"/>
    <dgm:cxn modelId="{7C905300-2068-421F-B07E-F27B2F10D505}" type="presParOf" srcId="{F6606414-909D-4A84-B478-CD7B9B8FA4CF}" destId="{7300EE28-5886-4661-879D-5CA9F7D1EBC0}" srcOrd="0" destOrd="0" presId="urn:microsoft.com/office/officeart/2005/8/layout/vList2"/>
    <dgm:cxn modelId="{E2520A02-E3D9-4B08-95DC-13E2B39AF2BE}" type="presParOf" srcId="{F6606414-909D-4A84-B478-CD7B9B8FA4CF}" destId="{740F0F35-F251-44E6-81CE-AA4E88C00BD0}" srcOrd="1" destOrd="0" presId="urn:microsoft.com/office/officeart/2005/8/layout/vList2"/>
    <dgm:cxn modelId="{1996A3E9-048C-412D-A60B-25B58516CA98}" type="presParOf" srcId="{F6606414-909D-4A84-B478-CD7B9B8FA4CF}" destId="{643E899B-4679-4F70-AAC2-A1A55919C49A}" srcOrd="2" destOrd="0" presId="urn:microsoft.com/office/officeart/2005/8/layout/vList2"/>
    <dgm:cxn modelId="{7B407261-762C-4E9B-95B0-DE0F360125C3}" type="presParOf" srcId="{F6606414-909D-4A84-B478-CD7B9B8FA4CF}" destId="{0A8C15FB-54D5-487D-9D5C-E0965E1564BD}" srcOrd="3" destOrd="0" presId="urn:microsoft.com/office/officeart/2005/8/layout/vList2"/>
    <dgm:cxn modelId="{54F17CC6-5361-4D16-B632-8F1218133858}" type="presParOf" srcId="{F6606414-909D-4A84-B478-CD7B9B8FA4CF}" destId="{8236BE10-C32E-49E6-AE41-000452DC56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D938059-0B40-487B-92C5-45DDF725C2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338BDA0-1F8D-451E-9FB6-D972A37C9D8D}">
      <dgm:prSet/>
      <dgm:spPr>
        <a:solidFill>
          <a:srgbClr val="8568A0"/>
        </a:solidFill>
      </dgm:spPr>
      <dgm:t>
        <a:bodyPr/>
        <a:lstStyle/>
        <a:p>
          <a:r>
            <a:rPr lang="en-US"/>
            <a:t>Two readers per application</a:t>
          </a:r>
        </a:p>
      </dgm:t>
    </dgm:pt>
    <dgm:pt modelId="{B17B8BF5-D90D-4EC7-A982-3F0FF4F88124}" type="parTrans" cxnId="{8D51282A-968C-4841-B16A-C67688553BB4}">
      <dgm:prSet/>
      <dgm:spPr/>
      <dgm:t>
        <a:bodyPr/>
        <a:lstStyle/>
        <a:p>
          <a:endParaRPr lang="en-US"/>
        </a:p>
      </dgm:t>
    </dgm:pt>
    <dgm:pt modelId="{A0C930BB-35DE-410B-8423-71F1B91DDADA}" type="sibTrans" cxnId="{8D51282A-968C-4841-B16A-C67688553BB4}">
      <dgm:prSet/>
      <dgm:spPr/>
      <dgm:t>
        <a:bodyPr/>
        <a:lstStyle/>
        <a:p>
          <a:endParaRPr lang="en-US"/>
        </a:p>
      </dgm:t>
    </dgm:pt>
    <dgm:pt modelId="{E9DEDF52-A40D-4185-B9EB-767130CDB016}">
      <dgm:prSet/>
      <dgm:spPr/>
      <dgm:t>
        <a:bodyPr/>
        <a:lstStyle/>
        <a:p>
          <a:r>
            <a:rPr lang="en-US"/>
            <a:t>Does application meet threshold requirements</a:t>
          </a:r>
        </a:p>
      </dgm:t>
    </dgm:pt>
    <dgm:pt modelId="{DA26358B-729C-4ED2-9B29-8F33AC90F717}" type="parTrans" cxnId="{487FF60A-F670-453E-92A0-9577A001E279}">
      <dgm:prSet/>
      <dgm:spPr/>
      <dgm:t>
        <a:bodyPr/>
        <a:lstStyle/>
        <a:p>
          <a:endParaRPr lang="en-US"/>
        </a:p>
      </dgm:t>
    </dgm:pt>
    <dgm:pt modelId="{5166C3F8-7647-4289-9C29-992A3F81D27B}" type="sibTrans" cxnId="{487FF60A-F670-453E-92A0-9577A001E279}">
      <dgm:prSet/>
      <dgm:spPr/>
      <dgm:t>
        <a:bodyPr/>
        <a:lstStyle/>
        <a:p>
          <a:endParaRPr lang="en-US"/>
        </a:p>
      </dgm:t>
    </dgm:pt>
    <dgm:pt modelId="{BBF5B3A9-F18B-496D-9536-701A4D13F6F2}">
      <dgm:prSet/>
      <dgm:spPr>
        <a:solidFill>
          <a:schemeClr val="accent2">
            <a:lumMod val="60000"/>
            <a:lumOff val="40000"/>
          </a:schemeClr>
        </a:solidFill>
      </dgm:spPr>
      <dgm:t>
        <a:bodyPr/>
        <a:lstStyle/>
        <a:p>
          <a:r>
            <a:rPr lang="en-US"/>
            <a:t>Independent scoring of competitive questions</a:t>
          </a:r>
        </a:p>
      </dgm:t>
    </dgm:pt>
    <dgm:pt modelId="{A2B78795-14B1-4D92-B5F3-E04E8EB2AC8A}" type="parTrans" cxnId="{CC609A23-3DA0-4212-AE3E-4D960A0E59D5}">
      <dgm:prSet/>
      <dgm:spPr/>
      <dgm:t>
        <a:bodyPr/>
        <a:lstStyle/>
        <a:p>
          <a:endParaRPr lang="en-US"/>
        </a:p>
      </dgm:t>
    </dgm:pt>
    <dgm:pt modelId="{7978FC05-C4BE-4911-8161-577A069C177F}" type="sibTrans" cxnId="{CC609A23-3DA0-4212-AE3E-4D960A0E59D5}">
      <dgm:prSet/>
      <dgm:spPr/>
      <dgm:t>
        <a:bodyPr/>
        <a:lstStyle/>
        <a:p>
          <a:endParaRPr lang="en-US"/>
        </a:p>
      </dgm:t>
    </dgm:pt>
    <dgm:pt modelId="{E035BDFA-6282-4ECD-9733-51BE9C676FEC}">
      <dgm:prSet/>
      <dgm:spPr/>
      <dgm:t>
        <a:bodyPr/>
        <a:lstStyle/>
        <a:p>
          <a:r>
            <a:rPr lang="en-US"/>
            <a:t>Meet and discuss, come to consensus –disagreements reviewed with team leader</a:t>
          </a:r>
        </a:p>
      </dgm:t>
    </dgm:pt>
    <dgm:pt modelId="{B85AEF9D-D646-41E5-9F0E-757B5D667E31}" type="parTrans" cxnId="{6801DDB0-548F-44CF-9F7A-A2A70B060717}">
      <dgm:prSet/>
      <dgm:spPr/>
      <dgm:t>
        <a:bodyPr/>
        <a:lstStyle/>
        <a:p>
          <a:endParaRPr lang="en-US"/>
        </a:p>
      </dgm:t>
    </dgm:pt>
    <dgm:pt modelId="{23EA90B2-A49C-4FC0-85FB-6E357DF67D62}" type="sibTrans" cxnId="{6801DDB0-548F-44CF-9F7A-A2A70B060717}">
      <dgm:prSet/>
      <dgm:spPr/>
      <dgm:t>
        <a:bodyPr/>
        <a:lstStyle/>
        <a:p>
          <a:endParaRPr lang="en-US"/>
        </a:p>
      </dgm:t>
    </dgm:pt>
    <dgm:pt modelId="{74F12722-5A03-4962-9F24-4965AB213285}">
      <dgm:prSet/>
      <dgm:spPr/>
      <dgm:t>
        <a:bodyPr/>
        <a:lstStyle/>
        <a:p>
          <a:r>
            <a:rPr lang="en-US"/>
            <a:t>Team Leader reviews for consistency</a:t>
          </a:r>
        </a:p>
      </dgm:t>
    </dgm:pt>
    <dgm:pt modelId="{23B0BC30-6A7C-4710-BAAB-ED8CE069231B}" type="parTrans" cxnId="{9990C783-A138-4D11-AD75-1CEBBC3CBCAC}">
      <dgm:prSet/>
      <dgm:spPr/>
      <dgm:t>
        <a:bodyPr/>
        <a:lstStyle/>
        <a:p>
          <a:endParaRPr lang="en-US"/>
        </a:p>
      </dgm:t>
    </dgm:pt>
    <dgm:pt modelId="{CB548BC6-F6CB-44EA-95FB-9038D20178E6}" type="sibTrans" cxnId="{9990C783-A138-4D11-AD75-1CEBBC3CBCAC}">
      <dgm:prSet/>
      <dgm:spPr/>
      <dgm:t>
        <a:bodyPr/>
        <a:lstStyle/>
        <a:p>
          <a:endParaRPr lang="en-US"/>
        </a:p>
      </dgm:t>
    </dgm:pt>
    <dgm:pt modelId="{966C16FE-AA33-4DE1-BF4C-AFF5F23C83FF}">
      <dgm:prSet/>
      <dgm:spPr>
        <a:solidFill>
          <a:schemeClr val="accent5">
            <a:lumMod val="50000"/>
          </a:schemeClr>
        </a:solidFill>
      </dgm:spPr>
      <dgm:t>
        <a:bodyPr/>
        <a:lstStyle/>
        <a:p>
          <a:r>
            <a:rPr lang="en-US"/>
            <a:t>Packet scores are averaged</a:t>
          </a:r>
        </a:p>
      </dgm:t>
    </dgm:pt>
    <dgm:pt modelId="{1A553163-21B6-4512-93AC-3A342731029C}" type="parTrans" cxnId="{FC347333-1BC6-42BC-AF72-0217B9D3BA4A}">
      <dgm:prSet/>
      <dgm:spPr/>
      <dgm:t>
        <a:bodyPr/>
        <a:lstStyle/>
        <a:p>
          <a:endParaRPr lang="en-US"/>
        </a:p>
      </dgm:t>
    </dgm:pt>
    <dgm:pt modelId="{2DA8123D-2F12-410F-9166-E3AF806B42BA}" type="sibTrans" cxnId="{FC347333-1BC6-42BC-AF72-0217B9D3BA4A}">
      <dgm:prSet/>
      <dgm:spPr/>
      <dgm:t>
        <a:bodyPr/>
        <a:lstStyle/>
        <a:p>
          <a:endParaRPr lang="en-US"/>
        </a:p>
      </dgm:t>
    </dgm:pt>
    <dgm:pt modelId="{BFD74B62-58D6-4AA7-8950-78788DAB2DFC}">
      <dgm:prSet/>
      <dgm:spPr>
        <a:solidFill>
          <a:srgbClr val="991B4E"/>
        </a:solidFill>
      </dgm:spPr>
      <dgm:t>
        <a:bodyPr/>
        <a:lstStyle/>
        <a:p>
          <a:r>
            <a:rPr lang="en-US"/>
            <a:t>Applications ranked by score and funds allocated until gone</a:t>
          </a:r>
        </a:p>
      </dgm:t>
    </dgm:pt>
    <dgm:pt modelId="{FD231CC0-E47F-4746-BB13-6E40BDB0B04A}" type="parTrans" cxnId="{3384A6EA-C80E-4E8C-8076-49843E59979F}">
      <dgm:prSet/>
      <dgm:spPr/>
      <dgm:t>
        <a:bodyPr/>
        <a:lstStyle/>
        <a:p>
          <a:endParaRPr lang="en-US"/>
        </a:p>
      </dgm:t>
    </dgm:pt>
    <dgm:pt modelId="{A2DD463F-FFDD-4075-9C0B-8565AE53445D}" type="sibTrans" cxnId="{3384A6EA-C80E-4E8C-8076-49843E59979F}">
      <dgm:prSet/>
      <dgm:spPr/>
      <dgm:t>
        <a:bodyPr/>
        <a:lstStyle/>
        <a:p>
          <a:endParaRPr lang="en-US"/>
        </a:p>
      </dgm:t>
    </dgm:pt>
    <dgm:pt modelId="{7073EEA2-CA97-42A0-A706-2C3335A71445}" type="pres">
      <dgm:prSet presAssocID="{BD938059-0B40-487B-92C5-45DDF725C2A1}" presName="linear" presStyleCnt="0">
        <dgm:presLayoutVars>
          <dgm:animLvl val="lvl"/>
          <dgm:resizeHandles val="exact"/>
        </dgm:presLayoutVars>
      </dgm:prSet>
      <dgm:spPr/>
    </dgm:pt>
    <dgm:pt modelId="{E01DD250-2E56-4F1E-A26A-35317DAF1A4C}" type="pres">
      <dgm:prSet presAssocID="{D338BDA0-1F8D-451E-9FB6-D972A37C9D8D}" presName="parentText" presStyleLbl="node1" presStyleIdx="0" presStyleCnt="7">
        <dgm:presLayoutVars>
          <dgm:chMax val="0"/>
          <dgm:bulletEnabled val="1"/>
        </dgm:presLayoutVars>
      </dgm:prSet>
      <dgm:spPr/>
    </dgm:pt>
    <dgm:pt modelId="{667521A9-AE8F-417A-A786-CAB116A3F2D4}" type="pres">
      <dgm:prSet presAssocID="{A0C930BB-35DE-410B-8423-71F1B91DDADA}" presName="spacer" presStyleCnt="0"/>
      <dgm:spPr/>
    </dgm:pt>
    <dgm:pt modelId="{780EF2AA-1876-4DFF-8C2E-229274FDB3C2}" type="pres">
      <dgm:prSet presAssocID="{E9DEDF52-A40D-4185-B9EB-767130CDB016}" presName="parentText" presStyleLbl="node1" presStyleIdx="1" presStyleCnt="7">
        <dgm:presLayoutVars>
          <dgm:chMax val="0"/>
          <dgm:bulletEnabled val="1"/>
        </dgm:presLayoutVars>
      </dgm:prSet>
      <dgm:spPr/>
    </dgm:pt>
    <dgm:pt modelId="{219E6F31-48BF-454D-B616-A265823EB028}" type="pres">
      <dgm:prSet presAssocID="{5166C3F8-7647-4289-9C29-992A3F81D27B}" presName="spacer" presStyleCnt="0"/>
      <dgm:spPr/>
    </dgm:pt>
    <dgm:pt modelId="{93D74074-8BAB-4126-997B-01B6A94FC808}" type="pres">
      <dgm:prSet presAssocID="{BBF5B3A9-F18B-496D-9536-701A4D13F6F2}" presName="parentText" presStyleLbl="node1" presStyleIdx="2" presStyleCnt="7" custLinFactNeighborX="-181" custLinFactNeighborY="-52288">
        <dgm:presLayoutVars>
          <dgm:chMax val="0"/>
          <dgm:bulletEnabled val="1"/>
        </dgm:presLayoutVars>
      </dgm:prSet>
      <dgm:spPr/>
    </dgm:pt>
    <dgm:pt modelId="{0C318188-C74A-4F2F-A5FA-280959F86674}" type="pres">
      <dgm:prSet presAssocID="{7978FC05-C4BE-4911-8161-577A069C177F}" presName="spacer" presStyleCnt="0"/>
      <dgm:spPr/>
    </dgm:pt>
    <dgm:pt modelId="{F162EEED-2134-4A85-A66C-09D23F046A56}" type="pres">
      <dgm:prSet presAssocID="{E035BDFA-6282-4ECD-9733-51BE9C676FEC}" presName="parentText" presStyleLbl="node1" presStyleIdx="3" presStyleCnt="7">
        <dgm:presLayoutVars>
          <dgm:chMax val="0"/>
          <dgm:bulletEnabled val="1"/>
        </dgm:presLayoutVars>
      </dgm:prSet>
      <dgm:spPr/>
    </dgm:pt>
    <dgm:pt modelId="{F4EA2A8E-D534-4156-8B0E-B2D7439F3D2A}" type="pres">
      <dgm:prSet presAssocID="{23EA90B2-A49C-4FC0-85FB-6E357DF67D62}" presName="spacer" presStyleCnt="0"/>
      <dgm:spPr/>
    </dgm:pt>
    <dgm:pt modelId="{29E768D4-EAC2-475E-A364-4FDB9203121B}" type="pres">
      <dgm:prSet presAssocID="{74F12722-5A03-4962-9F24-4965AB213285}" presName="parentText" presStyleLbl="node1" presStyleIdx="4" presStyleCnt="7">
        <dgm:presLayoutVars>
          <dgm:chMax val="0"/>
          <dgm:bulletEnabled val="1"/>
        </dgm:presLayoutVars>
      </dgm:prSet>
      <dgm:spPr/>
    </dgm:pt>
    <dgm:pt modelId="{33356463-17C3-48C2-90E9-E7E9734C0F43}" type="pres">
      <dgm:prSet presAssocID="{CB548BC6-F6CB-44EA-95FB-9038D20178E6}" presName="spacer" presStyleCnt="0"/>
      <dgm:spPr/>
    </dgm:pt>
    <dgm:pt modelId="{6666B2EA-CA69-4418-B96E-8BC7988C0C6C}" type="pres">
      <dgm:prSet presAssocID="{966C16FE-AA33-4DE1-BF4C-AFF5F23C83FF}" presName="parentText" presStyleLbl="node1" presStyleIdx="5" presStyleCnt="7" custLinFactNeighborX="-1145" custLinFactNeighborY="48997">
        <dgm:presLayoutVars>
          <dgm:chMax val="0"/>
          <dgm:bulletEnabled val="1"/>
        </dgm:presLayoutVars>
      </dgm:prSet>
      <dgm:spPr/>
    </dgm:pt>
    <dgm:pt modelId="{5B81B940-7245-4735-AFAA-502C21D09401}" type="pres">
      <dgm:prSet presAssocID="{2DA8123D-2F12-410F-9166-E3AF806B42BA}" presName="spacer" presStyleCnt="0"/>
      <dgm:spPr/>
    </dgm:pt>
    <dgm:pt modelId="{9104F08F-7DC0-4A34-9545-28BEF457911C}" type="pres">
      <dgm:prSet presAssocID="{BFD74B62-58D6-4AA7-8950-78788DAB2DFC}" presName="parentText" presStyleLbl="node1" presStyleIdx="6" presStyleCnt="7">
        <dgm:presLayoutVars>
          <dgm:chMax val="0"/>
          <dgm:bulletEnabled val="1"/>
        </dgm:presLayoutVars>
      </dgm:prSet>
      <dgm:spPr/>
    </dgm:pt>
  </dgm:ptLst>
  <dgm:cxnLst>
    <dgm:cxn modelId="{1C7A2C07-9E1E-4145-BEF4-1D99070C549C}" type="presOf" srcId="{E035BDFA-6282-4ECD-9733-51BE9C676FEC}" destId="{F162EEED-2134-4A85-A66C-09D23F046A56}" srcOrd="0" destOrd="0" presId="urn:microsoft.com/office/officeart/2005/8/layout/vList2"/>
    <dgm:cxn modelId="{487FF60A-F670-453E-92A0-9577A001E279}" srcId="{BD938059-0B40-487B-92C5-45DDF725C2A1}" destId="{E9DEDF52-A40D-4185-B9EB-767130CDB016}" srcOrd="1" destOrd="0" parTransId="{DA26358B-729C-4ED2-9B29-8F33AC90F717}" sibTransId="{5166C3F8-7647-4289-9C29-992A3F81D27B}"/>
    <dgm:cxn modelId="{62272620-4164-47CD-99C4-8B3F6E635DFC}" type="presOf" srcId="{BFD74B62-58D6-4AA7-8950-78788DAB2DFC}" destId="{9104F08F-7DC0-4A34-9545-28BEF457911C}" srcOrd="0" destOrd="0" presId="urn:microsoft.com/office/officeart/2005/8/layout/vList2"/>
    <dgm:cxn modelId="{CC609A23-3DA0-4212-AE3E-4D960A0E59D5}" srcId="{BD938059-0B40-487B-92C5-45DDF725C2A1}" destId="{BBF5B3A9-F18B-496D-9536-701A4D13F6F2}" srcOrd="2" destOrd="0" parTransId="{A2B78795-14B1-4D92-B5F3-E04E8EB2AC8A}" sibTransId="{7978FC05-C4BE-4911-8161-577A069C177F}"/>
    <dgm:cxn modelId="{8D51282A-968C-4841-B16A-C67688553BB4}" srcId="{BD938059-0B40-487B-92C5-45DDF725C2A1}" destId="{D338BDA0-1F8D-451E-9FB6-D972A37C9D8D}" srcOrd="0" destOrd="0" parTransId="{B17B8BF5-D90D-4EC7-A982-3F0FF4F88124}" sibTransId="{A0C930BB-35DE-410B-8423-71F1B91DDADA}"/>
    <dgm:cxn modelId="{FC347333-1BC6-42BC-AF72-0217B9D3BA4A}" srcId="{BD938059-0B40-487B-92C5-45DDF725C2A1}" destId="{966C16FE-AA33-4DE1-BF4C-AFF5F23C83FF}" srcOrd="5" destOrd="0" parTransId="{1A553163-21B6-4512-93AC-3A342731029C}" sibTransId="{2DA8123D-2F12-410F-9166-E3AF806B42BA}"/>
    <dgm:cxn modelId="{CCBA1C62-FC0E-4C6F-9AB3-7BD11779FE98}" type="presOf" srcId="{D338BDA0-1F8D-451E-9FB6-D972A37C9D8D}" destId="{E01DD250-2E56-4F1E-A26A-35317DAF1A4C}" srcOrd="0" destOrd="0" presId="urn:microsoft.com/office/officeart/2005/8/layout/vList2"/>
    <dgm:cxn modelId="{CE4DBE42-231C-41F4-8B61-28551801523B}" type="presOf" srcId="{E9DEDF52-A40D-4185-B9EB-767130CDB016}" destId="{780EF2AA-1876-4DFF-8C2E-229274FDB3C2}" srcOrd="0" destOrd="0" presId="urn:microsoft.com/office/officeart/2005/8/layout/vList2"/>
    <dgm:cxn modelId="{A1BAE14C-54C5-47BE-AAAA-6E1A124A4D1F}" type="presOf" srcId="{74F12722-5A03-4962-9F24-4965AB213285}" destId="{29E768D4-EAC2-475E-A364-4FDB9203121B}" srcOrd="0" destOrd="0" presId="urn:microsoft.com/office/officeart/2005/8/layout/vList2"/>
    <dgm:cxn modelId="{F8562B56-933B-480A-8974-49C5FA790631}" type="presOf" srcId="{BD938059-0B40-487B-92C5-45DDF725C2A1}" destId="{7073EEA2-CA97-42A0-A706-2C3335A71445}" srcOrd="0" destOrd="0" presId="urn:microsoft.com/office/officeart/2005/8/layout/vList2"/>
    <dgm:cxn modelId="{0A96AD77-3DF9-4974-841F-9AC255E30779}" type="presOf" srcId="{BBF5B3A9-F18B-496D-9536-701A4D13F6F2}" destId="{93D74074-8BAB-4126-997B-01B6A94FC808}" srcOrd="0" destOrd="0" presId="urn:microsoft.com/office/officeart/2005/8/layout/vList2"/>
    <dgm:cxn modelId="{9990C783-A138-4D11-AD75-1CEBBC3CBCAC}" srcId="{BD938059-0B40-487B-92C5-45DDF725C2A1}" destId="{74F12722-5A03-4962-9F24-4965AB213285}" srcOrd="4" destOrd="0" parTransId="{23B0BC30-6A7C-4710-BAAB-ED8CE069231B}" sibTransId="{CB548BC6-F6CB-44EA-95FB-9038D20178E6}"/>
    <dgm:cxn modelId="{6801DDB0-548F-44CF-9F7A-A2A70B060717}" srcId="{BD938059-0B40-487B-92C5-45DDF725C2A1}" destId="{E035BDFA-6282-4ECD-9733-51BE9C676FEC}" srcOrd="3" destOrd="0" parTransId="{B85AEF9D-D646-41E5-9F0E-757B5D667E31}" sibTransId="{23EA90B2-A49C-4FC0-85FB-6E357DF67D62}"/>
    <dgm:cxn modelId="{3384A6EA-C80E-4E8C-8076-49843E59979F}" srcId="{BD938059-0B40-487B-92C5-45DDF725C2A1}" destId="{BFD74B62-58D6-4AA7-8950-78788DAB2DFC}" srcOrd="6" destOrd="0" parTransId="{FD231CC0-E47F-4746-BB13-6E40BDB0B04A}" sibTransId="{A2DD463F-FFDD-4075-9C0B-8565AE53445D}"/>
    <dgm:cxn modelId="{D4F258EB-A442-41FC-9D2C-DB103BC6AD7A}" type="presOf" srcId="{966C16FE-AA33-4DE1-BF4C-AFF5F23C83FF}" destId="{6666B2EA-CA69-4418-B96E-8BC7988C0C6C}" srcOrd="0" destOrd="0" presId="urn:microsoft.com/office/officeart/2005/8/layout/vList2"/>
    <dgm:cxn modelId="{21692593-1B1E-491B-8D7A-723B8DC950B6}" type="presParOf" srcId="{7073EEA2-CA97-42A0-A706-2C3335A71445}" destId="{E01DD250-2E56-4F1E-A26A-35317DAF1A4C}" srcOrd="0" destOrd="0" presId="urn:microsoft.com/office/officeart/2005/8/layout/vList2"/>
    <dgm:cxn modelId="{2F61DD09-7155-4CA3-AC8F-58CCCB285086}" type="presParOf" srcId="{7073EEA2-CA97-42A0-A706-2C3335A71445}" destId="{667521A9-AE8F-417A-A786-CAB116A3F2D4}" srcOrd="1" destOrd="0" presId="urn:microsoft.com/office/officeart/2005/8/layout/vList2"/>
    <dgm:cxn modelId="{91D6AEF1-F6AC-4F5C-B273-B0E7F264EAA3}" type="presParOf" srcId="{7073EEA2-CA97-42A0-A706-2C3335A71445}" destId="{780EF2AA-1876-4DFF-8C2E-229274FDB3C2}" srcOrd="2" destOrd="0" presId="urn:microsoft.com/office/officeart/2005/8/layout/vList2"/>
    <dgm:cxn modelId="{172A7B53-B9F0-4165-92B7-A2B7611DA4F7}" type="presParOf" srcId="{7073EEA2-CA97-42A0-A706-2C3335A71445}" destId="{219E6F31-48BF-454D-B616-A265823EB028}" srcOrd="3" destOrd="0" presId="urn:microsoft.com/office/officeart/2005/8/layout/vList2"/>
    <dgm:cxn modelId="{E73C2628-F448-4693-BB67-0BB2B4D88058}" type="presParOf" srcId="{7073EEA2-CA97-42A0-A706-2C3335A71445}" destId="{93D74074-8BAB-4126-997B-01B6A94FC808}" srcOrd="4" destOrd="0" presId="urn:microsoft.com/office/officeart/2005/8/layout/vList2"/>
    <dgm:cxn modelId="{1815868D-A1EC-4BB9-956A-E9598728FC87}" type="presParOf" srcId="{7073EEA2-CA97-42A0-A706-2C3335A71445}" destId="{0C318188-C74A-4F2F-A5FA-280959F86674}" srcOrd="5" destOrd="0" presId="urn:microsoft.com/office/officeart/2005/8/layout/vList2"/>
    <dgm:cxn modelId="{E2F2EC4B-6617-4DA4-B54D-7228D6E5DAAB}" type="presParOf" srcId="{7073EEA2-CA97-42A0-A706-2C3335A71445}" destId="{F162EEED-2134-4A85-A66C-09D23F046A56}" srcOrd="6" destOrd="0" presId="urn:microsoft.com/office/officeart/2005/8/layout/vList2"/>
    <dgm:cxn modelId="{4EE57E84-AE4A-4C94-9A52-948201BE1D05}" type="presParOf" srcId="{7073EEA2-CA97-42A0-A706-2C3335A71445}" destId="{F4EA2A8E-D534-4156-8B0E-B2D7439F3D2A}" srcOrd="7" destOrd="0" presId="urn:microsoft.com/office/officeart/2005/8/layout/vList2"/>
    <dgm:cxn modelId="{8F655230-56C1-4546-B58E-9032D099A906}" type="presParOf" srcId="{7073EEA2-CA97-42A0-A706-2C3335A71445}" destId="{29E768D4-EAC2-475E-A364-4FDB9203121B}" srcOrd="8" destOrd="0" presId="urn:microsoft.com/office/officeart/2005/8/layout/vList2"/>
    <dgm:cxn modelId="{3509FA1D-4D65-465F-AB07-FCF7F640A2B4}" type="presParOf" srcId="{7073EEA2-CA97-42A0-A706-2C3335A71445}" destId="{33356463-17C3-48C2-90E9-E7E9734C0F43}" srcOrd="9" destOrd="0" presId="urn:microsoft.com/office/officeart/2005/8/layout/vList2"/>
    <dgm:cxn modelId="{9281A5A9-7DC8-42DE-A736-9559EE591235}" type="presParOf" srcId="{7073EEA2-CA97-42A0-A706-2C3335A71445}" destId="{6666B2EA-CA69-4418-B96E-8BC7988C0C6C}" srcOrd="10" destOrd="0" presId="urn:microsoft.com/office/officeart/2005/8/layout/vList2"/>
    <dgm:cxn modelId="{A5DA44A8-2978-48F1-943C-BF3D0FAAE118}" type="presParOf" srcId="{7073EEA2-CA97-42A0-A706-2C3335A71445}" destId="{5B81B940-7245-4735-AFAA-502C21D09401}" srcOrd="11" destOrd="0" presId="urn:microsoft.com/office/officeart/2005/8/layout/vList2"/>
    <dgm:cxn modelId="{76B478A6-186A-424A-8CF6-EBC8216BDB77}" type="presParOf" srcId="{7073EEA2-CA97-42A0-A706-2C3335A71445}" destId="{9104F08F-7DC0-4A34-9545-28BEF457911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0662288-9DF7-45F8-BBC2-A40696BB6F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317DBA-6ACE-4858-A2A1-FDC53BC91FBE}">
      <dgm:prSet/>
      <dgm:spPr>
        <a:solidFill>
          <a:schemeClr val="accent5">
            <a:lumMod val="50000"/>
          </a:schemeClr>
        </a:solidFill>
      </dgm:spPr>
      <dgm:t>
        <a:bodyPr/>
        <a:lstStyle/>
        <a:p>
          <a:r>
            <a:rPr lang="en-US" dirty="0"/>
            <a:t>Administration – GA 15%; Total 30%</a:t>
          </a:r>
        </a:p>
      </dgm:t>
    </dgm:pt>
    <dgm:pt modelId="{0E6369CD-092E-475C-8658-E12B6FBB0F18}" type="parTrans" cxnId="{C00598D9-D968-4DD7-8E06-8E011B9FFFD3}">
      <dgm:prSet/>
      <dgm:spPr/>
      <dgm:t>
        <a:bodyPr/>
        <a:lstStyle/>
        <a:p>
          <a:endParaRPr lang="en-US"/>
        </a:p>
      </dgm:t>
    </dgm:pt>
    <dgm:pt modelId="{019F270D-6956-44AE-9D45-89F131415376}" type="sibTrans" cxnId="{C00598D9-D968-4DD7-8E06-8E011B9FFFD3}">
      <dgm:prSet/>
      <dgm:spPr/>
      <dgm:t>
        <a:bodyPr/>
        <a:lstStyle/>
        <a:p>
          <a:endParaRPr lang="en-US"/>
        </a:p>
      </dgm:t>
    </dgm:pt>
    <dgm:pt modelId="{8BE0698F-5DF0-4D3D-B710-EA9C31C11B1C}">
      <dgm:prSet/>
      <dgm:spPr>
        <a:solidFill>
          <a:schemeClr val="accent6">
            <a:lumMod val="60000"/>
            <a:lumOff val="40000"/>
          </a:schemeClr>
        </a:solidFill>
      </dgm:spPr>
      <dgm:t>
        <a:bodyPr/>
        <a:lstStyle/>
        <a:p>
          <a:r>
            <a:rPr lang="en-US">
              <a:solidFill>
                <a:schemeClr val="accent5">
                  <a:lumMod val="50000"/>
                </a:schemeClr>
              </a:solidFill>
            </a:rPr>
            <a:t>Regional applicants must comply with all requirements as do individual applicants</a:t>
          </a:r>
        </a:p>
      </dgm:t>
    </dgm:pt>
    <dgm:pt modelId="{5E9307DF-A524-4527-BB4A-00A5E8926BA7}" type="parTrans" cxnId="{A1770988-F3B1-45B6-A2B5-E314C5EDFAFC}">
      <dgm:prSet/>
      <dgm:spPr/>
      <dgm:t>
        <a:bodyPr/>
        <a:lstStyle/>
        <a:p>
          <a:endParaRPr lang="en-US"/>
        </a:p>
      </dgm:t>
    </dgm:pt>
    <dgm:pt modelId="{E8EE4C61-0C57-48F8-965C-36668F4F128F}" type="sibTrans" cxnId="{A1770988-F3B1-45B6-A2B5-E314C5EDFAFC}">
      <dgm:prSet/>
      <dgm:spPr/>
      <dgm:t>
        <a:bodyPr/>
        <a:lstStyle/>
        <a:p>
          <a:endParaRPr lang="en-US"/>
        </a:p>
      </dgm:t>
    </dgm:pt>
    <dgm:pt modelId="{DD1BEB00-8DA8-4407-9EAE-1F2C73308DE7}">
      <dgm:prSet/>
      <dgm:spPr>
        <a:solidFill>
          <a:schemeClr val="accent5">
            <a:lumMod val="50000"/>
          </a:schemeClr>
        </a:solidFill>
      </dgm:spPr>
      <dgm:t>
        <a:bodyPr/>
        <a:lstStyle/>
        <a:p>
          <a:r>
            <a:rPr lang="en-US">
              <a:solidFill>
                <a:schemeClr val="bg1"/>
              </a:solidFill>
            </a:rPr>
            <a:t>No single community may receive more than $1.35M in CDF grant funds from FFY 2024 awards</a:t>
          </a:r>
        </a:p>
      </dgm:t>
    </dgm:pt>
    <dgm:pt modelId="{83C0558E-662C-40FE-BD0D-7167E18C93B4}" type="parTrans" cxnId="{F71FFF3F-E3D8-4F16-A0AB-B03E384D230A}">
      <dgm:prSet/>
      <dgm:spPr/>
      <dgm:t>
        <a:bodyPr/>
        <a:lstStyle/>
        <a:p>
          <a:endParaRPr lang="en-US"/>
        </a:p>
      </dgm:t>
    </dgm:pt>
    <dgm:pt modelId="{A1E9B958-379D-4D44-9F40-F9A6CBFA98C8}" type="sibTrans" cxnId="{F71FFF3F-E3D8-4F16-A0AB-B03E384D230A}">
      <dgm:prSet/>
      <dgm:spPr/>
      <dgm:t>
        <a:bodyPr/>
        <a:lstStyle/>
        <a:p>
          <a:endParaRPr lang="en-US"/>
        </a:p>
      </dgm:t>
    </dgm:pt>
    <dgm:pt modelId="{D7EB3137-7A94-45E7-A30B-6FBEADA3FFEC}">
      <dgm:prSet/>
      <dgm:spPr>
        <a:solidFill>
          <a:schemeClr val="accent6">
            <a:lumMod val="60000"/>
            <a:lumOff val="40000"/>
          </a:schemeClr>
        </a:solidFill>
      </dgm:spPr>
      <dgm:t>
        <a:bodyPr/>
        <a:lstStyle/>
        <a:p>
          <a:r>
            <a:rPr lang="en-US" b="1" i="1">
              <a:solidFill>
                <a:schemeClr val="accent5">
                  <a:lumMod val="50000"/>
                </a:schemeClr>
              </a:solidFill>
            </a:rPr>
            <a:t>No single CDF community may receive more than $1.35 million over a consecutive 2-year period – Waived again for 2024</a:t>
          </a:r>
          <a:endParaRPr lang="en-US">
            <a:solidFill>
              <a:schemeClr val="accent5">
                <a:lumMod val="50000"/>
              </a:schemeClr>
            </a:solidFill>
          </a:endParaRPr>
        </a:p>
      </dgm:t>
    </dgm:pt>
    <dgm:pt modelId="{E8B5DE69-9B44-4C04-AFDD-75F38A7D5A56}" type="parTrans" cxnId="{3E5A4597-9222-4265-B753-89CAF3845D98}">
      <dgm:prSet/>
      <dgm:spPr/>
      <dgm:t>
        <a:bodyPr/>
        <a:lstStyle/>
        <a:p>
          <a:endParaRPr lang="en-US"/>
        </a:p>
      </dgm:t>
    </dgm:pt>
    <dgm:pt modelId="{DA3543EA-24C8-4E26-903A-F2490A10E4B0}" type="sibTrans" cxnId="{3E5A4597-9222-4265-B753-89CAF3845D98}">
      <dgm:prSet/>
      <dgm:spPr/>
      <dgm:t>
        <a:bodyPr/>
        <a:lstStyle/>
        <a:p>
          <a:endParaRPr lang="en-US"/>
        </a:p>
      </dgm:t>
    </dgm:pt>
    <dgm:pt modelId="{A9B0D70A-2594-4070-B9FC-3BBB9249BE46}">
      <dgm:prSet/>
      <dgm:spPr>
        <a:solidFill>
          <a:schemeClr val="accent5">
            <a:lumMod val="50000"/>
          </a:schemeClr>
        </a:solidFill>
      </dgm:spPr>
      <dgm:t>
        <a:bodyPr/>
        <a:lstStyle/>
        <a:p>
          <a:r>
            <a:rPr lang="en-US">
              <a:solidFill>
                <a:schemeClr val="bg1"/>
              </a:solidFill>
            </a:rPr>
            <a:t>READ THE APPLICATION GUIDANCE!! And the Technical Assistance Memos!!!</a:t>
          </a:r>
        </a:p>
      </dgm:t>
    </dgm:pt>
    <dgm:pt modelId="{BCBD5B98-9E08-447F-9B26-A816E88FA93D}" type="parTrans" cxnId="{6A852641-947A-4235-AAFC-6DEE97437447}">
      <dgm:prSet/>
      <dgm:spPr/>
      <dgm:t>
        <a:bodyPr/>
        <a:lstStyle/>
        <a:p>
          <a:endParaRPr lang="en-US"/>
        </a:p>
      </dgm:t>
    </dgm:pt>
    <dgm:pt modelId="{1E101A3F-6E12-4D57-A942-AE2E31EB65E1}" type="sibTrans" cxnId="{6A852641-947A-4235-AAFC-6DEE97437447}">
      <dgm:prSet/>
      <dgm:spPr/>
      <dgm:t>
        <a:bodyPr/>
        <a:lstStyle/>
        <a:p>
          <a:endParaRPr lang="en-US"/>
        </a:p>
      </dgm:t>
    </dgm:pt>
    <dgm:pt modelId="{05B59166-B77C-421B-B839-E25ADEDE290B}" type="pres">
      <dgm:prSet presAssocID="{40662288-9DF7-45F8-BBC2-A40696BB6FAA}" presName="linear" presStyleCnt="0">
        <dgm:presLayoutVars>
          <dgm:animLvl val="lvl"/>
          <dgm:resizeHandles val="exact"/>
        </dgm:presLayoutVars>
      </dgm:prSet>
      <dgm:spPr/>
    </dgm:pt>
    <dgm:pt modelId="{93553FF8-4F88-475A-A643-BB4607BF4D94}" type="pres">
      <dgm:prSet presAssocID="{88317DBA-6ACE-4858-A2A1-FDC53BC91FBE}" presName="parentText" presStyleLbl="node1" presStyleIdx="0" presStyleCnt="5">
        <dgm:presLayoutVars>
          <dgm:chMax val="0"/>
          <dgm:bulletEnabled val="1"/>
        </dgm:presLayoutVars>
      </dgm:prSet>
      <dgm:spPr/>
    </dgm:pt>
    <dgm:pt modelId="{C3684331-E751-4E8C-99B3-D14E1940264F}" type="pres">
      <dgm:prSet presAssocID="{019F270D-6956-44AE-9D45-89F131415376}" presName="spacer" presStyleCnt="0"/>
      <dgm:spPr/>
    </dgm:pt>
    <dgm:pt modelId="{7D78C33D-8C80-45CC-A9F6-1DC6EC190272}" type="pres">
      <dgm:prSet presAssocID="{8BE0698F-5DF0-4D3D-B710-EA9C31C11B1C}" presName="parentText" presStyleLbl="node1" presStyleIdx="1" presStyleCnt="5">
        <dgm:presLayoutVars>
          <dgm:chMax val="0"/>
          <dgm:bulletEnabled val="1"/>
        </dgm:presLayoutVars>
      </dgm:prSet>
      <dgm:spPr/>
    </dgm:pt>
    <dgm:pt modelId="{D1022C47-F538-4371-8DF9-F620E27E0F45}" type="pres">
      <dgm:prSet presAssocID="{E8EE4C61-0C57-48F8-965C-36668F4F128F}" presName="spacer" presStyleCnt="0"/>
      <dgm:spPr/>
    </dgm:pt>
    <dgm:pt modelId="{4C272C03-1D8B-4511-9D67-54F0182AA491}" type="pres">
      <dgm:prSet presAssocID="{DD1BEB00-8DA8-4407-9EAE-1F2C73308DE7}" presName="parentText" presStyleLbl="node1" presStyleIdx="2" presStyleCnt="5">
        <dgm:presLayoutVars>
          <dgm:chMax val="0"/>
          <dgm:bulletEnabled val="1"/>
        </dgm:presLayoutVars>
      </dgm:prSet>
      <dgm:spPr/>
    </dgm:pt>
    <dgm:pt modelId="{3E5C8D66-98F4-4990-BF35-3EDBB7441A62}" type="pres">
      <dgm:prSet presAssocID="{A1E9B958-379D-4D44-9F40-F9A6CBFA98C8}" presName="spacer" presStyleCnt="0"/>
      <dgm:spPr/>
    </dgm:pt>
    <dgm:pt modelId="{60B1D24D-D4BF-4EE5-9391-B8FE9F2055DD}" type="pres">
      <dgm:prSet presAssocID="{D7EB3137-7A94-45E7-A30B-6FBEADA3FFEC}" presName="parentText" presStyleLbl="node1" presStyleIdx="3" presStyleCnt="5">
        <dgm:presLayoutVars>
          <dgm:chMax val="0"/>
          <dgm:bulletEnabled val="1"/>
        </dgm:presLayoutVars>
      </dgm:prSet>
      <dgm:spPr/>
    </dgm:pt>
    <dgm:pt modelId="{493DCCFC-F9AE-4A08-AA42-0D8BB035570D}" type="pres">
      <dgm:prSet presAssocID="{DA3543EA-24C8-4E26-903A-F2490A10E4B0}" presName="spacer" presStyleCnt="0"/>
      <dgm:spPr/>
    </dgm:pt>
    <dgm:pt modelId="{8AAA92E0-61CD-49DD-9DB7-4B9783FA09DF}" type="pres">
      <dgm:prSet presAssocID="{A9B0D70A-2594-4070-B9FC-3BBB9249BE46}" presName="parentText" presStyleLbl="node1" presStyleIdx="4" presStyleCnt="5">
        <dgm:presLayoutVars>
          <dgm:chMax val="0"/>
          <dgm:bulletEnabled val="1"/>
        </dgm:presLayoutVars>
      </dgm:prSet>
      <dgm:spPr/>
    </dgm:pt>
  </dgm:ptLst>
  <dgm:cxnLst>
    <dgm:cxn modelId="{F491720A-AA84-4525-A078-C4C71BA992F7}" type="presOf" srcId="{8BE0698F-5DF0-4D3D-B710-EA9C31C11B1C}" destId="{7D78C33D-8C80-45CC-A9F6-1DC6EC190272}" srcOrd="0" destOrd="0" presId="urn:microsoft.com/office/officeart/2005/8/layout/vList2"/>
    <dgm:cxn modelId="{7ABD2719-7D51-4C4E-A1BE-A219E7A3AC8F}" type="presOf" srcId="{40662288-9DF7-45F8-BBC2-A40696BB6FAA}" destId="{05B59166-B77C-421B-B839-E25ADEDE290B}" srcOrd="0" destOrd="0" presId="urn:microsoft.com/office/officeart/2005/8/layout/vList2"/>
    <dgm:cxn modelId="{19C0B419-0FFC-4696-9557-810BDF975C6A}" type="presOf" srcId="{88317DBA-6ACE-4858-A2A1-FDC53BC91FBE}" destId="{93553FF8-4F88-475A-A643-BB4607BF4D94}" srcOrd="0" destOrd="0" presId="urn:microsoft.com/office/officeart/2005/8/layout/vList2"/>
    <dgm:cxn modelId="{F71FFF3F-E3D8-4F16-A0AB-B03E384D230A}" srcId="{40662288-9DF7-45F8-BBC2-A40696BB6FAA}" destId="{DD1BEB00-8DA8-4407-9EAE-1F2C73308DE7}" srcOrd="2" destOrd="0" parTransId="{83C0558E-662C-40FE-BD0D-7167E18C93B4}" sibTransId="{A1E9B958-379D-4D44-9F40-F9A6CBFA98C8}"/>
    <dgm:cxn modelId="{6A852641-947A-4235-AAFC-6DEE97437447}" srcId="{40662288-9DF7-45F8-BBC2-A40696BB6FAA}" destId="{A9B0D70A-2594-4070-B9FC-3BBB9249BE46}" srcOrd="4" destOrd="0" parTransId="{BCBD5B98-9E08-447F-9B26-A816E88FA93D}" sibTransId="{1E101A3F-6E12-4D57-A942-AE2E31EB65E1}"/>
    <dgm:cxn modelId="{7B5A4C42-31D6-4CD7-BD31-9B4BB66F3242}" type="presOf" srcId="{DD1BEB00-8DA8-4407-9EAE-1F2C73308DE7}" destId="{4C272C03-1D8B-4511-9D67-54F0182AA491}" srcOrd="0" destOrd="0" presId="urn:microsoft.com/office/officeart/2005/8/layout/vList2"/>
    <dgm:cxn modelId="{A1770988-F3B1-45B6-A2B5-E314C5EDFAFC}" srcId="{40662288-9DF7-45F8-BBC2-A40696BB6FAA}" destId="{8BE0698F-5DF0-4D3D-B710-EA9C31C11B1C}" srcOrd="1" destOrd="0" parTransId="{5E9307DF-A524-4527-BB4A-00A5E8926BA7}" sibTransId="{E8EE4C61-0C57-48F8-965C-36668F4F128F}"/>
    <dgm:cxn modelId="{3E5A4597-9222-4265-B753-89CAF3845D98}" srcId="{40662288-9DF7-45F8-BBC2-A40696BB6FAA}" destId="{D7EB3137-7A94-45E7-A30B-6FBEADA3FFEC}" srcOrd="3" destOrd="0" parTransId="{E8B5DE69-9B44-4C04-AFDD-75F38A7D5A56}" sibTransId="{DA3543EA-24C8-4E26-903A-F2490A10E4B0}"/>
    <dgm:cxn modelId="{407FE1C9-8AB9-482C-8C6D-87E50A1FB835}" type="presOf" srcId="{D7EB3137-7A94-45E7-A30B-6FBEADA3FFEC}" destId="{60B1D24D-D4BF-4EE5-9391-B8FE9F2055DD}" srcOrd="0" destOrd="0" presId="urn:microsoft.com/office/officeart/2005/8/layout/vList2"/>
    <dgm:cxn modelId="{C00598D9-D968-4DD7-8E06-8E011B9FFFD3}" srcId="{40662288-9DF7-45F8-BBC2-A40696BB6FAA}" destId="{88317DBA-6ACE-4858-A2A1-FDC53BC91FBE}" srcOrd="0" destOrd="0" parTransId="{0E6369CD-092E-475C-8658-E12B6FBB0F18}" sibTransId="{019F270D-6956-44AE-9D45-89F131415376}"/>
    <dgm:cxn modelId="{9C8A18FD-75C2-40AE-BF3D-6414337A65BB}" type="presOf" srcId="{A9B0D70A-2594-4070-B9FC-3BBB9249BE46}" destId="{8AAA92E0-61CD-49DD-9DB7-4B9783FA09DF}" srcOrd="0" destOrd="0" presId="urn:microsoft.com/office/officeart/2005/8/layout/vList2"/>
    <dgm:cxn modelId="{985F6FCF-6741-4512-8349-E8696A43200B}" type="presParOf" srcId="{05B59166-B77C-421B-B839-E25ADEDE290B}" destId="{93553FF8-4F88-475A-A643-BB4607BF4D94}" srcOrd="0" destOrd="0" presId="urn:microsoft.com/office/officeart/2005/8/layout/vList2"/>
    <dgm:cxn modelId="{638DCC8E-07B4-46BF-A8DE-37117E5F3A91}" type="presParOf" srcId="{05B59166-B77C-421B-B839-E25ADEDE290B}" destId="{C3684331-E751-4E8C-99B3-D14E1940264F}" srcOrd="1" destOrd="0" presId="urn:microsoft.com/office/officeart/2005/8/layout/vList2"/>
    <dgm:cxn modelId="{0E46AEBE-7F1A-4E22-A1D4-49EC10DC87AB}" type="presParOf" srcId="{05B59166-B77C-421B-B839-E25ADEDE290B}" destId="{7D78C33D-8C80-45CC-A9F6-1DC6EC190272}" srcOrd="2" destOrd="0" presId="urn:microsoft.com/office/officeart/2005/8/layout/vList2"/>
    <dgm:cxn modelId="{428675D2-8029-403D-A51A-807DA87BAAF4}" type="presParOf" srcId="{05B59166-B77C-421B-B839-E25ADEDE290B}" destId="{D1022C47-F538-4371-8DF9-F620E27E0F45}" srcOrd="3" destOrd="0" presId="urn:microsoft.com/office/officeart/2005/8/layout/vList2"/>
    <dgm:cxn modelId="{6081AEEB-9A68-45C4-947B-88C17DE2FB46}" type="presParOf" srcId="{05B59166-B77C-421B-B839-E25ADEDE290B}" destId="{4C272C03-1D8B-4511-9D67-54F0182AA491}" srcOrd="4" destOrd="0" presId="urn:microsoft.com/office/officeart/2005/8/layout/vList2"/>
    <dgm:cxn modelId="{17DA3ED7-AE54-4B0D-A112-58171A5BEE09}" type="presParOf" srcId="{05B59166-B77C-421B-B839-E25ADEDE290B}" destId="{3E5C8D66-98F4-4990-BF35-3EDBB7441A62}" srcOrd="5" destOrd="0" presId="urn:microsoft.com/office/officeart/2005/8/layout/vList2"/>
    <dgm:cxn modelId="{B72D181E-1602-47E6-9F36-836BB31304E3}" type="presParOf" srcId="{05B59166-B77C-421B-B839-E25ADEDE290B}" destId="{60B1D24D-D4BF-4EE5-9391-B8FE9F2055DD}" srcOrd="6" destOrd="0" presId="urn:microsoft.com/office/officeart/2005/8/layout/vList2"/>
    <dgm:cxn modelId="{96C6A7B4-4BB3-4608-B5CE-2EC1825F5A05}" type="presParOf" srcId="{05B59166-B77C-421B-B839-E25ADEDE290B}" destId="{493DCCFC-F9AE-4A08-AA42-0D8BB035570D}" srcOrd="7" destOrd="0" presId="urn:microsoft.com/office/officeart/2005/8/layout/vList2"/>
    <dgm:cxn modelId="{8437AFAA-01BB-4B25-AA4C-D39B954CD50B}" type="presParOf" srcId="{05B59166-B77C-421B-B839-E25ADEDE290B}" destId="{8AAA92E0-61CD-49DD-9DB7-4B9783FA09D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1CD3100-51C2-4CAF-AE24-27AA6753AD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1B8B47-0BEF-450C-8A2F-68AD292A5B3B}">
      <dgm:prSet custT="1"/>
      <dgm:spPr>
        <a:solidFill>
          <a:schemeClr val="accent5">
            <a:lumMod val="50000"/>
          </a:schemeClr>
        </a:solidFill>
      </dgm:spPr>
      <dgm:t>
        <a:bodyPr/>
        <a:lstStyle/>
        <a:p>
          <a:r>
            <a:rPr lang="en-US" sz="1800"/>
            <a:t>Application deadline moved from March 4, 2024 to </a:t>
          </a:r>
          <a:r>
            <a:rPr lang="en-US" sz="1800" b="1"/>
            <a:t>March 25, 2024 at 3pm</a:t>
          </a:r>
          <a:endParaRPr lang="en-US" sz="1800"/>
        </a:p>
      </dgm:t>
    </dgm:pt>
    <dgm:pt modelId="{2D7B4DF4-D238-4469-8077-7224399D225F}" type="parTrans" cxnId="{910AEA9B-C9B7-4B5B-BAA5-524E5A6B9BD5}">
      <dgm:prSet/>
      <dgm:spPr/>
      <dgm:t>
        <a:bodyPr/>
        <a:lstStyle/>
        <a:p>
          <a:endParaRPr lang="en-US"/>
        </a:p>
      </dgm:t>
    </dgm:pt>
    <dgm:pt modelId="{46CAA43E-D07D-42D4-85DD-2A7864D9AC5C}" type="sibTrans" cxnId="{910AEA9B-C9B7-4B5B-BAA5-524E5A6B9BD5}">
      <dgm:prSet/>
      <dgm:spPr/>
      <dgm:t>
        <a:bodyPr/>
        <a:lstStyle/>
        <a:p>
          <a:endParaRPr lang="en-US"/>
        </a:p>
      </dgm:t>
    </dgm:pt>
    <dgm:pt modelId="{AEC8EEB4-AD15-4A14-82C9-EFA349036BAA}">
      <dgm:prSet custT="1"/>
      <dgm:spPr>
        <a:solidFill>
          <a:schemeClr val="accent6">
            <a:lumMod val="60000"/>
            <a:lumOff val="40000"/>
          </a:schemeClr>
        </a:solidFill>
      </dgm:spPr>
      <dgm:t>
        <a:bodyPr/>
        <a:lstStyle/>
        <a:p>
          <a:r>
            <a:rPr lang="en-US" sz="1800">
              <a:solidFill>
                <a:srgbClr val="002060"/>
              </a:solidFill>
            </a:rPr>
            <a:t>New deadline for timely expenditure waivers </a:t>
          </a:r>
          <a:r>
            <a:rPr lang="en-US" sz="1800" b="1">
              <a:solidFill>
                <a:srgbClr val="002060"/>
              </a:solidFill>
            </a:rPr>
            <a:t>February 26, 2024</a:t>
          </a:r>
        </a:p>
      </dgm:t>
    </dgm:pt>
    <dgm:pt modelId="{66FC16B4-8392-4136-99D1-3BA299DA2C5B}" type="parTrans" cxnId="{6D55A3B3-27CE-419B-B152-0EC8BAA0A91D}">
      <dgm:prSet/>
      <dgm:spPr/>
      <dgm:t>
        <a:bodyPr/>
        <a:lstStyle/>
        <a:p>
          <a:endParaRPr lang="en-US"/>
        </a:p>
      </dgm:t>
    </dgm:pt>
    <dgm:pt modelId="{9944333D-924E-4B1B-9E75-39FD70AE94F2}" type="sibTrans" cxnId="{6D55A3B3-27CE-419B-B152-0EC8BAA0A91D}">
      <dgm:prSet/>
      <dgm:spPr/>
      <dgm:t>
        <a:bodyPr/>
        <a:lstStyle/>
        <a:p>
          <a:endParaRPr lang="en-US"/>
        </a:p>
      </dgm:t>
    </dgm:pt>
    <dgm:pt modelId="{2E22CFE5-3535-480B-B978-21B069FAE0D2}">
      <dgm:prSet custT="1"/>
      <dgm:spPr>
        <a:solidFill>
          <a:schemeClr val="accent5">
            <a:lumMod val="50000"/>
          </a:schemeClr>
        </a:solidFill>
      </dgm:spPr>
      <dgm:t>
        <a:bodyPr/>
        <a:lstStyle/>
        <a:p>
          <a:r>
            <a:rPr lang="en-US" sz="1800"/>
            <a:t>Increase of $100,000 in max award to Mini-Entitlements</a:t>
          </a:r>
        </a:p>
      </dgm:t>
    </dgm:pt>
    <dgm:pt modelId="{51A122E3-E3D2-463D-AFC5-5F0F8A06D46D}" type="parTrans" cxnId="{11163845-B3C9-4276-AC12-D48A858C2F43}">
      <dgm:prSet/>
      <dgm:spPr/>
      <dgm:t>
        <a:bodyPr/>
        <a:lstStyle/>
        <a:p>
          <a:endParaRPr lang="en-US"/>
        </a:p>
      </dgm:t>
    </dgm:pt>
    <dgm:pt modelId="{90AA2891-060A-4B8D-B38F-43B363294E36}" type="sibTrans" cxnId="{11163845-B3C9-4276-AC12-D48A858C2F43}">
      <dgm:prSet/>
      <dgm:spPr/>
      <dgm:t>
        <a:bodyPr/>
        <a:lstStyle/>
        <a:p>
          <a:endParaRPr lang="en-US"/>
        </a:p>
      </dgm:t>
    </dgm:pt>
    <dgm:pt modelId="{E42F9DEA-CB44-46B4-9E43-D5AB184DCC11}">
      <dgm:prSet custT="1"/>
      <dgm:spPr>
        <a:solidFill>
          <a:schemeClr val="accent6">
            <a:lumMod val="60000"/>
            <a:lumOff val="40000"/>
          </a:schemeClr>
        </a:solidFill>
      </dgm:spPr>
      <dgm:t>
        <a:bodyPr/>
        <a:lstStyle/>
        <a:p>
          <a:r>
            <a:rPr lang="en-US" sz="1800">
              <a:solidFill>
                <a:srgbClr val="002060"/>
              </a:solidFill>
            </a:rPr>
            <a:t>Increase of $50,000 in max award to Regional Applicants (three or more communities)</a:t>
          </a:r>
        </a:p>
      </dgm:t>
    </dgm:pt>
    <dgm:pt modelId="{16081122-71C0-4369-B828-CC4900FCEC60}" type="parTrans" cxnId="{A7BD165E-EBA9-4954-96AE-B73E9C7C1A3D}">
      <dgm:prSet/>
      <dgm:spPr/>
      <dgm:t>
        <a:bodyPr/>
        <a:lstStyle/>
        <a:p>
          <a:endParaRPr lang="en-US"/>
        </a:p>
      </dgm:t>
    </dgm:pt>
    <dgm:pt modelId="{981E2954-58F3-49C0-9BA4-E5CB54661A47}" type="sibTrans" cxnId="{A7BD165E-EBA9-4954-96AE-B73E9C7C1A3D}">
      <dgm:prSet/>
      <dgm:spPr/>
      <dgm:t>
        <a:bodyPr/>
        <a:lstStyle/>
        <a:p>
          <a:endParaRPr lang="en-US"/>
        </a:p>
      </dgm:t>
    </dgm:pt>
    <dgm:pt modelId="{4E984C0F-1269-4923-B458-5AF375E7987A}">
      <dgm:prSet custT="1"/>
      <dgm:spPr>
        <a:solidFill>
          <a:schemeClr val="accent5">
            <a:lumMod val="50000"/>
          </a:schemeClr>
        </a:solidFill>
      </dgm:spPr>
      <dgm:t>
        <a:bodyPr/>
        <a:lstStyle/>
        <a:p>
          <a:r>
            <a:rPr lang="en-US" sz="1800"/>
            <a:t>Clarification on Lead Remediation up to $25,000 as grant - based on the work write-up and cost estimate for remediation. </a:t>
          </a:r>
          <a:r>
            <a:rPr lang="en-US" sz="1800" i="1"/>
            <a:t>Not for cost of testing. </a:t>
          </a:r>
          <a:endParaRPr lang="en-US" sz="1800"/>
        </a:p>
      </dgm:t>
    </dgm:pt>
    <dgm:pt modelId="{79CBD54B-017A-461A-B6FE-ED8AE9721D8D}" type="parTrans" cxnId="{F3E04586-811E-4ED7-9F4D-4F69EB033224}">
      <dgm:prSet/>
      <dgm:spPr/>
      <dgm:t>
        <a:bodyPr/>
        <a:lstStyle/>
        <a:p>
          <a:endParaRPr lang="en-US"/>
        </a:p>
      </dgm:t>
    </dgm:pt>
    <dgm:pt modelId="{885D52D2-7314-40F1-BCFC-48D4F6A47FA9}" type="sibTrans" cxnId="{F3E04586-811E-4ED7-9F4D-4F69EB033224}">
      <dgm:prSet/>
      <dgm:spPr/>
      <dgm:t>
        <a:bodyPr/>
        <a:lstStyle/>
        <a:p>
          <a:endParaRPr lang="en-US"/>
        </a:p>
      </dgm:t>
    </dgm:pt>
    <dgm:pt modelId="{ED8C26DE-1DED-488A-9E4A-5CA0E364AC45}">
      <dgm:prSet custT="1"/>
      <dgm:spPr>
        <a:solidFill>
          <a:schemeClr val="accent6">
            <a:lumMod val="60000"/>
            <a:lumOff val="40000"/>
          </a:schemeClr>
        </a:solidFill>
      </dgm:spPr>
      <dgm:t>
        <a:bodyPr/>
        <a:lstStyle/>
        <a:p>
          <a:r>
            <a:rPr lang="en-US" sz="1800" i="1">
              <a:solidFill>
                <a:srgbClr val="002060"/>
              </a:solidFill>
            </a:rPr>
            <a:t>Increase of Program Delivery + General Admin. cap from 27% to 30%; GA still capped at 15%</a:t>
          </a:r>
          <a:endParaRPr lang="en-US" sz="1800">
            <a:solidFill>
              <a:srgbClr val="002060"/>
            </a:solidFill>
          </a:endParaRPr>
        </a:p>
      </dgm:t>
    </dgm:pt>
    <dgm:pt modelId="{FDF9371B-CE98-4D7C-A725-E97E28D09CD2}" type="parTrans" cxnId="{A4FD42FE-F120-4056-AB58-0E082BC64F35}">
      <dgm:prSet/>
      <dgm:spPr/>
      <dgm:t>
        <a:bodyPr/>
        <a:lstStyle/>
        <a:p>
          <a:endParaRPr lang="en-US"/>
        </a:p>
      </dgm:t>
    </dgm:pt>
    <dgm:pt modelId="{36EBD860-4466-4217-B920-1908B53CB4BC}" type="sibTrans" cxnId="{A4FD42FE-F120-4056-AB58-0E082BC64F35}">
      <dgm:prSet/>
      <dgm:spPr/>
      <dgm:t>
        <a:bodyPr/>
        <a:lstStyle/>
        <a:p>
          <a:endParaRPr lang="en-US"/>
        </a:p>
      </dgm:t>
    </dgm:pt>
    <dgm:pt modelId="{50C5D5D4-52A3-42D7-8EAF-65FCDE41186C}">
      <dgm:prSet custT="1"/>
      <dgm:spPr>
        <a:solidFill>
          <a:schemeClr val="accent5">
            <a:lumMod val="50000"/>
          </a:schemeClr>
        </a:solidFill>
      </dgm:spPr>
      <dgm:t>
        <a:bodyPr/>
        <a:lstStyle/>
        <a:p>
          <a:r>
            <a:rPr lang="en-US" sz="1800"/>
            <a:t>*In process of reviewing data related to Single Case Waivers</a:t>
          </a:r>
        </a:p>
      </dgm:t>
    </dgm:pt>
    <dgm:pt modelId="{B0222F9B-3C53-4437-B471-E35040F3B59C}" type="parTrans" cxnId="{B0EDA0E3-CF04-4CAF-B269-F7B07D6A5594}">
      <dgm:prSet/>
      <dgm:spPr/>
      <dgm:t>
        <a:bodyPr/>
        <a:lstStyle/>
        <a:p>
          <a:endParaRPr lang="en-US"/>
        </a:p>
      </dgm:t>
    </dgm:pt>
    <dgm:pt modelId="{E87B7E0D-16D2-4694-9B4F-D5680F20A618}" type="sibTrans" cxnId="{B0EDA0E3-CF04-4CAF-B269-F7B07D6A5594}">
      <dgm:prSet/>
      <dgm:spPr/>
      <dgm:t>
        <a:bodyPr/>
        <a:lstStyle/>
        <a:p>
          <a:endParaRPr lang="en-US"/>
        </a:p>
      </dgm:t>
    </dgm:pt>
    <dgm:pt modelId="{6F6DE2A9-5B15-4FBE-8BE1-44648F7A4889}" type="pres">
      <dgm:prSet presAssocID="{31CD3100-51C2-4CAF-AE24-27AA6753AD89}" presName="linear" presStyleCnt="0">
        <dgm:presLayoutVars>
          <dgm:animLvl val="lvl"/>
          <dgm:resizeHandles val="exact"/>
        </dgm:presLayoutVars>
      </dgm:prSet>
      <dgm:spPr/>
    </dgm:pt>
    <dgm:pt modelId="{96D8574F-D740-436E-97FC-24B227041528}" type="pres">
      <dgm:prSet presAssocID="{E11B8B47-0BEF-450C-8A2F-68AD292A5B3B}" presName="parentText" presStyleLbl="node1" presStyleIdx="0" presStyleCnt="7">
        <dgm:presLayoutVars>
          <dgm:chMax val="0"/>
          <dgm:bulletEnabled val="1"/>
        </dgm:presLayoutVars>
      </dgm:prSet>
      <dgm:spPr/>
    </dgm:pt>
    <dgm:pt modelId="{88D7C8DD-2C3D-4347-A1E8-02A904E2823C}" type="pres">
      <dgm:prSet presAssocID="{46CAA43E-D07D-42D4-85DD-2A7864D9AC5C}" presName="spacer" presStyleCnt="0"/>
      <dgm:spPr/>
    </dgm:pt>
    <dgm:pt modelId="{383FC3C7-CD80-4E57-9EE1-10874C0956F2}" type="pres">
      <dgm:prSet presAssocID="{AEC8EEB4-AD15-4A14-82C9-EFA349036BAA}" presName="parentText" presStyleLbl="node1" presStyleIdx="1" presStyleCnt="7">
        <dgm:presLayoutVars>
          <dgm:chMax val="0"/>
          <dgm:bulletEnabled val="1"/>
        </dgm:presLayoutVars>
      </dgm:prSet>
      <dgm:spPr/>
    </dgm:pt>
    <dgm:pt modelId="{CC01CBCA-3F2E-4C6B-9803-A77F2BDD8AE4}" type="pres">
      <dgm:prSet presAssocID="{9944333D-924E-4B1B-9E75-39FD70AE94F2}" presName="spacer" presStyleCnt="0"/>
      <dgm:spPr/>
    </dgm:pt>
    <dgm:pt modelId="{405CDF00-EC5C-46CB-9FA9-686D860F108D}" type="pres">
      <dgm:prSet presAssocID="{2E22CFE5-3535-480B-B978-21B069FAE0D2}" presName="parentText" presStyleLbl="node1" presStyleIdx="2" presStyleCnt="7">
        <dgm:presLayoutVars>
          <dgm:chMax val="0"/>
          <dgm:bulletEnabled val="1"/>
        </dgm:presLayoutVars>
      </dgm:prSet>
      <dgm:spPr/>
    </dgm:pt>
    <dgm:pt modelId="{3FF5F697-B5EC-4AA4-97BE-2C138DF701A4}" type="pres">
      <dgm:prSet presAssocID="{90AA2891-060A-4B8D-B38F-43B363294E36}" presName="spacer" presStyleCnt="0"/>
      <dgm:spPr/>
    </dgm:pt>
    <dgm:pt modelId="{C1FDE314-F3A8-4172-B640-578A1EE11C32}" type="pres">
      <dgm:prSet presAssocID="{E42F9DEA-CB44-46B4-9E43-D5AB184DCC11}" presName="parentText" presStyleLbl="node1" presStyleIdx="3" presStyleCnt="7">
        <dgm:presLayoutVars>
          <dgm:chMax val="0"/>
          <dgm:bulletEnabled val="1"/>
        </dgm:presLayoutVars>
      </dgm:prSet>
      <dgm:spPr/>
    </dgm:pt>
    <dgm:pt modelId="{511FB6AA-D72D-4FF0-A33C-F11945929C07}" type="pres">
      <dgm:prSet presAssocID="{981E2954-58F3-49C0-9BA4-E5CB54661A47}" presName="spacer" presStyleCnt="0"/>
      <dgm:spPr/>
    </dgm:pt>
    <dgm:pt modelId="{261682FE-1261-4DA1-A704-D850E714E0DB}" type="pres">
      <dgm:prSet presAssocID="{4E984C0F-1269-4923-B458-5AF375E7987A}" presName="parentText" presStyleLbl="node1" presStyleIdx="4" presStyleCnt="7">
        <dgm:presLayoutVars>
          <dgm:chMax val="0"/>
          <dgm:bulletEnabled val="1"/>
        </dgm:presLayoutVars>
      </dgm:prSet>
      <dgm:spPr/>
    </dgm:pt>
    <dgm:pt modelId="{9CC95836-1CF0-45EC-A1DE-420E21628314}" type="pres">
      <dgm:prSet presAssocID="{885D52D2-7314-40F1-BCFC-48D4F6A47FA9}" presName="spacer" presStyleCnt="0"/>
      <dgm:spPr/>
    </dgm:pt>
    <dgm:pt modelId="{879D6359-BB2A-44C6-88E3-01712B9DEC6D}" type="pres">
      <dgm:prSet presAssocID="{ED8C26DE-1DED-488A-9E4A-5CA0E364AC45}" presName="parentText" presStyleLbl="node1" presStyleIdx="5" presStyleCnt="7">
        <dgm:presLayoutVars>
          <dgm:chMax val="0"/>
          <dgm:bulletEnabled val="1"/>
        </dgm:presLayoutVars>
      </dgm:prSet>
      <dgm:spPr/>
    </dgm:pt>
    <dgm:pt modelId="{508A850E-EB94-4FDB-B3EC-D9A19593A064}" type="pres">
      <dgm:prSet presAssocID="{36EBD860-4466-4217-B920-1908B53CB4BC}" presName="spacer" presStyleCnt="0"/>
      <dgm:spPr/>
    </dgm:pt>
    <dgm:pt modelId="{CBBB19F7-83B4-4786-A02C-D38FDB6E4026}" type="pres">
      <dgm:prSet presAssocID="{50C5D5D4-52A3-42D7-8EAF-65FCDE41186C}" presName="parentText" presStyleLbl="node1" presStyleIdx="6" presStyleCnt="7">
        <dgm:presLayoutVars>
          <dgm:chMax val="0"/>
          <dgm:bulletEnabled val="1"/>
        </dgm:presLayoutVars>
      </dgm:prSet>
      <dgm:spPr/>
    </dgm:pt>
  </dgm:ptLst>
  <dgm:cxnLst>
    <dgm:cxn modelId="{8411E033-3D96-4AA2-8BF7-3C93D7C70AA9}" type="presOf" srcId="{4E984C0F-1269-4923-B458-5AF375E7987A}" destId="{261682FE-1261-4DA1-A704-D850E714E0DB}" srcOrd="0" destOrd="0" presId="urn:microsoft.com/office/officeart/2005/8/layout/vList2"/>
    <dgm:cxn modelId="{A7BD165E-EBA9-4954-96AE-B73E9C7C1A3D}" srcId="{31CD3100-51C2-4CAF-AE24-27AA6753AD89}" destId="{E42F9DEA-CB44-46B4-9E43-D5AB184DCC11}" srcOrd="3" destOrd="0" parTransId="{16081122-71C0-4369-B828-CC4900FCEC60}" sibTransId="{981E2954-58F3-49C0-9BA4-E5CB54661A47}"/>
    <dgm:cxn modelId="{11163845-B3C9-4276-AC12-D48A858C2F43}" srcId="{31CD3100-51C2-4CAF-AE24-27AA6753AD89}" destId="{2E22CFE5-3535-480B-B978-21B069FAE0D2}" srcOrd="2" destOrd="0" parTransId="{51A122E3-E3D2-463D-AFC5-5F0F8A06D46D}" sibTransId="{90AA2891-060A-4B8D-B38F-43B363294E36}"/>
    <dgm:cxn modelId="{5771FC51-9C4F-4C48-BC29-89D9CC2F772F}" type="presOf" srcId="{50C5D5D4-52A3-42D7-8EAF-65FCDE41186C}" destId="{CBBB19F7-83B4-4786-A02C-D38FDB6E4026}" srcOrd="0" destOrd="0" presId="urn:microsoft.com/office/officeart/2005/8/layout/vList2"/>
    <dgm:cxn modelId="{23AD0055-072A-4359-8D5A-C2BCD03C2DFD}" type="presOf" srcId="{E42F9DEA-CB44-46B4-9E43-D5AB184DCC11}" destId="{C1FDE314-F3A8-4172-B640-578A1EE11C32}" srcOrd="0" destOrd="0" presId="urn:microsoft.com/office/officeart/2005/8/layout/vList2"/>
    <dgm:cxn modelId="{F3E04586-811E-4ED7-9F4D-4F69EB033224}" srcId="{31CD3100-51C2-4CAF-AE24-27AA6753AD89}" destId="{4E984C0F-1269-4923-B458-5AF375E7987A}" srcOrd="4" destOrd="0" parTransId="{79CBD54B-017A-461A-B6FE-ED8AE9721D8D}" sibTransId="{885D52D2-7314-40F1-BCFC-48D4F6A47FA9}"/>
    <dgm:cxn modelId="{910AEA9B-C9B7-4B5B-BAA5-524E5A6B9BD5}" srcId="{31CD3100-51C2-4CAF-AE24-27AA6753AD89}" destId="{E11B8B47-0BEF-450C-8A2F-68AD292A5B3B}" srcOrd="0" destOrd="0" parTransId="{2D7B4DF4-D238-4469-8077-7224399D225F}" sibTransId="{46CAA43E-D07D-42D4-85DD-2A7864D9AC5C}"/>
    <dgm:cxn modelId="{6BA391B2-1767-426B-9677-879D38C24B29}" type="presOf" srcId="{E11B8B47-0BEF-450C-8A2F-68AD292A5B3B}" destId="{96D8574F-D740-436E-97FC-24B227041528}" srcOrd="0" destOrd="0" presId="urn:microsoft.com/office/officeart/2005/8/layout/vList2"/>
    <dgm:cxn modelId="{6D55A3B3-27CE-419B-B152-0EC8BAA0A91D}" srcId="{31CD3100-51C2-4CAF-AE24-27AA6753AD89}" destId="{AEC8EEB4-AD15-4A14-82C9-EFA349036BAA}" srcOrd="1" destOrd="0" parTransId="{66FC16B4-8392-4136-99D1-3BA299DA2C5B}" sibTransId="{9944333D-924E-4B1B-9E75-39FD70AE94F2}"/>
    <dgm:cxn modelId="{00DAACCF-FBC1-4FA9-B76C-6C8A1C336548}" type="presOf" srcId="{AEC8EEB4-AD15-4A14-82C9-EFA349036BAA}" destId="{383FC3C7-CD80-4E57-9EE1-10874C0956F2}" srcOrd="0" destOrd="0" presId="urn:microsoft.com/office/officeart/2005/8/layout/vList2"/>
    <dgm:cxn modelId="{CC78D9E0-4130-4596-9132-42CC38403D75}" type="presOf" srcId="{31CD3100-51C2-4CAF-AE24-27AA6753AD89}" destId="{6F6DE2A9-5B15-4FBE-8BE1-44648F7A4889}" srcOrd="0" destOrd="0" presId="urn:microsoft.com/office/officeart/2005/8/layout/vList2"/>
    <dgm:cxn modelId="{B0EDA0E3-CF04-4CAF-B269-F7B07D6A5594}" srcId="{31CD3100-51C2-4CAF-AE24-27AA6753AD89}" destId="{50C5D5D4-52A3-42D7-8EAF-65FCDE41186C}" srcOrd="6" destOrd="0" parTransId="{B0222F9B-3C53-4437-B471-E35040F3B59C}" sibTransId="{E87B7E0D-16D2-4694-9B4F-D5680F20A618}"/>
    <dgm:cxn modelId="{DFC88AF4-3DDD-4C88-85FB-0E0FFC859065}" type="presOf" srcId="{ED8C26DE-1DED-488A-9E4A-5CA0E364AC45}" destId="{879D6359-BB2A-44C6-88E3-01712B9DEC6D}" srcOrd="0" destOrd="0" presId="urn:microsoft.com/office/officeart/2005/8/layout/vList2"/>
    <dgm:cxn modelId="{151EF4F7-31B4-4A60-970E-D55F1CC045A1}" type="presOf" srcId="{2E22CFE5-3535-480B-B978-21B069FAE0D2}" destId="{405CDF00-EC5C-46CB-9FA9-686D860F108D}" srcOrd="0" destOrd="0" presId="urn:microsoft.com/office/officeart/2005/8/layout/vList2"/>
    <dgm:cxn modelId="{A4FD42FE-F120-4056-AB58-0E082BC64F35}" srcId="{31CD3100-51C2-4CAF-AE24-27AA6753AD89}" destId="{ED8C26DE-1DED-488A-9E4A-5CA0E364AC45}" srcOrd="5" destOrd="0" parTransId="{FDF9371B-CE98-4D7C-A725-E97E28D09CD2}" sibTransId="{36EBD860-4466-4217-B920-1908B53CB4BC}"/>
    <dgm:cxn modelId="{13D6908E-4AAA-4270-B12C-CE0DB453BA14}" type="presParOf" srcId="{6F6DE2A9-5B15-4FBE-8BE1-44648F7A4889}" destId="{96D8574F-D740-436E-97FC-24B227041528}" srcOrd="0" destOrd="0" presId="urn:microsoft.com/office/officeart/2005/8/layout/vList2"/>
    <dgm:cxn modelId="{F2E0297C-BE35-48CB-BB92-2091D550CE1A}" type="presParOf" srcId="{6F6DE2A9-5B15-4FBE-8BE1-44648F7A4889}" destId="{88D7C8DD-2C3D-4347-A1E8-02A904E2823C}" srcOrd="1" destOrd="0" presId="urn:microsoft.com/office/officeart/2005/8/layout/vList2"/>
    <dgm:cxn modelId="{D08B609A-BA84-4253-A8DA-AA26D3A9F465}" type="presParOf" srcId="{6F6DE2A9-5B15-4FBE-8BE1-44648F7A4889}" destId="{383FC3C7-CD80-4E57-9EE1-10874C0956F2}" srcOrd="2" destOrd="0" presId="urn:microsoft.com/office/officeart/2005/8/layout/vList2"/>
    <dgm:cxn modelId="{3B347F35-E0E1-4696-A59A-CD9804ECED4D}" type="presParOf" srcId="{6F6DE2A9-5B15-4FBE-8BE1-44648F7A4889}" destId="{CC01CBCA-3F2E-4C6B-9803-A77F2BDD8AE4}" srcOrd="3" destOrd="0" presId="urn:microsoft.com/office/officeart/2005/8/layout/vList2"/>
    <dgm:cxn modelId="{F5CD4CA6-5516-4FEB-91CD-A4F9609F245D}" type="presParOf" srcId="{6F6DE2A9-5B15-4FBE-8BE1-44648F7A4889}" destId="{405CDF00-EC5C-46CB-9FA9-686D860F108D}" srcOrd="4" destOrd="0" presId="urn:microsoft.com/office/officeart/2005/8/layout/vList2"/>
    <dgm:cxn modelId="{0E2D2740-5544-4857-8735-4F0C6FFD24B9}" type="presParOf" srcId="{6F6DE2A9-5B15-4FBE-8BE1-44648F7A4889}" destId="{3FF5F697-B5EC-4AA4-97BE-2C138DF701A4}" srcOrd="5" destOrd="0" presId="urn:microsoft.com/office/officeart/2005/8/layout/vList2"/>
    <dgm:cxn modelId="{DFAA56DB-9F6D-4016-9DC0-45597DC0F501}" type="presParOf" srcId="{6F6DE2A9-5B15-4FBE-8BE1-44648F7A4889}" destId="{C1FDE314-F3A8-4172-B640-578A1EE11C32}" srcOrd="6" destOrd="0" presId="urn:microsoft.com/office/officeart/2005/8/layout/vList2"/>
    <dgm:cxn modelId="{6DF794F2-C989-46C5-9D2C-D15F31857FA4}" type="presParOf" srcId="{6F6DE2A9-5B15-4FBE-8BE1-44648F7A4889}" destId="{511FB6AA-D72D-4FF0-A33C-F11945929C07}" srcOrd="7" destOrd="0" presId="urn:microsoft.com/office/officeart/2005/8/layout/vList2"/>
    <dgm:cxn modelId="{1A6F2736-37A8-4F71-BBBF-441289975F95}" type="presParOf" srcId="{6F6DE2A9-5B15-4FBE-8BE1-44648F7A4889}" destId="{261682FE-1261-4DA1-A704-D850E714E0DB}" srcOrd="8" destOrd="0" presId="urn:microsoft.com/office/officeart/2005/8/layout/vList2"/>
    <dgm:cxn modelId="{082A91AF-AE2D-4DBD-BC5B-4E625C54B2A1}" type="presParOf" srcId="{6F6DE2A9-5B15-4FBE-8BE1-44648F7A4889}" destId="{9CC95836-1CF0-45EC-A1DE-420E21628314}" srcOrd="9" destOrd="0" presId="urn:microsoft.com/office/officeart/2005/8/layout/vList2"/>
    <dgm:cxn modelId="{A8B7CE3E-A8A3-4F72-9787-7E9AAAB0FB5A}" type="presParOf" srcId="{6F6DE2A9-5B15-4FBE-8BE1-44648F7A4889}" destId="{879D6359-BB2A-44C6-88E3-01712B9DEC6D}" srcOrd="10" destOrd="0" presId="urn:microsoft.com/office/officeart/2005/8/layout/vList2"/>
    <dgm:cxn modelId="{F5EC71E8-E838-42C4-B01E-FE4A47766072}" type="presParOf" srcId="{6F6DE2A9-5B15-4FBE-8BE1-44648F7A4889}" destId="{508A850E-EB94-4FDB-B3EC-D9A19593A064}" srcOrd="11" destOrd="0" presId="urn:microsoft.com/office/officeart/2005/8/layout/vList2"/>
    <dgm:cxn modelId="{D6FEBADC-76A4-4853-B2CB-5DB1FA69F179}" type="presParOf" srcId="{6F6DE2A9-5B15-4FBE-8BE1-44648F7A4889}" destId="{CBBB19F7-83B4-4786-A02C-D38FDB6E402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65AFD2F-12D2-4173-99EE-62BF67ECF4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FEA894-F152-4F12-A88C-B49DAB983441}">
      <dgm:prSet/>
      <dgm:spPr/>
      <dgm:t>
        <a:bodyPr/>
        <a:lstStyle/>
        <a:p>
          <a:pPr>
            <a:lnSpc>
              <a:spcPct val="100000"/>
            </a:lnSpc>
          </a:pPr>
          <a:r>
            <a:rPr lang="en-US"/>
            <a:t>Statutory requirement that at least 70% of all CDBG Expenditures must benefit LMI persons</a:t>
          </a:r>
        </a:p>
      </dgm:t>
    </dgm:pt>
    <dgm:pt modelId="{89C3230C-0E36-47BA-A8D6-0C5A94DF27A4}" type="parTrans" cxnId="{43A13262-E94F-459E-9677-5C9CB9F9B465}">
      <dgm:prSet/>
      <dgm:spPr/>
      <dgm:t>
        <a:bodyPr/>
        <a:lstStyle/>
        <a:p>
          <a:endParaRPr lang="en-US"/>
        </a:p>
      </dgm:t>
    </dgm:pt>
    <dgm:pt modelId="{F17A6AFE-38EF-4DA5-8E10-1CD6C7C0895C}" type="sibTrans" cxnId="{43A13262-E94F-459E-9677-5C9CB9F9B465}">
      <dgm:prSet/>
      <dgm:spPr/>
      <dgm:t>
        <a:bodyPr/>
        <a:lstStyle/>
        <a:p>
          <a:endParaRPr lang="en-US"/>
        </a:p>
      </dgm:t>
    </dgm:pt>
    <dgm:pt modelId="{845CE359-6D41-431B-9F17-F34ED5E42168}">
      <dgm:prSet/>
      <dgm:spPr/>
      <dgm:t>
        <a:bodyPr/>
        <a:lstStyle/>
        <a:p>
          <a:pPr>
            <a:lnSpc>
              <a:spcPct val="100000"/>
            </a:lnSpc>
          </a:pPr>
          <a:r>
            <a:rPr lang="en-US"/>
            <a:t>If the threshold is not met, HUD can require repayment</a:t>
          </a:r>
        </a:p>
      </dgm:t>
    </dgm:pt>
    <dgm:pt modelId="{856FE2EC-5782-4301-A06B-C0650927BA73}" type="parTrans" cxnId="{1E1559A4-6503-4820-8286-86FC1A2A0209}">
      <dgm:prSet/>
      <dgm:spPr/>
      <dgm:t>
        <a:bodyPr/>
        <a:lstStyle/>
        <a:p>
          <a:endParaRPr lang="en-US"/>
        </a:p>
      </dgm:t>
    </dgm:pt>
    <dgm:pt modelId="{901630C8-7938-4A72-8E02-FBB34E093BED}" type="sibTrans" cxnId="{1E1559A4-6503-4820-8286-86FC1A2A0209}">
      <dgm:prSet/>
      <dgm:spPr/>
      <dgm:t>
        <a:bodyPr/>
        <a:lstStyle/>
        <a:p>
          <a:endParaRPr lang="en-US"/>
        </a:p>
      </dgm:t>
    </dgm:pt>
    <dgm:pt modelId="{7AF3478B-265F-4CE3-B0C8-179B0CCD2102}">
      <dgm:prSet/>
      <dgm:spPr/>
      <dgm:t>
        <a:bodyPr/>
        <a:lstStyle/>
        <a:p>
          <a:pPr>
            <a:lnSpc>
              <a:spcPct val="100000"/>
            </a:lnSpc>
          </a:pPr>
          <a:r>
            <a:rPr lang="en-US"/>
            <a:t>EOHLC required to report to HUD annually</a:t>
          </a:r>
        </a:p>
      </dgm:t>
    </dgm:pt>
    <dgm:pt modelId="{C426A64E-8221-45EF-8059-FEF885F6C6B9}" type="parTrans" cxnId="{6111F467-E47C-4A98-AE03-8FB0D0A232E1}">
      <dgm:prSet/>
      <dgm:spPr/>
      <dgm:t>
        <a:bodyPr/>
        <a:lstStyle/>
        <a:p>
          <a:endParaRPr lang="en-US"/>
        </a:p>
      </dgm:t>
    </dgm:pt>
    <dgm:pt modelId="{0625B03F-5D48-4840-A9EE-81854FA9DEEC}" type="sibTrans" cxnId="{6111F467-E47C-4A98-AE03-8FB0D0A232E1}">
      <dgm:prSet/>
      <dgm:spPr/>
      <dgm:t>
        <a:bodyPr/>
        <a:lstStyle/>
        <a:p>
          <a:endParaRPr lang="en-US"/>
        </a:p>
      </dgm:t>
    </dgm:pt>
    <dgm:pt modelId="{4A980D79-D5BB-49CE-A3B2-116EDB6DBBB7}" type="pres">
      <dgm:prSet presAssocID="{965AFD2F-12D2-4173-99EE-62BF67ECF4C5}" presName="root" presStyleCnt="0">
        <dgm:presLayoutVars>
          <dgm:dir/>
          <dgm:resizeHandles val="exact"/>
        </dgm:presLayoutVars>
      </dgm:prSet>
      <dgm:spPr/>
    </dgm:pt>
    <dgm:pt modelId="{9416D15E-A7E0-445B-B235-019AEAD8623B}" type="pres">
      <dgm:prSet presAssocID="{C3FEA894-F152-4F12-A88C-B49DAB983441}" presName="compNode" presStyleCnt="0"/>
      <dgm:spPr/>
    </dgm:pt>
    <dgm:pt modelId="{3D8A1D09-57B7-41D8-9E2E-A830DD2D8AEA}" type="pres">
      <dgm:prSet presAssocID="{C3FEA894-F152-4F12-A88C-B49DAB983441}" presName="bgRect" presStyleLbl="bgShp" presStyleIdx="0" presStyleCnt="3"/>
      <dgm:spPr/>
    </dgm:pt>
    <dgm:pt modelId="{8CFD8504-3DC7-4DD1-A8B2-B19894D79395}" type="pres">
      <dgm:prSet presAssocID="{C3FEA894-F152-4F12-A88C-B49DAB9834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70987B0-9160-4784-AFFA-6D8020D62E7A}" type="pres">
      <dgm:prSet presAssocID="{C3FEA894-F152-4F12-A88C-B49DAB983441}" presName="spaceRect" presStyleCnt="0"/>
      <dgm:spPr/>
    </dgm:pt>
    <dgm:pt modelId="{D6186631-BF7F-46A6-839D-23B84B6C3742}" type="pres">
      <dgm:prSet presAssocID="{C3FEA894-F152-4F12-A88C-B49DAB983441}" presName="parTx" presStyleLbl="revTx" presStyleIdx="0" presStyleCnt="3">
        <dgm:presLayoutVars>
          <dgm:chMax val="0"/>
          <dgm:chPref val="0"/>
        </dgm:presLayoutVars>
      </dgm:prSet>
      <dgm:spPr/>
    </dgm:pt>
    <dgm:pt modelId="{0DC7DF99-1A55-4B58-BCA8-8230FC9D6985}" type="pres">
      <dgm:prSet presAssocID="{F17A6AFE-38EF-4DA5-8E10-1CD6C7C0895C}" presName="sibTrans" presStyleCnt="0"/>
      <dgm:spPr/>
    </dgm:pt>
    <dgm:pt modelId="{8BA61246-A4C5-488B-AC70-836202987B9E}" type="pres">
      <dgm:prSet presAssocID="{845CE359-6D41-431B-9F17-F34ED5E42168}" presName="compNode" presStyleCnt="0"/>
      <dgm:spPr/>
    </dgm:pt>
    <dgm:pt modelId="{9708650B-4C5F-4D8E-A495-58407A84D4A3}" type="pres">
      <dgm:prSet presAssocID="{845CE359-6D41-431B-9F17-F34ED5E42168}" presName="bgRect" presStyleLbl="bgShp" presStyleIdx="1" presStyleCnt="3"/>
      <dgm:spPr/>
    </dgm:pt>
    <dgm:pt modelId="{0D66A97D-9F54-42FF-87E4-B7551AF1307E}" type="pres">
      <dgm:prSet presAssocID="{845CE359-6D41-431B-9F17-F34ED5E421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4ED7ED2E-05AF-40C5-BB39-E65CFFF2F9B2}" type="pres">
      <dgm:prSet presAssocID="{845CE359-6D41-431B-9F17-F34ED5E42168}" presName="spaceRect" presStyleCnt="0"/>
      <dgm:spPr/>
    </dgm:pt>
    <dgm:pt modelId="{32679334-5535-49FD-96F5-DE1D292A2A98}" type="pres">
      <dgm:prSet presAssocID="{845CE359-6D41-431B-9F17-F34ED5E42168}" presName="parTx" presStyleLbl="revTx" presStyleIdx="1" presStyleCnt="3">
        <dgm:presLayoutVars>
          <dgm:chMax val="0"/>
          <dgm:chPref val="0"/>
        </dgm:presLayoutVars>
      </dgm:prSet>
      <dgm:spPr/>
    </dgm:pt>
    <dgm:pt modelId="{D5E98591-3F59-4EEA-810E-09FE0940942F}" type="pres">
      <dgm:prSet presAssocID="{901630C8-7938-4A72-8E02-FBB34E093BED}" presName="sibTrans" presStyleCnt="0"/>
      <dgm:spPr/>
    </dgm:pt>
    <dgm:pt modelId="{C7CF5E73-1763-4B69-AE09-14592FAED58F}" type="pres">
      <dgm:prSet presAssocID="{7AF3478B-265F-4CE3-B0C8-179B0CCD2102}" presName="compNode" presStyleCnt="0"/>
      <dgm:spPr/>
    </dgm:pt>
    <dgm:pt modelId="{BA1BA74E-9F5C-4287-BB6F-C9A51763BAAE}" type="pres">
      <dgm:prSet presAssocID="{7AF3478B-265F-4CE3-B0C8-179B0CCD2102}" presName="bgRect" presStyleLbl="bgShp" presStyleIdx="2" presStyleCnt="3"/>
      <dgm:spPr/>
    </dgm:pt>
    <dgm:pt modelId="{9059E30C-A955-48C5-A2E3-E35B141DDB49}" type="pres">
      <dgm:prSet presAssocID="{7AF3478B-265F-4CE3-B0C8-179B0CCD21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83E69DE8-7C8B-48F0-BF64-78B7C04B9974}" type="pres">
      <dgm:prSet presAssocID="{7AF3478B-265F-4CE3-B0C8-179B0CCD2102}" presName="spaceRect" presStyleCnt="0"/>
      <dgm:spPr/>
    </dgm:pt>
    <dgm:pt modelId="{4FEAC693-34F4-45BB-B79A-805CA7757498}" type="pres">
      <dgm:prSet presAssocID="{7AF3478B-265F-4CE3-B0C8-179B0CCD2102}" presName="parTx" presStyleLbl="revTx" presStyleIdx="2" presStyleCnt="3">
        <dgm:presLayoutVars>
          <dgm:chMax val="0"/>
          <dgm:chPref val="0"/>
        </dgm:presLayoutVars>
      </dgm:prSet>
      <dgm:spPr/>
    </dgm:pt>
  </dgm:ptLst>
  <dgm:cxnLst>
    <dgm:cxn modelId="{C7322910-343C-44FB-89AA-8329104D0194}" type="presOf" srcId="{965AFD2F-12D2-4173-99EE-62BF67ECF4C5}" destId="{4A980D79-D5BB-49CE-A3B2-116EDB6DBBB7}" srcOrd="0" destOrd="0" presId="urn:microsoft.com/office/officeart/2018/2/layout/IconVerticalSolidList"/>
    <dgm:cxn modelId="{C6944D27-81D6-43DA-BA3F-A48F4B2DB6F6}" type="presOf" srcId="{7AF3478B-265F-4CE3-B0C8-179B0CCD2102}" destId="{4FEAC693-34F4-45BB-B79A-805CA7757498}" srcOrd="0" destOrd="0" presId="urn:microsoft.com/office/officeart/2018/2/layout/IconVerticalSolidList"/>
    <dgm:cxn modelId="{43A13262-E94F-459E-9677-5C9CB9F9B465}" srcId="{965AFD2F-12D2-4173-99EE-62BF67ECF4C5}" destId="{C3FEA894-F152-4F12-A88C-B49DAB983441}" srcOrd="0" destOrd="0" parTransId="{89C3230C-0E36-47BA-A8D6-0C5A94DF27A4}" sibTransId="{F17A6AFE-38EF-4DA5-8E10-1CD6C7C0895C}"/>
    <dgm:cxn modelId="{C61DEB65-ED5B-44BE-8E4F-3295BBD2EC3C}" type="presOf" srcId="{C3FEA894-F152-4F12-A88C-B49DAB983441}" destId="{D6186631-BF7F-46A6-839D-23B84B6C3742}" srcOrd="0" destOrd="0" presId="urn:microsoft.com/office/officeart/2018/2/layout/IconVerticalSolidList"/>
    <dgm:cxn modelId="{6111F467-E47C-4A98-AE03-8FB0D0A232E1}" srcId="{965AFD2F-12D2-4173-99EE-62BF67ECF4C5}" destId="{7AF3478B-265F-4CE3-B0C8-179B0CCD2102}" srcOrd="2" destOrd="0" parTransId="{C426A64E-8221-45EF-8059-FEF885F6C6B9}" sibTransId="{0625B03F-5D48-4840-A9EE-81854FA9DEEC}"/>
    <dgm:cxn modelId="{9F209B48-D703-4628-8424-42A23FA42A95}" type="presOf" srcId="{845CE359-6D41-431B-9F17-F34ED5E42168}" destId="{32679334-5535-49FD-96F5-DE1D292A2A98}" srcOrd="0" destOrd="0" presId="urn:microsoft.com/office/officeart/2018/2/layout/IconVerticalSolidList"/>
    <dgm:cxn modelId="{1E1559A4-6503-4820-8286-86FC1A2A0209}" srcId="{965AFD2F-12D2-4173-99EE-62BF67ECF4C5}" destId="{845CE359-6D41-431B-9F17-F34ED5E42168}" srcOrd="1" destOrd="0" parTransId="{856FE2EC-5782-4301-A06B-C0650927BA73}" sibTransId="{901630C8-7938-4A72-8E02-FBB34E093BED}"/>
    <dgm:cxn modelId="{EBC0633B-94AB-45DD-A6B9-3579F2E3AA20}" type="presParOf" srcId="{4A980D79-D5BB-49CE-A3B2-116EDB6DBBB7}" destId="{9416D15E-A7E0-445B-B235-019AEAD8623B}" srcOrd="0" destOrd="0" presId="urn:microsoft.com/office/officeart/2018/2/layout/IconVerticalSolidList"/>
    <dgm:cxn modelId="{0965E859-7240-4C9B-AEAD-5890218AEB5C}" type="presParOf" srcId="{9416D15E-A7E0-445B-B235-019AEAD8623B}" destId="{3D8A1D09-57B7-41D8-9E2E-A830DD2D8AEA}" srcOrd="0" destOrd="0" presId="urn:microsoft.com/office/officeart/2018/2/layout/IconVerticalSolidList"/>
    <dgm:cxn modelId="{8B34D483-FED4-47AC-BA84-87B1B090E1B0}" type="presParOf" srcId="{9416D15E-A7E0-445B-B235-019AEAD8623B}" destId="{8CFD8504-3DC7-4DD1-A8B2-B19894D79395}" srcOrd="1" destOrd="0" presId="urn:microsoft.com/office/officeart/2018/2/layout/IconVerticalSolidList"/>
    <dgm:cxn modelId="{4A3ED1D6-E838-4E84-8864-B748AB123EDC}" type="presParOf" srcId="{9416D15E-A7E0-445B-B235-019AEAD8623B}" destId="{770987B0-9160-4784-AFFA-6D8020D62E7A}" srcOrd="2" destOrd="0" presId="urn:microsoft.com/office/officeart/2018/2/layout/IconVerticalSolidList"/>
    <dgm:cxn modelId="{FAD5D039-DF99-4270-9D6C-745F3B4020B5}" type="presParOf" srcId="{9416D15E-A7E0-445B-B235-019AEAD8623B}" destId="{D6186631-BF7F-46A6-839D-23B84B6C3742}" srcOrd="3" destOrd="0" presId="urn:microsoft.com/office/officeart/2018/2/layout/IconVerticalSolidList"/>
    <dgm:cxn modelId="{CC973973-9FD4-4D18-BF34-5D802A530C5C}" type="presParOf" srcId="{4A980D79-D5BB-49CE-A3B2-116EDB6DBBB7}" destId="{0DC7DF99-1A55-4B58-BCA8-8230FC9D6985}" srcOrd="1" destOrd="0" presId="urn:microsoft.com/office/officeart/2018/2/layout/IconVerticalSolidList"/>
    <dgm:cxn modelId="{3BB41B0B-64C7-4160-A02F-CC941BE8AF56}" type="presParOf" srcId="{4A980D79-D5BB-49CE-A3B2-116EDB6DBBB7}" destId="{8BA61246-A4C5-488B-AC70-836202987B9E}" srcOrd="2" destOrd="0" presId="urn:microsoft.com/office/officeart/2018/2/layout/IconVerticalSolidList"/>
    <dgm:cxn modelId="{3A0495A2-76E2-4EE2-8173-F5206AA6DCE7}" type="presParOf" srcId="{8BA61246-A4C5-488B-AC70-836202987B9E}" destId="{9708650B-4C5F-4D8E-A495-58407A84D4A3}" srcOrd="0" destOrd="0" presId="urn:microsoft.com/office/officeart/2018/2/layout/IconVerticalSolidList"/>
    <dgm:cxn modelId="{260117FC-1839-43B2-86DA-46F32A115B0E}" type="presParOf" srcId="{8BA61246-A4C5-488B-AC70-836202987B9E}" destId="{0D66A97D-9F54-42FF-87E4-B7551AF1307E}" srcOrd="1" destOrd="0" presId="urn:microsoft.com/office/officeart/2018/2/layout/IconVerticalSolidList"/>
    <dgm:cxn modelId="{BFD16067-726F-475C-80CB-312C42A8FC8C}" type="presParOf" srcId="{8BA61246-A4C5-488B-AC70-836202987B9E}" destId="{4ED7ED2E-05AF-40C5-BB39-E65CFFF2F9B2}" srcOrd="2" destOrd="0" presId="urn:microsoft.com/office/officeart/2018/2/layout/IconVerticalSolidList"/>
    <dgm:cxn modelId="{987A7C90-5717-448B-BBE4-1DEEF697CB78}" type="presParOf" srcId="{8BA61246-A4C5-488B-AC70-836202987B9E}" destId="{32679334-5535-49FD-96F5-DE1D292A2A98}" srcOrd="3" destOrd="0" presId="urn:microsoft.com/office/officeart/2018/2/layout/IconVerticalSolidList"/>
    <dgm:cxn modelId="{C9ADF4DB-7173-4DB4-B399-5B4F437C2B3C}" type="presParOf" srcId="{4A980D79-D5BB-49CE-A3B2-116EDB6DBBB7}" destId="{D5E98591-3F59-4EEA-810E-09FE0940942F}" srcOrd="3" destOrd="0" presId="urn:microsoft.com/office/officeart/2018/2/layout/IconVerticalSolidList"/>
    <dgm:cxn modelId="{91361780-30F9-4750-A32E-1306DA022D41}" type="presParOf" srcId="{4A980D79-D5BB-49CE-A3B2-116EDB6DBBB7}" destId="{C7CF5E73-1763-4B69-AE09-14592FAED58F}" srcOrd="4" destOrd="0" presId="urn:microsoft.com/office/officeart/2018/2/layout/IconVerticalSolidList"/>
    <dgm:cxn modelId="{3C203D28-8249-4FDB-8FEA-6529B3596898}" type="presParOf" srcId="{C7CF5E73-1763-4B69-AE09-14592FAED58F}" destId="{BA1BA74E-9F5C-4287-BB6F-C9A51763BAAE}" srcOrd="0" destOrd="0" presId="urn:microsoft.com/office/officeart/2018/2/layout/IconVerticalSolidList"/>
    <dgm:cxn modelId="{95BC6625-F1C6-4C1A-BB0E-EE0718360981}" type="presParOf" srcId="{C7CF5E73-1763-4B69-AE09-14592FAED58F}" destId="{9059E30C-A955-48C5-A2E3-E35B141DDB49}" srcOrd="1" destOrd="0" presId="urn:microsoft.com/office/officeart/2018/2/layout/IconVerticalSolidList"/>
    <dgm:cxn modelId="{73605231-8F2D-4DC8-816F-542CA2F64468}" type="presParOf" srcId="{C7CF5E73-1763-4B69-AE09-14592FAED58F}" destId="{83E69DE8-7C8B-48F0-BF64-78B7C04B9974}" srcOrd="2" destOrd="0" presId="urn:microsoft.com/office/officeart/2018/2/layout/IconVerticalSolidList"/>
    <dgm:cxn modelId="{5DFE7566-6166-4C87-9491-1EE6B22488FC}" type="presParOf" srcId="{C7CF5E73-1763-4B69-AE09-14592FAED58F}" destId="{4FEAC693-34F4-45BB-B79A-805CA77574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A858158-3838-4E64-B7D7-102939A1EAB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F1A7A1B-8E2F-4927-A8C9-98966701EEEB}">
      <dgm:prSet/>
      <dgm:spPr>
        <a:solidFill>
          <a:srgbClr val="9B6D97"/>
        </a:solidFill>
      </dgm:spPr>
      <dgm:t>
        <a:bodyPr/>
        <a:lstStyle/>
        <a:p>
          <a:pPr>
            <a:defRPr cap="all"/>
          </a:pPr>
          <a:r>
            <a:rPr lang="en-US"/>
            <a:t>In order for a service area to qualify for National Objective purposes it must be </a:t>
          </a:r>
          <a:r>
            <a:rPr lang="en-US" u="sng"/>
            <a:t>primarily residential</a:t>
          </a:r>
          <a:endParaRPr lang="en-US"/>
        </a:p>
      </dgm:t>
    </dgm:pt>
    <dgm:pt modelId="{963354BB-4458-4AD3-AF54-109B342B867A}" type="parTrans" cxnId="{DC61FF8B-1949-485C-AED0-0ED5D1D1AA9E}">
      <dgm:prSet/>
      <dgm:spPr/>
      <dgm:t>
        <a:bodyPr/>
        <a:lstStyle/>
        <a:p>
          <a:endParaRPr lang="en-US"/>
        </a:p>
      </dgm:t>
    </dgm:pt>
    <dgm:pt modelId="{72ADE0A4-A098-4CB7-9ED0-A13F30CF58A0}" type="sibTrans" cxnId="{DC61FF8B-1949-485C-AED0-0ED5D1D1AA9E}">
      <dgm:prSet/>
      <dgm:spPr/>
      <dgm:t>
        <a:bodyPr/>
        <a:lstStyle/>
        <a:p>
          <a:endParaRPr lang="en-US"/>
        </a:p>
      </dgm:t>
    </dgm:pt>
    <dgm:pt modelId="{B2CBA421-BBED-4710-A13D-27CCD3CCC6A9}">
      <dgm:prSet/>
      <dgm:spPr>
        <a:solidFill>
          <a:schemeClr val="accent5">
            <a:lumMod val="50000"/>
          </a:schemeClr>
        </a:solidFill>
      </dgm:spPr>
      <dgm:t>
        <a:bodyPr/>
        <a:lstStyle/>
        <a:p>
          <a:pPr>
            <a:defRPr cap="all"/>
          </a:pPr>
          <a:r>
            <a:rPr lang="en-US"/>
            <a:t>And, it must be demonstrated that at least </a:t>
          </a:r>
          <a:r>
            <a:rPr lang="en-US" b="1"/>
            <a:t>51%</a:t>
          </a:r>
          <a:r>
            <a:rPr lang="en-US"/>
            <a:t> of the residents of the service area are of low-and-moderate income</a:t>
          </a:r>
        </a:p>
      </dgm:t>
    </dgm:pt>
    <dgm:pt modelId="{5D181B08-2310-444F-873D-D04F66BD898C}" type="parTrans" cxnId="{B71AD05A-D5A9-48D5-B2EE-E2646084B446}">
      <dgm:prSet/>
      <dgm:spPr/>
      <dgm:t>
        <a:bodyPr/>
        <a:lstStyle/>
        <a:p>
          <a:endParaRPr lang="en-US"/>
        </a:p>
      </dgm:t>
    </dgm:pt>
    <dgm:pt modelId="{7721A6F0-CA49-4D3E-A0E4-26B218AF8C25}" type="sibTrans" cxnId="{B71AD05A-D5A9-48D5-B2EE-E2646084B446}">
      <dgm:prSet/>
      <dgm:spPr/>
      <dgm:t>
        <a:bodyPr/>
        <a:lstStyle/>
        <a:p>
          <a:endParaRPr lang="en-US"/>
        </a:p>
      </dgm:t>
    </dgm:pt>
    <dgm:pt modelId="{7CABBA3F-0C36-45B0-B4D9-615FC95B813F}">
      <dgm:prSet/>
      <dgm:spPr>
        <a:solidFill>
          <a:schemeClr val="bg2">
            <a:lumMod val="50000"/>
          </a:schemeClr>
        </a:solidFill>
      </dgm:spPr>
      <dgm:t>
        <a:bodyPr/>
        <a:lstStyle/>
        <a:p>
          <a:pPr>
            <a:defRPr cap="all"/>
          </a:pPr>
          <a:r>
            <a:rPr lang="en-US"/>
            <a:t>Two methods: Survey and Census</a:t>
          </a:r>
        </a:p>
      </dgm:t>
    </dgm:pt>
    <dgm:pt modelId="{16591140-FF6A-444C-8CC0-906921137F8C}" type="parTrans" cxnId="{2308B510-BACC-4445-9253-93085E8CD35B}">
      <dgm:prSet/>
      <dgm:spPr/>
      <dgm:t>
        <a:bodyPr/>
        <a:lstStyle/>
        <a:p>
          <a:endParaRPr lang="en-US"/>
        </a:p>
      </dgm:t>
    </dgm:pt>
    <dgm:pt modelId="{FD96EE29-BA98-43C4-8340-DB7F9C9F267D}" type="sibTrans" cxnId="{2308B510-BACC-4445-9253-93085E8CD35B}">
      <dgm:prSet/>
      <dgm:spPr/>
      <dgm:t>
        <a:bodyPr/>
        <a:lstStyle/>
        <a:p>
          <a:endParaRPr lang="en-US"/>
        </a:p>
      </dgm:t>
    </dgm:pt>
    <dgm:pt modelId="{50A70D54-C9A2-48A3-B498-E468ED69F374}" type="pres">
      <dgm:prSet presAssocID="{0A858158-3838-4E64-B7D7-102939A1EABA}" presName="outerComposite" presStyleCnt="0">
        <dgm:presLayoutVars>
          <dgm:chMax val="5"/>
          <dgm:dir/>
          <dgm:resizeHandles val="exact"/>
        </dgm:presLayoutVars>
      </dgm:prSet>
      <dgm:spPr/>
    </dgm:pt>
    <dgm:pt modelId="{0F4B3802-4AB2-4B04-BA79-BA42F0CFFFF3}" type="pres">
      <dgm:prSet presAssocID="{0A858158-3838-4E64-B7D7-102939A1EABA}" presName="dummyMaxCanvas" presStyleCnt="0">
        <dgm:presLayoutVars/>
      </dgm:prSet>
      <dgm:spPr/>
    </dgm:pt>
    <dgm:pt modelId="{90303FA9-C6EC-4C5C-BEF7-1808E794F54C}" type="pres">
      <dgm:prSet presAssocID="{0A858158-3838-4E64-B7D7-102939A1EABA}" presName="ThreeNodes_1" presStyleLbl="node1" presStyleIdx="0" presStyleCnt="3">
        <dgm:presLayoutVars>
          <dgm:bulletEnabled val="1"/>
        </dgm:presLayoutVars>
      </dgm:prSet>
      <dgm:spPr/>
    </dgm:pt>
    <dgm:pt modelId="{28F3F304-960C-47CE-A1EC-C33BD250DA27}" type="pres">
      <dgm:prSet presAssocID="{0A858158-3838-4E64-B7D7-102939A1EABA}" presName="ThreeNodes_2" presStyleLbl="node1" presStyleIdx="1" presStyleCnt="3">
        <dgm:presLayoutVars>
          <dgm:bulletEnabled val="1"/>
        </dgm:presLayoutVars>
      </dgm:prSet>
      <dgm:spPr/>
    </dgm:pt>
    <dgm:pt modelId="{4A29D293-75DA-419A-AF8D-DB771DB9ED95}" type="pres">
      <dgm:prSet presAssocID="{0A858158-3838-4E64-B7D7-102939A1EABA}" presName="ThreeNodes_3" presStyleLbl="node1" presStyleIdx="2" presStyleCnt="3">
        <dgm:presLayoutVars>
          <dgm:bulletEnabled val="1"/>
        </dgm:presLayoutVars>
      </dgm:prSet>
      <dgm:spPr/>
    </dgm:pt>
    <dgm:pt modelId="{DB0DD1B2-F0E4-474F-B666-EED04CD98D9C}" type="pres">
      <dgm:prSet presAssocID="{0A858158-3838-4E64-B7D7-102939A1EABA}" presName="ThreeConn_1-2" presStyleLbl="fgAccFollowNode1" presStyleIdx="0" presStyleCnt="2">
        <dgm:presLayoutVars>
          <dgm:bulletEnabled val="1"/>
        </dgm:presLayoutVars>
      </dgm:prSet>
      <dgm:spPr/>
    </dgm:pt>
    <dgm:pt modelId="{2241A8FF-E2EE-4B5D-AA24-5846539554E2}" type="pres">
      <dgm:prSet presAssocID="{0A858158-3838-4E64-B7D7-102939A1EABA}" presName="ThreeConn_2-3" presStyleLbl="fgAccFollowNode1" presStyleIdx="1" presStyleCnt="2">
        <dgm:presLayoutVars>
          <dgm:bulletEnabled val="1"/>
        </dgm:presLayoutVars>
      </dgm:prSet>
      <dgm:spPr/>
    </dgm:pt>
    <dgm:pt modelId="{7485EA4A-049F-4BD3-982C-365EFBEAEB63}" type="pres">
      <dgm:prSet presAssocID="{0A858158-3838-4E64-B7D7-102939A1EABA}" presName="ThreeNodes_1_text" presStyleLbl="node1" presStyleIdx="2" presStyleCnt="3">
        <dgm:presLayoutVars>
          <dgm:bulletEnabled val="1"/>
        </dgm:presLayoutVars>
      </dgm:prSet>
      <dgm:spPr/>
    </dgm:pt>
    <dgm:pt modelId="{7ACF9FC6-2850-4B93-AAF7-64857CE2C2CE}" type="pres">
      <dgm:prSet presAssocID="{0A858158-3838-4E64-B7D7-102939A1EABA}" presName="ThreeNodes_2_text" presStyleLbl="node1" presStyleIdx="2" presStyleCnt="3">
        <dgm:presLayoutVars>
          <dgm:bulletEnabled val="1"/>
        </dgm:presLayoutVars>
      </dgm:prSet>
      <dgm:spPr/>
    </dgm:pt>
    <dgm:pt modelId="{2F44B0CF-D558-422C-B3D3-259D525DA47D}" type="pres">
      <dgm:prSet presAssocID="{0A858158-3838-4E64-B7D7-102939A1EABA}" presName="ThreeNodes_3_text" presStyleLbl="node1" presStyleIdx="2" presStyleCnt="3">
        <dgm:presLayoutVars>
          <dgm:bulletEnabled val="1"/>
        </dgm:presLayoutVars>
      </dgm:prSet>
      <dgm:spPr/>
    </dgm:pt>
  </dgm:ptLst>
  <dgm:cxnLst>
    <dgm:cxn modelId="{755FCE05-AC82-42B9-B2A8-6AA18E6483F9}" type="presOf" srcId="{7721A6F0-CA49-4D3E-A0E4-26B218AF8C25}" destId="{2241A8FF-E2EE-4B5D-AA24-5846539554E2}" srcOrd="0" destOrd="0" presId="urn:microsoft.com/office/officeart/2005/8/layout/vProcess5"/>
    <dgm:cxn modelId="{2308B510-BACC-4445-9253-93085E8CD35B}" srcId="{0A858158-3838-4E64-B7D7-102939A1EABA}" destId="{7CABBA3F-0C36-45B0-B4D9-615FC95B813F}" srcOrd="2" destOrd="0" parTransId="{16591140-FF6A-444C-8CC0-906921137F8C}" sibTransId="{FD96EE29-BA98-43C4-8340-DB7F9C9F267D}"/>
    <dgm:cxn modelId="{F5882D31-1474-4210-AA72-610D388971EA}" type="presOf" srcId="{BF1A7A1B-8E2F-4927-A8C9-98966701EEEB}" destId="{7485EA4A-049F-4BD3-982C-365EFBEAEB63}" srcOrd="1" destOrd="0" presId="urn:microsoft.com/office/officeart/2005/8/layout/vProcess5"/>
    <dgm:cxn modelId="{06984742-5D2B-4013-8357-682513E9CE50}" type="presOf" srcId="{7CABBA3F-0C36-45B0-B4D9-615FC95B813F}" destId="{4A29D293-75DA-419A-AF8D-DB771DB9ED95}" srcOrd="0" destOrd="0" presId="urn:microsoft.com/office/officeart/2005/8/layout/vProcess5"/>
    <dgm:cxn modelId="{4BBE4D49-67FD-4A23-8294-C17BAB43768C}" type="presOf" srcId="{0A858158-3838-4E64-B7D7-102939A1EABA}" destId="{50A70D54-C9A2-48A3-B498-E468ED69F374}" srcOrd="0" destOrd="0" presId="urn:microsoft.com/office/officeart/2005/8/layout/vProcess5"/>
    <dgm:cxn modelId="{B71AD05A-D5A9-48D5-B2EE-E2646084B446}" srcId="{0A858158-3838-4E64-B7D7-102939A1EABA}" destId="{B2CBA421-BBED-4710-A13D-27CCD3CCC6A9}" srcOrd="1" destOrd="0" parTransId="{5D181B08-2310-444F-873D-D04F66BD898C}" sibTransId="{7721A6F0-CA49-4D3E-A0E4-26B218AF8C25}"/>
    <dgm:cxn modelId="{DC61FF8B-1949-485C-AED0-0ED5D1D1AA9E}" srcId="{0A858158-3838-4E64-B7D7-102939A1EABA}" destId="{BF1A7A1B-8E2F-4927-A8C9-98966701EEEB}" srcOrd="0" destOrd="0" parTransId="{963354BB-4458-4AD3-AF54-109B342B867A}" sibTransId="{72ADE0A4-A098-4CB7-9ED0-A13F30CF58A0}"/>
    <dgm:cxn modelId="{0248359B-EF06-4A58-919A-684BE9CC4A4B}" type="presOf" srcId="{72ADE0A4-A098-4CB7-9ED0-A13F30CF58A0}" destId="{DB0DD1B2-F0E4-474F-B666-EED04CD98D9C}" srcOrd="0" destOrd="0" presId="urn:microsoft.com/office/officeart/2005/8/layout/vProcess5"/>
    <dgm:cxn modelId="{474A12A0-BEB6-45E1-A20F-5EB7964075C5}" type="presOf" srcId="{BF1A7A1B-8E2F-4927-A8C9-98966701EEEB}" destId="{90303FA9-C6EC-4C5C-BEF7-1808E794F54C}" srcOrd="0" destOrd="0" presId="urn:microsoft.com/office/officeart/2005/8/layout/vProcess5"/>
    <dgm:cxn modelId="{0DCE22E0-6814-4AD9-8D3D-33AEBA5E3966}" type="presOf" srcId="{B2CBA421-BBED-4710-A13D-27CCD3CCC6A9}" destId="{28F3F304-960C-47CE-A1EC-C33BD250DA27}" srcOrd="0" destOrd="0" presId="urn:microsoft.com/office/officeart/2005/8/layout/vProcess5"/>
    <dgm:cxn modelId="{BC05BBE6-A827-4744-9BC6-B9F89DAD4E03}" type="presOf" srcId="{B2CBA421-BBED-4710-A13D-27CCD3CCC6A9}" destId="{7ACF9FC6-2850-4B93-AAF7-64857CE2C2CE}" srcOrd="1" destOrd="0" presId="urn:microsoft.com/office/officeart/2005/8/layout/vProcess5"/>
    <dgm:cxn modelId="{106AC3EC-00BE-4BD7-B48C-58F3E2C7106A}" type="presOf" srcId="{7CABBA3F-0C36-45B0-B4D9-615FC95B813F}" destId="{2F44B0CF-D558-422C-B3D3-259D525DA47D}" srcOrd="1" destOrd="0" presId="urn:microsoft.com/office/officeart/2005/8/layout/vProcess5"/>
    <dgm:cxn modelId="{4E8D60AC-FF09-4211-AC23-2F0159388AB9}" type="presParOf" srcId="{50A70D54-C9A2-48A3-B498-E468ED69F374}" destId="{0F4B3802-4AB2-4B04-BA79-BA42F0CFFFF3}" srcOrd="0" destOrd="0" presId="urn:microsoft.com/office/officeart/2005/8/layout/vProcess5"/>
    <dgm:cxn modelId="{A06C8514-E630-43F8-B70F-DDE9C33D4B92}" type="presParOf" srcId="{50A70D54-C9A2-48A3-B498-E468ED69F374}" destId="{90303FA9-C6EC-4C5C-BEF7-1808E794F54C}" srcOrd="1" destOrd="0" presId="urn:microsoft.com/office/officeart/2005/8/layout/vProcess5"/>
    <dgm:cxn modelId="{66A54B61-7723-403B-B2F1-78B22B2C6EB4}" type="presParOf" srcId="{50A70D54-C9A2-48A3-B498-E468ED69F374}" destId="{28F3F304-960C-47CE-A1EC-C33BD250DA27}" srcOrd="2" destOrd="0" presId="urn:microsoft.com/office/officeart/2005/8/layout/vProcess5"/>
    <dgm:cxn modelId="{9CCCF1C8-CF95-489D-AFC6-439A26A68FBE}" type="presParOf" srcId="{50A70D54-C9A2-48A3-B498-E468ED69F374}" destId="{4A29D293-75DA-419A-AF8D-DB771DB9ED95}" srcOrd="3" destOrd="0" presId="urn:microsoft.com/office/officeart/2005/8/layout/vProcess5"/>
    <dgm:cxn modelId="{57446E8E-D517-4268-86F0-158449C487D5}" type="presParOf" srcId="{50A70D54-C9A2-48A3-B498-E468ED69F374}" destId="{DB0DD1B2-F0E4-474F-B666-EED04CD98D9C}" srcOrd="4" destOrd="0" presId="urn:microsoft.com/office/officeart/2005/8/layout/vProcess5"/>
    <dgm:cxn modelId="{57257572-E1F4-4D32-9E6F-87335BEB2650}" type="presParOf" srcId="{50A70D54-C9A2-48A3-B498-E468ED69F374}" destId="{2241A8FF-E2EE-4B5D-AA24-5846539554E2}" srcOrd="5" destOrd="0" presId="urn:microsoft.com/office/officeart/2005/8/layout/vProcess5"/>
    <dgm:cxn modelId="{9E249630-7A0F-4D37-BD5C-4F012C7C3AA1}" type="presParOf" srcId="{50A70D54-C9A2-48A3-B498-E468ED69F374}" destId="{7485EA4A-049F-4BD3-982C-365EFBEAEB63}" srcOrd="6" destOrd="0" presId="urn:microsoft.com/office/officeart/2005/8/layout/vProcess5"/>
    <dgm:cxn modelId="{52EA4AB3-1B66-427C-8579-86F9943C1291}" type="presParOf" srcId="{50A70D54-C9A2-48A3-B498-E468ED69F374}" destId="{7ACF9FC6-2850-4B93-AAF7-64857CE2C2CE}" srcOrd="7" destOrd="0" presId="urn:microsoft.com/office/officeart/2005/8/layout/vProcess5"/>
    <dgm:cxn modelId="{A71861C1-4B11-41B7-B48F-F6E282DEE82F}" type="presParOf" srcId="{50A70D54-C9A2-48A3-B498-E468ED69F374}" destId="{2F44B0CF-D558-422C-B3D3-259D525DA47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5251C7-B500-4CE5-927D-A58F2C58025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381F4E4-C41A-43E6-957C-9B087036B82C}">
      <dgm:prSet/>
      <dgm:spPr>
        <a:solidFill>
          <a:schemeClr val="accent6">
            <a:lumMod val="75000"/>
          </a:schemeClr>
        </a:solidFill>
      </dgm:spPr>
      <dgm:t>
        <a:bodyPr/>
        <a:lstStyle/>
        <a:p>
          <a:r>
            <a:rPr lang="en-US"/>
            <a:t>Survey must be sound methodologically</a:t>
          </a:r>
        </a:p>
      </dgm:t>
    </dgm:pt>
    <dgm:pt modelId="{08C7D353-5A28-4483-BF77-0D681345405E}" type="parTrans" cxnId="{2FBF9111-3FAB-4F37-8843-4E07AE80B7A0}">
      <dgm:prSet/>
      <dgm:spPr/>
      <dgm:t>
        <a:bodyPr/>
        <a:lstStyle/>
        <a:p>
          <a:endParaRPr lang="en-US"/>
        </a:p>
      </dgm:t>
    </dgm:pt>
    <dgm:pt modelId="{21D577E7-0038-4A21-94CE-50C5BE474596}" type="sibTrans" cxnId="{2FBF9111-3FAB-4F37-8843-4E07AE80B7A0}">
      <dgm:prSet/>
      <dgm:spPr/>
      <dgm:t>
        <a:bodyPr/>
        <a:lstStyle/>
        <a:p>
          <a:endParaRPr lang="en-US"/>
        </a:p>
      </dgm:t>
    </dgm:pt>
    <dgm:pt modelId="{1FAFF8FE-EF44-4AC0-80BD-611623B11539}">
      <dgm:prSet/>
      <dgm:spPr/>
      <dgm:t>
        <a:bodyPr/>
        <a:lstStyle/>
        <a:p>
          <a:r>
            <a:rPr lang="en-US"/>
            <a:t>See Appendix C HUD’s survey guidance</a:t>
          </a:r>
        </a:p>
      </dgm:t>
    </dgm:pt>
    <dgm:pt modelId="{FC0AC3BC-91C8-4FF3-9636-E6C7849E77E8}" type="parTrans" cxnId="{489C6CD6-0753-44F0-ACBE-644444750CE2}">
      <dgm:prSet/>
      <dgm:spPr/>
      <dgm:t>
        <a:bodyPr/>
        <a:lstStyle/>
        <a:p>
          <a:endParaRPr lang="en-US"/>
        </a:p>
      </dgm:t>
    </dgm:pt>
    <dgm:pt modelId="{A1643044-8E60-426F-8F00-DD77D9E1DC9C}" type="sibTrans" cxnId="{489C6CD6-0753-44F0-ACBE-644444750CE2}">
      <dgm:prSet/>
      <dgm:spPr/>
      <dgm:t>
        <a:bodyPr/>
        <a:lstStyle/>
        <a:p>
          <a:endParaRPr lang="en-US"/>
        </a:p>
      </dgm:t>
    </dgm:pt>
    <dgm:pt modelId="{6FF41D3F-1926-40C8-B7E3-76A9A9F72281}" type="pres">
      <dgm:prSet presAssocID="{315251C7-B500-4CE5-927D-A58F2C580257}" presName="cycle" presStyleCnt="0">
        <dgm:presLayoutVars>
          <dgm:dir/>
          <dgm:resizeHandles val="exact"/>
        </dgm:presLayoutVars>
      </dgm:prSet>
      <dgm:spPr/>
    </dgm:pt>
    <dgm:pt modelId="{CBB66F6C-55EC-435F-980F-F2D086185571}" type="pres">
      <dgm:prSet presAssocID="{C381F4E4-C41A-43E6-957C-9B087036B82C}" presName="node" presStyleLbl="node1" presStyleIdx="0" presStyleCnt="2">
        <dgm:presLayoutVars>
          <dgm:bulletEnabled val="1"/>
        </dgm:presLayoutVars>
      </dgm:prSet>
      <dgm:spPr/>
    </dgm:pt>
    <dgm:pt modelId="{B9CE1D2E-3E75-4F6D-B3CA-522E5394B102}" type="pres">
      <dgm:prSet presAssocID="{C381F4E4-C41A-43E6-957C-9B087036B82C}" presName="spNode" presStyleCnt="0"/>
      <dgm:spPr/>
    </dgm:pt>
    <dgm:pt modelId="{F55D0BBE-8B0A-44E9-B8CA-E0EA80E85211}" type="pres">
      <dgm:prSet presAssocID="{21D577E7-0038-4A21-94CE-50C5BE474596}" presName="sibTrans" presStyleLbl="sibTrans1D1" presStyleIdx="0" presStyleCnt="2"/>
      <dgm:spPr/>
    </dgm:pt>
    <dgm:pt modelId="{8265B4EC-7F2F-4290-AA16-4BD829BCADE1}" type="pres">
      <dgm:prSet presAssocID="{1FAFF8FE-EF44-4AC0-80BD-611623B11539}" presName="node" presStyleLbl="node1" presStyleIdx="1" presStyleCnt="2">
        <dgm:presLayoutVars>
          <dgm:bulletEnabled val="1"/>
        </dgm:presLayoutVars>
      </dgm:prSet>
      <dgm:spPr/>
    </dgm:pt>
    <dgm:pt modelId="{04B0A35A-409A-43DE-A7E2-7FC98F18F5ED}" type="pres">
      <dgm:prSet presAssocID="{1FAFF8FE-EF44-4AC0-80BD-611623B11539}" presName="spNode" presStyleCnt="0"/>
      <dgm:spPr/>
    </dgm:pt>
    <dgm:pt modelId="{29409BDF-BC08-49CE-9B6D-F64A48CE2747}" type="pres">
      <dgm:prSet presAssocID="{A1643044-8E60-426F-8F00-DD77D9E1DC9C}" presName="sibTrans" presStyleLbl="sibTrans1D1" presStyleIdx="1" presStyleCnt="2"/>
      <dgm:spPr/>
    </dgm:pt>
  </dgm:ptLst>
  <dgm:cxnLst>
    <dgm:cxn modelId="{2FBF9111-3FAB-4F37-8843-4E07AE80B7A0}" srcId="{315251C7-B500-4CE5-927D-A58F2C580257}" destId="{C381F4E4-C41A-43E6-957C-9B087036B82C}" srcOrd="0" destOrd="0" parTransId="{08C7D353-5A28-4483-BF77-0D681345405E}" sibTransId="{21D577E7-0038-4A21-94CE-50C5BE474596}"/>
    <dgm:cxn modelId="{4BEB4D60-1F45-43EF-9CAD-2954D75AC97B}" type="presOf" srcId="{315251C7-B500-4CE5-927D-A58F2C580257}" destId="{6FF41D3F-1926-40C8-B7E3-76A9A9F72281}" srcOrd="0" destOrd="0" presId="urn:microsoft.com/office/officeart/2005/8/layout/cycle6"/>
    <dgm:cxn modelId="{2023A348-599B-4489-8CDE-262CD3C3F33B}" type="presOf" srcId="{1FAFF8FE-EF44-4AC0-80BD-611623B11539}" destId="{8265B4EC-7F2F-4290-AA16-4BD829BCADE1}" srcOrd="0" destOrd="0" presId="urn:microsoft.com/office/officeart/2005/8/layout/cycle6"/>
    <dgm:cxn modelId="{D84B3C6F-6681-4ECF-8E2A-BDBF0F4CD404}" type="presOf" srcId="{21D577E7-0038-4A21-94CE-50C5BE474596}" destId="{F55D0BBE-8B0A-44E9-B8CA-E0EA80E85211}" srcOrd="0" destOrd="0" presId="urn:microsoft.com/office/officeart/2005/8/layout/cycle6"/>
    <dgm:cxn modelId="{489C6CD6-0753-44F0-ACBE-644444750CE2}" srcId="{315251C7-B500-4CE5-927D-A58F2C580257}" destId="{1FAFF8FE-EF44-4AC0-80BD-611623B11539}" srcOrd="1" destOrd="0" parTransId="{FC0AC3BC-91C8-4FF3-9636-E6C7849E77E8}" sibTransId="{A1643044-8E60-426F-8F00-DD77D9E1DC9C}"/>
    <dgm:cxn modelId="{82B157EB-0857-48D9-8A3F-5F57D865BC87}" type="presOf" srcId="{A1643044-8E60-426F-8F00-DD77D9E1DC9C}" destId="{29409BDF-BC08-49CE-9B6D-F64A48CE2747}" srcOrd="0" destOrd="0" presId="urn:microsoft.com/office/officeart/2005/8/layout/cycle6"/>
    <dgm:cxn modelId="{FEA1DCF7-81AC-4181-9A5E-45FC0D234994}" type="presOf" srcId="{C381F4E4-C41A-43E6-957C-9B087036B82C}" destId="{CBB66F6C-55EC-435F-980F-F2D086185571}" srcOrd="0" destOrd="0" presId="urn:microsoft.com/office/officeart/2005/8/layout/cycle6"/>
    <dgm:cxn modelId="{4BB4B1DB-96AA-4F9D-9C42-7C292ADCB55C}" type="presParOf" srcId="{6FF41D3F-1926-40C8-B7E3-76A9A9F72281}" destId="{CBB66F6C-55EC-435F-980F-F2D086185571}" srcOrd="0" destOrd="0" presId="urn:microsoft.com/office/officeart/2005/8/layout/cycle6"/>
    <dgm:cxn modelId="{B195862F-7E3A-481B-BB5F-43CF70CE8E82}" type="presParOf" srcId="{6FF41D3F-1926-40C8-B7E3-76A9A9F72281}" destId="{B9CE1D2E-3E75-4F6D-B3CA-522E5394B102}" srcOrd="1" destOrd="0" presId="urn:microsoft.com/office/officeart/2005/8/layout/cycle6"/>
    <dgm:cxn modelId="{488930E9-9A97-46BB-B848-FE2872BA5D05}" type="presParOf" srcId="{6FF41D3F-1926-40C8-B7E3-76A9A9F72281}" destId="{F55D0BBE-8B0A-44E9-B8CA-E0EA80E85211}" srcOrd="2" destOrd="0" presId="urn:microsoft.com/office/officeart/2005/8/layout/cycle6"/>
    <dgm:cxn modelId="{AC3C14A0-F718-4C9F-8697-D217BFC2B5D6}" type="presParOf" srcId="{6FF41D3F-1926-40C8-B7E3-76A9A9F72281}" destId="{8265B4EC-7F2F-4290-AA16-4BD829BCADE1}" srcOrd="3" destOrd="0" presId="urn:microsoft.com/office/officeart/2005/8/layout/cycle6"/>
    <dgm:cxn modelId="{F8CB49CE-C193-4BF0-80D5-28CF659B9E27}" type="presParOf" srcId="{6FF41D3F-1926-40C8-B7E3-76A9A9F72281}" destId="{04B0A35A-409A-43DE-A7E2-7FC98F18F5ED}" srcOrd="4" destOrd="0" presId="urn:microsoft.com/office/officeart/2005/8/layout/cycle6"/>
    <dgm:cxn modelId="{A3FAB9D9-F4FE-4D4F-9BDB-314C04B94A73}" type="presParOf" srcId="{6FF41D3F-1926-40C8-B7E3-76A9A9F72281}" destId="{29409BDF-BC08-49CE-9B6D-F64A48CE2747}"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50D81-B3FF-4C05-ACF5-A191A7A794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BF9EF0-1328-4246-9E56-6A6A2FBBC69D}">
      <dgm:prSet/>
      <dgm:spPr/>
      <dgm:t>
        <a:bodyPr/>
        <a:lstStyle/>
        <a:p>
          <a:pPr>
            <a:lnSpc>
              <a:spcPct val="100000"/>
            </a:lnSpc>
          </a:pPr>
          <a:r>
            <a:rPr lang="en-US"/>
            <a:t>Municipalities under 50,000 </a:t>
          </a:r>
          <a:r>
            <a:rPr lang="en-US" b="1" u="sng"/>
            <a:t>and</a:t>
          </a:r>
          <a:endParaRPr lang="en-US"/>
        </a:p>
      </dgm:t>
    </dgm:pt>
    <dgm:pt modelId="{4726CEC8-0BAF-4FE3-B634-13B8D7447D9E}" type="parTrans" cxnId="{87C118B9-7773-4289-8F81-148548F0364A}">
      <dgm:prSet/>
      <dgm:spPr/>
      <dgm:t>
        <a:bodyPr/>
        <a:lstStyle/>
        <a:p>
          <a:endParaRPr lang="en-US"/>
        </a:p>
      </dgm:t>
    </dgm:pt>
    <dgm:pt modelId="{3A044865-73E2-47E7-BCC9-D80961C8D696}" type="sibTrans" cxnId="{87C118B9-7773-4289-8F81-148548F0364A}">
      <dgm:prSet/>
      <dgm:spPr/>
      <dgm:t>
        <a:bodyPr/>
        <a:lstStyle/>
        <a:p>
          <a:endParaRPr lang="en-US"/>
        </a:p>
      </dgm:t>
    </dgm:pt>
    <dgm:pt modelId="{9FF0930B-DCB8-44F8-AE6D-E5969767D2E0}">
      <dgm:prSet/>
      <dgm:spPr/>
      <dgm:t>
        <a:bodyPr/>
        <a:lstStyle/>
        <a:p>
          <a:pPr>
            <a:lnSpc>
              <a:spcPct val="100000"/>
            </a:lnSpc>
          </a:pPr>
          <a:r>
            <a:rPr lang="en-US"/>
            <a:t>Municipalities that do not receive CDBG funds directly from HUD</a:t>
          </a:r>
        </a:p>
      </dgm:t>
    </dgm:pt>
    <dgm:pt modelId="{E6F32758-2BDF-437D-B64A-8A84F3F4A536}" type="parTrans" cxnId="{440454D0-22DE-41E0-B7E9-724EDFFB1B3F}">
      <dgm:prSet/>
      <dgm:spPr/>
      <dgm:t>
        <a:bodyPr/>
        <a:lstStyle/>
        <a:p>
          <a:endParaRPr lang="en-US"/>
        </a:p>
      </dgm:t>
    </dgm:pt>
    <dgm:pt modelId="{EED8EFD6-A5A2-464D-83B7-E7AC6BE24254}" type="sibTrans" cxnId="{440454D0-22DE-41E0-B7E9-724EDFFB1B3F}">
      <dgm:prSet/>
      <dgm:spPr/>
      <dgm:t>
        <a:bodyPr/>
        <a:lstStyle/>
        <a:p>
          <a:endParaRPr lang="en-US"/>
        </a:p>
      </dgm:t>
    </dgm:pt>
    <dgm:pt modelId="{3F36F4F1-D444-45D9-BF6B-10F0CF579C98}">
      <dgm:prSet/>
      <dgm:spPr/>
      <dgm:t>
        <a:bodyPr/>
        <a:lstStyle/>
        <a:p>
          <a:pPr>
            <a:lnSpc>
              <a:spcPct val="100000"/>
            </a:lnSpc>
          </a:pPr>
          <a:r>
            <a:rPr lang="en-US"/>
            <a:t>Apply only through chief elected official</a:t>
          </a:r>
        </a:p>
      </dgm:t>
    </dgm:pt>
    <dgm:pt modelId="{727BD9CA-CE7E-489E-B19E-182B1D5E0104}" type="parTrans" cxnId="{A3242E3F-268D-46BC-A4E0-603FFAF1B323}">
      <dgm:prSet/>
      <dgm:spPr/>
      <dgm:t>
        <a:bodyPr/>
        <a:lstStyle/>
        <a:p>
          <a:endParaRPr lang="en-US"/>
        </a:p>
      </dgm:t>
    </dgm:pt>
    <dgm:pt modelId="{1562F17F-661A-414A-B6A8-8119F82EE875}" type="sibTrans" cxnId="{A3242E3F-268D-46BC-A4E0-603FFAF1B323}">
      <dgm:prSet/>
      <dgm:spPr/>
      <dgm:t>
        <a:bodyPr/>
        <a:lstStyle/>
        <a:p>
          <a:endParaRPr lang="en-US"/>
        </a:p>
      </dgm:t>
    </dgm:pt>
    <dgm:pt modelId="{F8DE4840-4F79-406F-9676-C6F3FAD1B711}">
      <dgm:prSet/>
      <dgm:spPr/>
      <dgm:t>
        <a:bodyPr/>
        <a:lstStyle/>
        <a:p>
          <a:pPr>
            <a:lnSpc>
              <a:spcPct val="100000"/>
            </a:lnSpc>
          </a:pPr>
          <a:r>
            <a:rPr lang="en-US"/>
            <a:t>Must be authorized to obligate the City or Town</a:t>
          </a:r>
        </a:p>
      </dgm:t>
    </dgm:pt>
    <dgm:pt modelId="{9922A0D5-6FE8-409A-B37B-7889CC00D114}" type="parTrans" cxnId="{100BD230-A438-404F-B425-B200EC5109FB}">
      <dgm:prSet/>
      <dgm:spPr/>
      <dgm:t>
        <a:bodyPr/>
        <a:lstStyle/>
        <a:p>
          <a:endParaRPr lang="en-US"/>
        </a:p>
      </dgm:t>
    </dgm:pt>
    <dgm:pt modelId="{637E2606-E5EF-4CBF-8E11-B8413E9A9986}" type="sibTrans" cxnId="{100BD230-A438-404F-B425-B200EC5109FB}">
      <dgm:prSet/>
      <dgm:spPr/>
      <dgm:t>
        <a:bodyPr/>
        <a:lstStyle/>
        <a:p>
          <a:endParaRPr lang="en-US"/>
        </a:p>
      </dgm:t>
    </dgm:pt>
    <dgm:pt modelId="{708B6DE8-A3E4-4F13-BD21-46271A553158}" type="pres">
      <dgm:prSet presAssocID="{10850D81-B3FF-4C05-ACF5-A191A7A79404}" presName="root" presStyleCnt="0">
        <dgm:presLayoutVars>
          <dgm:dir/>
          <dgm:resizeHandles val="exact"/>
        </dgm:presLayoutVars>
      </dgm:prSet>
      <dgm:spPr/>
    </dgm:pt>
    <dgm:pt modelId="{8C7D9ED1-C7D6-4C38-AC11-622BF4AF3E45}" type="pres">
      <dgm:prSet presAssocID="{74BF9EF0-1328-4246-9E56-6A6A2FBBC69D}" presName="compNode" presStyleCnt="0"/>
      <dgm:spPr/>
    </dgm:pt>
    <dgm:pt modelId="{348A8CE1-3393-49EB-B3A3-AF18A669C767}" type="pres">
      <dgm:prSet presAssocID="{74BF9EF0-1328-4246-9E56-6A6A2FBBC69D}" presName="bgRect" presStyleLbl="bgShp" presStyleIdx="0" presStyleCnt="3"/>
      <dgm:spPr/>
    </dgm:pt>
    <dgm:pt modelId="{3629ABAE-495F-4443-AD84-FDF3951CC8D0}" type="pres">
      <dgm:prSet presAssocID="{74BF9EF0-1328-4246-9E56-6A6A2FBBC6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F674144C-54A4-4727-BF00-BD1B50EB851F}" type="pres">
      <dgm:prSet presAssocID="{74BF9EF0-1328-4246-9E56-6A6A2FBBC69D}" presName="spaceRect" presStyleCnt="0"/>
      <dgm:spPr/>
    </dgm:pt>
    <dgm:pt modelId="{7255AB9C-C22D-4BBB-8EFA-4D5DF1A40D1D}" type="pres">
      <dgm:prSet presAssocID="{74BF9EF0-1328-4246-9E56-6A6A2FBBC69D}" presName="parTx" presStyleLbl="revTx" presStyleIdx="0" presStyleCnt="4">
        <dgm:presLayoutVars>
          <dgm:chMax val="0"/>
          <dgm:chPref val="0"/>
        </dgm:presLayoutVars>
      </dgm:prSet>
      <dgm:spPr/>
    </dgm:pt>
    <dgm:pt modelId="{329CA0E9-E240-4E44-AD19-53FED275D39A}" type="pres">
      <dgm:prSet presAssocID="{3A044865-73E2-47E7-BCC9-D80961C8D696}" presName="sibTrans" presStyleCnt="0"/>
      <dgm:spPr/>
    </dgm:pt>
    <dgm:pt modelId="{90BB3972-F1C4-4437-A926-2A3C47D0A658}" type="pres">
      <dgm:prSet presAssocID="{9FF0930B-DCB8-44F8-AE6D-E5969767D2E0}" presName="compNode" presStyleCnt="0"/>
      <dgm:spPr/>
    </dgm:pt>
    <dgm:pt modelId="{6D3891E9-FC3C-47E2-8587-BBD6B623F8B9}" type="pres">
      <dgm:prSet presAssocID="{9FF0930B-DCB8-44F8-AE6D-E5969767D2E0}" presName="bgRect" presStyleLbl="bgShp" presStyleIdx="1" presStyleCnt="3"/>
      <dgm:spPr/>
    </dgm:pt>
    <dgm:pt modelId="{C3FB0EEE-71F5-493B-B21E-843D9825E7CF}" type="pres">
      <dgm:prSet presAssocID="{9FF0930B-DCB8-44F8-AE6D-E5969767D2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E5567CC-D9F5-4C1A-9D86-E10BC6C70058}" type="pres">
      <dgm:prSet presAssocID="{9FF0930B-DCB8-44F8-AE6D-E5969767D2E0}" presName="spaceRect" presStyleCnt="0"/>
      <dgm:spPr/>
    </dgm:pt>
    <dgm:pt modelId="{76E92F54-CC9E-4D89-BF03-B2F92F60CA53}" type="pres">
      <dgm:prSet presAssocID="{9FF0930B-DCB8-44F8-AE6D-E5969767D2E0}" presName="parTx" presStyleLbl="revTx" presStyleIdx="1" presStyleCnt="4">
        <dgm:presLayoutVars>
          <dgm:chMax val="0"/>
          <dgm:chPref val="0"/>
        </dgm:presLayoutVars>
      </dgm:prSet>
      <dgm:spPr/>
    </dgm:pt>
    <dgm:pt modelId="{8D9CADAF-5CC0-4239-A439-862E2C10A143}" type="pres">
      <dgm:prSet presAssocID="{EED8EFD6-A5A2-464D-83B7-E7AC6BE24254}" presName="sibTrans" presStyleCnt="0"/>
      <dgm:spPr/>
    </dgm:pt>
    <dgm:pt modelId="{874E7CC8-7A9B-4550-BE11-193130CFA34C}" type="pres">
      <dgm:prSet presAssocID="{3F36F4F1-D444-45D9-BF6B-10F0CF579C98}" presName="compNode" presStyleCnt="0"/>
      <dgm:spPr/>
    </dgm:pt>
    <dgm:pt modelId="{BA90BC2E-38A0-4A9C-88B5-A2AB92D973FE}" type="pres">
      <dgm:prSet presAssocID="{3F36F4F1-D444-45D9-BF6B-10F0CF579C98}" presName="bgRect" presStyleLbl="bgShp" presStyleIdx="2" presStyleCnt="3"/>
      <dgm:spPr/>
    </dgm:pt>
    <dgm:pt modelId="{B2B153D3-92FE-4FE6-A084-A1FBC5EE953F}" type="pres">
      <dgm:prSet presAssocID="{3F36F4F1-D444-45D9-BF6B-10F0CF579C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B16A49C6-DC2B-4B89-875F-4F63E36D7131}" type="pres">
      <dgm:prSet presAssocID="{3F36F4F1-D444-45D9-BF6B-10F0CF579C98}" presName="spaceRect" presStyleCnt="0"/>
      <dgm:spPr/>
    </dgm:pt>
    <dgm:pt modelId="{BD428041-2CFB-40B3-97F2-1768A992E3F3}" type="pres">
      <dgm:prSet presAssocID="{3F36F4F1-D444-45D9-BF6B-10F0CF579C98}" presName="parTx" presStyleLbl="revTx" presStyleIdx="2" presStyleCnt="4">
        <dgm:presLayoutVars>
          <dgm:chMax val="0"/>
          <dgm:chPref val="0"/>
        </dgm:presLayoutVars>
      </dgm:prSet>
      <dgm:spPr/>
    </dgm:pt>
    <dgm:pt modelId="{51779889-5AD0-4704-B747-E34358FF78A4}" type="pres">
      <dgm:prSet presAssocID="{3F36F4F1-D444-45D9-BF6B-10F0CF579C98}" presName="desTx" presStyleLbl="revTx" presStyleIdx="3" presStyleCnt="4">
        <dgm:presLayoutVars/>
      </dgm:prSet>
      <dgm:spPr/>
    </dgm:pt>
  </dgm:ptLst>
  <dgm:cxnLst>
    <dgm:cxn modelId="{B68DB103-904E-4880-8E23-6EA3DEDA7042}" type="presOf" srcId="{74BF9EF0-1328-4246-9E56-6A6A2FBBC69D}" destId="{7255AB9C-C22D-4BBB-8EFA-4D5DF1A40D1D}" srcOrd="0" destOrd="0" presId="urn:microsoft.com/office/officeart/2018/2/layout/IconVerticalSolidList"/>
    <dgm:cxn modelId="{1C537112-80A2-452F-9BCE-1391613B26D5}" type="presOf" srcId="{3F36F4F1-D444-45D9-BF6B-10F0CF579C98}" destId="{BD428041-2CFB-40B3-97F2-1768A992E3F3}" srcOrd="0" destOrd="0" presId="urn:microsoft.com/office/officeart/2018/2/layout/IconVerticalSolidList"/>
    <dgm:cxn modelId="{100BD230-A438-404F-B425-B200EC5109FB}" srcId="{3F36F4F1-D444-45D9-BF6B-10F0CF579C98}" destId="{F8DE4840-4F79-406F-9676-C6F3FAD1B711}" srcOrd="0" destOrd="0" parTransId="{9922A0D5-6FE8-409A-B37B-7889CC00D114}" sibTransId="{637E2606-E5EF-4CBF-8E11-B8413E9A9986}"/>
    <dgm:cxn modelId="{A3242E3F-268D-46BC-A4E0-603FFAF1B323}" srcId="{10850D81-B3FF-4C05-ACF5-A191A7A79404}" destId="{3F36F4F1-D444-45D9-BF6B-10F0CF579C98}" srcOrd="2" destOrd="0" parTransId="{727BD9CA-CE7E-489E-B19E-182B1D5E0104}" sibTransId="{1562F17F-661A-414A-B6A8-8119F82EE875}"/>
    <dgm:cxn modelId="{FD60FE9E-8ABB-4EBF-960C-F2D85CB5BAB8}" type="presOf" srcId="{9FF0930B-DCB8-44F8-AE6D-E5969767D2E0}" destId="{76E92F54-CC9E-4D89-BF03-B2F92F60CA53}" srcOrd="0" destOrd="0" presId="urn:microsoft.com/office/officeart/2018/2/layout/IconVerticalSolidList"/>
    <dgm:cxn modelId="{FDAB88B3-9D0C-4B41-9048-DA114F7F2FE7}" type="presOf" srcId="{F8DE4840-4F79-406F-9676-C6F3FAD1B711}" destId="{51779889-5AD0-4704-B747-E34358FF78A4}" srcOrd="0" destOrd="0" presId="urn:microsoft.com/office/officeart/2018/2/layout/IconVerticalSolidList"/>
    <dgm:cxn modelId="{87C118B9-7773-4289-8F81-148548F0364A}" srcId="{10850D81-B3FF-4C05-ACF5-A191A7A79404}" destId="{74BF9EF0-1328-4246-9E56-6A6A2FBBC69D}" srcOrd="0" destOrd="0" parTransId="{4726CEC8-0BAF-4FE3-B634-13B8D7447D9E}" sibTransId="{3A044865-73E2-47E7-BCC9-D80961C8D696}"/>
    <dgm:cxn modelId="{1AAA62C6-4F82-43AF-BD44-3721DB46C548}" type="presOf" srcId="{10850D81-B3FF-4C05-ACF5-A191A7A79404}" destId="{708B6DE8-A3E4-4F13-BD21-46271A553158}" srcOrd="0" destOrd="0" presId="urn:microsoft.com/office/officeart/2018/2/layout/IconVerticalSolidList"/>
    <dgm:cxn modelId="{440454D0-22DE-41E0-B7E9-724EDFFB1B3F}" srcId="{10850D81-B3FF-4C05-ACF5-A191A7A79404}" destId="{9FF0930B-DCB8-44F8-AE6D-E5969767D2E0}" srcOrd="1" destOrd="0" parTransId="{E6F32758-2BDF-437D-B64A-8A84F3F4A536}" sibTransId="{EED8EFD6-A5A2-464D-83B7-E7AC6BE24254}"/>
    <dgm:cxn modelId="{2E906A8D-CFF2-457E-9574-2BDB80281423}" type="presParOf" srcId="{708B6DE8-A3E4-4F13-BD21-46271A553158}" destId="{8C7D9ED1-C7D6-4C38-AC11-622BF4AF3E45}" srcOrd="0" destOrd="0" presId="urn:microsoft.com/office/officeart/2018/2/layout/IconVerticalSolidList"/>
    <dgm:cxn modelId="{C1D76806-DAB7-4566-A0D7-1521607CD45C}" type="presParOf" srcId="{8C7D9ED1-C7D6-4C38-AC11-622BF4AF3E45}" destId="{348A8CE1-3393-49EB-B3A3-AF18A669C767}" srcOrd="0" destOrd="0" presId="urn:microsoft.com/office/officeart/2018/2/layout/IconVerticalSolidList"/>
    <dgm:cxn modelId="{37E77FCE-4A14-44D9-8715-2D93DD10D2BF}" type="presParOf" srcId="{8C7D9ED1-C7D6-4C38-AC11-622BF4AF3E45}" destId="{3629ABAE-495F-4443-AD84-FDF3951CC8D0}" srcOrd="1" destOrd="0" presId="urn:microsoft.com/office/officeart/2018/2/layout/IconVerticalSolidList"/>
    <dgm:cxn modelId="{09422683-3351-4416-B99A-6EC0AA49B43C}" type="presParOf" srcId="{8C7D9ED1-C7D6-4C38-AC11-622BF4AF3E45}" destId="{F674144C-54A4-4727-BF00-BD1B50EB851F}" srcOrd="2" destOrd="0" presId="urn:microsoft.com/office/officeart/2018/2/layout/IconVerticalSolidList"/>
    <dgm:cxn modelId="{411A9426-A034-4914-A6E5-339DE98BDCE7}" type="presParOf" srcId="{8C7D9ED1-C7D6-4C38-AC11-622BF4AF3E45}" destId="{7255AB9C-C22D-4BBB-8EFA-4D5DF1A40D1D}" srcOrd="3" destOrd="0" presId="urn:microsoft.com/office/officeart/2018/2/layout/IconVerticalSolidList"/>
    <dgm:cxn modelId="{DA0D2882-5FFD-4B9F-BF9E-2975DA83B5B6}" type="presParOf" srcId="{708B6DE8-A3E4-4F13-BD21-46271A553158}" destId="{329CA0E9-E240-4E44-AD19-53FED275D39A}" srcOrd="1" destOrd="0" presId="urn:microsoft.com/office/officeart/2018/2/layout/IconVerticalSolidList"/>
    <dgm:cxn modelId="{149FE208-F3EF-468B-B427-AD537AFF287A}" type="presParOf" srcId="{708B6DE8-A3E4-4F13-BD21-46271A553158}" destId="{90BB3972-F1C4-4437-A926-2A3C47D0A658}" srcOrd="2" destOrd="0" presId="urn:microsoft.com/office/officeart/2018/2/layout/IconVerticalSolidList"/>
    <dgm:cxn modelId="{0172B6E9-85F8-456A-94A4-B33520B65259}" type="presParOf" srcId="{90BB3972-F1C4-4437-A926-2A3C47D0A658}" destId="{6D3891E9-FC3C-47E2-8587-BBD6B623F8B9}" srcOrd="0" destOrd="0" presId="urn:microsoft.com/office/officeart/2018/2/layout/IconVerticalSolidList"/>
    <dgm:cxn modelId="{C5E06A69-DB16-42DC-857A-AD7C6552B85B}" type="presParOf" srcId="{90BB3972-F1C4-4437-A926-2A3C47D0A658}" destId="{C3FB0EEE-71F5-493B-B21E-843D9825E7CF}" srcOrd="1" destOrd="0" presId="urn:microsoft.com/office/officeart/2018/2/layout/IconVerticalSolidList"/>
    <dgm:cxn modelId="{44AE62DC-145E-459E-8279-456DFD9C2A6D}" type="presParOf" srcId="{90BB3972-F1C4-4437-A926-2A3C47D0A658}" destId="{9E5567CC-D9F5-4C1A-9D86-E10BC6C70058}" srcOrd="2" destOrd="0" presId="urn:microsoft.com/office/officeart/2018/2/layout/IconVerticalSolidList"/>
    <dgm:cxn modelId="{963D62F9-FE33-43DB-8712-5EE7979CCE5A}" type="presParOf" srcId="{90BB3972-F1C4-4437-A926-2A3C47D0A658}" destId="{76E92F54-CC9E-4D89-BF03-B2F92F60CA53}" srcOrd="3" destOrd="0" presId="urn:microsoft.com/office/officeart/2018/2/layout/IconVerticalSolidList"/>
    <dgm:cxn modelId="{1136D025-98E8-496C-AA74-FFC5F4E88740}" type="presParOf" srcId="{708B6DE8-A3E4-4F13-BD21-46271A553158}" destId="{8D9CADAF-5CC0-4239-A439-862E2C10A143}" srcOrd="3" destOrd="0" presId="urn:microsoft.com/office/officeart/2018/2/layout/IconVerticalSolidList"/>
    <dgm:cxn modelId="{6BCE5772-7638-4144-B5A1-F2E2B4AA8B81}" type="presParOf" srcId="{708B6DE8-A3E4-4F13-BD21-46271A553158}" destId="{874E7CC8-7A9B-4550-BE11-193130CFA34C}" srcOrd="4" destOrd="0" presId="urn:microsoft.com/office/officeart/2018/2/layout/IconVerticalSolidList"/>
    <dgm:cxn modelId="{0A759B8F-B347-4842-BE33-0BA19020EFA7}" type="presParOf" srcId="{874E7CC8-7A9B-4550-BE11-193130CFA34C}" destId="{BA90BC2E-38A0-4A9C-88B5-A2AB92D973FE}" srcOrd="0" destOrd="0" presId="urn:microsoft.com/office/officeart/2018/2/layout/IconVerticalSolidList"/>
    <dgm:cxn modelId="{BA7A8839-5F0E-4C9C-B82A-A7A54F361168}" type="presParOf" srcId="{874E7CC8-7A9B-4550-BE11-193130CFA34C}" destId="{B2B153D3-92FE-4FE6-A084-A1FBC5EE953F}" srcOrd="1" destOrd="0" presId="urn:microsoft.com/office/officeart/2018/2/layout/IconVerticalSolidList"/>
    <dgm:cxn modelId="{751C8565-E7EF-4E58-9D93-84D1376C78C9}" type="presParOf" srcId="{874E7CC8-7A9B-4550-BE11-193130CFA34C}" destId="{B16A49C6-DC2B-4B89-875F-4F63E36D7131}" srcOrd="2" destOrd="0" presId="urn:microsoft.com/office/officeart/2018/2/layout/IconVerticalSolidList"/>
    <dgm:cxn modelId="{22E366D0-059F-4133-B042-D9C8CEA12CFF}" type="presParOf" srcId="{874E7CC8-7A9B-4550-BE11-193130CFA34C}" destId="{BD428041-2CFB-40B3-97F2-1768A992E3F3}" srcOrd="3" destOrd="0" presId="urn:microsoft.com/office/officeart/2018/2/layout/IconVerticalSolidList"/>
    <dgm:cxn modelId="{5E588C4D-EC9B-4A3E-B706-8811BD48FD1C}" type="presParOf" srcId="{874E7CC8-7A9B-4550-BE11-193130CFA34C}" destId="{51779889-5AD0-4704-B747-E34358FF78A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B25A6F-EAB0-4F46-9A46-2710A51DAB5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C6BAD54-85F3-4155-9C20-E38A280A263F}">
      <dgm:prSet/>
      <dgm:spPr/>
      <dgm:t>
        <a:bodyPr/>
        <a:lstStyle/>
        <a:p>
          <a:r>
            <a:rPr lang="en-US" b="1"/>
            <a:t>4.  </a:t>
          </a:r>
          <a:r>
            <a:rPr lang="en-US" b="1" i="1"/>
            <a:t>Job creation or retention</a:t>
          </a:r>
          <a:endParaRPr lang="en-US"/>
        </a:p>
      </dgm:t>
    </dgm:pt>
    <dgm:pt modelId="{ECCCD3D0-A3C7-42C3-AAF7-3F47E71D86E5}" type="parTrans" cxnId="{C00F5C10-72C9-46A2-B733-8978B17776D6}">
      <dgm:prSet/>
      <dgm:spPr/>
      <dgm:t>
        <a:bodyPr/>
        <a:lstStyle/>
        <a:p>
          <a:endParaRPr lang="en-US"/>
        </a:p>
      </dgm:t>
    </dgm:pt>
    <dgm:pt modelId="{F45E5165-5263-4AA3-8350-7CBB2BE63288}" type="sibTrans" cxnId="{C00F5C10-72C9-46A2-B733-8978B17776D6}">
      <dgm:prSet/>
      <dgm:spPr/>
      <dgm:t>
        <a:bodyPr/>
        <a:lstStyle/>
        <a:p>
          <a:endParaRPr lang="en-US"/>
        </a:p>
      </dgm:t>
    </dgm:pt>
    <dgm:pt modelId="{10769CF9-9553-4E4B-BCEC-792D1256103E}">
      <dgm:prSet/>
      <dgm:spPr/>
      <dgm:t>
        <a:bodyPr/>
        <a:lstStyle/>
        <a:p>
          <a:r>
            <a:rPr lang="en-US" b="1"/>
            <a:t>Not applicable to activities currently supported by Massachusetts CDBG Program</a:t>
          </a:r>
          <a:endParaRPr lang="en-US"/>
        </a:p>
      </dgm:t>
    </dgm:pt>
    <dgm:pt modelId="{04D572A9-D77B-4C63-A7DB-54426EA45119}" type="parTrans" cxnId="{27BF82E2-F0C6-4211-9084-38EA445AA896}">
      <dgm:prSet/>
      <dgm:spPr/>
      <dgm:t>
        <a:bodyPr/>
        <a:lstStyle/>
        <a:p>
          <a:endParaRPr lang="en-US"/>
        </a:p>
      </dgm:t>
    </dgm:pt>
    <dgm:pt modelId="{BB328696-720B-42C7-9B34-866F00C874EC}" type="sibTrans" cxnId="{27BF82E2-F0C6-4211-9084-38EA445AA896}">
      <dgm:prSet/>
      <dgm:spPr/>
      <dgm:t>
        <a:bodyPr/>
        <a:lstStyle/>
        <a:p>
          <a:endParaRPr lang="en-US"/>
        </a:p>
      </dgm:t>
    </dgm:pt>
    <dgm:pt modelId="{EE41E958-FCB0-47F6-99DA-D5B2D7F71911}" type="pres">
      <dgm:prSet presAssocID="{1FB25A6F-EAB0-4F46-9A46-2710A51DAB58}" presName="hierChild1" presStyleCnt="0">
        <dgm:presLayoutVars>
          <dgm:chPref val="1"/>
          <dgm:dir/>
          <dgm:animOne val="branch"/>
          <dgm:animLvl val="lvl"/>
          <dgm:resizeHandles/>
        </dgm:presLayoutVars>
      </dgm:prSet>
      <dgm:spPr/>
    </dgm:pt>
    <dgm:pt modelId="{0A1B458B-0E1F-4F4E-8242-D76521837E03}" type="pres">
      <dgm:prSet presAssocID="{7C6BAD54-85F3-4155-9C20-E38A280A263F}" presName="hierRoot1" presStyleCnt="0"/>
      <dgm:spPr/>
    </dgm:pt>
    <dgm:pt modelId="{611E61CD-C1BF-48AE-9B46-04141EC746CE}" type="pres">
      <dgm:prSet presAssocID="{7C6BAD54-85F3-4155-9C20-E38A280A263F}" presName="composite" presStyleCnt="0"/>
      <dgm:spPr/>
    </dgm:pt>
    <dgm:pt modelId="{E058D45B-3D7A-4968-9034-C874A36BA322}" type="pres">
      <dgm:prSet presAssocID="{7C6BAD54-85F3-4155-9C20-E38A280A263F}" presName="background" presStyleLbl="node0" presStyleIdx="0" presStyleCnt="1"/>
      <dgm:spPr/>
    </dgm:pt>
    <dgm:pt modelId="{4652A0C6-E3D1-4919-A2A9-3B09BBE719AF}" type="pres">
      <dgm:prSet presAssocID="{7C6BAD54-85F3-4155-9C20-E38A280A263F}" presName="text" presStyleLbl="fgAcc0" presStyleIdx="0" presStyleCnt="1">
        <dgm:presLayoutVars>
          <dgm:chPref val="3"/>
        </dgm:presLayoutVars>
      </dgm:prSet>
      <dgm:spPr/>
    </dgm:pt>
    <dgm:pt modelId="{3DD35A5A-3B46-4ADF-B730-2FB52B44025F}" type="pres">
      <dgm:prSet presAssocID="{7C6BAD54-85F3-4155-9C20-E38A280A263F}" presName="hierChild2" presStyleCnt="0"/>
      <dgm:spPr/>
    </dgm:pt>
    <dgm:pt modelId="{EFA4B69F-5FFD-4010-BC76-F565BAAB2E41}" type="pres">
      <dgm:prSet presAssocID="{04D572A9-D77B-4C63-A7DB-54426EA45119}" presName="Name10" presStyleLbl="parChTrans1D2" presStyleIdx="0" presStyleCnt="1"/>
      <dgm:spPr/>
    </dgm:pt>
    <dgm:pt modelId="{B75C82C8-323B-482E-BCBE-002C4A01B83B}" type="pres">
      <dgm:prSet presAssocID="{10769CF9-9553-4E4B-BCEC-792D1256103E}" presName="hierRoot2" presStyleCnt="0"/>
      <dgm:spPr/>
    </dgm:pt>
    <dgm:pt modelId="{4ED19DAB-9D07-48DB-8F8A-13E46CC3836F}" type="pres">
      <dgm:prSet presAssocID="{10769CF9-9553-4E4B-BCEC-792D1256103E}" presName="composite2" presStyleCnt="0"/>
      <dgm:spPr/>
    </dgm:pt>
    <dgm:pt modelId="{74238D7A-3F1A-49B4-BB24-BE0B28B874A8}" type="pres">
      <dgm:prSet presAssocID="{10769CF9-9553-4E4B-BCEC-792D1256103E}" presName="background2" presStyleLbl="node2" presStyleIdx="0" presStyleCnt="1"/>
      <dgm:spPr/>
    </dgm:pt>
    <dgm:pt modelId="{27331A62-CA08-485B-A780-0D313810EB84}" type="pres">
      <dgm:prSet presAssocID="{10769CF9-9553-4E4B-BCEC-792D1256103E}" presName="text2" presStyleLbl="fgAcc2" presStyleIdx="0" presStyleCnt="1">
        <dgm:presLayoutVars>
          <dgm:chPref val="3"/>
        </dgm:presLayoutVars>
      </dgm:prSet>
      <dgm:spPr/>
    </dgm:pt>
    <dgm:pt modelId="{D1BBA968-001A-4EBC-92DB-73FF03EE830C}" type="pres">
      <dgm:prSet presAssocID="{10769CF9-9553-4E4B-BCEC-792D1256103E}" presName="hierChild3" presStyleCnt="0"/>
      <dgm:spPr/>
    </dgm:pt>
  </dgm:ptLst>
  <dgm:cxnLst>
    <dgm:cxn modelId="{C00F5C10-72C9-46A2-B733-8978B17776D6}" srcId="{1FB25A6F-EAB0-4F46-9A46-2710A51DAB58}" destId="{7C6BAD54-85F3-4155-9C20-E38A280A263F}" srcOrd="0" destOrd="0" parTransId="{ECCCD3D0-A3C7-42C3-AAF7-3F47E71D86E5}" sibTransId="{F45E5165-5263-4AA3-8350-7CBB2BE63288}"/>
    <dgm:cxn modelId="{CFD6BB94-935B-406B-B233-20C403FA540B}" type="presOf" srcId="{04D572A9-D77B-4C63-A7DB-54426EA45119}" destId="{EFA4B69F-5FFD-4010-BC76-F565BAAB2E41}" srcOrd="0" destOrd="0" presId="urn:microsoft.com/office/officeart/2005/8/layout/hierarchy1"/>
    <dgm:cxn modelId="{33EDD9D5-9103-4F42-8218-660400D0B87D}" type="presOf" srcId="{7C6BAD54-85F3-4155-9C20-E38A280A263F}" destId="{4652A0C6-E3D1-4919-A2A9-3B09BBE719AF}" srcOrd="0" destOrd="0" presId="urn:microsoft.com/office/officeart/2005/8/layout/hierarchy1"/>
    <dgm:cxn modelId="{F545A5DF-5A85-44C4-B85B-BE1AEEE54B63}" type="presOf" srcId="{10769CF9-9553-4E4B-BCEC-792D1256103E}" destId="{27331A62-CA08-485B-A780-0D313810EB84}" srcOrd="0" destOrd="0" presId="urn:microsoft.com/office/officeart/2005/8/layout/hierarchy1"/>
    <dgm:cxn modelId="{27BF82E2-F0C6-4211-9084-38EA445AA896}" srcId="{7C6BAD54-85F3-4155-9C20-E38A280A263F}" destId="{10769CF9-9553-4E4B-BCEC-792D1256103E}" srcOrd="0" destOrd="0" parTransId="{04D572A9-D77B-4C63-A7DB-54426EA45119}" sibTransId="{BB328696-720B-42C7-9B34-866F00C874EC}"/>
    <dgm:cxn modelId="{CA1070E4-0CFA-4D27-938A-98D22731E63A}" type="presOf" srcId="{1FB25A6F-EAB0-4F46-9A46-2710A51DAB58}" destId="{EE41E958-FCB0-47F6-99DA-D5B2D7F71911}" srcOrd="0" destOrd="0" presId="urn:microsoft.com/office/officeart/2005/8/layout/hierarchy1"/>
    <dgm:cxn modelId="{EBF57B3E-F4E0-499E-9D0F-758CF808F64A}" type="presParOf" srcId="{EE41E958-FCB0-47F6-99DA-D5B2D7F71911}" destId="{0A1B458B-0E1F-4F4E-8242-D76521837E03}" srcOrd="0" destOrd="0" presId="urn:microsoft.com/office/officeart/2005/8/layout/hierarchy1"/>
    <dgm:cxn modelId="{AA72202D-4B5E-4B1A-B95F-EF296E6581A1}" type="presParOf" srcId="{0A1B458B-0E1F-4F4E-8242-D76521837E03}" destId="{611E61CD-C1BF-48AE-9B46-04141EC746CE}" srcOrd="0" destOrd="0" presId="urn:microsoft.com/office/officeart/2005/8/layout/hierarchy1"/>
    <dgm:cxn modelId="{EA283E6F-84BD-4FAC-B5E3-394F1D771E77}" type="presParOf" srcId="{611E61CD-C1BF-48AE-9B46-04141EC746CE}" destId="{E058D45B-3D7A-4968-9034-C874A36BA322}" srcOrd="0" destOrd="0" presId="urn:microsoft.com/office/officeart/2005/8/layout/hierarchy1"/>
    <dgm:cxn modelId="{BBEE09F1-D5A5-4DB0-8BAE-3E0B8053E6A9}" type="presParOf" srcId="{611E61CD-C1BF-48AE-9B46-04141EC746CE}" destId="{4652A0C6-E3D1-4919-A2A9-3B09BBE719AF}" srcOrd="1" destOrd="0" presId="urn:microsoft.com/office/officeart/2005/8/layout/hierarchy1"/>
    <dgm:cxn modelId="{DA11EEA3-728F-4695-8597-421625D30819}" type="presParOf" srcId="{0A1B458B-0E1F-4F4E-8242-D76521837E03}" destId="{3DD35A5A-3B46-4ADF-B730-2FB52B44025F}" srcOrd="1" destOrd="0" presId="urn:microsoft.com/office/officeart/2005/8/layout/hierarchy1"/>
    <dgm:cxn modelId="{5EC117D2-B960-4AD7-8514-76E356869E28}" type="presParOf" srcId="{3DD35A5A-3B46-4ADF-B730-2FB52B44025F}" destId="{EFA4B69F-5FFD-4010-BC76-F565BAAB2E41}" srcOrd="0" destOrd="0" presId="urn:microsoft.com/office/officeart/2005/8/layout/hierarchy1"/>
    <dgm:cxn modelId="{658CD81E-9072-4AD0-BF7E-74A48125976B}" type="presParOf" srcId="{3DD35A5A-3B46-4ADF-B730-2FB52B44025F}" destId="{B75C82C8-323B-482E-BCBE-002C4A01B83B}" srcOrd="1" destOrd="0" presId="urn:microsoft.com/office/officeart/2005/8/layout/hierarchy1"/>
    <dgm:cxn modelId="{A4E4543C-36B9-4829-98C9-C1CC7FB9BE8E}" type="presParOf" srcId="{B75C82C8-323B-482E-BCBE-002C4A01B83B}" destId="{4ED19DAB-9D07-48DB-8F8A-13E46CC3836F}" srcOrd="0" destOrd="0" presId="urn:microsoft.com/office/officeart/2005/8/layout/hierarchy1"/>
    <dgm:cxn modelId="{40191B9D-AD52-4573-8572-B6CC5A55468B}" type="presParOf" srcId="{4ED19DAB-9D07-48DB-8F8A-13E46CC3836F}" destId="{74238D7A-3F1A-49B4-BB24-BE0B28B874A8}" srcOrd="0" destOrd="0" presId="urn:microsoft.com/office/officeart/2005/8/layout/hierarchy1"/>
    <dgm:cxn modelId="{36F88BE6-4581-4991-8663-B101B3E891B9}" type="presParOf" srcId="{4ED19DAB-9D07-48DB-8F8A-13E46CC3836F}" destId="{27331A62-CA08-485B-A780-0D313810EB84}" srcOrd="1" destOrd="0" presId="urn:microsoft.com/office/officeart/2005/8/layout/hierarchy1"/>
    <dgm:cxn modelId="{668055C8-115C-4AB0-94D4-EE0469CE2E5F}" type="presParOf" srcId="{B75C82C8-323B-482E-BCBE-002C4A01B83B}" destId="{D1BBA968-001A-4EBC-92DB-73FF03EE83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85F6AA5-2A7E-496C-82B3-105A2BDC2E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64C63C-56B5-4119-AAF7-7928DBF153C9}">
      <dgm:prSet/>
      <dgm:spPr>
        <a:solidFill>
          <a:schemeClr val="accent6">
            <a:lumMod val="60000"/>
            <a:lumOff val="40000"/>
          </a:schemeClr>
        </a:solidFill>
      </dgm:spPr>
      <dgm:t>
        <a:bodyPr/>
        <a:lstStyle/>
        <a:p>
          <a:r>
            <a:rPr lang="en-US" b="1">
              <a:solidFill>
                <a:schemeClr val="accent5">
                  <a:lumMod val="50000"/>
                </a:schemeClr>
              </a:solidFill>
            </a:rPr>
            <a:t>Slums &amp; Blight  - Area-wide or Spot</a:t>
          </a:r>
        </a:p>
      </dgm:t>
    </dgm:pt>
    <dgm:pt modelId="{DF1F1D2A-DFD6-4279-B312-2C5A0A2352BE}" type="parTrans" cxnId="{7DD1C823-F2AB-4CE7-81EB-FE7D7420D64E}">
      <dgm:prSet/>
      <dgm:spPr/>
      <dgm:t>
        <a:bodyPr/>
        <a:lstStyle/>
        <a:p>
          <a:endParaRPr lang="en-US"/>
        </a:p>
      </dgm:t>
    </dgm:pt>
    <dgm:pt modelId="{012CABB5-9923-430F-A221-41CA49D26635}" type="sibTrans" cxnId="{7DD1C823-F2AB-4CE7-81EB-FE7D7420D64E}">
      <dgm:prSet/>
      <dgm:spPr/>
      <dgm:t>
        <a:bodyPr/>
        <a:lstStyle/>
        <a:p>
          <a:endParaRPr lang="en-US"/>
        </a:p>
      </dgm:t>
    </dgm:pt>
    <dgm:pt modelId="{96ACEA5F-0AB6-4AE4-A657-BB51B488C745}">
      <dgm:prSet/>
      <dgm:spPr>
        <a:solidFill>
          <a:schemeClr val="accent6">
            <a:lumMod val="60000"/>
            <a:lumOff val="40000"/>
          </a:schemeClr>
        </a:solidFill>
      </dgm:spPr>
      <dgm:t>
        <a:bodyPr/>
        <a:lstStyle/>
        <a:p>
          <a:r>
            <a:rPr lang="en-US" b="1">
              <a:solidFill>
                <a:schemeClr val="accent5">
                  <a:lumMod val="50000"/>
                </a:schemeClr>
              </a:solidFill>
            </a:rPr>
            <a:t>Area-wide basis - application</a:t>
          </a:r>
        </a:p>
      </dgm:t>
    </dgm:pt>
    <dgm:pt modelId="{619391D6-E002-4373-ACC0-E58AE5BC3DAB}" type="parTrans" cxnId="{C4425C0D-0C3C-4571-A82E-6A55290E1D6D}">
      <dgm:prSet/>
      <dgm:spPr/>
      <dgm:t>
        <a:bodyPr/>
        <a:lstStyle/>
        <a:p>
          <a:endParaRPr lang="en-US"/>
        </a:p>
      </dgm:t>
    </dgm:pt>
    <dgm:pt modelId="{18193F30-6253-4D54-BFD6-9480F943B9FA}" type="sibTrans" cxnId="{C4425C0D-0C3C-4571-A82E-6A55290E1D6D}">
      <dgm:prSet/>
      <dgm:spPr/>
      <dgm:t>
        <a:bodyPr/>
        <a:lstStyle/>
        <a:p>
          <a:endParaRPr lang="en-US"/>
        </a:p>
      </dgm:t>
    </dgm:pt>
    <dgm:pt modelId="{ADBE8B24-2870-47FB-B5CC-F0598E1C8077}">
      <dgm:prSet/>
      <dgm:spPr>
        <a:solidFill>
          <a:schemeClr val="accent6">
            <a:lumMod val="60000"/>
            <a:lumOff val="40000"/>
          </a:schemeClr>
        </a:solidFill>
      </dgm:spPr>
      <dgm:t>
        <a:bodyPr/>
        <a:lstStyle/>
        <a:p>
          <a:r>
            <a:rPr lang="en-US" b="1">
              <a:solidFill>
                <a:schemeClr val="accent5">
                  <a:lumMod val="50000"/>
                </a:schemeClr>
              </a:solidFill>
            </a:rPr>
            <a:t>Submitted </a:t>
          </a:r>
          <a:r>
            <a:rPr lang="en-US" b="1" i="1">
              <a:solidFill>
                <a:schemeClr val="accent5">
                  <a:lumMod val="50000"/>
                </a:schemeClr>
              </a:solidFill>
            </a:rPr>
            <a:t>no later</a:t>
          </a:r>
          <a:r>
            <a:rPr lang="en-US" b="1">
              <a:solidFill>
                <a:schemeClr val="accent5">
                  <a:lumMod val="50000"/>
                </a:schemeClr>
              </a:solidFill>
            </a:rPr>
            <a:t> than 30 days prior to application due date </a:t>
          </a:r>
        </a:p>
      </dgm:t>
    </dgm:pt>
    <dgm:pt modelId="{08E1456C-E266-449A-9C2A-AFBB445C9036}" type="parTrans" cxnId="{5B3B68C4-C4F6-4E00-BDBC-82F11B2ADC99}">
      <dgm:prSet/>
      <dgm:spPr/>
      <dgm:t>
        <a:bodyPr/>
        <a:lstStyle/>
        <a:p>
          <a:endParaRPr lang="en-US"/>
        </a:p>
      </dgm:t>
    </dgm:pt>
    <dgm:pt modelId="{18DA5459-2E58-4CB3-B717-87BA7B396314}" type="sibTrans" cxnId="{5B3B68C4-C4F6-4E00-BDBC-82F11B2ADC99}">
      <dgm:prSet/>
      <dgm:spPr/>
      <dgm:t>
        <a:bodyPr/>
        <a:lstStyle/>
        <a:p>
          <a:endParaRPr lang="en-US"/>
        </a:p>
      </dgm:t>
    </dgm:pt>
    <dgm:pt modelId="{C2063AF1-B48F-4435-BB09-BEB57B6DC9C2}">
      <dgm:prSet/>
      <dgm:spPr>
        <a:solidFill>
          <a:schemeClr val="accent6">
            <a:lumMod val="60000"/>
            <a:lumOff val="40000"/>
          </a:schemeClr>
        </a:solidFill>
      </dgm:spPr>
      <dgm:t>
        <a:bodyPr/>
        <a:lstStyle/>
        <a:p>
          <a:r>
            <a:rPr lang="en-US" b="1">
              <a:solidFill>
                <a:schemeClr val="accent5">
                  <a:lumMod val="50000"/>
                </a:schemeClr>
              </a:solidFill>
            </a:rPr>
            <a:t>Once approved by EOHLC, an </a:t>
          </a:r>
          <a:r>
            <a:rPr lang="en-US" b="1" u="sng">
              <a:solidFill>
                <a:schemeClr val="accent5">
                  <a:lumMod val="50000"/>
                </a:schemeClr>
              </a:solidFill>
            </a:rPr>
            <a:t>inventory/ target area</a:t>
          </a:r>
          <a:r>
            <a:rPr lang="en-US" b="1">
              <a:solidFill>
                <a:schemeClr val="accent5">
                  <a:lumMod val="50000"/>
                </a:schemeClr>
              </a:solidFill>
            </a:rPr>
            <a:t> is valid for 10 years </a:t>
          </a:r>
        </a:p>
      </dgm:t>
    </dgm:pt>
    <dgm:pt modelId="{CB7B8F63-2C25-4155-8DB6-54D59D8C5679}" type="parTrans" cxnId="{936F9338-E9D1-4DB5-A4BB-8FA72875C987}">
      <dgm:prSet/>
      <dgm:spPr/>
      <dgm:t>
        <a:bodyPr/>
        <a:lstStyle/>
        <a:p>
          <a:endParaRPr lang="en-US"/>
        </a:p>
      </dgm:t>
    </dgm:pt>
    <dgm:pt modelId="{EA128B3E-3EA2-4098-ABC0-504659CA45A9}" type="sibTrans" cxnId="{936F9338-E9D1-4DB5-A4BB-8FA72875C987}">
      <dgm:prSet/>
      <dgm:spPr/>
      <dgm:t>
        <a:bodyPr/>
        <a:lstStyle/>
        <a:p>
          <a:endParaRPr lang="en-US"/>
        </a:p>
      </dgm:t>
    </dgm:pt>
    <dgm:pt modelId="{30D91896-6B8E-4285-89C7-E382AA9A0FC4}">
      <dgm:prSet/>
      <dgm:spPr>
        <a:solidFill>
          <a:schemeClr val="accent6">
            <a:lumMod val="60000"/>
            <a:lumOff val="40000"/>
          </a:schemeClr>
        </a:solidFill>
      </dgm:spPr>
      <dgm:t>
        <a:bodyPr/>
        <a:lstStyle/>
        <a:p>
          <a:r>
            <a:rPr lang="en-US" b="1">
              <a:solidFill>
                <a:schemeClr val="accent5">
                  <a:lumMod val="50000"/>
                </a:schemeClr>
              </a:solidFill>
            </a:rPr>
            <a:t>Spot blight - only health &amp; safety issues can be addressed</a:t>
          </a:r>
        </a:p>
      </dgm:t>
    </dgm:pt>
    <dgm:pt modelId="{CA37AE9D-59EF-4C7E-9B35-867F12B25FB6}" type="parTrans" cxnId="{03B793F6-BF25-441F-9F94-629CE8585AB5}">
      <dgm:prSet/>
      <dgm:spPr/>
      <dgm:t>
        <a:bodyPr/>
        <a:lstStyle/>
        <a:p>
          <a:endParaRPr lang="en-US"/>
        </a:p>
      </dgm:t>
    </dgm:pt>
    <dgm:pt modelId="{2CCDA3D0-A478-4A07-A5D4-E912C34BF54A}" type="sibTrans" cxnId="{03B793F6-BF25-441F-9F94-629CE8585AB5}">
      <dgm:prSet/>
      <dgm:spPr/>
      <dgm:t>
        <a:bodyPr/>
        <a:lstStyle/>
        <a:p>
          <a:endParaRPr lang="en-US"/>
        </a:p>
      </dgm:t>
    </dgm:pt>
    <dgm:pt modelId="{FCED137A-2E11-4683-AB33-15D994CBCE18}" type="pres">
      <dgm:prSet presAssocID="{585F6AA5-2A7E-496C-82B3-105A2BDC2EA7}" presName="diagram" presStyleCnt="0">
        <dgm:presLayoutVars>
          <dgm:dir/>
          <dgm:resizeHandles val="exact"/>
        </dgm:presLayoutVars>
      </dgm:prSet>
      <dgm:spPr/>
    </dgm:pt>
    <dgm:pt modelId="{CC2DDDD2-65D5-4E66-ACF5-BB0983C96943}" type="pres">
      <dgm:prSet presAssocID="{B164C63C-56B5-4119-AAF7-7928DBF153C9}" presName="node" presStyleLbl="node1" presStyleIdx="0" presStyleCnt="5">
        <dgm:presLayoutVars>
          <dgm:bulletEnabled val="1"/>
        </dgm:presLayoutVars>
      </dgm:prSet>
      <dgm:spPr/>
    </dgm:pt>
    <dgm:pt modelId="{9E48F7A5-B2C6-4C5A-B46B-22B88ADBA7E4}" type="pres">
      <dgm:prSet presAssocID="{012CABB5-9923-430F-A221-41CA49D26635}" presName="sibTrans" presStyleCnt="0"/>
      <dgm:spPr/>
    </dgm:pt>
    <dgm:pt modelId="{54425EBF-87FE-4171-889D-4F41718100AC}" type="pres">
      <dgm:prSet presAssocID="{96ACEA5F-0AB6-4AE4-A657-BB51B488C745}" presName="node" presStyleLbl="node1" presStyleIdx="1" presStyleCnt="5">
        <dgm:presLayoutVars>
          <dgm:bulletEnabled val="1"/>
        </dgm:presLayoutVars>
      </dgm:prSet>
      <dgm:spPr/>
    </dgm:pt>
    <dgm:pt modelId="{03CD52EC-392E-4C01-BB8B-E3132A7D5EE1}" type="pres">
      <dgm:prSet presAssocID="{18193F30-6253-4D54-BFD6-9480F943B9FA}" presName="sibTrans" presStyleCnt="0"/>
      <dgm:spPr/>
    </dgm:pt>
    <dgm:pt modelId="{7BD5633B-5C47-4DBB-B557-47B9E0B0EDD8}" type="pres">
      <dgm:prSet presAssocID="{ADBE8B24-2870-47FB-B5CC-F0598E1C8077}" presName="node" presStyleLbl="node1" presStyleIdx="2" presStyleCnt="5">
        <dgm:presLayoutVars>
          <dgm:bulletEnabled val="1"/>
        </dgm:presLayoutVars>
      </dgm:prSet>
      <dgm:spPr/>
    </dgm:pt>
    <dgm:pt modelId="{8DCCB085-EDC9-4F6D-A1C3-5DE0271091C7}" type="pres">
      <dgm:prSet presAssocID="{18DA5459-2E58-4CB3-B717-87BA7B396314}" presName="sibTrans" presStyleCnt="0"/>
      <dgm:spPr/>
    </dgm:pt>
    <dgm:pt modelId="{E90BA822-9302-45A1-90C3-933479A73D87}" type="pres">
      <dgm:prSet presAssocID="{C2063AF1-B48F-4435-BB09-BEB57B6DC9C2}" presName="node" presStyleLbl="node1" presStyleIdx="3" presStyleCnt="5">
        <dgm:presLayoutVars>
          <dgm:bulletEnabled val="1"/>
        </dgm:presLayoutVars>
      </dgm:prSet>
      <dgm:spPr/>
    </dgm:pt>
    <dgm:pt modelId="{F6799CC3-DF3E-4585-B3F4-8728902511AE}" type="pres">
      <dgm:prSet presAssocID="{EA128B3E-3EA2-4098-ABC0-504659CA45A9}" presName="sibTrans" presStyleCnt="0"/>
      <dgm:spPr/>
    </dgm:pt>
    <dgm:pt modelId="{4C295660-76D4-4C0D-8181-A70E0F5E1F76}" type="pres">
      <dgm:prSet presAssocID="{30D91896-6B8E-4285-89C7-E382AA9A0FC4}" presName="node" presStyleLbl="node1" presStyleIdx="4" presStyleCnt="5">
        <dgm:presLayoutVars>
          <dgm:bulletEnabled val="1"/>
        </dgm:presLayoutVars>
      </dgm:prSet>
      <dgm:spPr/>
    </dgm:pt>
  </dgm:ptLst>
  <dgm:cxnLst>
    <dgm:cxn modelId="{C4425C0D-0C3C-4571-A82E-6A55290E1D6D}" srcId="{585F6AA5-2A7E-496C-82B3-105A2BDC2EA7}" destId="{96ACEA5F-0AB6-4AE4-A657-BB51B488C745}" srcOrd="1" destOrd="0" parTransId="{619391D6-E002-4373-ACC0-E58AE5BC3DAB}" sibTransId="{18193F30-6253-4D54-BFD6-9480F943B9FA}"/>
    <dgm:cxn modelId="{7DD1C823-F2AB-4CE7-81EB-FE7D7420D64E}" srcId="{585F6AA5-2A7E-496C-82B3-105A2BDC2EA7}" destId="{B164C63C-56B5-4119-AAF7-7928DBF153C9}" srcOrd="0" destOrd="0" parTransId="{DF1F1D2A-DFD6-4279-B312-2C5A0A2352BE}" sibTransId="{012CABB5-9923-430F-A221-41CA49D26635}"/>
    <dgm:cxn modelId="{C6016025-FA73-45F9-9D39-AD046BC36CAE}" type="presOf" srcId="{585F6AA5-2A7E-496C-82B3-105A2BDC2EA7}" destId="{FCED137A-2E11-4683-AB33-15D994CBCE18}" srcOrd="0" destOrd="0" presId="urn:microsoft.com/office/officeart/2005/8/layout/default"/>
    <dgm:cxn modelId="{936F9338-E9D1-4DB5-A4BB-8FA72875C987}" srcId="{585F6AA5-2A7E-496C-82B3-105A2BDC2EA7}" destId="{C2063AF1-B48F-4435-BB09-BEB57B6DC9C2}" srcOrd="3" destOrd="0" parTransId="{CB7B8F63-2C25-4155-8DB6-54D59D8C5679}" sibTransId="{EA128B3E-3EA2-4098-ABC0-504659CA45A9}"/>
    <dgm:cxn modelId="{A164EF61-0FBF-4CDE-86D1-99C573EE8F71}" type="presOf" srcId="{ADBE8B24-2870-47FB-B5CC-F0598E1C8077}" destId="{7BD5633B-5C47-4DBB-B557-47B9E0B0EDD8}" srcOrd="0" destOrd="0" presId="urn:microsoft.com/office/officeart/2005/8/layout/default"/>
    <dgm:cxn modelId="{0D01A755-8EF6-4495-8223-EE877B61E555}" type="presOf" srcId="{B164C63C-56B5-4119-AAF7-7928DBF153C9}" destId="{CC2DDDD2-65D5-4E66-ACF5-BB0983C96943}" srcOrd="0" destOrd="0" presId="urn:microsoft.com/office/officeart/2005/8/layout/default"/>
    <dgm:cxn modelId="{CCCA4292-5E27-46AF-92C6-2E93E0025008}" type="presOf" srcId="{C2063AF1-B48F-4435-BB09-BEB57B6DC9C2}" destId="{E90BA822-9302-45A1-90C3-933479A73D87}" srcOrd="0" destOrd="0" presId="urn:microsoft.com/office/officeart/2005/8/layout/default"/>
    <dgm:cxn modelId="{6FE5ED9F-22D6-4C23-8A4C-5C73DF52C9FF}" type="presOf" srcId="{30D91896-6B8E-4285-89C7-E382AA9A0FC4}" destId="{4C295660-76D4-4C0D-8181-A70E0F5E1F76}" srcOrd="0" destOrd="0" presId="urn:microsoft.com/office/officeart/2005/8/layout/default"/>
    <dgm:cxn modelId="{5B3B68C4-C4F6-4E00-BDBC-82F11B2ADC99}" srcId="{585F6AA5-2A7E-496C-82B3-105A2BDC2EA7}" destId="{ADBE8B24-2870-47FB-B5CC-F0598E1C8077}" srcOrd="2" destOrd="0" parTransId="{08E1456C-E266-449A-9C2A-AFBB445C9036}" sibTransId="{18DA5459-2E58-4CB3-B717-87BA7B396314}"/>
    <dgm:cxn modelId="{5729DCDF-072C-44DD-8425-198329B74F83}" type="presOf" srcId="{96ACEA5F-0AB6-4AE4-A657-BB51B488C745}" destId="{54425EBF-87FE-4171-889D-4F41718100AC}" srcOrd="0" destOrd="0" presId="urn:microsoft.com/office/officeart/2005/8/layout/default"/>
    <dgm:cxn modelId="{03B793F6-BF25-441F-9F94-629CE8585AB5}" srcId="{585F6AA5-2A7E-496C-82B3-105A2BDC2EA7}" destId="{30D91896-6B8E-4285-89C7-E382AA9A0FC4}" srcOrd="4" destOrd="0" parTransId="{CA37AE9D-59EF-4C7E-9B35-867F12B25FB6}" sibTransId="{2CCDA3D0-A478-4A07-A5D4-E912C34BF54A}"/>
    <dgm:cxn modelId="{D1EA29C1-B8DF-48D5-83F8-430CA1AEB03E}" type="presParOf" srcId="{FCED137A-2E11-4683-AB33-15D994CBCE18}" destId="{CC2DDDD2-65D5-4E66-ACF5-BB0983C96943}" srcOrd="0" destOrd="0" presId="urn:microsoft.com/office/officeart/2005/8/layout/default"/>
    <dgm:cxn modelId="{35D81024-E423-4DEE-9DD2-7B847C8BA83A}" type="presParOf" srcId="{FCED137A-2E11-4683-AB33-15D994CBCE18}" destId="{9E48F7A5-B2C6-4C5A-B46B-22B88ADBA7E4}" srcOrd="1" destOrd="0" presId="urn:microsoft.com/office/officeart/2005/8/layout/default"/>
    <dgm:cxn modelId="{3C0B7CAC-2AEC-4BC7-985E-890D9F3176B3}" type="presParOf" srcId="{FCED137A-2E11-4683-AB33-15D994CBCE18}" destId="{54425EBF-87FE-4171-889D-4F41718100AC}" srcOrd="2" destOrd="0" presId="urn:microsoft.com/office/officeart/2005/8/layout/default"/>
    <dgm:cxn modelId="{999400BD-95DF-4336-AA35-F9D025C5B105}" type="presParOf" srcId="{FCED137A-2E11-4683-AB33-15D994CBCE18}" destId="{03CD52EC-392E-4C01-BB8B-E3132A7D5EE1}" srcOrd="3" destOrd="0" presId="urn:microsoft.com/office/officeart/2005/8/layout/default"/>
    <dgm:cxn modelId="{3BA22C84-65C1-4E47-8451-EF30911F935B}" type="presParOf" srcId="{FCED137A-2E11-4683-AB33-15D994CBCE18}" destId="{7BD5633B-5C47-4DBB-B557-47B9E0B0EDD8}" srcOrd="4" destOrd="0" presId="urn:microsoft.com/office/officeart/2005/8/layout/default"/>
    <dgm:cxn modelId="{0ABAB5DF-84D4-4998-B33E-D374FBB50F43}" type="presParOf" srcId="{FCED137A-2E11-4683-AB33-15D994CBCE18}" destId="{8DCCB085-EDC9-4F6D-A1C3-5DE0271091C7}" srcOrd="5" destOrd="0" presId="urn:microsoft.com/office/officeart/2005/8/layout/default"/>
    <dgm:cxn modelId="{3128A039-0A61-4C5B-9222-E94B0B725471}" type="presParOf" srcId="{FCED137A-2E11-4683-AB33-15D994CBCE18}" destId="{E90BA822-9302-45A1-90C3-933479A73D87}" srcOrd="6" destOrd="0" presId="urn:microsoft.com/office/officeart/2005/8/layout/default"/>
    <dgm:cxn modelId="{845B50B1-AEA1-455B-9955-B2C9C35FCFED}" type="presParOf" srcId="{FCED137A-2E11-4683-AB33-15D994CBCE18}" destId="{F6799CC3-DF3E-4585-B3F4-8728902511AE}" srcOrd="7" destOrd="0" presId="urn:microsoft.com/office/officeart/2005/8/layout/default"/>
    <dgm:cxn modelId="{34E9959C-6B8C-4604-B66D-0A3C4044DFE5}" type="presParOf" srcId="{FCED137A-2E11-4683-AB33-15D994CBCE18}" destId="{4C295660-76D4-4C0D-8181-A70E0F5E1F7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6014683-E5B1-42DA-A246-B34E1AEB9FD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3D117FC-FA38-4CE7-8B0D-67A868C9E0DE}">
      <dgm:prSet/>
      <dgm:spPr>
        <a:solidFill>
          <a:schemeClr val="accent2">
            <a:lumMod val="40000"/>
            <a:lumOff val="60000"/>
          </a:schemeClr>
        </a:solidFill>
      </dgm:spPr>
      <dgm:t>
        <a:bodyPr/>
        <a:lstStyle/>
        <a:p>
          <a:r>
            <a:rPr lang="en-US">
              <a:solidFill>
                <a:schemeClr val="tx1"/>
              </a:solidFill>
            </a:rPr>
            <a:t>Address specific conditions of blight, physical decay or environmental contamination that threaten public health and welfare</a:t>
          </a:r>
        </a:p>
      </dgm:t>
    </dgm:pt>
    <dgm:pt modelId="{540DDC1B-F977-46C1-AB43-55CD5319DD96}" type="parTrans" cxnId="{1E1EEC69-E0D3-4021-935B-F4D16FDBF3C4}">
      <dgm:prSet/>
      <dgm:spPr/>
      <dgm:t>
        <a:bodyPr/>
        <a:lstStyle/>
        <a:p>
          <a:endParaRPr lang="en-US"/>
        </a:p>
      </dgm:t>
    </dgm:pt>
    <dgm:pt modelId="{7E53D8A9-1537-4E92-86AD-D41E71A3B1C7}" type="sibTrans" cxnId="{1E1EEC69-E0D3-4021-935B-F4D16FDBF3C4}">
      <dgm:prSet/>
      <dgm:spPr/>
      <dgm:t>
        <a:bodyPr/>
        <a:lstStyle/>
        <a:p>
          <a:endParaRPr lang="en-US"/>
        </a:p>
      </dgm:t>
    </dgm:pt>
    <dgm:pt modelId="{F615FBAA-9C4D-49CD-B327-C9C29AC0899D}">
      <dgm:prSet/>
      <dgm:spPr/>
      <dgm:t>
        <a:bodyPr/>
        <a:lstStyle/>
        <a:p>
          <a:r>
            <a:rPr lang="en-US">
              <a:solidFill>
                <a:schemeClr val="tx1"/>
              </a:solidFill>
            </a:rPr>
            <a:t>Acquisition*, clearance, historic preservation, remediation, building rehabilitation</a:t>
          </a:r>
        </a:p>
      </dgm:t>
    </dgm:pt>
    <dgm:pt modelId="{97864056-89A4-4DE1-AD95-206964BB84F9}" type="parTrans" cxnId="{31B7D77B-FCF9-4356-A479-3EBEC263B16B}">
      <dgm:prSet/>
      <dgm:spPr/>
      <dgm:t>
        <a:bodyPr/>
        <a:lstStyle/>
        <a:p>
          <a:endParaRPr lang="en-US"/>
        </a:p>
      </dgm:t>
    </dgm:pt>
    <dgm:pt modelId="{9C065FAD-68C5-4A6C-937F-6567FB7939F6}" type="sibTrans" cxnId="{31B7D77B-FCF9-4356-A479-3EBEC263B16B}">
      <dgm:prSet/>
      <dgm:spPr/>
      <dgm:t>
        <a:bodyPr/>
        <a:lstStyle/>
        <a:p>
          <a:endParaRPr lang="en-US"/>
        </a:p>
      </dgm:t>
    </dgm:pt>
    <dgm:pt modelId="{8C2E8D76-B7AF-4227-9D73-D3087C41FEDC}">
      <dgm:prSet/>
      <dgm:spPr>
        <a:solidFill>
          <a:srgbClr val="E0D8E2"/>
        </a:solidFill>
      </dgm:spPr>
      <dgm:t>
        <a:bodyPr/>
        <a:lstStyle/>
        <a:p>
          <a:r>
            <a:rPr lang="en-US">
              <a:solidFill>
                <a:schemeClr val="tx1"/>
              </a:solidFill>
            </a:rPr>
            <a:t>Provide description of site – Why is the building or property deteriorated? </a:t>
          </a:r>
        </a:p>
      </dgm:t>
    </dgm:pt>
    <dgm:pt modelId="{7C30A525-B916-4E59-A038-8139603EDF35}" type="parTrans" cxnId="{8F599CD8-A8FF-4F4B-B9A6-087B5C96FF2D}">
      <dgm:prSet/>
      <dgm:spPr/>
      <dgm:t>
        <a:bodyPr/>
        <a:lstStyle/>
        <a:p>
          <a:endParaRPr lang="en-US"/>
        </a:p>
      </dgm:t>
    </dgm:pt>
    <dgm:pt modelId="{BE984A84-D46E-4F87-AE3D-51290A88EF7C}" type="sibTrans" cxnId="{8F599CD8-A8FF-4F4B-B9A6-087B5C96FF2D}">
      <dgm:prSet/>
      <dgm:spPr/>
      <dgm:t>
        <a:bodyPr/>
        <a:lstStyle/>
        <a:p>
          <a:endParaRPr lang="en-US"/>
        </a:p>
      </dgm:t>
    </dgm:pt>
    <dgm:pt modelId="{30CF8453-D1DD-4A7A-A45D-3483EF7AE3F2}">
      <dgm:prSet/>
      <dgm:spPr>
        <a:solidFill>
          <a:schemeClr val="accent1">
            <a:lumMod val="40000"/>
            <a:lumOff val="60000"/>
          </a:schemeClr>
        </a:solidFill>
      </dgm:spPr>
      <dgm:t>
        <a:bodyPr/>
        <a:lstStyle/>
        <a:p>
          <a:r>
            <a:rPr lang="en-US">
              <a:solidFill>
                <a:schemeClr val="tx1"/>
              </a:solidFill>
            </a:rPr>
            <a:t>Must indicate/document serious health and safety concerns – Why is it a serious concern? Provide evidence to support</a:t>
          </a:r>
        </a:p>
      </dgm:t>
    </dgm:pt>
    <dgm:pt modelId="{92909F1C-DDAC-4BB6-A02B-66507EBBC2EE}" type="parTrans" cxnId="{2087F27C-FA78-49C0-9DA8-83B5602EE495}">
      <dgm:prSet/>
      <dgm:spPr/>
      <dgm:t>
        <a:bodyPr/>
        <a:lstStyle/>
        <a:p>
          <a:endParaRPr lang="en-US"/>
        </a:p>
      </dgm:t>
    </dgm:pt>
    <dgm:pt modelId="{673E57BE-060D-45A0-88F5-021E5C163193}" type="sibTrans" cxnId="{2087F27C-FA78-49C0-9DA8-83B5602EE495}">
      <dgm:prSet/>
      <dgm:spPr/>
      <dgm:t>
        <a:bodyPr/>
        <a:lstStyle/>
        <a:p>
          <a:endParaRPr lang="en-US"/>
        </a:p>
      </dgm:t>
    </dgm:pt>
    <dgm:pt modelId="{F4A472A4-33A2-4599-964D-A22810B0FC62}">
      <dgm:prSet/>
      <dgm:spPr>
        <a:solidFill>
          <a:schemeClr val="accent6">
            <a:lumMod val="60000"/>
            <a:lumOff val="40000"/>
          </a:schemeClr>
        </a:solidFill>
      </dgm:spPr>
      <dgm:t>
        <a:bodyPr/>
        <a:lstStyle/>
        <a:p>
          <a:r>
            <a:rPr lang="en-US">
              <a:solidFill>
                <a:schemeClr val="tx1"/>
              </a:solidFill>
            </a:rPr>
            <a:t>Limitations on what can be done under this NO, health and safety hazards.</a:t>
          </a:r>
        </a:p>
      </dgm:t>
    </dgm:pt>
    <dgm:pt modelId="{4CDCC400-CF61-48BD-BD71-5A134A2E2ACD}" type="parTrans" cxnId="{E232188C-84DE-44C5-97C3-E70341B76BBB}">
      <dgm:prSet/>
      <dgm:spPr/>
      <dgm:t>
        <a:bodyPr/>
        <a:lstStyle/>
        <a:p>
          <a:endParaRPr lang="en-US"/>
        </a:p>
      </dgm:t>
    </dgm:pt>
    <dgm:pt modelId="{3FB9ECD7-568C-437B-A91B-1159260A6DE5}" type="sibTrans" cxnId="{E232188C-84DE-44C5-97C3-E70341B76BBB}">
      <dgm:prSet/>
      <dgm:spPr/>
      <dgm:t>
        <a:bodyPr/>
        <a:lstStyle/>
        <a:p>
          <a:endParaRPr lang="en-US"/>
        </a:p>
      </dgm:t>
    </dgm:pt>
    <dgm:pt modelId="{0B29A26B-F610-4A3E-B00E-65F641DDB749}">
      <dgm:prSet/>
      <dgm:spPr>
        <a:solidFill>
          <a:schemeClr val="accent3">
            <a:lumMod val="40000"/>
            <a:lumOff val="60000"/>
          </a:schemeClr>
        </a:solidFill>
      </dgm:spPr>
      <dgm:t>
        <a:bodyPr/>
        <a:lstStyle/>
        <a:p>
          <a:r>
            <a:rPr lang="en-US">
              <a:solidFill>
                <a:schemeClr val="tx1"/>
              </a:solidFill>
            </a:rPr>
            <a:t>*Must be a precursor to another eligible activity that addresses S&amp;B</a:t>
          </a:r>
        </a:p>
      </dgm:t>
    </dgm:pt>
    <dgm:pt modelId="{FDFFFEF5-0107-4233-A8E9-F525ADF951DE}" type="parTrans" cxnId="{37F01D94-8B81-4FE4-9923-8E007CD99FAB}">
      <dgm:prSet/>
      <dgm:spPr/>
      <dgm:t>
        <a:bodyPr/>
        <a:lstStyle/>
        <a:p>
          <a:endParaRPr lang="en-US"/>
        </a:p>
      </dgm:t>
    </dgm:pt>
    <dgm:pt modelId="{C6013124-2A46-4DDE-A075-5B95F96951A6}" type="sibTrans" cxnId="{37F01D94-8B81-4FE4-9923-8E007CD99FAB}">
      <dgm:prSet/>
      <dgm:spPr/>
      <dgm:t>
        <a:bodyPr/>
        <a:lstStyle/>
        <a:p>
          <a:endParaRPr lang="en-US"/>
        </a:p>
      </dgm:t>
    </dgm:pt>
    <dgm:pt modelId="{524513BF-CEA8-4B57-A9D0-18CE90452197}" type="pres">
      <dgm:prSet presAssocID="{76014683-E5B1-42DA-A246-B34E1AEB9FD9}" presName="diagram" presStyleCnt="0">
        <dgm:presLayoutVars>
          <dgm:dir/>
          <dgm:resizeHandles val="exact"/>
        </dgm:presLayoutVars>
      </dgm:prSet>
      <dgm:spPr/>
    </dgm:pt>
    <dgm:pt modelId="{0CD7EC6E-F594-43BC-874D-34882041889E}" type="pres">
      <dgm:prSet presAssocID="{D3D117FC-FA38-4CE7-8B0D-67A868C9E0DE}" presName="node" presStyleLbl="node1" presStyleIdx="0" presStyleCnt="6">
        <dgm:presLayoutVars>
          <dgm:bulletEnabled val="1"/>
        </dgm:presLayoutVars>
      </dgm:prSet>
      <dgm:spPr/>
    </dgm:pt>
    <dgm:pt modelId="{948AB219-2F23-436E-84E3-1CF35705CD5B}" type="pres">
      <dgm:prSet presAssocID="{7E53D8A9-1537-4E92-86AD-D41E71A3B1C7}" presName="sibTrans" presStyleCnt="0"/>
      <dgm:spPr/>
    </dgm:pt>
    <dgm:pt modelId="{DDF0621D-F006-4E66-BF44-BAD2A3FCB8C9}" type="pres">
      <dgm:prSet presAssocID="{F615FBAA-9C4D-49CD-B327-C9C29AC0899D}" presName="node" presStyleLbl="node1" presStyleIdx="1" presStyleCnt="6">
        <dgm:presLayoutVars>
          <dgm:bulletEnabled val="1"/>
        </dgm:presLayoutVars>
      </dgm:prSet>
      <dgm:spPr/>
    </dgm:pt>
    <dgm:pt modelId="{CBD37E1D-B6AC-4D4B-901E-936C32CD1E2A}" type="pres">
      <dgm:prSet presAssocID="{9C065FAD-68C5-4A6C-937F-6567FB7939F6}" presName="sibTrans" presStyleCnt="0"/>
      <dgm:spPr/>
    </dgm:pt>
    <dgm:pt modelId="{1ACF4934-21E1-47E5-813E-82C9BC0F7390}" type="pres">
      <dgm:prSet presAssocID="{8C2E8D76-B7AF-4227-9D73-D3087C41FEDC}" presName="node" presStyleLbl="node1" presStyleIdx="2" presStyleCnt="6">
        <dgm:presLayoutVars>
          <dgm:bulletEnabled val="1"/>
        </dgm:presLayoutVars>
      </dgm:prSet>
      <dgm:spPr/>
    </dgm:pt>
    <dgm:pt modelId="{F5849677-7F86-4681-9212-BEE2D1D9D469}" type="pres">
      <dgm:prSet presAssocID="{BE984A84-D46E-4F87-AE3D-51290A88EF7C}" presName="sibTrans" presStyleCnt="0"/>
      <dgm:spPr/>
    </dgm:pt>
    <dgm:pt modelId="{D5761920-4282-427D-92EB-F991FAFB3F5A}" type="pres">
      <dgm:prSet presAssocID="{30CF8453-D1DD-4A7A-A45D-3483EF7AE3F2}" presName="node" presStyleLbl="node1" presStyleIdx="3" presStyleCnt="6">
        <dgm:presLayoutVars>
          <dgm:bulletEnabled val="1"/>
        </dgm:presLayoutVars>
      </dgm:prSet>
      <dgm:spPr/>
    </dgm:pt>
    <dgm:pt modelId="{F5E96C0F-B4D4-416D-BA0B-71DB851FCCFC}" type="pres">
      <dgm:prSet presAssocID="{673E57BE-060D-45A0-88F5-021E5C163193}" presName="sibTrans" presStyleCnt="0"/>
      <dgm:spPr/>
    </dgm:pt>
    <dgm:pt modelId="{DECF657D-481E-4603-9BD2-20115A26A654}" type="pres">
      <dgm:prSet presAssocID="{F4A472A4-33A2-4599-964D-A22810B0FC62}" presName="node" presStyleLbl="node1" presStyleIdx="4" presStyleCnt="6">
        <dgm:presLayoutVars>
          <dgm:bulletEnabled val="1"/>
        </dgm:presLayoutVars>
      </dgm:prSet>
      <dgm:spPr/>
    </dgm:pt>
    <dgm:pt modelId="{0BEB640C-6C35-4798-99A3-F8D9B7FC86C4}" type="pres">
      <dgm:prSet presAssocID="{3FB9ECD7-568C-437B-A91B-1159260A6DE5}" presName="sibTrans" presStyleCnt="0"/>
      <dgm:spPr/>
    </dgm:pt>
    <dgm:pt modelId="{3619F25A-4BF8-479E-813F-647871B0680E}" type="pres">
      <dgm:prSet presAssocID="{0B29A26B-F610-4A3E-B00E-65F641DDB749}" presName="node" presStyleLbl="node1" presStyleIdx="5" presStyleCnt="6">
        <dgm:presLayoutVars>
          <dgm:bulletEnabled val="1"/>
        </dgm:presLayoutVars>
      </dgm:prSet>
      <dgm:spPr/>
    </dgm:pt>
  </dgm:ptLst>
  <dgm:cxnLst>
    <dgm:cxn modelId="{5E559B3D-B7CC-4BAA-B770-F33D6F55D9D8}" type="presOf" srcId="{76014683-E5B1-42DA-A246-B34E1AEB9FD9}" destId="{524513BF-CEA8-4B57-A9D0-18CE90452197}" srcOrd="0" destOrd="0" presId="urn:microsoft.com/office/officeart/2005/8/layout/default"/>
    <dgm:cxn modelId="{1E1EEC69-E0D3-4021-935B-F4D16FDBF3C4}" srcId="{76014683-E5B1-42DA-A246-B34E1AEB9FD9}" destId="{D3D117FC-FA38-4CE7-8B0D-67A868C9E0DE}" srcOrd="0" destOrd="0" parTransId="{540DDC1B-F977-46C1-AB43-55CD5319DD96}" sibTransId="{7E53D8A9-1537-4E92-86AD-D41E71A3B1C7}"/>
    <dgm:cxn modelId="{BD90D25A-DA1F-45A9-95D2-C32F03F28F90}" type="presOf" srcId="{D3D117FC-FA38-4CE7-8B0D-67A868C9E0DE}" destId="{0CD7EC6E-F594-43BC-874D-34882041889E}" srcOrd="0" destOrd="0" presId="urn:microsoft.com/office/officeart/2005/8/layout/default"/>
    <dgm:cxn modelId="{31B7D77B-FCF9-4356-A479-3EBEC263B16B}" srcId="{76014683-E5B1-42DA-A246-B34E1AEB9FD9}" destId="{F615FBAA-9C4D-49CD-B327-C9C29AC0899D}" srcOrd="1" destOrd="0" parTransId="{97864056-89A4-4DE1-AD95-206964BB84F9}" sibTransId="{9C065FAD-68C5-4A6C-937F-6567FB7939F6}"/>
    <dgm:cxn modelId="{2087F27C-FA78-49C0-9DA8-83B5602EE495}" srcId="{76014683-E5B1-42DA-A246-B34E1AEB9FD9}" destId="{30CF8453-D1DD-4A7A-A45D-3483EF7AE3F2}" srcOrd="3" destOrd="0" parTransId="{92909F1C-DDAC-4BB6-A02B-66507EBBC2EE}" sibTransId="{673E57BE-060D-45A0-88F5-021E5C163193}"/>
    <dgm:cxn modelId="{E232188C-84DE-44C5-97C3-E70341B76BBB}" srcId="{76014683-E5B1-42DA-A246-B34E1AEB9FD9}" destId="{F4A472A4-33A2-4599-964D-A22810B0FC62}" srcOrd="4" destOrd="0" parTransId="{4CDCC400-CF61-48BD-BD71-5A134A2E2ACD}" sibTransId="{3FB9ECD7-568C-437B-A91B-1159260A6DE5}"/>
    <dgm:cxn modelId="{37F01D94-8B81-4FE4-9923-8E007CD99FAB}" srcId="{76014683-E5B1-42DA-A246-B34E1AEB9FD9}" destId="{0B29A26B-F610-4A3E-B00E-65F641DDB749}" srcOrd="5" destOrd="0" parTransId="{FDFFFEF5-0107-4233-A8E9-F525ADF951DE}" sibTransId="{C6013124-2A46-4DDE-A075-5B95F96951A6}"/>
    <dgm:cxn modelId="{ECCCB99B-945B-4A44-95F5-62CFAA6256CF}" type="presOf" srcId="{30CF8453-D1DD-4A7A-A45D-3483EF7AE3F2}" destId="{D5761920-4282-427D-92EB-F991FAFB3F5A}" srcOrd="0" destOrd="0" presId="urn:microsoft.com/office/officeart/2005/8/layout/default"/>
    <dgm:cxn modelId="{37013C9C-B2CA-4948-BD6E-A479D68533D6}" type="presOf" srcId="{F4A472A4-33A2-4599-964D-A22810B0FC62}" destId="{DECF657D-481E-4603-9BD2-20115A26A654}" srcOrd="0" destOrd="0" presId="urn:microsoft.com/office/officeart/2005/8/layout/default"/>
    <dgm:cxn modelId="{64F7429F-31B4-49E1-A224-99B977B41B97}" type="presOf" srcId="{0B29A26B-F610-4A3E-B00E-65F641DDB749}" destId="{3619F25A-4BF8-479E-813F-647871B0680E}" srcOrd="0" destOrd="0" presId="urn:microsoft.com/office/officeart/2005/8/layout/default"/>
    <dgm:cxn modelId="{C627ABC0-7D95-419F-B266-812DBA58C107}" type="presOf" srcId="{F615FBAA-9C4D-49CD-B327-C9C29AC0899D}" destId="{DDF0621D-F006-4E66-BF44-BAD2A3FCB8C9}" srcOrd="0" destOrd="0" presId="urn:microsoft.com/office/officeart/2005/8/layout/default"/>
    <dgm:cxn modelId="{5F9E8DC8-F156-49AF-AA3B-F9B534D9213C}" type="presOf" srcId="{8C2E8D76-B7AF-4227-9D73-D3087C41FEDC}" destId="{1ACF4934-21E1-47E5-813E-82C9BC0F7390}" srcOrd="0" destOrd="0" presId="urn:microsoft.com/office/officeart/2005/8/layout/default"/>
    <dgm:cxn modelId="{8F599CD8-A8FF-4F4B-B9A6-087B5C96FF2D}" srcId="{76014683-E5B1-42DA-A246-B34E1AEB9FD9}" destId="{8C2E8D76-B7AF-4227-9D73-D3087C41FEDC}" srcOrd="2" destOrd="0" parTransId="{7C30A525-B916-4E59-A038-8139603EDF35}" sibTransId="{BE984A84-D46E-4F87-AE3D-51290A88EF7C}"/>
    <dgm:cxn modelId="{05DCCF5C-E4D5-46DE-8C4A-84A52F01DE3B}" type="presParOf" srcId="{524513BF-CEA8-4B57-A9D0-18CE90452197}" destId="{0CD7EC6E-F594-43BC-874D-34882041889E}" srcOrd="0" destOrd="0" presId="urn:microsoft.com/office/officeart/2005/8/layout/default"/>
    <dgm:cxn modelId="{475356C2-4FFB-4936-94B6-A979490F8BB4}" type="presParOf" srcId="{524513BF-CEA8-4B57-A9D0-18CE90452197}" destId="{948AB219-2F23-436E-84E3-1CF35705CD5B}" srcOrd="1" destOrd="0" presId="urn:microsoft.com/office/officeart/2005/8/layout/default"/>
    <dgm:cxn modelId="{0829E0E6-80FA-4686-8281-4EC2479E328E}" type="presParOf" srcId="{524513BF-CEA8-4B57-A9D0-18CE90452197}" destId="{DDF0621D-F006-4E66-BF44-BAD2A3FCB8C9}" srcOrd="2" destOrd="0" presId="urn:microsoft.com/office/officeart/2005/8/layout/default"/>
    <dgm:cxn modelId="{A72EA6AB-07BA-40AB-9C27-437BDB268883}" type="presParOf" srcId="{524513BF-CEA8-4B57-A9D0-18CE90452197}" destId="{CBD37E1D-B6AC-4D4B-901E-936C32CD1E2A}" srcOrd="3" destOrd="0" presId="urn:microsoft.com/office/officeart/2005/8/layout/default"/>
    <dgm:cxn modelId="{AB6A0734-6DF5-4581-A71B-853E60055CA5}" type="presParOf" srcId="{524513BF-CEA8-4B57-A9D0-18CE90452197}" destId="{1ACF4934-21E1-47E5-813E-82C9BC0F7390}" srcOrd="4" destOrd="0" presId="urn:microsoft.com/office/officeart/2005/8/layout/default"/>
    <dgm:cxn modelId="{F727703B-53B2-4A38-84FC-DD25758FB1DE}" type="presParOf" srcId="{524513BF-CEA8-4B57-A9D0-18CE90452197}" destId="{F5849677-7F86-4681-9212-BEE2D1D9D469}" srcOrd="5" destOrd="0" presId="urn:microsoft.com/office/officeart/2005/8/layout/default"/>
    <dgm:cxn modelId="{C7B878D0-C098-414A-88B6-86B22F9969DC}" type="presParOf" srcId="{524513BF-CEA8-4B57-A9D0-18CE90452197}" destId="{D5761920-4282-427D-92EB-F991FAFB3F5A}" srcOrd="6" destOrd="0" presId="urn:microsoft.com/office/officeart/2005/8/layout/default"/>
    <dgm:cxn modelId="{17ED4FDA-5D5C-468F-A534-D6EB7D4B1ADB}" type="presParOf" srcId="{524513BF-CEA8-4B57-A9D0-18CE90452197}" destId="{F5E96C0F-B4D4-416D-BA0B-71DB851FCCFC}" srcOrd="7" destOrd="0" presId="urn:microsoft.com/office/officeart/2005/8/layout/default"/>
    <dgm:cxn modelId="{3BF625ED-11C7-46D6-9B37-55BE1A20DB3E}" type="presParOf" srcId="{524513BF-CEA8-4B57-A9D0-18CE90452197}" destId="{DECF657D-481E-4603-9BD2-20115A26A654}" srcOrd="8" destOrd="0" presId="urn:microsoft.com/office/officeart/2005/8/layout/default"/>
    <dgm:cxn modelId="{042C2C9E-9B65-4A85-8469-97B4C112EBFC}" type="presParOf" srcId="{524513BF-CEA8-4B57-A9D0-18CE90452197}" destId="{0BEB640C-6C35-4798-99A3-F8D9B7FC86C4}" srcOrd="9" destOrd="0" presId="urn:microsoft.com/office/officeart/2005/8/layout/default"/>
    <dgm:cxn modelId="{3296D47D-9BF8-4E01-BB52-2BDB46EAD5C5}" type="presParOf" srcId="{524513BF-CEA8-4B57-A9D0-18CE90452197}" destId="{3619F25A-4BF8-479E-813F-647871B068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A803EC-CD8B-4F1F-858A-CF3ED470527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03A94E6-EB75-407A-80AE-A9064642E875}">
      <dgm:prSet custT="1"/>
      <dgm:spPr/>
      <dgm:t>
        <a:bodyPr/>
        <a:lstStyle/>
        <a:p>
          <a:r>
            <a:rPr lang="en-US" sz="2400">
              <a:latin typeface="Abadi Extra Light" panose="020B0204020104020204" pitchFamily="34" charset="0"/>
            </a:rPr>
            <a:t>Community Development Fund</a:t>
          </a:r>
        </a:p>
      </dgm:t>
    </dgm:pt>
    <dgm:pt modelId="{1DB9FA06-EFA5-40C1-B7E7-5EF7EBD14106}" type="parTrans" cxnId="{80234FCA-A015-475E-96A5-6CB6EE7B47E7}">
      <dgm:prSet/>
      <dgm:spPr/>
      <dgm:t>
        <a:bodyPr/>
        <a:lstStyle/>
        <a:p>
          <a:endParaRPr lang="en-US"/>
        </a:p>
      </dgm:t>
    </dgm:pt>
    <dgm:pt modelId="{B32EFECC-9BAC-4935-8D9A-1325F05EC8D7}" type="sibTrans" cxnId="{80234FCA-A015-475E-96A5-6CB6EE7B47E7}">
      <dgm:prSet/>
      <dgm:spPr/>
      <dgm:t>
        <a:bodyPr/>
        <a:lstStyle/>
        <a:p>
          <a:endParaRPr lang="en-US"/>
        </a:p>
      </dgm:t>
    </dgm:pt>
    <dgm:pt modelId="{C08803FA-A8F9-46FD-B2D7-9280528501CF}">
      <dgm:prSet custT="1"/>
      <dgm:spPr/>
      <dgm:t>
        <a:bodyPr/>
        <a:lstStyle/>
        <a:p>
          <a:r>
            <a:rPr lang="en-US" sz="2400">
              <a:latin typeface="Abadi Extra Light" panose="020B0204020104020204" pitchFamily="34" charset="0"/>
            </a:rPr>
            <a:t>Approximately $23 million available</a:t>
          </a:r>
        </a:p>
      </dgm:t>
    </dgm:pt>
    <dgm:pt modelId="{8BDBC767-D482-4C09-BF5C-62F3F816C25E}" type="parTrans" cxnId="{62E7E7ED-C6EB-4B62-9F2D-84528B14F2D3}">
      <dgm:prSet/>
      <dgm:spPr/>
      <dgm:t>
        <a:bodyPr/>
        <a:lstStyle/>
        <a:p>
          <a:endParaRPr lang="en-US"/>
        </a:p>
      </dgm:t>
    </dgm:pt>
    <dgm:pt modelId="{37390478-FFA1-4AFD-9BFA-724B3DFED518}" type="sibTrans" cxnId="{62E7E7ED-C6EB-4B62-9F2D-84528B14F2D3}">
      <dgm:prSet/>
      <dgm:spPr/>
      <dgm:t>
        <a:bodyPr/>
        <a:lstStyle/>
        <a:p>
          <a:endParaRPr lang="en-US"/>
        </a:p>
      </dgm:t>
    </dgm:pt>
    <dgm:pt modelId="{57C7F35D-757F-49D0-A2E2-D6C3888F7975}">
      <dgm:prSet custT="1"/>
      <dgm:spPr/>
      <dgm:t>
        <a:bodyPr/>
        <a:lstStyle/>
        <a:p>
          <a:pPr marL="0" lvl="0" indent="0" algn="ctr" defTabSz="1066800">
            <a:lnSpc>
              <a:spcPct val="90000"/>
            </a:lnSpc>
            <a:spcBef>
              <a:spcPct val="0"/>
            </a:spcBef>
            <a:spcAft>
              <a:spcPct val="35000"/>
            </a:spcAft>
            <a:buNone/>
          </a:pPr>
          <a:r>
            <a:rPr lang="en-US" sz="2400" kern="1200">
              <a:solidFill>
                <a:prstClr val="white"/>
              </a:solidFill>
              <a:latin typeface="Abadi Extra Light" panose="020B0204020104020204" pitchFamily="34" charset="0"/>
              <a:ea typeface="+mn-ea"/>
              <a:cs typeface="+mn-cs"/>
            </a:rPr>
            <a:t>Non-Entitlement Municipalities Eligible</a:t>
          </a:r>
          <a:r>
            <a:rPr lang="en-US" sz="2000" kern="1200"/>
            <a:t>	</a:t>
          </a:r>
        </a:p>
      </dgm:t>
    </dgm:pt>
    <dgm:pt modelId="{A9179446-C984-45BE-9DA9-B7A954FE70CE}" type="parTrans" cxnId="{8F414878-7087-4DE4-8CF8-C4C609183097}">
      <dgm:prSet/>
      <dgm:spPr/>
      <dgm:t>
        <a:bodyPr/>
        <a:lstStyle/>
        <a:p>
          <a:endParaRPr lang="en-US"/>
        </a:p>
      </dgm:t>
    </dgm:pt>
    <dgm:pt modelId="{70DE1A6F-C565-46E3-9A35-E8A075AA525C}" type="sibTrans" cxnId="{8F414878-7087-4DE4-8CF8-C4C609183097}">
      <dgm:prSet/>
      <dgm:spPr/>
      <dgm:t>
        <a:bodyPr/>
        <a:lstStyle/>
        <a:p>
          <a:endParaRPr lang="en-US"/>
        </a:p>
      </dgm:t>
    </dgm:pt>
    <dgm:pt modelId="{E11A27C5-937F-4AFE-A286-0633520B91E2}" type="pres">
      <dgm:prSet presAssocID="{95A803EC-CD8B-4F1F-858A-CF3ED470527C}" presName="Name0" presStyleCnt="0">
        <dgm:presLayoutVars>
          <dgm:dir/>
          <dgm:animLvl val="lvl"/>
          <dgm:resizeHandles val="exact"/>
        </dgm:presLayoutVars>
      </dgm:prSet>
      <dgm:spPr/>
    </dgm:pt>
    <dgm:pt modelId="{F9BD0896-51EE-427E-A245-707706D239DB}" type="pres">
      <dgm:prSet presAssocID="{203A94E6-EB75-407A-80AE-A9064642E875}" presName="linNode" presStyleCnt="0"/>
      <dgm:spPr/>
    </dgm:pt>
    <dgm:pt modelId="{C12E4E51-7BFB-44E4-92DA-43E9A3618CDE}" type="pres">
      <dgm:prSet presAssocID="{203A94E6-EB75-407A-80AE-A9064642E875}" presName="parentText" presStyleLbl="node1" presStyleIdx="0" presStyleCnt="3">
        <dgm:presLayoutVars>
          <dgm:chMax val="1"/>
          <dgm:bulletEnabled val="1"/>
        </dgm:presLayoutVars>
      </dgm:prSet>
      <dgm:spPr/>
    </dgm:pt>
    <dgm:pt modelId="{B63DCD64-2DE0-428D-8B5D-25C36584658B}" type="pres">
      <dgm:prSet presAssocID="{B32EFECC-9BAC-4935-8D9A-1325F05EC8D7}" presName="sp" presStyleCnt="0"/>
      <dgm:spPr/>
    </dgm:pt>
    <dgm:pt modelId="{3ED737E5-6600-4F4D-8F0A-03F42536EA3A}" type="pres">
      <dgm:prSet presAssocID="{C08803FA-A8F9-46FD-B2D7-9280528501CF}" presName="linNode" presStyleCnt="0"/>
      <dgm:spPr/>
    </dgm:pt>
    <dgm:pt modelId="{CE9D2CE8-E18D-440F-9277-28B9AA463341}" type="pres">
      <dgm:prSet presAssocID="{C08803FA-A8F9-46FD-B2D7-9280528501CF}" presName="parentText" presStyleLbl="node1" presStyleIdx="1" presStyleCnt="3">
        <dgm:presLayoutVars>
          <dgm:chMax val="1"/>
          <dgm:bulletEnabled val="1"/>
        </dgm:presLayoutVars>
      </dgm:prSet>
      <dgm:spPr/>
    </dgm:pt>
    <dgm:pt modelId="{4FC1F34E-92C5-45D3-8D3A-61FAD02C9D69}" type="pres">
      <dgm:prSet presAssocID="{37390478-FFA1-4AFD-9BFA-724B3DFED518}" presName="sp" presStyleCnt="0"/>
      <dgm:spPr/>
    </dgm:pt>
    <dgm:pt modelId="{2D560DE5-98F0-4606-B4CE-E0AEBC616651}" type="pres">
      <dgm:prSet presAssocID="{57C7F35D-757F-49D0-A2E2-D6C3888F7975}" presName="linNode" presStyleCnt="0"/>
      <dgm:spPr/>
    </dgm:pt>
    <dgm:pt modelId="{DD9E37D6-31CF-4D01-9145-E2C70B05A38C}" type="pres">
      <dgm:prSet presAssocID="{57C7F35D-757F-49D0-A2E2-D6C3888F7975}" presName="parentText" presStyleLbl="node1" presStyleIdx="2" presStyleCnt="3">
        <dgm:presLayoutVars>
          <dgm:chMax val="1"/>
          <dgm:bulletEnabled val="1"/>
        </dgm:presLayoutVars>
      </dgm:prSet>
      <dgm:spPr/>
    </dgm:pt>
  </dgm:ptLst>
  <dgm:cxnLst>
    <dgm:cxn modelId="{8F414878-7087-4DE4-8CF8-C4C609183097}" srcId="{95A803EC-CD8B-4F1F-858A-CF3ED470527C}" destId="{57C7F35D-757F-49D0-A2E2-D6C3888F7975}" srcOrd="2" destOrd="0" parTransId="{A9179446-C984-45BE-9DA9-B7A954FE70CE}" sibTransId="{70DE1A6F-C565-46E3-9A35-E8A075AA525C}"/>
    <dgm:cxn modelId="{34E7727D-3726-4A9E-9D28-2155B148FA46}" type="presOf" srcId="{C08803FA-A8F9-46FD-B2D7-9280528501CF}" destId="{CE9D2CE8-E18D-440F-9277-28B9AA463341}" srcOrd="0" destOrd="0" presId="urn:microsoft.com/office/officeart/2005/8/layout/vList5"/>
    <dgm:cxn modelId="{CFF3CD9E-595E-4169-9D03-2B96B9A1787C}" type="presOf" srcId="{203A94E6-EB75-407A-80AE-A9064642E875}" destId="{C12E4E51-7BFB-44E4-92DA-43E9A3618CDE}" srcOrd="0" destOrd="0" presId="urn:microsoft.com/office/officeart/2005/8/layout/vList5"/>
    <dgm:cxn modelId="{80234FCA-A015-475E-96A5-6CB6EE7B47E7}" srcId="{95A803EC-CD8B-4F1F-858A-CF3ED470527C}" destId="{203A94E6-EB75-407A-80AE-A9064642E875}" srcOrd="0" destOrd="0" parTransId="{1DB9FA06-EFA5-40C1-B7E7-5EF7EBD14106}" sibTransId="{B32EFECC-9BAC-4935-8D9A-1325F05EC8D7}"/>
    <dgm:cxn modelId="{EC9B8ED5-9632-4034-A5E1-16625C720125}" type="presOf" srcId="{57C7F35D-757F-49D0-A2E2-D6C3888F7975}" destId="{DD9E37D6-31CF-4D01-9145-E2C70B05A38C}" srcOrd="0" destOrd="0" presId="urn:microsoft.com/office/officeart/2005/8/layout/vList5"/>
    <dgm:cxn modelId="{62E7E7ED-C6EB-4B62-9F2D-84528B14F2D3}" srcId="{95A803EC-CD8B-4F1F-858A-CF3ED470527C}" destId="{C08803FA-A8F9-46FD-B2D7-9280528501CF}" srcOrd="1" destOrd="0" parTransId="{8BDBC767-D482-4C09-BF5C-62F3F816C25E}" sibTransId="{37390478-FFA1-4AFD-9BFA-724B3DFED518}"/>
    <dgm:cxn modelId="{9D1DB9F7-82DA-418C-9031-A7C0C8373904}" type="presOf" srcId="{95A803EC-CD8B-4F1F-858A-CF3ED470527C}" destId="{E11A27C5-937F-4AFE-A286-0633520B91E2}" srcOrd="0" destOrd="0" presId="urn:microsoft.com/office/officeart/2005/8/layout/vList5"/>
    <dgm:cxn modelId="{69C5CBEF-2D67-46C8-9385-F7098F169F8F}" type="presParOf" srcId="{E11A27C5-937F-4AFE-A286-0633520B91E2}" destId="{F9BD0896-51EE-427E-A245-707706D239DB}" srcOrd="0" destOrd="0" presId="urn:microsoft.com/office/officeart/2005/8/layout/vList5"/>
    <dgm:cxn modelId="{B345AD7B-9691-473C-9EB5-BB6ECEEFB01F}" type="presParOf" srcId="{F9BD0896-51EE-427E-A245-707706D239DB}" destId="{C12E4E51-7BFB-44E4-92DA-43E9A3618CDE}" srcOrd="0" destOrd="0" presId="urn:microsoft.com/office/officeart/2005/8/layout/vList5"/>
    <dgm:cxn modelId="{617C3175-3BD6-478D-92EE-225D65BCC766}" type="presParOf" srcId="{E11A27C5-937F-4AFE-A286-0633520B91E2}" destId="{B63DCD64-2DE0-428D-8B5D-25C36584658B}" srcOrd="1" destOrd="0" presId="urn:microsoft.com/office/officeart/2005/8/layout/vList5"/>
    <dgm:cxn modelId="{2F7208B3-4DE0-42DD-ADF6-8996B969D396}" type="presParOf" srcId="{E11A27C5-937F-4AFE-A286-0633520B91E2}" destId="{3ED737E5-6600-4F4D-8F0A-03F42536EA3A}" srcOrd="2" destOrd="0" presId="urn:microsoft.com/office/officeart/2005/8/layout/vList5"/>
    <dgm:cxn modelId="{0FFB4997-78FD-48BC-B6A4-EE0D30E19D5C}" type="presParOf" srcId="{3ED737E5-6600-4F4D-8F0A-03F42536EA3A}" destId="{CE9D2CE8-E18D-440F-9277-28B9AA463341}" srcOrd="0" destOrd="0" presId="urn:microsoft.com/office/officeart/2005/8/layout/vList5"/>
    <dgm:cxn modelId="{F1423243-6350-46C7-AAAA-0440A15D263A}" type="presParOf" srcId="{E11A27C5-937F-4AFE-A286-0633520B91E2}" destId="{4FC1F34E-92C5-45D3-8D3A-61FAD02C9D69}" srcOrd="3" destOrd="0" presId="urn:microsoft.com/office/officeart/2005/8/layout/vList5"/>
    <dgm:cxn modelId="{B1BD9010-240C-4AFD-9243-A9EB1AE5D6CA}" type="presParOf" srcId="{E11A27C5-937F-4AFE-A286-0633520B91E2}" destId="{2D560DE5-98F0-4606-B4CE-E0AEBC616651}" srcOrd="4" destOrd="0" presId="urn:microsoft.com/office/officeart/2005/8/layout/vList5"/>
    <dgm:cxn modelId="{C731B1D9-546E-4C5B-AC50-AC996E8ADAF5}" type="presParOf" srcId="{2D560DE5-98F0-4606-B4CE-E0AEBC616651}" destId="{DD9E37D6-31CF-4D01-9145-E2C70B05A38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A33B09-7ED0-464C-96D8-64AB8D80DD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BB5759-E458-4FD2-ABF6-A7030CE66391}">
      <dgm:prSet/>
      <dgm:spPr/>
      <dgm:t>
        <a:bodyPr/>
        <a:lstStyle/>
        <a:p>
          <a:r>
            <a:rPr lang="en-US" b="1">
              <a:latin typeface="Abadi Extra Light" panose="020B0204020104020204" pitchFamily="34" charset="0"/>
            </a:rPr>
            <a:t>Mini-Entitlement Program</a:t>
          </a:r>
          <a:endParaRPr lang="en-US">
            <a:latin typeface="Abadi Extra Light" panose="020B0204020104020204" pitchFamily="34" charset="0"/>
          </a:endParaRPr>
        </a:p>
      </dgm:t>
    </dgm:pt>
    <dgm:pt modelId="{1B329940-CBFB-45B7-A993-8FDED52DF7EB}" type="parTrans" cxnId="{99E38B80-26C2-40D5-A189-F46C088BF673}">
      <dgm:prSet/>
      <dgm:spPr/>
      <dgm:t>
        <a:bodyPr/>
        <a:lstStyle/>
        <a:p>
          <a:endParaRPr lang="en-US"/>
        </a:p>
      </dgm:t>
    </dgm:pt>
    <dgm:pt modelId="{8A639522-69A3-4C4E-A77F-846ECE8818C6}" type="sibTrans" cxnId="{99E38B80-26C2-40D5-A189-F46C088BF673}">
      <dgm:prSet/>
      <dgm:spPr/>
      <dgm:t>
        <a:bodyPr/>
        <a:lstStyle/>
        <a:p>
          <a:endParaRPr lang="en-US"/>
        </a:p>
      </dgm:t>
    </dgm:pt>
    <dgm:pt modelId="{E2615CB3-37AF-4DFF-AE15-F1DBE2B0AF48}">
      <dgm:prSet/>
      <dgm:spPr/>
      <dgm:t>
        <a:bodyPr/>
        <a:lstStyle/>
        <a:p>
          <a:r>
            <a:rPr lang="en-US">
              <a:latin typeface="Abadi Extra Light" panose="020B0204020104020204" pitchFamily="34" charset="0"/>
            </a:rPr>
            <a:t>Selected Communities – see One Year Plan</a:t>
          </a:r>
        </a:p>
      </dgm:t>
    </dgm:pt>
    <dgm:pt modelId="{9780B63F-33A8-4F69-B0A6-7AC88901026B}" type="parTrans" cxnId="{8F652C88-CE33-451B-AB4C-52A7D53DE3E4}">
      <dgm:prSet/>
      <dgm:spPr/>
      <dgm:t>
        <a:bodyPr/>
        <a:lstStyle/>
        <a:p>
          <a:endParaRPr lang="en-US"/>
        </a:p>
      </dgm:t>
    </dgm:pt>
    <dgm:pt modelId="{7DB30CFC-9122-45FE-B3B4-6A8A08A554E9}" type="sibTrans" cxnId="{8F652C88-CE33-451B-AB4C-52A7D53DE3E4}">
      <dgm:prSet/>
      <dgm:spPr/>
      <dgm:t>
        <a:bodyPr/>
        <a:lstStyle/>
        <a:p>
          <a:endParaRPr lang="en-US"/>
        </a:p>
      </dgm:t>
    </dgm:pt>
    <dgm:pt modelId="{3A973372-9AB6-4CA8-857D-8F23A924420C}">
      <dgm:prSet/>
      <dgm:spPr/>
      <dgm:t>
        <a:bodyPr/>
        <a:lstStyle/>
        <a:p>
          <a:r>
            <a:rPr lang="en-US">
              <a:latin typeface="Abadi Extra Light" panose="020B0204020104020204" pitchFamily="34" charset="0"/>
            </a:rPr>
            <a:t>Up to $9,250,000 million available </a:t>
          </a:r>
        </a:p>
      </dgm:t>
    </dgm:pt>
    <dgm:pt modelId="{7F21A6CF-BF3D-4D2C-B524-071DEA7FBC67}" type="parTrans" cxnId="{494F11C8-BC98-4887-8FB5-D4D76693C4B5}">
      <dgm:prSet/>
      <dgm:spPr/>
      <dgm:t>
        <a:bodyPr/>
        <a:lstStyle/>
        <a:p>
          <a:endParaRPr lang="en-US"/>
        </a:p>
      </dgm:t>
    </dgm:pt>
    <dgm:pt modelId="{78BB7995-061A-4809-8CA4-EDC1AC80524F}" type="sibTrans" cxnId="{494F11C8-BC98-4887-8FB5-D4D76693C4B5}">
      <dgm:prSet/>
      <dgm:spPr/>
      <dgm:t>
        <a:bodyPr/>
        <a:lstStyle/>
        <a:p>
          <a:endParaRPr lang="en-US"/>
        </a:p>
      </dgm:t>
    </dgm:pt>
    <dgm:pt modelId="{9342DE7A-6ACA-440B-8375-4D595655EA41}">
      <dgm:prSet/>
      <dgm:spPr/>
      <dgm:t>
        <a:bodyPr/>
        <a:lstStyle/>
        <a:p>
          <a:r>
            <a:rPr lang="en-US">
              <a:latin typeface="Abadi Extra Light" panose="020B0204020104020204" pitchFamily="34" charset="0"/>
            </a:rPr>
            <a:t>Multiple activities – </a:t>
          </a:r>
          <a:r>
            <a:rPr lang="en-US" i="1">
              <a:latin typeface="Abadi Extra Light" panose="020B0204020104020204" pitchFamily="34" charset="0"/>
            </a:rPr>
            <a:t>but</a:t>
          </a:r>
          <a:r>
            <a:rPr lang="en-US">
              <a:latin typeface="Abadi Extra Light" panose="020B0204020104020204" pitchFamily="34" charset="0"/>
            </a:rPr>
            <a:t> no more than three in addition to PSS</a:t>
          </a:r>
        </a:p>
      </dgm:t>
    </dgm:pt>
    <dgm:pt modelId="{64378945-16B6-43F1-9ED4-B181A1963061}" type="parTrans" cxnId="{C8C2E86D-CD6F-42F8-B0A6-C10D9B8E7D88}">
      <dgm:prSet/>
      <dgm:spPr/>
      <dgm:t>
        <a:bodyPr/>
        <a:lstStyle/>
        <a:p>
          <a:endParaRPr lang="en-US"/>
        </a:p>
      </dgm:t>
    </dgm:pt>
    <dgm:pt modelId="{0E1B6566-737B-4D73-8E70-11FC968923F7}" type="sibTrans" cxnId="{C8C2E86D-CD6F-42F8-B0A6-C10D9B8E7D88}">
      <dgm:prSet/>
      <dgm:spPr/>
      <dgm:t>
        <a:bodyPr/>
        <a:lstStyle/>
        <a:p>
          <a:endParaRPr lang="en-US"/>
        </a:p>
      </dgm:t>
    </dgm:pt>
    <dgm:pt modelId="{00EF432E-548B-4955-B116-553F7F4086CD}">
      <dgm:prSet/>
      <dgm:spPr/>
      <dgm:t>
        <a:bodyPr/>
        <a:lstStyle/>
        <a:p>
          <a:r>
            <a:rPr lang="en-US">
              <a:latin typeface="Abadi Extra Light" panose="020B0204020104020204" pitchFamily="34" charset="0"/>
            </a:rPr>
            <a:t>Required to target</a:t>
          </a:r>
        </a:p>
      </dgm:t>
    </dgm:pt>
    <dgm:pt modelId="{5D677AC5-425D-4C14-BF52-88D3E25D06BB}" type="parTrans" cxnId="{7617D173-1639-4FC7-B8C2-963C02C1C181}">
      <dgm:prSet/>
      <dgm:spPr/>
      <dgm:t>
        <a:bodyPr/>
        <a:lstStyle/>
        <a:p>
          <a:endParaRPr lang="en-US"/>
        </a:p>
      </dgm:t>
    </dgm:pt>
    <dgm:pt modelId="{81E60AD1-ABC6-4E2F-9C13-809A4978F355}" type="sibTrans" cxnId="{7617D173-1639-4FC7-B8C2-963C02C1C181}">
      <dgm:prSet/>
      <dgm:spPr/>
      <dgm:t>
        <a:bodyPr/>
        <a:lstStyle/>
        <a:p>
          <a:endParaRPr lang="en-US"/>
        </a:p>
      </dgm:t>
    </dgm:pt>
    <dgm:pt modelId="{13A4D4B9-8D66-44F9-B6B2-969E9D52F8AE}">
      <dgm:prSet/>
      <dgm:spPr/>
      <dgm:t>
        <a:bodyPr/>
        <a:lstStyle/>
        <a:p>
          <a:r>
            <a:rPr lang="en-US">
              <a:latin typeface="Abadi Extra Light" panose="020B0204020104020204" pitchFamily="34" charset="0"/>
            </a:rPr>
            <a:t>Community Development Strategy</a:t>
          </a:r>
        </a:p>
      </dgm:t>
    </dgm:pt>
    <dgm:pt modelId="{7E8C3675-21E3-4EDC-8705-4C88EA5FA879}" type="sibTrans" cxnId="{AE43884F-CF5E-4343-AD71-BF7588EAB296}">
      <dgm:prSet/>
      <dgm:spPr/>
      <dgm:t>
        <a:bodyPr/>
        <a:lstStyle/>
        <a:p>
          <a:endParaRPr lang="en-US"/>
        </a:p>
      </dgm:t>
    </dgm:pt>
    <dgm:pt modelId="{3F839733-045C-436C-B426-66C04720BA3F}" type="parTrans" cxnId="{AE43884F-CF5E-4343-AD71-BF7588EAB296}">
      <dgm:prSet/>
      <dgm:spPr/>
      <dgm:t>
        <a:bodyPr/>
        <a:lstStyle/>
        <a:p>
          <a:endParaRPr lang="en-US"/>
        </a:p>
      </dgm:t>
    </dgm:pt>
    <dgm:pt modelId="{8ED05BEF-9D7E-4FDA-BC61-841028068A0A}" type="pres">
      <dgm:prSet presAssocID="{1EA33B09-7ED0-464C-96D8-64AB8D80DD29}" presName="linear" presStyleCnt="0">
        <dgm:presLayoutVars>
          <dgm:animLvl val="lvl"/>
          <dgm:resizeHandles val="exact"/>
        </dgm:presLayoutVars>
      </dgm:prSet>
      <dgm:spPr/>
    </dgm:pt>
    <dgm:pt modelId="{1C62D2B9-F59C-4998-8D7B-EE56F8EDEA11}" type="pres">
      <dgm:prSet presAssocID="{FBBB5759-E458-4FD2-ABF6-A7030CE66391}" presName="parentText" presStyleLbl="node1" presStyleIdx="0" presStyleCnt="5">
        <dgm:presLayoutVars>
          <dgm:chMax val="0"/>
          <dgm:bulletEnabled val="1"/>
        </dgm:presLayoutVars>
      </dgm:prSet>
      <dgm:spPr/>
    </dgm:pt>
    <dgm:pt modelId="{7AE4B351-D570-4960-A87A-1B58D0AA3934}" type="pres">
      <dgm:prSet presAssocID="{FBBB5759-E458-4FD2-ABF6-A7030CE66391}" presName="childText" presStyleLbl="revTx" presStyleIdx="0" presStyleCnt="1">
        <dgm:presLayoutVars>
          <dgm:bulletEnabled val="1"/>
        </dgm:presLayoutVars>
      </dgm:prSet>
      <dgm:spPr/>
    </dgm:pt>
    <dgm:pt modelId="{7085369C-07EF-4910-8852-92D3B2D792FA}" type="pres">
      <dgm:prSet presAssocID="{3A973372-9AB6-4CA8-857D-8F23A924420C}" presName="parentText" presStyleLbl="node1" presStyleIdx="1" presStyleCnt="5">
        <dgm:presLayoutVars>
          <dgm:chMax val="0"/>
          <dgm:bulletEnabled val="1"/>
        </dgm:presLayoutVars>
      </dgm:prSet>
      <dgm:spPr/>
    </dgm:pt>
    <dgm:pt modelId="{B6CD0CF7-A882-4262-A6F5-922838F885F1}" type="pres">
      <dgm:prSet presAssocID="{78BB7995-061A-4809-8CA4-EDC1AC80524F}" presName="spacer" presStyleCnt="0"/>
      <dgm:spPr/>
    </dgm:pt>
    <dgm:pt modelId="{0CD03D12-EA73-4416-AECB-5DC4FBE67E07}" type="pres">
      <dgm:prSet presAssocID="{9342DE7A-6ACA-440B-8375-4D595655EA41}" presName="parentText" presStyleLbl="node1" presStyleIdx="2" presStyleCnt="5">
        <dgm:presLayoutVars>
          <dgm:chMax val="0"/>
          <dgm:bulletEnabled val="1"/>
        </dgm:presLayoutVars>
      </dgm:prSet>
      <dgm:spPr/>
    </dgm:pt>
    <dgm:pt modelId="{724C10A7-7DCE-4489-94E1-66AE11F46255}" type="pres">
      <dgm:prSet presAssocID="{0E1B6566-737B-4D73-8E70-11FC968923F7}" presName="spacer" presStyleCnt="0"/>
      <dgm:spPr/>
    </dgm:pt>
    <dgm:pt modelId="{9F6F038C-C196-4DB5-93AF-7562095CC207}" type="pres">
      <dgm:prSet presAssocID="{00EF432E-548B-4955-B116-553F7F4086CD}" presName="parentText" presStyleLbl="node1" presStyleIdx="3" presStyleCnt="5" custLinFactNeighborY="20274">
        <dgm:presLayoutVars>
          <dgm:chMax val="0"/>
          <dgm:bulletEnabled val="1"/>
        </dgm:presLayoutVars>
      </dgm:prSet>
      <dgm:spPr/>
    </dgm:pt>
    <dgm:pt modelId="{331EA4EE-FEA5-435A-ADD2-10804336C097}" type="pres">
      <dgm:prSet presAssocID="{81E60AD1-ABC6-4E2F-9C13-809A4978F355}" presName="spacer" presStyleCnt="0"/>
      <dgm:spPr/>
    </dgm:pt>
    <dgm:pt modelId="{0A43B718-64D7-4E68-BC4E-A58A1D14F2D4}" type="pres">
      <dgm:prSet presAssocID="{13A4D4B9-8D66-44F9-B6B2-969E9D52F8AE}" presName="parentText" presStyleLbl="node1" presStyleIdx="4" presStyleCnt="5">
        <dgm:presLayoutVars>
          <dgm:chMax val="0"/>
          <dgm:bulletEnabled val="1"/>
        </dgm:presLayoutVars>
      </dgm:prSet>
      <dgm:spPr/>
    </dgm:pt>
  </dgm:ptLst>
  <dgm:cxnLst>
    <dgm:cxn modelId="{B1C3DB26-9750-48CB-8666-054D25349710}" type="presOf" srcId="{9342DE7A-6ACA-440B-8375-4D595655EA41}" destId="{0CD03D12-EA73-4416-AECB-5DC4FBE67E07}" srcOrd="0" destOrd="0" presId="urn:microsoft.com/office/officeart/2005/8/layout/vList2"/>
    <dgm:cxn modelId="{8EA19F2E-38E6-4701-A2B4-7A0B6AA1E800}" type="presOf" srcId="{13A4D4B9-8D66-44F9-B6B2-969E9D52F8AE}" destId="{0A43B718-64D7-4E68-BC4E-A58A1D14F2D4}" srcOrd="0" destOrd="0" presId="urn:microsoft.com/office/officeart/2005/8/layout/vList2"/>
    <dgm:cxn modelId="{C8C2E86D-CD6F-42F8-B0A6-C10D9B8E7D88}" srcId="{1EA33B09-7ED0-464C-96D8-64AB8D80DD29}" destId="{9342DE7A-6ACA-440B-8375-4D595655EA41}" srcOrd="2" destOrd="0" parTransId="{64378945-16B6-43F1-9ED4-B181A1963061}" sibTransId="{0E1B6566-737B-4D73-8E70-11FC968923F7}"/>
    <dgm:cxn modelId="{4734584F-BC69-4E77-8695-A84DBE884FD5}" type="presOf" srcId="{3A973372-9AB6-4CA8-857D-8F23A924420C}" destId="{7085369C-07EF-4910-8852-92D3B2D792FA}" srcOrd="0" destOrd="0" presId="urn:microsoft.com/office/officeart/2005/8/layout/vList2"/>
    <dgm:cxn modelId="{AE43884F-CF5E-4343-AD71-BF7588EAB296}" srcId="{1EA33B09-7ED0-464C-96D8-64AB8D80DD29}" destId="{13A4D4B9-8D66-44F9-B6B2-969E9D52F8AE}" srcOrd="4" destOrd="0" parTransId="{3F839733-045C-436C-B426-66C04720BA3F}" sibTransId="{7E8C3675-21E3-4EDC-8705-4C88EA5FA879}"/>
    <dgm:cxn modelId="{DC7CD851-3955-4273-AD67-EF2727D5002B}" type="presOf" srcId="{00EF432E-548B-4955-B116-553F7F4086CD}" destId="{9F6F038C-C196-4DB5-93AF-7562095CC207}" srcOrd="0" destOrd="0" presId="urn:microsoft.com/office/officeart/2005/8/layout/vList2"/>
    <dgm:cxn modelId="{7617D173-1639-4FC7-B8C2-963C02C1C181}" srcId="{1EA33B09-7ED0-464C-96D8-64AB8D80DD29}" destId="{00EF432E-548B-4955-B116-553F7F4086CD}" srcOrd="3" destOrd="0" parTransId="{5D677AC5-425D-4C14-BF52-88D3E25D06BB}" sibTransId="{81E60AD1-ABC6-4E2F-9C13-809A4978F355}"/>
    <dgm:cxn modelId="{E435E775-8EAD-4ADA-B833-2F5968753926}" type="presOf" srcId="{FBBB5759-E458-4FD2-ABF6-A7030CE66391}" destId="{1C62D2B9-F59C-4998-8D7B-EE56F8EDEA11}" srcOrd="0" destOrd="0" presId="urn:microsoft.com/office/officeart/2005/8/layout/vList2"/>
    <dgm:cxn modelId="{751C2976-56BE-4937-B324-C3FDB2AE3EB3}" type="presOf" srcId="{E2615CB3-37AF-4DFF-AE15-F1DBE2B0AF48}" destId="{7AE4B351-D570-4960-A87A-1B58D0AA3934}" srcOrd="0" destOrd="0" presId="urn:microsoft.com/office/officeart/2005/8/layout/vList2"/>
    <dgm:cxn modelId="{99E38B80-26C2-40D5-A189-F46C088BF673}" srcId="{1EA33B09-7ED0-464C-96D8-64AB8D80DD29}" destId="{FBBB5759-E458-4FD2-ABF6-A7030CE66391}" srcOrd="0" destOrd="0" parTransId="{1B329940-CBFB-45B7-A993-8FDED52DF7EB}" sibTransId="{8A639522-69A3-4C4E-A77F-846ECE8818C6}"/>
    <dgm:cxn modelId="{8F652C88-CE33-451B-AB4C-52A7D53DE3E4}" srcId="{FBBB5759-E458-4FD2-ABF6-A7030CE66391}" destId="{E2615CB3-37AF-4DFF-AE15-F1DBE2B0AF48}" srcOrd="0" destOrd="0" parTransId="{9780B63F-33A8-4F69-B0A6-7AC88901026B}" sibTransId="{7DB30CFC-9122-45FE-B3B4-6A8A08A554E9}"/>
    <dgm:cxn modelId="{494F11C8-BC98-4887-8FB5-D4D76693C4B5}" srcId="{1EA33B09-7ED0-464C-96D8-64AB8D80DD29}" destId="{3A973372-9AB6-4CA8-857D-8F23A924420C}" srcOrd="1" destOrd="0" parTransId="{7F21A6CF-BF3D-4D2C-B524-071DEA7FBC67}" sibTransId="{78BB7995-061A-4809-8CA4-EDC1AC80524F}"/>
    <dgm:cxn modelId="{D95BB3FE-1ACD-4BB4-8A5C-46C9BCA3B5D7}" type="presOf" srcId="{1EA33B09-7ED0-464C-96D8-64AB8D80DD29}" destId="{8ED05BEF-9D7E-4FDA-BC61-841028068A0A}" srcOrd="0" destOrd="0" presId="urn:microsoft.com/office/officeart/2005/8/layout/vList2"/>
    <dgm:cxn modelId="{86EA7957-82F7-445F-852E-BD7A04B712FB}" type="presParOf" srcId="{8ED05BEF-9D7E-4FDA-BC61-841028068A0A}" destId="{1C62D2B9-F59C-4998-8D7B-EE56F8EDEA11}" srcOrd="0" destOrd="0" presId="urn:microsoft.com/office/officeart/2005/8/layout/vList2"/>
    <dgm:cxn modelId="{F68AF141-EFFE-4397-B38F-7EC0500E3682}" type="presParOf" srcId="{8ED05BEF-9D7E-4FDA-BC61-841028068A0A}" destId="{7AE4B351-D570-4960-A87A-1B58D0AA3934}" srcOrd="1" destOrd="0" presId="urn:microsoft.com/office/officeart/2005/8/layout/vList2"/>
    <dgm:cxn modelId="{5598AE7B-CFEA-41CA-B0DB-D4CB88461708}" type="presParOf" srcId="{8ED05BEF-9D7E-4FDA-BC61-841028068A0A}" destId="{7085369C-07EF-4910-8852-92D3B2D792FA}" srcOrd="2" destOrd="0" presId="urn:microsoft.com/office/officeart/2005/8/layout/vList2"/>
    <dgm:cxn modelId="{64B20962-843D-42E5-A542-6A7511F00B20}" type="presParOf" srcId="{8ED05BEF-9D7E-4FDA-BC61-841028068A0A}" destId="{B6CD0CF7-A882-4262-A6F5-922838F885F1}" srcOrd="3" destOrd="0" presId="urn:microsoft.com/office/officeart/2005/8/layout/vList2"/>
    <dgm:cxn modelId="{8B240CB2-344B-48ED-A45F-A787DC41943D}" type="presParOf" srcId="{8ED05BEF-9D7E-4FDA-BC61-841028068A0A}" destId="{0CD03D12-EA73-4416-AECB-5DC4FBE67E07}" srcOrd="4" destOrd="0" presId="urn:microsoft.com/office/officeart/2005/8/layout/vList2"/>
    <dgm:cxn modelId="{9540C0BB-BEE4-46BC-85CD-0F7DDB245E99}" type="presParOf" srcId="{8ED05BEF-9D7E-4FDA-BC61-841028068A0A}" destId="{724C10A7-7DCE-4489-94E1-66AE11F46255}" srcOrd="5" destOrd="0" presId="urn:microsoft.com/office/officeart/2005/8/layout/vList2"/>
    <dgm:cxn modelId="{BF4964FD-D095-42EE-9730-9F2561A45D14}" type="presParOf" srcId="{8ED05BEF-9D7E-4FDA-BC61-841028068A0A}" destId="{9F6F038C-C196-4DB5-93AF-7562095CC207}" srcOrd="6" destOrd="0" presId="urn:microsoft.com/office/officeart/2005/8/layout/vList2"/>
    <dgm:cxn modelId="{3F456AFB-C3F1-4E4C-A32A-B01CF11BE932}" type="presParOf" srcId="{8ED05BEF-9D7E-4FDA-BC61-841028068A0A}" destId="{331EA4EE-FEA5-435A-ADD2-10804336C097}" srcOrd="7" destOrd="0" presId="urn:microsoft.com/office/officeart/2005/8/layout/vList2"/>
    <dgm:cxn modelId="{29BA3943-9EBD-48F3-B7F5-467238175C35}" type="presParOf" srcId="{8ED05BEF-9D7E-4FDA-BC61-841028068A0A}" destId="{0A43B718-64D7-4E68-BC4E-A58A1D14F2D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F3D5F-0048-4B68-9E2D-A2C055E956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ABAA47-280F-459A-95C7-5BD17D13324C}">
      <dgm:prSet custT="1"/>
      <dgm:spPr/>
      <dgm:t>
        <a:bodyPr/>
        <a:lstStyle/>
        <a:p>
          <a:pPr>
            <a:lnSpc>
              <a:spcPct val="100000"/>
            </a:lnSpc>
          </a:pPr>
          <a:r>
            <a:rPr lang="en-US" sz="2400"/>
            <a:t>Web-based application forms can be found at  </a:t>
          </a:r>
          <a:r>
            <a:rPr lang="en-US" sz="2400">
              <a:hlinkClick xmlns:r="http://schemas.openxmlformats.org/officeDocument/2006/relationships" r:id="rId1"/>
            </a:rPr>
            <a:t>http://madhcd.intelligrants.com</a:t>
          </a:r>
          <a:r>
            <a:rPr lang="en-US" sz="2400"/>
            <a:t> (will be available soon after the application training)</a:t>
          </a:r>
        </a:p>
      </dgm:t>
    </dgm:pt>
    <dgm:pt modelId="{38BEEB8A-C388-41ED-8891-8AA6D2CB83C2}" type="parTrans" cxnId="{B8C3AE38-953D-4795-9945-DD419B51BDB9}">
      <dgm:prSet/>
      <dgm:spPr/>
      <dgm:t>
        <a:bodyPr/>
        <a:lstStyle/>
        <a:p>
          <a:endParaRPr lang="en-US"/>
        </a:p>
      </dgm:t>
    </dgm:pt>
    <dgm:pt modelId="{5BBD3E22-1F51-48F0-8404-E12954F32F47}" type="sibTrans" cxnId="{B8C3AE38-953D-4795-9945-DD419B51BDB9}">
      <dgm:prSet/>
      <dgm:spPr/>
      <dgm:t>
        <a:bodyPr/>
        <a:lstStyle/>
        <a:p>
          <a:endParaRPr lang="en-US"/>
        </a:p>
      </dgm:t>
    </dgm:pt>
    <dgm:pt modelId="{87734A7D-0509-4112-8F9E-CCCD4B315E8C}">
      <dgm:prSet custT="1"/>
      <dgm:spPr/>
      <dgm:t>
        <a:bodyPr/>
        <a:lstStyle/>
        <a:p>
          <a:pPr>
            <a:lnSpc>
              <a:spcPct val="100000"/>
            </a:lnSpc>
          </a:pPr>
          <a:r>
            <a:rPr lang="en-US" sz="2400"/>
            <a:t>A link to the application can be found on the CDBG web page </a:t>
          </a:r>
        </a:p>
      </dgm:t>
    </dgm:pt>
    <dgm:pt modelId="{5F43B5C0-2D46-4734-9E84-7AE0E42E0FD2}" type="parTrans" cxnId="{1EF40B78-FC98-40AE-A224-ED956852B4EF}">
      <dgm:prSet/>
      <dgm:spPr/>
      <dgm:t>
        <a:bodyPr/>
        <a:lstStyle/>
        <a:p>
          <a:endParaRPr lang="en-US"/>
        </a:p>
      </dgm:t>
    </dgm:pt>
    <dgm:pt modelId="{976DEE39-5046-4E97-9A1D-9C23681F405E}" type="sibTrans" cxnId="{1EF40B78-FC98-40AE-A224-ED956852B4EF}">
      <dgm:prSet/>
      <dgm:spPr/>
      <dgm:t>
        <a:bodyPr/>
        <a:lstStyle/>
        <a:p>
          <a:endParaRPr lang="en-US"/>
        </a:p>
      </dgm:t>
    </dgm:pt>
    <dgm:pt modelId="{2B462B4B-EE5D-405F-BA33-37FCC29DD214}">
      <dgm:prSet custT="1"/>
      <dgm:spPr/>
      <dgm:t>
        <a:bodyPr/>
        <a:lstStyle/>
        <a:p>
          <a:pPr>
            <a:lnSpc>
              <a:spcPct val="100000"/>
            </a:lnSpc>
          </a:pPr>
          <a:r>
            <a:rPr lang="en-US" sz="2400"/>
            <a:t>EOHLC will send notice of availability through MMA/email lists &amp; COMMBUYS</a:t>
          </a:r>
        </a:p>
      </dgm:t>
    </dgm:pt>
    <dgm:pt modelId="{ECF65FB0-12B7-49A5-BF38-B0B17FB548E0}" type="parTrans" cxnId="{9E085A39-92AD-4F05-8724-DE91E0A774A8}">
      <dgm:prSet/>
      <dgm:spPr/>
      <dgm:t>
        <a:bodyPr/>
        <a:lstStyle/>
        <a:p>
          <a:endParaRPr lang="en-US"/>
        </a:p>
      </dgm:t>
    </dgm:pt>
    <dgm:pt modelId="{39CACC23-B8A1-49DC-84A8-CD0553111C64}" type="sibTrans" cxnId="{9E085A39-92AD-4F05-8724-DE91E0A774A8}">
      <dgm:prSet/>
      <dgm:spPr/>
      <dgm:t>
        <a:bodyPr/>
        <a:lstStyle/>
        <a:p>
          <a:endParaRPr lang="en-US"/>
        </a:p>
      </dgm:t>
    </dgm:pt>
    <dgm:pt modelId="{E249641A-BBEC-4814-8C74-AD0C10BE5A27}" type="pres">
      <dgm:prSet presAssocID="{43DF3D5F-0048-4B68-9E2D-A2C055E95653}" presName="root" presStyleCnt="0">
        <dgm:presLayoutVars>
          <dgm:dir/>
          <dgm:resizeHandles val="exact"/>
        </dgm:presLayoutVars>
      </dgm:prSet>
      <dgm:spPr/>
    </dgm:pt>
    <dgm:pt modelId="{C8DE9F08-D01E-4BE6-825E-6BC2590926B3}" type="pres">
      <dgm:prSet presAssocID="{DDABAA47-280F-459A-95C7-5BD17D13324C}" presName="compNode" presStyleCnt="0"/>
      <dgm:spPr/>
    </dgm:pt>
    <dgm:pt modelId="{F13F466E-198D-441F-B345-BC1D7A1D2B88}" type="pres">
      <dgm:prSet presAssocID="{DDABAA47-280F-459A-95C7-5BD17D13324C}" presName="bgRect" presStyleLbl="bgShp" presStyleIdx="0" presStyleCnt="3"/>
      <dgm:spPr/>
    </dgm:pt>
    <dgm:pt modelId="{12E9EB8F-FAD5-4B0C-B929-87B119A33061}" type="pres">
      <dgm:prSet presAssocID="{DDABAA47-280F-459A-95C7-5BD17D13324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Web Design"/>
        </a:ext>
      </dgm:extLst>
    </dgm:pt>
    <dgm:pt modelId="{9F3164D3-106C-46FC-85E9-76E1961F50D4}" type="pres">
      <dgm:prSet presAssocID="{DDABAA47-280F-459A-95C7-5BD17D13324C}" presName="spaceRect" presStyleCnt="0"/>
      <dgm:spPr/>
    </dgm:pt>
    <dgm:pt modelId="{0B1F9065-C071-44B6-9D09-D97EFB4EB7B6}" type="pres">
      <dgm:prSet presAssocID="{DDABAA47-280F-459A-95C7-5BD17D13324C}" presName="parTx" presStyleLbl="revTx" presStyleIdx="0" presStyleCnt="3">
        <dgm:presLayoutVars>
          <dgm:chMax val="0"/>
          <dgm:chPref val="0"/>
        </dgm:presLayoutVars>
      </dgm:prSet>
      <dgm:spPr/>
    </dgm:pt>
    <dgm:pt modelId="{29A87965-3737-4AB3-A6E0-E96EBA8527AE}" type="pres">
      <dgm:prSet presAssocID="{5BBD3E22-1F51-48F0-8404-E12954F32F47}" presName="sibTrans" presStyleCnt="0"/>
      <dgm:spPr/>
    </dgm:pt>
    <dgm:pt modelId="{A21C3833-94FC-42AC-84D9-A8E0728AA2F8}" type="pres">
      <dgm:prSet presAssocID="{87734A7D-0509-4112-8F9E-CCCD4B315E8C}" presName="compNode" presStyleCnt="0"/>
      <dgm:spPr/>
    </dgm:pt>
    <dgm:pt modelId="{F5FE7022-B534-4F1F-AE08-10B5A25A475C}" type="pres">
      <dgm:prSet presAssocID="{87734A7D-0509-4112-8F9E-CCCD4B315E8C}" presName="bgRect" presStyleLbl="bgShp" presStyleIdx="1" presStyleCnt="3"/>
      <dgm:spPr/>
    </dgm:pt>
    <dgm:pt modelId="{98BEEC4A-3358-4698-B952-379D1E32769C}" type="pres">
      <dgm:prSet presAssocID="{87734A7D-0509-4112-8F9E-CCCD4B315E8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ink"/>
        </a:ext>
      </dgm:extLst>
    </dgm:pt>
    <dgm:pt modelId="{BC6D9FD6-8787-49BC-ACE1-F2E94699590F}" type="pres">
      <dgm:prSet presAssocID="{87734A7D-0509-4112-8F9E-CCCD4B315E8C}" presName="spaceRect" presStyleCnt="0"/>
      <dgm:spPr/>
    </dgm:pt>
    <dgm:pt modelId="{497C0C29-4904-45FA-8BC5-48B83B171F94}" type="pres">
      <dgm:prSet presAssocID="{87734A7D-0509-4112-8F9E-CCCD4B315E8C}" presName="parTx" presStyleLbl="revTx" presStyleIdx="1" presStyleCnt="3">
        <dgm:presLayoutVars>
          <dgm:chMax val="0"/>
          <dgm:chPref val="0"/>
        </dgm:presLayoutVars>
      </dgm:prSet>
      <dgm:spPr/>
    </dgm:pt>
    <dgm:pt modelId="{E7296381-4643-4692-AA2E-8359E1B75E63}" type="pres">
      <dgm:prSet presAssocID="{976DEE39-5046-4E97-9A1D-9C23681F405E}" presName="sibTrans" presStyleCnt="0"/>
      <dgm:spPr/>
    </dgm:pt>
    <dgm:pt modelId="{F5C74432-7E6A-4AA3-ACDA-003C31FE245C}" type="pres">
      <dgm:prSet presAssocID="{2B462B4B-EE5D-405F-BA33-37FCC29DD214}" presName="compNode" presStyleCnt="0"/>
      <dgm:spPr/>
    </dgm:pt>
    <dgm:pt modelId="{FBAB8E0D-0CAA-48F6-B650-CB78852F1FA4}" type="pres">
      <dgm:prSet presAssocID="{2B462B4B-EE5D-405F-BA33-37FCC29DD214}" presName="bgRect" presStyleLbl="bgShp" presStyleIdx="2" presStyleCnt="3"/>
      <dgm:spPr/>
    </dgm:pt>
    <dgm:pt modelId="{2250FDAC-678A-4E21-BF65-7545876BCE8F}" type="pres">
      <dgm:prSet presAssocID="{2B462B4B-EE5D-405F-BA33-37FCC29DD21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EDC2905F-824F-4D84-A892-DA5D71A8597E}" type="pres">
      <dgm:prSet presAssocID="{2B462B4B-EE5D-405F-BA33-37FCC29DD214}" presName="spaceRect" presStyleCnt="0"/>
      <dgm:spPr/>
    </dgm:pt>
    <dgm:pt modelId="{E36D5FEE-F6F1-4E73-871C-6528D6E9D5EA}" type="pres">
      <dgm:prSet presAssocID="{2B462B4B-EE5D-405F-BA33-37FCC29DD214}" presName="parTx" presStyleLbl="revTx" presStyleIdx="2" presStyleCnt="3">
        <dgm:presLayoutVars>
          <dgm:chMax val="0"/>
          <dgm:chPref val="0"/>
        </dgm:presLayoutVars>
      </dgm:prSet>
      <dgm:spPr/>
    </dgm:pt>
  </dgm:ptLst>
  <dgm:cxnLst>
    <dgm:cxn modelId="{A958FC36-D76C-4147-9C36-53BCA9FD28E7}" type="presOf" srcId="{87734A7D-0509-4112-8F9E-CCCD4B315E8C}" destId="{497C0C29-4904-45FA-8BC5-48B83B171F94}" srcOrd="0" destOrd="0" presId="urn:microsoft.com/office/officeart/2018/2/layout/IconVerticalSolidList"/>
    <dgm:cxn modelId="{B8C3AE38-953D-4795-9945-DD419B51BDB9}" srcId="{43DF3D5F-0048-4B68-9E2D-A2C055E95653}" destId="{DDABAA47-280F-459A-95C7-5BD17D13324C}" srcOrd="0" destOrd="0" parTransId="{38BEEB8A-C388-41ED-8891-8AA6D2CB83C2}" sibTransId="{5BBD3E22-1F51-48F0-8404-E12954F32F47}"/>
    <dgm:cxn modelId="{9E085A39-92AD-4F05-8724-DE91E0A774A8}" srcId="{43DF3D5F-0048-4B68-9E2D-A2C055E95653}" destId="{2B462B4B-EE5D-405F-BA33-37FCC29DD214}" srcOrd="2" destOrd="0" parTransId="{ECF65FB0-12B7-49A5-BF38-B0B17FB548E0}" sibTransId="{39CACC23-B8A1-49DC-84A8-CD0553111C64}"/>
    <dgm:cxn modelId="{1EF40B78-FC98-40AE-A224-ED956852B4EF}" srcId="{43DF3D5F-0048-4B68-9E2D-A2C055E95653}" destId="{87734A7D-0509-4112-8F9E-CCCD4B315E8C}" srcOrd="1" destOrd="0" parTransId="{5F43B5C0-2D46-4734-9E84-7AE0E42E0FD2}" sibTransId="{976DEE39-5046-4E97-9A1D-9C23681F405E}"/>
    <dgm:cxn modelId="{71D2BD78-1082-4E72-AA74-C0FC143D653E}" type="presOf" srcId="{DDABAA47-280F-459A-95C7-5BD17D13324C}" destId="{0B1F9065-C071-44B6-9D09-D97EFB4EB7B6}" srcOrd="0" destOrd="0" presId="urn:microsoft.com/office/officeart/2018/2/layout/IconVerticalSolidList"/>
    <dgm:cxn modelId="{10349D5A-737B-4DBF-9458-DBADF59EB5E2}" type="presOf" srcId="{43DF3D5F-0048-4B68-9E2D-A2C055E95653}" destId="{E249641A-BBEC-4814-8C74-AD0C10BE5A27}" srcOrd="0" destOrd="0" presId="urn:microsoft.com/office/officeart/2018/2/layout/IconVerticalSolidList"/>
    <dgm:cxn modelId="{6374219E-E2FD-40DF-B8D1-92DA89DD7D0E}" type="presOf" srcId="{2B462B4B-EE5D-405F-BA33-37FCC29DD214}" destId="{E36D5FEE-F6F1-4E73-871C-6528D6E9D5EA}" srcOrd="0" destOrd="0" presId="urn:microsoft.com/office/officeart/2018/2/layout/IconVerticalSolidList"/>
    <dgm:cxn modelId="{9CE47720-CDFF-4116-B8FE-695443FC9D26}" type="presParOf" srcId="{E249641A-BBEC-4814-8C74-AD0C10BE5A27}" destId="{C8DE9F08-D01E-4BE6-825E-6BC2590926B3}" srcOrd="0" destOrd="0" presId="urn:microsoft.com/office/officeart/2018/2/layout/IconVerticalSolidList"/>
    <dgm:cxn modelId="{3D4605F4-9C46-431E-938B-4B13FDE77837}" type="presParOf" srcId="{C8DE9F08-D01E-4BE6-825E-6BC2590926B3}" destId="{F13F466E-198D-441F-B345-BC1D7A1D2B88}" srcOrd="0" destOrd="0" presId="urn:microsoft.com/office/officeart/2018/2/layout/IconVerticalSolidList"/>
    <dgm:cxn modelId="{7A82889C-27B6-4C64-B1A9-840505F3D8A1}" type="presParOf" srcId="{C8DE9F08-D01E-4BE6-825E-6BC2590926B3}" destId="{12E9EB8F-FAD5-4B0C-B929-87B119A33061}" srcOrd="1" destOrd="0" presId="urn:microsoft.com/office/officeart/2018/2/layout/IconVerticalSolidList"/>
    <dgm:cxn modelId="{B348DD4B-1043-4D10-B906-88F54EEB93C2}" type="presParOf" srcId="{C8DE9F08-D01E-4BE6-825E-6BC2590926B3}" destId="{9F3164D3-106C-46FC-85E9-76E1961F50D4}" srcOrd="2" destOrd="0" presId="urn:microsoft.com/office/officeart/2018/2/layout/IconVerticalSolidList"/>
    <dgm:cxn modelId="{D096703E-1D30-47A4-88E2-974B8BE1B61B}" type="presParOf" srcId="{C8DE9F08-D01E-4BE6-825E-6BC2590926B3}" destId="{0B1F9065-C071-44B6-9D09-D97EFB4EB7B6}" srcOrd="3" destOrd="0" presId="urn:microsoft.com/office/officeart/2018/2/layout/IconVerticalSolidList"/>
    <dgm:cxn modelId="{7CFBBB1D-335E-4592-A19A-09C33212A3CD}" type="presParOf" srcId="{E249641A-BBEC-4814-8C74-AD0C10BE5A27}" destId="{29A87965-3737-4AB3-A6E0-E96EBA8527AE}" srcOrd="1" destOrd="0" presId="urn:microsoft.com/office/officeart/2018/2/layout/IconVerticalSolidList"/>
    <dgm:cxn modelId="{5975C2F4-416F-413E-8D15-56D9483FA768}" type="presParOf" srcId="{E249641A-BBEC-4814-8C74-AD0C10BE5A27}" destId="{A21C3833-94FC-42AC-84D9-A8E0728AA2F8}" srcOrd="2" destOrd="0" presId="urn:microsoft.com/office/officeart/2018/2/layout/IconVerticalSolidList"/>
    <dgm:cxn modelId="{C047C029-2400-4E43-97B2-7E6A187DDA9C}" type="presParOf" srcId="{A21C3833-94FC-42AC-84D9-A8E0728AA2F8}" destId="{F5FE7022-B534-4F1F-AE08-10B5A25A475C}" srcOrd="0" destOrd="0" presId="urn:microsoft.com/office/officeart/2018/2/layout/IconVerticalSolidList"/>
    <dgm:cxn modelId="{C1163582-3851-441B-AE41-3DD402AEA089}" type="presParOf" srcId="{A21C3833-94FC-42AC-84D9-A8E0728AA2F8}" destId="{98BEEC4A-3358-4698-B952-379D1E32769C}" srcOrd="1" destOrd="0" presId="urn:microsoft.com/office/officeart/2018/2/layout/IconVerticalSolidList"/>
    <dgm:cxn modelId="{32505D79-0065-4CE8-BA7E-0314005A357A}" type="presParOf" srcId="{A21C3833-94FC-42AC-84D9-A8E0728AA2F8}" destId="{BC6D9FD6-8787-49BC-ACE1-F2E94699590F}" srcOrd="2" destOrd="0" presId="urn:microsoft.com/office/officeart/2018/2/layout/IconVerticalSolidList"/>
    <dgm:cxn modelId="{3F6BE2DF-59CF-4221-85F2-8D63EF8B430C}" type="presParOf" srcId="{A21C3833-94FC-42AC-84D9-A8E0728AA2F8}" destId="{497C0C29-4904-45FA-8BC5-48B83B171F94}" srcOrd="3" destOrd="0" presId="urn:microsoft.com/office/officeart/2018/2/layout/IconVerticalSolidList"/>
    <dgm:cxn modelId="{3627ED0B-7D66-436F-8F33-CE325D9C4E58}" type="presParOf" srcId="{E249641A-BBEC-4814-8C74-AD0C10BE5A27}" destId="{E7296381-4643-4692-AA2E-8359E1B75E63}" srcOrd="3" destOrd="0" presId="urn:microsoft.com/office/officeart/2018/2/layout/IconVerticalSolidList"/>
    <dgm:cxn modelId="{0A71D5C0-1869-4CEB-81FA-A9126C579B1F}" type="presParOf" srcId="{E249641A-BBEC-4814-8C74-AD0C10BE5A27}" destId="{F5C74432-7E6A-4AA3-ACDA-003C31FE245C}" srcOrd="4" destOrd="0" presId="urn:microsoft.com/office/officeart/2018/2/layout/IconVerticalSolidList"/>
    <dgm:cxn modelId="{A40F0F5B-6DAA-4C4D-977A-3CBD37FFD442}" type="presParOf" srcId="{F5C74432-7E6A-4AA3-ACDA-003C31FE245C}" destId="{FBAB8E0D-0CAA-48F6-B650-CB78852F1FA4}" srcOrd="0" destOrd="0" presId="urn:microsoft.com/office/officeart/2018/2/layout/IconVerticalSolidList"/>
    <dgm:cxn modelId="{A412C599-29A4-408A-B509-2C3331FF0626}" type="presParOf" srcId="{F5C74432-7E6A-4AA3-ACDA-003C31FE245C}" destId="{2250FDAC-678A-4E21-BF65-7545876BCE8F}" srcOrd="1" destOrd="0" presId="urn:microsoft.com/office/officeart/2018/2/layout/IconVerticalSolidList"/>
    <dgm:cxn modelId="{5FF05834-1C55-4112-9CB1-EF6222110F71}" type="presParOf" srcId="{F5C74432-7E6A-4AA3-ACDA-003C31FE245C}" destId="{EDC2905F-824F-4D84-A892-DA5D71A8597E}" srcOrd="2" destOrd="0" presId="urn:microsoft.com/office/officeart/2018/2/layout/IconVerticalSolidList"/>
    <dgm:cxn modelId="{C2E3073E-7815-4542-ACE8-2AB4E3CFD6C8}" type="presParOf" srcId="{F5C74432-7E6A-4AA3-ACDA-003C31FE245C}" destId="{E36D5FEE-F6F1-4E73-871C-6528D6E9D5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F36239-FE2E-4C3C-AE80-C018633A6F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39F4D7-8CCD-4C02-9083-BB0C16F2BE1E}">
      <dgm:prSet/>
      <dgm:spPr>
        <a:solidFill>
          <a:schemeClr val="bg2">
            <a:lumMod val="50000"/>
          </a:schemeClr>
        </a:solidFill>
      </dgm:spPr>
      <dgm:t>
        <a:bodyPr/>
        <a:lstStyle/>
        <a:p>
          <a:r>
            <a:rPr lang="en-US">
              <a:solidFill>
                <a:schemeClr val="bg1"/>
              </a:solidFill>
            </a:rPr>
            <a:t>1. Is it eligible? Is it ineligible?</a:t>
          </a:r>
        </a:p>
      </dgm:t>
    </dgm:pt>
    <dgm:pt modelId="{CE1511AA-5F3B-4794-9471-602AAED5F9B4}" type="parTrans" cxnId="{EE75F3E5-B2F5-4E47-A6F8-7E006C3E4463}">
      <dgm:prSet/>
      <dgm:spPr/>
      <dgm:t>
        <a:bodyPr/>
        <a:lstStyle/>
        <a:p>
          <a:endParaRPr lang="en-US"/>
        </a:p>
      </dgm:t>
    </dgm:pt>
    <dgm:pt modelId="{40D69E78-ADA3-4087-A8A5-6FCE74A6573E}" type="sibTrans" cxnId="{EE75F3E5-B2F5-4E47-A6F8-7E006C3E4463}">
      <dgm:prSet/>
      <dgm:spPr/>
      <dgm:t>
        <a:bodyPr/>
        <a:lstStyle/>
        <a:p>
          <a:endParaRPr lang="en-US"/>
        </a:p>
      </dgm:t>
    </dgm:pt>
    <dgm:pt modelId="{29B7DAE0-5005-454D-BF25-99826866EB89}">
      <dgm:prSet/>
      <dgm:spPr>
        <a:solidFill>
          <a:schemeClr val="accent5">
            <a:lumMod val="75000"/>
          </a:schemeClr>
        </a:solidFill>
      </dgm:spPr>
      <dgm:t>
        <a:bodyPr/>
        <a:lstStyle/>
        <a:p>
          <a:r>
            <a:rPr lang="en-US">
              <a:solidFill>
                <a:schemeClr val="bg1"/>
              </a:solidFill>
            </a:rPr>
            <a:t>2. Will it meet a national objective?</a:t>
          </a:r>
        </a:p>
      </dgm:t>
    </dgm:pt>
    <dgm:pt modelId="{CBB57C33-AAB7-4FDE-B3CD-50CEFED208D7}" type="parTrans" cxnId="{72ED14AA-8681-4593-9D7C-98C56D3A60E9}">
      <dgm:prSet/>
      <dgm:spPr/>
      <dgm:t>
        <a:bodyPr/>
        <a:lstStyle/>
        <a:p>
          <a:endParaRPr lang="en-US"/>
        </a:p>
      </dgm:t>
    </dgm:pt>
    <dgm:pt modelId="{5CE247EF-68F5-416F-9946-B33188F5A3AA}" type="sibTrans" cxnId="{72ED14AA-8681-4593-9D7C-98C56D3A60E9}">
      <dgm:prSet/>
      <dgm:spPr/>
      <dgm:t>
        <a:bodyPr/>
        <a:lstStyle/>
        <a:p>
          <a:endParaRPr lang="en-US"/>
        </a:p>
      </dgm:t>
    </dgm:pt>
    <dgm:pt modelId="{18D10844-36C5-44EB-9477-BE5F19101CD5}">
      <dgm:prSet/>
      <dgm:spPr>
        <a:solidFill>
          <a:schemeClr val="accent2">
            <a:lumMod val="60000"/>
            <a:lumOff val="40000"/>
          </a:schemeClr>
        </a:solidFill>
      </dgm:spPr>
      <dgm:t>
        <a:bodyPr/>
        <a:lstStyle/>
        <a:p>
          <a:r>
            <a:rPr lang="en-US">
              <a:solidFill>
                <a:schemeClr val="bg1"/>
              </a:solidFill>
            </a:rPr>
            <a:t>3. Was the need identified through a public process?</a:t>
          </a:r>
        </a:p>
      </dgm:t>
    </dgm:pt>
    <dgm:pt modelId="{F1407133-0782-43BA-A6B1-2A6E8870D3ED}" type="parTrans" cxnId="{BFE223D6-91F6-489E-BA7E-03AEB12970F3}">
      <dgm:prSet/>
      <dgm:spPr/>
      <dgm:t>
        <a:bodyPr/>
        <a:lstStyle/>
        <a:p>
          <a:endParaRPr lang="en-US"/>
        </a:p>
      </dgm:t>
    </dgm:pt>
    <dgm:pt modelId="{2D523790-14B6-434E-8E91-E9ED97F7EDCC}" type="sibTrans" cxnId="{BFE223D6-91F6-489E-BA7E-03AEB12970F3}">
      <dgm:prSet/>
      <dgm:spPr/>
      <dgm:t>
        <a:bodyPr/>
        <a:lstStyle/>
        <a:p>
          <a:endParaRPr lang="en-US"/>
        </a:p>
      </dgm:t>
    </dgm:pt>
    <dgm:pt modelId="{BD2E1DE8-316B-47C8-B324-4EA35F30DF5B}">
      <dgm:prSet/>
      <dgm:spPr>
        <a:solidFill>
          <a:schemeClr val="accent6">
            <a:lumMod val="75000"/>
          </a:schemeClr>
        </a:solidFill>
      </dgm:spPr>
      <dgm:t>
        <a:bodyPr/>
        <a:lstStyle/>
        <a:p>
          <a:r>
            <a:rPr lang="en-US">
              <a:solidFill>
                <a:schemeClr val="bg1"/>
              </a:solidFill>
            </a:rPr>
            <a:t>4. Is it feasible? Can it be carried out in a timely manner?</a:t>
          </a:r>
        </a:p>
      </dgm:t>
    </dgm:pt>
    <dgm:pt modelId="{9FD02738-D216-446F-B668-0C7D5647F845}" type="parTrans" cxnId="{DC60B5DA-9368-42A7-814B-2C3E59470058}">
      <dgm:prSet/>
      <dgm:spPr/>
      <dgm:t>
        <a:bodyPr/>
        <a:lstStyle/>
        <a:p>
          <a:endParaRPr lang="en-US"/>
        </a:p>
      </dgm:t>
    </dgm:pt>
    <dgm:pt modelId="{B5C8CA8E-A02C-41FF-9E3D-60E188FC6761}" type="sibTrans" cxnId="{DC60B5DA-9368-42A7-814B-2C3E59470058}">
      <dgm:prSet/>
      <dgm:spPr/>
      <dgm:t>
        <a:bodyPr/>
        <a:lstStyle/>
        <a:p>
          <a:endParaRPr lang="en-US"/>
        </a:p>
      </dgm:t>
    </dgm:pt>
    <dgm:pt modelId="{39BDA002-42B1-47D8-8418-DF7EC711A04E}">
      <dgm:prSet/>
      <dgm:spPr>
        <a:solidFill>
          <a:srgbClr val="8568A0"/>
        </a:solidFill>
      </dgm:spPr>
      <dgm:t>
        <a:bodyPr/>
        <a:lstStyle/>
        <a:p>
          <a:r>
            <a:rPr lang="en-US">
              <a:solidFill>
                <a:schemeClr val="bg1"/>
              </a:solidFill>
            </a:rPr>
            <a:t>5. Will it have an impact?</a:t>
          </a:r>
        </a:p>
      </dgm:t>
    </dgm:pt>
    <dgm:pt modelId="{0F6FBBFB-F325-416B-94F4-91DD8943F6BF}" type="parTrans" cxnId="{06D5FDA8-B2B9-48ED-AB82-CBF017B94960}">
      <dgm:prSet/>
      <dgm:spPr/>
      <dgm:t>
        <a:bodyPr/>
        <a:lstStyle/>
        <a:p>
          <a:endParaRPr lang="en-US"/>
        </a:p>
      </dgm:t>
    </dgm:pt>
    <dgm:pt modelId="{47A83D56-7190-408C-93B3-30AF2948D3C8}" type="sibTrans" cxnId="{06D5FDA8-B2B9-48ED-AB82-CBF017B94960}">
      <dgm:prSet/>
      <dgm:spPr/>
      <dgm:t>
        <a:bodyPr/>
        <a:lstStyle/>
        <a:p>
          <a:endParaRPr lang="en-US"/>
        </a:p>
      </dgm:t>
    </dgm:pt>
    <dgm:pt modelId="{6C2C8E3A-0719-4598-BFC2-FA4D752FE28F}">
      <dgm:prSet/>
      <dgm:spPr>
        <a:solidFill>
          <a:srgbClr val="991B4E"/>
        </a:solidFill>
      </dgm:spPr>
      <dgm:t>
        <a:bodyPr/>
        <a:lstStyle/>
        <a:p>
          <a:r>
            <a:rPr lang="en-US">
              <a:solidFill>
                <a:schemeClr val="bg1"/>
              </a:solidFill>
            </a:rPr>
            <a:t>6. Will it comply with all other federal and state requirements?</a:t>
          </a:r>
        </a:p>
      </dgm:t>
    </dgm:pt>
    <dgm:pt modelId="{C874C8C3-0F8B-436D-85F2-089A273A9B98}" type="parTrans" cxnId="{37E5CCB7-5465-45CE-87C8-0667157BAD5F}">
      <dgm:prSet/>
      <dgm:spPr/>
      <dgm:t>
        <a:bodyPr/>
        <a:lstStyle/>
        <a:p>
          <a:endParaRPr lang="en-US"/>
        </a:p>
      </dgm:t>
    </dgm:pt>
    <dgm:pt modelId="{92EF0759-97F9-43A9-A9CC-F39027ACDB30}" type="sibTrans" cxnId="{37E5CCB7-5465-45CE-87C8-0667157BAD5F}">
      <dgm:prSet/>
      <dgm:spPr/>
      <dgm:t>
        <a:bodyPr/>
        <a:lstStyle/>
        <a:p>
          <a:endParaRPr lang="en-US"/>
        </a:p>
      </dgm:t>
    </dgm:pt>
    <dgm:pt modelId="{BA0E872A-054A-4190-88B2-BB03B893BE9C}" type="pres">
      <dgm:prSet presAssocID="{14F36239-FE2E-4C3C-AE80-C018633A6FA4}" presName="linear" presStyleCnt="0">
        <dgm:presLayoutVars>
          <dgm:animLvl val="lvl"/>
          <dgm:resizeHandles val="exact"/>
        </dgm:presLayoutVars>
      </dgm:prSet>
      <dgm:spPr/>
    </dgm:pt>
    <dgm:pt modelId="{61AA4C3A-4D70-4F1C-ACAB-4A6FBBF23D6D}" type="pres">
      <dgm:prSet presAssocID="{AA39F4D7-8CCD-4C02-9083-BB0C16F2BE1E}" presName="parentText" presStyleLbl="node1" presStyleIdx="0" presStyleCnt="6">
        <dgm:presLayoutVars>
          <dgm:chMax val="0"/>
          <dgm:bulletEnabled val="1"/>
        </dgm:presLayoutVars>
      </dgm:prSet>
      <dgm:spPr/>
    </dgm:pt>
    <dgm:pt modelId="{8946D701-2EC4-4B2E-8A3D-46B2DF936759}" type="pres">
      <dgm:prSet presAssocID="{40D69E78-ADA3-4087-A8A5-6FCE74A6573E}" presName="spacer" presStyleCnt="0"/>
      <dgm:spPr/>
    </dgm:pt>
    <dgm:pt modelId="{CE16F2A1-871D-44A8-88CB-F995AF7E100F}" type="pres">
      <dgm:prSet presAssocID="{29B7DAE0-5005-454D-BF25-99826866EB89}" presName="parentText" presStyleLbl="node1" presStyleIdx="1" presStyleCnt="6">
        <dgm:presLayoutVars>
          <dgm:chMax val="0"/>
          <dgm:bulletEnabled val="1"/>
        </dgm:presLayoutVars>
      </dgm:prSet>
      <dgm:spPr/>
    </dgm:pt>
    <dgm:pt modelId="{08B5CBD8-00CA-4184-B2B3-48A4BB91B783}" type="pres">
      <dgm:prSet presAssocID="{5CE247EF-68F5-416F-9946-B33188F5A3AA}" presName="spacer" presStyleCnt="0"/>
      <dgm:spPr/>
    </dgm:pt>
    <dgm:pt modelId="{D59CF990-B259-4DD7-9F88-4C43F8767F63}" type="pres">
      <dgm:prSet presAssocID="{18D10844-36C5-44EB-9477-BE5F19101CD5}" presName="parentText" presStyleLbl="node1" presStyleIdx="2" presStyleCnt="6">
        <dgm:presLayoutVars>
          <dgm:chMax val="0"/>
          <dgm:bulletEnabled val="1"/>
        </dgm:presLayoutVars>
      </dgm:prSet>
      <dgm:spPr/>
    </dgm:pt>
    <dgm:pt modelId="{31CF485D-F6E1-4C7D-B4AE-F30208648C07}" type="pres">
      <dgm:prSet presAssocID="{2D523790-14B6-434E-8E91-E9ED97F7EDCC}" presName="spacer" presStyleCnt="0"/>
      <dgm:spPr/>
    </dgm:pt>
    <dgm:pt modelId="{4C7A5B52-A23E-4457-8150-C5F41495EC13}" type="pres">
      <dgm:prSet presAssocID="{BD2E1DE8-316B-47C8-B324-4EA35F30DF5B}" presName="parentText" presStyleLbl="node1" presStyleIdx="3" presStyleCnt="6">
        <dgm:presLayoutVars>
          <dgm:chMax val="0"/>
          <dgm:bulletEnabled val="1"/>
        </dgm:presLayoutVars>
      </dgm:prSet>
      <dgm:spPr/>
    </dgm:pt>
    <dgm:pt modelId="{9AF5880E-37EF-4DC9-B674-3B265C230E1A}" type="pres">
      <dgm:prSet presAssocID="{B5C8CA8E-A02C-41FF-9E3D-60E188FC6761}" presName="spacer" presStyleCnt="0"/>
      <dgm:spPr/>
    </dgm:pt>
    <dgm:pt modelId="{E668F5C0-BB68-4A5B-BA04-A89E2B028A36}" type="pres">
      <dgm:prSet presAssocID="{39BDA002-42B1-47D8-8418-DF7EC711A04E}" presName="parentText" presStyleLbl="node1" presStyleIdx="4" presStyleCnt="6">
        <dgm:presLayoutVars>
          <dgm:chMax val="0"/>
          <dgm:bulletEnabled val="1"/>
        </dgm:presLayoutVars>
      </dgm:prSet>
      <dgm:spPr/>
    </dgm:pt>
    <dgm:pt modelId="{5741D47D-5463-4026-9BB6-ED07CB5F6C4F}" type="pres">
      <dgm:prSet presAssocID="{47A83D56-7190-408C-93B3-30AF2948D3C8}" presName="spacer" presStyleCnt="0"/>
      <dgm:spPr/>
    </dgm:pt>
    <dgm:pt modelId="{4AFA664F-9D0A-4DBE-B81B-78A23CAB08A0}" type="pres">
      <dgm:prSet presAssocID="{6C2C8E3A-0719-4598-BFC2-FA4D752FE28F}" presName="parentText" presStyleLbl="node1" presStyleIdx="5" presStyleCnt="6">
        <dgm:presLayoutVars>
          <dgm:chMax val="0"/>
          <dgm:bulletEnabled val="1"/>
        </dgm:presLayoutVars>
      </dgm:prSet>
      <dgm:spPr/>
    </dgm:pt>
  </dgm:ptLst>
  <dgm:cxnLst>
    <dgm:cxn modelId="{1E396A6F-3973-42A4-8C4A-D39352D1D91E}" type="presOf" srcId="{AA39F4D7-8CCD-4C02-9083-BB0C16F2BE1E}" destId="{61AA4C3A-4D70-4F1C-ACAB-4A6FBBF23D6D}" srcOrd="0" destOrd="0" presId="urn:microsoft.com/office/officeart/2005/8/layout/vList2"/>
    <dgm:cxn modelId="{2C131B72-9614-4797-B647-6597574427E8}" type="presOf" srcId="{14F36239-FE2E-4C3C-AE80-C018633A6FA4}" destId="{BA0E872A-054A-4190-88B2-BB03B893BE9C}" srcOrd="0" destOrd="0" presId="urn:microsoft.com/office/officeart/2005/8/layout/vList2"/>
    <dgm:cxn modelId="{BFE74852-828F-4B53-8CD9-F60E4D8EE568}" type="presOf" srcId="{39BDA002-42B1-47D8-8418-DF7EC711A04E}" destId="{E668F5C0-BB68-4A5B-BA04-A89E2B028A36}" srcOrd="0" destOrd="0" presId="urn:microsoft.com/office/officeart/2005/8/layout/vList2"/>
    <dgm:cxn modelId="{37500F95-BDAD-4432-A632-225C3B35599E}" type="presOf" srcId="{29B7DAE0-5005-454D-BF25-99826866EB89}" destId="{CE16F2A1-871D-44A8-88CB-F995AF7E100F}" srcOrd="0" destOrd="0" presId="urn:microsoft.com/office/officeart/2005/8/layout/vList2"/>
    <dgm:cxn modelId="{06D5FDA8-B2B9-48ED-AB82-CBF017B94960}" srcId="{14F36239-FE2E-4C3C-AE80-C018633A6FA4}" destId="{39BDA002-42B1-47D8-8418-DF7EC711A04E}" srcOrd="4" destOrd="0" parTransId="{0F6FBBFB-F325-416B-94F4-91DD8943F6BF}" sibTransId="{47A83D56-7190-408C-93B3-30AF2948D3C8}"/>
    <dgm:cxn modelId="{72ED14AA-8681-4593-9D7C-98C56D3A60E9}" srcId="{14F36239-FE2E-4C3C-AE80-C018633A6FA4}" destId="{29B7DAE0-5005-454D-BF25-99826866EB89}" srcOrd="1" destOrd="0" parTransId="{CBB57C33-AAB7-4FDE-B3CD-50CEFED208D7}" sibTransId="{5CE247EF-68F5-416F-9946-B33188F5A3AA}"/>
    <dgm:cxn modelId="{A38DCAAC-8D87-4EE0-8E30-26AF35849289}" type="presOf" srcId="{18D10844-36C5-44EB-9477-BE5F19101CD5}" destId="{D59CF990-B259-4DD7-9F88-4C43F8767F63}" srcOrd="0" destOrd="0" presId="urn:microsoft.com/office/officeart/2005/8/layout/vList2"/>
    <dgm:cxn modelId="{D8F43DAF-7CD8-42C4-995F-96317D06704C}" type="presOf" srcId="{6C2C8E3A-0719-4598-BFC2-FA4D752FE28F}" destId="{4AFA664F-9D0A-4DBE-B81B-78A23CAB08A0}" srcOrd="0" destOrd="0" presId="urn:microsoft.com/office/officeart/2005/8/layout/vList2"/>
    <dgm:cxn modelId="{37E5CCB7-5465-45CE-87C8-0667157BAD5F}" srcId="{14F36239-FE2E-4C3C-AE80-C018633A6FA4}" destId="{6C2C8E3A-0719-4598-BFC2-FA4D752FE28F}" srcOrd="5" destOrd="0" parTransId="{C874C8C3-0F8B-436D-85F2-089A273A9B98}" sibTransId="{92EF0759-97F9-43A9-A9CC-F39027ACDB30}"/>
    <dgm:cxn modelId="{BFE223D6-91F6-489E-BA7E-03AEB12970F3}" srcId="{14F36239-FE2E-4C3C-AE80-C018633A6FA4}" destId="{18D10844-36C5-44EB-9477-BE5F19101CD5}" srcOrd="2" destOrd="0" parTransId="{F1407133-0782-43BA-A6B1-2A6E8870D3ED}" sibTransId="{2D523790-14B6-434E-8E91-E9ED97F7EDCC}"/>
    <dgm:cxn modelId="{DC60B5DA-9368-42A7-814B-2C3E59470058}" srcId="{14F36239-FE2E-4C3C-AE80-C018633A6FA4}" destId="{BD2E1DE8-316B-47C8-B324-4EA35F30DF5B}" srcOrd="3" destOrd="0" parTransId="{9FD02738-D216-446F-B668-0C7D5647F845}" sibTransId="{B5C8CA8E-A02C-41FF-9E3D-60E188FC6761}"/>
    <dgm:cxn modelId="{EE75F3E5-B2F5-4E47-A6F8-7E006C3E4463}" srcId="{14F36239-FE2E-4C3C-AE80-C018633A6FA4}" destId="{AA39F4D7-8CCD-4C02-9083-BB0C16F2BE1E}" srcOrd="0" destOrd="0" parTransId="{CE1511AA-5F3B-4794-9471-602AAED5F9B4}" sibTransId="{40D69E78-ADA3-4087-A8A5-6FCE74A6573E}"/>
    <dgm:cxn modelId="{1346EFFE-97B2-427E-BC31-4BC2AA28A190}" type="presOf" srcId="{BD2E1DE8-316B-47C8-B324-4EA35F30DF5B}" destId="{4C7A5B52-A23E-4457-8150-C5F41495EC13}" srcOrd="0" destOrd="0" presId="urn:microsoft.com/office/officeart/2005/8/layout/vList2"/>
    <dgm:cxn modelId="{902860DD-A90D-41B4-B1C7-6B4D0CECACD1}" type="presParOf" srcId="{BA0E872A-054A-4190-88B2-BB03B893BE9C}" destId="{61AA4C3A-4D70-4F1C-ACAB-4A6FBBF23D6D}" srcOrd="0" destOrd="0" presId="urn:microsoft.com/office/officeart/2005/8/layout/vList2"/>
    <dgm:cxn modelId="{863B3316-DD1C-4EB8-88FC-23393CB91AB8}" type="presParOf" srcId="{BA0E872A-054A-4190-88B2-BB03B893BE9C}" destId="{8946D701-2EC4-4B2E-8A3D-46B2DF936759}" srcOrd="1" destOrd="0" presId="urn:microsoft.com/office/officeart/2005/8/layout/vList2"/>
    <dgm:cxn modelId="{68134766-8743-4EAD-BE9A-0EB9DFD411E0}" type="presParOf" srcId="{BA0E872A-054A-4190-88B2-BB03B893BE9C}" destId="{CE16F2A1-871D-44A8-88CB-F995AF7E100F}" srcOrd="2" destOrd="0" presId="urn:microsoft.com/office/officeart/2005/8/layout/vList2"/>
    <dgm:cxn modelId="{67463D24-EAC9-43EC-B541-5558A24E06B0}" type="presParOf" srcId="{BA0E872A-054A-4190-88B2-BB03B893BE9C}" destId="{08B5CBD8-00CA-4184-B2B3-48A4BB91B783}" srcOrd="3" destOrd="0" presId="urn:microsoft.com/office/officeart/2005/8/layout/vList2"/>
    <dgm:cxn modelId="{4CCC6F33-5F5B-4133-9A98-0B654A502082}" type="presParOf" srcId="{BA0E872A-054A-4190-88B2-BB03B893BE9C}" destId="{D59CF990-B259-4DD7-9F88-4C43F8767F63}" srcOrd="4" destOrd="0" presId="urn:microsoft.com/office/officeart/2005/8/layout/vList2"/>
    <dgm:cxn modelId="{196A5D9E-D106-4FE4-AD32-7E0F3F3B2F0D}" type="presParOf" srcId="{BA0E872A-054A-4190-88B2-BB03B893BE9C}" destId="{31CF485D-F6E1-4C7D-B4AE-F30208648C07}" srcOrd="5" destOrd="0" presId="urn:microsoft.com/office/officeart/2005/8/layout/vList2"/>
    <dgm:cxn modelId="{EAB478E5-D973-4BE4-933C-452BCD63C5B4}" type="presParOf" srcId="{BA0E872A-054A-4190-88B2-BB03B893BE9C}" destId="{4C7A5B52-A23E-4457-8150-C5F41495EC13}" srcOrd="6" destOrd="0" presId="urn:microsoft.com/office/officeart/2005/8/layout/vList2"/>
    <dgm:cxn modelId="{F53E1E28-FBE4-400D-851A-09D77A5DF100}" type="presParOf" srcId="{BA0E872A-054A-4190-88B2-BB03B893BE9C}" destId="{9AF5880E-37EF-4DC9-B674-3B265C230E1A}" srcOrd="7" destOrd="0" presId="urn:microsoft.com/office/officeart/2005/8/layout/vList2"/>
    <dgm:cxn modelId="{CA027DA0-DBC9-4061-9E4F-CA01DB8EA7A3}" type="presParOf" srcId="{BA0E872A-054A-4190-88B2-BB03B893BE9C}" destId="{E668F5C0-BB68-4A5B-BA04-A89E2B028A36}" srcOrd="8" destOrd="0" presId="urn:microsoft.com/office/officeart/2005/8/layout/vList2"/>
    <dgm:cxn modelId="{60E9B376-2A03-461D-ACC5-7474D732BA1D}" type="presParOf" srcId="{BA0E872A-054A-4190-88B2-BB03B893BE9C}" destId="{5741D47D-5463-4026-9BB6-ED07CB5F6C4F}" srcOrd="9" destOrd="0" presId="urn:microsoft.com/office/officeart/2005/8/layout/vList2"/>
    <dgm:cxn modelId="{EFF2EDFF-E87D-4BF6-B42A-89071060C6FF}" type="presParOf" srcId="{BA0E872A-054A-4190-88B2-BB03B893BE9C}" destId="{4AFA664F-9D0A-4DBE-B81B-78A23CAB08A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9ED201-B4CB-47D6-84D7-92223D7A18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FB0BBB-8D81-4D2F-8A58-A19CAD4E3715}">
      <dgm:prSet custT="1"/>
      <dgm:spPr/>
      <dgm:t>
        <a:bodyPr/>
        <a:lstStyle/>
        <a:p>
          <a:pPr>
            <a:lnSpc>
              <a:spcPct val="100000"/>
            </a:lnSpc>
          </a:pPr>
          <a:r>
            <a:rPr lang="en-US" sz="2400"/>
            <a:t>1. Anti-Displacement and Relocation Plan</a:t>
          </a:r>
        </a:p>
      </dgm:t>
    </dgm:pt>
    <dgm:pt modelId="{A3A6974E-C552-4CCD-A951-93A7128A43DA}" type="parTrans" cxnId="{B5781DDB-B1F9-4B13-A620-8F73E8D00524}">
      <dgm:prSet/>
      <dgm:spPr/>
      <dgm:t>
        <a:bodyPr/>
        <a:lstStyle/>
        <a:p>
          <a:endParaRPr lang="en-US"/>
        </a:p>
      </dgm:t>
    </dgm:pt>
    <dgm:pt modelId="{AEB6CE70-9405-4786-9353-A2968DF2C0E0}" type="sibTrans" cxnId="{B5781DDB-B1F9-4B13-A620-8F73E8D00524}">
      <dgm:prSet/>
      <dgm:spPr/>
      <dgm:t>
        <a:bodyPr/>
        <a:lstStyle/>
        <a:p>
          <a:endParaRPr lang="en-US"/>
        </a:p>
      </dgm:t>
    </dgm:pt>
    <dgm:pt modelId="{FFF59FD7-1E3B-43FF-8863-BD9FB06C2744}">
      <dgm:prSet custT="1"/>
      <dgm:spPr/>
      <dgm:t>
        <a:bodyPr/>
        <a:lstStyle/>
        <a:p>
          <a:pPr>
            <a:lnSpc>
              <a:spcPct val="100000"/>
            </a:lnSpc>
          </a:pPr>
          <a:r>
            <a:rPr lang="en-US" sz="2400"/>
            <a:t>2. Citizen Participation Plan</a:t>
          </a:r>
        </a:p>
      </dgm:t>
    </dgm:pt>
    <dgm:pt modelId="{2C080DA1-F6D4-4B26-BC83-9DE6D21D0F6D}" type="parTrans" cxnId="{2E8D2555-56B3-4324-992E-F858DC57A881}">
      <dgm:prSet/>
      <dgm:spPr/>
      <dgm:t>
        <a:bodyPr/>
        <a:lstStyle/>
        <a:p>
          <a:endParaRPr lang="en-US"/>
        </a:p>
      </dgm:t>
    </dgm:pt>
    <dgm:pt modelId="{CA36BBC5-1984-4A7F-8533-A5C5EDABF8F6}" type="sibTrans" cxnId="{2E8D2555-56B3-4324-992E-F858DC57A881}">
      <dgm:prSet/>
      <dgm:spPr/>
      <dgm:t>
        <a:bodyPr/>
        <a:lstStyle/>
        <a:p>
          <a:endParaRPr lang="en-US"/>
        </a:p>
      </dgm:t>
    </dgm:pt>
    <dgm:pt modelId="{6471EA1B-2911-4E12-8739-8DCC9CD50F7E}">
      <dgm:prSet custT="1"/>
      <dgm:spPr/>
      <dgm:t>
        <a:bodyPr/>
        <a:lstStyle/>
        <a:p>
          <a:pPr>
            <a:lnSpc>
              <a:spcPct val="100000"/>
            </a:lnSpc>
          </a:pPr>
          <a:r>
            <a:rPr lang="en-US" sz="2400"/>
            <a:t>3. Grant Management Plan</a:t>
          </a:r>
        </a:p>
      </dgm:t>
    </dgm:pt>
    <dgm:pt modelId="{C8E7DE0E-872B-4C9E-9687-133EAC9221B6}" type="parTrans" cxnId="{B4E271B3-5476-479C-B1DC-B25D56285DD7}">
      <dgm:prSet/>
      <dgm:spPr/>
      <dgm:t>
        <a:bodyPr/>
        <a:lstStyle/>
        <a:p>
          <a:endParaRPr lang="en-US"/>
        </a:p>
      </dgm:t>
    </dgm:pt>
    <dgm:pt modelId="{480D7BA6-71D1-4224-94E3-67D54B9175EB}" type="sibTrans" cxnId="{B4E271B3-5476-479C-B1DC-B25D56285DD7}">
      <dgm:prSet/>
      <dgm:spPr/>
      <dgm:t>
        <a:bodyPr/>
        <a:lstStyle/>
        <a:p>
          <a:endParaRPr lang="en-US"/>
        </a:p>
      </dgm:t>
    </dgm:pt>
    <dgm:pt modelId="{B8C0067E-4C56-4511-B2EB-52B6E04F265C}">
      <dgm:prSet custT="1"/>
      <dgm:spPr/>
      <dgm:t>
        <a:bodyPr/>
        <a:lstStyle/>
        <a:p>
          <a:pPr>
            <a:lnSpc>
              <a:spcPct val="100000"/>
            </a:lnSpc>
          </a:pPr>
          <a:r>
            <a:rPr lang="en-US" sz="2400"/>
            <a:t>4. Program Income Plan</a:t>
          </a:r>
        </a:p>
      </dgm:t>
    </dgm:pt>
    <dgm:pt modelId="{F813CB2B-8237-486D-A6AC-F04FCC78BA01}" type="parTrans" cxnId="{69FB2C3B-7225-44EB-BDCB-312AFEDB29D9}">
      <dgm:prSet/>
      <dgm:spPr/>
      <dgm:t>
        <a:bodyPr/>
        <a:lstStyle/>
        <a:p>
          <a:endParaRPr lang="en-US"/>
        </a:p>
      </dgm:t>
    </dgm:pt>
    <dgm:pt modelId="{1220B813-FCA2-48C6-8DB8-078C3F4B00D5}" type="sibTrans" cxnId="{69FB2C3B-7225-44EB-BDCB-312AFEDB29D9}">
      <dgm:prSet/>
      <dgm:spPr/>
      <dgm:t>
        <a:bodyPr/>
        <a:lstStyle/>
        <a:p>
          <a:endParaRPr lang="en-US"/>
        </a:p>
      </dgm:t>
    </dgm:pt>
    <dgm:pt modelId="{774FCE0A-1F67-4467-A8F8-31AD5B100E0A}">
      <dgm:prSet custT="1"/>
      <dgm:spPr/>
      <dgm:t>
        <a:bodyPr/>
        <a:lstStyle/>
        <a:p>
          <a:pPr>
            <a:lnSpc>
              <a:spcPct val="100000"/>
            </a:lnSpc>
          </a:pPr>
          <a:r>
            <a:rPr lang="en-US" sz="2400"/>
            <a:t>5. Anti-Speculation and Recapture Plan</a:t>
          </a:r>
        </a:p>
      </dgm:t>
    </dgm:pt>
    <dgm:pt modelId="{F7ED06DA-46B7-4F0E-AB91-2E8D37D17E9E}" type="parTrans" cxnId="{FB472B88-99D2-468D-8753-7C133F3DC13E}">
      <dgm:prSet/>
      <dgm:spPr/>
      <dgm:t>
        <a:bodyPr/>
        <a:lstStyle/>
        <a:p>
          <a:endParaRPr lang="en-US"/>
        </a:p>
      </dgm:t>
    </dgm:pt>
    <dgm:pt modelId="{8F0BB8CA-9B3B-4D69-B01B-A9AE1A0C2C0B}" type="sibTrans" cxnId="{FB472B88-99D2-468D-8753-7C133F3DC13E}">
      <dgm:prSet/>
      <dgm:spPr/>
      <dgm:t>
        <a:bodyPr/>
        <a:lstStyle/>
        <a:p>
          <a:endParaRPr lang="en-US"/>
        </a:p>
      </dgm:t>
    </dgm:pt>
    <dgm:pt modelId="{548402B3-44C6-4D0B-A779-15B74FAD1C14}">
      <dgm:prSet custT="1"/>
      <dgm:spPr/>
      <dgm:t>
        <a:bodyPr/>
        <a:lstStyle/>
        <a:p>
          <a:pPr>
            <a:lnSpc>
              <a:spcPct val="100000"/>
            </a:lnSpc>
          </a:pPr>
          <a:r>
            <a:rPr lang="en-US" sz="2400"/>
            <a:t>6. Program Contingency Plan</a:t>
          </a:r>
        </a:p>
      </dgm:t>
    </dgm:pt>
    <dgm:pt modelId="{745B3DF3-408B-4980-9A29-CD8C9C86DEBA}" type="parTrans" cxnId="{3450B316-419A-4E48-B8A5-826AF2749E34}">
      <dgm:prSet/>
      <dgm:spPr/>
      <dgm:t>
        <a:bodyPr/>
        <a:lstStyle/>
        <a:p>
          <a:endParaRPr lang="en-US"/>
        </a:p>
      </dgm:t>
    </dgm:pt>
    <dgm:pt modelId="{056E8D0E-DD01-4B25-A167-5498F85307D7}" type="sibTrans" cxnId="{3450B316-419A-4E48-B8A5-826AF2749E34}">
      <dgm:prSet/>
      <dgm:spPr/>
      <dgm:t>
        <a:bodyPr/>
        <a:lstStyle/>
        <a:p>
          <a:endParaRPr lang="en-US"/>
        </a:p>
      </dgm:t>
    </dgm:pt>
    <dgm:pt modelId="{302C43BD-5758-4371-8706-D94C63FFBBBA}" type="pres">
      <dgm:prSet presAssocID="{659ED201-B4CB-47D6-84D7-92223D7A1896}" presName="root" presStyleCnt="0">
        <dgm:presLayoutVars>
          <dgm:dir/>
          <dgm:resizeHandles val="exact"/>
        </dgm:presLayoutVars>
      </dgm:prSet>
      <dgm:spPr/>
    </dgm:pt>
    <dgm:pt modelId="{8D96A92B-7C9C-4C5B-82D9-2ED75E0221C4}" type="pres">
      <dgm:prSet presAssocID="{EFFB0BBB-8D81-4D2F-8A58-A19CAD4E3715}" presName="compNode" presStyleCnt="0"/>
      <dgm:spPr/>
    </dgm:pt>
    <dgm:pt modelId="{618F2125-A606-4D60-9B6B-349CB842FDD9}" type="pres">
      <dgm:prSet presAssocID="{EFFB0BBB-8D81-4D2F-8A58-A19CAD4E3715}" presName="bgRect" presStyleLbl="bgShp" presStyleIdx="0" presStyleCnt="6"/>
      <dgm:spPr>
        <a:solidFill>
          <a:schemeClr val="accent5">
            <a:lumMod val="60000"/>
            <a:lumOff val="40000"/>
          </a:schemeClr>
        </a:solidFill>
      </dgm:spPr>
    </dgm:pt>
    <dgm:pt modelId="{EBD5E03F-BD20-440B-AC24-7C064875B144}" type="pres">
      <dgm:prSet presAssocID="{EFFB0BBB-8D81-4D2F-8A58-A19CAD4E37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5D0D8FA6-9B63-47B6-B7BF-FEB34645048D}" type="pres">
      <dgm:prSet presAssocID="{EFFB0BBB-8D81-4D2F-8A58-A19CAD4E3715}" presName="spaceRect" presStyleCnt="0"/>
      <dgm:spPr/>
    </dgm:pt>
    <dgm:pt modelId="{9ECCD322-B7F1-466B-B2FA-C94D9E7B704D}" type="pres">
      <dgm:prSet presAssocID="{EFFB0BBB-8D81-4D2F-8A58-A19CAD4E3715}" presName="parTx" presStyleLbl="revTx" presStyleIdx="0" presStyleCnt="6">
        <dgm:presLayoutVars>
          <dgm:chMax val="0"/>
          <dgm:chPref val="0"/>
        </dgm:presLayoutVars>
      </dgm:prSet>
      <dgm:spPr/>
    </dgm:pt>
    <dgm:pt modelId="{582085CD-6609-4812-9CE2-1DF26FBD17E1}" type="pres">
      <dgm:prSet presAssocID="{AEB6CE70-9405-4786-9353-A2968DF2C0E0}" presName="sibTrans" presStyleCnt="0"/>
      <dgm:spPr/>
    </dgm:pt>
    <dgm:pt modelId="{551549EF-19BF-44BE-815B-96DC4CB837D3}" type="pres">
      <dgm:prSet presAssocID="{FFF59FD7-1E3B-43FF-8863-BD9FB06C2744}" presName="compNode" presStyleCnt="0"/>
      <dgm:spPr/>
    </dgm:pt>
    <dgm:pt modelId="{F048D031-596C-456F-A88A-D9CB8DC49E4C}" type="pres">
      <dgm:prSet presAssocID="{FFF59FD7-1E3B-43FF-8863-BD9FB06C2744}" presName="bgRect" presStyleLbl="bgShp" presStyleIdx="1" presStyleCnt="6"/>
      <dgm:spPr>
        <a:solidFill>
          <a:schemeClr val="accent6">
            <a:lumMod val="20000"/>
            <a:lumOff val="80000"/>
          </a:schemeClr>
        </a:solidFill>
      </dgm:spPr>
    </dgm:pt>
    <dgm:pt modelId="{13A6AB9E-D452-4197-973F-6E13B8AC4763}" type="pres">
      <dgm:prSet presAssocID="{FFF59FD7-1E3B-43FF-8863-BD9FB06C274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C03D4CBA-33F1-4CD5-A62A-ACF54E0044F3}" type="pres">
      <dgm:prSet presAssocID="{FFF59FD7-1E3B-43FF-8863-BD9FB06C2744}" presName="spaceRect" presStyleCnt="0"/>
      <dgm:spPr/>
    </dgm:pt>
    <dgm:pt modelId="{B8F8DDD3-AA30-48A6-BC42-C2BDC5E91807}" type="pres">
      <dgm:prSet presAssocID="{FFF59FD7-1E3B-43FF-8863-BD9FB06C2744}" presName="parTx" presStyleLbl="revTx" presStyleIdx="1" presStyleCnt="6">
        <dgm:presLayoutVars>
          <dgm:chMax val="0"/>
          <dgm:chPref val="0"/>
        </dgm:presLayoutVars>
      </dgm:prSet>
      <dgm:spPr/>
    </dgm:pt>
    <dgm:pt modelId="{0CBB6D5C-4085-4B58-9EAB-17CDA2CE5FF5}" type="pres">
      <dgm:prSet presAssocID="{CA36BBC5-1984-4A7F-8533-A5C5EDABF8F6}" presName="sibTrans" presStyleCnt="0"/>
      <dgm:spPr/>
    </dgm:pt>
    <dgm:pt modelId="{FCB71CC4-BC32-4A85-9D0A-F433629759A0}" type="pres">
      <dgm:prSet presAssocID="{6471EA1B-2911-4E12-8739-8DCC9CD50F7E}" presName="compNode" presStyleCnt="0"/>
      <dgm:spPr/>
    </dgm:pt>
    <dgm:pt modelId="{58F00977-D62C-451C-BA8E-DD0BEB5AF7E2}" type="pres">
      <dgm:prSet presAssocID="{6471EA1B-2911-4E12-8739-8DCC9CD50F7E}" presName="bgRect" presStyleLbl="bgShp" presStyleIdx="2" presStyleCnt="6"/>
      <dgm:spPr>
        <a:solidFill>
          <a:schemeClr val="accent5">
            <a:lumMod val="60000"/>
            <a:lumOff val="40000"/>
          </a:schemeClr>
        </a:solidFill>
      </dgm:spPr>
    </dgm:pt>
    <dgm:pt modelId="{F32AA3CB-3B12-438C-86D3-A5BF8DE02213}" type="pres">
      <dgm:prSet presAssocID="{6471EA1B-2911-4E12-8739-8DCC9CD50F7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28EC9628-8FC5-4994-9FB0-EA30050F29D9}" type="pres">
      <dgm:prSet presAssocID="{6471EA1B-2911-4E12-8739-8DCC9CD50F7E}" presName="spaceRect" presStyleCnt="0"/>
      <dgm:spPr/>
    </dgm:pt>
    <dgm:pt modelId="{3CFB5FF9-1ED3-42C3-B421-BF0DFF335AE5}" type="pres">
      <dgm:prSet presAssocID="{6471EA1B-2911-4E12-8739-8DCC9CD50F7E}" presName="parTx" presStyleLbl="revTx" presStyleIdx="2" presStyleCnt="6">
        <dgm:presLayoutVars>
          <dgm:chMax val="0"/>
          <dgm:chPref val="0"/>
        </dgm:presLayoutVars>
      </dgm:prSet>
      <dgm:spPr/>
    </dgm:pt>
    <dgm:pt modelId="{9280BE5E-B74F-42FA-903D-E08440A9D6D7}" type="pres">
      <dgm:prSet presAssocID="{480D7BA6-71D1-4224-94E3-67D54B9175EB}" presName="sibTrans" presStyleCnt="0"/>
      <dgm:spPr/>
    </dgm:pt>
    <dgm:pt modelId="{6D0EC0CD-265B-4F52-9F6F-5B56079EB880}" type="pres">
      <dgm:prSet presAssocID="{B8C0067E-4C56-4511-B2EB-52B6E04F265C}" presName="compNode" presStyleCnt="0"/>
      <dgm:spPr/>
    </dgm:pt>
    <dgm:pt modelId="{CCF841DF-99F2-4622-B0FF-EEBF2D814832}" type="pres">
      <dgm:prSet presAssocID="{B8C0067E-4C56-4511-B2EB-52B6E04F265C}" presName="bgRect" presStyleLbl="bgShp" presStyleIdx="3" presStyleCnt="6" custLinFactNeighborY="4235"/>
      <dgm:spPr>
        <a:solidFill>
          <a:schemeClr val="accent6">
            <a:lumMod val="20000"/>
            <a:lumOff val="80000"/>
          </a:schemeClr>
        </a:solidFill>
      </dgm:spPr>
    </dgm:pt>
    <dgm:pt modelId="{F95DAA8F-9E43-4CE3-A84C-06F6639C4BFD}" type="pres">
      <dgm:prSet presAssocID="{B8C0067E-4C56-4511-B2EB-52B6E04F265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FB5F04F2-C025-4611-BE45-58AF25CE590C}" type="pres">
      <dgm:prSet presAssocID="{B8C0067E-4C56-4511-B2EB-52B6E04F265C}" presName="spaceRect" presStyleCnt="0"/>
      <dgm:spPr/>
    </dgm:pt>
    <dgm:pt modelId="{A98B266A-8392-421E-BB40-21227A291B21}" type="pres">
      <dgm:prSet presAssocID="{B8C0067E-4C56-4511-B2EB-52B6E04F265C}" presName="parTx" presStyleLbl="revTx" presStyleIdx="3" presStyleCnt="6">
        <dgm:presLayoutVars>
          <dgm:chMax val="0"/>
          <dgm:chPref val="0"/>
        </dgm:presLayoutVars>
      </dgm:prSet>
      <dgm:spPr/>
    </dgm:pt>
    <dgm:pt modelId="{B937E1BE-AE94-4B34-9EA3-5C28D160A812}" type="pres">
      <dgm:prSet presAssocID="{1220B813-FCA2-48C6-8DB8-078C3F4B00D5}" presName="sibTrans" presStyleCnt="0"/>
      <dgm:spPr/>
    </dgm:pt>
    <dgm:pt modelId="{B391AA45-7931-4208-AB89-CDA8EC13ECE5}" type="pres">
      <dgm:prSet presAssocID="{774FCE0A-1F67-4467-A8F8-31AD5B100E0A}" presName="compNode" presStyleCnt="0"/>
      <dgm:spPr/>
    </dgm:pt>
    <dgm:pt modelId="{88F830CD-D329-45EE-8BDF-760EFFD0EBAD}" type="pres">
      <dgm:prSet presAssocID="{774FCE0A-1F67-4467-A8F8-31AD5B100E0A}" presName="bgRect" presStyleLbl="bgShp" presStyleIdx="4" presStyleCnt="6"/>
      <dgm:spPr>
        <a:solidFill>
          <a:schemeClr val="accent5">
            <a:lumMod val="60000"/>
            <a:lumOff val="40000"/>
          </a:schemeClr>
        </a:solidFill>
      </dgm:spPr>
    </dgm:pt>
    <dgm:pt modelId="{2D0ED47E-D463-479A-908D-F8B83BF4C504}" type="pres">
      <dgm:prSet presAssocID="{774FCE0A-1F67-4467-A8F8-31AD5B100E0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r Sale outline"/>
        </a:ext>
      </dgm:extLst>
    </dgm:pt>
    <dgm:pt modelId="{2CBB1D89-FC04-4086-A3B2-339B983EAB0C}" type="pres">
      <dgm:prSet presAssocID="{774FCE0A-1F67-4467-A8F8-31AD5B100E0A}" presName="spaceRect" presStyleCnt="0"/>
      <dgm:spPr/>
    </dgm:pt>
    <dgm:pt modelId="{517217FA-3741-47BE-9F25-256F7FD4B67C}" type="pres">
      <dgm:prSet presAssocID="{774FCE0A-1F67-4467-A8F8-31AD5B100E0A}" presName="parTx" presStyleLbl="revTx" presStyleIdx="4" presStyleCnt="6">
        <dgm:presLayoutVars>
          <dgm:chMax val="0"/>
          <dgm:chPref val="0"/>
        </dgm:presLayoutVars>
      </dgm:prSet>
      <dgm:spPr/>
    </dgm:pt>
    <dgm:pt modelId="{9F126FC6-2547-416E-8D4A-FB5D694A4AC5}" type="pres">
      <dgm:prSet presAssocID="{8F0BB8CA-9B3B-4D69-B01B-A9AE1A0C2C0B}" presName="sibTrans" presStyleCnt="0"/>
      <dgm:spPr/>
    </dgm:pt>
    <dgm:pt modelId="{8685E903-59F2-437F-841B-E5D4DAC9FF98}" type="pres">
      <dgm:prSet presAssocID="{548402B3-44C6-4D0B-A779-15B74FAD1C14}" presName="compNode" presStyleCnt="0"/>
      <dgm:spPr/>
    </dgm:pt>
    <dgm:pt modelId="{362131DC-B86B-499E-841E-4D3F81B68483}" type="pres">
      <dgm:prSet presAssocID="{548402B3-44C6-4D0B-A779-15B74FAD1C14}" presName="bgRect" presStyleLbl="bgShp" presStyleIdx="5" presStyleCnt="6"/>
      <dgm:spPr>
        <a:solidFill>
          <a:schemeClr val="accent6">
            <a:lumMod val="20000"/>
            <a:lumOff val="80000"/>
          </a:schemeClr>
        </a:solidFill>
      </dgm:spPr>
    </dgm:pt>
    <dgm:pt modelId="{91D9406A-3B63-4C74-8163-3B0F17219911}" type="pres">
      <dgm:prSet presAssocID="{548402B3-44C6-4D0B-A779-15B74FAD1C1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 List"/>
        </a:ext>
      </dgm:extLst>
    </dgm:pt>
    <dgm:pt modelId="{47792E6E-20E2-45B0-BFEF-75EBB32EF45B}" type="pres">
      <dgm:prSet presAssocID="{548402B3-44C6-4D0B-A779-15B74FAD1C14}" presName="spaceRect" presStyleCnt="0"/>
      <dgm:spPr/>
    </dgm:pt>
    <dgm:pt modelId="{5BD94882-D87F-406D-BA93-058581608FD4}" type="pres">
      <dgm:prSet presAssocID="{548402B3-44C6-4D0B-A779-15B74FAD1C14}" presName="parTx" presStyleLbl="revTx" presStyleIdx="5" presStyleCnt="6">
        <dgm:presLayoutVars>
          <dgm:chMax val="0"/>
          <dgm:chPref val="0"/>
        </dgm:presLayoutVars>
      </dgm:prSet>
      <dgm:spPr/>
    </dgm:pt>
  </dgm:ptLst>
  <dgm:cxnLst>
    <dgm:cxn modelId="{3450B316-419A-4E48-B8A5-826AF2749E34}" srcId="{659ED201-B4CB-47D6-84D7-92223D7A1896}" destId="{548402B3-44C6-4D0B-A779-15B74FAD1C14}" srcOrd="5" destOrd="0" parTransId="{745B3DF3-408B-4980-9A29-CD8C9C86DEBA}" sibTransId="{056E8D0E-DD01-4B25-A167-5498F85307D7}"/>
    <dgm:cxn modelId="{69FB2C3B-7225-44EB-BDCB-312AFEDB29D9}" srcId="{659ED201-B4CB-47D6-84D7-92223D7A1896}" destId="{B8C0067E-4C56-4511-B2EB-52B6E04F265C}" srcOrd="3" destOrd="0" parTransId="{F813CB2B-8237-486D-A6AC-F04FCC78BA01}" sibTransId="{1220B813-FCA2-48C6-8DB8-078C3F4B00D5}"/>
    <dgm:cxn modelId="{2F2F2C5E-75AE-428E-A987-F675EDA9D412}" type="presOf" srcId="{B8C0067E-4C56-4511-B2EB-52B6E04F265C}" destId="{A98B266A-8392-421E-BB40-21227A291B21}" srcOrd="0" destOrd="0" presId="urn:microsoft.com/office/officeart/2018/2/layout/IconVerticalSolidList"/>
    <dgm:cxn modelId="{BE109574-F945-407F-8986-BB456DF8984B}" type="presOf" srcId="{EFFB0BBB-8D81-4D2F-8A58-A19CAD4E3715}" destId="{9ECCD322-B7F1-466B-B2FA-C94D9E7B704D}" srcOrd="0" destOrd="0" presId="urn:microsoft.com/office/officeart/2018/2/layout/IconVerticalSolidList"/>
    <dgm:cxn modelId="{2E8D2555-56B3-4324-992E-F858DC57A881}" srcId="{659ED201-B4CB-47D6-84D7-92223D7A1896}" destId="{FFF59FD7-1E3B-43FF-8863-BD9FB06C2744}" srcOrd="1" destOrd="0" parTransId="{2C080DA1-F6D4-4B26-BC83-9DE6D21D0F6D}" sibTransId="{CA36BBC5-1984-4A7F-8533-A5C5EDABF8F6}"/>
    <dgm:cxn modelId="{FB472B88-99D2-468D-8753-7C133F3DC13E}" srcId="{659ED201-B4CB-47D6-84D7-92223D7A1896}" destId="{774FCE0A-1F67-4467-A8F8-31AD5B100E0A}" srcOrd="4" destOrd="0" parTransId="{F7ED06DA-46B7-4F0E-AB91-2E8D37D17E9E}" sibTransId="{8F0BB8CA-9B3B-4D69-B01B-A9AE1A0C2C0B}"/>
    <dgm:cxn modelId="{D3696FA7-1986-4F96-AAE4-9E36B386FF48}" type="presOf" srcId="{774FCE0A-1F67-4467-A8F8-31AD5B100E0A}" destId="{517217FA-3741-47BE-9F25-256F7FD4B67C}" srcOrd="0" destOrd="0" presId="urn:microsoft.com/office/officeart/2018/2/layout/IconVerticalSolidList"/>
    <dgm:cxn modelId="{B4E271B3-5476-479C-B1DC-B25D56285DD7}" srcId="{659ED201-B4CB-47D6-84D7-92223D7A1896}" destId="{6471EA1B-2911-4E12-8739-8DCC9CD50F7E}" srcOrd="2" destOrd="0" parTransId="{C8E7DE0E-872B-4C9E-9687-133EAC9221B6}" sibTransId="{480D7BA6-71D1-4224-94E3-67D54B9175EB}"/>
    <dgm:cxn modelId="{845C8EC8-EC6D-4DB4-BF47-512FC880FC5F}" type="presOf" srcId="{659ED201-B4CB-47D6-84D7-92223D7A1896}" destId="{302C43BD-5758-4371-8706-D94C63FFBBBA}" srcOrd="0" destOrd="0" presId="urn:microsoft.com/office/officeart/2018/2/layout/IconVerticalSolidList"/>
    <dgm:cxn modelId="{58659ED1-5584-4C10-B204-7F7609AE256D}" type="presOf" srcId="{548402B3-44C6-4D0B-A779-15B74FAD1C14}" destId="{5BD94882-D87F-406D-BA93-058581608FD4}" srcOrd="0" destOrd="0" presId="urn:microsoft.com/office/officeart/2018/2/layout/IconVerticalSolidList"/>
    <dgm:cxn modelId="{7236DAD4-54C8-4EF9-841F-7E37D44D525E}" type="presOf" srcId="{6471EA1B-2911-4E12-8739-8DCC9CD50F7E}" destId="{3CFB5FF9-1ED3-42C3-B421-BF0DFF335AE5}" srcOrd="0" destOrd="0" presId="urn:microsoft.com/office/officeart/2018/2/layout/IconVerticalSolidList"/>
    <dgm:cxn modelId="{B5781DDB-B1F9-4B13-A620-8F73E8D00524}" srcId="{659ED201-B4CB-47D6-84D7-92223D7A1896}" destId="{EFFB0BBB-8D81-4D2F-8A58-A19CAD4E3715}" srcOrd="0" destOrd="0" parTransId="{A3A6974E-C552-4CCD-A951-93A7128A43DA}" sibTransId="{AEB6CE70-9405-4786-9353-A2968DF2C0E0}"/>
    <dgm:cxn modelId="{16A139DE-0122-4E15-833B-94DAFFF5279A}" type="presOf" srcId="{FFF59FD7-1E3B-43FF-8863-BD9FB06C2744}" destId="{B8F8DDD3-AA30-48A6-BC42-C2BDC5E91807}" srcOrd="0" destOrd="0" presId="urn:microsoft.com/office/officeart/2018/2/layout/IconVerticalSolidList"/>
    <dgm:cxn modelId="{60F4E631-D4D6-44C9-BCF4-6A811B4B2D0D}" type="presParOf" srcId="{302C43BD-5758-4371-8706-D94C63FFBBBA}" destId="{8D96A92B-7C9C-4C5B-82D9-2ED75E0221C4}" srcOrd="0" destOrd="0" presId="urn:microsoft.com/office/officeart/2018/2/layout/IconVerticalSolidList"/>
    <dgm:cxn modelId="{F1F0BDAB-A706-4F0B-807E-437D7E91B0B6}" type="presParOf" srcId="{8D96A92B-7C9C-4C5B-82D9-2ED75E0221C4}" destId="{618F2125-A606-4D60-9B6B-349CB842FDD9}" srcOrd="0" destOrd="0" presId="urn:microsoft.com/office/officeart/2018/2/layout/IconVerticalSolidList"/>
    <dgm:cxn modelId="{2BA41CAC-01DA-431D-AD6D-B44972AA66F1}" type="presParOf" srcId="{8D96A92B-7C9C-4C5B-82D9-2ED75E0221C4}" destId="{EBD5E03F-BD20-440B-AC24-7C064875B144}" srcOrd="1" destOrd="0" presId="urn:microsoft.com/office/officeart/2018/2/layout/IconVerticalSolidList"/>
    <dgm:cxn modelId="{D0FEE993-8B3C-4AD3-BFD5-F3C49628D15E}" type="presParOf" srcId="{8D96A92B-7C9C-4C5B-82D9-2ED75E0221C4}" destId="{5D0D8FA6-9B63-47B6-B7BF-FEB34645048D}" srcOrd="2" destOrd="0" presId="urn:microsoft.com/office/officeart/2018/2/layout/IconVerticalSolidList"/>
    <dgm:cxn modelId="{3C462E82-DEF0-4C76-A43B-3105FA4D04F3}" type="presParOf" srcId="{8D96A92B-7C9C-4C5B-82D9-2ED75E0221C4}" destId="{9ECCD322-B7F1-466B-B2FA-C94D9E7B704D}" srcOrd="3" destOrd="0" presId="urn:microsoft.com/office/officeart/2018/2/layout/IconVerticalSolidList"/>
    <dgm:cxn modelId="{B0C83364-4DAC-4E9A-8F14-42FE0637280C}" type="presParOf" srcId="{302C43BD-5758-4371-8706-D94C63FFBBBA}" destId="{582085CD-6609-4812-9CE2-1DF26FBD17E1}" srcOrd="1" destOrd="0" presId="urn:microsoft.com/office/officeart/2018/2/layout/IconVerticalSolidList"/>
    <dgm:cxn modelId="{6BAF551E-E0CE-423D-B0A8-133B6482A72D}" type="presParOf" srcId="{302C43BD-5758-4371-8706-D94C63FFBBBA}" destId="{551549EF-19BF-44BE-815B-96DC4CB837D3}" srcOrd="2" destOrd="0" presId="urn:microsoft.com/office/officeart/2018/2/layout/IconVerticalSolidList"/>
    <dgm:cxn modelId="{46D41C58-2B40-41EB-8DF5-45ACD29ED13F}" type="presParOf" srcId="{551549EF-19BF-44BE-815B-96DC4CB837D3}" destId="{F048D031-596C-456F-A88A-D9CB8DC49E4C}" srcOrd="0" destOrd="0" presId="urn:microsoft.com/office/officeart/2018/2/layout/IconVerticalSolidList"/>
    <dgm:cxn modelId="{64B85945-8985-46E0-A4FA-9869AD491B00}" type="presParOf" srcId="{551549EF-19BF-44BE-815B-96DC4CB837D3}" destId="{13A6AB9E-D452-4197-973F-6E13B8AC4763}" srcOrd="1" destOrd="0" presId="urn:microsoft.com/office/officeart/2018/2/layout/IconVerticalSolidList"/>
    <dgm:cxn modelId="{8435A865-A7D1-4407-AA45-42256C8B4EB1}" type="presParOf" srcId="{551549EF-19BF-44BE-815B-96DC4CB837D3}" destId="{C03D4CBA-33F1-4CD5-A62A-ACF54E0044F3}" srcOrd="2" destOrd="0" presId="urn:microsoft.com/office/officeart/2018/2/layout/IconVerticalSolidList"/>
    <dgm:cxn modelId="{AF4A4CF9-844D-4284-91D2-6265472C3F09}" type="presParOf" srcId="{551549EF-19BF-44BE-815B-96DC4CB837D3}" destId="{B8F8DDD3-AA30-48A6-BC42-C2BDC5E91807}" srcOrd="3" destOrd="0" presId="urn:microsoft.com/office/officeart/2018/2/layout/IconVerticalSolidList"/>
    <dgm:cxn modelId="{7547BFD5-2292-4A4C-80F0-BE9F08850286}" type="presParOf" srcId="{302C43BD-5758-4371-8706-D94C63FFBBBA}" destId="{0CBB6D5C-4085-4B58-9EAB-17CDA2CE5FF5}" srcOrd="3" destOrd="0" presId="urn:microsoft.com/office/officeart/2018/2/layout/IconVerticalSolidList"/>
    <dgm:cxn modelId="{FD8D1388-CFCF-4EDB-A5D7-956810E262CA}" type="presParOf" srcId="{302C43BD-5758-4371-8706-D94C63FFBBBA}" destId="{FCB71CC4-BC32-4A85-9D0A-F433629759A0}" srcOrd="4" destOrd="0" presId="urn:microsoft.com/office/officeart/2018/2/layout/IconVerticalSolidList"/>
    <dgm:cxn modelId="{EC4A9E5B-387F-4890-8718-4971D68F13EA}" type="presParOf" srcId="{FCB71CC4-BC32-4A85-9D0A-F433629759A0}" destId="{58F00977-D62C-451C-BA8E-DD0BEB5AF7E2}" srcOrd="0" destOrd="0" presId="urn:microsoft.com/office/officeart/2018/2/layout/IconVerticalSolidList"/>
    <dgm:cxn modelId="{E4D8F6F5-15D8-4133-9D34-915FB0FEF474}" type="presParOf" srcId="{FCB71CC4-BC32-4A85-9D0A-F433629759A0}" destId="{F32AA3CB-3B12-438C-86D3-A5BF8DE02213}" srcOrd="1" destOrd="0" presId="urn:microsoft.com/office/officeart/2018/2/layout/IconVerticalSolidList"/>
    <dgm:cxn modelId="{2349506F-A43B-4C68-BC84-B93AAB663AB2}" type="presParOf" srcId="{FCB71CC4-BC32-4A85-9D0A-F433629759A0}" destId="{28EC9628-8FC5-4994-9FB0-EA30050F29D9}" srcOrd="2" destOrd="0" presId="urn:microsoft.com/office/officeart/2018/2/layout/IconVerticalSolidList"/>
    <dgm:cxn modelId="{9C413329-8718-4A22-A67D-85A9A98E6B31}" type="presParOf" srcId="{FCB71CC4-BC32-4A85-9D0A-F433629759A0}" destId="{3CFB5FF9-1ED3-42C3-B421-BF0DFF335AE5}" srcOrd="3" destOrd="0" presId="urn:microsoft.com/office/officeart/2018/2/layout/IconVerticalSolidList"/>
    <dgm:cxn modelId="{FEB2B5D2-FC2F-4847-B649-87945B8D48AC}" type="presParOf" srcId="{302C43BD-5758-4371-8706-D94C63FFBBBA}" destId="{9280BE5E-B74F-42FA-903D-E08440A9D6D7}" srcOrd="5" destOrd="0" presId="urn:microsoft.com/office/officeart/2018/2/layout/IconVerticalSolidList"/>
    <dgm:cxn modelId="{59A602A3-E902-4A9D-B27E-318F6592B863}" type="presParOf" srcId="{302C43BD-5758-4371-8706-D94C63FFBBBA}" destId="{6D0EC0CD-265B-4F52-9F6F-5B56079EB880}" srcOrd="6" destOrd="0" presId="urn:microsoft.com/office/officeart/2018/2/layout/IconVerticalSolidList"/>
    <dgm:cxn modelId="{3077CB6F-2FE1-4A70-9A2C-07404B4688AD}" type="presParOf" srcId="{6D0EC0CD-265B-4F52-9F6F-5B56079EB880}" destId="{CCF841DF-99F2-4622-B0FF-EEBF2D814832}" srcOrd="0" destOrd="0" presId="urn:microsoft.com/office/officeart/2018/2/layout/IconVerticalSolidList"/>
    <dgm:cxn modelId="{50163F34-2D27-4900-A1CA-9AD1EB622028}" type="presParOf" srcId="{6D0EC0CD-265B-4F52-9F6F-5B56079EB880}" destId="{F95DAA8F-9E43-4CE3-A84C-06F6639C4BFD}" srcOrd="1" destOrd="0" presId="urn:microsoft.com/office/officeart/2018/2/layout/IconVerticalSolidList"/>
    <dgm:cxn modelId="{EBBE3F9C-5FF2-4D8D-B5A2-77C34CA88690}" type="presParOf" srcId="{6D0EC0CD-265B-4F52-9F6F-5B56079EB880}" destId="{FB5F04F2-C025-4611-BE45-58AF25CE590C}" srcOrd="2" destOrd="0" presId="urn:microsoft.com/office/officeart/2018/2/layout/IconVerticalSolidList"/>
    <dgm:cxn modelId="{A1E197CC-F1AC-4F27-BD7A-130A2335644F}" type="presParOf" srcId="{6D0EC0CD-265B-4F52-9F6F-5B56079EB880}" destId="{A98B266A-8392-421E-BB40-21227A291B21}" srcOrd="3" destOrd="0" presId="urn:microsoft.com/office/officeart/2018/2/layout/IconVerticalSolidList"/>
    <dgm:cxn modelId="{F202E572-FECA-4112-93BC-7D3E974CDAE8}" type="presParOf" srcId="{302C43BD-5758-4371-8706-D94C63FFBBBA}" destId="{B937E1BE-AE94-4B34-9EA3-5C28D160A812}" srcOrd="7" destOrd="0" presId="urn:microsoft.com/office/officeart/2018/2/layout/IconVerticalSolidList"/>
    <dgm:cxn modelId="{E5741620-C7D4-4AB6-9A6F-C50241043349}" type="presParOf" srcId="{302C43BD-5758-4371-8706-D94C63FFBBBA}" destId="{B391AA45-7931-4208-AB89-CDA8EC13ECE5}" srcOrd="8" destOrd="0" presId="urn:microsoft.com/office/officeart/2018/2/layout/IconVerticalSolidList"/>
    <dgm:cxn modelId="{EA0A58EF-1A7F-47BF-9571-288184A6436D}" type="presParOf" srcId="{B391AA45-7931-4208-AB89-CDA8EC13ECE5}" destId="{88F830CD-D329-45EE-8BDF-760EFFD0EBAD}" srcOrd="0" destOrd="0" presId="urn:microsoft.com/office/officeart/2018/2/layout/IconVerticalSolidList"/>
    <dgm:cxn modelId="{BD614B8B-DDDA-4FE4-AD02-59480D4BEF57}" type="presParOf" srcId="{B391AA45-7931-4208-AB89-CDA8EC13ECE5}" destId="{2D0ED47E-D463-479A-908D-F8B83BF4C504}" srcOrd="1" destOrd="0" presId="urn:microsoft.com/office/officeart/2018/2/layout/IconVerticalSolidList"/>
    <dgm:cxn modelId="{27891923-4879-4DA0-A669-EEA40DD89886}" type="presParOf" srcId="{B391AA45-7931-4208-AB89-CDA8EC13ECE5}" destId="{2CBB1D89-FC04-4086-A3B2-339B983EAB0C}" srcOrd="2" destOrd="0" presId="urn:microsoft.com/office/officeart/2018/2/layout/IconVerticalSolidList"/>
    <dgm:cxn modelId="{CFC7E95D-7398-4107-A7EA-43C1734C8776}" type="presParOf" srcId="{B391AA45-7931-4208-AB89-CDA8EC13ECE5}" destId="{517217FA-3741-47BE-9F25-256F7FD4B67C}" srcOrd="3" destOrd="0" presId="urn:microsoft.com/office/officeart/2018/2/layout/IconVerticalSolidList"/>
    <dgm:cxn modelId="{E3913DB2-705C-4FAC-9F4E-6AF9C39B7737}" type="presParOf" srcId="{302C43BD-5758-4371-8706-D94C63FFBBBA}" destId="{9F126FC6-2547-416E-8D4A-FB5D694A4AC5}" srcOrd="9" destOrd="0" presId="urn:microsoft.com/office/officeart/2018/2/layout/IconVerticalSolidList"/>
    <dgm:cxn modelId="{14BC6A8E-EF20-4959-9794-59E20206E452}" type="presParOf" srcId="{302C43BD-5758-4371-8706-D94C63FFBBBA}" destId="{8685E903-59F2-437F-841B-E5D4DAC9FF98}" srcOrd="10" destOrd="0" presId="urn:microsoft.com/office/officeart/2018/2/layout/IconVerticalSolidList"/>
    <dgm:cxn modelId="{7E18BC77-B4C7-466E-9119-346AAE1090FD}" type="presParOf" srcId="{8685E903-59F2-437F-841B-E5D4DAC9FF98}" destId="{362131DC-B86B-499E-841E-4D3F81B68483}" srcOrd="0" destOrd="0" presId="urn:microsoft.com/office/officeart/2018/2/layout/IconVerticalSolidList"/>
    <dgm:cxn modelId="{AA613199-3C63-441B-BBB2-BCAE56854900}" type="presParOf" srcId="{8685E903-59F2-437F-841B-E5D4DAC9FF98}" destId="{91D9406A-3B63-4C74-8163-3B0F17219911}" srcOrd="1" destOrd="0" presId="urn:microsoft.com/office/officeart/2018/2/layout/IconVerticalSolidList"/>
    <dgm:cxn modelId="{A64E7B06-3505-4FBE-ABD8-D007AB3051F9}" type="presParOf" srcId="{8685E903-59F2-437F-841B-E5D4DAC9FF98}" destId="{47792E6E-20E2-45B0-BFEF-75EBB32EF45B}" srcOrd="2" destOrd="0" presId="urn:microsoft.com/office/officeart/2018/2/layout/IconVerticalSolidList"/>
    <dgm:cxn modelId="{61110494-DC99-4AEF-B5B6-E39990A51C3A}" type="presParOf" srcId="{8685E903-59F2-437F-841B-E5D4DAC9FF98}" destId="{5BD94882-D87F-406D-BA93-058581608F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F6A45F-8CBF-4FB1-A91D-79367B237D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9791D2-BC4B-49F1-ABC5-1F463A9E9DFB}">
      <dgm:prSet custT="1"/>
      <dgm:spPr>
        <a:solidFill>
          <a:schemeClr val="accent6">
            <a:lumMod val="60000"/>
            <a:lumOff val="40000"/>
          </a:schemeClr>
        </a:solidFill>
      </dgm:spPr>
      <dgm:t>
        <a:bodyPr/>
        <a:lstStyle/>
        <a:p>
          <a:r>
            <a:rPr lang="en-US" sz="2400"/>
            <a:t>CEO Certification</a:t>
          </a:r>
        </a:p>
      </dgm:t>
    </dgm:pt>
    <dgm:pt modelId="{13BB4040-D190-4B4C-AA92-BE1D836590D7}" type="parTrans" cxnId="{185ED353-0148-44E3-8BF5-772FF7A02664}">
      <dgm:prSet/>
      <dgm:spPr/>
      <dgm:t>
        <a:bodyPr/>
        <a:lstStyle/>
        <a:p>
          <a:endParaRPr lang="en-US"/>
        </a:p>
      </dgm:t>
    </dgm:pt>
    <dgm:pt modelId="{E4B63019-1ABB-4842-A956-ACE08C940C63}" type="sibTrans" cxnId="{185ED353-0148-44E3-8BF5-772FF7A02664}">
      <dgm:prSet/>
      <dgm:spPr/>
      <dgm:t>
        <a:bodyPr/>
        <a:lstStyle/>
        <a:p>
          <a:endParaRPr lang="en-US"/>
        </a:p>
      </dgm:t>
    </dgm:pt>
    <dgm:pt modelId="{5557DA7D-3AC0-494B-9923-D086F19AC079}">
      <dgm:prSet custT="1"/>
      <dgm:spPr>
        <a:solidFill>
          <a:schemeClr val="accent6">
            <a:lumMod val="75000"/>
          </a:schemeClr>
        </a:solidFill>
      </dgm:spPr>
      <dgm:t>
        <a:bodyPr/>
        <a:lstStyle/>
        <a:p>
          <a:r>
            <a:rPr lang="en-US" sz="2400"/>
            <a:t>CFO Certification</a:t>
          </a:r>
        </a:p>
      </dgm:t>
    </dgm:pt>
    <dgm:pt modelId="{30715CC0-4E32-4AE4-875C-73054D900B2D}" type="parTrans" cxnId="{427578DE-4A1F-4284-969A-E35FE3C0FFCC}">
      <dgm:prSet/>
      <dgm:spPr/>
      <dgm:t>
        <a:bodyPr/>
        <a:lstStyle/>
        <a:p>
          <a:endParaRPr lang="en-US"/>
        </a:p>
      </dgm:t>
    </dgm:pt>
    <dgm:pt modelId="{7C77FC88-D3B2-4ED2-9277-0CAFC5FCCB2A}" type="sibTrans" cxnId="{427578DE-4A1F-4284-969A-E35FE3C0FFCC}">
      <dgm:prSet/>
      <dgm:spPr/>
      <dgm:t>
        <a:bodyPr/>
        <a:lstStyle/>
        <a:p>
          <a:endParaRPr lang="en-US"/>
        </a:p>
      </dgm:t>
    </dgm:pt>
    <dgm:pt modelId="{20C614AE-EBF8-437C-B16B-91CCCD4A8128}">
      <dgm:prSet custT="1"/>
      <dgm:spPr>
        <a:solidFill>
          <a:srgbClr val="FF9966"/>
        </a:solidFill>
      </dgm:spPr>
      <dgm:t>
        <a:bodyPr/>
        <a:lstStyle/>
        <a:p>
          <a:r>
            <a:rPr lang="en-US" sz="2400"/>
            <a:t>Civil Rights Certification</a:t>
          </a:r>
        </a:p>
      </dgm:t>
    </dgm:pt>
    <dgm:pt modelId="{38D8E7C7-532C-4943-A690-20AFCCAE4EB2}" type="parTrans" cxnId="{4C3CD856-A7B9-44B9-A21D-26D40A82939D}">
      <dgm:prSet/>
      <dgm:spPr/>
      <dgm:t>
        <a:bodyPr/>
        <a:lstStyle/>
        <a:p>
          <a:endParaRPr lang="en-US"/>
        </a:p>
      </dgm:t>
    </dgm:pt>
    <dgm:pt modelId="{8863D700-0D9D-4B72-B38A-692F4B270030}" type="sibTrans" cxnId="{4C3CD856-A7B9-44B9-A21D-26D40A82939D}">
      <dgm:prSet/>
      <dgm:spPr/>
      <dgm:t>
        <a:bodyPr/>
        <a:lstStyle/>
        <a:p>
          <a:endParaRPr lang="en-US"/>
        </a:p>
      </dgm:t>
    </dgm:pt>
    <dgm:pt modelId="{22FE2374-8BCF-42CE-8573-9E85125A20BA}">
      <dgm:prSet custT="1"/>
      <dgm:spPr>
        <a:solidFill>
          <a:schemeClr val="accent1">
            <a:lumMod val="40000"/>
            <a:lumOff val="60000"/>
          </a:schemeClr>
        </a:solidFill>
      </dgm:spPr>
      <dgm:t>
        <a:bodyPr/>
        <a:lstStyle/>
        <a:p>
          <a:r>
            <a:rPr lang="en-US" sz="2400"/>
            <a:t>Displacement of Non-CDBG Funds</a:t>
          </a:r>
        </a:p>
      </dgm:t>
    </dgm:pt>
    <dgm:pt modelId="{A8767914-77A6-4FD0-9FB6-385C03D45C87}" type="parTrans" cxnId="{6F2E40F6-8C53-46D6-8C30-CD3A27FBEF70}">
      <dgm:prSet/>
      <dgm:spPr/>
      <dgm:t>
        <a:bodyPr/>
        <a:lstStyle/>
        <a:p>
          <a:endParaRPr lang="en-US"/>
        </a:p>
      </dgm:t>
    </dgm:pt>
    <dgm:pt modelId="{71D41D67-042F-42B1-9ABD-48FBC3603EFD}" type="sibTrans" cxnId="{6F2E40F6-8C53-46D6-8C30-CD3A27FBEF70}">
      <dgm:prSet/>
      <dgm:spPr/>
      <dgm:t>
        <a:bodyPr/>
        <a:lstStyle/>
        <a:p>
          <a:endParaRPr lang="en-US"/>
        </a:p>
      </dgm:t>
    </dgm:pt>
    <dgm:pt modelId="{D0214577-0C86-4BF1-8BE9-C304B146CE33}">
      <dgm:prSet custT="1"/>
      <dgm:spPr>
        <a:solidFill>
          <a:srgbClr val="8568A0"/>
        </a:solidFill>
      </dgm:spPr>
      <dgm:t>
        <a:bodyPr/>
        <a:lstStyle/>
        <a:p>
          <a:r>
            <a:rPr lang="en-US" sz="2400"/>
            <a:t>Anti-Displacement &amp; Relocation Assistance</a:t>
          </a:r>
        </a:p>
      </dgm:t>
    </dgm:pt>
    <dgm:pt modelId="{38D69A9A-6CD5-4A8A-BF70-F2A5B7A5B4A0}" type="parTrans" cxnId="{A31EEC13-8C52-4501-BBAD-034DE3538A05}">
      <dgm:prSet/>
      <dgm:spPr/>
      <dgm:t>
        <a:bodyPr/>
        <a:lstStyle/>
        <a:p>
          <a:endParaRPr lang="en-US"/>
        </a:p>
      </dgm:t>
    </dgm:pt>
    <dgm:pt modelId="{D4120EE5-9922-4325-A710-31CCC96765A1}" type="sibTrans" cxnId="{A31EEC13-8C52-4501-BBAD-034DE3538A05}">
      <dgm:prSet/>
      <dgm:spPr/>
      <dgm:t>
        <a:bodyPr/>
        <a:lstStyle/>
        <a:p>
          <a:endParaRPr lang="en-US"/>
        </a:p>
      </dgm:t>
    </dgm:pt>
    <dgm:pt modelId="{4AC1D3B4-2C39-4667-BC84-64DADEF87F75}">
      <dgm:prSet custT="1"/>
      <dgm:spPr>
        <a:solidFill>
          <a:srgbClr val="00B0F0"/>
        </a:solidFill>
      </dgm:spPr>
      <dgm:t>
        <a:bodyPr/>
        <a:lstStyle/>
        <a:p>
          <a:r>
            <a:rPr lang="en-US" sz="2400" b="1" i="1" u="sng"/>
            <a:t>Public Hearing</a:t>
          </a:r>
          <a:endParaRPr lang="en-US" sz="2400"/>
        </a:p>
      </dgm:t>
    </dgm:pt>
    <dgm:pt modelId="{75176B9B-E387-476E-AC4B-65D4CA9143A4}" type="parTrans" cxnId="{448F8CC9-8636-47AF-9A24-FDFB33C208C7}">
      <dgm:prSet/>
      <dgm:spPr/>
      <dgm:t>
        <a:bodyPr/>
        <a:lstStyle/>
        <a:p>
          <a:endParaRPr lang="en-US"/>
        </a:p>
      </dgm:t>
    </dgm:pt>
    <dgm:pt modelId="{39E98FCE-7AE9-49D3-A07F-A69C5979A894}" type="sibTrans" cxnId="{448F8CC9-8636-47AF-9A24-FDFB33C208C7}">
      <dgm:prSet/>
      <dgm:spPr/>
      <dgm:t>
        <a:bodyPr/>
        <a:lstStyle/>
        <a:p>
          <a:endParaRPr lang="en-US"/>
        </a:p>
      </dgm:t>
    </dgm:pt>
    <dgm:pt modelId="{14582E9A-CF0D-4C56-86C7-412C0CB2CC6C}">
      <dgm:prSet custT="1"/>
      <dgm:spPr/>
      <dgm:t>
        <a:bodyPr/>
        <a:lstStyle/>
        <a:p>
          <a:r>
            <a:rPr lang="en-US" sz="2400"/>
            <a:t>Outcome Performance Summary</a:t>
          </a:r>
        </a:p>
      </dgm:t>
    </dgm:pt>
    <dgm:pt modelId="{C13AEA29-B959-4309-BFA0-FD726CD5A04B}" type="parTrans" cxnId="{7265A67D-69AA-4950-96C7-74F70F114613}">
      <dgm:prSet/>
      <dgm:spPr/>
      <dgm:t>
        <a:bodyPr/>
        <a:lstStyle/>
        <a:p>
          <a:endParaRPr lang="en-US"/>
        </a:p>
      </dgm:t>
    </dgm:pt>
    <dgm:pt modelId="{2A6E5EFC-DF17-426F-B798-4C5BD64C39F7}" type="sibTrans" cxnId="{7265A67D-69AA-4950-96C7-74F70F114613}">
      <dgm:prSet/>
      <dgm:spPr/>
      <dgm:t>
        <a:bodyPr/>
        <a:lstStyle/>
        <a:p>
          <a:endParaRPr lang="en-US"/>
        </a:p>
      </dgm:t>
    </dgm:pt>
    <dgm:pt modelId="{93F2A69F-AF4C-41E3-84A2-FF71BF136CB0}" type="pres">
      <dgm:prSet presAssocID="{69F6A45F-8CBF-4FB1-A91D-79367B237DE1}" presName="diagram" presStyleCnt="0">
        <dgm:presLayoutVars>
          <dgm:dir/>
          <dgm:resizeHandles val="exact"/>
        </dgm:presLayoutVars>
      </dgm:prSet>
      <dgm:spPr/>
    </dgm:pt>
    <dgm:pt modelId="{787A97A1-B40F-47F0-934B-D25EA7D5B628}" type="pres">
      <dgm:prSet presAssocID="{8B9791D2-BC4B-49F1-ABC5-1F463A9E9DFB}" presName="node" presStyleLbl="node1" presStyleIdx="0" presStyleCnt="7">
        <dgm:presLayoutVars>
          <dgm:bulletEnabled val="1"/>
        </dgm:presLayoutVars>
      </dgm:prSet>
      <dgm:spPr/>
    </dgm:pt>
    <dgm:pt modelId="{E05DB731-AB0B-4162-8736-E1AF54729338}" type="pres">
      <dgm:prSet presAssocID="{E4B63019-1ABB-4842-A956-ACE08C940C63}" presName="sibTrans" presStyleCnt="0"/>
      <dgm:spPr/>
    </dgm:pt>
    <dgm:pt modelId="{531E0680-AE45-4DA0-B958-1EA0E61048DF}" type="pres">
      <dgm:prSet presAssocID="{5557DA7D-3AC0-494B-9923-D086F19AC079}" presName="node" presStyleLbl="node1" presStyleIdx="1" presStyleCnt="7">
        <dgm:presLayoutVars>
          <dgm:bulletEnabled val="1"/>
        </dgm:presLayoutVars>
      </dgm:prSet>
      <dgm:spPr/>
    </dgm:pt>
    <dgm:pt modelId="{739DA8AE-751A-4F72-A84C-A1B0C1E4F7EF}" type="pres">
      <dgm:prSet presAssocID="{7C77FC88-D3B2-4ED2-9277-0CAFC5FCCB2A}" presName="sibTrans" presStyleCnt="0"/>
      <dgm:spPr/>
    </dgm:pt>
    <dgm:pt modelId="{92A720E7-C464-450D-BD2A-C572B5255DFC}" type="pres">
      <dgm:prSet presAssocID="{20C614AE-EBF8-437C-B16B-91CCCD4A8128}" presName="node" presStyleLbl="node1" presStyleIdx="2" presStyleCnt="7">
        <dgm:presLayoutVars>
          <dgm:bulletEnabled val="1"/>
        </dgm:presLayoutVars>
      </dgm:prSet>
      <dgm:spPr/>
    </dgm:pt>
    <dgm:pt modelId="{6A287558-9183-4818-9301-04E453701ED5}" type="pres">
      <dgm:prSet presAssocID="{8863D700-0D9D-4B72-B38A-692F4B270030}" presName="sibTrans" presStyleCnt="0"/>
      <dgm:spPr/>
    </dgm:pt>
    <dgm:pt modelId="{36D7BE86-D7F1-4BFA-9D1E-18AF3297DB90}" type="pres">
      <dgm:prSet presAssocID="{22FE2374-8BCF-42CE-8573-9E85125A20BA}" presName="node" presStyleLbl="node1" presStyleIdx="3" presStyleCnt="7">
        <dgm:presLayoutVars>
          <dgm:bulletEnabled val="1"/>
        </dgm:presLayoutVars>
      </dgm:prSet>
      <dgm:spPr/>
    </dgm:pt>
    <dgm:pt modelId="{21CA50A7-6346-4F2D-9A56-A854099A1A61}" type="pres">
      <dgm:prSet presAssocID="{71D41D67-042F-42B1-9ABD-48FBC3603EFD}" presName="sibTrans" presStyleCnt="0"/>
      <dgm:spPr/>
    </dgm:pt>
    <dgm:pt modelId="{D41FD25C-C7F2-4D4B-AE93-27A2D944A85C}" type="pres">
      <dgm:prSet presAssocID="{D0214577-0C86-4BF1-8BE9-C304B146CE33}" presName="node" presStyleLbl="node1" presStyleIdx="4" presStyleCnt="7">
        <dgm:presLayoutVars>
          <dgm:bulletEnabled val="1"/>
        </dgm:presLayoutVars>
      </dgm:prSet>
      <dgm:spPr/>
    </dgm:pt>
    <dgm:pt modelId="{EC952DC6-534C-442A-9A48-264941E824E8}" type="pres">
      <dgm:prSet presAssocID="{D4120EE5-9922-4325-A710-31CCC96765A1}" presName="sibTrans" presStyleCnt="0"/>
      <dgm:spPr/>
    </dgm:pt>
    <dgm:pt modelId="{E7092837-4742-47F0-9BE7-0F2F858EB202}" type="pres">
      <dgm:prSet presAssocID="{4AC1D3B4-2C39-4667-BC84-64DADEF87F75}" presName="node" presStyleLbl="node1" presStyleIdx="5" presStyleCnt="7">
        <dgm:presLayoutVars>
          <dgm:bulletEnabled val="1"/>
        </dgm:presLayoutVars>
      </dgm:prSet>
      <dgm:spPr/>
    </dgm:pt>
    <dgm:pt modelId="{19A65922-B4D1-4EB6-A0F2-4AEF448D8096}" type="pres">
      <dgm:prSet presAssocID="{39E98FCE-7AE9-49D3-A07F-A69C5979A894}" presName="sibTrans" presStyleCnt="0"/>
      <dgm:spPr/>
    </dgm:pt>
    <dgm:pt modelId="{8CF4EF64-704E-4B83-93A9-1F8569E8B3CA}" type="pres">
      <dgm:prSet presAssocID="{14582E9A-CF0D-4C56-86C7-412C0CB2CC6C}" presName="node" presStyleLbl="node1" presStyleIdx="6" presStyleCnt="7">
        <dgm:presLayoutVars>
          <dgm:bulletEnabled val="1"/>
        </dgm:presLayoutVars>
      </dgm:prSet>
      <dgm:spPr/>
    </dgm:pt>
  </dgm:ptLst>
  <dgm:cxnLst>
    <dgm:cxn modelId="{A31EEC13-8C52-4501-BBAD-034DE3538A05}" srcId="{69F6A45F-8CBF-4FB1-A91D-79367B237DE1}" destId="{D0214577-0C86-4BF1-8BE9-C304B146CE33}" srcOrd="4" destOrd="0" parTransId="{38D69A9A-6CD5-4A8A-BF70-F2A5B7A5B4A0}" sibTransId="{D4120EE5-9922-4325-A710-31CCC96765A1}"/>
    <dgm:cxn modelId="{B6E3A21A-590C-4A81-9992-2C621BE525E8}" type="presOf" srcId="{20C614AE-EBF8-437C-B16B-91CCCD4A8128}" destId="{92A720E7-C464-450D-BD2A-C572B5255DFC}" srcOrd="0" destOrd="0" presId="urn:microsoft.com/office/officeart/2005/8/layout/default"/>
    <dgm:cxn modelId="{B9989D35-900C-4AE8-89DD-71D1F8967108}" type="presOf" srcId="{D0214577-0C86-4BF1-8BE9-C304B146CE33}" destId="{D41FD25C-C7F2-4D4B-AE93-27A2D944A85C}" srcOrd="0" destOrd="0" presId="urn:microsoft.com/office/officeart/2005/8/layout/default"/>
    <dgm:cxn modelId="{185ED353-0148-44E3-8BF5-772FF7A02664}" srcId="{69F6A45F-8CBF-4FB1-A91D-79367B237DE1}" destId="{8B9791D2-BC4B-49F1-ABC5-1F463A9E9DFB}" srcOrd="0" destOrd="0" parTransId="{13BB4040-D190-4B4C-AA92-BE1D836590D7}" sibTransId="{E4B63019-1ABB-4842-A956-ACE08C940C63}"/>
    <dgm:cxn modelId="{4C3CD856-A7B9-44B9-A21D-26D40A82939D}" srcId="{69F6A45F-8CBF-4FB1-A91D-79367B237DE1}" destId="{20C614AE-EBF8-437C-B16B-91CCCD4A8128}" srcOrd="2" destOrd="0" parTransId="{38D8E7C7-532C-4943-A690-20AFCCAE4EB2}" sibTransId="{8863D700-0D9D-4B72-B38A-692F4B270030}"/>
    <dgm:cxn modelId="{7265A67D-69AA-4950-96C7-74F70F114613}" srcId="{69F6A45F-8CBF-4FB1-A91D-79367B237DE1}" destId="{14582E9A-CF0D-4C56-86C7-412C0CB2CC6C}" srcOrd="6" destOrd="0" parTransId="{C13AEA29-B959-4309-BFA0-FD726CD5A04B}" sibTransId="{2A6E5EFC-DF17-426F-B798-4C5BD64C39F7}"/>
    <dgm:cxn modelId="{4B902486-7765-4D3A-BD90-0C0BE9BACEE3}" type="presOf" srcId="{5557DA7D-3AC0-494B-9923-D086F19AC079}" destId="{531E0680-AE45-4DA0-B958-1EA0E61048DF}" srcOrd="0" destOrd="0" presId="urn:microsoft.com/office/officeart/2005/8/layout/default"/>
    <dgm:cxn modelId="{A5076F95-1E43-44EA-9E12-95E8F1794E39}" type="presOf" srcId="{8B9791D2-BC4B-49F1-ABC5-1F463A9E9DFB}" destId="{787A97A1-B40F-47F0-934B-D25EA7D5B628}" srcOrd="0" destOrd="0" presId="urn:microsoft.com/office/officeart/2005/8/layout/default"/>
    <dgm:cxn modelId="{4965A597-1559-4766-8648-97F8F8809D0C}" type="presOf" srcId="{22FE2374-8BCF-42CE-8573-9E85125A20BA}" destId="{36D7BE86-D7F1-4BFA-9D1E-18AF3297DB90}" srcOrd="0" destOrd="0" presId="urn:microsoft.com/office/officeart/2005/8/layout/default"/>
    <dgm:cxn modelId="{A3F372A9-BC5E-4CAC-A1D0-A988181804F6}" type="presOf" srcId="{14582E9A-CF0D-4C56-86C7-412C0CB2CC6C}" destId="{8CF4EF64-704E-4B83-93A9-1F8569E8B3CA}" srcOrd="0" destOrd="0" presId="urn:microsoft.com/office/officeart/2005/8/layout/default"/>
    <dgm:cxn modelId="{448F8CC9-8636-47AF-9A24-FDFB33C208C7}" srcId="{69F6A45F-8CBF-4FB1-A91D-79367B237DE1}" destId="{4AC1D3B4-2C39-4667-BC84-64DADEF87F75}" srcOrd="5" destOrd="0" parTransId="{75176B9B-E387-476E-AC4B-65D4CA9143A4}" sibTransId="{39E98FCE-7AE9-49D3-A07F-A69C5979A894}"/>
    <dgm:cxn modelId="{427578DE-4A1F-4284-969A-E35FE3C0FFCC}" srcId="{69F6A45F-8CBF-4FB1-A91D-79367B237DE1}" destId="{5557DA7D-3AC0-494B-9923-D086F19AC079}" srcOrd="1" destOrd="0" parTransId="{30715CC0-4E32-4AE4-875C-73054D900B2D}" sibTransId="{7C77FC88-D3B2-4ED2-9277-0CAFC5FCCB2A}"/>
    <dgm:cxn modelId="{722134E7-15A4-46B9-AEC1-659ABA86C9D6}" type="presOf" srcId="{69F6A45F-8CBF-4FB1-A91D-79367B237DE1}" destId="{93F2A69F-AF4C-41E3-84A2-FF71BF136CB0}" srcOrd="0" destOrd="0" presId="urn:microsoft.com/office/officeart/2005/8/layout/default"/>
    <dgm:cxn modelId="{09FCCEEB-2024-420C-842E-5B24C21EDD06}" type="presOf" srcId="{4AC1D3B4-2C39-4667-BC84-64DADEF87F75}" destId="{E7092837-4742-47F0-9BE7-0F2F858EB202}" srcOrd="0" destOrd="0" presId="urn:microsoft.com/office/officeart/2005/8/layout/default"/>
    <dgm:cxn modelId="{6F2E40F6-8C53-46D6-8C30-CD3A27FBEF70}" srcId="{69F6A45F-8CBF-4FB1-A91D-79367B237DE1}" destId="{22FE2374-8BCF-42CE-8573-9E85125A20BA}" srcOrd="3" destOrd="0" parTransId="{A8767914-77A6-4FD0-9FB6-385C03D45C87}" sibTransId="{71D41D67-042F-42B1-9ABD-48FBC3603EFD}"/>
    <dgm:cxn modelId="{932267C9-7FE7-43B9-8181-D490562935DD}" type="presParOf" srcId="{93F2A69F-AF4C-41E3-84A2-FF71BF136CB0}" destId="{787A97A1-B40F-47F0-934B-D25EA7D5B628}" srcOrd="0" destOrd="0" presId="urn:microsoft.com/office/officeart/2005/8/layout/default"/>
    <dgm:cxn modelId="{5BE24E2C-4486-4E27-AF82-D929740747EC}" type="presParOf" srcId="{93F2A69F-AF4C-41E3-84A2-FF71BF136CB0}" destId="{E05DB731-AB0B-4162-8736-E1AF54729338}" srcOrd="1" destOrd="0" presId="urn:microsoft.com/office/officeart/2005/8/layout/default"/>
    <dgm:cxn modelId="{D01193A2-A87D-46F8-86DA-2C3EDB04BEAA}" type="presParOf" srcId="{93F2A69F-AF4C-41E3-84A2-FF71BF136CB0}" destId="{531E0680-AE45-4DA0-B958-1EA0E61048DF}" srcOrd="2" destOrd="0" presId="urn:microsoft.com/office/officeart/2005/8/layout/default"/>
    <dgm:cxn modelId="{E2528A85-5747-4009-906A-BEB85FA0C4CE}" type="presParOf" srcId="{93F2A69F-AF4C-41E3-84A2-FF71BF136CB0}" destId="{739DA8AE-751A-4F72-A84C-A1B0C1E4F7EF}" srcOrd="3" destOrd="0" presId="urn:microsoft.com/office/officeart/2005/8/layout/default"/>
    <dgm:cxn modelId="{176D9A6B-65BE-4AEF-B201-8C47B99D571D}" type="presParOf" srcId="{93F2A69F-AF4C-41E3-84A2-FF71BF136CB0}" destId="{92A720E7-C464-450D-BD2A-C572B5255DFC}" srcOrd="4" destOrd="0" presId="urn:microsoft.com/office/officeart/2005/8/layout/default"/>
    <dgm:cxn modelId="{CEE67822-E89E-4B0A-A3C9-48EC6C25ADA6}" type="presParOf" srcId="{93F2A69F-AF4C-41E3-84A2-FF71BF136CB0}" destId="{6A287558-9183-4818-9301-04E453701ED5}" srcOrd="5" destOrd="0" presId="urn:microsoft.com/office/officeart/2005/8/layout/default"/>
    <dgm:cxn modelId="{0E008319-3420-4AEC-9DCE-28D58AF8A046}" type="presParOf" srcId="{93F2A69F-AF4C-41E3-84A2-FF71BF136CB0}" destId="{36D7BE86-D7F1-4BFA-9D1E-18AF3297DB90}" srcOrd="6" destOrd="0" presId="urn:microsoft.com/office/officeart/2005/8/layout/default"/>
    <dgm:cxn modelId="{62D67EED-947D-45CE-9F8F-EAED830E50C1}" type="presParOf" srcId="{93F2A69F-AF4C-41E3-84A2-FF71BF136CB0}" destId="{21CA50A7-6346-4F2D-9A56-A854099A1A61}" srcOrd="7" destOrd="0" presId="urn:microsoft.com/office/officeart/2005/8/layout/default"/>
    <dgm:cxn modelId="{4C2892F7-6C01-441E-802D-70B2BA48CD05}" type="presParOf" srcId="{93F2A69F-AF4C-41E3-84A2-FF71BF136CB0}" destId="{D41FD25C-C7F2-4D4B-AE93-27A2D944A85C}" srcOrd="8" destOrd="0" presId="urn:microsoft.com/office/officeart/2005/8/layout/default"/>
    <dgm:cxn modelId="{B880D847-0A0C-4DF1-8C84-B46CA79F42FC}" type="presParOf" srcId="{93F2A69F-AF4C-41E3-84A2-FF71BF136CB0}" destId="{EC952DC6-534C-442A-9A48-264941E824E8}" srcOrd="9" destOrd="0" presId="urn:microsoft.com/office/officeart/2005/8/layout/default"/>
    <dgm:cxn modelId="{8890D21A-76E1-4745-8FEC-74CDC1B0921B}" type="presParOf" srcId="{93F2A69F-AF4C-41E3-84A2-FF71BF136CB0}" destId="{E7092837-4742-47F0-9BE7-0F2F858EB202}" srcOrd="10" destOrd="0" presId="urn:microsoft.com/office/officeart/2005/8/layout/default"/>
    <dgm:cxn modelId="{92E170BE-54C1-4340-A69F-A6063310F2D1}" type="presParOf" srcId="{93F2A69F-AF4C-41E3-84A2-FF71BF136CB0}" destId="{19A65922-B4D1-4EB6-A0F2-4AEF448D8096}" srcOrd="11" destOrd="0" presId="urn:microsoft.com/office/officeart/2005/8/layout/default"/>
    <dgm:cxn modelId="{17D714C5-D7C5-4838-A9F7-83125491D44A}" type="presParOf" srcId="{93F2A69F-AF4C-41E3-84A2-FF71BF136CB0}" destId="{8CF4EF64-704E-4B83-93A9-1F8569E8B3C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4C059-8FC4-4744-9126-C8E04A4BB906}">
      <dsp:nvSpPr>
        <dsp:cNvPr id="0" name=""/>
        <dsp:cNvSpPr/>
      </dsp:nvSpPr>
      <dsp:spPr>
        <a:xfrm>
          <a:off x="0" y="931346"/>
          <a:ext cx="4941945" cy="1597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Community Development Fund</a:t>
          </a:r>
        </a:p>
      </dsp:txBody>
      <dsp:txXfrm>
        <a:off x="77962" y="1009308"/>
        <a:ext cx="4786021" cy="1441126"/>
      </dsp:txXfrm>
    </dsp:sp>
    <dsp:sp modelId="{9BC5937A-B529-4F87-994D-BB3C4884D52D}">
      <dsp:nvSpPr>
        <dsp:cNvPr id="0" name=""/>
        <dsp:cNvSpPr/>
      </dsp:nvSpPr>
      <dsp:spPr>
        <a:xfrm>
          <a:off x="0" y="2715596"/>
          <a:ext cx="4941945" cy="15970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Mini-Entitlements</a:t>
          </a:r>
        </a:p>
      </dsp:txBody>
      <dsp:txXfrm>
        <a:off x="77962" y="2793558"/>
        <a:ext cx="4786021" cy="1441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B36A7-D424-4770-9C83-D6CEAC041662}">
      <dsp:nvSpPr>
        <dsp:cNvPr id="0" name=""/>
        <dsp:cNvSpPr/>
      </dsp:nvSpPr>
      <dsp:spPr>
        <a:xfrm>
          <a:off x="0" y="685702"/>
          <a:ext cx="2738437" cy="164306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Is the project eligible?</a:t>
          </a:r>
        </a:p>
      </dsp:txBody>
      <dsp:txXfrm>
        <a:off x="0" y="685702"/>
        <a:ext cx="2738437" cy="1643062"/>
      </dsp:txXfrm>
    </dsp:sp>
    <dsp:sp modelId="{F6D6958A-33F3-466D-AE96-C127E30883B3}">
      <dsp:nvSpPr>
        <dsp:cNvPr id="0" name=""/>
        <dsp:cNvSpPr/>
      </dsp:nvSpPr>
      <dsp:spPr>
        <a:xfrm>
          <a:off x="3012280" y="685702"/>
          <a:ext cx="2738437" cy="16430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Does the project meet a national objective?</a:t>
          </a:r>
        </a:p>
      </dsp:txBody>
      <dsp:txXfrm>
        <a:off x="3012280" y="685702"/>
        <a:ext cx="2738437" cy="1643062"/>
      </dsp:txXfrm>
    </dsp:sp>
    <dsp:sp modelId="{40D6A9C2-8EE8-49F2-9C34-485CAA428E34}">
      <dsp:nvSpPr>
        <dsp:cNvPr id="0" name=""/>
        <dsp:cNvSpPr/>
      </dsp:nvSpPr>
      <dsp:spPr>
        <a:xfrm>
          <a:off x="6024561" y="685702"/>
          <a:ext cx="2738437" cy="1643062"/>
        </a:xfrm>
        <a:prstGeom prst="rect">
          <a:avLst/>
        </a:prstGeom>
        <a:solidFill>
          <a:srgbClr val="85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a:t>
          </a:r>
          <a:r>
            <a:rPr lang="en-US" sz="1800" kern="1200"/>
            <a:t>Consistent with Sustainable Development principles?</a:t>
          </a:r>
        </a:p>
      </dsp:txBody>
      <dsp:txXfrm>
        <a:off x="6024561" y="685702"/>
        <a:ext cx="2738437" cy="1643062"/>
      </dsp:txXfrm>
    </dsp:sp>
    <dsp:sp modelId="{7E5ED490-A4A9-43DA-B005-3434D07699CE}">
      <dsp:nvSpPr>
        <dsp:cNvPr id="0" name=""/>
        <dsp:cNvSpPr/>
      </dsp:nvSpPr>
      <dsp:spPr>
        <a:xfrm>
          <a:off x="1506140" y="2602608"/>
          <a:ext cx="2738437" cy="16430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there project specific thresholds: Senior Centers, Barrier Removal, Bid-Ready Plans and Specifications, Housing Rehabilitation</a:t>
          </a:r>
        </a:p>
      </dsp:txBody>
      <dsp:txXfrm>
        <a:off x="1506140" y="2602608"/>
        <a:ext cx="2738437" cy="1643062"/>
      </dsp:txXfrm>
    </dsp:sp>
    <dsp:sp modelId="{BD18BBE9-A34D-4955-9A71-EE74AE73759E}">
      <dsp:nvSpPr>
        <dsp:cNvPr id="0" name=""/>
        <dsp:cNvSpPr/>
      </dsp:nvSpPr>
      <dsp:spPr>
        <a:xfrm>
          <a:off x="4518421" y="2602608"/>
          <a:ext cx="2738437" cy="16430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you cannot demonstrate that you can meet the thresholds, the application or project cannot move forward!</a:t>
          </a:r>
        </a:p>
      </dsp:txBody>
      <dsp:txXfrm>
        <a:off x="4518421" y="2602608"/>
        <a:ext cx="2738437" cy="1643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065BC-FBA4-4177-9F2F-D0B80279D959}">
      <dsp:nvSpPr>
        <dsp:cNvPr id="0" name=""/>
        <dsp:cNvSpPr/>
      </dsp:nvSpPr>
      <dsp:spPr>
        <a:xfrm>
          <a:off x="0" y="690765"/>
          <a:ext cx="5105980" cy="530637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Expressly Prohibited:</a:t>
          </a:r>
        </a:p>
      </dsp:txBody>
      <dsp:txXfrm>
        <a:off x="0" y="690765"/>
        <a:ext cx="5105980" cy="2865442"/>
      </dsp:txXfrm>
    </dsp:sp>
    <dsp:sp modelId="{F29E83E4-D232-469B-93A6-8E67F22CCD9D}">
      <dsp:nvSpPr>
        <dsp:cNvPr id="0" name=""/>
        <dsp:cNvSpPr/>
      </dsp:nvSpPr>
      <dsp:spPr>
        <a:xfrm>
          <a:off x="623" y="3450081"/>
          <a:ext cx="1020946" cy="244093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Buildings used for the conduct of government</a:t>
          </a:r>
        </a:p>
      </dsp:txBody>
      <dsp:txXfrm>
        <a:off x="623" y="3450081"/>
        <a:ext cx="1020946" cy="2440932"/>
      </dsp:txXfrm>
    </dsp:sp>
    <dsp:sp modelId="{72CD66C5-4DE2-4C64-ABF7-A26C14D08331}">
      <dsp:nvSpPr>
        <dsp:cNvPr id="0" name=""/>
        <dsp:cNvSpPr/>
      </dsp:nvSpPr>
      <dsp:spPr>
        <a:xfrm>
          <a:off x="1021569" y="3450081"/>
          <a:ext cx="1020946" cy="244093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General government expenses</a:t>
          </a:r>
        </a:p>
      </dsp:txBody>
      <dsp:txXfrm>
        <a:off x="1021569" y="3450081"/>
        <a:ext cx="1020946" cy="2440932"/>
      </dsp:txXfrm>
    </dsp:sp>
    <dsp:sp modelId="{213F74FD-1224-4865-8A47-70C13715A330}">
      <dsp:nvSpPr>
        <dsp:cNvPr id="0" name=""/>
        <dsp:cNvSpPr/>
      </dsp:nvSpPr>
      <dsp:spPr>
        <a:xfrm>
          <a:off x="2042516" y="3449031"/>
          <a:ext cx="1020946" cy="2443031"/>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Political activities</a:t>
          </a:r>
        </a:p>
      </dsp:txBody>
      <dsp:txXfrm>
        <a:off x="2042516" y="3449031"/>
        <a:ext cx="1020946" cy="2443031"/>
      </dsp:txXfrm>
    </dsp:sp>
    <dsp:sp modelId="{DB85A200-C156-452A-9D59-E8BFD3D63706}">
      <dsp:nvSpPr>
        <dsp:cNvPr id="0" name=""/>
        <dsp:cNvSpPr/>
      </dsp:nvSpPr>
      <dsp:spPr>
        <a:xfrm>
          <a:off x="3063463" y="3450081"/>
          <a:ext cx="1020946" cy="2440932"/>
        </a:xfrm>
        <a:prstGeom prst="rect">
          <a:avLst/>
        </a:prstGeom>
        <a:solidFill>
          <a:schemeClr val="accent6">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Generally Ineligible:</a:t>
          </a:r>
        </a:p>
      </dsp:txBody>
      <dsp:txXfrm>
        <a:off x="3063463" y="3450081"/>
        <a:ext cx="1020946" cy="2440932"/>
      </dsp:txXfrm>
    </dsp:sp>
    <dsp:sp modelId="{46019654-39A2-4E18-861E-DCD98654C790}">
      <dsp:nvSpPr>
        <dsp:cNvPr id="0" name=""/>
        <dsp:cNvSpPr/>
      </dsp:nvSpPr>
      <dsp:spPr>
        <a:xfrm>
          <a:off x="4084410" y="3450081"/>
          <a:ext cx="1020946" cy="244093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Purchase of equipment; Furnishings and personal property; Operating and maintenance expenses; New housing construction; Income Payments</a:t>
          </a:r>
        </a:p>
      </dsp:txBody>
      <dsp:txXfrm>
        <a:off x="4084410" y="3450081"/>
        <a:ext cx="1020946" cy="2440932"/>
      </dsp:txXfrm>
    </dsp:sp>
    <dsp:sp modelId="{55C15D89-76E6-498E-A9A8-95BA2D788F47}">
      <dsp:nvSpPr>
        <dsp:cNvPr id="0" name=""/>
        <dsp:cNvSpPr/>
      </dsp:nvSpPr>
      <dsp:spPr>
        <a:xfrm rot="10800000">
          <a:off x="0" y="351"/>
          <a:ext cx="5105980" cy="770009"/>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i="1" kern="1200"/>
            <a:t>24 CFR 570.207</a:t>
          </a:r>
          <a:endParaRPr lang="en-US" sz="1700" kern="1200"/>
        </a:p>
      </dsp:txBody>
      <dsp:txXfrm rot="10800000">
        <a:off x="0" y="351"/>
        <a:ext cx="5105980" cy="500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5BAD5-A916-4A6E-832C-30713924803D}">
      <dsp:nvSpPr>
        <dsp:cNvPr id="0" name=""/>
        <dsp:cNvSpPr/>
      </dsp:nvSpPr>
      <dsp:spPr>
        <a:xfrm>
          <a:off x="0" y="2534"/>
          <a:ext cx="2839212" cy="1218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Site control under the Board of Selectmen or Mayor</a:t>
          </a:r>
        </a:p>
      </dsp:txBody>
      <dsp:txXfrm>
        <a:off x="59497" y="62031"/>
        <a:ext cx="2720218" cy="1099800"/>
      </dsp:txXfrm>
    </dsp:sp>
    <dsp:sp modelId="{E09446D1-2EFC-4872-B910-575F5DA836D8}">
      <dsp:nvSpPr>
        <dsp:cNvPr id="0" name=""/>
        <dsp:cNvSpPr/>
      </dsp:nvSpPr>
      <dsp:spPr>
        <a:xfrm rot="5400000">
          <a:off x="4875438" y="-632078"/>
          <a:ext cx="975035"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One set of plans as attachment in application</a:t>
          </a:r>
        </a:p>
        <a:p>
          <a:pPr marL="171450" lvl="1" indent="-171450" algn="l" defTabSz="800100">
            <a:lnSpc>
              <a:spcPct val="90000"/>
            </a:lnSpc>
            <a:spcBef>
              <a:spcPct val="0"/>
            </a:spcBef>
            <a:spcAft>
              <a:spcPct val="15000"/>
            </a:spcAft>
            <a:buChar char="•"/>
          </a:pPr>
          <a:r>
            <a:rPr lang="en-US" sz="1800" kern="1200"/>
            <a:t>Letter from Arch/Eng attesting that complete set of specs is prepared and bid-ready</a:t>
          </a:r>
        </a:p>
      </dsp:txBody>
      <dsp:txXfrm rot="-5400000">
        <a:off x="2839212" y="1451745"/>
        <a:ext cx="4999891" cy="879841"/>
      </dsp:txXfrm>
    </dsp:sp>
    <dsp:sp modelId="{591CBDB7-48F8-4837-80ED-D69AABF18BE3}">
      <dsp:nvSpPr>
        <dsp:cNvPr id="0" name=""/>
        <dsp:cNvSpPr/>
      </dsp:nvSpPr>
      <dsp:spPr>
        <a:xfrm>
          <a:off x="0" y="1282268"/>
          <a:ext cx="2839212" cy="1218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Bid-ready plans and specifications</a:t>
          </a:r>
        </a:p>
      </dsp:txBody>
      <dsp:txXfrm>
        <a:off x="59497" y="1341765"/>
        <a:ext cx="2720218" cy="1099800"/>
      </dsp:txXfrm>
    </dsp:sp>
    <dsp:sp modelId="{3A72E7FC-DEB0-4388-8BA0-24422853A7EA}">
      <dsp:nvSpPr>
        <dsp:cNvPr id="0" name=""/>
        <dsp:cNvSpPr/>
      </dsp:nvSpPr>
      <dsp:spPr>
        <a:xfrm>
          <a:off x="0" y="2562002"/>
          <a:ext cx="2839212" cy="1218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All other financial resources, if necessary, in place at time of application</a:t>
          </a:r>
        </a:p>
      </dsp:txBody>
      <dsp:txXfrm>
        <a:off x="59497" y="2621499"/>
        <a:ext cx="2720218" cy="1099800"/>
      </dsp:txXfrm>
    </dsp:sp>
    <dsp:sp modelId="{7E6DB1BA-9543-43D2-9620-70FEEF059D08}">
      <dsp:nvSpPr>
        <dsp:cNvPr id="0" name=""/>
        <dsp:cNvSpPr/>
      </dsp:nvSpPr>
      <dsp:spPr>
        <a:xfrm>
          <a:off x="0" y="3841737"/>
          <a:ext cx="2839212" cy="1218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Elderly persons are presumed by HUD to meet the national objective</a:t>
          </a:r>
        </a:p>
      </dsp:txBody>
      <dsp:txXfrm>
        <a:off x="59497" y="3901234"/>
        <a:ext cx="2720218" cy="1099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E70B8-1102-49FF-8C1C-F17B2D8852AA}">
      <dsp:nvSpPr>
        <dsp:cNvPr id="0" name=""/>
        <dsp:cNvSpPr/>
      </dsp:nvSpPr>
      <dsp:spPr>
        <a:xfrm>
          <a:off x="715337" y="2413"/>
          <a:ext cx="3221521" cy="193291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Must submit a copy of ADA Self-Evaluation Survey and Transition Plan</a:t>
          </a:r>
        </a:p>
      </dsp:txBody>
      <dsp:txXfrm>
        <a:off x="715337" y="2413"/>
        <a:ext cx="3221521" cy="1932912"/>
      </dsp:txXfrm>
    </dsp:sp>
    <dsp:sp modelId="{4A712DC7-A75C-45F3-822C-3E8B9F8D13F9}">
      <dsp:nvSpPr>
        <dsp:cNvPr id="0" name=""/>
        <dsp:cNvSpPr/>
      </dsp:nvSpPr>
      <dsp:spPr>
        <a:xfrm>
          <a:off x="4259011" y="2413"/>
          <a:ext cx="3221521" cy="1932912"/>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Programmatic removal of barriers must be explored first</a:t>
          </a:r>
        </a:p>
      </dsp:txBody>
      <dsp:txXfrm>
        <a:off x="4259011" y="2413"/>
        <a:ext cx="3221521" cy="1932912"/>
      </dsp:txXfrm>
    </dsp:sp>
    <dsp:sp modelId="{3DC43B9B-DB60-422F-BDEE-9535B906C64E}">
      <dsp:nvSpPr>
        <dsp:cNvPr id="0" name=""/>
        <dsp:cNvSpPr/>
      </dsp:nvSpPr>
      <dsp:spPr>
        <a:xfrm>
          <a:off x="2487174" y="2257478"/>
          <a:ext cx="3221521" cy="193291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ONLY relevant barrier removal work may be funded</a:t>
          </a:r>
        </a:p>
      </dsp:txBody>
      <dsp:txXfrm>
        <a:off x="2487174" y="2257478"/>
        <a:ext cx="3221521" cy="19329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7517-09AC-4B34-8B64-B70BECD93639}">
      <dsp:nvSpPr>
        <dsp:cNvPr id="0" name=""/>
        <dsp:cNvSpPr/>
      </dsp:nvSpPr>
      <dsp:spPr>
        <a:xfrm>
          <a:off x="0" y="44308"/>
          <a:ext cx="4131533" cy="2673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Bid-Ready plans and specifications required for public facilities and barrier removal projects with construction costs &gt; $175k</a:t>
          </a:r>
        </a:p>
      </dsp:txBody>
      <dsp:txXfrm>
        <a:off x="130493" y="174801"/>
        <a:ext cx="3870547" cy="2412171"/>
      </dsp:txXfrm>
    </dsp:sp>
    <dsp:sp modelId="{683BCB24-748A-42E5-80ED-176C143977C9}">
      <dsp:nvSpPr>
        <dsp:cNvPr id="0" name=""/>
        <dsp:cNvSpPr/>
      </dsp:nvSpPr>
      <dsp:spPr>
        <a:xfrm>
          <a:off x="0" y="2792346"/>
          <a:ext cx="4131533" cy="26731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Design development drawings required for those projects and playground/park projects with construction costs of  &gt; $25K but &lt; $175k</a:t>
          </a:r>
        </a:p>
      </dsp:txBody>
      <dsp:txXfrm>
        <a:off x="130493" y="2922839"/>
        <a:ext cx="3870547" cy="24121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0669C-E239-45A0-A995-47E4F89D8B90}">
      <dsp:nvSpPr>
        <dsp:cNvPr id="0" name=""/>
        <dsp:cNvSpPr/>
      </dsp:nvSpPr>
      <dsp:spPr>
        <a:xfrm>
          <a:off x="0" y="5843"/>
          <a:ext cx="4683949" cy="1342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a:t>Social</a:t>
          </a:r>
          <a:r>
            <a:rPr lang="en-US" sz="2400" b="0" kern="1200"/>
            <a:t> service </a:t>
          </a:r>
          <a:r>
            <a:rPr lang="en-US" sz="2400" b="1" kern="1200"/>
            <a:t>only</a:t>
          </a:r>
          <a:r>
            <a:rPr lang="en-US" sz="2400" kern="1200"/>
            <a:t> applications are not allowed for Mass CDBG</a:t>
          </a:r>
        </a:p>
      </dsp:txBody>
      <dsp:txXfrm>
        <a:off x="65539" y="71382"/>
        <a:ext cx="4552871" cy="1211496"/>
      </dsp:txXfrm>
    </dsp:sp>
    <dsp:sp modelId="{4AC39E40-1F65-4A8F-B12B-66F2424522C8}">
      <dsp:nvSpPr>
        <dsp:cNvPr id="0" name=""/>
        <dsp:cNvSpPr/>
      </dsp:nvSpPr>
      <dsp:spPr>
        <a:xfrm>
          <a:off x="0" y="1417538"/>
          <a:ext cx="4683949" cy="134257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a:t>Social</a:t>
          </a:r>
          <a:r>
            <a:rPr lang="en-US" sz="2400" b="0" kern="1200"/>
            <a:t> service </a:t>
          </a:r>
          <a:r>
            <a:rPr lang="en-US" sz="2400" kern="1200"/>
            <a:t>projects may not exceed 20% of the total grant amount</a:t>
          </a:r>
        </a:p>
      </dsp:txBody>
      <dsp:txXfrm>
        <a:off x="65539" y="1483077"/>
        <a:ext cx="4552871" cy="1211496"/>
      </dsp:txXfrm>
    </dsp:sp>
    <dsp:sp modelId="{0AB1D900-3E06-4FC0-B44A-4F24EDB7F719}">
      <dsp:nvSpPr>
        <dsp:cNvPr id="0" name=""/>
        <dsp:cNvSpPr/>
      </dsp:nvSpPr>
      <dsp:spPr>
        <a:xfrm>
          <a:off x="0" y="2829233"/>
          <a:ext cx="4683949" cy="134257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EOHLC encourages PSS that support economic security and self-sufficiency...</a:t>
          </a:r>
        </a:p>
      </dsp:txBody>
      <dsp:txXfrm>
        <a:off x="65539" y="2894772"/>
        <a:ext cx="4552871" cy="1211496"/>
      </dsp:txXfrm>
    </dsp:sp>
    <dsp:sp modelId="{3EE66447-4D8C-4794-AE7A-6DD72D120656}">
      <dsp:nvSpPr>
        <dsp:cNvPr id="0" name=""/>
        <dsp:cNvSpPr/>
      </dsp:nvSpPr>
      <dsp:spPr>
        <a:xfrm>
          <a:off x="0" y="4240928"/>
          <a:ext cx="4683949" cy="13425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a:t>No</a:t>
          </a:r>
          <a:r>
            <a:rPr lang="en-US" sz="2400" kern="1200"/>
            <a:t> more than 5 public services packets in an application</a:t>
          </a:r>
        </a:p>
      </dsp:txBody>
      <dsp:txXfrm>
        <a:off x="65539" y="4306467"/>
        <a:ext cx="4552871" cy="12114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8D219-22B8-4E57-A7C3-F7CB819E98D3}">
      <dsp:nvSpPr>
        <dsp:cNvPr id="0" name=""/>
        <dsp:cNvSpPr/>
      </dsp:nvSpPr>
      <dsp:spPr>
        <a:xfrm>
          <a:off x="0" y="403478"/>
          <a:ext cx="4697730" cy="469773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1AB6C-9A11-4F9E-81F8-A440735A9C2F}">
      <dsp:nvSpPr>
        <dsp:cNvPr id="0" name=""/>
        <dsp:cNvSpPr/>
      </dsp:nvSpPr>
      <dsp:spPr>
        <a:xfrm>
          <a:off x="446284" y="849763"/>
          <a:ext cx="1832114" cy="1832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One page update on past program performance</a:t>
          </a:r>
        </a:p>
      </dsp:txBody>
      <dsp:txXfrm>
        <a:off x="535720" y="939199"/>
        <a:ext cx="1653242" cy="1653242"/>
      </dsp:txXfrm>
    </dsp:sp>
    <dsp:sp modelId="{5611EDB7-D064-43A3-A8FF-67A9200CD270}">
      <dsp:nvSpPr>
        <dsp:cNvPr id="0" name=""/>
        <dsp:cNvSpPr/>
      </dsp:nvSpPr>
      <dsp:spPr>
        <a:xfrm>
          <a:off x="2419330" y="849763"/>
          <a:ext cx="1832114" cy="1832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Uploaded to Misc. Attachments</a:t>
          </a:r>
        </a:p>
      </dsp:txBody>
      <dsp:txXfrm>
        <a:off x="2508766" y="939199"/>
        <a:ext cx="1653242" cy="1653242"/>
      </dsp:txXfrm>
    </dsp:sp>
    <dsp:sp modelId="{EC1F7C13-5507-40CB-8D89-0BC4F2B71D0E}">
      <dsp:nvSpPr>
        <dsp:cNvPr id="0" name=""/>
        <dsp:cNvSpPr/>
      </dsp:nvSpPr>
      <dsp:spPr>
        <a:xfrm>
          <a:off x="446284" y="2822809"/>
          <a:ext cx="1832114" cy="1832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Include budget info, reasons for delays, revised timeline</a:t>
          </a:r>
        </a:p>
      </dsp:txBody>
      <dsp:txXfrm>
        <a:off x="535720" y="2912245"/>
        <a:ext cx="1653242" cy="1653242"/>
      </dsp:txXfrm>
    </dsp:sp>
    <dsp:sp modelId="{4077DEB5-2BA5-445E-BA74-D6115AEC7713}">
      <dsp:nvSpPr>
        <dsp:cNvPr id="0" name=""/>
        <dsp:cNvSpPr/>
      </dsp:nvSpPr>
      <dsp:spPr>
        <a:xfrm>
          <a:off x="2419330" y="2822809"/>
          <a:ext cx="1832114" cy="1832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Justify new request</a:t>
          </a:r>
        </a:p>
      </dsp:txBody>
      <dsp:txXfrm>
        <a:off x="2508766" y="2912245"/>
        <a:ext cx="1653242" cy="1653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8232-F0EE-4BF6-8F6E-E03D1965AA3C}">
      <dsp:nvSpPr>
        <dsp:cNvPr id="0" name=""/>
        <dsp:cNvSpPr/>
      </dsp:nvSpPr>
      <dsp:spPr>
        <a:xfrm>
          <a:off x="0" y="4037781"/>
          <a:ext cx="5589270" cy="14209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See Application Guidance for more detail</a:t>
          </a:r>
        </a:p>
      </dsp:txBody>
      <dsp:txXfrm>
        <a:off x="0" y="4037781"/>
        <a:ext cx="5589270" cy="1420909"/>
      </dsp:txXfrm>
    </dsp:sp>
    <dsp:sp modelId="{5F362764-A42F-408A-ADB0-CF25C969B2B9}">
      <dsp:nvSpPr>
        <dsp:cNvPr id="0" name=""/>
        <dsp:cNvSpPr/>
      </dsp:nvSpPr>
      <dsp:spPr>
        <a:xfrm rot="10800000">
          <a:off x="0" y="1014"/>
          <a:ext cx="5589270" cy="4058081"/>
        </a:xfrm>
        <a:prstGeom prst="upArrowCallou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HUD requires recipients of State CDBG Program grants to retain the use for which CDBG funds were expended on behalf of a public facility project for a minimum of five years after the closeout of the grant.</a:t>
          </a:r>
        </a:p>
      </dsp:txBody>
      <dsp:txXfrm rot="10800000">
        <a:off x="0" y="1014"/>
        <a:ext cx="5589270" cy="26368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7EE4A-A26B-416E-BF64-8D6E96612113}">
      <dsp:nvSpPr>
        <dsp:cNvPr id="0" name=""/>
        <dsp:cNvSpPr/>
      </dsp:nvSpPr>
      <dsp:spPr>
        <a:xfrm>
          <a:off x="0" y="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3DF57-143F-475D-BB39-88E7620C2DBA}">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Project Description – Tell us about the project</a:t>
          </a:r>
        </a:p>
      </dsp:txBody>
      <dsp:txXfrm>
        <a:off x="0" y="0"/>
        <a:ext cx="7886700" cy="1087834"/>
      </dsp:txXfrm>
    </dsp:sp>
    <dsp:sp modelId="{503F622E-C5FD-472B-A73E-154072C83313}">
      <dsp:nvSpPr>
        <dsp:cNvPr id="0" name=""/>
        <dsp:cNvSpPr/>
      </dsp:nvSpPr>
      <dsp:spPr>
        <a:xfrm>
          <a:off x="0" y="108783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1887D-DCB9-4A14-BBE9-DEC7F58E34A8}">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Budget Information – How will the project be funded; how determined; sources</a:t>
          </a:r>
        </a:p>
      </dsp:txBody>
      <dsp:txXfrm>
        <a:off x="0" y="1087834"/>
        <a:ext cx="7886700" cy="1087834"/>
      </dsp:txXfrm>
    </dsp:sp>
    <dsp:sp modelId="{48690F14-06C8-4051-9589-8306A3F18573}">
      <dsp:nvSpPr>
        <dsp:cNvPr id="0" name=""/>
        <dsp:cNvSpPr/>
      </dsp:nvSpPr>
      <dsp:spPr>
        <a:xfrm>
          <a:off x="0" y="217566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D8A15-80C1-4E78-9E6A-705D59770B9A}">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Project Need – Competitively scored</a:t>
          </a:r>
        </a:p>
      </dsp:txBody>
      <dsp:txXfrm>
        <a:off x="0" y="2175669"/>
        <a:ext cx="7886700" cy="1087834"/>
      </dsp:txXfrm>
    </dsp:sp>
    <dsp:sp modelId="{C6F8933F-F216-49FB-8839-C42A228B9D45}">
      <dsp:nvSpPr>
        <dsp:cNvPr id="0" name=""/>
        <dsp:cNvSpPr/>
      </dsp:nvSpPr>
      <dsp:spPr>
        <a:xfrm>
          <a:off x="0" y="326350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F9F87-B907-407A-82C3-793E906DCDF9}">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Project Feasibility – Competitively scored</a:t>
          </a:r>
        </a:p>
      </dsp:txBody>
      <dsp:txXfrm>
        <a:off x="0" y="3263503"/>
        <a:ext cx="7886700" cy="10878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E8DE-DB4B-44FC-B197-FB009F3BB1D5}">
      <dsp:nvSpPr>
        <dsp:cNvPr id="0" name=""/>
        <dsp:cNvSpPr/>
      </dsp:nvSpPr>
      <dsp:spPr>
        <a:xfrm>
          <a:off x="0" y="2035"/>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DC9B6-643E-4BA7-A3BD-88E99D2A77B8}">
      <dsp:nvSpPr>
        <dsp:cNvPr id="0" name=""/>
        <dsp:cNvSpPr/>
      </dsp:nvSpPr>
      <dsp:spPr>
        <a:xfrm>
          <a:off x="312135" y="234202"/>
          <a:ext cx="567519" cy="5675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505B4F-9DE4-498E-8501-D0AF91AA4AD6}">
      <dsp:nvSpPr>
        <dsp:cNvPr id="0" name=""/>
        <dsp:cNvSpPr/>
      </dsp:nvSpPr>
      <dsp:spPr>
        <a:xfrm>
          <a:off x="1191790" y="2035"/>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90000"/>
            </a:lnSpc>
            <a:spcBef>
              <a:spcPct val="0"/>
            </a:spcBef>
            <a:spcAft>
              <a:spcPct val="35000"/>
            </a:spcAft>
            <a:buNone/>
          </a:pPr>
          <a:r>
            <a:rPr lang="en-US" sz="2400" kern="1200"/>
            <a:t>Status of design and project readiness to proceed (10 pts)</a:t>
          </a:r>
        </a:p>
      </dsp:txBody>
      <dsp:txXfrm>
        <a:off x="1191790" y="2035"/>
        <a:ext cx="7774409" cy="1031853"/>
      </dsp:txXfrm>
    </dsp:sp>
    <dsp:sp modelId="{FCED83F0-E68C-47AA-9950-AB3757C9E1F4}">
      <dsp:nvSpPr>
        <dsp:cNvPr id="0" name=""/>
        <dsp:cNvSpPr/>
      </dsp:nvSpPr>
      <dsp:spPr>
        <a:xfrm>
          <a:off x="0" y="1291852"/>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134E9-8B68-47E5-A23E-E42FEDF7023E}">
      <dsp:nvSpPr>
        <dsp:cNvPr id="0" name=""/>
        <dsp:cNvSpPr/>
      </dsp:nvSpPr>
      <dsp:spPr>
        <a:xfrm>
          <a:off x="312135" y="1524019"/>
          <a:ext cx="567519" cy="567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66047-62EE-4080-8E0B-2117B4593554}">
      <dsp:nvSpPr>
        <dsp:cNvPr id="0" name=""/>
        <dsp:cNvSpPr/>
      </dsp:nvSpPr>
      <dsp:spPr>
        <a:xfrm>
          <a:off x="1191790" y="1291852"/>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933450">
            <a:lnSpc>
              <a:spcPct val="90000"/>
            </a:lnSpc>
            <a:spcBef>
              <a:spcPct val="0"/>
            </a:spcBef>
            <a:spcAft>
              <a:spcPct val="35000"/>
            </a:spcAft>
            <a:buNone/>
          </a:pPr>
          <a:r>
            <a:rPr lang="en-US" sz="2100" kern="1200"/>
            <a:t>Describe project budgets and project oversight – cost reasonableness and internal controls (up to 8 pts: 4 pts budget, 4 pts staffing)</a:t>
          </a:r>
        </a:p>
      </dsp:txBody>
      <dsp:txXfrm>
        <a:off x="1191790" y="1291852"/>
        <a:ext cx="7774409" cy="1031853"/>
      </dsp:txXfrm>
    </dsp:sp>
    <dsp:sp modelId="{25ADD25F-5941-490B-B32A-036BBD18C0E2}">
      <dsp:nvSpPr>
        <dsp:cNvPr id="0" name=""/>
        <dsp:cNvSpPr/>
      </dsp:nvSpPr>
      <dsp:spPr>
        <a:xfrm>
          <a:off x="0" y="2581669"/>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FD18F-B51B-4325-924D-D1FC46ED6401}">
      <dsp:nvSpPr>
        <dsp:cNvPr id="0" name=""/>
        <dsp:cNvSpPr/>
      </dsp:nvSpPr>
      <dsp:spPr>
        <a:xfrm>
          <a:off x="312135" y="2813836"/>
          <a:ext cx="567519" cy="567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3045C-DA36-4B30-A238-AE284C07AA29}">
      <dsp:nvSpPr>
        <dsp:cNvPr id="0" name=""/>
        <dsp:cNvSpPr/>
      </dsp:nvSpPr>
      <dsp:spPr>
        <a:xfrm>
          <a:off x="1191790" y="2581669"/>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90000"/>
            </a:lnSpc>
            <a:spcBef>
              <a:spcPct val="0"/>
            </a:spcBef>
            <a:spcAft>
              <a:spcPct val="35000"/>
            </a:spcAft>
            <a:buNone/>
          </a:pPr>
          <a:r>
            <a:rPr lang="en-US" sz="2400" kern="1200"/>
            <a:t>Describe/document ER/permits (3 pts)</a:t>
          </a:r>
        </a:p>
      </dsp:txBody>
      <dsp:txXfrm>
        <a:off x="1191790" y="2581669"/>
        <a:ext cx="7774409" cy="1031853"/>
      </dsp:txXfrm>
    </dsp:sp>
    <dsp:sp modelId="{1C277AD5-C035-4097-94BE-2F50D15826F5}">
      <dsp:nvSpPr>
        <dsp:cNvPr id="0" name=""/>
        <dsp:cNvSpPr/>
      </dsp:nvSpPr>
      <dsp:spPr>
        <a:xfrm>
          <a:off x="0" y="3871485"/>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1FF0A-5ADC-4CC9-84EC-78EFEC9B3C57}">
      <dsp:nvSpPr>
        <dsp:cNvPr id="0" name=""/>
        <dsp:cNvSpPr/>
      </dsp:nvSpPr>
      <dsp:spPr>
        <a:xfrm>
          <a:off x="312135" y="4103652"/>
          <a:ext cx="567519" cy="567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BD754-20CE-43D3-B50D-32C4ECD74BED}">
      <dsp:nvSpPr>
        <dsp:cNvPr id="0" name=""/>
        <dsp:cNvSpPr/>
      </dsp:nvSpPr>
      <dsp:spPr>
        <a:xfrm>
          <a:off x="1191790" y="3871485"/>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90000"/>
            </a:lnSpc>
            <a:spcBef>
              <a:spcPct val="0"/>
            </a:spcBef>
            <a:spcAft>
              <a:spcPct val="35000"/>
            </a:spcAft>
            <a:buNone/>
          </a:pPr>
          <a:r>
            <a:rPr lang="en-US" sz="2400" kern="1200"/>
            <a:t>Describe/identify milestones and timeframe (4 pts)</a:t>
          </a:r>
        </a:p>
      </dsp:txBody>
      <dsp:txXfrm>
        <a:off x="1191790" y="3871485"/>
        <a:ext cx="7774409" cy="1031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9BB53-A8BB-4C65-83C0-6F85E5A588E6}">
      <dsp:nvSpPr>
        <dsp:cNvPr id="0" name=""/>
        <dsp:cNvSpPr/>
      </dsp:nvSpPr>
      <dsp:spPr>
        <a:xfrm>
          <a:off x="0" y="307308"/>
          <a:ext cx="4941945"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Overview</a:t>
          </a:r>
        </a:p>
      </dsp:txBody>
      <dsp:txXfrm>
        <a:off x="29271" y="336579"/>
        <a:ext cx="4883403" cy="541083"/>
      </dsp:txXfrm>
    </dsp:sp>
    <dsp:sp modelId="{DD42B604-A29C-4D07-B072-20F62EBDAC2F}">
      <dsp:nvSpPr>
        <dsp:cNvPr id="0" name=""/>
        <dsp:cNvSpPr/>
      </dsp:nvSpPr>
      <dsp:spPr>
        <a:xfrm>
          <a:off x="0" y="978933"/>
          <a:ext cx="4941945" cy="59962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Application </a:t>
          </a:r>
        </a:p>
      </dsp:txBody>
      <dsp:txXfrm>
        <a:off x="29271" y="1008204"/>
        <a:ext cx="4883403" cy="541083"/>
      </dsp:txXfrm>
    </dsp:sp>
    <dsp:sp modelId="{5C3575B9-75AE-401C-98F7-E1797F0A3D3F}">
      <dsp:nvSpPr>
        <dsp:cNvPr id="0" name=""/>
        <dsp:cNvSpPr/>
      </dsp:nvSpPr>
      <dsp:spPr>
        <a:xfrm>
          <a:off x="0" y="1650558"/>
          <a:ext cx="4941945" cy="5996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Project/program application packets</a:t>
          </a:r>
        </a:p>
      </dsp:txBody>
      <dsp:txXfrm>
        <a:off x="29271" y="1679829"/>
        <a:ext cx="4883403" cy="541083"/>
      </dsp:txXfrm>
    </dsp:sp>
    <dsp:sp modelId="{B82146B0-5704-4642-A30C-AC8B7E2870A4}">
      <dsp:nvSpPr>
        <dsp:cNvPr id="0" name=""/>
        <dsp:cNvSpPr/>
      </dsp:nvSpPr>
      <dsp:spPr>
        <a:xfrm>
          <a:off x="0" y="2322183"/>
          <a:ext cx="4941945" cy="5996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Evaluation</a:t>
          </a:r>
        </a:p>
      </dsp:txBody>
      <dsp:txXfrm>
        <a:off x="29271" y="2351454"/>
        <a:ext cx="4883403" cy="541083"/>
      </dsp:txXfrm>
    </dsp:sp>
    <dsp:sp modelId="{0FB49D8C-8069-41A1-894D-4F40572A62F4}">
      <dsp:nvSpPr>
        <dsp:cNvPr id="0" name=""/>
        <dsp:cNvSpPr/>
      </dsp:nvSpPr>
      <dsp:spPr>
        <a:xfrm>
          <a:off x="0" y="2993808"/>
          <a:ext cx="4941945" cy="5996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On-Line Application Form</a:t>
          </a:r>
        </a:p>
      </dsp:txBody>
      <dsp:txXfrm>
        <a:off x="29271" y="3023079"/>
        <a:ext cx="4883403" cy="541083"/>
      </dsp:txXfrm>
    </dsp:sp>
    <dsp:sp modelId="{737D2002-7799-4A57-91EA-C5DB8951600A}">
      <dsp:nvSpPr>
        <dsp:cNvPr id="0" name=""/>
        <dsp:cNvSpPr/>
      </dsp:nvSpPr>
      <dsp:spPr>
        <a:xfrm>
          <a:off x="0" y="3665434"/>
          <a:ext cx="4941945" cy="59962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National Objective</a:t>
          </a:r>
        </a:p>
      </dsp:txBody>
      <dsp:txXfrm>
        <a:off x="29271" y="3694705"/>
        <a:ext cx="4883403" cy="541083"/>
      </dsp:txXfrm>
    </dsp:sp>
    <dsp:sp modelId="{53B3BB7C-217D-4171-B63E-858668ED5A63}">
      <dsp:nvSpPr>
        <dsp:cNvPr id="0" name=""/>
        <dsp:cNvSpPr/>
      </dsp:nvSpPr>
      <dsp:spPr>
        <a:xfrm>
          <a:off x="0" y="4337059"/>
          <a:ext cx="4941945" cy="599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Q and A</a:t>
          </a:r>
        </a:p>
      </dsp:txBody>
      <dsp:txXfrm>
        <a:off x="29271" y="4366330"/>
        <a:ext cx="4883403" cy="5410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28614-A069-4847-BC3D-1CA29FF10455}">
      <dsp:nvSpPr>
        <dsp:cNvPr id="0" name=""/>
        <dsp:cNvSpPr/>
      </dsp:nvSpPr>
      <dsp:spPr>
        <a:xfrm>
          <a:off x="0" y="4105454"/>
          <a:ext cx="5000124" cy="134750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baseline="0"/>
            <a:t>Activity packets must receive a minimum 50% score of each item in the feasibility question </a:t>
          </a:r>
          <a:endParaRPr lang="en-US" sz="2400" kern="1200"/>
        </a:p>
      </dsp:txBody>
      <dsp:txXfrm>
        <a:off x="0" y="4105454"/>
        <a:ext cx="5000124" cy="1347501"/>
      </dsp:txXfrm>
    </dsp:sp>
    <dsp:sp modelId="{CB1160EF-29E8-494D-A2F9-4BAF35AE9A73}">
      <dsp:nvSpPr>
        <dsp:cNvPr id="0" name=""/>
        <dsp:cNvSpPr/>
      </dsp:nvSpPr>
      <dsp:spPr>
        <a:xfrm rot="10800000">
          <a:off x="0" y="2053209"/>
          <a:ext cx="5000124" cy="2072457"/>
        </a:xfrm>
        <a:prstGeom prst="upArrowCallout">
          <a:avLst/>
        </a:prstGeom>
        <a:solidFill>
          <a:srgbClr val="9B6D9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Must complete Competitive Narrative (both Need + Feasibility)</a:t>
          </a:r>
        </a:p>
      </dsp:txBody>
      <dsp:txXfrm rot="10800000">
        <a:off x="0" y="2053209"/>
        <a:ext cx="5000124" cy="1346620"/>
      </dsp:txXfrm>
    </dsp:sp>
    <dsp:sp modelId="{EF1C5303-8793-4F1F-AB0D-6FC09BDF7255}">
      <dsp:nvSpPr>
        <dsp:cNvPr id="0" name=""/>
        <dsp:cNvSpPr/>
      </dsp:nvSpPr>
      <dsp:spPr>
        <a:xfrm rot="10800000">
          <a:off x="0" y="964"/>
          <a:ext cx="5000124" cy="2072457"/>
        </a:xfrm>
        <a:prstGeom prst="upArrowCallou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Scored to ensure feasibility</a:t>
          </a:r>
        </a:p>
      </dsp:txBody>
      <dsp:txXfrm rot="10800000">
        <a:off x="0" y="964"/>
        <a:ext cx="5000124" cy="13466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770A6-77A7-4723-876F-C28CA665D441}">
      <dsp:nvSpPr>
        <dsp:cNvPr id="0" name=""/>
        <dsp:cNvSpPr/>
      </dsp:nvSpPr>
      <dsp:spPr>
        <a:xfrm>
          <a:off x="1000" y="544413"/>
          <a:ext cx="3511658" cy="222990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6E5F6-6961-43B2-AE67-5C331E13AF68}">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Public Service packets are evaluated for viability and effective operation. </a:t>
          </a:r>
        </a:p>
      </dsp:txBody>
      <dsp:txXfrm>
        <a:off x="456496" y="980400"/>
        <a:ext cx="3381034" cy="2099279"/>
      </dsp:txXfrm>
    </dsp:sp>
    <dsp:sp modelId="{BB69B80A-37CE-4C0A-92AC-8E35488A173B}">
      <dsp:nvSpPr>
        <dsp:cNvPr id="0" name=""/>
        <dsp:cNvSpPr/>
      </dsp:nvSpPr>
      <dsp:spPr>
        <a:xfrm>
          <a:off x="4293027" y="544413"/>
          <a:ext cx="3511658" cy="222990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7B6D4-DADD-48B8-B380-8CB773D53D87}">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1" kern="1200"/>
            <a:t>Do not </a:t>
          </a:r>
          <a:r>
            <a:rPr lang="en-US" sz="2800" kern="1200"/>
            <a:t>answer the competitive need and feasibility questions as your response. </a:t>
          </a:r>
        </a:p>
      </dsp:txBody>
      <dsp:txXfrm>
        <a:off x="4748523" y="980400"/>
        <a:ext cx="3381034" cy="209927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6419-93AC-48FE-A205-477F2067C612}">
      <dsp:nvSpPr>
        <dsp:cNvPr id="0" name=""/>
        <dsp:cNvSpPr/>
      </dsp:nvSpPr>
      <dsp:spPr>
        <a:xfrm>
          <a:off x="145153" y="800636"/>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84BB3-D5A1-4CC9-B0FC-E32FF298A6B4}">
      <dsp:nvSpPr>
        <dsp:cNvPr id="0" name=""/>
        <dsp:cNvSpPr/>
      </dsp:nvSpPr>
      <dsp:spPr>
        <a:xfrm>
          <a:off x="356344" y="1011827"/>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B7060-6612-4249-8E4D-D0603C35848D}">
      <dsp:nvSpPr>
        <dsp:cNvPr id="0" name=""/>
        <dsp:cNvSpPr/>
      </dsp:nvSpPr>
      <dsp:spPr>
        <a:xfrm>
          <a:off x="1366323"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Applicants for infrastructure projects must demonstrate consideration of BABA requirements</a:t>
          </a:r>
        </a:p>
      </dsp:txBody>
      <dsp:txXfrm>
        <a:off x="1366323" y="800636"/>
        <a:ext cx="2370505" cy="1005669"/>
      </dsp:txXfrm>
    </dsp:sp>
    <dsp:sp modelId="{094BD188-AAF3-4293-B507-E4BD75C3875D}">
      <dsp:nvSpPr>
        <dsp:cNvPr id="0" name=""/>
        <dsp:cNvSpPr/>
      </dsp:nvSpPr>
      <dsp:spPr>
        <a:xfrm>
          <a:off x="4149871" y="800636"/>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8E39-E11F-4D48-8DFB-876F5EA821A8}">
      <dsp:nvSpPr>
        <dsp:cNvPr id="0" name=""/>
        <dsp:cNvSpPr/>
      </dsp:nvSpPr>
      <dsp:spPr>
        <a:xfrm>
          <a:off x="4361061" y="1011827"/>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83AC3-AFE3-4E4A-8979-CCBEBE29DF79}">
      <dsp:nvSpPr>
        <dsp:cNvPr id="0" name=""/>
        <dsp:cNvSpPr/>
      </dsp:nvSpPr>
      <dsp:spPr>
        <a:xfrm>
          <a:off x="5371040"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Factor into Cost Estimate, if applicable</a:t>
          </a:r>
        </a:p>
      </dsp:txBody>
      <dsp:txXfrm>
        <a:off x="5371040" y="800636"/>
        <a:ext cx="2370505" cy="1005669"/>
      </dsp:txXfrm>
    </dsp:sp>
    <dsp:sp modelId="{34B2BD76-B6FE-41AB-BFA8-B161D4F91356}">
      <dsp:nvSpPr>
        <dsp:cNvPr id="0" name=""/>
        <dsp:cNvSpPr/>
      </dsp:nvSpPr>
      <dsp:spPr>
        <a:xfrm>
          <a:off x="145153" y="2546238"/>
          <a:ext cx="1005669" cy="1005669"/>
        </a:xfrm>
        <a:prstGeom prst="ellips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28481FF-67BC-4C75-B96E-E0B325D38922}">
      <dsp:nvSpPr>
        <dsp:cNvPr id="0" name=""/>
        <dsp:cNvSpPr/>
      </dsp:nvSpPr>
      <dsp:spPr>
        <a:xfrm>
          <a:off x="356344" y="2757428"/>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69E48B-E1C3-4EF2-A96E-FCF76F8F1071}">
      <dsp:nvSpPr>
        <dsp:cNvPr id="0" name=""/>
        <dsp:cNvSpPr/>
      </dsp:nvSpPr>
      <dsp:spPr>
        <a:xfrm>
          <a:off x="1366323"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Project Budget from all sources more than $250,000</a:t>
          </a:r>
        </a:p>
      </dsp:txBody>
      <dsp:txXfrm>
        <a:off x="1366323" y="2546238"/>
        <a:ext cx="2370505" cy="1005669"/>
      </dsp:txXfrm>
    </dsp:sp>
    <dsp:sp modelId="{17D9F348-230E-46A4-860B-00E4D4CA0353}">
      <dsp:nvSpPr>
        <dsp:cNvPr id="0" name=""/>
        <dsp:cNvSpPr/>
      </dsp:nvSpPr>
      <dsp:spPr>
        <a:xfrm>
          <a:off x="4149871" y="2546238"/>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15324-4FA7-4F89-A2A9-E46DD2DC1EAC}">
      <dsp:nvSpPr>
        <dsp:cNvPr id="0" name=""/>
        <dsp:cNvSpPr/>
      </dsp:nvSpPr>
      <dsp:spPr>
        <a:xfrm>
          <a:off x="4361061" y="2757428"/>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B1689-1295-47FF-8D07-34C6E30826F9}">
      <dsp:nvSpPr>
        <dsp:cNvPr id="0" name=""/>
        <dsp:cNvSpPr/>
      </dsp:nvSpPr>
      <dsp:spPr>
        <a:xfrm>
          <a:off x="5371040"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Infrastructure definition: </a:t>
          </a:r>
          <a:r>
            <a:rPr lang="en-US" sz="2000" kern="1200"/>
            <a:t>“any activity related to the construction, alteration, maintenance, or repair of infrastructure in the United States”</a:t>
          </a:r>
        </a:p>
      </dsp:txBody>
      <dsp:txXfrm>
        <a:off x="5371040" y="2546238"/>
        <a:ext cx="2370505" cy="10056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EE28-5886-4661-879D-5CA9F7D1EBC0}">
      <dsp:nvSpPr>
        <dsp:cNvPr id="0" name=""/>
        <dsp:cNvSpPr/>
      </dsp:nvSpPr>
      <dsp:spPr>
        <a:xfrm>
          <a:off x="0" y="92586"/>
          <a:ext cx="3965943" cy="199836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Note: this will not likely apply to single family housing rehabilitation programs</a:t>
          </a:r>
        </a:p>
      </dsp:txBody>
      <dsp:txXfrm>
        <a:off x="97552" y="190138"/>
        <a:ext cx="3770839" cy="1803256"/>
      </dsp:txXfrm>
    </dsp:sp>
    <dsp:sp modelId="{643E899B-4679-4F70-AAC2-A1A55919C49A}">
      <dsp:nvSpPr>
        <dsp:cNvPr id="0" name=""/>
        <dsp:cNvSpPr/>
      </dsp:nvSpPr>
      <dsp:spPr>
        <a:xfrm>
          <a:off x="0" y="2171586"/>
          <a:ext cx="3965943" cy="199836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BABA Determination Form will be available on EOHLC’s CDBG web page soon</a:t>
          </a:r>
        </a:p>
      </dsp:txBody>
      <dsp:txXfrm>
        <a:off x="97552" y="2269138"/>
        <a:ext cx="3770839" cy="1803256"/>
      </dsp:txXfrm>
    </dsp:sp>
    <dsp:sp modelId="{8236BE10-C32E-49E6-AE41-000452DC56A7}">
      <dsp:nvSpPr>
        <dsp:cNvPr id="0" name=""/>
        <dsp:cNvSpPr/>
      </dsp:nvSpPr>
      <dsp:spPr>
        <a:xfrm>
          <a:off x="0" y="4250586"/>
          <a:ext cx="3965943" cy="1998360"/>
        </a:xfrm>
        <a:prstGeom prst="roundRect">
          <a:avLst/>
        </a:prstGeom>
        <a:solidFill>
          <a:srgbClr val="991B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Form can be prepared by consultant, but requires municipal sign-off</a:t>
          </a:r>
        </a:p>
      </dsp:txBody>
      <dsp:txXfrm>
        <a:off x="97552" y="4348138"/>
        <a:ext cx="3770839" cy="18032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D250-2E56-4F1E-A26A-35317DAF1A4C}">
      <dsp:nvSpPr>
        <dsp:cNvPr id="0" name=""/>
        <dsp:cNvSpPr/>
      </dsp:nvSpPr>
      <dsp:spPr>
        <a:xfrm>
          <a:off x="0" y="136468"/>
          <a:ext cx="4683949" cy="715052"/>
        </a:xfrm>
        <a:prstGeom prst="roundRect">
          <a:avLst/>
        </a:prstGeom>
        <a:solidFill>
          <a:srgbClr val="85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Two readers per application</a:t>
          </a:r>
        </a:p>
      </dsp:txBody>
      <dsp:txXfrm>
        <a:off x="34906" y="171374"/>
        <a:ext cx="4614137" cy="645240"/>
      </dsp:txXfrm>
    </dsp:sp>
    <dsp:sp modelId="{780EF2AA-1876-4DFF-8C2E-229274FDB3C2}">
      <dsp:nvSpPr>
        <dsp:cNvPr id="0" name=""/>
        <dsp:cNvSpPr/>
      </dsp:nvSpPr>
      <dsp:spPr>
        <a:xfrm>
          <a:off x="0" y="903361"/>
          <a:ext cx="4683949"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application meet threshold requirements</a:t>
          </a:r>
        </a:p>
      </dsp:txBody>
      <dsp:txXfrm>
        <a:off x="34906" y="938267"/>
        <a:ext cx="4614137" cy="645240"/>
      </dsp:txXfrm>
    </dsp:sp>
    <dsp:sp modelId="{93D74074-8BAB-4126-997B-01B6A94FC808}">
      <dsp:nvSpPr>
        <dsp:cNvPr id="0" name=""/>
        <dsp:cNvSpPr/>
      </dsp:nvSpPr>
      <dsp:spPr>
        <a:xfrm>
          <a:off x="0" y="1643148"/>
          <a:ext cx="4683949" cy="71505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Independent scoring of competitive questions</a:t>
          </a:r>
        </a:p>
      </dsp:txBody>
      <dsp:txXfrm>
        <a:off x="34906" y="1678054"/>
        <a:ext cx="4614137" cy="645240"/>
      </dsp:txXfrm>
    </dsp:sp>
    <dsp:sp modelId="{F162EEED-2134-4A85-A66C-09D23F046A56}">
      <dsp:nvSpPr>
        <dsp:cNvPr id="0" name=""/>
        <dsp:cNvSpPr/>
      </dsp:nvSpPr>
      <dsp:spPr>
        <a:xfrm>
          <a:off x="0" y="2437147"/>
          <a:ext cx="4683949"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Meet and discuss, come to consensus –disagreements reviewed with team leader</a:t>
          </a:r>
        </a:p>
      </dsp:txBody>
      <dsp:txXfrm>
        <a:off x="34906" y="2472053"/>
        <a:ext cx="4614137" cy="645240"/>
      </dsp:txXfrm>
    </dsp:sp>
    <dsp:sp modelId="{29E768D4-EAC2-475E-A364-4FDB9203121B}">
      <dsp:nvSpPr>
        <dsp:cNvPr id="0" name=""/>
        <dsp:cNvSpPr/>
      </dsp:nvSpPr>
      <dsp:spPr>
        <a:xfrm>
          <a:off x="0" y="3204039"/>
          <a:ext cx="4683949" cy="7150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Team Leader reviews for consistency</a:t>
          </a:r>
        </a:p>
      </dsp:txBody>
      <dsp:txXfrm>
        <a:off x="34906" y="3238945"/>
        <a:ext cx="4614137" cy="645240"/>
      </dsp:txXfrm>
    </dsp:sp>
    <dsp:sp modelId="{6666B2EA-CA69-4418-B96E-8BC7988C0C6C}">
      <dsp:nvSpPr>
        <dsp:cNvPr id="0" name=""/>
        <dsp:cNvSpPr/>
      </dsp:nvSpPr>
      <dsp:spPr>
        <a:xfrm>
          <a:off x="0" y="3996332"/>
          <a:ext cx="4683949" cy="715052"/>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Packet scores are averaged</a:t>
          </a:r>
        </a:p>
      </dsp:txBody>
      <dsp:txXfrm>
        <a:off x="34906" y="4031238"/>
        <a:ext cx="4614137" cy="645240"/>
      </dsp:txXfrm>
    </dsp:sp>
    <dsp:sp modelId="{9104F08F-7DC0-4A34-9545-28BEF457911C}">
      <dsp:nvSpPr>
        <dsp:cNvPr id="0" name=""/>
        <dsp:cNvSpPr/>
      </dsp:nvSpPr>
      <dsp:spPr>
        <a:xfrm>
          <a:off x="0" y="4737825"/>
          <a:ext cx="4683949" cy="715052"/>
        </a:xfrm>
        <a:prstGeom prst="roundRect">
          <a:avLst/>
        </a:prstGeom>
        <a:solidFill>
          <a:srgbClr val="991B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Applications ranked by score and funds allocated until gone</a:t>
          </a:r>
        </a:p>
      </dsp:txBody>
      <dsp:txXfrm>
        <a:off x="34906" y="4772731"/>
        <a:ext cx="4614137" cy="6452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53FF8-4F88-475A-A643-BB4607BF4D94}">
      <dsp:nvSpPr>
        <dsp:cNvPr id="0" name=""/>
        <dsp:cNvSpPr/>
      </dsp:nvSpPr>
      <dsp:spPr>
        <a:xfrm>
          <a:off x="0" y="732162"/>
          <a:ext cx="7772400" cy="87395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Administration – GA 15%; Total 30%</a:t>
          </a:r>
        </a:p>
      </dsp:txBody>
      <dsp:txXfrm>
        <a:off x="42663" y="774825"/>
        <a:ext cx="7687074" cy="788627"/>
      </dsp:txXfrm>
    </dsp:sp>
    <dsp:sp modelId="{7D78C33D-8C80-45CC-A9F6-1DC6EC190272}">
      <dsp:nvSpPr>
        <dsp:cNvPr id="0" name=""/>
        <dsp:cNvSpPr/>
      </dsp:nvSpPr>
      <dsp:spPr>
        <a:xfrm>
          <a:off x="0" y="1669476"/>
          <a:ext cx="7772400" cy="87395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accent5">
                  <a:lumMod val="50000"/>
                </a:schemeClr>
              </a:solidFill>
            </a:rPr>
            <a:t>Regional applicants must comply with all requirements as do individual applicants</a:t>
          </a:r>
        </a:p>
      </dsp:txBody>
      <dsp:txXfrm>
        <a:off x="42663" y="1712139"/>
        <a:ext cx="7687074" cy="788627"/>
      </dsp:txXfrm>
    </dsp:sp>
    <dsp:sp modelId="{4C272C03-1D8B-4511-9D67-54F0182AA491}">
      <dsp:nvSpPr>
        <dsp:cNvPr id="0" name=""/>
        <dsp:cNvSpPr/>
      </dsp:nvSpPr>
      <dsp:spPr>
        <a:xfrm>
          <a:off x="0" y="2606789"/>
          <a:ext cx="7772400" cy="87395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No single community may receive more than $1.35M in CDF grant funds from FFY 2024 awards</a:t>
          </a:r>
        </a:p>
      </dsp:txBody>
      <dsp:txXfrm>
        <a:off x="42663" y="2649452"/>
        <a:ext cx="7687074" cy="788627"/>
      </dsp:txXfrm>
    </dsp:sp>
    <dsp:sp modelId="{60B1D24D-D4BF-4EE5-9391-B8FE9F2055DD}">
      <dsp:nvSpPr>
        <dsp:cNvPr id="0" name=""/>
        <dsp:cNvSpPr/>
      </dsp:nvSpPr>
      <dsp:spPr>
        <a:xfrm>
          <a:off x="0" y="3544103"/>
          <a:ext cx="7772400" cy="87395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solidFill>
                <a:schemeClr val="accent5">
                  <a:lumMod val="50000"/>
                </a:schemeClr>
              </a:solidFill>
            </a:rPr>
            <a:t>No single CDF community may receive more than $1.35 million over a consecutive 2-year period – Waived again for 2024</a:t>
          </a:r>
          <a:endParaRPr lang="en-US" sz="2200" kern="1200">
            <a:solidFill>
              <a:schemeClr val="accent5">
                <a:lumMod val="50000"/>
              </a:schemeClr>
            </a:solidFill>
          </a:endParaRPr>
        </a:p>
      </dsp:txBody>
      <dsp:txXfrm>
        <a:off x="42663" y="3586766"/>
        <a:ext cx="7687074" cy="788627"/>
      </dsp:txXfrm>
    </dsp:sp>
    <dsp:sp modelId="{8AAA92E0-61CD-49DD-9DB7-4B9783FA09DF}">
      <dsp:nvSpPr>
        <dsp:cNvPr id="0" name=""/>
        <dsp:cNvSpPr/>
      </dsp:nvSpPr>
      <dsp:spPr>
        <a:xfrm>
          <a:off x="0" y="4481416"/>
          <a:ext cx="7772400" cy="87395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READ THE APPLICATION GUIDANCE!! And the Technical Assistance Memos!!!</a:t>
          </a:r>
        </a:p>
      </dsp:txBody>
      <dsp:txXfrm>
        <a:off x="42663" y="4524079"/>
        <a:ext cx="7687074" cy="7886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8574F-D740-436E-97FC-24B227041528}">
      <dsp:nvSpPr>
        <dsp:cNvPr id="0" name=""/>
        <dsp:cNvSpPr/>
      </dsp:nvSpPr>
      <dsp:spPr>
        <a:xfrm>
          <a:off x="0" y="42954"/>
          <a:ext cx="8151283" cy="71077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Application deadline moved from March 4, 2024 to </a:t>
          </a:r>
          <a:r>
            <a:rPr lang="en-US" sz="1800" b="1" kern="1200"/>
            <a:t>March 25, 2024 at 3pm</a:t>
          </a:r>
          <a:endParaRPr lang="en-US" sz="1800" kern="1200"/>
        </a:p>
      </dsp:txBody>
      <dsp:txXfrm>
        <a:off x="34697" y="77651"/>
        <a:ext cx="8081889" cy="641381"/>
      </dsp:txXfrm>
    </dsp:sp>
    <dsp:sp modelId="{383FC3C7-CD80-4E57-9EE1-10874C0956F2}">
      <dsp:nvSpPr>
        <dsp:cNvPr id="0" name=""/>
        <dsp:cNvSpPr/>
      </dsp:nvSpPr>
      <dsp:spPr>
        <a:xfrm>
          <a:off x="0" y="831489"/>
          <a:ext cx="8151283" cy="71077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rgbClr val="002060"/>
              </a:solidFill>
            </a:rPr>
            <a:t>New deadline for timely expenditure waivers </a:t>
          </a:r>
          <a:r>
            <a:rPr lang="en-US" sz="1800" b="1" kern="1200">
              <a:solidFill>
                <a:srgbClr val="002060"/>
              </a:solidFill>
            </a:rPr>
            <a:t>February 26, 2024</a:t>
          </a:r>
        </a:p>
      </dsp:txBody>
      <dsp:txXfrm>
        <a:off x="34697" y="866186"/>
        <a:ext cx="8081889" cy="641381"/>
      </dsp:txXfrm>
    </dsp:sp>
    <dsp:sp modelId="{405CDF00-EC5C-46CB-9FA9-686D860F108D}">
      <dsp:nvSpPr>
        <dsp:cNvPr id="0" name=""/>
        <dsp:cNvSpPr/>
      </dsp:nvSpPr>
      <dsp:spPr>
        <a:xfrm>
          <a:off x="0" y="1620024"/>
          <a:ext cx="8151283" cy="71077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Increase of $100,000 in max award to Mini-Entitlements</a:t>
          </a:r>
        </a:p>
      </dsp:txBody>
      <dsp:txXfrm>
        <a:off x="34697" y="1654721"/>
        <a:ext cx="8081889" cy="641381"/>
      </dsp:txXfrm>
    </dsp:sp>
    <dsp:sp modelId="{C1FDE314-F3A8-4172-B640-578A1EE11C32}">
      <dsp:nvSpPr>
        <dsp:cNvPr id="0" name=""/>
        <dsp:cNvSpPr/>
      </dsp:nvSpPr>
      <dsp:spPr>
        <a:xfrm>
          <a:off x="0" y="2408559"/>
          <a:ext cx="8151283" cy="71077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rgbClr val="002060"/>
              </a:solidFill>
            </a:rPr>
            <a:t>Increase of $50,000 in max award to Regional Applicants (three or more communities)</a:t>
          </a:r>
        </a:p>
      </dsp:txBody>
      <dsp:txXfrm>
        <a:off x="34697" y="2443256"/>
        <a:ext cx="8081889" cy="641381"/>
      </dsp:txXfrm>
    </dsp:sp>
    <dsp:sp modelId="{261682FE-1261-4DA1-A704-D850E714E0DB}">
      <dsp:nvSpPr>
        <dsp:cNvPr id="0" name=""/>
        <dsp:cNvSpPr/>
      </dsp:nvSpPr>
      <dsp:spPr>
        <a:xfrm>
          <a:off x="0" y="3197094"/>
          <a:ext cx="8151283" cy="71077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Clarification on Lead Remediation up to $25,000 as grant - based on the work write-up and cost estimate for remediation. </a:t>
          </a:r>
          <a:r>
            <a:rPr lang="en-US" sz="1800" i="1" kern="1200"/>
            <a:t>Not for cost of testing. </a:t>
          </a:r>
          <a:endParaRPr lang="en-US" sz="1800" kern="1200"/>
        </a:p>
      </dsp:txBody>
      <dsp:txXfrm>
        <a:off x="34697" y="3231791"/>
        <a:ext cx="8081889" cy="641381"/>
      </dsp:txXfrm>
    </dsp:sp>
    <dsp:sp modelId="{879D6359-BB2A-44C6-88E3-01712B9DEC6D}">
      <dsp:nvSpPr>
        <dsp:cNvPr id="0" name=""/>
        <dsp:cNvSpPr/>
      </dsp:nvSpPr>
      <dsp:spPr>
        <a:xfrm>
          <a:off x="0" y="3985629"/>
          <a:ext cx="8151283" cy="71077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solidFill>
                <a:srgbClr val="002060"/>
              </a:solidFill>
            </a:rPr>
            <a:t>Increase of Program Delivery + General Admin. cap from 27% to 30%; GA still capped at 15%</a:t>
          </a:r>
          <a:endParaRPr lang="en-US" sz="1800" kern="1200">
            <a:solidFill>
              <a:srgbClr val="002060"/>
            </a:solidFill>
          </a:endParaRPr>
        </a:p>
      </dsp:txBody>
      <dsp:txXfrm>
        <a:off x="34697" y="4020326"/>
        <a:ext cx="8081889" cy="641381"/>
      </dsp:txXfrm>
    </dsp:sp>
    <dsp:sp modelId="{CBBB19F7-83B4-4786-A02C-D38FDB6E4026}">
      <dsp:nvSpPr>
        <dsp:cNvPr id="0" name=""/>
        <dsp:cNvSpPr/>
      </dsp:nvSpPr>
      <dsp:spPr>
        <a:xfrm>
          <a:off x="0" y="4774164"/>
          <a:ext cx="8151283" cy="71077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process of reviewing data related to Single Case Waivers</a:t>
          </a:r>
        </a:p>
      </dsp:txBody>
      <dsp:txXfrm>
        <a:off x="34697" y="4808861"/>
        <a:ext cx="8081889" cy="6413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1D09-57B7-41D8-9E2E-A830DD2D8AEA}">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D8504-3DC7-4DD1-A8B2-B19894D7939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86631-BF7F-46A6-839D-23B84B6C3742}">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Statutory requirement that at least 70% of all CDBG Expenditures must benefit LMI persons</a:t>
          </a:r>
        </a:p>
      </dsp:txBody>
      <dsp:txXfrm>
        <a:off x="1435590" y="531"/>
        <a:ext cx="6451109" cy="1242935"/>
      </dsp:txXfrm>
    </dsp:sp>
    <dsp:sp modelId="{9708650B-4C5F-4D8E-A495-58407A84D4A3}">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6A97D-9F54-42FF-87E4-B7551AF1307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79334-5535-49FD-96F5-DE1D292A2A98}">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the threshold is not met, HUD can require repayment</a:t>
          </a:r>
        </a:p>
      </dsp:txBody>
      <dsp:txXfrm>
        <a:off x="1435590" y="1554201"/>
        <a:ext cx="6451109" cy="1242935"/>
      </dsp:txXfrm>
    </dsp:sp>
    <dsp:sp modelId="{BA1BA74E-9F5C-4287-BB6F-C9A51763BAAE}">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9E30C-A955-48C5-A2E3-E35B141DDB4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AC693-34F4-45BB-B79A-805CA7757498}">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EOHLC required to report to HUD annually</a:t>
          </a:r>
        </a:p>
      </dsp:txBody>
      <dsp:txXfrm>
        <a:off x="1435590" y="3107870"/>
        <a:ext cx="6451109" cy="12429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3FA9-C6EC-4C5C-BEF7-1808E794F54C}">
      <dsp:nvSpPr>
        <dsp:cNvPr id="0" name=""/>
        <dsp:cNvSpPr/>
      </dsp:nvSpPr>
      <dsp:spPr>
        <a:xfrm>
          <a:off x="0" y="0"/>
          <a:ext cx="6966490" cy="1257841"/>
        </a:xfrm>
        <a:prstGeom prst="roundRect">
          <a:avLst>
            <a:gd name="adj" fmla="val 10000"/>
          </a:avLst>
        </a:prstGeom>
        <a:solidFill>
          <a:srgbClr val="9B6D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In order for a service area to qualify for National Objective purposes it must be </a:t>
          </a:r>
          <a:r>
            <a:rPr lang="en-US" sz="2200" u="sng" kern="1200"/>
            <a:t>primarily residential</a:t>
          </a:r>
          <a:endParaRPr lang="en-US" sz="2200" kern="1200"/>
        </a:p>
      </dsp:txBody>
      <dsp:txXfrm>
        <a:off x="36841" y="36841"/>
        <a:ext cx="5609181" cy="1184159"/>
      </dsp:txXfrm>
    </dsp:sp>
    <dsp:sp modelId="{28F3F304-960C-47CE-A1EC-C33BD250DA27}">
      <dsp:nvSpPr>
        <dsp:cNvPr id="0" name=""/>
        <dsp:cNvSpPr/>
      </dsp:nvSpPr>
      <dsp:spPr>
        <a:xfrm>
          <a:off x="614690" y="1467481"/>
          <a:ext cx="6966490" cy="125784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And, it must be demonstrated that at least </a:t>
          </a:r>
          <a:r>
            <a:rPr lang="en-US" sz="2200" b="1" kern="1200"/>
            <a:t>51%</a:t>
          </a:r>
          <a:r>
            <a:rPr lang="en-US" sz="2200" kern="1200"/>
            <a:t> of the residents of the service area are of low-and-moderate income</a:t>
          </a:r>
        </a:p>
      </dsp:txBody>
      <dsp:txXfrm>
        <a:off x="651531" y="1504322"/>
        <a:ext cx="5460521" cy="1184159"/>
      </dsp:txXfrm>
    </dsp:sp>
    <dsp:sp modelId="{4A29D293-75DA-419A-AF8D-DB771DB9ED95}">
      <dsp:nvSpPr>
        <dsp:cNvPr id="0" name=""/>
        <dsp:cNvSpPr/>
      </dsp:nvSpPr>
      <dsp:spPr>
        <a:xfrm>
          <a:off x="1229380" y="2934963"/>
          <a:ext cx="6966490" cy="1257841"/>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Two methods: Survey and Census</a:t>
          </a:r>
        </a:p>
      </dsp:txBody>
      <dsp:txXfrm>
        <a:off x="1266221" y="2971804"/>
        <a:ext cx="5460521" cy="1184159"/>
      </dsp:txXfrm>
    </dsp:sp>
    <dsp:sp modelId="{DB0DD1B2-F0E4-474F-B666-EED04CD98D9C}">
      <dsp:nvSpPr>
        <dsp:cNvPr id="0" name=""/>
        <dsp:cNvSpPr/>
      </dsp:nvSpPr>
      <dsp:spPr>
        <a:xfrm>
          <a:off x="6148893"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32852" y="953863"/>
        <a:ext cx="449678" cy="615241"/>
      </dsp:txXfrm>
    </dsp:sp>
    <dsp:sp modelId="{2241A8FF-E2EE-4B5D-AA24-5846539554E2}">
      <dsp:nvSpPr>
        <dsp:cNvPr id="0" name=""/>
        <dsp:cNvSpPr/>
      </dsp:nvSpPr>
      <dsp:spPr>
        <a:xfrm>
          <a:off x="6763583" y="2412959"/>
          <a:ext cx="817596" cy="81759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47542" y="2412959"/>
        <a:ext cx="449678" cy="61524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66F6C-55EC-435F-980F-F2D086185571}">
      <dsp:nvSpPr>
        <dsp:cNvPr id="0" name=""/>
        <dsp:cNvSpPr/>
      </dsp:nvSpPr>
      <dsp:spPr>
        <a:xfrm>
          <a:off x="1047" y="2019906"/>
          <a:ext cx="2267720" cy="147401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Survey must be sound methodologically</a:t>
          </a:r>
        </a:p>
      </dsp:txBody>
      <dsp:txXfrm>
        <a:off x="73003" y="2091862"/>
        <a:ext cx="2123808" cy="1330106"/>
      </dsp:txXfrm>
    </dsp:sp>
    <dsp:sp modelId="{F55D0BBE-8B0A-44E9-B8CA-E0EA80E85211}">
      <dsp:nvSpPr>
        <dsp:cNvPr id="0" name=""/>
        <dsp:cNvSpPr/>
      </dsp:nvSpPr>
      <dsp:spPr>
        <a:xfrm>
          <a:off x="1134908" y="1505240"/>
          <a:ext cx="2503351" cy="2503351"/>
        </a:xfrm>
        <a:custGeom>
          <a:avLst/>
          <a:gdLst/>
          <a:ahLst/>
          <a:cxnLst/>
          <a:rect l="0" t="0" r="0" b="0"/>
          <a:pathLst>
            <a:path>
              <a:moveTo>
                <a:pt x="252034" y="498409"/>
              </a:moveTo>
              <a:arcTo wR="1251675" hR="1251675" stAng="13019963" swAng="636007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65B4EC-7F2F-4290-AA16-4BD829BCADE1}">
      <dsp:nvSpPr>
        <dsp:cNvPr id="0" name=""/>
        <dsp:cNvSpPr/>
      </dsp:nvSpPr>
      <dsp:spPr>
        <a:xfrm>
          <a:off x="2504399" y="2019906"/>
          <a:ext cx="2267720" cy="14740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See Appendix C HUD’s survey guidance</a:t>
          </a:r>
        </a:p>
      </dsp:txBody>
      <dsp:txXfrm>
        <a:off x="2576355" y="2091862"/>
        <a:ext cx="2123808" cy="1330106"/>
      </dsp:txXfrm>
    </dsp:sp>
    <dsp:sp modelId="{29409BDF-BC08-49CE-9B6D-F64A48CE2747}">
      <dsp:nvSpPr>
        <dsp:cNvPr id="0" name=""/>
        <dsp:cNvSpPr/>
      </dsp:nvSpPr>
      <dsp:spPr>
        <a:xfrm>
          <a:off x="1134908" y="1505240"/>
          <a:ext cx="2503351" cy="2503351"/>
        </a:xfrm>
        <a:custGeom>
          <a:avLst/>
          <a:gdLst/>
          <a:ahLst/>
          <a:cxnLst/>
          <a:rect l="0" t="0" r="0" b="0"/>
          <a:pathLst>
            <a:path>
              <a:moveTo>
                <a:pt x="2251316" y="2004942"/>
              </a:moveTo>
              <a:arcTo wR="1251675" hR="1251675" stAng="2219963" swAng="636007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A8CE1-3393-49EB-B3A3-AF18A669C767}">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9ABAE-495F-4443-AD84-FDF3951CC8D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5AB9C-C22D-4BBB-8EFA-4D5DF1A40D1D}">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Municipalities under 50,000 </a:t>
          </a:r>
          <a:r>
            <a:rPr lang="en-US" sz="2500" b="1" u="sng" kern="1200"/>
            <a:t>and</a:t>
          </a:r>
          <a:endParaRPr lang="en-US" sz="2500" kern="1200"/>
        </a:p>
      </dsp:txBody>
      <dsp:txXfrm>
        <a:off x="1435590" y="531"/>
        <a:ext cx="6451109" cy="1242935"/>
      </dsp:txXfrm>
    </dsp:sp>
    <dsp:sp modelId="{6D3891E9-FC3C-47E2-8587-BBD6B623F8B9}">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B0EEE-71F5-493B-B21E-843D9825E7C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92F54-CC9E-4D89-BF03-B2F92F60CA53}">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Municipalities that do not receive CDBG funds directly from HUD</a:t>
          </a:r>
        </a:p>
      </dsp:txBody>
      <dsp:txXfrm>
        <a:off x="1435590" y="1554201"/>
        <a:ext cx="6451109" cy="1242935"/>
      </dsp:txXfrm>
    </dsp:sp>
    <dsp:sp modelId="{BA90BC2E-38A0-4A9C-88B5-A2AB92D973FE}">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153D3-92FE-4FE6-A084-A1FBC5EE953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28041-2CFB-40B3-97F2-1768A992E3F3}">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Apply only through chief elected official</a:t>
          </a:r>
        </a:p>
      </dsp:txBody>
      <dsp:txXfrm>
        <a:off x="1435590" y="3107870"/>
        <a:ext cx="3549015" cy="1242935"/>
      </dsp:txXfrm>
    </dsp:sp>
    <dsp:sp modelId="{51779889-5AD0-4704-B747-E34358FF78A4}">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Must be authorized to obligate the City or Town</a:t>
          </a:r>
        </a:p>
      </dsp:txBody>
      <dsp:txXfrm>
        <a:off x="4984605" y="3107870"/>
        <a:ext cx="2902094" cy="124293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B69F-5FFD-4010-BC76-F565BAAB2E41}">
      <dsp:nvSpPr>
        <dsp:cNvPr id="0" name=""/>
        <dsp:cNvSpPr/>
      </dsp:nvSpPr>
      <dsp:spPr>
        <a:xfrm>
          <a:off x="3929357" y="1406406"/>
          <a:ext cx="91440" cy="643161"/>
        </a:xfrm>
        <a:custGeom>
          <a:avLst/>
          <a:gdLst/>
          <a:ahLst/>
          <a:cxnLst/>
          <a:rect l="0" t="0" r="0" b="0"/>
          <a:pathLst>
            <a:path>
              <a:moveTo>
                <a:pt x="45720" y="0"/>
              </a:moveTo>
              <a:lnTo>
                <a:pt x="45720" y="64316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8D45B-3D7A-4968-9034-C874A36BA322}">
      <dsp:nvSpPr>
        <dsp:cNvPr id="0" name=""/>
        <dsp:cNvSpPr/>
      </dsp:nvSpPr>
      <dsp:spPr>
        <a:xfrm>
          <a:off x="2869355" y="2139"/>
          <a:ext cx="2211444" cy="14042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2A0C6-E3D1-4919-A2A9-3B09BBE719AF}">
      <dsp:nvSpPr>
        <dsp:cNvPr id="0" name=""/>
        <dsp:cNvSpPr/>
      </dsp:nvSpPr>
      <dsp:spPr>
        <a:xfrm>
          <a:off x="3115071" y="235569"/>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4.  </a:t>
          </a:r>
          <a:r>
            <a:rPr lang="en-US" sz="1700" b="1" i="1" kern="1200"/>
            <a:t>Job creation or retention</a:t>
          </a:r>
          <a:endParaRPr lang="en-US" sz="1700" kern="1200"/>
        </a:p>
      </dsp:txBody>
      <dsp:txXfrm>
        <a:off x="3156201" y="276699"/>
        <a:ext cx="2129184" cy="1322007"/>
      </dsp:txXfrm>
    </dsp:sp>
    <dsp:sp modelId="{74238D7A-3F1A-49B4-BB24-BE0B28B874A8}">
      <dsp:nvSpPr>
        <dsp:cNvPr id="0" name=""/>
        <dsp:cNvSpPr/>
      </dsp:nvSpPr>
      <dsp:spPr>
        <a:xfrm>
          <a:off x="2869355" y="2049568"/>
          <a:ext cx="2211444" cy="14042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31A62-CA08-485B-A780-0D313810EB84}">
      <dsp:nvSpPr>
        <dsp:cNvPr id="0" name=""/>
        <dsp:cNvSpPr/>
      </dsp:nvSpPr>
      <dsp:spPr>
        <a:xfrm>
          <a:off x="3115071" y="2282998"/>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Not applicable to activities currently supported by Massachusetts CDBG Program</a:t>
          </a:r>
          <a:endParaRPr lang="en-US" sz="1700" kern="1200"/>
        </a:p>
      </dsp:txBody>
      <dsp:txXfrm>
        <a:off x="3156201" y="2324128"/>
        <a:ext cx="2129184" cy="132200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DDDD2-65D5-4E66-ACF5-BB0983C96943}">
      <dsp:nvSpPr>
        <dsp:cNvPr id="0" name=""/>
        <dsp:cNvSpPr/>
      </dsp:nvSpPr>
      <dsp:spPr>
        <a:xfrm>
          <a:off x="0" y="614660"/>
          <a:ext cx="2414984" cy="144899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rPr>
            <a:t>Slums &amp; Blight  - Area-wide or Spot</a:t>
          </a:r>
        </a:p>
      </dsp:txBody>
      <dsp:txXfrm>
        <a:off x="0" y="614660"/>
        <a:ext cx="2414984" cy="1448990"/>
      </dsp:txXfrm>
    </dsp:sp>
    <dsp:sp modelId="{54425EBF-87FE-4171-889D-4F41718100AC}">
      <dsp:nvSpPr>
        <dsp:cNvPr id="0" name=""/>
        <dsp:cNvSpPr/>
      </dsp:nvSpPr>
      <dsp:spPr>
        <a:xfrm>
          <a:off x="2656482" y="614660"/>
          <a:ext cx="2414984" cy="144899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rPr>
            <a:t>Area-wide basis - application</a:t>
          </a:r>
        </a:p>
      </dsp:txBody>
      <dsp:txXfrm>
        <a:off x="2656482" y="614660"/>
        <a:ext cx="2414984" cy="1448990"/>
      </dsp:txXfrm>
    </dsp:sp>
    <dsp:sp modelId="{7BD5633B-5C47-4DBB-B557-47B9E0B0EDD8}">
      <dsp:nvSpPr>
        <dsp:cNvPr id="0" name=""/>
        <dsp:cNvSpPr/>
      </dsp:nvSpPr>
      <dsp:spPr>
        <a:xfrm>
          <a:off x="5312965" y="614660"/>
          <a:ext cx="2414984" cy="144899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rPr>
            <a:t>Submitted </a:t>
          </a:r>
          <a:r>
            <a:rPr lang="en-US" sz="2000" b="1" i="1" kern="1200">
              <a:solidFill>
                <a:schemeClr val="accent5">
                  <a:lumMod val="50000"/>
                </a:schemeClr>
              </a:solidFill>
            </a:rPr>
            <a:t>no later</a:t>
          </a:r>
          <a:r>
            <a:rPr lang="en-US" sz="2000" b="1" kern="1200">
              <a:solidFill>
                <a:schemeClr val="accent5">
                  <a:lumMod val="50000"/>
                </a:schemeClr>
              </a:solidFill>
            </a:rPr>
            <a:t> than 30 days prior to application due date </a:t>
          </a:r>
        </a:p>
      </dsp:txBody>
      <dsp:txXfrm>
        <a:off x="5312965" y="614660"/>
        <a:ext cx="2414984" cy="1448990"/>
      </dsp:txXfrm>
    </dsp:sp>
    <dsp:sp modelId="{E90BA822-9302-45A1-90C3-933479A73D87}">
      <dsp:nvSpPr>
        <dsp:cNvPr id="0" name=""/>
        <dsp:cNvSpPr/>
      </dsp:nvSpPr>
      <dsp:spPr>
        <a:xfrm>
          <a:off x="1328241" y="2305149"/>
          <a:ext cx="2414984" cy="144899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rPr>
            <a:t>Once approved by EOHLC, an </a:t>
          </a:r>
          <a:r>
            <a:rPr lang="en-US" sz="2000" b="1" u="sng" kern="1200">
              <a:solidFill>
                <a:schemeClr val="accent5">
                  <a:lumMod val="50000"/>
                </a:schemeClr>
              </a:solidFill>
            </a:rPr>
            <a:t>inventory/ target area</a:t>
          </a:r>
          <a:r>
            <a:rPr lang="en-US" sz="2000" b="1" kern="1200">
              <a:solidFill>
                <a:schemeClr val="accent5">
                  <a:lumMod val="50000"/>
                </a:schemeClr>
              </a:solidFill>
            </a:rPr>
            <a:t> is valid for 10 years </a:t>
          </a:r>
        </a:p>
      </dsp:txBody>
      <dsp:txXfrm>
        <a:off x="1328241" y="2305149"/>
        <a:ext cx="2414984" cy="1448990"/>
      </dsp:txXfrm>
    </dsp:sp>
    <dsp:sp modelId="{4C295660-76D4-4C0D-8181-A70E0F5E1F76}">
      <dsp:nvSpPr>
        <dsp:cNvPr id="0" name=""/>
        <dsp:cNvSpPr/>
      </dsp:nvSpPr>
      <dsp:spPr>
        <a:xfrm>
          <a:off x="3984724" y="2305149"/>
          <a:ext cx="2414984" cy="144899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rPr>
            <a:t>Spot blight - only health &amp; safety issues can be addressed</a:t>
          </a:r>
        </a:p>
      </dsp:txBody>
      <dsp:txXfrm>
        <a:off x="3984724" y="2305149"/>
        <a:ext cx="2414984" cy="144899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7EC6E-F594-43BC-874D-34882041889E}">
      <dsp:nvSpPr>
        <dsp:cNvPr id="0" name=""/>
        <dsp:cNvSpPr/>
      </dsp:nvSpPr>
      <dsp:spPr>
        <a:xfrm>
          <a:off x="610" y="346529"/>
          <a:ext cx="2380430" cy="1428258"/>
        </a:xfrm>
        <a:prstGeom prst="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Address specific conditions of blight, physical decay or environmental contamination that threaten public health and welfare</a:t>
          </a:r>
        </a:p>
      </dsp:txBody>
      <dsp:txXfrm>
        <a:off x="610" y="346529"/>
        <a:ext cx="2380430" cy="1428258"/>
      </dsp:txXfrm>
    </dsp:sp>
    <dsp:sp modelId="{DDF0621D-F006-4E66-BF44-BAD2A3FCB8C9}">
      <dsp:nvSpPr>
        <dsp:cNvPr id="0" name=""/>
        <dsp:cNvSpPr/>
      </dsp:nvSpPr>
      <dsp:spPr>
        <a:xfrm>
          <a:off x="2619083" y="346529"/>
          <a:ext cx="2380430" cy="14282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Acquisition*, clearance, historic preservation, remediation, building rehabilitation</a:t>
          </a:r>
        </a:p>
      </dsp:txBody>
      <dsp:txXfrm>
        <a:off x="2619083" y="346529"/>
        <a:ext cx="2380430" cy="1428258"/>
      </dsp:txXfrm>
    </dsp:sp>
    <dsp:sp modelId="{1ACF4934-21E1-47E5-813E-82C9BC0F7390}">
      <dsp:nvSpPr>
        <dsp:cNvPr id="0" name=""/>
        <dsp:cNvSpPr/>
      </dsp:nvSpPr>
      <dsp:spPr>
        <a:xfrm>
          <a:off x="610" y="2012830"/>
          <a:ext cx="2380430" cy="1428258"/>
        </a:xfrm>
        <a:prstGeom prst="rect">
          <a:avLst/>
        </a:prstGeom>
        <a:solidFill>
          <a:srgbClr val="E0D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Provide description of site – Why is the building or property deteriorated? </a:t>
          </a:r>
        </a:p>
      </dsp:txBody>
      <dsp:txXfrm>
        <a:off x="610" y="2012830"/>
        <a:ext cx="2380430" cy="1428258"/>
      </dsp:txXfrm>
    </dsp:sp>
    <dsp:sp modelId="{D5761920-4282-427D-92EB-F991FAFB3F5A}">
      <dsp:nvSpPr>
        <dsp:cNvPr id="0" name=""/>
        <dsp:cNvSpPr/>
      </dsp:nvSpPr>
      <dsp:spPr>
        <a:xfrm>
          <a:off x="2619083" y="2012830"/>
          <a:ext cx="2380430" cy="1428258"/>
        </a:xfrm>
        <a:prstGeom prst="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Must indicate/document serious health and safety concerns – Why is it a serious concern? Provide evidence to support</a:t>
          </a:r>
        </a:p>
      </dsp:txBody>
      <dsp:txXfrm>
        <a:off x="2619083" y="2012830"/>
        <a:ext cx="2380430" cy="1428258"/>
      </dsp:txXfrm>
    </dsp:sp>
    <dsp:sp modelId="{DECF657D-481E-4603-9BD2-20115A26A654}">
      <dsp:nvSpPr>
        <dsp:cNvPr id="0" name=""/>
        <dsp:cNvSpPr/>
      </dsp:nvSpPr>
      <dsp:spPr>
        <a:xfrm>
          <a:off x="610" y="3679132"/>
          <a:ext cx="2380430" cy="1428258"/>
        </a:xfrm>
        <a:prstGeom prst="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Limitations on what can be done under this NO, health and safety hazards.</a:t>
          </a:r>
        </a:p>
      </dsp:txBody>
      <dsp:txXfrm>
        <a:off x="610" y="3679132"/>
        <a:ext cx="2380430" cy="1428258"/>
      </dsp:txXfrm>
    </dsp:sp>
    <dsp:sp modelId="{3619F25A-4BF8-479E-813F-647871B0680E}">
      <dsp:nvSpPr>
        <dsp:cNvPr id="0" name=""/>
        <dsp:cNvSpPr/>
      </dsp:nvSpPr>
      <dsp:spPr>
        <a:xfrm>
          <a:off x="2619083" y="3679132"/>
          <a:ext cx="2380430" cy="1428258"/>
        </a:xfrm>
        <a:prstGeom prst="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*Must be a precursor to another eligible activity that addresses S&amp;B</a:t>
          </a:r>
        </a:p>
      </dsp:txBody>
      <dsp:txXfrm>
        <a:off x="2619083" y="3679132"/>
        <a:ext cx="2380430" cy="1428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4E51-7BFB-44E4-92DA-43E9A3618CDE}">
      <dsp:nvSpPr>
        <dsp:cNvPr id="0" name=""/>
        <dsp:cNvSpPr/>
      </dsp:nvSpPr>
      <dsp:spPr>
        <a:xfrm>
          <a:off x="2622678" y="1801"/>
          <a:ext cx="2950513" cy="11889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Abadi Extra Light" panose="020B0204020104020204" pitchFamily="34" charset="0"/>
            </a:rPr>
            <a:t>Community Development Fund</a:t>
          </a:r>
        </a:p>
      </dsp:txBody>
      <dsp:txXfrm>
        <a:off x="2680719" y="59842"/>
        <a:ext cx="2834431" cy="1072886"/>
      </dsp:txXfrm>
    </dsp:sp>
    <dsp:sp modelId="{CE9D2CE8-E18D-440F-9277-28B9AA463341}">
      <dsp:nvSpPr>
        <dsp:cNvPr id="0" name=""/>
        <dsp:cNvSpPr/>
      </dsp:nvSpPr>
      <dsp:spPr>
        <a:xfrm>
          <a:off x="2622678" y="1250218"/>
          <a:ext cx="2950513" cy="118896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Abadi Extra Light" panose="020B0204020104020204" pitchFamily="34" charset="0"/>
            </a:rPr>
            <a:t>Approximately $23 million available</a:t>
          </a:r>
        </a:p>
      </dsp:txBody>
      <dsp:txXfrm>
        <a:off x="2680719" y="1308259"/>
        <a:ext cx="2834431" cy="1072886"/>
      </dsp:txXfrm>
    </dsp:sp>
    <dsp:sp modelId="{DD9E37D6-31CF-4D01-9145-E2C70B05A38C}">
      <dsp:nvSpPr>
        <dsp:cNvPr id="0" name=""/>
        <dsp:cNvSpPr/>
      </dsp:nvSpPr>
      <dsp:spPr>
        <a:xfrm>
          <a:off x="2622678" y="2498635"/>
          <a:ext cx="2950513" cy="11889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prstClr val="white"/>
              </a:solidFill>
              <a:latin typeface="Abadi Extra Light" panose="020B0204020104020204" pitchFamily="34" charset="0"/>
              <a:ea typeface="+mn-ea"/>
              <a:cs typeface="+mn-cs"/>
            </a:rPr>
            <a:t>Non-Entitlement Municipalities Eligible</a:t>
          </a:r>
          <a:r>
            <a:rPr lang="en-US" sz="2000" kern="1200"/>
            <a:t>	</a:t>
          </a:r>
        </a:p>
      </dsp:txBody>
      <dsp:txXfrm>
        <a:off x="2680719" y="2556676"/>
        <a:ext cx="2834431" cy="1072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2D2B9-F59C-4998-8D7B-EE56F8EDEA11}">
      <dsp:nvSpPr>
        <dsp:cNvPr id="0" name=""/>
        <dsp:cNvSpPr/>
      </dsp:nvSpPr>
      <dsp:spPr>
        <a:xfrm>
          <a:off x="0" y="711699"/>
          <a:ext cx="7886700" cy="585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latin typeface="Abadi Extra Light" panose="020B0204020104020204" pitchFamily="34" charset="0"/>
            </a:rPr>
            <a:t>Mini-Entitlement Program</a:t>
          </a:r>
          <a:endParaRPr lang="en-US" sz="2500" kern="1200">
            <a:latin typeface="Abadi Extra Light" panose="020B0204020104020204" pitchFamily="34" charset="0"/>
          </a:endParaRPr>
        </a:p>
      </dsp:txBody>
      <dsp:txXfrm>
        <a:off x="28557" y="740256"/>
        <a:ext cx="7829586" cy="527886"/>
      </dsp:txXfrm>
    </dsp:sp>
    <dsp:sp modelId="{7AE4B351-D570-4960-A87A-1B58D0AA3934}">
      <dsp:nvSpPr>
        <dsp:cNvPr id="0" name=""/>
        <dsp:cNvSpPr/>
      </dsp:nvSpPr>
      <dsp:spPr>
        <a:xfrm>
          <a:off x="0" y="1296699"/>
          <a:ext cx="78867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Abadi Extra Light" panose="020B0204020104020204" pitchFamily="34" charset="0"/>
            </a:rPr>
            <a:t>Selected Communities – see One Year Plan</a:t>
          </a:r>
        </a:p>
      </dsp:txBody>
      <dsp:txXfrm>
        <a:off x="0" y="1296699"/>
        <a:ext cx="7886700" cy="414000"/>
      </dsp:txXfrm>
    </dsp:sp>
    <dsp:sp modelId="{7085369C-07EF-4910-8852-92D3B2D792FA}">
      <dsp:nvSpPr>
        <dsp:cNvPr id="0" name=""/>
        <dsp:cNvSpPr/>
      </dsp:nvSpPr>
      <dsp:spPr>
        <a:xfrm>
          <a:off x="0" y="1710699"/>
          <a:ext cx="7886700" cy="5850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Abadi Extra Light" panose="020B0204020104020204" pitchFamily="34" charset="0"/>
            </a:rPr>
            <a:t>Up to $9,250,000 million available </a:t>
          </a:r>
        </a:p>
      </dsp:txBody>
      <dsp:txXfrm>
        <a:off x="28557" y="1739256"/>
        <a:ext cx="7829586" cy="527886"/>
      </dsp:txXfrm>
    </dsp:sp>
    <dsp:sp modelId="{0CD03D12-EA73-4416-AECB-5DC4FBE67E07}">
      <dsp:nvSpPr>
        <dsp:cNvPr id="0" name=""/>
        <dsp:cNvSpPr/>
      </dsp:nvSpPr>
      <dsp:spPr>
        <a:xfrm>
          <a:off x="0" y="2367699"/>
          <a:ext cx="7886700" cy="5850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Abadi Extra Light" panose="020B0204020104020204" pitchFamily="34" charset="0"/>
            </a:rPr>
            <a:t>Multiple activities – </a:t>
          </a:r>
          <a:r>
            <a:rPr lang="en-US" sz="2500" i="1" kern="1200">
              <a:latin typeface="Abadi Extra Light" panose="020B0204020104020204" pitchFamily="34" charset="0"/>
            </a:rPr>
            <a:t>but</a:t>
          </a:r>
          <a:r>
            <a:rPr lang="en-US" sz="2500" kern="1200">
              <a:latin typeface="Abadi Extra Light" panose="020B0204020104020204" pitchFamily="34" charset="0"/>
            </a:rPr>
            <a:t> no more than three in addition to PSS</a:t>
          </a:r>
        </a:p>
      </dsp:txBody>
      <dsp:txXfrm>
        <a:off x="28557" y="2396256"/>
        <a:ext cx="7829586" cy="527886"/>
      </dsp:txXfrm>
    </dsp:sp>
    <dsp:sp modelId="{9F6F038C-C196-4DB5-93AF-7562095CC207}">
      <dsp:nvSpPr>
        <dsp:cNvPr id="0" name=""/>
        <dsp:cNvSpPr/>
      </dsp:nvSpPr>
      <dsp:spPr>
        <a:xfrm>
          <a:off x="0" y="3039296"/>
          <a:ext cx="7886700" cy="5850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Abadi Extra Light" panose="020B0204020104020204" pitchFamily="34" charset="0"/>
            </a:rPr>
            <a:t>Required to target</a:t>
          </a:r>
        </a:p>
      </dsp:txBody>
      <dsp:txXfrm>
        <a:off x="28557" y="3067853"/>
        <a:ext cx="7829586" cy="527886"/>
      </dsp:txXfrm>
    </dsp:sp>
    <dsp:sp modelId="{0A43B718-64D7-4E68-BC4E-A58A1D14F2D4}">
      <dsp:nvSpPr>
        <dsp:cNvPr id="0" name=""/>
        <dsp:cNvSpPr/>
      </dsp:nvSpPr>
      <dsp:spPr>
        <a:xfrm>
          <a:off x="0" y="3681699"/>
          <a:ext cx="7886700" cy="585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Abadi Extra Light" panose="020B0204020104020204" pitchFamily="34" charset="0"/>
            </a:rPr>
            <a:t>Community Development Strategy</a:t>
          </a:r>
        </a:p>
      </dsp:txBody>
      <dsp:txXfrm>
        <a:off x="28557" y="3710256"/>
        <a:ext cx="7829586" cy="527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466E-198D-441F-B345-BC1D7A1D2B88}">
      <dsp:nvSpPr>
        <dsp:cNvPr id="0" name=""/>
        <dsp:cNvSpPr/>
      </dsp:nvSpPr>
      <dsp:spPr>
        <a:xfrm>
          <a:off x="0" y="3809"/>
          <a:ext cx="7886700" cy="12552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9EB8F-FAD5-4B0C-B929-87B119A33061}">
      <dsp:nvSpPr>
        <dsp:cNvPr id="0" name=""/>
        <dsp:cNvSpPr/>
      </dsp:nvSpPr>
      <dsp:spPr>
        <a:xfrm>
          <a:off x="379704" y="286234"/>
          <a:ext cx="691046" cy="690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F9065-C071-44B6-9D09-D97EFB4EB7B6}">
      <dsp:nvSpPr>
        <dsp:cNvPr id="0" name=""/>
        <dsp:cNvSpPr/>
      </dsp:nvSpPr>
      <dsp:spPr>
        <a:xfrm>
          <a:off x="1450454" y="3809"/>
          <a:ext cx="63405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1066800">
            <a:lnSpc>
              <a:spcPct val="100000"/>
            </a:lnSpc>
            <a:spcBef>
              <a:spcPct val="0"/>
            </a:spcBef>
            <a:spcAft>
              <a:spcPct val="35000"/>
            </a:spcAft>
            <a:buNone/>
          </a:pPr>
          <a:r>
            <a:rPr lang="en-US" sz="2400" kern="1200"/>
            <a:t>Web-based application forms can be found at  </a:t>
          </a:r>
          <a:r>
            <a:rPr lang="en-US" sz="2400" kern="1200">
              <a:hlinkClick xmlns:r="http://schemas.openxmlformats.org/officeDocument/2006/relationships" r:id="rId3"/>
            </a:rPr>
            <a:t>http://madhcd.intelligrants.com</a:t>
          </a:r>
          <a:r>
            <a:rPr lang="en-US" sz="2400" kern="1200"/>
            <a:t> (will be available soon after the application training)</a:t>
          </a:r>
        </a:p>
      </dsp:txBody>
      <dsp:txXfrm>
        <a:off x="1450454" y="3809"/>
        <a:ext cx="6340525" cy="1256447"/>
      </dsp:txXfrm>
    </dsp:sp>
    <dsp:sp modelId="{F5FE7022-B534-4F1F-AE08-10B5A25A475C}">
      <dsp:nvSpPr>
        <dsp:cNvPr id="0" name=""/>
        <dsp:cNvSpPr/>
      </dsp:nvSpPr>
      <dsp:spPr>
        <a:xfrm>
          <a:off x="0" y="1547445"/>
          <a:ext cx="7886700" cy="12552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EEC4A-3358-4698-B952-379D1E32769C}">
      <dsp:nvSpPr>
        <dsp:cNvPr id="0" name=""/>
        <dsp:cNvSpPr/>
      </dsp:nvSpPr>
      <dsp:spPr>
        <a:xfrm>
          <a:off x="379704" y="1829869"/>
          <a:ext cx="691046" cy="69037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C0C29-4904-45FA-8BC5-48B83B171F94}">
      <dsp:nvSpPr>
        <dsp:cNvPr id="0" name=""/>
        <dsp:cNvSpPr/>
      </dsp:nvSpPr>
      <dsp:spPr>
        <a:xfrm>
          <a:off x="1450454" y="1547445"/>
          <a:ext cx="63405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1066800">
            <a:lnSpc>
              <a:spcPct val="100000"/>
            </a:lnSpc>
            <a:spcBef>
              <a:spcPct val="0"/>
            </a:spcBef>
            <a:spcAft>
              <a:spcPct val="35000"/>
            </a:spcAft>
            <a:buNone/>
          </a:pPr>
          <a:r>
            <a:rPr lang="en-US" sz="2400" kern="1200"/>
            <a:t>A link to the application can be found on the CDBG web page </a:t>
          </a:r>
        </a:p>
      </dsp:txBody>
      <dsp:txXfrm>
        <a:off x="1450454" y="1547445"/>
        <a:ext cx="6340525" cy="1256447"/>
      </dsp:txXfrm>
    </dsp:sp>
    <dsp:sp modelId="{FBAB8E0D-0CAA-48F6-B650-CB78852F1FA4}">
      <dsp:nvSpPr>
        <dsp:cNvPr id="0" name=""/>
        <dsp:cNvSpPr/>
      </dsp:nvSpPr>
      <dsp:spPr>
        <a:xfrm>
          <a:off x="0" y="3091080"/>
          <a:ext cx="7886700" cy="12552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0FDAC-678A-4E21-BF65-7545876BCE8F}">
      <dsp:nvSpPr>
        <dsp:cNvPr id="0" name=""/>
        <dsp:cNvSpPr/>
      </dsp:nvSpPr>
      <dsp:spPr>
        <a:xfrm>
          <a:off x="379704" y="3373505"/>
          <a:ext cx="691046" cy="69037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5FEE-F6F1-4E73-871C-6528D6E9D5EA}">
      <dsp:nvSpPr>
        <dsp:cNvPr id="0" name=""/>
        <dsp:cNvSpPr/>
      </dsp:nvSpPr>
      <dsp:spPr>
        <a:xfrm>
          <a:off x="1450454" y="3091080"/>
          <a:ext cx="63405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1066800">
            <a:lnSpc>
              <a:spcPct val="100000"/>
            </a:lnSpc>
            <a:spcBef>
              <a:spcPct val="0"/>
            </a:spcBef>
            <a:spcAft>
              <a:spcPct val="35000"/>
            </a:spcAft>
            <a:buNone/>
          </a:pPr>
          <a:r>
            <a:rPr lang="en-US" sz="2400" kern="1200"/>
            <a:t>EOHLC will send notice of availability through MMA/email lists &amp; COMMBUYS</a:t>
          </a:r>
        </a:p>
      </dsp:txBody>
      <dsp:txXfrm>
        <a:off x="1450454" y="3091080"/>
        <a:ext cx="6340525" cy="1256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A4C3A-4D70-4F1C-ACAB-4A6FBBF23D6D}">
      <dsp:nvSpPr>
        <dsp:cNvPr id="0" name=""/>
        <dsp:cNvSpPr/>
      </dsp:nvSpPr>
      <dsp:spPr>
        <a:xfrm>
          <a:off x="0" y="850668"/>
          <a:ext cx="7772400" cy="55165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1. Is it eligible? Is it ineligible?</a:t>
          </a:r>
        </a:p>
      </dsp:txBody>
      <dsp:txXfrm>
        <a:off x="26930" y="877598"/>
        <a:ext cx="7718540" cy="497795"/>
      </dsp:txXfrm>
    </dsp:sp>
    <dsp:sp modelId="{CE16F2A1-871D-44A8-88CB-F995AF7E100F}">
      <dsp:nvSpPr>
        <dsp:cNvPr id="0" name=""/>
        <dsp:cNvSpPr/>
      </dsp:nvSpPr>
      <dsp:spPr>
        <a:xfrm>
          <a:off x="0" y="1468563"/>
          <a:ext cx="7772400" cy="551655"/>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2. Will it meet a national objective?</a:t>
          </a:r>
        </a:p>
      </dsp:txBody>
      <dsp:txXfrm>
        <a:off x="26930" y="1495493"/>
        <a:ext cx="7718540" cy="497795"/>
      </dsp:txXfrm>
    </dsp:sp>
    <dsp:sp modelId="{D59CF990-B259-4DD7-9F88-4C43F8767F63}">
      <dsp:nvSpPr>
        <dsp:cNvPr id="0" name=""/>
        <dsp:cNvSpPr/>
      </dsp:nvSpPr>
      <dsp:spPr>
        <a:xfrm>
          <a:off x="0" y="2086458"/>
          <a:ext cx="7772400" cy="55165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3. Was the need identified through a public process?</a:t>
          </a:r>
        </a:p>
      </dsp:txBody>
      <dsp:txXfrm>
        <a:off x="26930" y="2113388"/>
        <a:ext cx="7718540" cy="497795"/>
      </dsp:txXfrm>
    </dsp:sp>
    <dsp:sp modelId="{4C7A5B52-A23E-4457-8150-C5F41495EC13}">
      <dsp:nvSpPr>
        <dsp:cNvPr id="0" name=""/>
        <dsp:cNvSpPr/>
      </dsp:nvSpPr>
      <dsp:spPr>
        <a:xfrm>
          <a:off x="0" y="2704353"/>
          <a:ext cx="7772400"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4. Is it feasible? Can it be carried out in a timely manner?</a:t>
          </a:r>
        </a:p>
      </dsp:txBody>
      <dsp:txXfrm>
        <a:off x="26930" y="2731283"/>
        <a:ext cx="7718540" cy="497795"/>
      </dsp:txXfrm>
    </dsp:sp>
    <dsp:sp modelId="{E668F5C0-BB68-4A5B-BA04-A89E2B028A36}">
      <dsp:nvSpPr>
        <dsp:cNvPr id="0" name=""/>
        <dsp:cNvSpPr/>
      </dsp:nvSpPr>
      <dsp:spPr>
        <a:xfrm>
          <a:off x="0" y="3322248"/>
          <a:ext cx="7772400" cy="551655"/>
        </a:xfrm>
        <a:prstGeom prst="roundRect">
          <a:avLst/>
        </a:prstGeom>
        <a:solidFill>
          <a:srgbClr val="85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5. Will it have an impact?</a:t>
          </a:r>
        </a:p>
      </dsp:txBody>
      <dsp:txXfrm>
        <a:off x="26930" y="3349178"/>
        <a:ext cx="7718540" cy="497795"/>
      </dsp:txXfrm>
    </dsp:sp>
    <dsp:sp modelId="{4AFA664F-9D0A-4DBE-B81B-78A23CAB08A0}">
      <dsp:nvSpPr>
        <dsp:cNvPr id="0" name=""/>
        <dsp:cNvSpPr/>
      </dsp:nvSpPr>
      <dsp:spPr>
        <a:xfrm>
          <a:off x="0" y="3940143"/>
          <a:ext cx="7772400" cy="551655"/>
        </a:xfrm>
        <a:prstGeom prst="roundRect">
          <a:avLst/>
        </a:prstGeom>
        <a:solidFill>
          <a:srgbClr val="991B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6. Will it comply with all other federal and state requirements?</a:t>
          </a:r>
        </a:p>
      </dsp:txBody>
      <dsp:txXfrm>
        <a:off x="26930" y="3967073"/>
        <a:ext cx="7718540"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F2125-A606-4D60-9B6B-349CB842FDD9}">
      <dsp:nvSpPr>
        <dsp:cNvPr id="0" name=""/>
        <dsp:cNvSpPr/>
      </dsp:nvSpPr>
      <dsp:spPr>
        <a:xfrm>
          <a:off x="0" y="1594"/>
          <a:ext cx="7886700" cy="67959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EBD5E03F-BD20-440B-AC24-7C064875B144}">
      <dsp:nvSpPr>
        <dsp:cNvPr id="0" name=""/>
        <dsp:cNvSpPr/>
      </dsp:nvSpPr>
      <dsp:spPr>
        <a:xfrm>
          <a:off x="205577" y="154503"/>
          <a:ext cx="373776" cy="373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CD322-B7F1-466B-B2FA-C94D9E7B704D}">
      <dsp:nvSpPr>
        <dsp:cNvPr id="0" name=""/>
        <dsp:cNvSpPr/>
      </dsp:nvSpPr>
      <dsp:spPr>
        <a:xfrm>
          <a:off x="784930" y="1594"/>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1. Anti-Displacement and Relocation Plan</a:t>
          </a:r>
        </a:p>
      </dsp:txBody>
      <dsp:txXfrm>
        <a:off x="784930" y="1594"/>
        <a:ext cx="7101769" cy="679593"/>
      </dsp:txXfrm>
    </dsp:sp>
    <dsp:sp modelId="{F048D031-596C-456F-A88A-D9CB8DC49E4C}">
      <dsp:nvSpPr>
        <dsp:cNvPr id="0" name=""/>
        <dsp:cNvSpPr/>
      </dsp:nvSpPr>
      <dsp:spPr>
        <a:xfrm>
          <a:off x="0" y="851086"/>
          <a:ext cx="7886700" cy="679593"/>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13A6AB9E-D452-4197-973F-6E13B8AC4763}">
      <dsp:nvSpPr>
        <dsp:cNvPr id="0" name=""/>
        <dsp:cNvSpPr/>
      </dsp:nvSpPr>
      <dsp:spPr>
        <a:xfrm>
          <a:off x="205577" y="1003995"/>
          <a:ext cx="373776" cy="373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8DDD3-AA30-48A6-BC42-C2BDC5E91807}">
      <dsp:nvSpPr>
        <dsp:cNvPr id="0" name=""/>
        <dsp:cNvSpPr/>
      </dsp:nvSpPr>
      <dsp:spPr>
        <a:xfrm>
          <a:off x="784930" y="851086"/>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2. Citizen Participation Plan</a:t>
          </a:r>
        </a:p>
      </dsp:txBody>
      <dsp:txXfrm>
        <a:off x="784930" y="851086"/>
        <a:ext cx="7101769" cy="679593"/>
      </dsp:txXfrm>
    </dsp:sp>
    <dsp:sp modelId="{58F00977-D62C-451C-BA8E-DD0BEB5AF7E2}">
      <dsp:nvSpPr>
        <dsp:cNvPr id="0" name=""/>
        <dsp:cNvSpPr/>
      </dsp:nvSpPr>
      <dsp:spPr>
        <a:xfrm>
          <a:off x="0" y="1700579"/>
          <a:ext cx="7886700" cy="67959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F32AA3CB-3B12-438C-86D3-A5BF8DE02213}">
      <dsp:nvSpPr>
        <dsp:cNvPr id="0" name=""/>
        <dsp:cNvSpPr/>
      </dsp:nvSpPr>
      <dsp:spPr>
        <a:xfrm>
          <a:off x="205577" y="1853487"/>
          <a:ext cx="373776" cy="373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B5FF9-1ED3-42C3-B421-BF0DFF335AE5}">
      <dsp:nvSpPr>
        <dsp:cNvPr id="0" name=""/>
        <dsp:cNvSpPr/>
      </dsp:nvSpPr>
      <dsp:spPr>
        <a:xfrm>
          <a:off x="784930" y="1700579"/>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3. Grant Management Plan</a:t>
          </a:r>
        </a:p>
      </dsp:txBody>
      <dsp:txXfrm>
        <a:off x="784930" y="1700579"/>
        <a:ext cx="7101769" cy="679593"/>
      </dsp:txXfrm>
    </dsp:sp>
    <dsp:sp modelId="{CCF841DF-99F2-4622-B0FF-EEBF2D814832}">
      <dsp:nvSpPr>
        <dsp:cNvPr id="0" name=""/>
        <dsp:cNvSpPr/>
      </dsp:nvSpPr>
      <dsp:spPr>
        <a:xfrm>
          <a:off x="0" y="2578852"/>
          <a:ext cx="7886700" cy="679593"/>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95DAA8F-9E43-4CE3-A84C-06F6639C4BFD}">
      <dsp:nvSpPr>
        <dsp:cNvPr id="0" name=""/>
        <dsp:cNvSpPr/>
      </dsp:nvSpPr>
      <dsp:spPr>
        <a:xfrm>
          <a:off x="205577" y="2702979"/>
          <a:ext cx="373776" cy="3737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B266A-8392-421E-BB40-21227A291B21}">
      <dsp:nvSpPr>
        <dsp:cNvPr id="0" name=""/>
        <dsp:cNvSpPr/>
      </dsp:nvSpPr>
      <dsp:spPr>
        <a:xfrm>
          <a:off x="784930" y="2550071"/>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4. Program Income Plan</a:t>
          </a:r>
        </a:p>
      </dsp:txBody>
      <dsp:txXfrm>
        <a:off x="784930" y="2550071"/>
        <a:ext cx="7101769" cy="679593"/>
      </dsp:txXfrm>
    </dsp:sp>
    <dsp:sp modelId="{88F830CD-D329-45EE-8BDF-760EFFD0EBAD}">
      <dsp:nvSpPr>
        <dsp:cNvPr id="0" name=""/>
        <dsp:cNvSpPr/>
      </dsp:nvSpPr>
      <dsp:spPr>
        <a:xfrm>
          <a:off x="0" y="3399563"/>
          <a:ext cx="7886700" cy="67959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2D0ED47E-D463-479A-908D-F8B83BF4C504}">
      <dsp:nvSpPr>
        <dsp:cNvPr id="0" name=""/>
        <dsp:cNvSpPr/>
      </dsp:nvSpPr>
      <dsp:spPr>
        <a:xfrm>
          <a:off x="205577" y="3552471"/>
          <a:ext cx="373776" cy="3737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217FA-3741-47BE-9F25-256F7FD4B67C}">
      <dsp:nvSpPr>
        <dsp:cNvPr id="0" name=""/>
        <dsp:cNvSpPr/>
      </dsp:nvSpPr>
      <dsp:spPr>
        <a:xfrm>
          <a:off x="784930" y="3399563"/>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5. Anti-Speculation and Recapture Plan</a:t>
          </a:r>
        </a:p>
      </dsp:txBody>
      <dsp:txXfrm>
        <a:off x="784930" y="3399563"/>
        <a:ext cx="7101769" cy="679593"/>
      </dsp:txXfrm>
    </dsp:sp>
    <dsp:sp modelId="{362131DC-B86B-499E-841E-4D3F81B68483}">
      <dsp:nvSpPr>
        <dsp:cNvPr id="0" name=""/>
        <dsp:cNvSpPr/>
      </dsp:nvSpPr>
      <dsp:spPr>
        <a:xfrm>
          <a:off x="0" y="4249055"/>
          <a:ext cx="7886700" cy="679593"/>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1D9406A-3B63-4C74-8163-3B0F17219911}">
      <dsp:nvSpPr>
        <dsp:cNvPr id="0" name=""/>
        <dsp:cNvSpPr/>
      </dsp:nvSpPr>
      <dsp:spPr>
        <a:xfrm>
          <a:off x="205577" y="4401964"/>
          <a:ext cx="373776" cy="3737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94882-D87F-406D-BA93-058581608FD4}">
      <dsp:nvSpPr>
        <dsp:cNvPr id="0" name=""/>
        <dsp:cNvSpPr/>
      </dsp:nvSpPr>
      <dsp:spPr>
        <a:xfrm>
          <a:off x="784930" y="4249055"/>
          <a:ext cx="7101769"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6. Program Contingency Plan</a:t>
          </a:r>
        </a:p>
      </dsp:txBody>
      <dsp:txXfrm>
        <a:off x="784930" y="4249055"/>
        <a:ext cx="7101769" cy="679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A97A1-B40F-47F0-934B-D25EA7D5B628}">
      <dsp:nvSpPr>
        <dsp:cNvPr id="0" name=""/>
        <dsp:cNvSpPr/>
      </dsp:nvSpPr>
      <dsp:spPr>
        <a:xfrm>
          <a:off x="468272" y="3745"/>
          <a:ext cx="2171923" cy="130315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CEO Certification</a:t>
          </a:r>
        </a:p>
      </dsp:txBody>
      <dsp:txXfrm>
        <a:off x="468272" y="3745"/>
        <a:ext cx="2171923" cy="1303153"/>
      </dsp:txXfrm>
    </dsp:sp>
    <dsp:sp modelId="{531E0680-AE45-4DA0-B958-1EA0E61048DF}">
      <dsp:nvSpPr>
        <dsp:cNvPr id="0" name=""/>
        <dsp:cNvSpPr/>
      </dsp:nvSpPr>
      <dsp:spPr>
        <a:xfrm>
          <a:off x="2857388" y="3745"/>
          <a:ext cx="2171923" cy="130315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CFO Certification</a:t>
          </a:r>
        </a:p>
      </dsp:txBody>
      <dsp:txXfrm>
        <a:off x="2857388" y="3745"/>
        <a:ext cx="2171923" cy="1303153"/>
      </dsp:txXfrm>
    </dsp:sp>
    <dsp:sp modelId="{92A720E7-C464-450D-BD2A-C572B5255DFC}">
      <dsp:nvSpPr>
        <dsp:cNvPr id="0" name=""/>
        <dsp:cNvSpPr/>
      </dsp:nvSpPr>
      <dsp:spPr>
        <a:xfrm>
          <a:off x="5246503" y="3745"/>
          <a:ext cx="2171923" cy="1303153"/>
        </a:xfrm>
        <a:prstGeom prst="rect">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Civil Rights Certification</a:t>
          </a:r>
        </a:p>
      </dsp:txBody>
      <dsp:txXfrm>
        <a:off x="5246503" y="3745"/>
        <a:ext cx="2171923" cy="1303153"/>
      </dsp:txXfrm>
    </dsp:sp>
    <dsp:sp modelId="{36D7BE86-D7F1-4BFA-9D1E-18AF3297DB90}">
      <dsp:nvSpPr>
        <dsp:cNvPr id="0" name=""/>
        <dsp:cNvSpPr/>
      </dsp:nvSpPr>
      <dsp:spPr>
        <a:xfrm>
          <a:off x="468272" y="1524092"/>
          <a:ext cx="2171923" cy="130315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Displacement of Non-CDBG Funds</a:t>
          </a:r>
        </a:p>
      </dsp:txBody>
      <dsp:txXfrm>
        <a:off x="468272" y="1524092"/>
        <a:ext cx="2171923" cy="1303153"/>
      </dsp:txXfrm>
    </dsp:sp>
    <dsp:sp modelId="{D41FD25C-C7F2-4D4B-AE93-27A2D944A85C}">
      <dsp:nvSpPr>
        <dsp:cNvPr id="0" name=""/>
        <dsp:cNvSpPr/>
      </dsp:nvSpPr>
      <dsp:spPr>
        <a:xfrm>
          <a:off x="2857388" y="1524092"/>
          <a:ext cx="2171923" cy="1303153"/>
        </a:xfrm>
        <a:prstGeom prst="rect">
          <a:avLst/>
        </a:prstGeom>
        <a:solidFill>
          <a:srgbClr val="85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Anti-Displacement &amp; Relocation Assistance</a:t>
          </a:r>
        </a:p>
      </dsp:txBody>
      <dsp:txXfrm>
        <a:off x="2857388" y="1524092"/>
        <a:ext cx="2171923" cy="1303153"/>
      </dsp:txXfrm>
    </dsp:sp>
    <dsp:sp modelId="{E7092837-4742-47F0-9BE7-0F2F858EB202}">
      <dsp:nvSpPr>
        <dsp:cNvPr id="0" name=""/>
        <dsp:cNvSpPr/>
      </dsp:nvSpPr>
      <dsp:spPr>
        <a:xfrm>
          <a:off x="5246503" y="1524092"/>
          <a:ext cx="2171923" cy="130315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u="sng" kern="1200"/>
            <a:t>Public Hearing</a:t>
          </a:r>
          <a:endParaRPr lang="en-US" sz="2400" kern="1200"/>
        </a:p>
      </dsp:txBody>
      <dsp:txXfrm>
        <a:off x="5246503" y="1524092"/>
        <a:ext cx="2171923" cy="1303153"/>
      </dsp:txXfrm>
    </dsp:sp>
    <dsp:sp modelId="{8CF4EF64-704E-4B83-93A9-1F8569E8B3CA}">
      <dsp:nvSpPr>
        <dsp:cNvPr id="0" name=""/>
        <dsp:cNvSpPr/>
      </dsp:nvSpPr>
      <dsp:spPr>
        <a:xfrm>
          <a:off x="2857388" y="3044438"/>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Outcome Performance Summary</a:t>
          </a:r>
        </a:p>
      </dsp:txBody>
      <dsp:txXfrm>
        <a:off x="2857388" y="3044438"/>
        <a:ext cx="2171923" cy="1303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D112987-11E6-4F28-BD8F-BF6758405B3D}"/>
              </a:ext>
            </a:extLst>
          </p:cNvPr>
          <p:cNvSpPr>
            <a:spLocks noChangeArrowheads="1"/>
          </p:cNvSpPr>
          <p:nvPr/>
        </p:nvSpPr>
        <p:spPr bwMode="auto">
          <a:xfrm>
            <a:off x="6510338" y="8890000"/>
            <a:ext cx="428625" cy="319088"/>
          </a:xfrm>
          <a:prstGeom prst="rect">
            <a:avLst/>
          </a:prstGeom>
          <a:noFill/>
          <a:ln>
            <a:noFill/>
          </a:ln>
          <a:effectLst/>
        </p:spPr>
        <p:txBody>
          <a:bodyPr wrap="none" lIns="91330" tIns="44864" rIns="91330" bIns="44864"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56E668A2-EBBD-465F-964F-A7D8A420180A}"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FFAF35-E8C7-459A-B100-CDC718BDD631}"/>
              </a:ext>
            </a:extLst>
          </p:cNvPr>
          <p:cNvSpPr>
            <a:spLocks noGrp="1" noRot="1" noChangeAspect="1" noChangeArrowheads="1" noTextEdit="1"/>
          </p:cNvSpPr>
          <p:nvPr>
            <p:ph type="sldImg" idx="2"/>
          </p:nvPr>
        </p:nvSpPr>
        <p:spPr bwMode="auto">
          <a:xfrm>
            <a:off x="1190625" y="703263"/>
            <a:ext cx="4630738" cy="34718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ED20340C-135D-4E9B-965C-35B20A50500E}"/>
              </a:ext>
            </a:extLst>
          </p:cNvPr>
          <p:cNvSpPr>
            <a:spLocks noGrp="1" noChangeArrowheads="1"/>
          </p:cNvSpPr>
          <p:nvPr>
            <p:ph type="body" sz="quarter" idx="3"/>
          </p:nvPr>
        </p:nvSpPr>
        <p:spPr bwMode="auto">
          <a:xfrm>
            <a:off x="933450" y="4416425"/>
            <a:ext cx="5143500" cy="4183063"/>
          </a:xfrm>
          <a:prstGeom prst="rect">
            <a:avLst/>
          </a:prstGeom>
          <a:noFill/>
          <a:ln>
            <a:noFill/>
          </a:ln>
          <a:effectLst/>
        </p:spPr>
        <p:txBody>
          <a:bodyPr vert="horz" wrap="square" lIns="91330" tIns="44864" rIns="91330" bIns="448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4" name="Rectangle 4">
            <a:extLst>
              <a:ext uri="{FF2B5EF4-FFF2-40B4-BE49-F238E27FC236}">
                <a16:creationId xmlns:a16="http://schemas.microsoft.com/office/drawing/2014/main" id="{580FE204-BD68-4DE1-8705-0BC8BA3252C8}"/>
              </a:ext>
            </a:extLst>
          </p:cNvPr>
          <p:cNvSpPr>
            <a:spLocks noChangeArrowheads="1"/>
          </p:cNvSpPr>
          <p:nvPr/>
        </p:nvSpPr>
        <p:spPr bwMode="auto">
          <a:xfrm>
            <a:off x="6510338" y="8890000"/>
            <a:ext cx="428625" cy="319088"/>
          </a:xfrm>
          <a:prstGeom prst="rect">
            <a:avLst/>
          </a:prstGeom>
          <a:noFill/>
          <a:ln>
            <a:noFill/>
          </a:ln>
          <a:effectLst/>
        </p:spPr>
        <p:txBody>
          <a:bodyPr wrap="none" lIns="91330" tIns="44864" rIns="91330" bIns="44864"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DA3C9CA4-EE3F-43E6-B1D1-2E60AA2BE98E}"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A5B6804-CC78-4656-A633-D2BBACC0147E}"/>
              </a:ext>
            </a:extLst>
          </p:cNvPr>
          <p:cNvSpPr>
            <a:spLocks noGrp="1" noRot="1" noChangeAspect="1" noChangeArrowheads="1" noTextEdit="1"/>
          </p:cNvSpPr>
          <p:nvPr>
            <p:ph type="sldImg"/>
          </p:nvPr>
        </p:nvSpPr>
        <p:spPr>
          <a:xfrm>
            <a:off x="1190625" y="703263"/>
            <a:ext cx="4629150" cy="3471862"/>
          </a:xfrm>
          <a:ln/>
        </p:spPr>
      </p:sp>
      <p:sp>
        <p:nvSpPr>
          <p:cNvPr id="6147" name="Rectangle 3">
            <a:extLst>
              <a:ext uri="{FF2B5EF4-FFF2-40B4-BE49-F238E27FC236}">
                <a16:creationId xmlns:a16="http://schemas.microsoft.com/office/drawing/2014/main" id="{0678D294-A3F2-4D0B-810C-929675FB4B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D96E94D-D110-43AC-A497-FE33C058E70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99658F7-E1DE-4A9E-BB61-406ACB7F5A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D51CB59-1032-46D6-AA2B-32F8A6B51402}"/>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30252BE6-6ACB-4932-818F-8CF76ABBF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B17ECE1-958B-4D5C-8356-A3D02709013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49C3C13-227C-44B3-A6C5-9D683265A6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1DC18E9-FAA9-4E13-9999-B0E454085B97}"/>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BFD6123-6981-4235-A0B1-90FEEAE317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63119A4-2EB2-408C-952E-6BBEB1F467A5}"/>
              </a:ext>
            </a:extLst>
          </p:cNvPr>
          <p:cNvSpPr>
            <a:spLocks noGrp="1" noRot="1" noChangeAspect="1" noChangeArrowheads="1" noTextEdit="1"/>
          </p:cNvSpPr>
          <p:nvPr>
            <p:ph type="sldImg"/>
          </p:nvPr>
        </p:nvSpPr>
        <p:spPr>
          <a:xfrm>
            <a:off x="1190625" y="703263"/>
            <a:ext cx="4629150" cy="3471862"/>
          </a:xfrm>
          <a:ln/>
        </p:spPr>
      </p:sp>
      <p:sp>
        <p:nvSpPr>
          <p:cNvPr id="39939" name="Rectangle 3">
            <a:extLst>
              <a:ext uri="{FF2B5EF4-FFF2-40B4-BE49-F238E27FC236}">
                <a16:creationId xmlns:a16="http://schemas.microsoft.com/office/drawing/2014/main" id="{C5668BCA-3150-4E7C-BABF-CFD9256E1A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1E493D6-5B6C-479A-BB1C-ED7739A2932E}"/>
              </a:ext>
            </a:extLst>
          </p:cNvPr>
          <p:cNvSpPr>
            <a:spLocks noGrp="1" noRot="1" noChangeAspect="1" noChangeArrowheads="1" noTextEdit="1"/>
          </p:cNvSpPr>
          <p:nvPr>
            <p:ph type="sldImg"/>
          </p:nvPr>
        </p:nvSpPr>
        <p:spPr>
          <a:xfrm>
            <a:off x="1190625" y="703263"/>
            <a:ext cx="4629150" cy="3471862"/>
          </a:xfrm>
          <a:ln/>
        </p:spPr>
      </p:sp>
      <p:sp>
        <p:nvSpPr>
          <p:cNvPr id="41987" name="Rectangle 3">
            <a:extLst>
              <a:ext uri="{FF2B5EF4-FFF2-40B4-BE49-F238E27FC236}">
                <a16:creationId xmlns:a16="http://schemas.microsoft.com/office/drawing/2014/main" id="{C22587D8-1550-4434-BF05-24A080C08E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504B416-B3BD-4625-9A0F-F21B96FD3010}"/>
              </a:ext>
            </a:extLst>
          </p:cNvPr>
          <p:cNvSpPr>
            <a:spLocks noGrp="1" noRot="1" noChangeAspect="1" noChangeArrowheads="1" noTextEdit="1"/>
          </p:cNvSpPr>
          <p:nvPr>
            <p:ph type="sldImg"/>
          </p:nvPr>
        </p:nvSpPr>
        <p:spPr>
          <a:xfrm>
            <a:off x="1190625" y="703263"/>
            <a:ext cx="4629150" cy="3471862"/>
          </a:xfrm>
          <a:ln/>
        </p:spPr>
      </p:sp>
      <p:sp>
        <p:nvSpPr>
          <p:cNvPr id="45059" name="Rectangle 3">
            <a:extLst>
              <a:ext uri="{FF2B5EF4-FFF2-40B4-BE49-F238E27FC236}">
                <a16:creationId xmlns:a16="http://schemas.microsoft.com/office/drawing/2014/main" id="{A3D019B8-FB47-453B-9319-DAB57971BB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CC2D742-F5CF-4D7F-A357-EF2304480F71}"/>
              </a:ext>
            </a:extLst>
          </p:cNvPr>
          <p:cNvSpPr>
            <a:spLocks noGrp="1" noRot="1" noChangeAspect="1" noChangeArrowheads="1" noTextEdit="1"/>
          </p:cNvSpPr>
          <p:nvPr>
            <p:ph type="sldImg"/>
          </p:nvPr>
        </p:nvSpPr>
        <p:spPr>
          <a:xfrm>
            <a:off x="1190625" y="703263"/>
            <a:ext cx="4629150" cy="3471862"/>
          </a:xfrm>
          <a:ln/>
        </p:spPr>
      </p:sp>
      <p:sp>
        <p:nvSpPr>
          <p:cNvPr id="47107" name="Rectangle 3">
            <a:extLst>
              <a:ext uri="{FF2B5EF4-FFF2-40B4-BE49-F238E27FC236}">
                <a16:creationId xmlns:a16="http://schemas.microsoft.com/office/drawing/2014/main" id="{50163912-E64C-48D8-862C-4CE300B6B8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546F2D0-8681-4925-9988-F9C8F8EF5E0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C073A00-5461-4659-9FA3-38587CF633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C60D4E2-B93E-4121-8C5B-B56439BF8CBF}"/>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E1A14E0-9E55-4A56-A3CF-A7D3CB86F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5114D9F-3046-4026-A9DD-E8F0893757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195" name="Rectangle 3">
            <a:extLst>
              <a:ext uri="{FF2B5EF4-FFF2-40B4-BE49-F238E27FC236}">
                <a16:creationId xmlns:a16="http://schemas.microsoft.com/office/drawing/2014/main" id="{C831C398-02DD-4244-837A-3788808A4158}"/>
              </a:ext>
            </a:extLst>
          </p:cNvPr>
          <p:cNvSpPr>
            <a:spLocks noGrp="1" noRot="1" noChangeAspect="1" noChangeArrowheads="1" noTextEdit="1"/>
          </p:cNvSpPr>
          <p:nvPr>
            <p:ph type="sldImg"/>
          </p:nvPr>
        </p:nvSpPr>
        <p:spPr>
          <a:xfrm>
            <a:off x="1190625" y="703263"/>
            <a:ext cx="4629150" cy="3471862"/>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5853A4A-E5D8-45E5-9B09-0102D4D56C5E}"/>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10ADB117-FD6A-40AB-BE42-E8D739948E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9999F56-A88F-45DE-99B9-334A55031BE8}"/>
              </a:ext>
            </a:extLst>
          </p:cNvPr>
          <p:cNvSpPr>
            <a:spLocks noGrp="1" noRot="1" noChangeAspect="1" noChangeArrowheads="1" noTextEdit="1"/>
          </p:cNvSpPr>
          <p:nvPr>
            <p:ph type="sldImg"/>
          </p:nvPr>
        </p:nvSpPr>
        <p:spPr>
          <a:xfrm>
            <a:off x="1190625" y="703263"/>
            <a:ext cx="4629150" cy="3471862"/>
          </a:xfrm>
          <a:ln/>
        </p:spPr>
      </p:sp>
      <p:sp>
        <p:nvSpPr>
          <p:cNvPr id="58371" name="Rectangle 3">
            <a:extLst>
              <a:ext uri="{FF2B5EF4-FFF2-40B4-BE49-F238E27FC236}">
                <a16:creationId xmlns:a16="http://schemas.microsoft.com/office/drawing/2014/main" id="{61DF8B51-1326-4068-811A-8C599C6C93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BBAEF0E-50AC-463E-BEFD-44D1B1CF0C24}"/>
              </a:ext>
            </a:extLst>
          </p:cNvPr>
          <p:cNvSpPr>
            <a:spLocks noGrp="1" noRot="1" noChangeAspect="1" noChangeArrowheads="1" noTextEdit="1"/>
          </p:cNvSpPr>
          <p:nvPr>
            <p:ph type="sldImg"/>
          </p:nvPr>
        </p:nvSpPr>
        <p:spPr>
          <a:xfrm>
            <a:off x="1190625" y="703263"/>
            <a:ext cx="4629150" cy="3471862"/>
          </a:xfrm>
          <a:ln/>
        </p:spPr>
      </p:sp>
      <p:sp>
        <p:nvSpPr>
          <p:cNvPr id="60419" name="Rectangle 3">
            <a:extLst>
              <a:ext uri="{FF2B5EF4-FFF2-40B4-BE49-F238E27FC236}">
                <a16:creationId xmlns:a16="http://schemas.microsoft.com/office/drawing/2014/main" id="{45BFF942-0B1C-47B4-90C7-F7F6585F6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F21D9A6-AEC1-4E29-84B9-EE6CA35AADA5}"/>
              </a:ext>
            </a:extLst>
          </p:cNvPr>
          <p:cNvSpPr>
            <a:spLocks noGrp="1" noRot="1" noChangeAspect="1" noChangeArrowheads="1" noTextEdit="1"/>
          </p:cNvSpPr>
          <p:nvPr>
            <p:ph type="sldImg"/>
          </p:nvPr>
        </p:nvSpPr>
        <p:spPr>
          <a:xfrm>
            <a:off x="1190625" y="703263"/>
            <a:ext cx="4629150" cy="3471862"/>
          </a:xfrm>
          <a:ln/>
        </p:spPr>
      </p:sp>
      <p:sp>
        <p:nvSpPr>
          <p:cNvPr id="62467" name="Rectangle 3">
            <a:extLst>
              <a:ext uri="{FF2B5EF4-FFF2-40B4-BE49-F238E27FC236}">
                <a16:creationId xmlns:a16="http://schemas.microsoft.com/office/drawing/2014/main" id="{BC8FC622-65B4-47A2-B0C3-8B93B60935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7666B29-16D0-4A2F-ACC2-BE4DA3A6E306}"/>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205234A8-130F-424E-BE28-3E11BF29A0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461145C-C86A-4959-8C18-A7C964D2DA5C}"/>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F0088992-6A6E-4ECC-B730-C34869368E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E02A817-DE3F-4962-BDBE-2CAE9B6FCEF3}"/>
              </a:ext>
            </a:extLst>
          </p:cNvPr>
          <p:cNvSpPr>
            <a:spLocks noGrp="1" noRot="1" noChangeAspect="1" noChangeArrowheads="1" noTextEdit="1"/>
          </p:cNvSpPr>
          <p:nvPr>
            <p:ph type="sldImg"/>
          </p:nvPr>
        </p:nvSpPr>
        <p:spPr>
          <a:xfrm>
            <a:off x="1190625" y="703263"/>
            <a:ext cx="4629150" cy="3471862"/>
          </a:xfrm>
          <a:ln/>
        </p:spPr>
      </p:sp>
      <p:sp>
        <p:nvSpPr>
          <p:cNvPr id="70659" name="Rectangle 3">
            <a:extLst>
              <a:ext uri="{FF2B5EF4-FFF2-40B4-BE49-F238E27FC236}">
                <a16:creationId xmlns:a16="http://schemas.microsoft.com/office/drawing/2014/main" id="{AA5AF5D1-F727-48F3-8EEC-EA3389E77B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C6F79B8-7D49-43CD-8ACA-5606291B29B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E0BEB89-AF25-4B32-BAF6-29378D0E13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00E3EE5-13CA-4B05-9881-9412E092149C}"/>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E288C94-7B64-473A-9BA4-934C34BF20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397205E-F4A0-42F8-8EB8-A2A1A616A98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BB9D4829-0B64-4A99-9F94-D206B895EF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8D6D0C-FA06-4F5E-885F-29A486F238AE}"/>
              </a:ext>
            </a:extLst>
          </p:cNvPr>
          <p:cNvSpPr>
            <a:spLocks noGrp="1" noRot="1" noChangeAspect="1" noChangeArrowheads="1" noTextEdit="1"/>
          </p:cNvSpPr>
          <p:nvPr>
            <p:ph type="sldImg"/>
          </p:nvPr>
        </p:nvSpPr>
        <p:spPr>
          <a:xfrm>
            <a:off x="1190625" y="703263"/>
            <a:ext cx="4629150" cy="3471862"/>
          </a:xfrm>
          <a:ln/>
        </p:spPr>
      </p:sp>
      <p:sp>
        <p:nvSpPr>
          <p:cNvPr id="10243" name="Rectangle 3">
            <a:extLst>
              <a:ext uri="{FF2B5EF4-FFF2-40B4-BE49-F238E27FC236}">
                <a16:creationId xmlns:a16="http://schemas.microsoft.com/office/drawing/2014/main" id="{EFDA3972-7C00-45D8-B25D-733A48F63B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048F402-5FB2-4F0D-A08E-2DFB755F4BA9}"/>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AD1E9C95-CB78-4BF6-9581-F6263EE73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DB31E00-02A4-4739-92BA-F2F510BE4BF2}"/>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9C3DCFC-57EF-463E-B316-18A462BA04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02F4CD5-6DD0-4DD6-A16A-2B339E86AA8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62402018-B816-4412-938F-4AB02B410C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49AE353-F92D-4A81-BE9F-1E1FC8B050EC}"/>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65D7C191-6745-4909-8701-993C6D4FC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CF35A1A-4475-491C-AAAE-47378DD3A287}"/>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CAB7E4EA-B92B-497A-8781-D434BE1794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5B5AC7A-E19F-41EE-8886-3C50DA9CDF6F}"/>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34593C3B-1923-42F5-B182-7E76012F31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1D88A67-C5C2-47AD-86B5-FCB4DF0A6F1C}"/>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E2748F2C-F709-4514-9EB1-C8DF0F9CF9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3CC678E8-2AD0-4280-A644-A2FA25C98AEB}"/>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75642DB5-FF29-4F09-A2B6-FEB6F7C36F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C3C050E-E5CD-416B-BC57-B64D76E0595A}"/>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E12DE86C-A425-471F-9871-8512EF3195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849E293-F32E-4293-A5EC-7ED1850FAA7D}"/>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E289C503-3A19-4B78-A118-DD4B5BE88F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C554A6-5D67-4FF4-9721-0B5D0DE426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1" name="Rectangle 3">
            <a:extLst>
              <a:ext uri="{FF2B5EF4-FFF2-40B4-BE49-F238E27FC236}">
                <a16:creationId xmlns:a16="http://schemas.microsoft.com/office/drawing/2014/main" id="{D963C1BA-F4A6-47AE-8880-1EF77B4CAA10}"/>
              </a:ext>
            </a:extLst>
          </p:cNvPr>
          <p:cNvSpPr>
            <a:spLocks noGrp="1" noRot="1" noChangeAspect="1" noChangeArrowheads="1" noTextEdit="1"/>
          </p:cNvSpPr>
          <p:nvPr>
            <p:ph type="sldImg"/>
          </p:nvPr>
        </p:nvSpPr>
        <p:spPr>
          <a:xfrm>
            <a:off x="1190625" y="703263"/>
            <a:ext cx="4629150" cy="3471862"/>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7095BAC-D190-49E6-8A0C-AD7AE01810AA}"/>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8B22384F-4E78-4E1E-99BF-CB0BC5BDC3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305C0D5-9D66-4030-849C-4A9B45FEECCE}"/>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F060E44A-489C-4B6A-A3FC-4C76090AA5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CCD5BDA8-7BAD-4469-A805-DB390F35DF01}"/>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26B581D9-20CE-44A5-A08B-A7EA6ED48C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EA2D4D8-208D-4B89-A350-35AD1245BFE6}"/>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BD5F21F6-A12B-442A-9E2B-A2FAB770A2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0E6844D-56C7-4628-881E-5ADCB5E8B1D8}"/>
              </a:ext>
            </a:extLst>
          </p:cNvPr>
          <p:cNvSpPr>
            <a:spLocks noGrp="1" noRot="1" noChangeAspect="1" noChangeArrowheads="1" noTextEdit="1"/>
          </p:cNvSpPr>
          <p:nvPr>
            <p:ph type="sldImg"/>
          </p:nvPr>
        </p:nvSpPr>
        <p:spPr>
          <a:xfrm>
            <a:off x="1190625" y="703263"/>
            <a:ext cx="4629150" cy="3471862"/>
          </a:xfrm>
          <a:ln/>
        </p:spPr>
      </p:sp>
      <p:sp>
        <p:nvSpPr>
          <p:cNvPr id="107523" name="Rectangle 3">
            <a:extLst>
              <a:ext uri="{FF2B5EF4-FFF2-40B4-BE49-F238E27FC236}">
                <a16:creationId xmlns:a16="http://schemas.microsoft.com/office/drawing/2014/main" id="{79C3D353-90DB-4EE1-9E42-B81D1A10AC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14AAADB-60F1-48B1-BDEA-25B275DB3533}"/>
              </a:ext>
            </a:extLst>
          </p:cNvPr>
          <p:cNvSpPr>
            <a:spLocks noGrp="1" noRot="1" noChangeAspect="1" noChangeArrowheads="1" noTextEdit="1"/>
          </p:cNvSpPr>
          <p:nvPr>
            <p:ph type="sldImg"/>
          </p:nvPr>
        </p:nvSpPr>
        <p:spPr>
          <a:xfrm>
            <a:off x="1190625" y="703263"/>
            <a:ext cx="4629150" cy="3471862"/>
          </a:xfrm>
          <a:ln/>
        </p:spPr>
      </p:sp>
      <p:sp>
        <p:nvSpPr>
          <p:cNvPr id="111619" name="Rectangle 3">
            <a:extLst>
              <a:ext uri="{FF2B5EF4-FFF2-40B4-BE49-F238E27FC236}">
                <a16:creationId xmlns:a16="http://schemas.microsoft.com/office/drawing/2014/main" id="{7C8AF6C6-42F0-43F7-9D37-E8697D2A82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0F02EF1-BDA5-42B4-BC29-83BC701FE161}"/>
              </a:ext>
            </a:extLst>
          </p:cNvPr>
          <p:cNvSpPr>
            <a:spLocks noGrp="1" noRot="1" noChangeAspect="1" noChangeArrowheads="1" noTextEdit="1"/>
          </p:cNvSpPr>
          <p:nvPr>
            <p:ph type="sldImg"/>
          </p:nvPr>
        </p:nvSpPr>
        <p:spPr>
          <a:xfrm>
            <a:off x="1190625" y="703263"/>
            <a:ext cx="4629150" cy="3471862"/>
          </a:xfrm>
          <a:ln/>
        </p:spPr>
      </p:sp>
      <p:sp>
        <p:nvSpPr>
          <p:cNvPr id="113667" name="Rectangle 3">
            <a:extLst>
              <a:ext uri="{FF2B5EF4-FFF2-40B4-BE49-F238E27FC236}">
                <a16:creationId xmlns:a16="http://schemas.microsoft.com/office/drawing/2014/main" id="{C146AEA3-2F6A-4E43-A1E2-78B9FEAA45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0EB379C-D362-4017-9470-DBC8DA9103A7}"/>
              </a:ext>
            </a:extLst>
          </p:cNvPr>
          <p:cNvSpPr>
            <a:spLocks noGrp="1" noRot="1" noChangeAspect="1" noChangeArrowheads="1" noTextEdit="1"/>
          </p:cNvSpPr>
          <p:nvPr>
            <p:ph type="sldImg"/>
          </p:nvPr>
        </p:nvSpPr>
        <p:spPr>
          <a:xfrm>
            <a:off x="1190625" y="703263"/>
            <a:ext cx="4629150" cy="3471862"/>
          </a:xfrm>
          <a:ln/>
        </p:spPr>
      </p:sp>
      <p:sp>
        <p:nvSpPr>
          <p:cNvPr id="119811" name="Rectangle 3">
            <a:extLst>
              <a:ext uri="{FF2B5EF4-FFF2-40B4-BE49-F238E27FC236}">
                <a16:creationId xmlns:a16="http://schemas.microsoft.com/office/drawing/2014/main" id="{70451D04-2C17-4436-9311-9CFECBB6C5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BD98EFC8-7F73-4FC4-B32F-21299A5EACD0}"/>
              </a:ext>
            </a:extLst>
          </p:cNvPr>
          <p:cNvSpPr>
            <a:spLocks noGrp="1" noRot="1" noChangeAspect="1" noChangeArrowheads="1" noTextEdit="1"/>
          </p:cNvSpPr>
          <p:nvPr>
            <p:ph type="sldImg"/>
          </p:nvPr>
        </p:nvSpPr>
        <p:spPr>
          <a:xfrm>
            <a:off x="1190625" y="703263"/>
            <a:ext cx="4629150" cy="3471862"/>
          </a:xfrm>
          <a:ln/>
        </p:spPr>
      </p:sp>
      <p:sp>
        <p:nvSpPr>
          <p:cNvPr id="124931" name="Rectangle 3">
            <a:extLst>
              <a:ext uri="{FF2B5EF4-FFF2-40B4-BE49-F238E27FC236}">
                <a16:creationId xmlns:a16="http://schemas.microsoft.com/office/drawing/2014/main" id="{83A5F0EA-72D1-4B48-8FE6-709C8257CC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6267EA6C-DDCA-4F94-9E43-9BCD3288A1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8003" name="Rectangle 3">
            <a:extLst>
              <a:ext uri="{FF2B5EF4-FFF2-40B4-BE49-F238E27FC236}">
                <a16:creationId xmlns:a16="http://schemas.microsoft.com/office/drawing/2014/main" id="{56B498FE-D398-4CCE-9E87-F371222178A1}"/>
              </a:ext>
            </a:extLst>
          </p:cNvPr>
          <p:cNvSpPr>
            <a:spLocks noGrp="1" noRot="1" noChangeAspect="1" noChangeArrowheads="1" noTextEdit="1"/>
          </p:cNvSpPr>
          <p:nvPr>
            <p:ph type="sldImg"/>
          </p:nvPr>
        </p:nvSpPr>
        <p:spPr>
          <a:xfrm>
            <a:off x="1190625" y="703263"/>
            <a:ext cx="4629150" cy="3471862"/>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216A99E-C986-4C04-AF6F-672D7825DB9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F97F4BDB-09BF-48FE-B94D-8D2E8251947D}"/>
              </a:ext>
            </a:extLst>
          </p:cNvPr>
          <p:cNvSpPr>
            <a:spLocks noGrp="1" noChangeArrowheads="1"/>
          </p:cNvSpPr>
          <p:nvPr>
            <p:ph type="body" idx="1"/>
          </p:nvPr>
        </p:nvSpPr>
        <p:spPr>
          <a:xfrm>
            <a:off x="1371600" y="5257800"/>
            <a:ext cx="4706938" cy="3192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BB138002-4C4B-4ADD-A3B6-C5D9E1A2D436}"/>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DA2A6A71-641A-4D76-9DCE-8377D52DE5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23E7545A-61B3-4B6E-9BAE-BB3CC006A906}"/>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132304DF-618D-4626-A54E-883DB1172A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40F656E-91BE-46FE-81E2-048FA01C6864}"/>
              </a:ext>
            </a:extLst>
          </p:cNvPr>
          <p:cNvSpPr>
            <a:spLocks noGrp="1" noRot="1" noChangeAspect="1" noChangeArrowheads="1" noTextEdit="1"/>
          </p:cNvSpPr>
          <p:nvPr>
            <p:ph type="sldImg"/>
          </p:nvPr>
        </p:nvSpPr>
        <p:spPr>
          <a:xfrm>
            <a:off x="1190625" y="703263"/>
            <a:ext cx="4629150" cy="3471862"/>
          </a:xfrm>
          <a:ln/>
        </p:spPr>
      </p:sp>
      <p:sp>
        <p:nvSpPr>
          <p:cNvPr id="134147" name="Rectangle 3">
            <a:extLst>
              <a:ext uri="{FF2B5EF4-FFF2-40B4-BE49-F238E27FC236}">
                <a16:creationId xmlns:a16="http://schemas.microsoft.com/office/drawing/2014/main" id="{AD95644F-93D7-4FC5-B312-AD434B3D57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46E9ACE-CB4B-4F2B-9C81-C4818C184448}"/>
              </a:ext>
            </a:extLst>
          </p:cNvPr>
          <p:cNvSpPr>
            <a:spLocks noGrp="1" noRot="1" noChangeAspect="1" noChangeArrowheads="1" noTextEdit="1"/>
          </p:cNvSpPr>
          <p:nvPr>
            <p:ph type="sldImg"/>
          </p:nvPr>
        </p:nvSpPr>
        <p:spPr>
          <a:xfrm>
            <a:off x="1181100" y="695325"/>
            <a:ext cx="4648200" cy="3486150"/>
          </a:xfrm>
          <a:ln/>
        </p:spPr>
      </p:sp>
      <p:sp>
        <p:nvSpPr>
          <p:cNvPr id="136195" name="Rectangle 3">
            <a:extLst>
              <a:ext uri="{FF2B5EF4-FFF2-40B4-BE49-F238E27FC236}">
                <a16:creationId xmlns:a16="http://schemas.microsoft.com/office/drawing/2014/main" id="{90812CB6-264A-49C4-8A52-DDFF471B5C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C6A34B-4C63-46F9-9CED-1031CA1914A2}"/>
              </a:ext>
            </a:extLst>
          </p:cNvPr>
          <p:cNvSpPr>
            <a:spLocks noGrp="1" noRot="1" noChangeAspect="1" noChangeArrowheads="1" noTextEdit="1"/>
          </p:cNvSpPr>
          <p:nvPr>
            <p:ph type="sldImg"/>
          </p:nvPr>
        </p:nvSpPr>
        <p:spPr>
          <a:xfrm>
            <a:off x="1190625" y="703263"/>
            <a:ext cx="4629150" cy="3471862"/>
          </a:xfrm>
          <a:ln/>
        </p:spPr>
      </p:sp>
      <p:sp>
        <p:nvSpPr>
          <p:cNvPr id="18435" name="Rectangle 3">
            <a:extLst>
              <a:ext uri="{FF2B5EF4-FFF2-40B4-BE49-F238E27FC236}">
                <a16:creationId xmlns:a16="http://schemas.microsoft.com/office/drawing/2014/main" id="{903D7CDD-8FF4-42FE-B5E0-49D695D5CE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5743B8A-9753-479E-B070-2875C6A60AA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D5ECA80-2493-4DAE-853B-205E526371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89F1E76-9834-49BD-8514-0EF973B3584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FCA4271-345C-4F54-BC5D-297BBF1D30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08AFC4A-69B5-4FFB-B8A0-78E28BB3BD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6E20C1FB-0E50-46AD-A1EB-3D426556DA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7559-5C2F-78B6-7A95-F0CD98B7E2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5C2B8C-3BC4-E24E-F0D6-FE8ECC324B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9D884F-2CB9-FE74-D51F-5DEB523807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E61483F-535F-CDCB-6818-B28947FB94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3D174B-8CC1-EBAD-C370-699CDD697F5F}"/>
              </a:ext>
            </a:extLst>
          </p:cNvPr>
          <p:cNvSpPr>
            <a:spLocks noGrp="1"/>
          </p:cNvSpPr>
          <p:nvPr>
            <p:ph type="sldNum" sz="quarter" idx="12"/>
          </p:nvPr>
        </p:nvSpPr>
        <p:spPr/>
        <p:txBody>
          <a:bodyPr/>
          <a:lstStyle/>
          <a:p>
            <a:pPr>
              <a:defRPr/>
            </a:pPr>
            <a:fld id="{170360DB-8C71-431C-AFDA-E4014F342944}" type="slidenum">
              <a:rPr lang="en-US" altLang="en-US" smtClean="0"/>
              <a:pPr>
                <a:defRPr/>
              </a:pPr>
              <a:t>‹#›</a:t>
            </a:fld>
            <a:endParaRPr lang="en-US" altLang="en-US"/>
          </a:p>
        </p:txBody>
      </p:sp>
    </p:spTree>
    <p:extLst>
      <p:ext uri="{BB962C8B-B14F-4D97-AF65-F5344CB8AC3E}">
        <p14:creationId xmlns:p14="http://schemas.microsoft.com/office/powerpoint/2010/main" val="387987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DBDD-840C-FB8B-7E5E-F22D9927D7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0016F-7975-BEB0-4A59-1ECDAFFEF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3270F-8074-B7DC-1C84-EA2C67F8D48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2B4C58-6E25-EDD8-FF3D-3AB62905691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0C28F5C-5E1D-F6E4-5AAD-7BB47A3B4FCE}"/>
              </a:ext>
            </a:extLst>
          </p:cNvPr>
          <p:cNvSpPr>
            <a:spLocks noGrp="1"/>
          </p:cNvSpPr>
          <p:nvPr>
            <p:ph type="sldNum" sz="quarter" idx="12"/>
          </p:nvPr>
        </p:nvSpPr>
        <p:spPr/>
        <p:txBody>
          <a:bodyPr/>
          <a:lstStyle/>
          <a:p>
            <a:pPr>
              <a:defRPr/>
            </a:pPr>
            <a:fld id="{3F567E32-243C-4A40-9CCA-54E37FCC04A0}" type="slidenum">
              <a:rPr lang="en-US" altLang="en-US" smtClean="0"/>
              <a:pPr>
                <a:defRPr/>
              </a:pPr>
              <a:t>‹#›</a:t>
            </a:fld>
            <a:endParaRPr lang="en-US" altLang="en-US"/>
          </a:p>
        </p:txBody>
      </p:sp>
    </p:spTree>
    <p:extLst>
      <p:ext uri="{BB962C8B-B14F-4D97-AF65-F5344CB8AC3E}">
        <p14:creationId xmlns:p14="http://schemas.microsoft.com/office/powerpoint/2010/main" val="310263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C8700-3C49-C0B1-DAC1-6E5C8F9C396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F892F-3483-E1BC-339A-D6CFA51CED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7906E-AF09-4D83-F299-A37F2CCAFC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B6FC09-6310-8301-0ED0-15005BBA151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ED31272-949E-8DD9-388F-1951CD7E2369}"/>
              </a:ext>
            </a:extLst>
          </p:cNvPr>
          <p:cNvSpPr>
            <a:spLocks noGrp="1"/>
          </p:cNvSpPr>
          <p:nvPr>
            <p:ph type="sldNum" sz="quarter" idx="12"/>
          </p:nvPr>
        </p:nvSpPr>
        <p:spPr/>
        <p:txBody>
          <a:bodyPr/>
          <a:lstStyle/>
          <a:p>
            <a:pPr>
              <a:defRPr/>
            </a:pPr>
            <a:fld id="{AD951315-2D34-47BC-8E60-9E04FCADA9B7}" type="slidenum">
              <a:rPr lang="en-US" altLang="en-US" smtClean="0"/>
              <a:pPr>
                <a:defRPr/>
              </a:pPr>
              <a:t>‹#›</a:t>
            </a:fld>
            <a:endParaRPr lang="en-US" altLang="en-US"/>
          </a:p>
        </p:txBody>
      </p:sp>
    </p:spTree>
    <p:extLst>
      <p:ext uri="{BB962C8B-B14F-4D97-AF65-F5344CB8AC3E}">
        <p14:creationId xmlns:p14="http://schemas.microsoft.com/office/powerpoint/2010/main" val="17766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B736-A12E-EDCC-759C-2382B826B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F179A-020D-73EB-9D8B-02B03F7D3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E4706-67EE-A306-B04E-4A8D73FADCC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3A003FD-40BC-F2D7-8E47-EFD3BDB41A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D10B6BB-9933-50D3-982E-787C203B15E0}"/>
              </a:ext>
            </a:extLst>
          </p:cNvPr>
          <p:cNvSpPr>
            <a:spLocks noGrp="1"/>
          </p:cNvSpPr>
          <p:nvPr>
            <p:ph type="sldNum" sz="quarter" idx="12"/>
          </p:nvPr>
        </p:nvSpPr>
        <p:spPr/>
        <p:txBody>
          <a:bodyPr/>
          <a:lstStyle/>
          <a:p>
            <a:pPr>
              <a:defRPr/>
            </a:pPr>
            <a:fld id="{68009C4E-8DBE-4E0A-96D7-E90DA6103201}" type="slidenum">
              <a:rPr lang="en-US" altLang="en-US" smtClean="0"/>
              <a:pPr>
                <a:defRPr/>
              </a:pPr>
              <a:t>‹#›</a:t>
            </a:fld>
            <a:endParaRPr lang="en-US" altLang="en-US"/>
          </a:p>
        </p:txBody>
      </p:sp>
    </p:spTree>
    <p:extLst>
      <p:ext uri="{BB962C8B-B14F-4D97-AF65-F5344CB8AC3E}">
        <p14:creationId xmlns:p14="http://schemas.microsoft.com/office/powerpoint/2010/main" val="274290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B8A9-A95D-3BA6-B5D9-93FA9DC7D3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BD624E-B97B-0EA5-D094-EEFFE992EA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2142C4-8D27-0AA1-17C3-CD429F69D28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7D19EA8-9D7E-A50A-386C-084C9E252B4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A5D59D3-1A82-E06B-E9BE-C0D27E52EB63}"/>
              </a:ext>
            </a:extLst>
          </p:cNvPr>
          <p:cNvSpPr>
            <a:spLocks noGrp="1"/>
          </p:cNvSpPr>
          <p:nvPr>
            <p:ph type="sldNum" sz="quarter" idx="12"/>
          </p:nvPr>
        </p:nvSpPr>
        <p:spPr/>
        <p:txBody>
          <a:bodyPr/>
          <a:lstStyle/>
          <a:p>
            <a:pPr>
              <a:defRPr/>
            </a:pPr>
            <a:fld id="{C389462C-C763-4B4E-88AB-BDABE3D72498}" type="slidenum">
              <a:rPr lang="en-US" altLang="en-US" smtClean="0"/>
              <a:pPr>
                <a:defRPr/>
              </a:pPr>
              <a:t>‹#›</a:t>
            </a:fld>
            <a:endParaRPr lang="en-US" altLang="en-US"/>
          </a:p>
        </p:txBody>
      </p:sp>
    </p:spTree>
    <p:extLst>
      <p:ext uri="{BB962C8B-B14F-4D97-AF65-F5344CB8AC3E}">
        <p14:creationId xmlns:p14="http://schemas.microsoft.com/office/powerpoint/2010/main" val="208072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73-711B-C234-BF91-239C63D77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1BAF0-1C53-7FBF-A105-7A41647C6C5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D485CD-DBCA-C515-46C0-1ECADF292F8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A70C8-9D56-59C9-95A6-BE826A927E6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72A4F7F-56BD-8F7A-A50A-B7287B14B11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0B5F712-C808-3AA5-9B4A-5BC884A1AFD4}"/>
              </a:ext>
            </a:extLst>
          </p:cNvPr>
          <p:cNvSpPr>
            <a:spLocks noGrp="1"/>
          </p:cNvSpPr>
          <p:nvPr>
            <p:ph type="sldNum" sz="quarter" idx="12"/>
          </p:nvPr>
        </p:nvSpPr>
        <p:spPr/>
        <p:txBody>
          <a:bodyPr/>
          <a:lstStyle/>
          <a:p>
            <a:pPr>
              <a:defRPr/>
            </a:pPr>
            <a:fld id="{D952C66A-3BD2-4652-A3DF-3D21281239B1}" type="slidenum">
              <a:rPr lang="en-US" altLang="en-US" smtClean="0"/>
              <a:pPr>
                <a:defRPr/>
              </a:pPr>
              <a:t>‹#›</a:t>
            </a:fld>
            <a:endParaRPr lang="en-US" altLang="en-US"/>
          </a:p>
        </p:txBody>
      </p:sp>
    </p:spTree>
    <p:extLst>
      <p:ext uri="{BB962C8B-B14F-4D97-AF65-F5344CB8AC3E}">
        <p14:creationId xmlns:p14="http://schemas.microsoft.com/office/powerpoint/2010/main" val="24427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0C4D-CB16-55F0-EBCA-3FD45CA443F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78703-DE44-AED1-A1C4-C4A1D54755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A1A3F-5F01-7CFC-0B9F-32A3782F9A6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2C5856-5A95-3ECC-3B58-3FD62CF690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BFDCA-8EF9-0F1F-CAE0-2CF895EBAB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9B001-7F3C-A38D-8EDF-5AB1367ABE3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7D89EBAD-97E1-BCBB-B7AC-07D39E82F0E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7B16C96-DA9E-B8EB-2C63-EC4321E2DC42}"/>
              </a:ext>
            </a:extLst>
          </p:cNvPr>
          <p:cNvSpPr>
            <a:spLocks noGrp="1"/>
          </p:cNvSpPr>
          <p:nvPr>
            <p:ph type="sldNum" sz="quarter" idx="12"/>
          </p:nvPr>
        </p:nvSpPr>
        <p:spPr/>
        <p:txBody>
          <a:bodyPr/>
          <a:lstStyle/>
          <a:p>
            <a:pPr>
              <a:defRPr/>
            </a:pPr>
            <a:fld id="{AECFCDCF-F7E9-4BE5-BFC7-EE7CF390D673}" type="slidenum">
              <a:rPr lang="en-US" altLang="en-US" smtClean="0"/>
              <a:pPr>
                <a:defRPr/>
              </a:pPr>
              <a:t>‹#›</a:t>
            </a:fld>
            <a:endParaRPr lang="en-US" altLang="en-US"/>
          </a:p>
        </p:txBody>
      </p:sp>
    </p:spTree>
    <p:extLst>
      <p:ext uri="{BB962C8B-B14F-4D97-AF65-F5344CB8AC3E}">
        <p14:creationId xmlns:p14="http://schemas.microsoft.com/office/powerpoint/2010/main" val="366914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2067-8557-09BE-6E97-D86E23480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9F2A2-BCB6-032C-553C-4A0C90717D15}"/>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F3FCCED-0CFD-B658-3639-F36DB182CC5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4242789-06EB-A414-2B01-1756AA56EA01}"/>
              </a:ext>
            </a:extLst>
          </p:cNvPr>
          <p:cNvSpPr>
            <a:spLocks noGrp="1"/>
          </p:cNvSpPr>
          <p:nvPr>
            <p:ph type="sldNum" sz="quarter" idx="12"/>
          </p:nvPr>
        </p:nvSpPr>
        <p:spPr/>
        <p:txBody>
          <a:bodyPr/>
          <a:lstStyle/>
          <a:p>
            <a:pPr>
              <a:defRPr/>
            </a:pPr>
            <a:fld id="{EA8279ED-696C-4C77-99F7-BA20CC8A33E7}" type="slidenum">
              <a:rPr lang="en-US" altLang="en-US" smtClean="0"/>
              <a:pPr>
                <a:defRPr/>
              </a:pPr>
              <a:t>‹#›</a:t>
            </a:fld>
            <a:endParaRPr lang="en-US" altLang="en-US"/>
          </a:p>
        </p:txBody>
      </p:sp>
    </p:spTree>
    <p:extLst>
      <p:ext uri="{BB962C8B-B14F-4D97-AF65-F5344CB8AC3E}">
        <p14:creationId xmlns:p14="http://schemas.microsoft.com/office/powerpoint/2010/main" val="7199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32478-9A88-D472-3A0B-08AB4942485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B90BB21D-7FFD-B091-8217-0C62A43D7540}"/>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4E755859-F724-5553-E85F-D9A5DFD43802}"/>
              </a:ext>
            </a:extLst>
          </p:cNvPr>
          <p:cNvSpPr>
            <a:spLocks noGrp="1"/>
          </p:cNvSpPr>
          <p:nvPr>
            <p:ph type="sldNum" sz="quarter" idx="12"/>
          </p:nvPr>
        </p:nvSpPr>
        <p:spPr/>
        <p:txBody>
          <a:bodyPr/>
          <a:lstStyle/>
          <a:p>
            <a:pPr>
              <a:defRPr/>
            </a:pPr>
            <a:fld id="{05984BEF-62E6-462B-9D5A-35E6D997371E}" type="slidenum">
              <a:rPr lang="en-US" altLang="en-US" smtClean="0"/>
              <a:pPr>
                <a:defRPr/>
              </a:pPr>
              <a:t>‹#›</a:t>
            </a:fld>
            <a:endParaRPr lang="en-US" altLang="en-US"/>
          </a:p>
        </p:txBody>
      </p:sp>
    </p:spTree>
    <p:extLst>
      <p:ext uri="{BB962C8B-B14F-4D97-AF65-F5344CB8AC3E}">
        <p14:creationId xmlns:p14="http://schemas.microsoft.com/office/powerpoint/2010/main" val="184780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A5C9-4252-5E53-9B96-F0F6BCFAF8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3A4E1E6-8370-429A-2D64-AD79005CC1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90152-D518-E24E-7236-C809346154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FAFE86C-5845-2CEF-CFC1-6A11AF6444F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9ED0BF6-737D-492F-AF9E-E4A0CD03643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E3D7A0-AB2E-1121-06E1-34617E726A18}"/>
              </a:ext>
            </a:extLst>
          </p:cNvPr>
          <p:cNvSpPr>
            <a:spLocks noGrp="1"/>
          </p:cNvSpPr>
          <p:nvPr>
            <p:ph type="sldNum" sz="quarter" idx="12"/>
          </p:nvPr>
        </p:nvSpPr>
        <p:spPr/>
        <p:txBody>
          <a:bodyPr/>
          <a:lstStyle/>
          <a:p>
            <a:pPr>
              <a:defRPr/>
            </a:pPr>
            <a:fld id="{DFB89B12-585C-4C21-A328-99C3DD61F7DB}" type="slidenum">
              <a:rPr lang="en-US" altLang="en-US" smtClean="0"/>
              <a:pPr>
                <a:defRPr/>
              </a:pPr>
              <a:t>‹#›</a:t>
            </a:fld>
            <a:endParaRPr lang="en-US" altLang="en-US"/>
          </a:p>
        </p:txBody>
      </p:sp>
    </p:spTree>
    <p:extLst>
      <p:ext uri="{BB962C8B-B14F-4D97-AF65-F5344CB8AC3E}">
        <p14:creationId xmlns:p14="http://schemas.microsoft.com/office/powerpoint/2010/main" val="264695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3C5D-5F09-1475-B20A-E57DFF1623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F8FE8A5-6EC6-2166-1AE4-4A71FAF465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AF055C-116A-68F4-CA6E-AA0BDC251C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B6B858-A5BE-0C12-B9F6-C8F6F78D819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5F85D8C-BDD8-8CCC-9C7A-A464E65FE40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ED2CB34-B053-51DD-3134-87C88E83F2B3}"/>
              </a:ext>
            </a:extLst>
          </p:cNvPr>
          <p:cNvSpPr>
            <a:spLocks noGrp="1"/>
          </p:cNvSpPr>
          <p:nvPr>
            <p:ph type="sldNum" sz="quarter" idx="12"/>
          </p:nvPr>
        </p:nvSpPr>
        <p:spPr/>
        <p:txBody>
          <a:bodyPr/>
          <a:lstStyle/>
          <a:p>
            <a:pPr>
              <a:defRPr/>
            </a:pPr>
            <a:fld id="{11B73BC3-A76A-4E9F-8C98-CC0121556A19}" type="slidenum">
              <a:rPr lang="en-US" altLang="en-US" smtClean="0"/>
              <a:pPr>
                <a:defRPr/>
              </a:pPr>
              <a:t>‹#›</a:t>
            </a:fld>
            <a:endParaRPr lang="en-US" altLang="en-US"/>
          </a:p>
        </p:txBody>
      </p:sp>
    </p:spTree>
    <p:extLst>
      <p:ext uri="{BB962C8B-B14F-4D97-AF65-F5344CB8AC3E}">
        <p14:creationId xmlns:p14="http://schemas.microsoft.com/office/powerpoint/2010/main" val="270269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06A13-D03B-EB47-1FBB-FA85A58CA5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EBCB9-3449-C4F0-9711-5348854052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1FD89-143E-BFB7-E718-A7981D6B96B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600A5C0-4104-5449-852C-FEB50BDFCD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9A874F9-2354-2293-63B8-51EC1D2DA2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0019BC5-15CE-4ACE-9517-E8731E5752AE}" type="slidenum">
              <a:rPr lang="en-US" altLang="en-US" smtClean="0"/>
              <a:pPr>
                <a:defRPr/>
              </a:pPr>
              <a:t>‹#›</a:t>
            </a:fld>
            <a:endParaRPr lang="en-US" altLang="en-US"/>
          </a:p>
        </p:txBody>
      </p:sp>
    </p:spTree>
    <p:extLst>
      <p:ext uri="{BB962C8B-B14F-4D97-AF65-F5344CB8AC3E}">
        <p14:creationId xmlns:p14="http://schemas.microsoft.com/office/powerpoint/2010/main" val="410623561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mark.southard@state.ma.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3.xml.rels><?xml version="1.0" encoding="UTF-8" standalone="yes"?>
<Relationships xmlns="http://schemas.openxmlformats.org/package/2006/relationships"><Relationship Id="rId3" Type="http://schemas.openxmlformats.org/officeDocument/2006/relationships/hyperlink" Target="https://www.hudexchange.info/programs/acs-low-mod-summary-data/acs-low-mod-summary-data-block-groups-places/" TargetMode="External"/><Relationship Id="rId2" Type="http://schemas.openxmlformats.org/officeDocument/2006/relationships/hyperlink" Target="https://www.huduser.gov/portal/datasets/il.html" TargetMode="External"/><Relationship Id="rId1" Type="http://schemas.openxmlformats.org/officeDocument/2006/relationships/slideLayout" Target="../slideLayouts/slideLayout2.xml"/><Relationship Id="rId4" Type="http://schemas.openxmlformats.org/officeDocument/2006/relationships/hyperlink" Target="https://www.ecfr.gov/current/title-24/subtitle-A/part-5/subpart-F/subject-group-ECFR174c6349abd095d/section-5.609"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2279" name="Rectangle 18227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1" name="Rectangle 18228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3" name="Rectangle 18228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5" name="Rectangle 18228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7" name="Rectangle 18228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9" name="Freeform: Shape 18228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274" name="Rectangle 2">
            <a:extLst>
              <a:ext uri="{FF2B5EF4-FFF2-40B4-BE49-F238E27FC236}">
                <a16:creationId xmlns:a16="http://schemas.microsoft.com/office/drawing/2014/main" id="{9AB28237-FFDD-420C-BE13-6ABF6276B3F4}"/>
              </a:ext>
            </a:extLst>
          </p:cNvPr>
          <p:cNvSpPr>
            <a:spLocks noGrp="1" noChangeArrowheads="1"/>
          </p:cNvSpPr>
          <p:nvPr>
            <p:ph type="ctrTitle"/>
          </p:nvPr>
        </p:nvSpPr>
        <p:spPr>
          <a:xfrm>
            <a:off x="986118" y="735106"/>
            <a:ext cx="7540322" cy="2928470"/>
          </a:xfrm>
        </p:spPr>
        <p:txBody>
          <a:bodyPr anchor="b">
            <a:normAutofit/>
          </a:bodyPr>
          <a:lstStyle/>
          <a:p>
            <a:pPr algn="l" eaLnBrk="1" hangingPunct="1">
              <a:defRPr/>
            </a:pPr>
            <a:r>
              <a:rPr lang="en-US" sz="3900">
                <a:solidFill>
                  <a:srgbClr val="FFFFFF"/>
                </a:solidFill>
                <a:latin typeface="Times New Roman" pitchFamily="18" charset="0"/>
              </a:rPr>
              <a:t>Massachusetts Executive Office of Housing and Livable Communities</a:t>
            </a:r>
            <a:br>
              <a:rPr lang="en-US" sz="3900">
                <a:solidFill>
                  <a:srgbClr val="FFFFFF"/>
                </a:solidFill>
                <a:latin typeface="Times New Roman" pitchFamily="18" charset="0"/>
              </a:rPr>
            </a:br>
            <a:r>
              <a:rPr lang="en-US" sz="3900">
                <a:solidFill>
                  <a:srgbClr val="FFFFFF"/>
                </a:solidFill>
                <a:latin typeface="Times New Roman" pitchFamily="18" charset="0"/>
              </a:rPr>
              <a:t>Community Development Block Grant Program</a:t>
            </a:r>
            <a:br>
              <a:rPr lang="en-US" sz="3900">
                <a:solidFill>
                  <a:srgbClr val="FFFFFF"/>
                </a:solidFill>
                <a:latin typeface="Times New Roman" pitchFamily="18" charset="0"/>
              </a:rPr>
            </a:br>
            <a:endParaRPr lang="en-US" sz="3900">
              <a:solidFill>
                <a:srgbClr val="FFFFFF"/>
              </a:solidFill>
              <a:latin typeface="Times New Roman" pitchFamily="18" charset="0"/>
            </a:endParaRPr>
          </a:p>
        </p:txBody>
      </p:sp>
      <p:sp>
        <p:nvSpPr>
          <p:cNvPr id="5123" name="Rectangle 3">
            <a:extLst>
              <a:ext uri="{FF2B5EF4-FFF2-40B4-BE49-F238E27FC236}">
                <a16:creationId xmlns:a16="http://schemas.microsoft.com/office/drawing/2014/main" id="{29064FB1-A7A1-4CDB-BC62-36CD5B9340E0}"/>
              </a:ext>
            </a:extLst>
          </p:cNvPr>
          <p:cNvSpPr>
            <a:spLocks noGrp="1" noChangeArrowheads="1"/>
          </p:cNvSpPr>
          <p:nvPr>
            <p:ph type="subTitle" idx="1"/>
          </p:nvPr>
        </p:nvSpPr>
        <p:spPr>
          <a:xfrm>
            <a:off x="1013011" y="4697128"/>
            <a:ext cx="7504463" cy="1631954"/>
          </a:xfrm>
        </p:spPr>
        <p:txBody>
          <a:bodyPr anchor="ctr">
            <a:normAutofit/>
          </a:bodyPr>
          <a:lstStyle/>
          <a:p>
            <a:pPr algn="l" eaLnBrk="1" hangingPunct="1"/>
            <a:r>
              <a:rPr lang="en-US" altLang="en-US"/>
              <a:t>Maura T. Healey, Governor</a:t>
            </a:r>
          </a:p>
          <a:p>
            <a:pPr algn="l" eaLnBrk="1" hangingPunct="1"/>
            <a:r>
              <a:rPr lang="en-US" altLang="en-US"/>
              <a:t>Kimberley Driscoll, Lt. Governor</a:t>
            </a:r>
          </a:p>
          <a:p>
            <a:pPr algn="l" eaLnBrk="1" hangingPunct="1"/>
            <a:r>
              <a:rPr lang="en-US" altLang="en-US"/>
              <a:t>Edward M. Augustus, Jr., Secretary</a:t>
            </a:r>
          </a:p>
          <a:p>
            <a:pPr algn="l" eaLnBrk="1" hangingPunct="1"/>
            <a:endParaRPr lang="en-US" altLang="en-US"/>
          </a:p>
          <a:p>
            <a:pPr algn="l"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0F65F2C9-E076-4C3B-9D4D-26D8414BE7AE}"/>
              </a:ext>
            </a:extLst>
          </p:cNvPr>
          <p:cNvSpPr>
            <a:spLocks noGrp="1" noChangeArrowheads="1"/>
          </p:cNvSpPr>
          <p:nvPr>
            <p:ph type="title"/>
          </p:nvPr>
        </p:nvSpPr>
        <p:spPr/>
        <p:txBody>
          <a:bodyPr/>
          <a:lstStyle/>
          <a:p>
            <a:pPr>
              <a:defRPr/>
            </a:pPr>
            <a:r>
              <a:rPr lang="en-US">
                <a:latin typeface="+mn-lt"/>
              </a:rPr>
              <a:t>On-line Application</a:t>
            </a:r>
          </a:p>
        </p:txBody>
      </p:sp>
      <p:graphicFrame>
        <p:nvGraphicFramePr>
          <p:cNvPr id="197636" name="Rectangle 3">
            <a:extLst>
              <a:ext uri="{FF2B5EF4-FFF2-40B4-BE49-F238E27FC236}">
                <a16:creationId xmlns:a16="http://schemas.microsoft.com/office/drawing/2014/main" id="{98C998AF-82A1-5CF5-C315-4C29B83091C7}"/>
              </a:ext>
            </a:extLst>
          </p:cNvPr>
          <p:cNvGraphicFramePr>
            <a:graphicFrameLocks noGrp="1"/>
          </p:cNvGraphicFramePr>
          <p:nvPr>
            <p:ph idx="1"/>
            <p:extLst>
              <p:ext uri="{D42A27DB-BD31-4B8C-83A1-F6EECF244321}">
                <p14:modId xmlns:p14="http://schemas.microsoft.com/office/powerpoint/2010/main" val="36226746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8663" name="Rectangle 19866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665" name="Rectangle 19866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658" name="Rectangle 2">
            <a:extLst>
              <a:ext uri="{FF2B5EF4-FFF2-40B4-BE49-F238E27FC236}">
                <a16:creationId xmlns:a16="http://schemas.microsoft.com/office/drawing/2014/main" id="{C9FE5F79-4318-4026-B784-E9ADEF88CEE0}"/>
              </a:ext>
            </a:extLst>
          </p:cNvPr>
          <p:cNvSpPr>
            <a:spLocks noGrp="1" noChangeArrowheads="1"/>
          </p:cNvSpPr>
          <p:nvPr>
            <p:ph type="title"/>
          </p:nvPr>
        </p:nvSpPr>
        <p:spPr>
          <a:xfrm>
            <a:off x="891051" y="381935"/>
            <a:ext cx="3006438" cy="5974414"/>
          </a:xfrm>
        </p:spPr>
        <p:txBody>
          <a:bodyPr anchor="ctr">
            <a:normAutofit/>
          </a:bodyPr>
          <a:lstStyle/>
          <a:p>
            <a:pPr eaLnBrk="1" hangingPunct="1">
              <a:defRPr/>
            </a:pPr>
            <a:r>
              <a:rPr lang="en-US" sz="7000">
                <a:solidFill>
                  <a:srgbClr val="FFFFFF"/>
                </a:solidFill>
                <a:latin typeface="Times New Roman" pitchFamily="18" charset="0"/>
              </a:rPr>
              <a:t>New Users  </a:t>
            </a:r>
            <a:br>
              <a:rPr lang="en-US" sz="7000">
                <a:solidFill>
                  <a:srgbClr val="FFFFFF"/>
                </a:solidFill>
                <a:latin typeface="Times New Roman" pitchFamily="18" charset="0"/>
              </a:rPr>
            </a:br>
            <a:endParaRPr lang="en-US" sz="7000">
              <a:solidFill>
                <a:srgbClr val="FFFFFF"/>
              </a:solidFill>
              <a:latin typeface="Times New Roman" pitchFamily="18" charset="0"/>
            </a:endParaRPr>
          </a:p>
        </p:txBody>
      </p:sp>
      <p:grpSp>
        <p:nvGrpSpPr>
          <p:cNvPr id="198667" name="Group 19866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420" y="554152"/>
            <a:ext cx="430632" cy="1075866"/>
            <a:chOff x="613892" y="554152"/>
            <a:chExt cx="574177" cy="1075866"/>
          </a:xfrm>
          <a:solidFill>
            <a:srgbClr val="FFFFFF"/>
          </a:solidFill>
        </p:grpSpPr>
        <p:sp>
          <p:nvSpPr>
            <p:cNvPr id="19866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9866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9867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25603" name="Rectangle 3">
            <a:extLst>
              <a:ext uri="{FF2B5EF4-FFF2-40B4-BE49-F238E27FC236}">
                <a16:creationId xmlns:a16="http://schemas.microsoft.com/office/drawing/2014/main" id="{FC2C857F-A8D4-4B2B-9FB6-0859A6429167}"/>
              </a:ext>
            </a:extLst>
          </p:cNvPr>
          <p:cNvSpPr>
            <a:spLocks noGrp="1" noChangeArrowheads="1"/>
          </p:cNvSpPr>
          <p:nvPr>
            <p:ph idx="1"/>
          </p:nvPr>
        </p:nvSpPr>
        <p:spPr>
          <a:xfrm>
            <a:off x="4722923" y="518400"/>
            <a:ext cx="3752207" cy="5837949"/>
          </a:xfrm>
        </p:spPr>
        <p:txBody>
          <a:bodyPr anchor="ctr">
            <a:normAutofit/>
          </a:bodyPr>
          <a:lstStyle/>
          <a:p>
            <a:pPr eaLnBrk="1" hangingPunct="1"/>
            <a:r>
              <a:rPr lang="en-US" altLang="en-US" sz="2400">
                <a:solidFill>
                  <a:schemeClr val="tx1">
                    <a:alpha val="80000"/>
                  </a:schemeClr>
                </a:solidFill>
                <a:latin typeface="+mj-lt"/>
              </a:rPr>
              <a:t>On the log-in page, follow instructions for “New Users”</a:t>
            </a:r>
          </a:p>
          <a:p>
            <a:pPr eaLnBrk="1" hangingPunct="1"/>
            <a:r>
              <a:rPr lang="en-US" altLang="en-US" sz="2400">
                <a:solidFill>
                  <a:schemeClr val="tx1">
                    <a:alpha val="80000"/>
                  </a:schemeClr>
                </a:solidFill>
                <a:latin typeface="+mj-lt"/>
              </a:rPr>
              <a:t>Contact Mark Southard @ </a:t>
            </a:r>
            <a:r>
              <a:rPr lang="en-US" altLang="en-US" sz="2400">
                <a:solidFill>
                  <a:schemeClr val="tx1">
                    <a:alpha val="80000"/>
                  </a:schemeClr>
                </a:solidFill>
                <a:latin typeface="+mj-lt"/>
                <a:hlinkClick r:id="rId3"/>
              </a:rPr>
              <a:t>mark.southard@</a:t>
            </a:r>
            <a:r>
              <a:rPr lang="en-US" altLang="en-US" sz="2400">
                <a:solidFill>
                  <a:schemeClr val="tx1">
                    <a:alpha val="80000"/>
                  </a:schemeClr>
                </a:solidFill>
                <a:latin typeface="+mj-lt"/>
              </a:rPr>
              <a:t>mass.gov for assistance in accessing the system</a:t>
            </a:r>
          </a:p>
          <a:p>
            <a:pPr eaLnBrk="1" hangingPunct="1"/>
            <a:r>
              <a:rPr lang="en-US" altLang="en-US" sz="2400">
                <a:solidFill>
                  <a:schemeClr val="tx1">
                    <a:alpha val="80000"/>
                  </a:schemeClr>
                </a:solidFill>
                <a:latin typeface="+mj-lt"/>
              </a:rPr>
              <a:t>Questions concerning the application should be directed to program staff – contact CDU Manager, Kathryn McNelis at kathryn.mcnelis@mass.gov if you are not already working with staff</a:t>
            </a:r>
          </a:p>
        </p:txBody>
      </p:sp>
      <p:cxnSp>
        <p:nvCxnSpPr>
          <p:cNvPr id="198672" name="Straight Connector 19867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2D83-0BC6-4737-BB81-1639D2032965}"/>
              </a:ext>
            </a:extLst>
          </p:cNvPr>
          <p:cNvSpPr>
            <a:spLocks noGrp="1"/>
          </p:cNvSpPr>
          <p:nvPr>
            <p:ph type="title"/>
          </p:nvPr>
        </p:nvSpPr>
        <p:spPr>
          <a:xfrm>
            <a:off x="711200" y="381000"/>
            <a:ext cx="7772400" cy="1143000"/>
          </a:xfrm>
        </p:spPr>
        <p:txBody>
          <a:bodyPr/>
          <a:lstStyle/>
          <a:p>
            <a:pPr>
              <a:defRPr/>
            </a:pPr>
            <a:r>
              <a:rPr lang="en-US">
                <a:latin typeface="+mn-lt"/>
              </a:rPr>
              <a:t>Application Information</a:t>
            </a:r>
          </a:p>
        </p:txBody>
      </p:sp>
      <p:graphicFrame>
        <p:nvGraphicFramePr>
          <p:cNvPr id="5" name="Content Placeholder 2">
            <a:extLst>
              <a:ext uri="{FF2B5EF4-FFF2-40B4-BE49-F238E27FC236}">
                <a16:creationId xmlns:a16="http://schemas.microsoft.com/office/drawing/2014/main" id="{6B886D8C-1835-8DD4-CC9D-14266F10EF01}"/>
              </a:ext>
            </a:extLst>
          </p:cNvPr>
          <p:cNvGraphicFramePr>
            <a:graphicFrameLocks noGrp="1"/>
          </p:cNvGraphicFramePr>
          <p:nvPr>
            <p:ph idx="1"/>
            <p:extLst>
              <p:ext uri="{D42A27DB-BD31-4B8C-83A1-F6EECF244321}">
                <p14:modId xmlns:p14="http://schemas.microsoft.com/office/powerpoint/2010/main" val="1729194441"/>
              </p:ext>
            </p:extLst>
          </p:nvPr>
        </p:nvGraphicFramePr>
        <p:xfrm>
          <a:off x="609600" y="1210733"/>
          <a:ext cx="7772400" cy="5342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8710" name="Rectangle 2870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2" name="Rectangle 287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774750"/>
            <a:ext cx="267402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F4E27-4680-47E6-B5E2-28E7CE99501A}"/>
              </a:ext>
            </a:extLst>
          </p:cNvPr>
          <p:cNvSpPr>
            <a:spLocks noGrp="1"/>
          </p:cNvSpPr>
          <p:nvPr>
            <p:ph type="title"/>
          </p:nvPr>
        </p:nvSpPr>
        <p:spPr>
          <a:xfrm>
            <a:off x="987593" y="1438834"/>
            <a:ext cx="1617009" cy="4249271"/>
          </a:xfrm>
        </p:spPr>
        <p:txBody>
          <a:bodyPr>
            <a:normAutofit/>
          </a:bodyPr>
          <a:lstStyle/>
          <a:p>
            <a:pPr>
              <a:defRPr/>
            </a:pPr>
            <a:r>
              <a:rPr lang="en-US" sz="2400">
                <a:solidFill>
                  <a:schemeClr val="bg1"/>
                </a:solidFill>
                <a:latin typeface="+mn-lt"/>
              </a:rPr>
              <a:t>The Application</a:t>
            </a:r>
          </a:p>
        </p:txBody>
      </p:sp>
      <p:sp>
        <p:nvSpPr>
          <p:cNvPr id="28714" name="Rectangle 287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6" name="Rectangle 287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Content Placeholder 2">
            <a:extLst>
              <a:ext uri="{FF2B5EF4-FFF2-40B4-BE49-F238E27FC236}">
                <a16:creationId xmlns:a16="http://schemas.microsoft.com/office/drawing/2014/main" id="{D2539F7C-9A66-469C-8572-0D9E1A6E9BC1}"/>
              </a:ext>
            </a:extLst>
          </p:cNvPr>
          <p:cNvSpPr>
            <a:spLocks noGrp="1" noChangeArrowheads="1"/>
          </p:cNvSpPr>
          <p:nvPr>
            <p:ph idx="1"/>
          </p:nvPr>
        </p:nvSpPr>
        <p:spPr>
          <a:xfrm>
            <a:off x="4129813" y="1438834"/>
            <a:ext cx="4520391" cy="5292166"/>
          </a:xfrm>
        </p:spPr>
        <p:txBody>
          <a:bodyPr anchor="ctr">
            <a:normAutofit/>
          </a:bodyPr>
          <a:lstStyle/>
          <a:p>
            <a:pPr marL="0" indent="0">
              <a:buFont typeface="Wingdings" panose="05000000000000000000" pitchFamily="2" charset="2"/>
              <a:buNone/>
            </a:pPr>
            <a:r>
              <a:rPr lang="en-US" altLang="en-US" sz="2400"/>
              <a:t>Collection of </a:t>
            </a:r>
            <a:r>
              <a:rPr lang="en-US" altLang="en-US" sz="2400" b="1"/>
              <a:t>Forms</a:t>
            </a:r>
            <a:r>
              <a:rPr lang="en-US" altLang="en-US" sz="2400"/>
              <a:t>, Objects and Links:</a:t>
            </a:r>
          </a:p>
          <a:p>
            <a:pPr marL="0" indent="0">
              <a:buFont typeface="Wingdings" panose="05000000000000000000" pitchFamily="2" charset="2"/>
              <a:buNone/>
            </a:pPr>
            <a:endParaRPr lang="en-US" altLang="en-US" sz="2400"/>
          </a:p>
          <a:p>
            <a:pPr marL="0" indent="0">
              <a:buFont typeface="Wingdings" panose="05000000000000000000" pitchFamily="2" charset="2"/>
              <a:buNone/>
            </a:pPr>
            <a:r>
              <a:rPr lang="en-US" altLang="en-US" sz="2400" b="1" i="1"/>
              <a:t>Forms Page </a:t>
            </a:r>
          </a:p>
          <a:p>
            <a:pPr marL="0" indent="0">
              <a:buFont typeface="Wingdings" panose="05000000000000000000" pitchFamily="2" charset="2"/>
              <a:buNone/>
            </a:pPr>
            <a:r>
              <a:rPr lang="en-US" altLang="en-US" sz="2400"/>
              <a:t>- Cover Page</a:t>
            </a:r>
          </a:p>
          <a:p>
            <a:pPr marL="0" indent="0">
              <a:buFont typeface="Wingdings" panose="05000000000000000000" pitchFamily="2" charset="2"/>
              <a:buNone/>
            </a:pPr>
            <a:r>
              <a:rPr lang="en-US" altLang="en-US" sz="2400"/>
              <a:t>- Plans and Certifications</a:t>
            </a:r>
          </a:p>
          <a:p>
            <a:pPr marL="0" indent="0">
              <a:buFont typeface="Wingdings" panose="05000000000000000000" pitchFamily="2" charset="2"/>
              <a:buNone/>
            </a:pPr>
            <a:r>
              <a:rPr lang="en-US" altLang="en-US" sz="2400"/>
              <a:t>- Thresholds</a:t>
            </a:r>
          </a:p>
          <a:p>
            <a:pPr marL="0" indent="0">
              <a:buFont typeface="Wingdings" panose="05000000000000000000" pitchFamily="2" charset="2"/>
              <a:buNone/>
            </a:pPr>
            <a:r>
              <a:rPr lang="en-US" altLang="en-US" sz="2400"/>
              <a:t>- Components – Project Packets</a:t>
            </a:r>
          </a:p>
          <a:p>
            <a:pPr marL="0" indent="0">
              <a:buFont typeface="Wingdings" panose="05000000000000000000" pitchFamily="2" charset="2"/>
              <a:buNone/>
            </a:pPr>
            <a:r>
              <a:rPr lang="en-US" altLang="en-US" sz="2400"/>
              <a:t>- Administrative Budget</a:t>
            </a:r>
          </a:p>
        </p:txBody>
      </p:sp>
      <p:sp>
        <p:nvSpPr>
          <p:cNvPr id="28718" name="Rectangle 287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5187"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4F407C11-695F-4BF8-8AF1-743977AE0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p Arrow 3">
            <a:extLst>
              <a:ext uri="{FF2B5EF4-FFF2-40B4-BE49-F238E27FC236}">
                <a16:creationId xmlns:a16="http://schemas.microsoft.com/office/drawing/2014/main" id="{24F1EBCB-6A68-4B10-89F1-B32216BFB2E0}"/>
              </a:ext>
            </a:extLst>
          </p:cNvPr>
          <p:cNvSpPr/>
          <p:nvPr/>
        </p:nvSpPr>
        <p:spPr bwMode="auto">
          <a:xfrm>
            <a:off x="2971800" y="1143000"/>
            <a:ext cx="304800" cy="533400"/>
          </a:xfrm>
          <a:prstGeom prst="upArrow">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wrap="none"/>
          <a:lstStyle/>
          <a:p>
            <a:pPr eaLnBrk="1" hangingPunct="1">
              <a:defRPr/>
            </a:pPr>
            <a:endParaRPr lang="en-US"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5FF7BD-FA14-CCE4-84C9-EE765BBB0DA1}"/>
              </a:ext>
            </a:extLst>
          </p:cNvPr>
          <p:cNvPicPr>
            <a:picLocks noChangeAspect="1"/>
          </p:cNvPicPr>
          <p:nvPr/>
        </p:nvPicPr>
        <p:blipFill>
          <a:blip r:embed="rId2"/>
          <a:stretch>
            <a:fillRect/>
          </a:stretch>
        </p:blipFill>
        <p:spPr>
          <a:xfrm>
            <a:off x="1780674" y="84220"/>
            <a:ext cx="5414210" cy="6773779"/>
          </a:xfrm>
          <a:prstGeom prst="rect">
            <a:avLst/>
          </a:prstGeom>
        </p:spPr>
      </p:pic>
    </p:spTree>
    <p:extLst>
      <p:ext uri="{BB962C8B-B14F-4D97-AF65-F5344CB8AC3E}">
        <p14:creationId xmlns:p14="http://schemas.microsoft.com/office/powerpoint/2010/main" val="10864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1767" name="Rectangle 3176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D6F1D-B941-4487-91FE-E22CF88BDA04}"/>
              </a:ext>
            </a:extLst>
          </p:cNvPr>
          <p:cNvSpPr>
            <a:spLocks noGrp="1"/>
          </p:cNvSpPr>
          <p:nvPr>
            <p:ph type="title"/>
          </p:nvPr>
        </p:nvSpPr>
        <p:spPr>
          <a:xfrm>
            <a:off x="628650" y="1336390"/>
            <a:ext cx="4616991" cy="1182927"/>
          </a:xfrm>
        </p:spPr>
        <p:txBody>
          <a:bodyPr anchor="b">
            <a:normAutofit/>
          </a:bodyPr>
          <a:lstStyle/>
          <a:p>
            <a:pPr>
              <a:defRPr/>
            </a:pPr>
            <a:r>
              <a:rPr lang="en-US" sz="3800">
                <a:latin typeface="+mn-lt"/>
              </a:rPr>
              <a:t>Application Plans and Certifications</a:t>
            </a:r>
          </a:p>
        </p:txBody>
      </p:sp>
      <p:cxnSp>
        <p:nvCxnSpPr>
          <p:cNvPr id="31769" name="Straight Connector 3176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1747" name="Content Placeholder 2">
            <a:extLst>
              <a:ext uri="{FF2B5EF4-FFF2-40B4-BE49-F238E27FC236}">
                <a16:creationId xmlns:a16="http://schemas.microsoft.com/office/drawing/2014/main" id="{ADFD5A7E-4B6F-472A-9003-1B086866E1A0}"/>
              </a:ext>
            </a:extLst>
          </p:cNvPr>
          <p:cNvSpPr>
            <a:spLocks noGrp="1" noChangeArrowheads="1"/>
          </p:cNvSpPr>
          <p:nvPr>
            <p:ph idx="1"/>
          </p:nvPr>
        </p:nvSpPr>
        <p:spPr>
          <a:xfrm>
            <a:off x="602832" y="2829330"/>
            <a:ext cx="4642809" cy="3344459"/>
          </a:xfrm>
        </p:spPr>
        <p:txBody>
          <a:bodyPr anchor="t">
            <a:normAutofit/>
          </a:bodyPr>
          <a:lstStyle/>
          <a:p>
            <a:r>
              <a:rPr lang="en-US" altLang="en-US" sz="2400">
                <a:solidFill>
                  <a:schemeClr val="tx1">
                    <a:alpha val="80000"/>
                  </a:schemeClr>
                </a:solidFill>
              </a:rPr>
              <a:t>The application requires response to a number of plans and certifications </a:t>
            </a:r>
          </a:p>
          <a:p>
            <a:endParaRPr lang="en-US" altLang="en-US" sz="2400">
              <a:solidFill>
                <a:schemeClr val="tx1">
                  <a:alpha val="80000"/>
                </a:schemeClr>
              </a:solidFill>
            </a:endParaRPr>
          </a:p>
          <a:p>
            <a:r>
              <a:rPr lang="en-US" altLang="en-US" sz="2400">
                <a:solidFill>
                  <a:schemeClr val="tx1">
                    <a:alpha val="80000"/>
                  </a:schemeClr>
                </a:solidFill>
              </a:rPr>
              <a:t>Failure to address these could derail your application or result in a special condition attached to the grant which could delay implementation</a:t>
            </a:r>
          </a:p>
        </p:txBody>
      </p:sp>
      <p:pic>
        <p:nvPicPr>
          <p:cNvPr id="31762" name="Graphic 31761" descr="Presentation with Checklist">
            <a:extLst>
              <a:ext uri="{FF2B5EF4-FFF2-40B4-BE49-F238E27FC236}">
                <a16:creationId xmlns:a16="http://schemas.microsoft.com/office/drawing/2014/main" id="{B48A50AD-B52D-61E8-B5B5-189C0F38E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489" y="2424435"/>
            <a:ext cx="2661303" cy="2661303"/>
          </a:xfrm>
          <a:prstGeom prst="rect">
            <a:avLst/>
          </a:prstGeom>
        </p:spPr>
      </p:pic>
      <p:sp>
        <p:nvSpPr>
          <p:cNvPr id="3177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14" y="1899284"/>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177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646" y="218992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1A57-694E-499B-A042-970863F9D442}"/>
              </a:ext>
            </a:extLst>
          </p:cNvPr>
          <p:cNvSpPr>
            <a:spLocks noGrp="1"/>
          </p:cNvSpPr>
          <p:nvPr>
            <p:ph type="title"/>
          </p:nvPr>
        </p:nvSpPr>
        <p:spPr/>
        <p:txBody>
          <a:bodyPr/>
          <a:lstStyle/>
          <a:p>
            <a:pPr>
              <a:defRPr/>
            </a:pPr>
            <a:r>
              <a:rPr lang="en-US">
                <a:latin typeface="+mn-lt"/>
              </a:rPr>
              <a:t>Application Plans</a:t>
            </a:r>
            <a:r>
              <a:rPr lang="en-US"/>
              <a:t>	</a:t>
            </a:r>
          </a:p>
        </p:txBody>
      </p:sp>
      <p:graphicFrame>
        <p:nvGraphicFramePr>
          <p:cNvPr id="32773" name="Content Placeholder 2">
            <a:extLst>
              <a:ext uri="{FF2B5EF4-FFF2-40B4-BE49-F238E27FC236}">
                <a16:creationId xmlns:a16="http://schemas.microsoft.com/office/drawing/2014/main" id="{4ED81C15-3171-768E-57DC-24A5AE7A2FB1}"/>
              </a:ext>
            </a:extLst>
          </p:cNvPr>
          <p:cNvGraphicFramePr>
            <a:graphicFrameLocks noGrp="1"/>
          </p:cNvGraphicFramePr>
          <p:nvPr>
            <p:ph idx="1"/>
            <p:extLst>
              <p:ext uri="{D42A27DB-BD31-4B8C-83A1-F6EECF244321}">
                <p14:modId xmlns:p14="http://schemas.microsoft.com/office/powerpoint/2010/main" val="1185855734"/>
              </p:ext>
            </p:extLst>
          </p:nvPr>
        </p:nvGraphicFramePr>
        <p:xfrm>
          <a:off x="628650" y="1690689"/>
          <a:ext cx="7886700" cy="493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7930-4EC3-4249-A6B6-101A3C043D33}"/>
              </a:ext>
            </a:extLst>
          </p:cNvPr>
          <p:cNvSpPr>
            <a:spLocks noGrp="1"/>
          </p:cNvSpPr>
          <p:nvPr>
            <p:ph type="title"/>
          </p:nvPr>
        </p:nvSpPr>
        <p:spPr/>
        <p:txBody>
          <a:bodyPr/>
          <a:lstStyle/>
          <a:p>
            <a:pPr>
              <a:defRPr/>
            </a:pPr>
            <a:r>
              <a:rPr lang="en-US">
                <a:latin typeface="+mn-lt"/>
              </a:rPr>
              <a:t>Application Certifications</a:t>
            </a:r>
          </a:p>
        </p:txBody>
      </p:sp>
      <p:graphicFrame>
        <p:nvGraphicFramePr>
          <p:cNvPr id="33798" name="Content Placeholder 2">
            <a:extLst>
              <a:ext uri="{FF2B5EF4-FFF2-40B4-BE49-F238E27FC236}">
                <a16:creationId xmlns:a16="http://schemas.microsoft.com/office/drawing/2014/main" id="{2B0B9C1F-9C4F-A283-73CD-91161EA3C302}"/>
              </a:ext>
            </a:extLst>
          </p:cNvPr>
          <p:cNvGraphicFramePr>
            <a:graphicFrameLocks noGrp="1"/>
          </p:cNvGraphicFramePr>
          <p:nvPr>
            <p:ph idx="1"/>
            <p:extLst>
              <p:ext uri="{D42A27DB-BD31-4B8C-83A1-F6EECF244321}">
                <p14:modId xmlns:p14="http://schemas.microsoft.com/office/powerpoint/2010/main" val="4377881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6B9-CA59-4C7F-A2C5-E624453990D3}"/>
              </a:ext>
            </a:extLst>
          </p:cNvPr>
          <p:cNvSpPr>
            <a:spLocks noGrp="1"/>
          </p:cNvSpPr>
          <p:nvPr>
            <p:ph type="title"/>
          </p:nvPr>
        </p:nvSpPr>
        <p:spPr>
          <a:xfrm>
            <a:off x="840699" y="687480"/>
            <a:ext cx="5605629" cy="994172"/>
          </a:xfrm>
        </p:spPr>
        <p:txBody>
          <a:bodyPr>
            <a:normAutofit/>
          </a:bodyPr>
          <a:lstStyle/>
          <a:p>
            <a:pPr>
              <a:defRPr/>
            </a:pPr>
            <a:r>
              <a:rPr lang="en-US" sz="3000">
                <a:latin typeface="+mn-lt"/>
              </a:rPr>
              <a:t>Application Threshold</a:t>
            </a:r>
            <a:br>
              <a:rPr lang="en-US" sz="3000">
                <a:latin typeface="+mn-lt"/>
              </a:rPr>
            </a:br>
            <a:r>
              <a:rPr lang="en-US" sz="3000">
                <a:latin typeface="+mn-lt"/>
              </a:rPr>
              <a:t>Timely Expenditure</a:t>
            </a:r>
          </a:p>
        </p:txBody>
      </p:sp>
      <p:sp>
        <p:nvSpPr>
          <p:cNvPr id="3" name="Content Placeholder 2">
            <a:extLst>
              <a:ext uri="{FF2B5EF4-FFF2-40B4-BE49-F238E27FC236}">
                <a16:creationId xmlns:a16="http://schemas.microsoft.com/office/drawing/2014/main" id="{ABC691CD-0EB3-472F-8DC6-B6D33F4D3858}"/>
              </a:ext>
            </a:extLst>
          </p:cNvPr>
          <p:cNvSpPr>
            <a:spLocks noGrp="1"/>
          </p:cNvSpPr>
          <p:nvPr>
            <p:ph idx="1"/>
          </p:nvPr>
        </p:nvSpPr>
        <p:spPr>
          <a:xfrm>
            <a:off x="448733" y="2015066"/>
            <a:ext cx="5436809" cy="4715933"/>
          </a:xfrm>
        </p:spPr>
        <p:txBody>
          <a:bodyPr anchor="ctr">
            <a:normAutofit fontScale="55000" lnSpcReduction="20000"/>
          </a:bodyPr>
          <a:lstStyle/>
          <a:p>
            <a:pPr marL="0" indent="0">
              <a:buNone/>
              <a:defRPr/>
            </a:pPr>
            <a:r>
              <a:rPr lang="en-US" sz="4000"/>
              <a:t>For previous Grantees:</a:t>
            </a:r>
          </a:p>
          <a:p>
            <a:pPr marL="0" indent="0">
              <a:buNone/>
              <a:defRPr/>
            </a:pPr>
            <a:endParaRPr lang="en-US" sz="4000"/>
          </a:p>
          <a:p>
            <a:pPr lvl="1">
              <a:defRPr/>
            </a:pPr>
            <a:r>
              <a:rPr lang="en-US" sz="4000"/>
              <a:t>100% of funds from 2020 or earlier</a:t>
            </a:r>
          </a:p>
          <a:p>
            <a:pPr lvl="1">
              <a:defRPr/>
            </a:pPr>
            <a:endParaRPr lang="en-US" sz="4000"/>
          </a:p>
          <a:p>
            <a:pPr lvl="1">
              <a:defRPr/>
            </a:pPr>
            <a:r>
              <a:rPr lang="en-US" sz="4000"/>
              <a:t>70% of funds from 2021</a:t>
            </a:r>
          </a:p>
          <a:p>
            <a:pPr lvl="1">
              <a:defRPr/>
            </a:pPr>
            <a:endParaRPr lang="en-US" sz="4000"/>
          </a:p>
          <a:p>
            <a:pPr lvl="1">
              <a:defRPr/>
            </a:pPr>
            <a:r>
              <a:rPr lang="en-US" sz="4000"/>
              <a:t>Procedural clearances complete from 2022/2023</a:t>
            </a:r>
          </a:p>
          <a:p>
            <a:pPr lvl="1">
              <a:defRPr/>
            </a:pPr>
            <a:endParaRPr lang="en-US" sz="4000"/>
          </a:p>
          <a:p>
            <a:pPr lvl="1">
              <a:defRPr/>
            </a:pPr>
            <a:r>
              <a:rPr lang="en-US" sz="4000"/>
              <a:t>Funds may be returned to meet these requirements</a:t>
            </a:r>
          </a:p>
          <a:p>
            <a:pPr lvl="1">
              <a:defRPr/>
            </a:pPr>
            <a:endParaRPr lang="en-US" sz="2100"/>
          </a:p>
          <a:p>
            <a:pPr marL="342900" lvl="1" indent="0">
              <a:buNone/>
              <a:defRPr/>
            </a:pPr>
            <a:r>
              <a:rPr lang="en-US" sz="2200"/>
              <a:t>*</a:t>
            </a:r>
            <a:r>
              <a:rPr lang="en-US" sz="2500" kern="100">
                <a:effectLst/>
                <a:latin typeface="Calibri" panose="020F0502020204030204" pitchFamily="34" charset="0"/>
                <a:ea typeface="Calibri" panose="020F0502020204030204" pitchFamily="34" charset="0"/>
                <a:cs typeface="Times New Roman" panose="02020603050405020304" pitchFamily="18" charset="0"/>
              </a:rPr>
              <a:t>CDBG includes CDF, Mini-Entitlement, and Reserves, but for the purposes of this calculation excludes CDBG-CV and Section 108 guarantees. Planning-only grants of $50,000 or less are also excluded from this calculation.  </a:t>
            </a:r>
          </a:p>
          <a:p>
            <a:pPr marL="342900" lvl="1" indent="0">
              <a:buNone/>
              <a:defRPr/>
            </a:pPr>
            <a:endParaRPr lang="en-US" sz="2500"/>
          </a:p>
          <a:p>
            <a:pPr marL="342900" lvl="1" indent="0">
              <a:buNone/>
              <a:defRPr/>
            </a:pPr>
            <a:r>
              <a:rPr lang="en-US" sz="2500"/>
              <a:t>*Greater scrutiny will be applied for 2024 waivers</a:t>
            </a:r>
          </a:p>
          <a:p>
            <a:pPr marL="457200" lvl="1" indent="0">
              <a:buFontTx/>
              <a:buNone/>
              <a:defRPr/>
            </a:pPr>
            <a:endParaRPr lang="en-US" sz="21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Hourglass 90% outline">
            <a:extLst>
              <a:ext uri="{FF2B5EF4-FFF2-40B4-BE49-F238E27FC236}">
                <a16:creationId xmlns:a16="http://schemas.microsoft.com/office/drawing/2014/main" id="{309AB297-A1DB-BA6C-88AA-E72C27396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24964" y="2865141"/>
            <a:ext cx="1143455" cy="1143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8" name="Rectangle 18432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30" name="Rectangle 18432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32" name="Rectangle 18433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4" name="Rectangle 18433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22" name="Rectangle 2">
            <a:extLst>
              <a:ext uri="{FF2B5EF4-FFF2-40B4-BE49-F238E27FC236}">
                <a16:creationId xmlns:a16="http://schemas.microsoft.com/office/drawing/2014/main" id="{A5FB2B7B-867E-4F18-B191-6379A2E3DA19}"/>
              </a:ext>
            </a:extLst>
          </p:cNvPr>
          <p:cNvSpPr>
            <a:spLocks noGrp="1" noChangeArrowheads="1"/>
          </p:cNvSpPr>
          <p:nvPr>
            <p:ph type="title"/>
          </p:nvPr>
        </p:nvSpPr>
        <p:spPr>
          <a:xfrm>
            <a:off x="378725" y="675564"/>
            <a:ext cx="2707375" cy="5204085"/>
          </a:xfrm>
        </p:spPr>
        <p:txBody>
          <a:bodyPr lIns="90488" tIns="44450" rIns="90488" bIns="44450">
            <a:normAutofit/>
          </a:bodyPr>
          <a:lstStyle/>
          <a:p>
            <a:pPr eaLnBrk="1" hangingPunct="1">
              <a:defRPr/>
            </a:pPr>
            <a:r>
              <a:rPr lang="en-US">
                <a:latin typeface="Times New Roman" pitchFamily="18" charset="0"/>
              </a:rPr>
              <a:t>CDBG Application Training for:   FFY 2024</a:t>
            </a:r>
            <a:br>
              <a:rPr lang="en-US" u="sng">
                <a:latin typeface="Times New Roman" pitchFamily="18" charset="0"/>
              </a:rPr>
            </a:br>
            <a:br>
              <a:rPr lang="en-US" u="sng">
                <a:latin typeface="Times New Roman" pitchFamily="18" charset="0"/>
              </a:rPr>
            </a:br>
            <a:br>
              <a:rPr lang="en-US" u="sng">
                <a:latin typeface="Times New Roman" pitchFamily="18" charset="0"/>
              </a:rPr>
            </a:br>
            <a:br>
              <a:rPr lang="en-US" u="sng">
                <a:latin typeface="Times New Roman" pitchFamily="18" charset="0"/>
              </a:rPr>
            </a:br>
            <a:r>
              <a:rPr lang="en-US" sz="2400">
                <a:latin typeface="Times New Roman" pitchFamily="18" charset="0"/>
              </a:rPr>
              <a:t>Date: 12-8-23</a:t>
            </a:r>
          </a:p>
        </p:txBody>
      </p:sp>
      <p:cxnSp>
        <p:nvCxnSpPr>
          <p:cNvPr id="184336" name="Straight Connector 18433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4338" name="Straight Connector 18433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4324" name="Rectangle 3">
            <a:extLst>
              <a:ext uri="{FF2B5EF4-FFF2-40B4-BE49-F238E27FC236}">
                <a16:creationId xmlns:a16="http://schemas.microsoft.com/office/drawing/2014/main" id="{0D6EB12C-E664-4ECE-7232-E7EBC981DC00}"/>
              </a:ext>
            </a:extLst>
          </p:cNvPr>
          <p:cNvGraphicFramePr>
            <a:graphicFrameLocks noGrp="1"/>
          </p:cNvGraphicFramePr>
          <p:nvPr>
            <p:ph idx="1"/>
            <p:extLst>
              <p:ext uri="{D42A27DB-BD31-4B8C-83A1-F6EECF244321}">
                <p14:modId xmlns:p14="http://schemas.microsoft.com/office/powerpoint/2010/main" val="340086338"/>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2" name="Rectangle 22426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58" name="Rectangle 2">
            <a:extLst>
              <a:ext uri="{FF2B5EF4-FFF2-40B4-BE49-F238E27FC236}">
                <a16:creationId xmlns:a16="http://schemas.microsoft.com/office/drawing/2014/main" id="{02551F68-8140-427A-9BCB-F116101A811B}"/>
              </a:ext>
            </a:extLst>
          </p:cNvPr>
          <p:cNvSpPr>
            <a:spLocks noGrp="1" noChangeArrowheads="1"/>
          </p:cNvSpPr>
          <p:nvPr>
            <p:ph type="title"/>
          </p:nvPr>
        </p:nvSpPr>
        <p:spPr>
          <a:xfrm>
            <a:off x="867638" y="637762"/>
            <a:ext cx="7416372" cy="900131"/>
          </a:xfrm>
        </p:spPr>
        <p:txBody>
          <a:bodyPr anchor="t">
            <a:normAutofit fontScale="90000"/>
          </a:bodyPr>
          <a:lstStyle/>
          <a:p>
            <a:pPr eaLnBrk="1" hangingPunct="1">
              <a:defRPr/>
            </a:pPr>
            <a:r>
              <a:rPr lang="en-US" sz="3500">
                <a:solidFill>
                  <a:schemeClr val="bg1"/>
                </a:solidFill>
                <a:latin typeface="Times New Roman" pitchFamily="18" charset="0"/>
              </a:rPr>
              <a:t>Application Requirement – ADA Self Eval. Survey &amp; Transition Plan</a:t>
            </a:r>
          </a:p>
        </p:txBody>
      </p:sp>
      <p:sp>
        <p:nvSpPr>
          <p:cNvPr id="224264" name="Rectangle 22426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66" name="Rectangle 22426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3">
            <a:extLst>
              <a:ext uri="{FF2B5EF4-FFF2-40B4-BE49-F238E27FC236}">
                <a16:creationId xmlns:a16="http://schemas.microsoft.com/office/drawing/2014/main" id="{DCC7E025-3C18-4D3D-B329-40870257B842}"/>
              </a:ext>
            </a:extLst>
          </p:cNvPr>
          <p:cNvSpPr>
            <a:spLocks noGrp="1" noChangeArrowheads="1"/>
          </p:cNvSpPr>
          <p:nvPr>
            <p:ph idx="1"/>
          </p:nvPr>
        </p:nvSpPr>
        <p:spPr>
          <a:xfrm>
            <a:off x="866661" y="2056477"/>
            <a:ext cx="7410669" cy="4120485"/>
          </a:xfrm>
        </p:spPr>
        <p:txBody>
          <a:bodyPr>
            <a:normAutofit lnSpcReduction="10000"/>
          </a:bodyPr>
          <a:lstStyle/>
          <a:p>
            <a:pPr eaLnBrk="1" hangingPunct="1"/>
            <a:r>
              <a:rPr lang="en-US" altLang="en-US" sz="1900"/>
              <a:t>ADA Self Evaluation Survey and Transition Plan</a:t>
            </a:r>
          </a:p>
          <a:p>
            <a:pPr marL="0" indent="0" eaLnBrk="1" hangingPunct="1">
              <a:buNone/>
            </a:pPr>
            <a:r>
              <a:rPr lang="en-US" altLang="en-US" sz="1900"/>
              <a:t>	- All communities as part of the 2024 application must submit, 	unless….</a:t>
            </a:r>
          </a:p>
          <a:p>
            <a:pPr marL="0" indent="0" eaLnBrk="1" hangingPunct="1">
              <a:buNone/>
            </a:pPr>
            <a:r>
              <a:rPr lang="en-US" altLang="en-US" sz="1900"/>
              <a:t>	- Attach to Miscellaneous Attachments on Forms page</a:t>
            </a:r>
          </a:p>
          <a:p>
            <a:pPr marL="0" indent="0" eaLnBrk="1" hangingPunct="1">
              <a:buNone/>
            </a:pPr>
            <a:r>
              <a:rPr lang="en-US" altLang="en-US" sz="1900"/>
              <a:t>OR</a:t>
            </a:r>
          </a:p>
          <a:p>
            <a:pPr marL="0" indent="0" eaLnBrk="1" hangingPunct="1">
              <a:buNone/>
            </a:pPr>
            <a:r>
              <a:rPr lang="en-US" altLang="en-US" sz="1900"/>
              <a:t>	- Attach statement that community does not have one, on 	letterhead.</a:t>
            </a:r>
          </a:p>
          <a:p>
            <a:pPr marL="0" indent="0" eaLnBrk="1" hangingPunct="1">
              <a:buNone/>
            </a:pPr>
            <a:endParaRPr lang="en-US" altLang="en-US" sz="1900"/>
          </a:p>
          <a:p>
            <a:pPr marL="0" indent="0" eaLnBrk="1" hangingPunct="1">
              <a:buNone/>
            </a:pPr>
            <a:endParaRPr lang="en-US" altLang="en-US" sz="1900"/>
          </a:p>
          <a:p>
            <a:pPr marL="0" indent="0" eaLnBrk="1" hangingPunct="1">
              <a:buNone/>
            </a:pPr>
            <a:r>
              <a:rPr lang="en-US" altLang="en-US" sz="1900"/>
              <a:t>Questions?</a:t>
            </a:r>
          </a:p>
          <a:p>
            <a:pPr marL="0" indent="0" eaLnBrk="1" hangingPunct="1">
              <a:buNone/>
            </a:pPr>
            <a:r>
              <a:rPr lang="en-US" altLang="en-US" sz="1900"/>
              <a:t>Director</a:t>
            </a:r>
          </a:p>
          <a:p>
            <a:pPr marL="0" indent="0" eaLnBrk="1" hangingPunct="1">
              <a:buNone/>
            </a:pPr>
            <a:r>
              <a:rPr lang="en-US" altLang="en-US" sz="1900"/>
              <a:t>Massachusetts Office on Disability</a:t>
            </a:r>
          </a:p>
          <a:p>
            <a:pPr marL="0" indent="0" eaLnBrk="1" hangingPunct="1">
              <a:buNone/>
            </a:pPr>
            <a:r>
              <a:rPr lang="en-US" altLang="en-US" sz="1900"/>
              <a:t>(617) 979-7317</a:t>
            </a:r>
          </a:p>
          <a:p>
            <a:pPr eaLnBrk="1" hangingPunct="1">
              <a:buFont typeface="Arial" panose="020B0604020202020204" pitchFamily="34" charset="0"/>
              <a:buChar char="•"/>
            </a:pPr>
            <a:endParaRPr lang="en-US" altLang="en-US" sz="1900"/>
          </a:p>
          <a:p>
            <a:pPr eaLnBrk="1" hangingPunct="1">
              <a:buFont typeface="Arial" panose="020B0604020202020204" pitchFamily="34" charset="0"/>
              <a:buChar char="•"/>
            </a:pPr>
            <a:endParaRPr lang="en-US" altLang="en-US"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84" name="Rectangle 20378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1"/>
            <a:ext cx="9143993"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78" name="Rectangle 2">
            <a:extLst>
              <a:ext uri="{FF2B5EF4-FFF2-40B4-BE49-F238E27FC236}">
                <a16:creationId xmlns:a16="http://schemas.microsoft.com/office/drawing/2014/main" id="{851D8D31-98A3-40EA-A171-F3E6452C0FEE}"/>
              </a:ext>
            </a:extLst>
          </p:cNvPr>
          <p:cNvSpPr>
            <a:spLocks noGrp="1" noChangeArrowheads="1"/>
          </p:cNvSpPr>
          <p:nvPr>
            <p:ph type="title"/>
          </p:nvPr>
        </p:nvSpPr>
        <p:spPr>
          <a:xfrm>
            <a:off x="867638" y="637762"/>
            <a:ext cx="7416372" cy="900131"/>
          </a:xfrm>
        </p:spPr>
        <p:txBody>
          <a:bodyPr lIns="90488" tIns="44450" rIns="90488" bIns="44450" anchor="t">
            <a:normAutofit/>
          </a:bodyPr>
          <a:lstStyle/>
          <a:p>
            <a:pPr eaLnBrk="1" hangingPunct="1">
              <a:defRPr/>
            </a:pPr>
            <a:r>
              <a:rPr lang="en-US" sz="3500">
                <a:solidFill>
                  <a:schemeClr val="bg1"/>
                </a:solidFill>
                <a:latin typeface="Times New Roman" pitchFamily="18" charset="0"/>
              </a:rPr>
              <a:t>Threshold Questions</a:t>
            </a:r>
          </a:p>
        </p:txBody>
      </p:sp>
      <p:sp>
        <p:nvSpPr>
          <p:cNvPr id="203786" name="Rectangle 20378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3780" name="Rectangle 3">
            <a:extLst>
              <a:ext uri="{FF2B5EF4-FFF2-40B4-BE49-F238E27FC236}">
                <a16:creationId xmlns:a16="http://schemas.microsoft.com/office/drawing/2014/main" id="{821FB50A-66A5-F5BD-EE28-690045060482}"/>
              </a:ext>
            </a:extLst>
          </p:cNvPr>
          <p:cNvGraphicFramePr>
            <a:graphicFrameLocks noGrp="1"/>
          </p:cNvGraphicFramePr>
          <p:nvPr>
            <p:ph idx="1"/>
            <p:extLst>
              <p:ext uri="{D42A27DB-BD31-4B8C-83A1-F6EECF244321}">
                <p14:modId xmlns:p14="http://schemas.microsoft.com/office/powerpoint/2010/main" val="2398706468"/>
              </p:ext>
            </p:extLst>
          </p:nvPr>
        </p:nvGraphicFramePr>
        <p:xfrm>
          <a:off x="211667" y="1972733"/>
          <a:ext cx="8762999" cy="4931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2222" name="Rectangle 22222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24" name="Freeform: Shape 22222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22210" name="Rectangle 2">
            <a:extLst>
              <a:ext uri="{FF2B5EF4-FFF2-40B4-BE49-F238E27FC236}">
                <a16:creationId xmlns:a16="http://schemas.microsoft.com/office/drawing/2014/main" id="{20A4159E-972E-409A-969D-0C70C5280A9C}"/>
              </a:ext>
            </a:extLst>
          </p:cNvPr>
          <p:cNvSpPr>
            <a:spLocks noGrp="1" noChangeArrowheads="1"/>
          </p:cNvSpPr>
          <p:nvPr>
            <p:ph type="title"/>
          </p:nvPr>
        </p:nvSpPr>
        <p:spPr>
          <a:xfrm>
            <a:off x="628650" y="401221"/>
            <a:ext cx="7886700" cy="1348065"/>
          </a:xfrm>
        </p:spPr>
        <p:txBody>
          <a:bodyPr lIns="90488" tIns="44450" rIns="90488" bIns="44450">
            <a:normAutofit/>
          </a:bodyPr>
          <a:lstStyle/>
          <a:p>
            <a:pPr eaLnBrk="1" hangingPunct="1">
              <a:defRPr/>
            </a:pPr>
            <a:r>
              <a:rPr lang="en-US" sz="4300">
                <a:solidFill>
                  <a:srgbClr val="FFFFFF"/>
                </a:solidFill>
                <a:latin typeface="Times New Roman" pitchFamily="18" charset="0"/>
              </a:rPr>
              <a:t>Threshold Questions - What’s Eligible?</a:t>
            </a:r>
          </a:p>
        </p:txBody>
      </p:sp>
      <p:sp>
        <p:nvSpPr>
          <p:cNvPr id="40963" name="Rectangle 3">
            <a:extLst>
              <a:ext uri="{FF2B5EF4-FFF2-40B4-BE49-F238E27FC236}">
                <a16:creationId xmlns:a16="http://schemas.microsoft.com/office/drawing/2014/main" id="{C96B3965-42EB-4315-BE62-6C837075F446}"/>
              </a:ext>
            </a:extLst>
          </p:cNvPr>
          <p:cNvSpPr>
            <a:spLocks noGrp="1" noChangeArrowheads="1"/>
          </p:cNvSpPr>
          <p:nvPr>
            <p:ph idx="1"/>
          </p:nvPr>
        </p:nvSpPr>
        <p:spPr>
          <a:xfrm>
            <a:off x="628650" y="2277533"/>
            <a:ext cx="7886700" cy="389943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Clr>
                <a:schemeClr val="tx1"/>
              </a:buClr>
            </a:pPr>
            <a:r>
              <a:rPr lang="en-US" altLang="en-US" sz="2400"/>
              <a:t>Title I of Housing &amp; Community Development Act of 1974, as amended – See Appendix A</a:t>
            </a:r>
          </a:p>
          <a:p>
            <a:pPr eaLnBrk="1" hangingPunct="1">
              <a:buClr>
                <a:schemeClr val="tx1"/>
              </a:buClr>
            </a:pPr>
            <a:r>
              <a:rPr lang="en-US" altLang="en-US" sz="2400"/>
              <a:t>Housing assistance</a:t>
            </a:r>
          </a:p>
          <a:p>
            <a:pPr eaLnBrk="1" hangingPunct="1">
              <a:buClr>
                <a:schemeClr val="tx1"/>
              </a:buClr>
            </a:pPr>
            <a:r>
              <a:rPr lang="en-US" altLang="en-US" sz="2400"/>
              <a:t>Public facilities</a:t>
            </a:r>
          </a:p>
          <a:p>
            <a:pPr eaLnBrk="1" hangingPunct="1">
              <a:buClr>
                <a:schemeClr val="tx1"/>
              </a:buClr>
            </a:pPr>
            <a:r>
              <a:rPr lang="en-US" altLang="en-US" sz="2400"/>
              <a:t>Architectural/Engineering Design*</a:t>
            </a:r>
          </a:p>
          <a:p>
            <a:pPr eaLnBrk="1" hangingPunct="1">
              <a:buClr>
                <a:schemeClr val="tx1"/>
              </a:buClr>
            </a:pPr>
            <a:r>
              <a:rPr lang="en-US" altLang="en-US" sz="2400"/>
              <a:t>Infrastructure</a:t>
            </a:r>
          </a:p>
          <a:p>
            <a:pPr eaLnBrk="1" hangingPunct="1">
              <a:buClr>
                <a:schemeClr val="tx1"/>
              </a:buClr>
            </a:pPr>
            <a:r>
              <a:rPr lang="en-US" altLang="en-US" sz="2400"/>
              <a:t>Planning</a:t>
            </a:r>
          </a:p>
          <a:p>
            <a:pPr eaLnBrk="1" hangingPunct="1">
              <a:buClr>
                <a:schemeClr val="tx1"/>
              </a:buClr>
            </a:pPr>
            <a:r>
              <a:rPr lang="en-US" altLang="en-US" sz="2400"/>
              <a:t>Public social services</a:t>
            </a:r>
          </a:p>
          <a:p>
            <a:pPr eaLnBrk="1" hangingPunct="1">
              <a:buClr>
                <a:schemeClr val="tx1"/>
              </a:buClr>
            </a:pPr>
            <a:r>
              <a:rPr lang="en-US" altLang="en-US" sz="2400"/>
              <a:t>Economic Development – must contact EOHLC</a:t>
            </a:r>
          </a:p>
          <a:p>
            <a:pPr eaLnBrk="1" hangingPunct="1">
              <a:buClr>
                <a:schemeClr val="tx1"/>
              </a:buClr>
              <a:buFont typeface="Wingdings" panose="05000000000000000000" pitchFamily="2" charset="2"/>
              <a:buNone/>
            </a:pPr>
            <a:r>
              <a:rPr lang="en-US" altLang="en-US" sz="2400"/>
              <a:t>*</a:t>
            </a:r>
            <a:r>
              <a:rPr lang="en-US" altLang="en-US" sz="2000"/>
              <a:t>Risk of repayment if project construction not complete within five (5) years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432AA-6DFD-40B0-8840-D6318B11EA3D}"/>
              </a:ext>
            </a:extLst>
          </p:cNvPr>
          <p:cNvSpPr>
            <a:spLocks noGrp="1"/>
          </p:cNvSpPr>
          <p:nvPr>
            <p:ph type="title"/>
          </p:nvPr>
        </p:nvSpPr>
        <p:spPr>
          <a:xfrm>
            <a:off x="439858" y="1683756"/>
            <a:ext cx="2336449" cy="2396359"/>
          </a:xfrm>
        </p:spPr>
        <p:txBody>
          <a:bodyPr anchor="b">
            <a:normAutofit/>
          </a:bodyPr>
          <a:lstStyle/>
          <a:p>
            <a:pPr algn="r">
              <a:defRPr/>
            </a:pPr>
            <a:r>
              <a:rPr lang="en-US" sz="3500">
                <a:solidFill>
                  <a:srgbClr val="FFFFFF"/>
                </a:solidFill>
                <a:latin typeface="+mn-lt"/>
              </a:rPr>
              <a:t>Threshold Questions - What’s Not Eligible</a:t>
            </a:r>
          </a:p>
        </p:txBody>
      </p:sp>
      <p:graphicFrame>
        <p:nvGraphicFramePr>
          <p:cNvPr id="5" name="Content Placeholder 2">
            <a:extLst>
              <a:ext uri="{FF2B5EF4-FFF2-40B4-BE49-F238E27FC236}">
                <a16:creationId xmlns:a16="http://schemas.microsoft.com/office/drawing/2014/main" id="{8024461D-8233-463C-6E97-2697C368CF3B}"/>
              </a:ext>
            </a:extLst>
          </p:cNvPr>
          <p:cNvGraphicFramePr>
            <a:graphicFrameLocks noGrp="1"/>
          </p:cNvGraphicFramePr>
          <p:nvPr>
            <p:ph idx="1"/>
            <p:extLst>
              <p:ext uri="{D42A27DB-BD31-4B8C-83A1-F6EECF244321}">
                <p14:modId xmlns:p14="http://schemas.microsoft.com/office/powerpoint/2010/main" val="3659933885"/>
              </p:ext>
            </p:extLst>
          </p:nvPr>
        </p:nvGraphicFramePr>
        <p:xfrm>
          <a:off x="3572933" y="750439"/>
          <a:ext cx="5105980" cy="599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31" name="Rectangle 20583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33" name="Oval 20583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35" name="Oval 20583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37" name="Oval 20583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26" name="Rectangle 2">
            <a:extLst>
              <a:ext uri="{FF2B5EF4-FFF2-40B4-BE49-F238E27FC236}">
                <a16:creationId xmlns:a16="http://schemas.microsoft.com/office/drawing/2014/main" id="{48F78E0B-F898-4A63-8B85-0D7E2091A3FC}"/>
              </a:ext>
            </a:extLst>
          </p:cNvPr>
          <p:cNvSpPr>
            <a:spLocks noGrp="1" noChangeArrowheads="1"/>
          </p:cNvSpPr>
          <p:nvPr>
            <p:ph type="title"/>
          </p:nvPr>
        </p:nvSpPr>
        <p:spPr>
          <a:xfrm>
            <a:off x="826776" y="1877492"/>
            <a:ext cx="3022599" cy="3215373"/>
          </a:xfrm>
        </p:spPr>
        <p:txBody>
          <a:bodyPr lIns="90488" tIns="44450" rIns="90488" bIns="44450">
            <a:normAutofit/>
          </a:bodyPr>
          <a:lstStyle/>
          <a:p>
            <a:pPr algn="ctr" eaLnBrk="1" hangingPunct="1">
              <a:defRPr/>
            </a:pPr>
            <a:r>
              <a:rPr lang="en-US">
                <a:solidFill>
                  <a:schemeClr val="bg1"/>
                </a:solidFill>
                <a:latin typeface="Times New Roman" pitchFamily="18" charset="0"/>
              </a:rPr>
              <a:t>Project Threshold</a:t>
            </a:r>
            <a:br>
              <a:rPr lang="en-US">
                <a:solidFill>
                  <a:schemeClr val="bg1"/>
                </a:solidFill>
                <a:latin typeface="Times New Roman" pitchFamily="18" charset="0"/>
              </a:rPr>
            </a:br>
            <a:r>
              <a:rPr lang="en-US">
                <a:solidFill>
                  <a:schemeClr val="bg1"/>
                </a:solidFill>
                <a:latin typeface="Times New Roman" pitchFamily="18" charset="0"/>
              </a:rPr>
              <a:t>National Objectives</a:t>
            </a:r>
          </a:p>
        </p:txBody>
      </p:sp>
      <p:grpSp>
        <p:nvGrpSpPr>
          <p:cNvPr id="205839" name="Group 20583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205840" name="Freeform: Shape 20583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5841" name="Freeform: Shape 20584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584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584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5847" name="Oval 20584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849" name="Oval 20584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035" name="Rectangle 3">
            <a:extLst>
              <a:ext uri="{FF2B5EF4-FFF2-40B4-BE49-F238E27FC236}">
                <a16:creationId xmlns:a16="http://schemas.microsoft.com/office/drawing/2014/main" id="{CB0444FB-EE3F-4C63-92A5-B288E148A8D1}"/>
              </a:ext>
            </a:extLst>
          </p:cNvPr>
          <p:cNvSpPr>
            <a:spLocks noGrp="1" noChangeArrowheads="1"/>
          </p:cNvSpPr>
          <p:nvPr>
            <p:ph idx="1"/>
          </p:nvPr>
        </p:nvSpPr>
        <p:spPr>
          <a:xfrm>
            <a:off x="4676151" y="1130846"/>
            <a:ext cx="3912879" cy="43513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marL="609600" indent="-609600" eaLnBrk="1" hangingPunct="1">
              <a:buFont typeface="Wingdings" panose="05000000000000000000" pitchFamily="2" charset="2"/>
              <a:buNone/>
            </a:pPr>
            <a:r>
              <a:rPr lang="en-US" altLang="en-US">
                <a:solidFill>
                  <a:schemeClr val="bg1"/>
                </a:solidFill>
              </a:rPr>
              <a:t>1.	</a:t>
            </a:r>
            <a:r>
              <a:rPr lang="en-US" altLang="en-US" sz="2600">
                <a:solidFill>
                  <a:schemeClr val="bg1"/>
                </a:solidFill>
              </a:rPr>
              <a:t>Benefit to low- and moderate- income persons</a:t>
            </a:r>
          </a:p>
          <a:p>
            <a:pPr marL="609600" indent="-609600" eaLnBrk="1" hangingPunct="1">
              <a:buFont typeface="Wingdings" panose="05000000000000000000" pitchFamily="2" charset="2"/>
              <a:buNone/>
            </a:pPr>
            <a:r>
              <a:rPr lang="en-US" altLang="en-US" sz="2600">
                <a:solidFill>
                  <a:schemeClr val="bg1"/>
                </a:solidFill>
              </a:rPr>
              <a:t>				or</a:t>
            </a:r>
          </a:p>
          <a:p>
            <a:pPr marL="609600" indent="-609600" eaLnBrk="1" hangingPunct="1">
              <a:buFont typeface="Wingdings" panose="05000000000000000000" pitchFamily="2" charset="2"/>
              <a:buNone/>
            </a:pPr>
            <a:r>
              <a:rPr lang="en-US" altLang="en-US" sz="2600">
                <a:solidFill>
                  <a:schemeClr val="bg1"/>
                </a:solidFill>
              </a:rPr>
              <a:t>2.	Prevention or elimination of slums and blight</a:t>
            </a:r>
          </a:p>
          <a:p>
            <a:pPr marL="609600" indent="-609600" eaLnBrk="1" hangingPunct="1">
              <a:buFont typeface="Wingdings" panose="05000000000000000000" pitchFamily="2" charset="2"/>
              <a:buNone/>
            </a:pPr>
            <a:r>
              <a:rPr lang="en-US" altLang="en-US" sz="2600">
                <a:solidFill>
                  <a:schemeClr val="bg1"/>
                </a:solidFill>
              </a:rPr>
              <a:t>				or</a:t>
            </a:r>
          </a:p>
          <a:p>
            <a:pPr marL="609600" indent="-609600" eaLnBrk="1" hangingPunct="1">
              <a:buFont typeface="Wingdings" panose="05000000000000000000" pitchFamily="2" charset="2"/>
              <a:buNone/>
            </a:pPr>
            <a:r>
              <a:rPr lang="en-US" altLang="en-US" sz="2600">
                <a:solidFill>
                  <a:schemeClr val="bg1"/>
                </a:solidFill>
              </a:rPr>
              <a:t>3.	Urgent need</a:t>
            </a:r>
          </a:p>
          <a:p>
            <a:pPr marL="609600" indent="-609600" eaLnBrk="1" hangingPunct="1">
              <a:buFont typeface="Wingdings" panose="05000000000000000000" pitchFamily="2" charset="2"/>
              <a:buNone/>
            </a:pPr>
            <a:endParaRPr lang="en-US" altLang="en-US" sz="2600">
              <a:solidFill>
                <a:schemeClr val="bg1"/>
              </a:solidFill>
            </a:endParaRPr>
          </a:p>
          <a:p>
            <a:pPr marL="609600" indent="-609600" eaLnBrk="1" hangingPunct="1">
              <a:buFont typeface="Wingdings" panose="05000000000000000000" pitchFamily="2" charset="2"/>
              <a:buNone/>
            </a:pPr>
            <a:r>
              <a:rPr lang="en-US" altLang="en-US" sz="2600">
                <a:solidFill>
                  <a:schemeClr val="bg1"/>
                </a:solidFill>
              </a:rPr>
              <a:t>	Identify and describe (document) that you can </a:t>
            </a:r>
            <a:r>
              <a:rPr lang="en-US" altLang="en-US" sz="2600" u="sng">
                <a:solidFill>
                  <a:schemeClr val="bg1"/>
                </a:solidFill>
              </a:rPr>
              <a:t>and</a:t>
            </a:r>
            <a:r>
              <a:rPr lang="en-US" altLang="en-US" sz="2600">
                <a:solidFill>
                  <a:schemeClr val="bg1"/>
                </a:solidFill>
              </a:rPr>
              <a:t> how you will meet the national objective</a:t>
            </a:r>
          </a:p>
          <a:p>
            <a:pPr marL="609600" indent="-609600" eaLnBrk="1" hangingPunct="1">
              <a:buFont typeface="Wingdings" panose="05000000000000000000" pitchFamily="2" charset="2"/>
              <a:buNone/>
            </a:pPr>
            <a:endParaRPr lang="en-US" altLang="en-US">
              <a:solidFill>
                <a:schemeClr val="bg1"/>
              </a:solidFill>
            </a:endParaRPr>
          </a:p>
        </p:txBody>
      </p:sp>
      <p:grpSp>
        <p:nvGrpSpPr>
          <p:cNvPr id="20585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05852" name="Freeform: Shape 20585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5853" name="Freeform: Shape 20585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5854" name="Freeform: Shape 20585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5855" name="Freeform: Shape 20585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5856" name="Freeform: Shape 20585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2FCE43A6-4941-4847-B461-DD23909B6379}"/>
              </a:ext>
            </a:extLst>
          </p:cNvPr>
          <p:cNvSpPr>
            <a:spLocks noGrp="1" noChangeArrowheads="1"/>
          </p:cNvSpPr>
          <p:nvPr>
            <p:ph type="title"/>
          </p:nvPr>
        </p:nvSpPr>
        <p:spPr/>
        <p:txBody>
          <a:bodyPr lIns="90488" tIns="44450" rIns="90488" bIns="44450"/>
          <a:lstStyle/>
          <a:p>
            <a:pPr eaLnBrk="1" hangingPunct="1">
              <a:defRPr/>
            </a:pPr>
            <a:r>
              <a:rPr lang="en-US" sz="4000">
                <a:latin typeface="Times New Roman" pitchFamily="18" charset="0"/>
              </a:rPr>
              <a:t>Project Threshold: </a:t>
            </a:r>
            <a:br>
              <a:rPr lang="en-US" sz="4000">
                <a:latin typeface="Times New Roman" pitchFamily="18" charset="0"/>
              </a:rPr>
            </a:br>
            <a:r>
              <a:rPr lang="en-US" sz="4000">
                <a:latin typeface="Times New Roman" pitchFamily="18" charset="0"/>
              </a:rPr>
              <a:t>Senior Centers</a:t>
            </a:r>
          </a:p>
        </p:txBody>
      </p:sp>
      <p:graphicFrame>
        <p:nvGraphicFramePr>
          <p:cNvPr id="225286" name="Rectangle 3">
            <a:extLst>
              <a:ext uri="{FF2B5EF4-FFF2-40B4-BE49-F238E27FC236}">
                <a16:creationId xmlns:a16="http://schemas.microsoft.com/office/drawing/2014/main" id="{410D9EC2-3907-8BB2-468D-B33993608B1E}"/>
              </a:ext>
            </a:extLst>
          </p:cNvPr>
          <p:cNvGraphicFramePr>
            <a:graphicFrameLocks noGrp="1"/>
          </p:cNvGraphicFramePr>
          <p:nvPr>
            <p:ph idx="1"/>
            <p:extLst>
              <p:ext uri="{D42A27DB-BD31-4B8C-83A1-F6EECF244321}">
                <p14:modId xmlns:p14="http://schemas.microsoft.com/office/powerpoint/2010/main" val="3955436950"/>
              </p:ext>
            </p:extLst>
          </p:nvPr>
        </p:nvGraphicFramePr>
        <p:xfrm>
          <a:off x="628650" y="1583267"/>
          <a:ext cx="7886700" cy="506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7356" name="Rectangle 2273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58" name="Rectangle 2273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60" name="Rectangle 2273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62" name="Rectangle 2273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0" name="Rectangle 2">
            <a:extLst>
              <a:ext uri="{FF2B5EF4-FFF2-40B4-BE49-F238E27FC236}">
                <a16:creationId xmlns:a16="http://schemas.microsoft.com/office/drawing/2014/main" id="{C1DC77EB-7172-4F72-8F34-15C26AA471D6}"/>
              </a:ext>
            </a:extLst>
          </p:cNvPr>
          <p:cNvSpPr>
            <a:spLocks noGrp="1" noChangeArrowheads="1"/>
          </p:cNvSpPr>
          <p:nvPr>
            <p:ph type="title"/>
          </p:nvPr>
        </p:nvSpPr>
        <p:spPr>
          <a:xfrm>
            <a:off x="1028697" y="348865"/>
            <a:ext cx="7533018" cy="877729"/>
          </a:xfrm>
        </p:spPr>
        <p:txBody>
          <a:bodyPr anchor="ctr">
            <a:normAutofit/>
          </a:bodyPr>
          <a:lstStyle/>
          <a:p>
            <a:pPr eaLnBrk="1" hangingPunct="1">
              <a:defRPr/>
            </a:pPr>
            <a:r>
              <a:rPr lang="en-US" sz="2700">
                <a:solidFill>
                  <a:srgbClr val="FFFFFF"/>
                </a:solidFill>
                <a:latin typeface="Times New Roman" pitchFamily="18" charset="0"/>
              </a:rPr>
              <a:t>Project Thresholds: </a:t>
            </a:r>
            <a:br>
              <a:rPr lang="en-US" sz="2700">
                <a:solidFill>
                  <a:srgbClr val="FFFFFF"/>
                </a:solidFill>
                <a:latin typeface="Times New Roman" pitchFamily="18" charset="0"/>
              </a:rPr>
            </a:br>
            <a:r>
              <a:rPr lang="en-US" sz="2700">
                <a:solidFill>
                  <a:srgbClr val="FFFFFF"/>
                </a:solidFill>
                <a:latin typeface="Times New Roman" pitchFamily="18" charset="0"/>
              </a:rPr>
              <a:t>Architectural Barrier Removal</a:t>
            </a:r>
          </a:p>
        </p:txBody>
      </p:sp>
      <p:graphicFrame>
        <p:nvGraphicFramePr>
          <p:cNvPr id="227332" name="Rectangle 3">
            <a:extLst>
              <a:ext uri="{FF2B5EF4-FFF2-40B4-BE49-F238E27FC236}">
                <a16:creationId xmlns:a16="http://schemas.microsoft.com/office/drawing/2014/main" id="{563D8589-794A-50F8-0B7E-AA4128046DAB}"/>
              </a:ext>
            </a:extLst>
          </p:cNvPr>
          <p:cNvGraphicFramePr>
            <a:graphicFrameLocks noGrp="1"/>
          </p:cNvGraphicFramePr>
          <p:nvPr>
            <p:ph idx="1"/>
            <p:extLst>
              <p:ext uri="{D42A27DB-BD31-4B8C-83A1-F6EECF244321}">
                <p14:modId xmlns:p14="http://schemas.microsoft.com/office/powerpoint/2010/main" val="409990124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8360" name="Rectangle 228359">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62" name="Rectangle 228361">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364" name="Group 228363">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228365" name="Straight Connector 228364">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366" name="Straight Connector 228365">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367" name="Straight Connector 228366">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368" name="Straight Connector 228367">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370" name="Group 228369">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28371" name="Oval 228370">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72" name="Oval 228371">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73" name="Oval 228372">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74" name="Oval 228373">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75" name="Oval 228374">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76" name="Oval 228375">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378" name="Rectangle 228377">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380" name="Group 228379">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28381" name="Straight Connector 228380">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82" name="Straight Connector 228381">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83" name="Straight Connector 228382">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84" name="Straight Connector 228383">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28386" name="Rectangle 228385">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388" name="Group 228387">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228389" name="Straight Connector 228388">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90" name="Straight Connector 228389">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91" name="Straight Connector 228390">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8392" name="Straight Connector 228391">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28354" name="Rectangle 2">
            <a:extLst>
              <a:ext uri="{FF2B5EF4-FFF2-40B4-BE49-F238E27FC236}">
                <a16:creationId xmlns:a16="http://schemas.microsoft.com/office/drawing/2014/main" id="{86D99924-999F-4509-97FA-5832004D8EF2}"/>
              </a:ext>
            </a:extLst>
          </p:cNvPr>
          <p:cNvSpPr>
            <a:spLocks noGrp="1" noChangeArrowheads="1"/>
          </p:cNvSpPr>
          <p:nvPr>
            <p:ph type="title"/>
          </p:nvPr>
        </p:nvSpPr>
        <p:spPr>
          <a:xfrm>
            <a:off x="473202" y="630935"/>
            <a:ext cx="3711172" cy="5509815"/>
          </a:xfrm>
          <a:noFill/>
        </p:spPr>
        <p:txBody>
          <a:bodyPr anchor="t">
            <a:normAutofit/>
          </a:bodyPr>
          <a:lstStyle/>
          <a:p>
            <a:pPr eaLnBrk="1" hangingPunct="1">
              <a:defRPr/>
            </a:pPr>
            <a:r>
              <a:rPr lang="en-US" sz="4200">
                <a:latin typeface="Times New Roman" pitchFamily="18" charset="0"/>
              </a:rPr>
              <a:t>Project Thresholds: </a:t>
            </a:r>
            <a:br>
              <a:rPr lang="en-US" sz="4200">
                <a:latin typeface="Times New Roman" pitchFamily="18" charset="0"/>
              </a:rPr>
            </a:br>
            <a:r>
              <a:rPr lang="en-US" sz="4200">
                <a:latin typeface="Times New Roman" pitchFamily="18" charset="0"/>
              </a:rPr>
              <a:t>Bid-ready Plans and Specifications</a:t>
            </a:r>
          </a:p>
        </p:txBody>
      </p:sp>
      <p:graphicFrame>
        <p:nvGraphicFramePr>
          <p:cNvPr id="228356" name="Rectangle 3">
            <a:extLst>
              <a:ext uri="{FF2B5EF4-FFF2-40B4-BE49-F238E27FC236}">
                <a16:creationId xmlns:a16="http://schemas.microsoft.com/office/drawing/2014/main" id="{262D2DF8-F966-4F86-1E27-E4360CF0B365}"/>
              </a:ext>
            </a:extLst>
          </p:cNvPr>
          <p:cNvGraphicFramePr>
            <a:graphicFrameLocks noGrp="1"/>
          </p:cNvGraphicFramePr>
          <p:nvPr>
            <p:ph idx="1"/>
            <p:extLst>
              <p:ext uri="{D42A27DB-BD31-4B8C-83A1-F6EECF244321}">
                <p14:modId xmlns:p14="http://schemas.microsoft.com/office/powerpoint/2010/main" val="2495313883"/>
              </p:ext>
            </p:extLst>
          </p:nvPr>
        </p:nvGraphicFramePr>
        <p:xfrm>
          <a:off x="4361891" y="546369"/>
          <a:ext cx="4131533" cy="550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9384" name="Rectangle 22938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9378" name="Rectangle 2">
            <a:extLst>
              <a:ext uri="{FF2B5EF4-FFF2-40B4-BE49-F238E27FC236}">
                <a16:creationId xmlns:a16="http://schemas.microsoft.com/office/drawing/2014/main" id="{2A42D5CA-31B8-44C5-BC1F-3D3FED4ECC63}"/>
              </a:ext>
            </a:extLst>
          </p:cNvPr>
          <p:cNvSpPr>
            <a:spLocks noGrp="1" noChangeArrowheads="1"/>
          </p:cNvSpPr>
          <p:nvPr>
            <p:ph type="title"/>
          </p:nvPr>
        </p:nvSpPr>
        <p:spPr>
          <a:xfrm>
            <a:off x="359545" y="1070800"/>
            <a:ext cx="2954766" cy="5583126"/>
          </a:xfrm>
        </p:spPr>
        <p:txBody>
          <a:bodyPr>
            <a:normAutofit/>
          </a:bodyPr>
          <a:lstStyle/>
          <a:p>
            <a:pPr algn="r" eaLnBrk="1" hangingPunct="1">
              <a:defRPr/>
            </a:pPr>
            <a:r>
              <a:rPr lang="en-US" sz="4400">
                <a:latin typeface="Times New Roman" pitchFamily="18" charset="0"/>
              </a:rPr>
              <a:t>Project Thresholds: </a:t>
            </a:r>
            <a:br>
              <a:rPr lang="en-US" sz="4400">
                <a:latin typeface="Times New Roman" pitchFamily="18" charset="0"/>
              </a:rPr>
            </a:br>
            <a:r>
              <a:rPr lang="en-US" sz="4400">
                <a:latin typeface="Times New Roman" pitchFamily="18" charset="0"/>
              </a:rPr>
              <a:t>Public Social Services</a:t>
            </a:r>
          </a:p>
        </p:txBody>
      </p:sp>
      <p:cxnSp>
        <p:nvCxnSpPr>
          <p:cNvPr id="229386" name="Straight Connector 22938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29380" name="Rectangle 3">
            <a:extLst>
              <a:ext uri="{FF2B5EF4-FFF2-40B4-BE49-F238E27FC236}">
                <a16:creationId xmlns:a16="http://schemas.microsoft.com/office/drawing/2014/main" id="{EE30B7BA-87E0-668C-E3E8-9215A0C015BC}"/>
              </a:ext>
            </a:extLst>
          </p:cNvPr>
          <p:cNvGraphicFramePr>
            <a:graphicFrameLocks noGrp="1"/>
          </p:cNvGraphicFramePr>
          <p:nvPr>
            <p:ph idx="1"/>
            <p:extLst>
              <p:ext uri="{D42A27DB-BD31-4B8C-83A1-F6EECF244321}">
                <p14:modId xmlns:p14="http://schemas.microsoft.com/office/powerpoint/2010/main" val="3998259415"/>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4318" name="Rectangle 5431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51829-2DCF-46EB-BB70-135303C28134}"/>
              </a:ext>
            </a:extLst>
          </p:cNvPr>
          <p:cNvSpPr>
            <a:spLocks noGrp="1"/>
          </p:cNvSpPr>
          <p:nvPr>
            <p:ph type="title"/>
          </p:nvPr>
        </p:nvSpPr>
        <p:spPr>
          <a:xfrm>
            <a:off x="628650" y="557189"/>
            <a:ext cx="2530602" cy="5567891"/>
          </a:xfrm>
        </p:spPr>
        <p:txBody>
          <a:bodyPr>
            <a:normAutofit/>
          </a:bodyPr>
          <a:lstStyle/>
          <a:p>
            <a:pPr>
              <a:defRPr/>
            </a:pPr>
            <a:r>
              <a:rPr lang="en-US" sz="3100">
                <a:solidFill>
                  <a:schemeClr val="accent5">
                    <a:lumMod val="50000"/>
                  </a:schemeClr>
                </a:solidFill>
                <a:latin typeface="+mn-lt"/>
              </a:rPr>
              <a:t>Housing Rehabilitation Program Status Update</a:t>
            </a:r>
          </a:p>
        </p:txBody>
      </p:sp>
      <p:graphicFrame>
        <p:nvGraphicFramePr>
          <p:cNvPr id="54277" name="Content Placeholder 2">
            <a:extLst>
              <a:ext uri="{FF2B5EF4-FFF2-40B4-BE49-F238E27FC236}">
                <a16:creationId xmlns:a16="http://schemas.microsoft.com/office/drawing/2014/main" id="{88BBB0D1-1F1F-AC22-7E01-0F2BA9FFC091}"/>
              </a:ext>
            </a:extLst>
          </p:cNvPr>
          <p:cNvGraphicFramePr>
            <a:graphicFrameLocks noGrp="1"/>
          </p:cNvGraphicFramePr>
          <p:nvPr>
            <p:ph idx="1"/>
            <p:extLst>
              <p:ext uri="{D42A27DB-BD31-4B8C-83A1-F6EECF244321}">
                <p14:modId xmlns:p14="http://schemas.microsoft.com/office/powerpoint/2010/main" val="2684777152"/>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6" name="Rectangle 18637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378" name="Rectangle 18637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380" name="Rectangle 18637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2" name="Rectangle 18638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70" name="Rectangle 2">
            <a:extLst>
              <a:ext uri="{FF2B5EF4-FFF2-40B4-BE49-F238E27FC236}">
                <a16:creationId xmlns:a16="http://schemas.microsoft.com/office/drawing/2014/main" id="{1D8C09FC-6662-44EB-BEDB-FD4D761E2A87}"/>
              </a:ext>
            </a:extLst>
          </p:cNvPr>
          <p:cNvSpPr>
            <a:spLocks noGrp="1" noChangeArrowheads="1"/>
          </p:cNvSpPr>
          <p:nvPr>
            <p:ph type="title"/>
          </p:nvPr>
        </p:nvSpPr>
        <p:spPr>
          <a:xfrm>
            <a:off x="378725" y="675564"/>
            <a:ext cx="2707375" cy="5204085"/>
          </a:xfrm>
        </p:spPr>
        <p:txBody>
          <a:bodyPr lIns="90488" tIns="44450" rIns="90488" bIns="44450">
            <a:normAutofit/>
          </a:bodyPr>
          <a:lstStyle/>
          <a:p>
            <a:pPr eaLnBrk="1" hangingPunct="1">
              <a:defRPr/>
            </a:pPr>
            <a:r>
              <a:rPr lang="en-US">
                <a:latin typeface="Times New Roman" pitchFamily="18" charset="0"/>
              </a:rPr>
              <a:t>Agenda</a:t>
            </a:r>
          </a:p>
        </p:txBody>
      </p:sp>
      <p:cxnSp>
        <p:nvCxnSpPr>
          <p:cNvPr id="186384" name="Straight Connector 18638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6386" name="Straight Connector 18638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6372" name="Rectangle 3">
            <a:extLst>
              <a:ext uri="{FF2B5EF4-FFF2-40B4-BE49-F238E27FC236}">
                <a16:creationId xmlns:a16="http://schemas.microsoft.com/office/drawing/2014/main" id="{DCA5A9B7-0319-642E-B5E2-0F57E9453F7E}"/>
              </a:ext>
            </a:extLst>
          </p:cNvPr>
          <p:cNvGraphicFramePr>
            <a:graphicFrameLocks noGrp="1"/>
          </p:cNvGraphicFramePr>
          <p:nvPr>
            <p:ph idx="1"/>
            <p:extLst>
              <p:ext uri="{D42A27DB-BD31-4B8C-83A1-F6EECF244321}">
                <p14:modId xmlns:p14="http://schemas.microsoft.com/office/powerpoint/2010/main" val="461447788"/>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68617" name="Rectangle 68616">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28B63-EA58-4F90-9B29-3593AF724C87}"/>
              </a:ext>
            </a:extLst>
          </p:cNvPr>
          <p:cNvSpPr>
            <a:spLocks noGrp="1"/>
          </p:cNvSpPr>
          <p:nvPr>
            <p:ph type="title"/>
          </p:nvPr>
        </p:nvSpPr>
        <p:spPr>
          <a:xfrm>
            <a:off x="491490" y="429030"/>
            <a:ext cx="2125980" cy="5457589"/>
          </a:xfrm>
        </p:spPr>
        <p:txBody>
          <a:bodyPr anchor="ctr">
            <a:normAutofit/>
          </a:bodyPr>
          <a:lstStyle/>
          <a:p>
            <a:pPr>
              <a:defRPr/>
            </a:pPr>
            <a:r>
              <a:rPr lang="en-US" sz="3500">
                <a:effectLst>
                  <a:outerShdw blurRad="38100" dist="38100" dir="2700000" algn="tl">
                    <a:srgbClr val="000000">
                      <a:alpha val="43137"/>
                    </a:srgbClr>
                  </a:outerShdw>
                </a:effectLst>
                <a:latin typeface="+mn-lt"/>
              </a:rPr>
              <a:t>Special Public Facilities Rule for State CDBG Program Recipients</a:t>
            </a:r>
          </a:p>
        </p:txBody>
      </p:sp>
      <p:sp>
        <p:nvSpPr>
          <p:cNvPr id="68619" name="Rectangle 6861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490" y="6112341"/>
            <a:ext cx="81267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8621" name="Rectangle 68620">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7048" y="5040414"/>
            <a:ext cx="54864" cy="2125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8613" name="Content Placeholder 2">
            <a:extLst>
              <a:ext uri="{FF2B5EF4-FFF2-40B4-BE49-F238E27FC236}">
                <a16:creationId xmlns:a16="http://schemas.microsoft.com/office/drawing/2014/main" id="{4C6E706A-3958-E4C3-1AFA-B160748FCA0C}"/>
              </a:ext>
            </a:extLst>
          </p:cNvPr>
          <p:cNvGraphicFramePr>
            <a:graphicFrameLocks noGrp="1"/>
          </p:cNvGraphicFramePr>
          <p:nvPr>
            <p:ph idx="1"/>
            <p:extLst>
              <p:ext uri="{D42A27DB-BD31-4B8C-83A1-F6EECF244321}">
                <p14:modId xmlns:p14="http://schemas.microsoft.com/office/powerpoint/2010/main" val="385039456"/>
              </p:ext>
            </p:extLst>
          </p:nvPr>
        </p:nvGraphicFramePr>
        <p:xfrm>
          <a:off x="3031236" y="429030"/>
          <a:ext cx="558927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0710" name="Rectangle 20070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0722" name="Rectangle 2007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5" name="Rectangle 2007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7" name="Rectangle 2007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9" name="Rectangle 2007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21" name="Freeform: Shape 2007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723" name="Rectangle 2007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06" name="Rectangle 2">
            <a:extLst>
              <a:ext uri="{FF2B5EF4-FFF2-40B4-BE49-F238E27FC236}">
                <a16:creationId xmlns:a16="http://schemas.microsoft.com/office/drawing/2014/main" id="{D7C0E52E-D10B-4CC9-B138-AC5D8C78414E}"/>
              </a:ext>
            </a:extLst>
          </p:cNvPr>
          <p:cNvSpPr>
            <a:spLocks noGrp="1" noChangeArrowheads="1"/>
          </p:cNvSpPr>
          <p:nvPr>
            <p:ph type="title"/>
          </p:nvPr>
        </p:nvSpPr>
        <p:spPr>
          <a:xfrm>
            <a:off x="350041" y="586855"/>
            <a:ext cx="2401025" cy="3387497"/>
          </a:xfrm>
        </p:spPr>
        <p:txBody>
          <a:bodyPr lIns="90488" tIns="44450" rIns="90488" bIns="44450" anchor="b">
            <a:normAutofit/>
          </a:bodyPr>
          <a:lstStyle/>
          <a:p>
            <a:pPr algn="r" eaLnBrk="1" hangingPunct="1">
              <a:defRPr/>
            </a:pPr>
            <a:r>
              <a:rPr lang="en-US" sz="3500" i="1">
                <a:solidFill>
                  <a:srgbClr val="FFFFFF"/>
                </a:solidFill>
                <a:latin typeface="Times New Roman" pitchFamily="18" charset="0"/>
              </a:rPr>
              <a:t>Component</a:t>
            </a:r>
            <a:r>
              <a:rPr lang="en-US" sz="3500">
                <a:solidFill>
                  <a:srgbClr val="FFFFFF"/>
                </a:solidFill>
                <a:latin typeface="Times New Roman" pitchFamily="18" charset="0"/>
              </a:rPr>
              <a:t> Selection –</a:t>
            </a:r>
            <a:br>
              <a:rPr lang="en-US" sz="3500">
                <a:solidFill>
                  <a:srgbClr val="FFFFFF"/>
                </a:solidFill>
                <a:latin typeface="Times New Roman" pitchFamily="18" charset="0"/>
              </a:rPr>
            </a:br>
            <a:r>
              <a:rPr lang="en-US" sz="3500" i="1">
                <a:solidFill>
                  <a:srgbClr val="FFFFFF"/>
                </a:solidFill>
                <a:latin typeface="Times New Roman" pitchFamily="18" charset="0"/>
              </a:rPr>
              <a:t>Project</a:t>
            </a:r>
            <a:r>
              <a:rPr lang="en-US" sz="3500">
                <a:solidFill>
                  <a:srgbClr val="FFFFFF"/>
                </a:solidFill>
                <a:latin typeface="Times New Roman" pitchFamily="18" charset="0"/>
              </a:rPr>
              <a:t> Packets</a:t>
            </a:r>
          </a:p>
        </p:txBody>
      </p:sp>
      <p:sp>
        <p:nvSpPr>
          <p:cNvPr id="57347" name="Rectangle 3">
            <a:extLst>
              <a:ext uri="{FF2B5EF4-FFF2-40B4-BE49-F238E27FC236}">
                <a16:creationId xmlns:a16="http://schemas.microsoft.com/office/drawing/2014/main" id="{DEEBE386-F4B4-475F-B56C-E9192113C813}"/>
              </a:ext>
            </a:extLst>
          </p:cNvPr>
          <p:cNvSpPr>
            <a:spLocks noGrp="1" noChangeArrowheads="1"/>
          </p:cNvSpPr>
          <p:nvPr>
            <p:ph idx="1"/>
          </p:nvPr>
        </p:nvSpPr>
        <p:spPr>
          <a:xfrm>
            <a:off x="3607694" y="649480"/>
            <a:ext cx="4916510" cy="554604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Clr>
                <a:schemeClr val="tx1"/>
              </a:buClr>
            </a:pPr>
            <a:r>
              <a:rPr lang="en-US" altLang="en-US" sz="2400"/>
              <a:t>Top of the Forms page</a:t>
            </a:r>
          </a:p>
          <a:p>
            <a:pPr eaLnBrk="1" hangingPunct="1">
              <a:buClr>
                <a:schemeClr val="tx1"/>
              </a:buClr>
            </a:pPr>
            <a:r>
              <a:rPr lang="en-US" altLang="en-US" sz="2400"/>
              <a:t>5 component selections – (project packets - Rehabilitation, Construction, PSS, Planning, Design)</a:t>
            </a:r>
          </a:p>
          <a:p>
            <a:pPr eaLnBrk="1" hangingPunct="1">
              <a:buClr>
                <a:schemeClr val="tx1"/>
              </a:buClr>
            </a:pPr>
            <a:r>
              <a:rPr lang="en-US" altLang="en-US" sz="2400"/>
              <a:t>1 project per packet</a:t>
            </a:r>
          </a:p>
          <a:p>
            <a:pPr eaLnBrk="1" hangingPunct="1">
              <a:buClr>
                <a:schemeClr val="tx1"/>
              </a:buClr>
            </a:pPr>
            <a:r>
              <a:rPr lang="en-US" altLang="en-US" sz="2400"/>
              <a:t>Packet contains: </a:t>
            </a:r>
          </a:p>
          <a:p>
            <a:pPr lvl="1" eaLnBrk="1" hangingPunct="1">
              <a:buFont typeface="Wingdings" panose="05000000000000000000" pitchFamily="2" charset="2"/>
              <a:buChar char="Ø"/>
            </a:pPr>
            <a:r>
              <a:rPr lang="en-US" altLang="en-US" sz="2400"/>
              <a:t>	Project description - See Application Guidance</a:t>
            </a:r>
          </a:p>
          <a:p>
            <a:pPr lvl="1" eaLnBrk="1" hangingPunct="1">
              <a:buFont typeface="Wingdings" panose="05000000000000000000" pitchFamily="2" charset="2"/>
              <a:buChar char="Ø"/>
            </a:pPr>
            <a:r>
              <a:rPr lang="en-US" altLang="en-US" sz="2400"/>
              <a:t>	Threshold questions</a:t>
            </a:r>
          </a:p>
          <a:p>
            <a:pPr lvl="1" eaLnBrk="1" hangingPunct="1">
              <a:buFont typeface="Wingdings" panose="05000000000000000000" pitchFamily="2" charset="2"/>
              <a:buChar char="Ø"/>
            </a:pPr>
            <a:r>
              <a:rPr lang="en-US" altLang="en-US" sz="2400"/>
              <a:t>   Competitive (scored) questions</a:t>
            </a:r>
          </a:p>
          <a:p>
            <a:pPr lvl="1" eaLnBrk="1" hangingPunct="1">
              <a:buFont typeface="Wingdings" panose="05000000000000000000" pitchFamily="2" charset="2"/>
              <a:buChar char="Ø"/>
            </a:pPr>
            <a:r>
              <a:rPr lang="en-US" altLang="en-US" sz="2400"/>
              <a:t>   Budget and related information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B105918-90EB-4717-B9BF-1475311D5A69}"/>
              </a:ext>
            </a:extLst>
          </p:cNvPr>
          <p:cNvSpPr>
            <a:spLocks noGrp="1" noChangeArrowheads="1"/>
          </p:cNvSpPr>
          <p:nvPr>
            <p:ph type="title"/>
          </p:nvPr>
        </p:nvSpPr>
        <p:spPr/>
        <p:txBody>
          <a:bodyPr lIns="90488" tIns="44450" rIns="90488" bIns="44450"/>
          <a:lstStyle/>
          <a:p>
            <a:pPr eaLnBrk="1" hangingPunct="1">
              <a:defRPr/>
            </a:pPr>
            <a:r>
              <a:rPr lang="en-US" sz="4000">
                <a:latin typeface="Times New Roman" pitchFamily="18" charset="0"/>
              </a:rPr>
              <a:t>Evaluation</a:t>
            </a:r>
          </a:p>
        </p:txBody>
      </p:sp>
      <p:graphicFrame>
        <p:nvGraphicFramePr>
          <p:cNvPr id="232452" name="Content Placeholder 2">
            <a:extLst>
              <a:ext uri="{FF2B5EF4-FFF2-40B4-BE49-F238E27FC236}">
                <a16:creationId xmlns:a16="http://schemas.microsoft.com/office/drawing/2014/main" id="{8226C776-0C59-0CE7-A8AD-D84061EBBFAA}"/>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36551" name="Rectangle 23655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53" name="Rectangle 2365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55" name="Rectangle 23655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57" name="Rectangle 23655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59" name="Rectangle 23655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6" name="Rectangle 2">
            <a:extLst>
              <a:ext uri="{FF2B5EF4-FFF2-40B4-BE49-F238E27FC236}">
                <a16:creationId xmlns:a16="http://schemas.microsoft.com/office/drawing/2014/main" id="{9037BB81-8FF1-4660-AD98-012FADA05198}"/>
              </a:ext>
            </a:extLst>
          </p:cNvPr>
          <p:cNvSpPr>
            <a:spLocks noGrp="1" noChangeArrowheads="1"/>
          </p:cNvSpPr>
          <p:nvPr>
            <p:ph type="title"/>
          </p:nvPr>
        </p:nvSpPr>
        <p:spPr>
          <a:xfrm>
            <a:off x="1028699" y="294538"/>
            <a:ext cx="7421963" cy="1033669"/>
          </a:xfrm>
        </p:spPr>
        <p:txBody>
          <a:bodyPr lIns="90488" tIns="44450" rIns="90488" bIns="44450">
            <a:normAutofit/>
          </a:bodyPr>
          <a:lstStyle/>
          <a:p>
            <a:pPr eaLnBrk="1" hangingPunct="1">
              <a:defRPr/>
            </a:pPr>
            <a:r>
              <a:rPr lang="en-US" sz="3200">
                <a:solidFill>
                  <a:srgbClr val="FFFFFF"/>
                </a:solidFill>
                <a:latin typeface="Times New Roman" pitchFamily="18" charset="0"/>
              </a:rPr>
              <a:t>Evaluation:  Project Packets</a:t>
            </a:r>
            <a:br>
              <a:rPr lang="en-US" sz="3200">
                <a:solidFill>
                  <a:srgbClr val="FFFFFF"/>
                </a:solidFill>
                <a:latin typeface="Times New Roman" pitchFamily="18" charset="0"/>
              </a:rPr>
            </a:br>
            <a:r>
              <a:rPr lang="en-US" sz="3200">
                <a:solidFill>
                  <a:srgbClr val="FFFFFF"/>
                </a:solidFill>
                <a:latin typeface="Times New Roman" pitchFamily="18" charset="0"/>
              </a:rPr>
              <a:t>65 points</a:t>
            </a:r>
          </a:p>
        </p:txBody>
      </p:sp>
      <p:sp>
        <p:nvSpPr>
          <p:cNvPr id="61443" name="Rectangle 3">
            <a:extLst>
              <a:ext uri="{FF2B5EF4-FFF2-40B4-BE49-F238E27FC236}">
                <a16:creationId xmlns:a16="http://schemas.microsoft.com/office/drawing/2014/main" id="{930518E2-E5E7-4D38-93F8-B2F24422E1DE}"/>
              </a:ext>
            </a:extLst>
          </p:cNvPr>
          <p:cNvSpPr>
            <a:spLocks noGrp="1" noChangeArrowheads="1"/>
          </p:cNvSpPr>
          <p:nvPr>
            <p:ph idx="1"/>
          </p:nvPr>
        </p:nvSpPr>
        <p:spPr>
          <a:xfrm>
            <a:off x="1028699" y="1790299"/>
            <a:ext cx="7293023" cy="487296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fontScale="77500" lnSpcReduction="20000"/>
          </a:bodyPr>
          <a:lstStyle/>
          <a:p>
            <a:pPr marL="0" eaLnBrk="1" hangingPunct="1">
              <a:buFont typeface="Wingdings" panose="05000000000000000000" pitchFamily="2" charset="2"/>
              <a:buNone/>
            </a:pPr>
            <a:r>
              <a:rPr lang="en-US" altLang="en-US" sz="3600"/>
              <a:t>For Rehabilitation, Construction and Design, each project packet will be evaluated and scored on the following:</a:t>
            </a:r>
          </a:p>
          <a:p>
            <a:pPr eaLnBrk="1" hangingPunct="1">
              <a:buFont typeface="Wingdings" panose="05000000000000000000" pitchFamily="2" charset="2"/>
              <a:buNone/>
            </a:pPr>
            <a:endParaRPr lang="en-US" altLang="en-US" sz="2600"/>
          </a:p>
          <a:p>
            <a:pPr eaLnBrk="1" hangingPunct="1">
              <a:buClr>
                <a:schemeClr val="tx1"/>
              </a:buClr>
              <a:buSzTx/>
              <a:buFontTx/>
              <a:buChar char="•"/>
            </a:pPr>
            <a:r>
              <a:rPr lang="en-US" altLang="en-US" sz="3600"/>
              <a:t>Project Need </a:t>
            </a:r>
            <a:r>
              <a:rPr lang="en-US" altLang="en-US" sz="3600" b="1"/>
              <a:t>(40)</a:t>
            </a:r>
          </a:p>
          <a:p>
            <a:pPr eaLnBrk="1" hangingPunct="1">
              <a:buClr>
                <a:schemeClr val="tx1"/>
              </a:buClr>
              <a:buSzTx/>
              <a:buFontTx/>
              <a:buChar char="•"/>
            </a:pPr>
            <a:r>
              <a:rPr lang="en-US" altLang="en-US" sz="3600"/>
              <a:t>Project Feasibility </a:t>
            </a:r>
            <a:r>
              <a:rPr lang="en-US" altLang="en-US" sz="3600" b="1"/>
              <a:t>(25)</a:t>
            </a:r>
          </a:p>
          <a:p>
            <a:pPr eaLnBrk="1" hangingPunct="1">
              <a:buClr>
                <a:schemeClr val="tx1"/>
              </a:buClr>
              <a:buSzTx/>
              <a:buFontTx/>
              <a:buChar char="•"/>
            </a:pPr>
            <a:endParaRPr lang="en-US" altLang="en-US" sz="3600" b="1"/>
          </a:p>
          <a:p>
            <a:pPr marL="0" indent="0" eaLnBrk="1" hangingPunct="1">
              <a:buClr>
                <a:schemeClr val="tx1"/>
              </a:buClr>
              <a:buSzTx/>
              <a:buNone/>
            </a:pPr>
            <a:r>
              <a:rPr lang="en-US" altLang="en-US" sz="2900" b="1"/>
              <a:t>- CDF</a:t>
            </a:r>
            <a:r>
              <a:rPr lang="en-US" altLang="en-US" sz="2900"/>
              <a:t> projects must meet </a:t>
            </a:r>
            <a:r>
              <a:rPr lang="en-US" altLang="en-US" sz="2900" b="1"/>
              <a:t>39 out of 65 </a:t>
            </a:r>
            <a:r>
              <a:rPr lang="en-US" altLang="en-US" sz="2900"/>
              <a:t>points to be considered fundable</a:t>
            </a:r>
          </a:p>
          <a:p>
            <a:pPr marL="0" indent="0" eaLnBrk="1" hangingPunct="1">
              <a:buClr>
                <a:schemeClr val="tx1"/>
              </a:buClr>
              <a:buSzTx/>
              <a:buNone/>
            </a:pPr>
            <a:r>
              <a:rPr lang="en-US" altLang="en-US" sz="2900"/>
              <a:t>- </a:t>
            </a:r>
            <a:r>
              <a:rPr lang="en-US" altLang="en-US" sz="2900" b="1"/>
              <a:t>Planning</a:t>
            </a:r>
            <a:r>
              <a:rPr lang="en-US" altLang="en-US" sz="2900"/>
              <a:t> activity packets will be </a:t>
            </a:r>
            <a:r>
              <a:rPr lang="en-US" altLang="en-US" sz="2900" b="1"/>
              <a:t>scored using Project Need only </a:t>
            </a:r>
            <a:r>
              <a:rPr lang="en-US" altLang="en-US" sz="2900"/>
              <a:t>and must receive at least half the points but will not be included in the application score</a:t>
            </a:r>
          </a:p>
          <a:p>
            <a:pPr marL="0" indent="0" eaLnBrk="1" hangingPunct="1">
              <a:buClr>
                <a:schemeClr val="tx1"/>
              </a:buClr>
              <a:buSzTx/>
              <a:buNone/>
            </a:pPr>
            <a:r>
              <a:rPr lang="en-US" altLang="en-US" sz="2900"/>
              <a:t>- </a:t>
            </a:r>
            <a:r>
              <a:rPr lang="en-US" altLang="en-US" sz="2900" b="1"/>
              <a:t>Public service </a:t>
            </a:r>
            <a:r>
              <a:rPr lang="en-US" altLang="en-US" sz="2900"/>
              <a:t>packets will be evaluated on information contained in the project description and will be treated as </a:t>
            </a:r>
            <a:r>
              <a:rPr lang="en-US" altLang="en-US" sz="2900" b="1"/>
              <a:t>pass/fail </a:t>
            </a:r>
            <a:r>
              <a:rPr lang="en-US" altLang="en-US" sz="2900"/>
              <a:t>– See application guidance</a:t>
            </a:r>
          </a:p>
          <a:p>
            <a:pPr eaLnBrk="1" hangingPunct="1">
              <a:buFont typeface="Wingdings" panose="05000000000000000000" pitchFamily="2" charset="2"/>
              <a:buNone/>
            </a:pPr>
            <a:endParaRPr lang="en-US" altLang="en-US" sz="17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38610" name="Rectangle 23860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8612" name="Rectangle 2386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13" name="Rectangle 2386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14" name="Rectangle 2386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15" name="Rectangle 2386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09" name="Freeform: Shape 23860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8611" name="Rectangle 23861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94" name="Rectangle 2">
            <a:extLst>
              <a:ext uri="{FF2B5EF4-FFF2-40B4-BE49-F238E27FC236}">
                <a16:creationId xmlns:a16="http://schemas.microsoft.com/office/drawing/2014/main" id="{71D05C47-5EBD-4EC2-9256-96662576D129}"/>
              </a:ext>
            </a:extLst>
          </p:cNvPr>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sz="3500">
                <a:solidFill>
                  <a:srgbClr val="FFFFFF"/>
                </a:solidFill>
                <a:latin typeface="Times New Roman" pitchFamily="18" charset="0"/>
              </a:rPr>
              <a:t>Project Need – 40 points</a:t>
            </a:r>
          </a:p>
        </p:txBody>
      </p:sp>
      <p:sp>
        <p:nvSpPr>
          <p:cNvPr id="63491" name="Rectangle 3">
            <a:extLst>
              <a:ext uri="{FF2B5EF4-FFF2-40B4-BE49-F238E27FC236}">
                <a16:creationId xmlns:a16="http://schemas.microsoft.com/office/drawing/2014/main" id="{A9D2FD3D-D445-499F-B22C-5672EFAC900E}"/>
              </a:ext>
            </a:extLst>
          </p:cNvPr>
          <p:cNvSpPr>
            <a:spLocks noGrp="1" noChangeArrowheads="1"/>
          </p:cNvSpPr>
          <p:nvPr>
            <p:ph idx="1"/>
          </p:nvPr>
        </p:nvSpPr>
        <p:spPr>
          <a:xfrm>
            <a:off x="3607694" y="220134"/>
            <a:ext cx="4916510" cy="6648004"/>
          </a:xfrm>
        </p:spPr>
        <p:txBody>
          <a:bodyPr anchor="ctr">
            <a:normAutofit/>
          </a:bodyPr>
          <a:lstStyle/>
          <a:p>
            <a:pPr eaLnBrk="1" hangingPunct="1">
              <a:buClr>
                <a:schemeClr val="tx1"/>
              </a:buClr>
            </a:pPr>
            <a:r>
              <a:rPr lang="en-US" altLang="en-US" sz="2000"/>
              <a:t>Define and quantify the need (s) to be addressed. Describe current condition and the impacted population. Indicate how community input contributed to determining the need (15 pts)</a:t>
            </a:r>
          </a:p>
          <a:p>
            <a:pPr marL="0" indent="0" eaLnBrk="1" hangingPunct="1">
              <a:buClr>
                <a:schemeClr val="tx1"/>
              </a:buClr>
              <a:buNone/>
            </a:pPr>
            <a:endParaRPr lang="en-US" altLang="en-US" sz="2000"/>
          </a:p>
          <a:p>
            <a:pPr eaLnBrk="1" hangingPunct="1">
              <a:buClr>
                <a:schemeClr val="tx1"/>
              </a:buClr>
            </a:pPr>
            <a:r>
              <a:rPr lang="en-US" altLang="en-US" sz="2000"/>
              <a:t>Provide/document relevant and current evidence of the extent of the need/problem – narrative should relate to documentation (10 pts)</a:t>
            </a:r>
          </a:p>
          <a:p>
            <a:pPr marL="0" indent="0" eaLnBrk="1" hangingPunct="1">
              <a:buClr>
                <a:schemeClr val="tx1"/>
              </a:buClr>
              <a:buNone/>
            </a:pPr>
            <a:endParaRPr lang="en-US" altLang="en-US" sz="2000"/>
          </a:p>
          <a:p>
            <a:pPr eaLnBrk="1" hangingPunct="1">
              <a:buClr>
                <a:schemeClr val="tx1"/>
              </a:buClr>
            </a:pPr>
            <a:r>
              <a:rPr lang="en-US" altLang="en-US" sz="2000"/>
              <a:t>Describe how the project will address the need and the impact it will have on the need (5 pts)</a:t>
            </a:r>
          </a:p>
          <a:p>
            <a:pPr marL="0" indent="0" eaLnBrk="1" hangingPunct="1">
              <a:buClr>
                <a:schemeClr val="tx1"/>
              </a:buClr>
              <a:buNone/>
            </a:pPr>
            <a:endParaRPr lang="en-US" altLang="en-US" sz="2000"/>
          </a:p>
          <a:p>
            <a:pPr eaLnBrk="1" hangingPunct="1">
              <a:buClr>
                <a:schemeClr val="tx1"/>
              </a:buClr>
            </a:pPr>
            <a:r>
              <a:rPr lang="en-US" altLang="en-US" sz="2000"/>
              <a:t>LMI Score – to be added by EOHLC – Up to 10 pts</a:t>
            </a:r>
          </a:p>
          <a:p>
            <a:pPr eaLnBrk="1" hangingPunct="1">
              <a:buFont typeface="Wingdings" panose="05000000000000000000" pitchFamily="2" charset="2"/>
              <a:buNone/>
            </a:pPr>
            <a:endParaRPr lang="en-US" altLang="en-US" sz="17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0681" name="Rectangle 24068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42" name="Rectangle 2">
            <a:extLst>
              <a:ext uri="{FF2B5EF4-FFF2-40B4-BE49-F238E27FC236}">
                <a16:creationId xmlns:a16="http://schemas.microsoft.com/office/drawing/2014/main" id="{AB6C069D-0524-49E2-84AC-46F9CA8EB21F}"/>
              </a:ext>
            </a:extLst>
          </p:cNvPr>
          <p:cNvSpPr>
            <a:spLocks noGrp="1" noChangeArrowheads="1"/>
          </p:cNvSpPr>
          <p:nvPr>
            <p:ph type="title"/>
          </p:nvPr>
        </p:nvSpPr>
        <p:spPr>
          <a:xfrm>
            <a:off x="628650" y="556995"/>
            <a:ext cx="7886700" cy="1133693"/>
          </a:xfrm>
        </p:spPr>
        <p:txBody>
          <a:bodyPr>
            <a:normAutofit/>
          </a:bodyPr>
          <a:lstStyle/>
          <a:p>
            <a:pPr eaLnBrk="1" hangingPunct="1">
              <a:defRPr/>
            </a:pPr>
            <a:r>
              <a:rPr lang="en-US" sz="3500">
                <a:latin typeface="Times New Roman" pitchFamily="18" charset="0"/>
              </a:rPr>
              <a:t>Project Feasibility 25 points</a:t>
            </a:r>
            <a:br>
              <a:rPr lang="en-US" sz="3500">
                <a:latin typeface="Times New Roman" pitchFamily="18" charset="0"/>
              </a:rPr>
            </a:br>
            <a:r>
              <a:rPr lang="en-US" sz="3500">
                <a:latin typeface="Times New Roman" pitchFamily="18" charset="0"/>
              </a:rPr>
              <a:t>Are you </a:t>
            </a:r>
            <a:r>
              <a:rPr lang="en-US" sz="3500" u="sng">
                <a:latin typeface="Times New Roman" pitchFamily="18" charset="0"/>
              </a:rPr>
              <a:t>ready</a:t>
            </a:r>
            <a:r>
              <a:rPr lang="en-US" sz="3500">
                <a:latin typeface="Times New Roman" pitchFamily="18" charset="0"/>
              </a:rPr>
              <a:t>?</a:t>
            </a:r>
            <a:endParaRPr lang="en-US" sz="3500"/>
          </a:p>
        </p:txBody>
      </p:sp>
      <p:graphicFrame>
        <p:nvGraphicFramePr>
          <p:cNvPr id="240644" name="Rectangle 3">
            <a:extLst>
              <a:ext uri="{FF2B5EF4-FFF2-40B4-BE49-F238E27FC236}">
                <a16:creationId xmlns:a16="http://schemas.microsoft.com/office/drawing/2014/main" id="{FE9DD9D5-5B94-0A9A-FAA5-16F992C194B2}"/>
              </a:ext>
            </a:extLst>
          </p:cNvPr>
          <p:cNvGraphicFramePr>
            <a:graphicFrameLocks noGrp="1"/>
          </p:cNvGraphicFramePr>
          <p:nvPr>
            <p:ph idx="1"/>
            <p:extLst>
              <p:ext uri="{D42A27DB-BD31-4B8C-83A1-F6EECF244321}">
                <p14:modId xmlns:p14="http://schemas.microsoft.com/office/powerpoint/2010/main" val="375427172"/>
              </p:ext>
            </p:extLst>
          </p:nvPr>
        </p:nvGraphicFramePr>
        <p:xfrm>
          <a:off x="84667" y="1825624"/>
          <a:ext cx="89662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9F7DF-2D8C-B664-64FE-CC6B66C7AF24}"/>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Mini-Entitlement Scoring</a:t>
            </a:r>
          </a:p>
        </p:txBody>
      </p:sp>
      <p:graphicFrame>
        <p:nvGraphicFramePr>
          <p:cNvPr id="14" name="Content Placeholder 2">
            <a:extLst>
              <a:ext uri="{FF2B5EF4-FFF2-40B4-BE49-F238E27FC236}">
                <a16:creationId xmlns:a16="http://schemas.microsoft.com/office/drawing/2014/main" id="{6D6A4DF3-1AF5-C3B1-78BD-165051378609}"/>
              </a:ext>
            </a:extLst>
          </p:cNvPr>
          <p:cNvGraphicFramePr>
            <a:graphicFrameLocks noGrp="1"/>
          </p:cNvGraphicFramePr>
          <p:nvPr>
            <p:ph idx="1"/>
            <p:extLst>
              <p:ext uri="{D42A27DB-BD31-4B8C-83A1-F6EECF244321}">
                <p14:modId xmlns:p14="http://schemas.microsoft.com/office/powerpoint/2010/main" val="100633008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088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3" name="Rectangle 6759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5" name="Rectangle 6759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7" name="Rectangle 6759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9" name="Rectangle 6759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E963D-DA3E-4CB0-9E77-38643B91E362}"/>
              </a:ext>
            </a:extLst>
          </p:cNvPr>
          <p:cNvSpPr>
            <a:spLocks noGrp="1"/>
          </p:cNvSpPr>
          <p:nvPr>
            <p:ph type="title"/>
          </p:nvPr>
        </p:nvSpPr>
        <p:spPr>
          <a:xfrm>
            <a:off x="1037673" y="348865"/>
            <a:ext cx="7288583" cy="1576446"/>
          </a:xfrm>
        </p:spPr>
        <p:txBody>
          <a:bodyPr anchor="ctr">
            <a:normAutofit/>
          </a:bodyPr>
          <a:lstStyle/>
          <a:p>
            <a:pPr>
              <a:defRPr/>
            </a:pPr>
            <a:r>
              <a:rPr lang="en-US" sz="3500">
                <a:solidFill>
                  <a:srgbClr val="FFFFFF"/>
                </a:solidFill>
                <a:latin typeface="+mn-lt"/>
              </a:rPr>
              <a:t>Public Service packets</a:t>
            </a:r>
          </a:p>
        </p:txBody>
      </p:sp>
      <p:graphicFrame>
        <p:nvGraphicFramePr>
          <p:cNvPr id="67589" name="Content Placeholder 2">
            <a:extLst>
              <a:ext uri="{FF2B5EF4-FFF2-40B4-BE49-F238E27FC236}">
                <a16:creationId xmlns:a16="http://schemas.microsoft.com/office/drawing/2014/main" id="{F0DE6D53-A682-B677-446D-D13C0E97A887}"/>
              </a:ext>
            </a:extLst>
          </p:cNvPr>
          <p:cNvGraphicFramePr>
            <a:graphicFrameLocks noGrp="1"/>
          </p:cNvGraphicFramePr>
          <p:nvPr>
            <p:ph idx="1"/>
            <p:extLst>
              <p:ext uri="{D42A27DB-BD31-4B8C-83A1-F6EECF244321}">
                <p14:modId xmlns:p14="http://schemas.microsoft.com/office/powerpoint/2010/main" val="122808558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78C01-0075-A371-BA49-E2F0B58641CC}"/>
              </a:ext>
            </a:extLst>
          </p:cNvPr>
          <p:cNvSpPr>
            <a:spLocks noGrp="1"/>
          </p:cNvSpPr>
          <p:nvPr>
            <p:ph type="title"/>
          </p:nvPr>
        </p:nvSpPr>
        <p:spPr>
          <a:xfrm>
            <a:off x="628650" y="557188"/>
            <a:ext cx="7886700" cy="1133499"/>
          </a:xfrm>
        </p:spPr>
        <p:txBody>
          <a:bodyPr>
            <a:normAutofit/>
          </a:bodyPr>
          <a:lstStyle/>
          <a:p>
            <a:pPr algn="ctr"/>
            <a:r>
              <a:rPr lang="en-US" sz="3500"/>
              <a:t>Build America Buy America (BABA) for FFY2024 CDBG Applicants</a:t>
            </a:r>
          </a:p>
        </p:txBody>
      </p:sp>
      <p:graphicFrame>
        <p:nvGraphicFramePr>
          <p:cNvPr id="5" name="Content Placeholder 2">
            <a:extLst>
              <a:ext uri="{FF2B5EF4-FFF2-40B4-BE49-F238E27FC236}">
                <a16:creationId xmlns:a16="http://schemas.microsoft.com/office/drawing/2014/main" id="{6E87CD69-3D70-5142-EB0A-6CBE04E9E6DD}"/>
              </a:ext>
            </a:extLst>
          </p:cNvPr>
          <p:cNvGraphicFramePr>
            <a:graphicFrameLocks noGrp="1"/>
          </p:cNvGraphicFramePr>
          <p:nvPr>
            <p:ph idx="1"/>
            <p:extLst>
              <p:ext uri="{D42A27DB-BD31-4B8C-83A1-F6EECF244321}">
                <p14:modId xmlns:p14="http://schemas.microsoft.com/office/powerpoint/2010/main" val="298346599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04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FC5CF8D-5E28-4170-85D9-B23379A1A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EF518-8938-F1EF-7657-F5B9454F0E35}"/>
              </a:ext>
            </a:extLst>
          </p:cNvPr>
          <p:cNvSpPr>
            <a:spLocks noGrp="1"/>
          </p:cNvSpPr>
          <p:nvPr>
            <p:ph type="title"/>
          </p:nvPr>
        </p:nvSpPr>
        <p:spPr>
          <a:xfrm>
            <a:off x="449558" y="470647"/>
            <a:ext cx="2407001" cy="2344271"/>
          </a:xfrm>
        </p:spPr>
        <p:txBody>
          <a:bodyPr>
            <a:normAutofit/>
          </a:bodyPr>
          <a:lstStyle/>
          <a:p>
            <a:pPr algn="ctr"/>
            <a:r>
              <a:rPr lang="en-US" sz="2400"/>
              <a:t>Build America Buy America (BABA) for FFY2024 CDBG Applicants – cont’</a:t>
            </a:r>
          </a:p>
        </p:txBody>
      </p:sp>
      <p:sp>
        <p:nvSpPr>
          <p:cNvPr id="39" name="Rectangle 38">
            <a:extLst>
              <a:ext uri="{FF2B5EF4-FFF2-40B4-BE49-F238E27FC236}">
                <a16:creationId xmlns:a16="http://schemas.microsoft.com/office/drawing/2014/main" id="{575A2C8F-EFE3-4530-B871-79D0DF46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3285116" cy="3612446"/>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8283B2D-BF4E-4773-99DE-61834B033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32851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2E99F0-2147-B897-CFDC-4B6BA99FEFEB}"/>
              </a:ext>
            </a:extLst>
          </p:cNvPr>
          <p:cNvSpPr>
            <a:spLocks noGrp="1"/>
          </p:cNvSpPr>
          <p:nvPr>
            <p:ph idx="1"/>
          </p:nvPr>
        </p:nvSpPr>
        <p:spPr>
          <a:xfrm>
            <a:off x="4266078" y="143933"/>
            <a:ext cx="3965943" cy="6637867"/>
          </a:xfrm>
        </p:spPr>
        <p:txBody>
          <a:bodyPr anchor="ctr">
            <a:normAutofit/>
          </a:bodyPr>
          <a:lstStyle/>
          <a:p>
            <a:pPr marL="0" indent="0">
              <a:buNone/>
            </a:pPr>
            <a:r>
              <a:rPr lang="en-US" sz="2000" i="1"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Includes</a:t>
            </a:r>
            <a:r>
              <a:rPr lang="en-US" sz="20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rehabilitation of buildings </a:t>
            </a:r>
            <a:r>
              <a:rPr lang="en-US" sz="2000" i="1"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20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real property, construction of public facilities and improvements, utilities, water systems, electrical transmission facilities, broadband and transportation infrastructures</a:t>
            </a:r>
          </a:p>
          <a:p>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kern="1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a:t>
            </a:r>
            <a:r>
              <a:rPr lang="en-US" sz="2000" kern="1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equired to apply the Buy America Preference (BAP) for certain products. These include:</a:t>
            </a:r>
          </a:p>
          <a:p>
            <a:pPr marL="0" indent="0">
              <a:buNone/>
            </a:pPr>
            <a:r>
              <a:rPr lang="en-US" sz="2000" kern="1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iron and steel </a:t>
            </a:r>
          </a:p>
          <a:p>
            <a:pPr marL="0" indent="0">
              <a:buNone/>
            </a:pPr>
            <a:r>
              <a:rPr lang="en-US" sz="2000" i="1" kern="1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and </a:t>
            </a:r>
          </a:p>
          <a:p>
            <a:pPr marL="0" indent="0">
              <a:buNone/>
            </a:pPr>
            <a:r>
              <a:rPr lang="en-US" sz="2000" kern="1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specific construction materials (non-ferrous metals, lumber, plastic- and polymer- based composite building materials, pipe, and tube)</a:t>
            </a:r>
          </a:p>
          <a:p>
            <a:pPr marL="0" indent="0">
              <a:buNone/>
            </a:pP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kern="100">
                <a:solidFill>
                  <a:srgbClr val="991B4E"/>
                </a:solidFill>
                <a:effectLst/>
                <a:latin typeface="Times New Roman" panose="02020603050405020304" pitchFamily="18" charset="0"/>
                <a:ea typeface="Calibri" panose="020F0502020204030204" pitchFamily="34" charset="0"/>
                <a:cs typeface="Times New Roman" panose="02020603050405020304" pitchFamily="18" charset="0"/>
              </a:rPr>
              <a:t>All manufacturing processes for iron and steel, as well as construction material must occur in the U.S</a:t>
            </a: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p>
        </p:txBody>
      </p:sp>
    </p:spTree>
    <p:extLst>
      <p:ext uri="{BB962C8B-B14F-4D97-AF65-F5344CB8AC3E}">
        <p14:creationId xmlns:p14="http://schemas.microsoft.com/office/powerpoint/2010/main" val="161683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94FFDFBF-991D-4B26-A3A6-8252E519CA5F}"/>
              </a:ext>
            </a:extLst>
          </p:cNvPr>
          <p:cNvSpPr>
            <a:spLocks noGrp="1" noChangeArrowheads="1"/>
          </p:cNvSpPr>
          <p:nvPr>
            <p:ph type="title"/>
          </p:nvPr>
        </p:nvSpPr>
        <p:spPr/>
        <p:txBody>
          <a:bodyPr lIns="90488" tIns="44450" rIns="90488" bIns="44450"/>
          <a:lstStyle/>
          <a:p>
            <a:pPr eaLnBrk="1" hangingPunct="1">
              <a:defRPr/>
            </a:pPr>
            <a:r>
              <a:rPr lang="en-US">
                <a:latin typeface="Times New Roman" pitchFamily="18" charset="0"/>
              </a:rPr>
              <a:t>Eligible Applicants</a:t>
            </a:r>
          </a:p>
        </p:txBody>
      </p:sp>
      <p:graphicFrame>
        <p:nvGraphicFramePr>
          <p:cNvPr id="188420" name="Rectangle 3">
            <a:extLst>
              <a:ext uri="{FF2B5EF4-FFF2-40B4-BE49-F238E27FC236}">
                <a16:creationId xmlns:a16="http://schemas.microsoft.com/office/drawing/2014/main" id="{744EE6DE-F86A-9B0B-C3E4-736BE1BC4999}"/>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FC5CF8D-5E28-4170-85D9-B23379A1A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D7A96-250F-D759-53BC-ED4C6850C17C}"/>
              </a:ext>
            </a:extLst>
          </p:cNvPr>
          <p:cNvSpPr>
            <a:spLocks noGrp="1"/>
          </p:cNvSpPr>
          <p:nvPr>
            <p:ph type="title"/>
          </p:nvPr>
        </p:nvSpPr>
        <p:spPr>
          <a:xfrm>
            <a:off x="449558" y="470647"/>
            <a:ext cx="2407001" cy="2344271"/>
          </a:xfrm>
        </p:spPr>
        <p:txBody>
          <a:bodyPr>
            <a:normAutofit/>
          </a:bodyPr>
          <a:lstStyle/>
          <a:p>
            <a:pPr algn="ctr"/>
            <a:r>
              <a:rPr lang="en-US" sz="2400"/>
              <a:t>Build America Buy America (BABA) for FFY2024 CDBG Applicants – cont’</a:t>
            </a:r>
          </a:p>
        </p:txBody>
      </p:sp>
      <p:sp>
        <p:nvSpPr>
          <p:cNvPr id="33" name="Rectangle 32">
            <a:extLst>
              <a:ext uri="{FF2B5EF4-FFF2-40B4-BE49-F238E27FC236}">
                <a16:creationId xmlns:a16="http://schemas.microsoft.com/office/drawing/2014/main" id="{575A2C8F-EFE3-4530-B871-79D0DF46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3285116" cy="3612446"/>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8283B2D-BF4E-4773-99DE-61834B033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5554"/>
            <a:ext cx="32851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21E7242F-9BAA-75E5-2C11-3A84E22EA8EB}"/>
              </a:ext>
            </a:extLst>
          </p:cNvPr>
          <p:cNvGraphicFramePr>
            <a:graphicFrameLocks noGrp="1"/>
          </p:cNvGraphicFramePr>
          <p:nvPr>
            <p:ph idx="1"/>
            <p:extLst>
              <p:ext uri="{D42A27DB-BD31-4B8C-83A1-F6EECF244321}">
                <p14:modId xmlns:p14="http://schemas.microsoft.com/office/powerpoint/2010/main" val="2185967646"/>
              </p:ext>
            </p:extLst>
          </p:nvPr>
        </p:nvGraphicFramePr>
        <p:xfrm>
          <a:off x="4266078" y="389467"/>
          <a:ext cx="3965943" cy="6341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912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3A662E4-D4E6-4F71-A381-4E7EC7B37AF3}"/>
              </a:ext>
            </a:extLst>
          </p:cNvPr>
          <p:cNvSpPr>
            <a:spLocks noGrp="1"/>
          </p:cNvSpPr>
          <p:nvPr>
            <p:ph type="title"/>
          </p:nvPr>
        </p:nvSpPr>
        <p:spPr>
          <a:xfrm>
            <a:off x="359545" y="1070800"/>
            <a:ext cx="2954766" cy="5583126"/>
          </a:xfrm>
        </p:spPr>
        <p:txBody>
          <a:bodyPr>
            <a:normAutofit/>
          </a:bodyPr>
          <a:lstStyle/>
          <a:p>
            <a:pPr algn="r">
              <a:defRPr/>
            </a:pPr>
            <a:r>
              <a:rPr lang="en-US" sz="4000"/>
              <a:t>EOHLC Review Process</a:t>
            </a:r>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67DC0CB7-B254-9006-F7EF-F7EF658A8158}"/>
              </a:ext>
            </a:extLst>
          </p:cNvPr>
          <p:cNvGraphicFramePr>
            <a:graphicFrameLocks noGrp="1"/>
          </p:cNvGraphicFramePr>
          <p:nvPr>
            <p:ph idx="1"/>
            <p:extLst>
              <p:ext uri="{D42A27DB-BD31-4B8C-83A1-F6EECF244321}">
                <p14:modId xmlns:p14="http://schemas.microsoft.com/office/powerpoint/2010/main" val="2488946600"/>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780" name="Rectangle 24577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2" name="Rectangle 2">
            <a:extLst>
              <a:ext uri="{FF2B5EF4-FFF2-40B4-BE49-F238E27FC236}">
                <a16:creationId xmlns:a16="http://schemas.microsoft.com/office/drawing/2014/main" id="{2EA6C6C8-A5CE-468C-B4B4-957645FEA29B}"/>
              </a:ext>
            </a:extLst>
          </p:cNvPr>
          <p:cNvSpPr>
            <a:spLocks noChangeArrowheads="1"/>
          </p:cNvSpPr>
          <p:nvPr/>
        </p:nvSpPr>
        <p:spPr bwMode="auto">
          <a:xfrm>
            <a:off x="628650" y="365125"/>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700" kern="1200">
                <a:solidFill>
                  <a:schemeClr val="tx1"/>
                </a:solidFill>
                <a:latin typeface="+mj-lt"/>
                <a:ea typeface="+mj-ea"/>
                <a:cs typeface="+mj-cs"/>
              </a:rPr>
              <a:t>Helpful Hints(and reminders)</a:t>
            </a:r>
          </a:p>
        </p:txBody>
      </p:sp>
      <p:sp>
        <p:nvSpPr>
          <p:cNvPr id="24578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5" name="Rectangle 3">
            <a:extLst>
              <a:ext uri="{FF2B5EF4-FFF2-40B4-BE49-F238E27FC236}">
                <a16:creationId xmlns:a16="http://schemas.microsoft.com/office/drawing/2014/main" id="{B944952A-D04A-406F-8BCB-C8B40BF4922A}"/>
              </a:ext>
            </a:extLst>
          </p:cNvPr>
          <p:cNvSpPr>
            <a:spLocks noChangeArrowheads="1"/>
          </p:cNvSpPr>
          <p:nvPr/>
        </p:nvSpPr>
        <p:spPr bwMode="auto">
          <a:xfrm>
            <a:off x="628650" y="1929384"/>
            <a:ext cx="7886700" cy="47762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228600" indent="-2286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spcBef>
                <a:spcPct val="0"/>
              </a:spcBef>
              <a:spcAft>
                <a:spcPts val="600"/>
              </a:spcAft>
              <a:buClrTx/>
              <a:buSzTx/>
              <a:buFont typeface="Arial" panose="020B0604020202020204" pitchFamily="34" charset="0"/>
              <a:buChar char="•"/>
            </a:pPr>
            <a:r>
              <a:rPr lang="en-US" altLang="en-US" sz="2500" dirty="0">
                <a:latin typeface="+mn-lt"/>
              </a:rPr>
              <a:t>Read the One Year Plan</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One packet per project</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Page Limit - 4 pages for scored responses/ 2 pages for planning and 3 pages PSS project descriptions – See instructions in the Guidance</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Income surveys should not be more than 3 years old</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Slum &amp; Blight inventory guidance – don’t create your own criteria</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Public Hearing – read instructions!</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No changes/additions will be accepted after the application deadline</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Barrier Removal - scope limited to barrier removal</a:t>
            </a:r>
          </a:p>
          <a:p>
            <a:pPr>
              <a:lnSpc>
                <a:spcPct val="90000"/>
              </a:lnSpc>
              <a:spcBef>
                <a:spcPct val="0"/>
              </a:spcBef>
              <a:spcAft>
                <a:spcPts val="600"/>
              </a:spcAft>
              <a:buClrTx/>
              <a:buSzTx/>
              <a:buFont typeface="Arial" panose="020B0604020202020204" pitchFamily="34" charset="0"/>
              <a:buChar char="•"/>
            </a:pPr>
            <a:r>
              <a:rPr lang="en-US" altLang="en-US" sz="2500" dirty="0">
                <a:latin typeface="+mn-lt"/>
              </a:rPr>
              <a:t>Bid-ready plans and specifications for all public facilities and architectural barrier removal projects with construction costs over $175,000</a:t>
            </a:r>
          </a:p>
          <a:p>
            <a:pPr>
              <a:lnSpc>
                <a:spcPct val="90000"/>
              </a:lnSpc>
              <a:spcBef>
                <a:spcPct val="0"/>
              </a:spcBef>
              <a:spcAft>
                <a:spcPts val="600"/>
              </a:spcAft>
              <a:buClrTx/>
              <a:buSzTx/>
              <a:buFont typeface="Arial" panose="020B0604020202020204" pitchFamily="34" charset="0"/>
              <a:buChar char="•"/>
            </a:pPr>
            <a:endParaRPr lang="en-US" altLang="en-US" sz="1900" dirty="0">
              <a:latin typeface="+mn-lt"/>
            </a:endParaRPr>
          </a:p>
          <a:p>
            <a:pPr>
              <a:lnSpc>
                <a:spcPct val="90000"/>
              </a:lnSpc>
              <a:spcBef>
                <a:spcPct val="0"/>
              </a:spcBef>
              <a:spcAft>
                <a:spcPts val="600"/>
              </a:spcAft>
              <a:buClrTx/>
              <a:buSzTx/>
              <a:buFont typeface="Arial" panose="020B0604020202020204" pitchFamily="34" charset="0"/>
              <a:buChar char="•"/>
            </a:pPr>
            <a:endParaRPr lang="en-US" altLang="en-US" sz="1900" dirty="0">
              <a:latin typeface="+mn-lt"/>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5752D004-0751-4065-A1F1-C5C96F532EAF}"/>
              </a:ext>
            </a:extLst>
          </p:cNvPr>
          <p:cNvSpPr>
            <a:spLocks noGrp="1" noChangeArrowheads="1"/>
          </p:cNvSpPr>
          <p:nvPr>
            <p:ph type="title"/>
          </p:nvPr>
        </p:nvSpPr>
        <p:spPr>
          <a:xfrm>
            <a:off x="706438" y="228600"/>
            <a:ext cx="7772400" cy="1143000"/>
          </a:xfrm>
        </p:spPr>
        <p:txBody>
          <a:bodyPr/>
          <a:lstStyle/>
          <a:p>
            <a:pPr eaLnBrk="1" hangingPunct="1">
              <a:defRPr/>
            </a:pPr>
            <a:r>
              <a:rPr lang="en-US" sz="4000" b="1">
                <a:solidFill>
                  <a:srgbClr val="991B4E"/>
                </a:solidFill>
                <a:latin typeface="Tisa Offc Serif Pro Thin" panose="020F0502020204030204" pitchFamily="2" charset="0"/>
                <a:ea typeface="Yu Gothic UI Light" panose="020B0300000000000000" pitchFamily="34" charset="-128"/>
              </a:rPr>
              <a:t>Additional Considerations</a:t>
            </a:r>
          </a:p>
        </p:txBody>
      </p:sp>
      <p:graphicFrame>
        <p:nvGraphicFramePr>
          <p:cNvPr id="231435" name="Rectangle 3">
            <a:extLst>
              <a:ext uri="{FF2B5EF4-FFF2-40B4-BE49-F238E27FC236}">
                <a16:creationId xmlns:a16="http://schemas.microsoft.com/office/drawing/2014/main" id="{5A05A4E4-24A3-2945-804A-42D27E42B2D9}"/>
              </a:ext>
            </a:extLst>
          </p:cNvPr>
          <p:cNvGraphicFramePr>
            <a:graphicFrameLocks noGrp="1"/>
          </p:cNvGraphicFramePr>
          <p:nvPr>
            <p:ph idx="1"/>
            <p:extLst>
              <p:ext uri="{D42A27DB-BD31-4B8C-83A1-F6EECF244321}">
                <p14:modId xmlns:p14="http://schemas.microsoft.com/office/powerpoint/2010/main" val="2359168764"/>
              </p:ext>
            </p:extLst>
          </p:nvPr>
        </p:nvGraphicFramePr>
        <p:xfrm>
          <a:off x="706438" y="939799"/>
          <a:ext cx="7772400" cy="6087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1DA11-6273-F290-1579-AED4B1CE87C3}"/>
              </a:ext>
            </a:extLst>
          </p:cNvPr>
          <p:cNvSpPr>
            <a:spLocks noGrp="1"/>
          </p:cNvSpPr>
          <p:nvPr>
            <p:ph type="title"/>
          </p:nvPr>
        </p:nvSpPr>
        <p:spPr>
          <a:xfrm>
            <a:off x="552450" y="60107"/>
            <a:ext cx="7886700" cy="1032093"/>
          </a:xfrm>
        </p:spPr>
        <p:txBody>
          <a:bodyPr>
            <a:noAutofit/>
          </a:bodyPr>
          <a:lstStyle/>
          <a:p>
            <a:r>
              <a:rPr lang="en-US" sz="3600">
                <a:solidFill>
                  <a:srgbClr val="991B4E"/>
                </a:solidFill>
              </a:rPr>
              <a:t>Additional Updates Since Proposed Changes Session</a:t>
            </a:r>
          </a:p>
        </p:txBody>
      </p:sp>
      <p:graphicFrame>
        <p:nvGraphicFramePr>
          <p:cNvPr id="5" name="Content Placeholder 2">
            <a:extLst>
              <a:ext uri="{FF2B5EF4-FFF2-40B4-BE49-F238E27FC236}">
                <a16:creationId xmlns:a16="http://schemas.microsoft.com/office/drawing/2014/main" id="{0452F5C8-2DCF-3FC4-2814-ABB004B82D70}"/>
              </a:ext>
            </a:extLst>
          </p:cNvPr>
          <p:cNvGraphicFramePr>
            <a:graphicFrameLocks noGrp="1"/>
          </p:cNvGraphicFramePr>
          <p:nvPr>
            <p:ph idx="1"/>
            <p:extLst>
              <p:ext uri="{D42A27DB-BD31-4B8C-83A1-F6EECF244321}">
                <p14:modId xmlns:p14="http://schemas.microsoft.com/office/powerpoint/2010/main" val="1917877942"/>
              </p:ext>
            </p:extLst>
          </p:nvPr>
        </p:nvGraphicFramePr>
        <p:xfrm>
          <a:off x="552450" y="1152307"/>
          <a:ext cx="8151283" cy="5527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549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6" name="Rectangle 7373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3738" name="Group 73737">
            <a:extLst>
              <a:ext uri="{FF2B5EF4-FFF2-40B4-BE49-F238E27FC236}">
                <a16:creationId xmlns:a16="http://schemas.microsoft.com/office/drawing/2014/main" id="{0832E484-7BA9-41B6-8E6D-0537F48B62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700" y="0"/>
            <a:ext cx="3543300" cy="6858000"/>
            <a:chOff x="7467600" y="0"/>
            <a:chExt cx="4724400" cy="6858000"/>
          </a:xfrm>
        </p:grpSpPr>
        <p:sp>
          <p:nvSpPr>
            <p:cNvPr id="73739" name="Rectangle 73738">
              <a:extLst>
                <a:ext uri="{FF2B5EF4-FFF2-40B4-BE49-F238E27FC236}">
                  <a16:creationId xmlns:a16="http://schemas.microsoft.com/office/drawing/2014/main" id="{5B549C77-1C99-46BB-9682-EBF5B18D8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740" name="Rectangle 73739">
              <a:extLst>
                <a:ext uri="{FF2B5EF4-FFF2-40B4-BE49-F238E27FC236}">
                  <a16:creationId xmlns:a16="http://schemas.microsoft.com/office/drawing/2014/main" id="{0E6A9DBE-437D-4315-B28A-B92343E86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742" name="Freeform: Shape 73741">
            <a:extLst>
              <a:ext uri="{FF2B5EF4-FFF2-40B4-BE49-F238E27FC236}">
                <a16:creationId xmlns:a16="http://schemas.microsoft.com/office/drawing/2014/main" id="{1162F61D-5DC3-488F-B9BB-1F1F600A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0700" y="1"/>
            <a:ext cx="35433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3744" name="Rectangle 7374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88011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AFA1855-B658-40B5-8AE0-8608BD587616}"/>
              </a:ext>
            </a:extLst>
          </p:cNvPr>
          <p:cNvSpPr>
            <a:spLocks noGrp="1"/>
          </p:cNvSpPr>
          <p:nvPr>
            <p:ph type="title"/>
          </p:nvPr>
        </p:nvSpPr>
        <p:spPr>
          <a:xfrm>
            <a:off x="514350" y="1270000"/>
            <a:ext cx="2686050" cy="3911600"/>
          </a:xfrm>
        </p:spPr>
        <p:txBody>
          <a:bodyPr anchor="t">
            <a:normAutofit/>
          </a:bodyPr>
          <a:lstStyle/>
          <a:p>
            <a:pPr>
              <a:defRPr/>
            </a:pPr>
            <a:r>
              <a:rPr lang="en-US" sz="3500"/>
              <a:t>Attachments</a:t>
            </a:r>
          </a:p>
        </p:txBody>
      </p:sp>
      <p:sp>
        <p:nvSpPr>
          <p:cNvPr id="73731" name="Content Placeholder 2">
            <a:extLst>
              <a:ext uri="{FF2B5EF4-FFF2-40B4-BE49-F238E27FC236}">
                <a16:creationId xmlns:a16="http://schemas.microsoft.com/office/drawing/2014/main" id="{9ADC1CAE-6DBF-41B2-9917-36CE9FFDCE1D}"/>
              </a:ext>
            </a:extLst>
          </p:cNvPr>
          <p:cNvSpPr>
            <a:spLocks noGrp="1" noChangeArrowheads="1"/>
          </p:cNvSpPr>
          <p:nvPr>
            <p:ph idx="1"/>
          </p:nvPr>
        </p:nvSpPr>
        <p:spPr>
          <a:xfrm>
            <a:off x="3285067" y="1380067"/>
            <a:ext cx="4834466" cy="4487333"/>
          </a:xfrm>
        </p:spPr>
        <p:txBody>
          <a:bodyPr>
            <a:normAutofit fontScale="62500" lnSpcReduction="20000"/>
          </a:bodyPr>
          <a:lstStyle/>
          <a:p>
            <a:pPr>
              <a:spcBef>
                <a:spcPct val="0"/>
              </a:spcBef>
              <a:buClrTx/>
              <a:buSzTx/>
              <a:buFontTx/>
              <a:buChar char="•"/>
            </a:pPr>
            <a:r>
              <a:rPr lang="en-US" altLang="en-US" sz="3800">
                <a:solidFill>
                  <a:schemeClr val="tx1">
                    <a:alpha val="55000"/>
                  </a:schemeClr>
                </a:solidFill>
              </a:rPr>
              <a:t>Attach documents where they belong</a:t>
            </a:r>
          </a:p>
          <a:p>
            <a:pPr marL="0" indent="0">
              <a:spcBef>
                <a:spcPct val="0"/>
              </a:spcBef>
              <a:buClrTx/>
              <a:buSzTx/>
              <a:buNone/>
            </a:pPr>
            <a:endParaRPr lang="en-US" altLang="en-US" sz="3800">
              <a:solidFill>
                <a:schemeClr val="tx1">
                  <a:alpha val="55000"/>
                </a:schemeClr>
              </a:solidFill>
            </a:endParaRPr>
          </a:p>
          <a:p>
            <a:pPr>
              <a:spcBef>
                <a:spcPct val="0"/>
              </a:spcBef>
              <a:buClrTx/>
              <a:buSzTx/>
              <a:buFontTx/>
              <a:buChar char="•"/>
            </a:pPr>
            <a:r>
              <a:rPr lang="en-US" altLang="en-US" sz="3800">
                <a:solidFill>
                  <a:schemeClr val="tx1">
                    <a:alpha val="55000"/>
                  </a:schemeClr>
                </a:solidFill>
              </a:rPr>
              <a:t>Attach documents only where they belong</a:t>
            </a:r>
          </a:p>
          <a:p>
            <a:pPr marL="0" indent="0">
              <a:spcBef>
                <a:spcPct val="0"/>
              </a:spcBef>
              <a:buClrTx/>
              <a:buSzTx/>
              <a:buNone/>
            </a:pPr>
            <a:endParaRPr lang="en-US" altLang="en-US" sz="3800">
              <a:solidFill>
                <a:schemeClr val="tx1">
                  <a:alpha val="55000"/>
                </a:schemeClr>
              </a:solidFill>
            </a:endParaRPr>
          </a:p>
          <a:p>
            <a:pPr>
              <a:spcBef>
                <a:spcPct val="0"/>
              </a:spcBef>
              <a:buClrTx/>
              <a:buSzTx/>
              <a:buFontTx/>
              <a:buChar char="•"/>
            </a:pPr>
            <a:r>
              <a:rPr lang="en-US" altLang="en-US" sz="3800">
                <a:solidFill>
                  <a:schemeClr val="tx1">
                    <a:alpha val="55000"/>
                  </a:schemeClr>
                </a:solidFill>
              </a:rPr>
              <a:t>Attached document names  - </a:t>
            </a:r>
            <a:r>
              <a:rPr lang="en-US" altLang="en-US" sz="3800" u="sng">
                <a:solidFill>
                  <a:schemeClr val="tx1">
                    <a:alpha val="55000"/>
                  </a:schemeClr>
                </a:solidFill>
              </a:rPr>
              <a:t>NO SYMBOLS</a:t>
            </a:r>
            <a:r>
              <a:rPr lang="en-US" altLang="en-US" sz="3800">
                <a:solidFill>
                  <a:schemeClr val="tx1">
                    <a:alpha val="55000"/>
                  </a:schemeClr>
                </a:solidFill>
              </a:rPr>
              <a:t> – Make sure names are consistent</a:t>
            </a:r>
          </a:p>
          <a:p>
            <a:pPr marL="0" indent="0">
              <a:spcBef>
                <a:spcPct val="0"/>
              </a:spcBef>
              <a:buClrTx/>
              <a:buSzTx/>
              <a:buNone/>
            </a:pPr>
            <a:endParaRPr lang="en-US" altLang="en-US" sz="3800">
              <a:solidFill>
                <a:schemeClr val="tx1">
                  <a:alpha val="55000"/>
                </a:schemeClr>
              </a:solidFill>
            </a:endParaRPr>
          </a:p>
          <a:p>
            <a:pPr>
              <a:spcBef>
                <a:spcPct val="0"/>
              </a:spcBef>
              <a:buClrTx/>
              <a:buSzTx/>
              <a:buFontTx/>
              <a:buChar char="•"/>
            </a:pPr>
            <a:r>
              <a:rPr lang="en-US" altLang="en-US" sz="3800">
                <a:solidFill>
                  <a:schemeClr val="tx1">
                    <a:alpha val="55000"/>
                  </a:schemeClr>
                </a:solidFill>
              </a:rPr>
              <a:t>Appendix list if many attachments</a:t>
            </a:r>
          </a:p>
          <a:p>
            <a:pPr>
              <a:spcBef>
                <a:spcPct val="0"/>
              </a:spcBef>
              <a:buClrTx/>
              <a:buSzTx/>
              <a:buFontTx/>
              <a:buChar char="•"/>
            </a:pPr>
            <a:endParaRPr lang="en-US" altLang="en-US" sz="3800">
              <a:solidFill>
                <a:schemeClr val="tx1">
                  <a:alpha val="55000"/>
                </a:schemeClr>
              </a:solidFill>
            </a:endParaRPr>
          </a:p>
          <a:p>
            <a:pPr>
              <a:spcBef>
                <a:spcPct val="0"/>
              </a:spcBef>
              <a:buClrTx/>
              <a:buSzTx/>
              <a:buFontTx/>
              <a:buChar char="•"/>
            </a:pPr>
            <a:r>
              <a:rPr lang="en-US" altLang="en-US" sz="3800">
                <a:solidFill>
                  <a:schemeClr val="tx1">
                    <a:alpha val="55000"/>
                  </a:schemeClr>
                </a:solidFill>
              </a:rPr>
              <a:t>Hyper Links – Not recommended</a:t>
            </a:r>
          </a:p>
          <a:p>
            <a:pPr marL="0" indent="0">
              <a:spcBef>
                <a:spcPct val="0"/>
              </a:spcBef>
              <a:buClrTx/>
              <a:buSzTx/>
              <a:buNone/>
            </a:pPr>
            <a:endParaRPr lang="en-US" altLang="en-US" sz="3800">
              <a:solidFill>
                <a:schemeClr val="tx1">
                  <a:alpha val="55000"/>
                </a:schemeClr>
              </a:solidFill>
            </a:endParaRPr>
          </a:p>
          <a:p>
            <a:pPr>
              <a:spcBef>
                <a:spcPct val="0"/>
              </a:spcBef>
              <a:buClrTx/>
              <a:buSzTx/>
              <a:buFontTx/>
              <a:buChar char="•"/>
            </a:pPr>
            <a:r>
              <a:rPr lang="en-US" altLang="en-US" sz="3800">
                <a:solidFill>
                  <a:schemeClr val="tx1">
                    <a:alpha val="55000"/>
                  </a:schemeClr>
                </a:solidFill>
              </a:rPr>
              <a:t>Review attachment requirements in Application Guidance</a:t>
            </a:r>
          </a:p>
          <a:p>
            <a:endParaRPr lang="en-US" altLang="en-US">
              <a:solidFill>
                <a:schemeClr val="tx1">
                  <a:alpha val="5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E2C49426-6E07-4DBE-B8E6-CB61BD067241}"/>
              </a:ext>
            </a:extLst>
          </p:cNvPr>
          <p:cNvSpPr>
            <a:spLocks noGrp="1"/>
          </p:cNvSpPr>
          <p:nvPr>
            <p:ph type="ctrTitle" idx="4294967295"/>
          </p:nvPr>
        </p:nvSpPr>
        <p:spPr>
          <a:xfrm>
            <a:off x="614362" y="2130425"/>
            <a:ext cx="7772400" cy="917575"/>
          </a:xfrm>
        </p:spPr>
        <p:txBody>
          <a:bodyPr lIns="91440" tIns="45720" rIns="91440" bIns="45720"/>
          <a:lstStyle/>
          <a:p>
            <a:pPr algn="ctr" eaLnBrk="1" hangingPunct="1">
              <a:defRPr/>
            </a:pPr>
            <a:r>
              <a:rPr lang="en-US"/>
              <a:t>Application (RFP) Training</a:t>
            </a:r>
          </a:p>
        </p:txBody>
      </p:sp>
      <p:sp>
        <p:nvSpPr>
          <p:cNvPr id="75779" name="Subtitle 2">
            <a:extLst>
              <a:ext uri="{FF2B5EF4-FFF2-40B4-BE49-F238E27FC236}">
                <a16:creationId xmlns:a16="http://schemas.microsoft.com/office/drawing/2014/main" id="{2707BFCB-E7BF-465A-A272-31F51C742C3F}"/>
              </a:ext>
            </a:extLst>
          </p:cNvPr>
          <p:cNvSpPr>
            <a:spLocks noGrp="1" noChangeArrowheads="1"/>
          </p:cNvSpPr>
          <p:nvPr>
            <p:ph type="subTitle" idx="4294967295"/>
          </p:nvPr>
        </p:nvSpPr>
        <p:spPr>
          <a:xfrm>
            <a:off x="1269507" y="3965575"/>
            <a:ext cx="6045200" cy="831850"/>
          </a:xfrm>
        </p:spPr>
        <p:txBody>
          <a:bodyPr>
            <a:normAutofit lnSpcReduction="10000"/>
          </a:bodyPr>
          <a:lstStyle/>
          <a:p>
            <a:pPr marL="0" indent="0" algn="ctr" eaLnBrk="1" hangingPunct="1">
              <a:lnSpc>
                <a:spcPct val="80000"/>
              </a:lnSpc>
              <a:buFont typeface="Wingdings" panose="05000000000000000000" pitchFamily="2" charset="2"/>
              <a:buNone/>
            </a:pPr>
            <a:r>
              <a:rPr lang="en-US" altLang="en-US" sz="2600">
                <a:solidFill>
                  <a:schemeClr val="folHlink"/>
                </a:solidFill>
              </a:rPr>
              <a:t>CDF and ME </a:t>
            </a:r>
          </a:p>
          <a:p>
            <a:pPr marL="0" indent="0" algn="ctr" eaLnBrk="1" hangingPunct="1">
              <a:lnSpc>
                <a:spcPct val="80000"/>
              </a:lnSpc>
              <a:buFont typeface="Wingdings" panose="05000000000000000000" pitchFamily="2" charset="2"/>
              <a:buNone/>
            </a:pPr>
            <a:r>
              <a:rPr lang="en-US" altLang="en-US" sz="2600">
                <a:solidFill>
                  <a:schemeClr val="folHlink"/>
                </a:solidFill>
              </a:rPr>
              <a:t>application types</a:t>
            </a:r>
          </a:p>
        </p:txBody>
      </p:sp>
      <p:pic>
        <p:nvPicPr>
          <p:cNvPr id="75781" name="Picture 3" descr="C:\Documents and Settings\jstowe\Desktop\Agate_Logo.jpg">
            <a:extLst>
              <a:ext uri="{FF2B5EF4-FFF2-40B4-BE49-F238E27FC236}">
                <a16:creationId xmlns:a16="http://schemas.microsoft.com/office/drawing/2014/main" id="{D14D5F08-A4ED-42F5-A161-785835C0C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15000"/>
            <a:ext cx="2733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50887" name="Rectangle 25088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89" name="Rectangle 25088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1" name="Rectangle 25089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3" name="Rectangle 25089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5" name="Freeform: Shape 25089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882" name="Title 1">
            <a:extLst>
              <a:ext uri="{FF2B5EF4-FFF2-40B4-BE49-F238E27FC236}">
                <a16:creationId xmlns:a16="http://schemas.microsoft.com/office/drawing/2014/main" id="{1DBBD171-6640-4442-94BC-4DD0B508302F}"/>
              </a:ext>
            </a:extLst>
          </p:cNvPr>
          <p:cNvSpPr>
            <a:spLocks noGrp="1"/>
          </p:cNvSpPr>
          <p:nvPr>
            <p:ph type="title" idx="4294967295"/>
          </p:nvPr>
        </p:nvSpPr>
        <p:spPr>
          <a:xfrm>
            <a:off x="495030" y="2767106"/>
            <a:ext cx="2160621" cy="3071906"/>
          </a:xfrm>
        </p:spPr>
        <p:txBody>
          <a:bodyPr vert="horz" lIns="91440" tIns="45720" rIns="91440" bIns="45720" rtlCol="0" anchor="t">
            <a:normAutofit/>
          </a:bodyPr>
          <a:lstStyle/>
          <a:p>
            <a:pPr defTabSz="914400">
              <a:defRPr/>
            </a:pPr>
            <a:r>
              <a:rPr lang="en-US" sz="3500" b="1" kern="1200">
                <a:solidFill>
                  <a:srgbClr val="FFFFFF"/>
                </a:solidFill>
                <a:latin typeface="+mj-lt"/>
                <a:ea typeface="+mj-ea"/>
                <a:cs typeface="+mj-cs"/>
              </a:rPr>
              <a:t>Login Page</a:t>
            </a:r>
          </a:p>
        </p:txBody>
      </p:sp>
      <p:sp>
        <p:nvSpPr>
          <p:cNvPr id="77827" name="Text Placeholder 3">
            <a:extLst>
              <a:ext uri="{FF2B5EF4-FFF2-40B4-BE49-F238E27FC236}">
                <a16:creationId xmlns:a16="http://schemas.microsoft.com/office/drawing/2014/main" id="{1E9136A4-FE95-488B-BAEF-2DE6AD6515D1}"/>
              </a:ext>
            </a:extLst>
          </p:cNvPr>
          <p:cNvSpPr>
            <a:spLocks noGrp="1" noChangeArrowheads="1"/>
          </p:cNvSpPr>
          <p:nvPr>
            <p:ph type="body" sz="half" idx="4294967295"/>
          </p:nvPr>
        </p:nvSpPr>
        <p:spPr>
          <a:xfrm>
            <a:off x="495031" y="806824"/>
            <a:ext cx="2189804" cy="1494117"/>
          </a:xfrm>
        </p:spPr>
        <p:txBody>
          <a:bodyPr vert="horz" lIns="91440" tIns="45720" rIns="91440" bIns="45720" rtlCol="0" anchor="b">
            <a:normAutofit/>
          </a:bodyPr>
          <a:lstStyle/>
          <a:p>
            <a:pPr marL="0" indent="0" defTabSz="914400">
              <a:spcBef>
                <a:spcPts val="1000"/>
              </a:spcBef>
              <a:buNone/>
            </a:pPr>
            <a:r>
              <a:rPr lang="en-US" altLang="en-US" sz="1700" kern="1200">
                <a:solidFill>
                  <a:srgbClr val="FFFFFF"/>
                </a:solidFill>
                <a:latin typeface="+mn-lt"/>
                <a:ea typeface="+mn-ea"/>
                <a:cs typeface="+mn-cs"/>
              </a:rPr>
              <a:t>Login with your Username and Password.</a:t>
            </a:r>
          </a:p>
        </p:txBody>
      </p:sp>
      <p:pic>
        <p:nvPicPr>
          <p:cNvPr id="77828" name="Picture 3">
            <a:extLst>
              <a:ext uri="{FF2B5EF4-FFF2-40B4-BE49-F238E27FC236}">
                <a16:creationId xmlns:a16="http://schemas.microsoft.com/office/drawing/2014/main" id="{116CF5AA-C756-4C38-83AE-EEC9D26B5C0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p:blipFill>
        <p:spPr>
          <a:xfrm>
            <a:off x="3376821" y="581748"/>
            <a:ext cx="5419311" cy="579241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1939" name="Rectangle 2519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6" name="Picture 3" descr="C:\Documents and Settings\jstowe\Desktop\New Folder\Home_Page_AO.jpg">
            <a:extLst>
              <a:ext uri="{FF2B5EF4-FFF2-40B4-BE49-F238E27FC236}">
                <a16:creationId xmlns:a16="http://schemas.microsoft.com/office/drawing/2014/main" id="{395FC033-01C1-40FD-BDED-BB642B085032}"/>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3" b="2262"/>
          <a:stretch/>
        </p:blipFill>
        <p:spPr>
          <a:xfrm>
            <a:off x="20" y="10"/>
            <a:ext cx="7252212" cy="6857990"/>
          </a:xfrm>
          <a:prstGeom prst="rect">
            <a:avLst/>
          </a:prstGeom>
        </p:spPr>
      </p:pic>
      <p:sp>
        <p:nvSpPr>
          <p:cNvPr id="251941" name="Rectangle 2519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06" name="Title 1">
            <a:extLst>
              <a:ext uri="{FF2B5EF4-FFF2-40B4-BE49-F238E27FC236}">
                <a16:creationId xmlns:a16="http://schemas.microsoft.com/office/drawing/2014/main" id="{B7B8FCBE-481A-448D-AF12-77FA89FF15B3}"/>
              </a:ext>
            </a:extLst>
          </p:cNvPr>
          <p:cNvSpPr>
            <a:spLocks noGrp="1"/>
          </p:cNvSpPr>
          <p:nvPr>
            <p:ph type="title" idx="4294967295"/>
          </p:nvPr>
        </p:nvSpPr>
        <p:spPr>
          <a:xfrm>
            <a:off x="5648707" y="365125"/>
            <a:ext cx="2866642" cy="1899912"/>
          </a:xfrm>
        </p:spPr>
        <p:txBody>
          <a:bodyPr vert="horz" lIns="91440" tIns="45720" rIns="91440" bIns="45720" rtlCol="0" anchor="ctr">
            <a:normAutofit/>
          </a:bodyPr>
          <a:lstStyle/>
          <a:p>
            <a:pPr defTabSz="914400">
              <a:defRPr/>
            </a:pPr>
            <a:r>
              <a:rPr lang="en-US" sz="3500" b="1"/>
              <a:t>Home Page</a:t>
            </a:r>
          </a:p>
        </p:txBody>
      </p:sp>
      <p:sp>
        <p:nvSpPr>
          <p:cNvPr id="79875" name="Text Placeholder 3">
            <a:extLst>
              <a:ext uri="{FF2B5EF4-FFF2-40B4-BE49-F238E27FC236}">
                <a16:creationId xmlns:a16="http://schemas.microsoft.com/office/drawing/2014/main" id="{A41FC94A-0E25-4C0E-83B6-49B601A0ECCE}"/>
              </a:ext>
            </a:extLst>
          </p:cNvPr>
          <p:cNvSpPr>
            <a:spLocks noGrp="1" noChangeArrowheads="1"/>
          </p:cNvSpPr>
          <p:nvPr>
            <p:ph type="body" sz="half" idx="4294967295"/>
          </p:nvPr>
        </p:nvSpPr>
        <p:spPr>
          <a:xfrm>
            <a:off x="5648707" y="1507067"/>
            <a:ext cx="2866642" cy="4669896"/>
          </a:xfrm>
        </p:spPr>
        <p:txBody>
          <a:bodyPr vert="horz" lIns="91440" tIns="45720" rIns="91440" bIns="45720" rtlCol="0">
            <a:normAutofit fontScale="85000" lnSpcReduction="20000"/>
          </a:bodyPr>
          <a:lstStyle/>
          <a:p>
            <a:pPr indent="-228600" defTabSz="914400"/>
            <a:endParaRPr lang="en-US" altLang="en-US" sz="1400"/>
          </a:p>
          <a:p>
            <a:pPr indent="-228600" defTabSz="914400"/>
            <a:endParaRPr lang="en-US" altLang="en-US" sz="1400"/>
          </a:p>
          <a:p>
            <a:pPr indent="-228600" defTabSz="914400"/>
            <a:endParaRPr lang="en-US" altLang="en-US" sz="1400"/>
          </a:p>
          <a:p>
            <a:pPr indent="-228600" defTabSz="914400"/>
            <a:endParaRPr lang="en-US" altLang="en-US" sz="1400"/>
          </a:p>
          <a:p>
            <a:pPr indent="-228600" defTabSz="914400"/>
            <a:r>
              <a:rPr lang="en-US" altLang="en-US" sz="2400"/>
              <a:t>Select the </a:t>
            </a:r>
            <a:r>
              <a:rPr lang="en-US" altLang="en-US" sz="2400" b="1"/>
              <a:t>View Opportunities</a:t>
            </a:r>
            <a:r>
              <a:rPr lang="en-US" altLang="en-US" sz="2400"/>
              <a:t> button below to see what is available to your organization. </a:t>
            </a:r>
          </a:p>
          <a:p>
            <a:pPr indent="-228600" defTabSz="914400"/>
            <a:endParaRPr lang="en-US" altLang="en-US" sz="2400"/>
          </a:p>
          <a:p>
            <a:pPr indent="-228600" defTabSz="914400"/>
            <a:r>
              <a:rPr lang="en-US" altLang="en-US" sz="2400"/>
              <a:t>Select the </a:t>
            </a:r>
            <a:r>
              <a:rPr lang="en-US" altLang="en-US" sz="2400" b="1"/>
              <a:t>Open Inbox</a:t>
            </a:r>
            <a:r>
              <a:rPr lang="en-US" altLang="en-US" sz="2400"/>
              <a:t> button below to open your system message inbox</a:t>
            </a:r>
          </a:p>
          <a:p>
            <a:pPr indent="-228600" defTabSz="914400"/>
            <a:endParaRPr lang="en-US" altLang="en-US" sz="2400"/>
          </a:p>
          <a:p>
            <a:pPr indent="-228600" defTabSz="914400"/>
            <a:r>
              <a:rPr lang="en-US" altLang="en-US" sz="2400"/>
              <a:t>Select the </a:t>
            </a:r>
            <a:r>
              <a:rPr lang="en-US" altLang="en-US" sz="2400" b="1"/>
              <a:t>Open Tasks</a:t>
            </a:r>
            <a:r>
              <a:rPr lang="en-US" altLang="en-US" sz="2400"/>
              <a:t> button below to view your active tasks.</a:t>
            </a:r>
          </a:p>
          <a:p>
            <a:pPr indent="-228600" defTabSz="914400"/>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2948" name="Rectangle 2529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4" name="Picture 4" descr="C:\Documents and Settings\jstowe\Desktop\New Folder\Opportunities.jpg">
            <a:extLst>
              <a:ext uri="{FF2B5EF4-FFF2-40B4-BE49-F238E27FC236}">
                <a16:creationId xmlns:a16="http://schemas.microsoft.com/office/drawing/2014/main" id="{9ABBDDA0-7F1A-4061-B52F-A2C3FFB86BD3}"/>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2" b="7798"/>
          <a:stretch/>
        </p:blipFill>
        <p:spPr>
          <a:xfrm>
            <a:off x="20" y="10"/>
            <a:ext cx="7252212" cy="6857990"/>
          </a:xfrm>
          <a:prstGeom prst="rect">
            <a:avLst/>
          </a:prstGeom>
        </p:spPr>
      </p:pic>
      <p:sp>
        <p:nvSpPr>
          <p:cNvPr id="252950" name="Rectangle 2529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30" name="Title 1">
            <a:extLst>
              <a:ext uri="{FF2B5EF4-FFF2-40B4-BE49-F238E27FC236}">
                <a16:creationId xmlns:a16="http://schemas.microsoft.com/office/drawing/2014/main" id="{C860168F-781D-4658-AE52-8DE1EE8293A3}"/>
              </a:ext>
            </a:extLst>
          </p:cNvPr>
          <p:cNvSpPr>
            <a:spLocks noGrp="1"/>
          </p:cNvSpPr>
          <p:nvPr>
            <p:ph type="title" idx="4294967295"/>
          </p:nvPr>
        </p:nvSpPr>
        <p:spPr>
          <a:xfrm>
            <a:off x="5648707" y="365125"/>
            <a:ext cx="2866642" cy="1899912"/>
          </a:xfrm>
        </p:spPr>
        <p:txBody>
          <a:bodyPr vert="horz" lIns="91440" tIns="45720" rIns="91440" bIns="45720" rtlCol="0" anchor="ctr">
            <a:normAutofit/>
          </a:bodyPr>
          <a:lstStyle/>
          <a:p>
            <a:pPr defTabSz="914400">
              <a:defRPr/>
            </a:pPr>
            <a:r>
              <a:rPr lang="en-US" sz="3500" b="1"/>
              <a:t>Opportunities</a:t>
            </a:r>
          </a:p>
        </p:txBody>
      </p:sp>
      <p:sp>
        <p:nvSpPr>
          <p:cNvPr id="81923" name="Text Placeholder 3">
            <a:extLst>
              <a:ext uri="{FF2B5EF4-FFF2-40B4-BE49-F238E27FC236}">
                <a16:creationId xmlns:a16="http://schemas.microsoft.com/office/drawing/2014/main" id="{FB675C5C-1F77-4E3D-B321-FFAAFDC6EE23}"/>
              </a:ext>
            </a:extLst>
          </p:cNvPr>
          <p:cNvSpPr>
            <a:spLocks noGrp="1" noChangeArrowheads="1"/>
          </p:cNvSpPr>
          <p:nvPr>
            <p:ph type="body" sz="half" idx="4294967295"/>
          </p:nvPr>
        </p:nvSpPr>
        <p:spPr>
          <a:xfrm>
            <a:off x="5648707" y="1989667"/>
            <a:ext cx="2866642" cy="4622800"/>
          </a:xfrm>
        </p:spPr>
        <p:txBody>
          <a:bodyPr vert="horz" lIns="91440" tIns="45720" rIns="91440" bIns="45720" rtlCol="0">
            <a:normAutofit/>
          </a:bodyPr>
          <a:lstStyle/>
          <a:p>
            <a:pPr marL="0" indent="-228600" defTabSz="914400"/>
            <a:r>
              <a:rPr lang="en-US" altLang="en-US" sz="2000"/>
              <a:t>To apply for an item listed below, select the </a:t>
            </a:r>
            <a:r>
              <a:rPr lang="en-US" altLang="en-US" sz="2000" b="1"/>
              <a:t>Apply Now</a:t>
            </a:r>
            <a:r>
              <a:rPr lang="en-US" altLang="en-US" sz="2000"/>
              <a:t> button below each description. </a:t>
            </a:r>
          </a:p>
          <a:p>
            <a:pPr marL="0" indent="-228600" defTabSz="914400"/>
            <a:endParaRPr lang="en-US" altLang="en-US" sz="2000"/>
          </a:p>
          <a:p>
            <a:pPr marL="0" indent="-228600" defTabSz="914400"/>
            <a:r>
              <a:rPr lang="en-US" altLang="en-US" sz="2000"/>
              <a:t>This page will give you a list of all potential applications available for your agency.</a:t>
            </a:r>
          </a:p>
          <a:p>
            <a:pPr marL="0" indent="-228600" defTabSz="914400"/>
            <a:endParaRPr lang="en-US" altLang="en-US" sz="2000"/>
          </a:p>
          <a:p>
            <a:pPr marL="0" indent="-228600" defTabSz="914400"/>
            <a:r>
              <a:rPr lang="en-US" altLang="en-US" sz="2000"/>
              <a:t>Clicking the </a:t>
            </a:r>
            <a:r>
              <a:rPr lang="en-US" altLang="en-US" sz="2000" b="1"/>
              <a:t>Apply Now </a:t>
            </a:r>
            <a:r>
              <a:rPr lang="en-US" altLang="en-US" sz="2000"/>
              <a:t>button will begin the application.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68B8B-1183-4E44-9165-DF022046642A}"/>
              </a:ext>
            </a:extLst>
          </p:cNvPr>
          <p:cNvSpPr>
            <a:spLocks noGrp="1"/>
          </p:cNvSpPr>
          <p:nvPr>
            <p:ph type="title"/>
          </p:nvPr>
        </p:nvSpPr>
        <p:spPr>
          <a:xfrm>
            <a:off x="1037673" y="348865"/>
            <a:ext cx="7288583" cy="1576446"/>
          </a:xfrm>
        </p:spPr>
        <p:txBody>
          <a:bodyPr anchor="ctr">
            <a:normAutofit/>
          </a:bodyPr>
          <a:lstStyle/>
          <a:p>
            <a:pPr>
              <a:defRPr/>
            </a:pPr>
            <a:r>
              <a:rPr lang="en-US" sz="3500">
                <a:solidFill>
                  <a:srgbClr val="FFFFFF"/>
                </a:solidFill>
                <a:latin typeface="Abadi Extra Light" panose="020B0204020104020204" pitchFamily="34" charset="0"/>
              </a:rPr>
              <a:t>Mass CDBG Program Components – Community Development Fund</a:t>
            </a:r>
          </a:p>
        </p:txBody>
      </p:sp>
      <p:graphicFrame>
        <p:nvGraphicFramePr>
          <p:cNvPr id="5" name="Content Placeholder 2">
            <a:extLst>
              <a:ext uri="{FF2B5EF4-FFF2-40B4-BE49-F238E27FC236}">
                <a16:creationId xmlns:a16="http://schemas.microsoft.com/office/drawing/2014/main" id="{F4821163-1FC8-7C92-7950-0FCDD53E131B}"/>
              </a:ext>
            </a:extLst>
          </p:cNvPr>
          <p:cNvGraphicFramePr>
            <a:graphicFrameLocks noGrp="1"/>
          </p:cNvGraphicFramePr>
          <p:nvPr>
            <p:ph idx="1"/>
            <p:extLst>
              <p:ext uri="{D42A27DB-BD31-4B8C-83A1-F6EECF244321}">
                <p14:modId xmlns:p14="http://schemas.microsoft.com/office/powerpoint/2010/main" val="228665045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6FBE378C-0651-4EB1-809C-8DF38629F002}"/>
              </a:ext>
            </a:extLst>
          </p:cNvPr>
          <p:cNvSpPr>
            <a:spLocks noGrp="1"/>
          </p:cNvSpPr>
          <p:nvPr>
            <p:ph type="title" idx="4294967295"/>
          </p:nvPr>
        </p:nvSpPr>
        <p:spPr>
          <a:xfrm>
            <a:off x="628650" y="800993"/>
            <a:ext cx="2765618" cy="1594189"/>
          </a:xfrm>
        </p:spPr>
        <p:txBody>
          <a:bodyPr vert="horz" lIns="91440" tIns="45720" rIns="91440" bIns="45720" rtlCol="0" anchor="t">
            <a:normAutofit/>
          </a:bodyPr>
          <a:lstStyle/>
          <a:p>
            <a:pPr defTabSz="914400">
              <a:defRPr/>
            </a:pPr>
            <a:r>
              <a:rPr lang="en-US" sz="2800" b="1"/>
              <a:t>Agreement Page</a:t>
            </a:r>
          </a:p>
        </p:txBody>
      </p:sp>
      <p:sp>
        <p:nvSpPr>
          <p:cNvPr id="83971" name="Text Placeholder 3">
            <a:extLst>
              <a:ext uri="{FF2B5EF4-FFF2-40B4-BE49-F238E27FC236}">
                <a16:creationId xmlns:a16="http://schemas.microsoft.com/office/drawing/2014/main" id="{5ED47171-C208-4577-B374-B1B424C22B46}"/>
              </a:ext>
            </a:extLst>
          </p:cNvPr>
          <p:cNvSpPr>
            <a:spLocks noGrp="1" noChangeArrowheads="1"/>
          </p:cNvSpPr>
          <p:nvPr>
            <p:ph type="body" sz="half" idx="4294967295"/>
          </p:nvPr>
        </p:nvSpPr>
        <p:spPr>
          <a:xfrm>
            <a:off x="4006159" y="751555"/>
            <a:ext cx="4509191" cy="1766458"/>
          </a:xfrm>
        </p:spPr>
        <p:txBody>
          <a:bodyPr vert="horz" lIns="91440" tIns="45720" rIns="91440" bIns="45720" rtlCol="0" anchor="t">
            <a:noAutofit/>
          </a:bodyPr>
          <a:lstStyle/>
          <a:p>
            <a:pPr marL="0" indent="-228600" defTabSz="914400"/>
            <a:r>
              <a:rPr lang="en-US" altLang="en-US" sz="2000"/>
              <a:t>Are you sure you want to create this item?</a:t>
            </a:r>
          </a:p>
          <a:p>
            <a:pPr marL="0" indent="-228600" defTabSz="914400"/>
            <a:endParaRPr lang="en-US" altLang="en-US" sz="2000"/>
          </a:p>
          <a:p>
            <a:pPr marL="0" indent="-228600" defTabSz="914400"/>
            <a:r>
              <a:rPr lang="en-US" altLang="en-US" sz="2000"/>
              <a:t>Clicking the “</a:t>
            </a:r>
            <a:r>
              <a:rPr lang="en-US" altLang="en-US" sz="2000" b="1"/>
              <a:t>I Agree</a:t>
            </a:r>
            <a:r>
              <a:rPr lang="en-US" altLang="en-US" sz="2000"/>
              <a:t>” or “</a:t>
            </a:r>
            <a:r>
              <a:rPr lang="en-US" altLang="en-US" sz="2000" b="1"/>
              <a:t>I Do Not Agree</a:t>
            </a:r>
            <a:r>
              <a:rPr lang="en-US" altLang="en-US" sz="2000"/>
              <a:t>” buttons will continue the process of starting/ending the application. </a:t>
            </a:r>
          </a:p>
        </p:txBody>
      </p:sp>
      <p:pic>
        <p:nvPicPr>
          <p:cNvPr id="83972" name="Picture 2" descr="C:\Documents and Settings\jstowe\Desktop\New Folder\Agreement_Start.jpg">
            <a:extLst>
              <a:ext uri="{FF2B5EF4-FFF2-40B4-BE49-F238E27FC236}">
                <a16:creationId xmlns:a16="http://schemas.microsoft.com/office/drawing/2014/main" id="{CC273FF1-59B4-4738-A0AC-6EE83720763B}"/>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b="2903"/>
          <a:stretch/>
        </p:blipFill>
        <p:spPr>
          <a:xfrm>
            <a:off x="-1" y="2818262"/>
            <a:ext cx="9144001" cy="4039737"/>
          </a:xfrm>
          <a:prstGeom prst="rect">
            <a:avLst/>
          </a:prstGeom>
        </p:spPr>
      </p:pic>
      <p:grpSp>
        <p:nvGrpSpPr>
          <p:cNvPr id="253979" name="Group 253978">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253980" name="Rectangle 253979">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81" name="Rectangle 253980">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96" name="Group 25499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254997" name="Rectangle 25499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98" name="Rectangle 25499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4999" name="Rectangle 25499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00" name="Rectangle 25499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978" name="Title 1">
            <a:extLst>
              <a:ext uri="{FF2B5EF4-FFF2-40B4-BE49-F238E27FC236}">
                <a16:creationId xmlns:a16="http://schemas.microsoft.com/office/drawing/2014/main" id="{3D81C362-4221-4A1F-B1B7-A5D84C461232}"/>
              </a:ext>
            </a:extLst>
          </p:cNvPr>
          <p:cNvSpPr>
            <a:spLocks noGrp="1"/>
          </p:cNvSpPr>
          <p:nvPr>
            <p:ph type="title" idx="4294967295"/>
          </p:nvPr>
        </p:nvSpPr>
        <p:spPr>
          <a:xfrm>
            <a:off x="566613" y="93133"/>
            <a:ext cx="2776935" cy="922867"/>
          </a:xfrm>
        </p:spPr>
        <p:txBody>
          <a:bodyPr vert="horz" lIns="91440" tIns="45720" rIns="91440" bIns="45720" rtlCol="0" anchor="b">
            <a:normAutofit/>
          </a:bodyPr>
          <a:lstStyle/>
          <a:p>
            <a:pPr defTabSz="914400">
              <a:defRPr/>
            </a:pPr>
            <a:r>
              <a:rPr lang="en-US" sz="2800" b="1" kern="1200">
                <a:solidFill>
                  <a:srgbClr val="FFFFFF"/>
                </a:solidFill>
                <a:latin typeface="+mj-lt"/>
                <a:ea typeface="+mj-ea"/>
                <a:cs typeface="+mj-cs"/>
              </a:rPr>
              <a:t>Request for Proposal Menu</a:t>
            </a:r>
          </a:p>
        </p:txBody>
      </p:sp>
      <p:sp>
        <p:nvSpPr>
          <p:cNvPr id="86019" name="Text Placeholder 3">
            <a:extLst>
              <a:ext uri="{FF2B5EF4-FFF2-40B4-BE49-F238E27FC236}">
                <a16:creationId xmlns:a16="http://schemas.microsoft.com/office/drawing/2014/main" id="{01555090-F684-4667-97F8-02741C242442}"/>
              </a:ext>
            </a:extLst>
          </p:cNvPr>
          <p:cNvSpPr>
            <a:spLocks noGrp="1" noChangeArrowheads="1"/>
          </p:cNvSpPr>
          <p:nvPr>
            <p:ph type="body" sz="half" idx="4294967295"/>
          </p:nvPr>
        </p:nvSpPr>
        <p:spPr>
          <a:xfrm>
            <a:off x="598480" y="1327523"/>
            <a:ext cx="2776934" cy="5437344"/>
          </a:xfrm>
        </p:spPr>
        <p:txBody>
          <a:bodyPr vert="horz" lIns="91440" tIns="45720" rIns="91440" bIns="45720" rtlCol="0">
            <a:normAutofit/>
          </a:bodyPr>
          <a:lstStyle/>
          <a:p>
            <a:pPr marL="0" indent="0" defTabSz="914400">
              <a:buNone/>
            </a:pPr>
            <a:r>
              <a:rPr lang="en-US" altLang="en-US" sz="1600" b="1">
                <a:solidFill>
                  <a:srgbClr val="FFFFFF"/>
                </a:solidFill>
              </a:rPr>
              <a:t>1. </a:t>
            </a:r>
            <a:r>
              <a:rPr lang="en-US" altLang="en-US" sz="1600">
                <a:solidFill>
                  <a:srgbClr val="FFFFFF"/>
                </a:solidFill>
              </a:rPr>
              <a:t>Select the </a:t>
            </a:r>
            <a:r>
              <a:rPr lang="en-US" altLang="en-US" sz="1600" b="1">
                <a:solidFill>
                  <a:srgbClr val="FFFFFF"/>
                </a:solidFill>
              </a:rPr>
              <a:t>View Forms</a:t>
            </a:r>
            <a:r>
              <a:rPr lang="en-US" altLang="en-US" sz="1600">
                <a:solidFill>
                  <a:srgbClr val="FFFFFF"/>
                </a:solidFill>
              </a:rPr>
              <a:t> button below to view, edit, and complete forms.</a:t>
            </a:r>
          </a:p>
          <a:p>
            <a:pPr marL="0" indent="-228600" defTabSz="914400"/>
            <a:endParaRPr lang="en-US" altLang="en-US" sz="1600">
              <a:solidFill>
                <a:srgbClr val="FFFFFF"/>
              </a:solidFill>
            </a:endParaRPr>
          </a:p>
          <a:p>
            <a:pPr marL="0" indent="0" defTabSz="914400">
              <a:buNone/>
            </a:pPr>
            <a:r>
              <a:rPr lang="en-US" altLang="en-US" sz="1600" b="1">
                <a:solidFill>
                  <a:srgbClr val="FFFFFF"/>
                </a:solidFill>
              </a:rPr>
              <a:t>2. </a:t>
            </a:r>
            <a:r>
              <a:rPr lang="en-US" altLang="en-US" sz="1600">
                <a:solidFill>
                  <a:srgbClr val="FFFFFF"/>
                </a:solidFill>
              </a:rPr>
              <a:t>Select the </a:t>
            </a:r>
            <a:r>
              <a:rPr lang="en-US" altLang="en-US" sz="1600" b="1">
                <a:solidFill>
                  <a:srgbClr val="FFFFFF"/>
                </a:solidFill>
              </a:rPr>
              <a:t>View Status Options</a:t>
            </a:r>
            <a:r>
              <a:rPr lang="en-US" altLang="en-US" sz="1600">
                <a:solidFill>
                  <a:srgbClr val="FFFFFF"/>
                </a:solidFill>
              </a:rPr>
              <a:t> button below to perform actions such as submitting applications or request modifications.</a:t>
            </a:r>
          </a:p>
          <a:p>
            <a:pPr marL="0" indent="-228600" defTabSz="914400"/>
            <a:endParaRPr lang="en-US" altLang="en-US" sz="1600" b="1">
              <a:solidFill>
                <a:srgbClr val="FFFFFF"/>
              </a:solidFill>
            </a:endParaRPr>
          </a:p>
          <a:p>
            <a:pPr marL="0" indent="0" defTabSz="914400">
              <a:buNone/>
            </a:pPr>
            <a:r>
              <a:rPr lang="en-US" altLang="en-US" sz="1600" b="1">
                <a:solidFill>
                  <a:srgbClr val="FFFFFF"/>
                </a:solidFill>
              </a:rPr>
              <a:t>3. </a:t>
            </a:r>
            <a:r>
              <a:rPr lang="en-US" altLang="en-US" sz="1600">
                <a:solidFill>
                  <a:srgbClr val="FFFFFF"/>
                </a:solidFill>
              </a:rPr>
              <a:t>Select the </a:t>
            </a:r>
            <a:r>
              <a:rPr lang="en-US" altLang="en-US" sz="1600" b="1">
                <a:solidFill>
                  <a:srgbClr val="FFFFFF"/>
                </a:solidFill>
              </a:rPr>
              <a:t>View Management Tools</a:t>
            </a:r>
            <a:r>
              <a:rPr lang="en-US" altLang="en-US" sz="1600">
                <a:solidFill>
                  <a:srgbClr val="FFFFFF"/>
                </a:solidFill>
              </a:rPr>
              <a:t> button below to perform actions such as adding people to this document or viewing the document history.</a:t>
            </a:r>
          </a:p>
          <a:p>
            <a:pPr marL="0" indent="0" defTabSz="914400">
              <a:buNone/>
            </a:pPr>
            <a:endParaRPr lang="en-US" altLang="en-US" sz="1600">
              <a:solidFill>
                <a:srgbClr val="FFFFFF"/>
              </a:solidFill>
            </a:endParaRPr>
          </a:p>
          <a:p>
            <a:pPr marL="0" indent="0" defTabSz="914400">
              <a:buNone/>
            </a:pPr>
            <a:r>
              <a:rPr lang="en-US" altLang="en-US" sz="1600" b="1">
                <a:solidFill>
                  <a:srgbClr val="FFFFFF"/>
                </a:solidFill>
              </a:rPr>
              <a:t>4. </a:t>
            </a:r>
            <a:r>
              <a:rPr lang="en-US" altLang="en-US" sz="1600">
                <a:solidFill>
                  <a:srgbClr val="FFFFFF"/>
                </a:solidFill>
              </a:rPr>
              <a:t>Select the </a:t>
            </a:r>
            <a:r>
              <a:rPr lang="en-US" altLang="en-US" sz="1600" b="1">
                <a:solidFill>
                  <a:srgbClr val="FFFFFF"/>
                </a:solidFill>
              </a:rPr>
              <a:t>View Related Items</a:t>
            </a:r>
            <a:r>
              <a:rPr lang="en-US" altLang="en-US" sz="1600">
                <a:solidFill>
                  <a:srgbClr val="FFFFFF"/>
                </a:solidFill>
              </a:rPr>
              <a:t> button below to view see related items such as claims, messages, etc.</a:t>
            </a:r>
          </a:p>
          <a:p>
            <a:pPr marL="0" indent="-228600" defTabSz="914400"/>
            <a:endParaRPr lang="en-US" altLang="en-US" sz="1200">
              <a:solidFill>
                <a:srgbClr val="FFFFFF"/>
              </a:solidFill>
            </a:endParaRPr>
          </a:p>
        </p:txBody>
      </p:sp>
      <p:pic>
        <p:nvPicPr>
          <p:cNvPr id="86020" name="Picture 2" descr="C:\Documents and Settings\jstowe\Desktop\RFP_Menu.jpg">
            <a:extLst>
              <a:ext uri="{FF2B5EF4-FFF2-40B4-BE49-F238E27FC236}">
                <a16:creationId xmlns:a16="http://schemas.microsoft.com/office/drawing/2014/main" id="{89933ABB-FC8D-4635-A935-49CD412A854A}"/>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4145872" y="275208"/>
            <a:ext cx="4413357" cy="61522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1D4CB782-6B9B-4B2F-933D-DA0359199E83}"/>
              </a:ext>
            </a:extLst>
          </p:cNvPr>
          <p:cNvSpPr>
            <a:spLocks noGrp="1"/>
          </p:cNvSpPr>
          <p:nvPr>
            <p:ph type="title" idx="4294967295"/>
          </p:nvPr>
        </p:nvSpPr>
        <p:spPr>
          <a:xfrm>
            <a:off x="48815" y="313266"/>
            <a:ext cx="3008313" cy="542397"/>
          </a:xfrm>
        </p:spPr>
        <p:txBody>
          <a:bodyPr lIns="91440" tIns="45720" rIns="91440" bIns="45720" anchor="b"/>
          <a:lstStyle/>
          <a:p>
            <a:pPr algn="l" eaLnBrk="1" hangingPunct="1">
              <a:defRPr/>
            </a:pPr>
            <a:r>
              <a:rPr lang="en-US" sz="2000" b="1"/>
              <a:t>RFP Form Menu</a:t>
            </a:r>
          </a:p>
        </p:txBody>
      </p:sp>
      <p:sp>
        <p:nvSpPr>
          <p:cNvPr id="88067" name="Text Placeholder 3">
            <a:extLst>
              <a:ext uri="{FF2B5EF4-FFF2-40B4-BE49-F238E27FC236}">
                <a16:creationId xmlns:a16="http://schemas.microsoft.com/office/drawing/2014/main" id="{30328D1F-9BCF-4ADA-95F3-078CEE81295B}"/>
              </a:ext>
            </a:extLst>
          </p:cNvPr>
          <p:cNvSpPr>
            <a:spLocks noGrp="1" noChangeArrowheads="1"/>
          </p:cNvSpPr>
          <p:nvPr>
            <p:ph type="body" sz="half" idx="4294967295"/>
          </p:nvPr>
        </p:nvSpPr>
        <p:spPr>
          <a:xfrm>
            <a:off x="152639" y="1016530"/>
            <a:ext cx="2362200" cy="5109634"/>
          </a:xfrm>
        </p:spPr>
        <p:txBody>
          <a:bodyPr/>
          <a:lstStyle/>
          <a:p>
            <a:pPr marL="0" indent="0" eaLnBrk="1" hangingPunct="1">
              <a:buFont typeface="Wingdings" panose="05000000000000000000" pitchFamily="2" charset="2"/>
              <a:buNone/>
            </a:pPr>
            <a:r>
              <a:rPr lang="en-US" altLang="en-US" sz="1800"/>
              <a:t>This list page gives you an overview of  available forms for each RFP.</a:t>
            </a:r>
          </a:p>
          <a:p>
            <a:pPr marL="0" indent="0" eaLnBrk="1" hangingPunct="1">
              <a:buFont typeface="Wingdings" panose="05000000000000000000" pitchFamily="2" charset="2"/>
              <a:buNone/>
            </a:pPr>
            <a:r>
              <a:rPr lang="en-US" altLang="en-US" sz="1800"/>
              <a:t>After saving a form without any errors this page will have a paper and pencil icon.</a:t>
            </a:r>
          </a:p>
          <a:p>
            <a:pPr marL="0" indent="0" eaLnBrk="1" hangingPunct="1">
              <a:buFont typeface="Wingdings" panose="05000000000000000000" pitchFamily="2" charset="2"/>
              <a:buNone/>
            </a:pPr>
            <a:r>
              <a:rPr lang="en-US" altLang="en-US" sz="1800"/>
              <a:t>If the form is saved with an error there will be a stop sign icon on this page.</a:t>
            </a:r>
          </a:p>
          <a:p>
            <a:pPr marL="0" indent="0" eaLnBrk="1" hangingPunct="1">
              <a:buFont typeface="Wingdings" panose="05000000000000000000" pitchFamily="2" charset="2"/>
              <a:buNone/>
            </a:pPr>
            <a:endParaRPr lang="en-US" altLang="en-US" sz="1400"/>
          </a:p>
          <a:p>
            <a:pPr marL="0" indent="0" eaLnBrk="1" hangingPunct="1">
              <a:buFont typeface="Wingdings" panose="05000000000000000000" pitchFamily="2" charset="2"/>
              <a:buNone/>
            </a:pPr>
            <a:r>
              <a:rPr lang="en-US" altLang="en-US" sz="1400" b="1"/>
              <a:t>Example:</a:t>
            </a:r>
          </a:p>
          <a:p>
            <a:pPr marL="0" indent="0" eaLnBrk="1" hangingPunct="1">
              <a:buFont typeface="Wingdings" panose="05000000000000000000" pitchFamily="2" charset="2"/>
              <a:buNone/>
            </a:pPr>
            <a:endParaRPr lang="en-US" altLang="en-US" sz="1400"/>
          </a:p>
          <a:p>
            <a:pPr marL="0" indent="0" eaLnBrk="1" hangingPunct="1">
              <a:buFont typeface="Wingdings" panose="05000000000000000000" pitchFamily="2" charset="2"/>
              <a:buNone/>
            </a:pPr>
            <a:endParaRPr lang="en-US" altLang="en-US" sz="1400"/>
          </a:p>
        </p:txBody>
      </p:sp>
      <p:pic>
        <p:nvPicPr>
          <p:cNvPr id="88069" name="Picture 4" descr="C:\Documents and Settings\jstowe\Desktop\RFP_Menu_Forms.jpg">
            <a:extLst>
              <a:ext uri="{FF2B5EF4-FFF2-40B4-BE49-F238E27FC236}">
                <a16:creationId xmlns:a16="http://schemas.microsoft.com/office/drawing/2014/main" id="{9C3EDE0B-F339-4F3E-BA37-A2C384E4DB9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14839" y="152400"/>
            <a:ext cx="6629161" cy="6553200"/>
          </a:xfrm>
        </p:spPr>
      </p:pic>
      <p:pic>
        <p:nvPicPr>
          <p:cNvPr id="88068" name="Picture 3" descr="C:\Documents and Settings\jstowe\Desktop\Error_Good_Icon.jpg">
            <a:extLst>
              <a:ext uri="{FF2B5EF4-FFF2-40B4-BE49-F238E27FC236}">
                <a16:creationId xmlns:a16="http://schemas.microsoft.com/office/drawing/2014/main" id="{5D1CE3D4-8204-48C7-9679-8869702DB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39" y="4670425"/>
            <a:ext cx="2286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7062" name="Rectangle 2570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4" name="Rectangle 25706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6" name="Rectangle 2570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8" name="Rectangle 25706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70" name="Freeform: Shape 25706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7026" name="Rectangle 2">
            <a:extLst>
              <a:ext uri="{FF2B5EF4-FFF2-40B4-BE49-F238E27FC236}">
                <a16:creationId xmlns:a16="http://schemas.microsoft.com/office/drawing/2014/main" id="{D0F73D4B-70CF-4A8E-B960-21DDCBCD6573}"/>
              </a:ext>
            </a:extLst>
          </p:cNvPr>
          <p:cNvSpPr>
            <a:spLocks noGrp="1" noChangeArrowheads="1"/>
          </p:cNvSpPr>
          <p:nvPr>
            <p:ph type="title"/>
          </p:nvPr>
        </p:nvSpPr>
        <p:spPr>
          <a:xfrm>
            <a:off x="495030" y="2767106"/>
            <a:ext cx="2160621" cy="3071906"/>
          </a:xfrm>
        </p:spPr>
        <p:txBody>
          <a:bodyPr vert="horz" lIns="91440" tIns="45720" rIns="91440" bIns="45720" rtlCol="0" anchor="t">
            <a:normAutofit/>
          </a:bodyPr>
          <a:lstStyle/>
          <a:p>
            <a:pPr defTabSz="914400">
              <a:defRPr/>
            </a:pPr>
            <a:r>
              <a:rPr lang="en-US" sz="3200" kern="1200">
                <a:solidFill>
                  <a:srgbClr val="FFFFFF"/>
                </a:solidFill>
                <a:latin typeface="+mj-lt"/>
                <a:ea typeface="+mj-ea"/>
                <a:cs typeface="+mj-cs"/>
              </a:rPr>
              <a:t>Component Selection</a:t>
            </a:r>
          </a:p>
        </p:txBody>
      </p:sp>
      <p:pic>
        <p:nvPicPr>
          <p:cNvPr id="90115" name="Picture 2" descr="C:\Documents and Settings\jstowe\Desktop\Program_Component_Selection.jpg">
            <a:extLst>
              <a:ext uri="{FF2B5EF4-FFF2-40B4-BE49-F238E27FC236}">
                <a16:creationId xmlns:a16="http://schemas.microsoft.com/office/drawing/2014/main" id="{3EE27A04-534A-417C-A613-60FD960BF7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376821" y="488272"/>
            <a:ext cx="5419311"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8075" name="Rectangle 2580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64" name="Picture 2" descr="C:\Documents and Settings\jstowe\Desktop\Packets.jpg">
            <a:extLst>
              <a:ext uri="{FF2B5EF4-FFF2-40B4-BE49-F238E27FC236}">
                <a16:creationId xmlns:a16="http://schemas.microsoft.com/office/drawing/2014/main" id="{19723CF4-41C7-4473-BC53-596F4D5202D7}"/>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3242" b="2"/>
          <a:stretch/>
        </p:blipFill>
        <p:spPr>
          <a:xfrm>
            <a:off x="20" y="10"/>
            <a:ext cx="7252212" cy="6857990"/>
          </a:xfrm>
          <a:prstGeom prst="rect">
            <a:avLst/>
          </a:prstGeom>
        </p:spPr>
      </p:pic>
      <p:sp>
        <p:nvSpPr>
          <p:cNvPr id="258077" name="Rectangle 2580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50" name="Title 1">
            <a:extLst>
              <a:ext uri="{FF2B5EF4-FFF2-40B4-BE49-F238E27FC236}">
                <a16:creationId xmlns:a16="http://schemas.microsoft.com/office/drawing/2014/main" id="{CDBC315E-46A6-4596-971F-FCA4A41907DC}"/>
              </a:ext>
            </a:extLst>
          </p:cNvPr>
          <p:cNvSpPr>
            <a:spLocks noGrp="1"/>
          </p:cNvSpPr>
          <p:nvPr>
            <p:ph type="title" idx="4294967295"/>
          </p:nvPr>
        </p:nvSpPr>
        <p:spPr>
          <a:xfrm>
            <a:off x="5648707" y="365125"/>
            <a:ext cx="2866642" cy="1116542"/>
          </a:xfrm>
        </p:spPr>
        <p:txBody>
          <a:bodyPr vert="horz" lIns="91440" tIns="45720" rIns="91440" bIns="45720" rtlCol="0" anchor="ctr">
            <a:normAutofit/>
          </a:bodyPr>
          <a:lstStyle/>
          <a:p>
            <a:pPr defTabSz="914400">
              <a:defRPr/>
            </a:pPr>
            <a:r>
              <a:rPr lang="en-US" sz="3500" b="1"/>
              <a:t>Packet Pages</a:t>
            </a:r>
          </a:p>
        </p:txBody>
      </p:sp>
      <p:sp>
        <p:nvSpPr>
          <p:cNvPr id="92163" name="Text Placeholder 3">
            <a:extLst>
              <a:ext uri="{FF2B5EF4-FFF2-40B4-BE49-F238E27FC236}">
                <a16:creationId xmlns:a16="http://schemas.microsoft.com/office/drawing/2014/main" id="{70D4176D-59AB-4719-80EA-8D9AB64509CA}"/>
              </a:ext>
            </a:extLst>
          </p:cNvPr>
          <p:cNvSpPr>
            <a:spLocks noGrp="1" noChangeArrowheads="1"/>
          </p:cNvSpPr>
          <p:nvPr>
            <p:ph type="body" sz="half" idx="4294967295"/>
          </p:nvPr>
        </p:nvSpPr>
        <p:spPr>
          <a:xfrm>
            <a:off x="5648707" y="1422400"/>
            <a:ext cx="2866642" cy="5147733"/>
          </a:xfrm>
        </p:spPr>
        <p:txBody>
          <a:bodyPr vert="horz" lIns="91440" tIns="45720" rIns="91440" bIns="45720" rtlCol="0">
            <a:noAutofit/>
          </a:bodyPr>
          <a:lstStyle/>
          <a:p>
            <a:pPr marL="0" indent="-228600" defTabSz="914400"/>
            <a:r>
              <a:rPr lang="en-US" altLang="en-US" sz="2400"/>
              <a:t>After clicking on an individual packet page (i.e.…Construction Packet, Public Service Packet, Rehabilitation Packet, etc…) The Related Pages will become available at the bottom, In the Related Pages section of the page.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9100" name="Rectangle 25909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02" name="Rectangle 25910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04" name="Rectangle 25910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06" name="Rectangle 25910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08" name="Freeform: Shape 25910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9074" name="Title 1">
            <a:extLst>
              <a:ext uri="{FF2B5EF4-FFF2-40B4-BE49-F238E27FC236}">
                <a16:creationId xmlns:a16="http://schemas.microsoft.com/office/drawing/2014/main" id="{336A4BF7-24AA-43F7-A0CE-4216BA1E2829}"/>
              </a:ext>
            </a:extLst>
          </p:cNvPr>
          <p:cNvSpPr>
            <a:spLocks noGrp="1"/>
          </p:cNvSpPr>
          <p:nvPr>
            <p:ph type="title" idx="4294967295"/>
          </p:nvPr>
        </p:nvSpPr>
        <p:spPr>
          <a:xfrm>
            <a:off x="495030" y="2767106"/>
            <a:ext cx="2160621" cy="3071906"/>
          </a:xfrm>
        </p:spPr>
        <p:txBody>
          <a:bodyPr vert="horz" lIns="91440" tIns="45720" rIns="91440" bIns="45720" rtlCol="0" anchor="t">
            <a:normAutofit/>
          </a:bodyPr>
          <a:lstStyle/>
          <a:p>
            <a:pPr defTabSz="914400">
              <a:defRPr/>
            </a:pPr>
            <a:r>
              <a:rPr lang="en-US" sz="4000" b="1" kern="1200">
                <a:solidFill>
                  <a:srgbClr val="FFFFFF"/>
                </a:solidFill>
                <a:latin typeface="+mj-lt"/>
                <a:ea typeface="+mj-ea"/>
                <a:cs typeface="+mj-cs"/>
              </a:rPr>
              <a:t>Change the Status</a:t>
            </a:r>
          </a:p>
        </p:txBody>
      </p:sp>
      <p:sp>
        <p:nvSpPr>
          <p:cNvPr id="94211" name="Text Placeholder 3">
            <a:extLst>
              <a:ext uri="{FF2B5EF4-FFF2-40B4-BE49-F238E27FC236}">
                <a16:creationId xmlns:a16="http://schemas.microsoft.com/office/drawing/2014/main" id="{BD94917E-06CB-4FF3-BF05-92E8783E5C08}"/>
              </a:ext>
            </a:extLst>
          </p:cNvPr>
          <p:cNvSpPr>
            <a:spLocks noGrp="1" noChangeArrowheads="1"/>
          </p:cNvSpPr>
          <p:nvPr>
            <p:ph type="body" sz="half" idx="4294967295"/>
          </p:nvPr>
        </p:nvSpPr>
        <p:spPr>
          <a:xfrm>
            <a:off x="495031" y="806824"/>
            <a:ext cx="2189804" cy="1494117"/>
          </a:xfrm>
        </p:spPr>
        <p:txBody>
          <a:bodyPr vert="horz" lIns="91440" tIns="45720" rIns="91440" bIns="45720" rtlCol="0" anchor="b">
            <a:noAutofit/>
          </a:bodyPr>
          <a:lstStyle/>
          <a:p>
            <a:pPr marL="0" indent="0" defTabSz="914400">
              <a:spcBef>
                <a:spcPts val="1000"/>
              </a:spcBef>
              <a:buNone/>
            </a:pPr>
            <a:r>
              <a:rPr lang="en-US" altLang="en-US" sz="2400" kern="1200">
                <a:solidFill>
                  <a:srgbClr val="FFFFFF"/>
                </a:solidFill>
                <a:latin typeface="+mn-lt"/>
                <a:ea typeface="+mn-ea"/>
                <a:cs typeface="+mn-cs"/>
              </a:rPr>
              <a:t>To change the status of the document, click on the View Status Options button.</a:t>
            </a:r>
          </a:p>
        </p:txBody>
      </p:sp>
      <p:pic>
        <p:nvPicPr>
          <p:cNvPr id="94212" name="Picture 2" descr="C:\Documents and Settings\jstowe\Desktop\New Folder\Change_the_Status.jpg">
            <a:extLst>
              <a:ext uri="{FF2B5EF4-FFF2-40B4-BE49-F238E27FC236}">
                <a16:creationId xmlns:a16="http://schemas.microsoft.com/office/drawing/2014/main" id="{CAE73A0D-A24C-4809-8ABF-A8378BA3529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3546740" y="467208"/>
            <a:ext cx="5079473" cy="592358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146" name="Rectangle 2601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6260" name="Picture 3" descr="C:\Documents and Settings\jstowe\Desktop\Status_Options.jpg">
            <a:extLst>
              <a:ext uri="{FF2B5EF4-FFF2-40B4-BE49-F238E27FC236}">
                <a16:creationId xmlns:a16="http://schemas.microsoft.com/office/drawing/2014/main" id="{4C0D56A5-FA91-408C-BE3D-B71F2A18335B}"/>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b="5081"/>
          <a:stretch/>
        </p:blipFill>
        <p:spPr>
          <a:xfrm>
            <a:off x="20" y="1282"/>
            <a:ext cx="6128081" cy="6856718"/>
          </a:xfrm>
          <a:prstGeom prst="rect">
            <a:avLst/>
          </a:prstGeom>
        </p:spPr>
      </p:pic>
      <p:sp>
        <p:nvSpPr>
          <p:cNvPr id="260098" name="Title 1">
            <a:extLst>
              <a:ext uri="{FF2B5EF4-FFF2-40B4-BE49-F238E27FC236}">
                <a16:creationId xmlns:a16="http://schemas.microsoft.com/office/drawing/2014/main" id="{BCE62268-F686-4344-A66C-6B78F0426C97}"/>
              </a:ext>
            </a:extLst>
          </p:cNvPr>
          <p:cNvSpPr>
            <a:spLocks noGrp="1"/>
          </p:cNvSpPr>
          <p:nvPr>
            <p:ph type="title" idx="4294967295"/>
          </p:nvPr>
        </p:nvSpPr>
        <p:spPr>
          <a:xfrm>
            <a:off x="6128101" y="374003"/>
            <a:ext cx="2866642" cy="1899912"/>
          </a:xfrm>
        </p:spPr>
        <p:txBody>
          <a:bodyPr vert="horz" lIns="91440" tIns="45720" rIns="91440" bIns="45720" rtlCol="0" anchor="ctr">
            <a:normAutofit/>
          </a:bodyPr>
          <a:lstStyle/>
          <a:p>
            <a:pPr defTabSz="914400">
              <a:defRPr/>
            </a:pPr>
            <a:r>
              <a:rPr lang="en-US" sz="3500" b="1"/>
              <a:t>Status Options</a:t>
            </a:r>
          </a:p>
        </p:txBody>
      </p:sp>
      <p:sp>
        <p:nvSpPr>
          <p:cNvPr id="96259" name="Text Placeholder 3">
            <a:extLst>
              <a:ext uri="{FF2B5EF4-FFF2-40B4-BE49-F238E27FC236}">
                <a16:creationId xmlns:a16="http://schemas.microsoft.com/office/drawing/2014/main" id="{A337898F-0B89-4731-AE67-CF18C67EDB5E}"/>
              </a:ext>
            </a:extLst>
          </p:cNvPr>
          <p:cNvSpPr>
            <a:spLocks noGrp="1" noChangeArrowheads="1"/>
          </p:cNvSpPr>
          <p:nvPr>
            <p:ph type="body" sz="half" idx="4294967295"/>
          </p:nvPr>
        </p:nvSpPr>
        <p:spPr>
          <a:xfrm>
            <a:off x="6128101" y="1752600"/>
            <a:ext cx="2866642" cy="4563533"/>
          </a:xfrm>
        </p:spPr>
        <p:txBody>
          <a:bodyPr vert="horz" lIns="91440" tIns="45720" rIns="91440" bIns="45720" rtlCol="0">
            <a:noAutofit/>
          </a:bodyPr>
          <a:lstStyle/>
          <a:p>
            <a:pPr marL="0" indent="-228600" defTabSz="914400"/>
            <a:r>
              <a:rPr lang="en-US" altLang="en-US" sz="2400"/>
              <a:t>On the Request for Proposal Menu – Status Options page, you have a list of all statuses possible to change at the moment.</a:t>
            </a:r>
          </a:p>
          <a:p>
            <a:pPr marL="0" indent="-228600" defTabSz="914400"/>
            <a:endParaRPr lang="en-US" altLang="en-US" sz="2400"/>
          </a:p>
          <a:p>
            <a:pPr marL="0" indent="-228600" defTabSz="914400"/>
            <a:r>
              <a:rPr lang="en-US" altLang="en-US" sz="2400"/>
              <a:t>To change the status, click the “Apply Status” button below the desired outcome.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1188" name="Rectangle 261187">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22" name="Title 1">
            <a:extLst>
              <a:ext uri="{FF2B5EF4-FFF2-40B4-BE49-F238E27FC236}">
                <a16:creationId xmlns:a16="http://schemas.microsoft.com/office/drawing/2014/main" id="{39E9F75D-45E6-4004-8AD0-826428C5EFF7}"/>
              </a:ext>
            </a:extLst>
          </p:cNvPr>
          <p:cNvSpPr>
            <a:spLocks noGrp="1"/>
          </p:cNvSpPr>
          <p:nvPr>
            <p:ph type="title" idx="4294967295"/>
          </p:nvPr>
        </p:nvSpPr>
        <p:spPr>
          <a:xfrm>
            <a:off x="322326" y="411480"/>
            <a:ext cx="8401050" cy="1106424"/>
          </a:xfrm>
        </p:spPr>
        <p:txBody>
          <a:bodyPr vert="horz" lIns="91440" tIns="45720" rIns="91440" bIns="45720" rtlCol="0" anchor="ctr">
            <a:normAutofit/>
          </a:bodyPr>
          <a:lstStyle/>
          <a:p>
            <a:pPr defTabSz="914400">
              <a:defRPr/>
            </a:pPr>
            <a:r>
              <a:rPr lang="en-US" sz="3100" b="1"/>
              <a:t>Global Errors</a:t>
            </a:r>
          </a:p>
        </p:txBody>
      </p:sp>
      <p:sp>
        <p:nvSpPr>
          <p:cNvPr id="261189" name="Rectangle 261188">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8308" name="Picture 3" descr="C:\Documents and Settings\jstowe\Desktop\Global_Errors.jpg">
            <a:extLst>
              <a:ext uri="{FF2B5EF4-FFF2-40B4-BE49-F238E27FC236}">
                <a16:creationId xmlns:a16="http://schemas.microsoft.com/office/drawing/2014/main" id="{78FC8618-8BB8-4309-A264-C6B0F32EF6CD}"/>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852" r="20836"/>
          <a:stretch/>
        </p:blipFill>
        <p:spPr>
          <a:xfrm>
            <a:off x="322325" y="411480"/>
            <a:ext cx="5335525" cy="6035040"/>
          </a:xfrm>
          <a:prstGeom prst="rect">
            <a:avLst/>
          </a:prstGeom>
        </p:spPr>
      </p:pic>
      <p:sp useBgFill="1">
        <p:nvSpPr>
          <p:cNvPr id="261190" name="Rectangle 261189">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307" name="Text Placeholder 3">
            <a:extLst>
              <a:ext uri="{FF2B5EF4-FFF2-40B4-BE49-F238E27FC236}">
                <a16:creationId xmlns:a16="http://schemas.microsoft.com/office/drawing/2014/main" id="{AC8D9118-BBDF-4131-BDA8-47A7E9ADAB2B}"/>
              </a:ext>
            </a:extLst>
          </p:cNvPr>
          <p:cNvSpPr>
            <a:spLocks noGrp="1" noChangeArrowheads="1"/>
          </p:cNvSpPr>
          <p:nvPr>
            <p:ph type="body" sz="half" idx="4294967295"/>
          </p:nvPr>
        </p:nvSpPr>
        <p:spPr>
          <a:xfrm>
            <a:off x="6132054" y="789765"/>
            <a:ext cx="2591322" cy="5119968"/>
          </a:xfrm>
        </p:spPr>
        <p:txBody>
          <a:bodyPr vert="horz" lIns="91440" tIns="45720" rIns="91440" bIns="45720" rtlCol="0" anchor="ctr">
            <a:noAutofit/>
          </a:bodyPr>
          <a:lstStyle/>
          <a:p>
            <a:pPr marL="0" indent="-228600" defTabSz="914400"/>
            <a:r>
              <a:rPr lang="en-US" altLang="en-US" sz="2400"/>
              <a:t>After Clicking “Application Submitted”, you will be taken to a Global Errors Page asking you to “Please review this page for accuracy”. </a:t>
            </a:r>
          </a:p>
          <a:p>
            <a:pPr marL="0" indent="-228600" defTabSz="914400"/>
            <a:endParaRPr lang="en-US" altLang="en-US" sz="2400"/>
          </a:p>
          <a:p>
            <a:pPr marL="0" indent="-228600" defTabSz="914400"/>
            <a:r>
              <a:rPr lang="en-US" altLang="en-US" sz="2400"/>
              <a:t>(This message may show up multiple times asking you to review different pages.)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69" name="Rectangle 26216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46" name="Title 1">
            <a:extLst>
              <a:ext uri="{FF2B5EF4-FFF2-40B4-BE49-F238E27FC236}">
                <a16:creationId xmlns:a16="http://schemas.microsoft.com/office/drawing/2014/main" id="{71BD2F09-55B1-4D05-A2F2-51108C340981}"/>
              </a:ext>
            </a:extLst>
          </p:cNvPr>
          <p:cNvSpPr>
            <a:spLocks noGrp="1"/>
          </p:cNvSpPr>
          <p:nvPr>
            <p:ph type="title" idx="4294967295"/>
          </p:nvPr>
        </p:nvSpPr>
        <p:spPr>
          <a:xfrm>
            <a:off x="6096742" y="637763"/>
            <a:ext cx="2187269" cy="1627274"/>
          </a:xfrm>
        </p:spPr>
        <p:txBody>
          <a:bodyPr vert="horz" lIns="91440" tIns="45720" rIns="91440" bIns="45720" rtlCol="0" anchor="t">
            <a:normAutofit/>
          </a:bodyPr>
          <a:lstStyle/>
          <a:p>
            <a:pPr defTabSz="914400">
              <a:defRPr/>
            </a:pPr>
            <a:r>
              <a:rPr lang="en-US" sz="3500" b="1" kern="1200">
                <a:solidFill>
                  <a:schemeClr val="tx1"/>
                </a:solidFill>
                <a:latin typeface="+mj-lt"/>
                <a:ea typeface="+mj-ea"/>
                <a:cs typeface="+mj-cs"/>
              </a:rPr>
              <a:t>Agreement Page</a:t>
            </a:r>
          </a:p>
        </p:txBody>
      </p:sp>
      <p:sp>
        <p:nvSpPr>
          <p:cNvPr id="262171" name="Rectangle 2621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565096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73" name="Rectangle 26217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722" y="2420200"/>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6" name="Picture 3" descr="C:\Documents and Settings\jstowe\Desktop\Agreement.jpg">
            <a:extLst>
              <a:ext uri="{FF2B5EF4-FFF2-40B4-BE49-F238E27FC236}">
                <a16:creationId xmlns:a16="http://schemas.microsoft.com/office/drawing/2014/main" id="{8E9378CB-5C8C-4AC4-A4BC-401EC0F2A83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310717" y="355107"/>
            <a:ext cx="5140171" cy="5521910"/>
          </a:xfrm>
          <a:prstGeom prst="rect">
            <a:avLst/>
          </a:prstGeom>
        </p:spPr>
      </p:pic>
      <p:sp>
        <p:nvSpPr>
          <p:cNvPr id="100355" name="Text Placeholder 3">
            <a:extLst>
              <a:ext uri="{FF2B5EF4-FFF2-40B4-BE49-F238E27FC236}">
                <a16:creationId xmlns:a16="http://schemas.microsoft.com/office/drawing/2014/main" id="{46A31A81-A257-4EF2-8F8F-17C0E38EA4FB}"/>
              </a:ext>
            </a:extLst>
          </p:cNvPr>
          <p:cNvSpPr>
            <a:spLocks noGrp="1" noChangeArrowheads="1"/>
          </p:cNvSpPr>
          <p:nvPr>
            <p:ph type="body" sz="half" idx="4294967295"/>
          </p:nvPr>
        </p:nvSpPr>
        <p:spPr>
          <a:xfrm>
            <a:off x="6096702" y="2580828"/>
            <a:ext cx="2187305" cy="3633699"/>
          </a:xfrm>
        </p:spPr>
        <p:txBody>
          <a:bodyPr vert="horz" lIns="91440" tIns="45720" rIns="91440" bIns="45720" rtlCol="0">
            <a:noAutofit/>
          </a:bodyPr>
          <a:lstStyle/>
          <a:p>
            <a:pPr marL="0" indent="-228600" defTabSz="914400"/>
            <a:r>
              <a:rPr lang="en-US" altLang="en-US" sz="2200"/>
              <a:t>After all Global Errors have been cleared you will be taken to an Agreement page.  If necessary, fill out the text box.  When you are satisfied click on the “I Agree” button.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89" name="Rectangle 26318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70" name="Title 1">
            <a:extLst>
              <a:ext uri="{FF2B5EF4-FFF2-40B4-BE49-F238E27FC236}">
                <a16:creationId xmlns:a16="http://schemas.microsoft.com/office/drawing/2014/main" id="{1F7C071D-CEF4-45E2-9A02-DC289A803E18}"/>
              </a:ext>
            </a:extLst>
          </p:cNvPr>
          <p:cNvSpPr>
            <a:spLocks noGrp="1"/>
          </p:cNvSpPr>
          <p:nvPr>
            <p:ph type="title" idx="4294967295"/>
          </p:nvPr>
        </p:nvSpPr>
        <p:spPr>
          <a:xfrm>
            <a:off x="866667" y="4975271"/>
            <a:ext cx="3213312" cy="1663496"/>
          </a:xfrm>
        </p:spPr>
        <p:txBody>
          <a:bodyPr vert="horz" lIns="91440" tIns="45720" rIns="91440" bIns="45720" rtlCol="0" anchor="t">
            <a:normAutofit/>
          </a:bodyPr>
          <a:lstStyle/>
          <a:p>
            <a:pPr defTabSz="914400">
              <a:defRPr/>
            </a:pPr>
            <a:r>
              <a:rPr lang="en-US" sz="4200" b="1">
                <a:solidFill>
                  <a:schemeClr val="bg1"/>
                </a:solidFill>
              </a:rPr>
              <a:t>Post Submission</a:t>
            </a:r>
          </a:p>
        </p:txBody>
      </p:sp>
      <p:sp>
        <p:nvSpPr>
          <p:cNvPr id="263191" name="Rectangle 26319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Text Placeholder 3">
            <a:extLst>
              <a:ext uri="{FF2B5EF4-FFF2-40B4-BE49-F238E27FC236}">
                <a16:creationId xmlns:a16="http://schemas.microsoft.com/office/drawing/2014/main" id="{BB0E4709-A9B5-4AF7-8D9A-E32EE6ECDD1A}"/>
              </a:ext>
            </a:extLst>
          </p:cNvPr>
          <p:cNvSpPr>
            <a:spLocks noGrp="1" noChangeArrowheads="1"/>
          </p:cNvSpPr>
          <p:nvPr>
            <p:ph type="body" sz="half" idx="4294967295"/>
          </p:nvPr>
        </p:nvSpPr>
        <p:spPr>
          <a:xfrm>
            <a:off x="5054598" y="4752794"/>
            <a:ext cx="2970185" cy="1461736"/>
          </a:xfrm>
        </p:spPr>
        <p:txBody>
          <a:bodyPr vert="horz" lIns="91440" tIns="45720" rIns="91440" bIns="45720" rtlCol="0" anchor="t">
            <a:normAutofit/>
          </a:bodyPr>
          <a:lstStyle/>
          <a:p>
            <a:pPr marL="0" indent="0" defTabSz="914400">
              <a:spcBef>
                <a:spcPts val="1000"/>
              </a:spcBef>
              <a:buNone/>
            </a:pPr>
            <a:r>
              <a:rPr lang="en-US" altLang="en-US" sz="2400"/>
              <a:t>The document’s status will be changed to “Application Submitted”.</a:t>
            </a:r>
          </a:p>
        </p:txBody>
      </p:sp>
      <p:pic>
        <p:nvPicPr>
          <p:cNvPr id="102404" name="Picture 4" descr="C:\Documents and Settings\jstowe\Desktop\Application_Submitted.jpg">
            <a:extLst>
              <a:ext uri="{FF2B5EF4-FFF2-40B4-BE49-F238E27FC236}">
                <a16:creationId xmlns:a16="http://schemas.microsoft.com/office/drawing/2014/main" id="{3DEBBB69-EACE-4D55-88E5-AE14860B7A5D}"/>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11412" b="2"/>
          <a:stretch/>
        </p:blipFill>
        <p:spPr>
          <a:xfrm>
            <a:off x="443883" y="637762"/>
            <a:ext cx="7840107" cy="3850078"/>
          </a:xfrm>
          <a:prstGeom prst="rect">
            <a:avLst/>
          </a:prstGeom>
        </p:spPr>
      </p:pic>
      <p:sp>
        <p:nvSpPr>
          <p:cNvPr id="263193" name="Rectangle 26319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815" y="4549143"/>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63170"/>
                                        </p:tgtEl>
                                        <p:attrNameLst>
                                          <p:attrName>style.visibility</p:attrName>
                                        </p:attrNameLst>
                                      </p:cBhvr>
                                      <p:to>
                                        <p:strVal val="visible"/>
                                      </p:to>
                                    </p:set>
                                    <p:animEffect transition="in" filter="fade">
                                      <p:cBhvr>
                                        <p:cTn id="7" dur="4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8EC1BCD9-0A54-4451-927F-890AB97C1811}"/>
              </a:ext>
            </a:extLst>
          </p:cNvPr>
          <p:cNvSpPr>
            <a:spLocks noChangeArrowheads="1"/>
          </p:cNvSpPr>
          <p:nvPr/>
        </p:nvSpPr>
        <p:spPr bwMode="auto">
          <a:xfrm>
            <a:off x="1063625" y="609600"/>
            <a:ext cx="6708775" cy="1320800"/>
          </a:xfrm>
          <a:prstGeom prst="rect">
            <a:avLst/>
          </a:prstGeom>
          <a:noFill/>
          <a:ln>
            <a:noFill/>
          </a:ln>
          <a:effectLst/>
        </p:spPr>
        <p:txBody>
          <a:bodyPr wrap="none" lIns="90488" tIns="44450" rIns="90488" bIns="44450">
            <a:spAutoFit/>
          </a:bodyPr>
          <a:lstStyle/>
          <a:p>
            <a:pPr algn="ctr">
              <a:defRPr/>
            </a:pPr>
            <a:r>
              <a:rPr lang="en-US" sz="4000">
                <a:solidFill>
                  <a:schemeClr val="tx2"/>
                </a:solidFill>
                <a:effectLst>
                  <a:outerShdw blurRad="38100" dist="38100" dir="2700000" algn="tl">
                    <a:srgbClr val="000000"/>
                  </a:outerShdw>
                </a:effectLst>
              </a:rPr>
              <a:t>Grant Award Amounts</a:t>
            </a:r>
          </a:p>
          <a:p>
            <a:pPr algn="ctr">
              <a:defRPr/>
            </a:pPr>
            <a:r>
              <a:rPr lang="en-US" sz="4000">
                <a:solidFill>
                  <a:schemeClr val="tx2"/>
                </a:solidFill>
                <a:effectLst>
                  <a:outerShdw blurRad="38100" dist="38100" dir="2700000" algn="tl">
                    <a:srgbClr val="000000"/>
                  </a:outerShdw>
                </a:effectLst>
              </a:rPr>
              <a:t>Community Development Fund</a:t>
            </a:r>
          </a:p>
        </p:txBody>
      </p:sp>
      <p:sp>
        <p:nvSpPr>
          <p:cNvPr id="17411" name="Rectangle 3">
            <a:extLst>
              <a:ext uri="{FF2B5EF4-FFF2-40B4-BE49-F238E27FC236}">
                <a16:creationId xmlns:a16="http://schemas.microsoft.com/office/drawing/2014/main" id="{DAE77378-6E23-43EC-BF51-9D6367E0D8D2}"/>
              </a:ext>
            </a:extLst>
          </p:cNvPr>
          <p:cNvSpPr>
            <a:spLocks noChangeArrowheads="1"/>
          </p:cNvSpPr>
          <p:nvPr/>
        </p:nvSpPr>
        <p:spPr bwMode="auto">
          <a:xfrm>
            <a:off x="533400" y="1981200"/>
            <a:ext cx="7924800" cy="3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200" b="1" u="sng">
                <a:latin typeface="+mj-lt"/>
              </a:rPr>
              <a:t>Category</a:t>
            </a:r>
            <a:r>
              <a:rPr lang="en-US" altLang="en-US" sz="2200" b="1">
                <a:latin typeface="+mj-lt"/>
              </a:rPr>
              <a:t>				</a:t>
            </a:r>
            <a:r>
              <a:rPr lang="en-US" altLang="en-US" sz="2200" b="1" u="sng">
                <a:latin typeface="+mj-lt"/>
              </a:rPr>
              <a:t>Maximum Grant Award</a:t>
            </a:r>
            <a:r>
              <a:rPr lang="en-US" altLang="en-US" sz="2200" b="1">
                <a:latin typeface="+mj-lt"/>
              </a:rPr>
              <a:t>					</a:t>
            </a:r>
          </a:p>
          <a:p>
            <a:pPr>
              <a:spcBef>
                <a:spcPct val="0"/>
              </a:spcBef>
              <a:buClrTx/>
              <a:buSzTx/>
              <a:buFontTx/>
              <a:buNone/>
            </a:pPr>
            <a:r>
              <a:rPr lang="en-US" altLang="en-US" sz="2500">
                <a:latin typeface="+mj-lt"/>
              </a:rPr>
              <a:t>Single Community			$950,000</a:t>
            </a:r>
          </a:p>
          <a:p>
            <a:pPr>
              <a:spcBef>
                <a:spcPct val="0"/>
              </a:spcBef>
              <a:buClrTx/>
              <a:buSzTx/>
              <a:buFontTx/>
              <a:buNone/>
            </a:pPr>
            <a:r>
              <a:rPr lang="en-US" altLang="en-US" sz="2500">
                <a:latin typeface="+mj-lt"/>
              </a:rPr>
              <a:t>Two Communities (regional)		$1,000,000</a:t>
            </a:r>
          </a:p>
          <a:p>
            <a:pPr>
              <a:spcBef>
                <a:spcPct val="0"/>
              </a:spcBef>
              <a:buClrTx/>
              <a:buSzTx/>
              <a:buFontTx/>
              <a:buNone/>
            </a:pPr>
            <a:r>
              <a:rPr lang="en-US" altLang="en-US" sz="2500">
                <a:latin typeface="+mj-lt"/>
              </a:rPr>
              <a:t>Three or more Communities		$1,375,000</a:t>
            </a:r>
          </a:p>
          <a:p>
            <a:pPr>
              <a:spcBef>
                <a:spcPct val="0"/>
              </a:spcBef>
              <a:buClrTx/>
              <a:buSzTx/>
              <a:buFontTx/>
              <a:buNone/>
            </a:pPr>
            <a:r>
              <a:rPr lang="en-US" altLang="en-US" sz="2500">
                <a:latin typeface="+mj-lt"/>
              </a:rPr>
              <a:t>(regional)</a:t>
            </a:r>
          </a:p>
          <a:p>
            <a:pPr eaLnBrk="1" hangingPunct="1">
              <a:spcBef>
                <a:spcPct val="0"/>
              </a:spcBef>
              <a:buClrTx/>
              <a:buSzTx/>
              <a:buFontTx/>
              <a:buNone/>
            </a:pPr>
            <a:r>
              <a:rPr lang="en-US" altLang="en-US" sz="2500" b="1">
                <a:latin typeface="+mj-lt"/>
              </a:rPr>
              <a:t>					</a:t>
            </a:r>
            <a:r>
              <a:rPr lang="en-US" altLang="en-US" sz="2500" b="1" u="sng">
                <a:latin typeface="+mj-lt"/>
              </a:rPr>
              <a:t>Minimum</a:t>
            </a:r>
          </a:p>
          <a:p>
            <a:pPr eaLnBrk="1" hangingPunct="1">
              <a:spcBef>
                <a:spcPct val="0"/>
              </a:spcBef>
              <a:buClrTx/>
              <a:buSzTx/>
              <a:buFontTx/>
              <a:buNone/>
            </a:pPr>
            <a:r>
              <a:rPr lang="en-US" altLang="en-US" sz="2500">
                <a:latin typeface="+mj-lt"/>
              </a:rPr>
              <a:t>All (except planning)	                     	$100,000</a:t>
            </a:r>
          </a:p>
          <a:p>
            <a:pPr eaLnBrk="1" hangingPunct="1">
              <a:spcBef>
                <a:spcPct val="0"/>
              </a:spcBef>
              <a:buClrTx/>
              <a:buSzTx/>
              <a:buFontTx/>
              <a:buNone/>
            </a:pPr>
            <a:r>
              <a:rPr lang="en-US" altLang="en-US" sz="2500">
                <a:latin typeface="+mj-lt"/>
              </a:rPr>
              <a:t>Planning or design only		$10,000</a:t>
            </a:r>
          </a:p>
          <a:p>
            <a:pPr>
              <a:spcBef>
                <a:spcPct val="0"/>
              </a:spcBef>
              <a:buClrTx/>
              <a:buSzTx/>
              <a:buFontTx/>
              <a:buNone/>
            </a:pPr>
            <a:r>
              <a:rPr lang="en-US" altLang="en-US" sz="2200" b="1"/>
              <a:t>			</a:t>
            </a:r>
          </a:p>
        </p:txBody>
      </p:sp>
      <p:sp>
        <p:nvSpPr>
          <p:cNvPr id="17412" name="Rectangle 4">
            <a:extLst>
              <a:ext uri="{FF2B5EF4-FFF2-40B4-BE49-F238E27FC236}">
                <a16:creationId xmlns:a16="http://schemas.microsoft.com/office/drawing/2014/main" id="{4A9E11C6-7E90-49D9-AB67-33EF1B5A0373}"/>
              </a:ext>
            </a:extLst>
          </p:cNvPr>
          <p:cNvSpPr>
            <a:spLocks noChangeArrowheads="1"/>
          </p:cNvSpPr>
          <p:nvPr/>
        </p:nvSpPr>
        <p:spPr bwMode="auto">
          <a:xfrm>
            <a:off x="4479925" y="3087688"/>
            <a:ext cx="2373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212" name="Rectangle 2642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4" name="Rectangle 2642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16" name="Group 2642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4217" name="Oval 2642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8" name="Oval 2642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9" name="Oval 2642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0" name="Oval 2642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1" name="Oval 2642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2" name="Oval 2642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224" name="Rectangle 2642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26" name="Group 2642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4227" name="Straight Connector 2642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28" name="Straight Connector 2642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29" name="Straight Connector 2642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30" name="Straight Connector 2642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4452" name="Picture 3" descr="C:\Documents and Settings\jstowe\Desktop\Post_Submission_no_Save.jpg">
            <a:extLst>
              <a:ext uri="{FF2B5EF4-FFF2-40B4-BE49-F238E27FC236}">
                <a16:creationId xmlns:a16="http://schemas.microsoft.com/office/drawing/2014/main" id="{EDA5D41B-96AD-4DCC-BDCF-D02681DA10C0}"/>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1995"/>
          <a:stretch/>
        </p:blipFill>
        <p:spPr>
          <a:xfrm>
            <a:off x="469942" y="317578"/>
            <a:ext cx="8138333" cy="4017690"/>
          </a:xfrm>
          <a:prstGeom prst="rect">
            <a:avLst/>
          </a:prstGeom>
        </p:spPr>
      </p:pic>
      <p:grpSp>
        <p:nvGrpSpPr>
          <p:cNvPr id="264232" name="Group 2642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264233" name="Straight Connector 2642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4" name="Straight Connector 2642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5" name="Straight Connector 2642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6" name="Straight Connector 2642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4238" name="Rectangle 2642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40" name="Group 2642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264241" name="Straight Connector 2642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2" name="Straight Connector 2642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3" name="Straight Connector 2642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4" name="Straight Connector 2642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64194" name="Title 1">
            <a:extLst>
              <a:ext uri="{FF2B5EF4-FFF2-40B4-BE49-F238E27FC236}">
                <a16:creationId xmlns:a16="http://schemas.microsoft.com/office/drawing/2014/main" id="{7A18DACD-DE98-4A7B-B0ED-300C5A5EDC55}"/>
              </a:ext>
            </a:extLst>
          </p:cNvPr>
          <p:cNvSpPr>
            <a:spLocks noGrp="1"/>
          </p:cNvSpPr>
          <p:nvPr>
            <p:ph type="title" idx="4294967295"/>
          </p:nvPr>
        </p:nvSpPr>
        <p:spPr>
          <a:xfrm>
            <a:off x="442264" y="4489168"/>
            <a:ext cx="3426795" cy="2129586"/>
          </a:xfrm>
          <a:noFill/>
        </p:spPr>
        <p:txBody>
          <a:bodyPr vert="horz" lIns="91440" tIns="45720" rIns="91440" bIns="45720" rtlCol="0" anchor="t">
            <a:normAutofit/>
          </a:bodyPr>
          <a:lstStyle/>
          <a:p>
            <a:pPr defTabSz="914400">
              <a:defRPr/>
            </a:pPr>
            <a:r>
              <a:rPr lang="en-US" sz="4200" b="1">
                <a:solidFill>
                  <a:schemeClr val="bg1"/>
                </a:solidFill>
              </a:rPr>
              <a:t>Post Submission</a:t>
            </a:r>
          </a:p>
        </p:txBody>
      </p:sp>
      <p:sp>
        <p:nvSpPr>
          <p:cNvPr id="104451" name="Text Placeholder 3">
            <a:extLst>
              <a:ext uri="{FF2B5EF4-FFF2-40B4-BE49-F238E27FC236}">
                <a16:creationId xmlns:a16="http://schemas.microsoft.com/office/drawing/2014/main" id="{2B0EF258-F265-4BB1-945C-914CC0A44F90}"/>
              </a:ext>
            </a:extLst>
          </p:cNvPr>
          <p:cNvSpPr>
            <a:spLocks noGrp="1" noChangeArrowheads="1"/>
          </p:cNvSpPr>
          <p:nvPr>
            <p:ph type="body" sz="half" idx="4294967295"/>
          </p:nvPr>
        </p:nvSpPr>
        <p:spPr>
          <a:xfrm>
            <a:off x="4177348" y="4477712"/>
            <a:ext cx="4255578" cy="2129599"/>
          </a:xfrm>
          <a:noFill/>
        </p:spPr>
        <p:txBody>
          <a:bodyPr vert="horz" lIns="91440" tIns="45720" rIns="91440" bIns="45720" rtlCol="0" anchor="t">
            <a:normAutofit lnSpcReduction="10000"/>
          </a:bodyPr>
          <a:lstStyle/>
          <a:p>
            <a:pPr marL="0" indent="-228600" defTabSz="914400"/>
            <a:r>
              <a:rPr lang="en-US" altLang="en-US" sz="2400" b="1">
                <a:solidFill>
                  <a:schemeClr val="bg1"/>
                </a:solidFill>
              </a:rPr>
              <a:t>Please note: </a:t>
            </a:r>
            <a:r>
              <a:rPr lang="en-US" altLang="en-US" sz="2400">
                <a:solidFill>
                  <a:schemeClr val="bg1"/>
                </a:solidFill>
              </a:rPr>
              <a:t>That after submitting the document you no longer have the ability to edit or delete pages within.</a:t>
            </a:r>
          </a:p>
          <a:p>
            <a:pPr marL="0" indent="-228600" defTabSz="914400"/>
            <a:r>
              <a:rPr lang="en-US" altLang="en-US" sz="2400">
                <a:solidFill>
                  <a:schemeClr val="bg1"/>
                </a:solidFill>
              </a:rPr>
              <a:t>(The save button will be visible, but grayed out.) </a:t>
            </a:r>
          </a:p>
          <a:p>
            <a:pPr marL="0" indent="-228600" defTabSz="914400"/>
            <a:endParaRPr lang="en-US" altLang="en-US" sz="160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40" name="Rectangle 20583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842" name="Freeform: Shape 20584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844" name="Freeform: Shape 20584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26" name="Rectangle 2">
            <a:extLst>
              <a:ext uri="{FF2B5EF4-FFF2-40B4-BE49-F238E27FC236}">
                <a16:creationId xmlns:a16="http://schemas.microsoft.com/office/drawing/2014/main" id="{706BA65C-51A0-4295-BB5E-390183A539F5}"/>
              </a:ext>
            </a:extLst>
          </p:cNvPr>
          <p:cNvSpPr>
            <a:spLocks noGrp="1" noChangeArrowheads="1"/>
          </p:cNvSpPr>
          <p:nvPr>
            <p:ph type="title"/>
          </p:nvPr>
        </p:nvSpPr>
        <p:spPr>
          <a:xfrm>
            <a:off x="466344" y="1161288"/>
            <a:ext cx="2702052" cy="4526280"/>
          </a:xfrm>
        </p:spPr>
        <p:txBody>
          <a:bodyPr lIns="90488" tIns="44450" rIns="90488" bIns="44450">
            <a:normAutofit/>
          </a:bodyPr>
          <a:lstStyle/>
          <a:p>
            <a:pPr eaLnBrk="1" hangingPunct="1">
              <a:defRPr/>
            </a:pPr>
            <a:br>
              <a:rPr lang="en-US" sz="3500">
                <a:latin typeface="Times New Roman" pitchFamily="18" charset="0"/>
              </a:rPr>
            </a:br>
            <a:r>
              <a:rPr lang="en-US" sz="3500">
                <a:latin typeface="Times New Roman" pitchFamily="18" charset="0"/>
              </a:rPr>
              <a:t>National Objectives</a:t>
            </a:r>
            <a:br>
              <a:rPr lang="en-US" sz="3500">
                <a:latin typeface="Times New Roman" pitchFamily="18" charset="0"/>
              </a:rPr>
            </a:br>
            <a:endParaRPr lang="en-US" sz="3500">
              <a:latin typeface="Times New Roman" pitchFamily="18" charset="0"/>
            </a:endParaRPr>
          </a:p>
        </p:txBody>
      </p:sp>
      <p:sp>
        <p:nvSpPr>
          <p:cNvPr id="205846" name="Rectangle 20584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6499" name="Rectangle 3">
            <a:extLst>
              <a:ext uri="{FF2B5EF4-FFF2-40B4-BE49-F238E27FC236}">
                <a16:creationId xmlns:a16="http://schemas.microsoft.com/office/drawing/2014/main" id="{A189F693-E896-4D8E-BEFE-8916B7AEAA4B}"/>
              </a:ext>
            </a:extLst>
          </p:cNvPr>
          <p:cNvSpPr>
            <a:spLocks noGrp="1" noChangeArrowheads="1"/>
          </p:cNvSpPr>
          <p:nvPr>
            <p:ph idx="1"/>
          </p:nvPr>
        </p:nvSpPr>
        <p:spPr>
          <a:xfrm>
            <a:off x="4075611" y="932688"/>
            <a:ext cx="4437453" cy="499262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marL="609600" indent="-609600" eaLnBrk="1" hangingPunct="1">
              <a:buFont typeface="Wingdings" panose="05000000000000000000" pitchFamily="2" charset="2"/>
              <a:buNone/>
            </a:pPr>
            <a:r>
              <a:rPr lang="en-US" altLang="en-US" sz="1700"/>
              <a:t>1.	</a:t>
            </a:r>
            <a:r>
              <a:rPr lang="en-US" altLang="en-US" sz="2400"/>
              <a:t>Benefit to low- and moderate- income persons</a:t>
            </a:r>
          </a:p>
          <a:p>
            <a:pPr marL="609600" indent="-609600" eaLnBrk="1" hangingPunct="1">
              <a:buFont typeface="Wingdings" panose="05000000000000000000" pitchFamily="2" charset="2"/>
              <a:buNone/>
            </a:pPr>
            <a:r>
              <a:rPr lang="en-US" altLang="en-US" sz="2400"/>
              <a:t>				or</a:t>
            </a:r>
          </a:p>
          <a:p>
            <a:pPr marL="609600" indent="-609600" eaLnBrk="1" hangingPunct="1">
              <a:buFont typeface="Wingdings" panose="05000000000000000000" pitchFamily="2" charset="2"/>
              <a:buNone/>
            </a:pPr>
            <a:r>
              <a:rPr lang="en-US" altLang="en-US" sz="2400"/>
              <a:t>2.	Prevention or elimination of slums and blight</a:t>
            </a:r>
          </a:p>
          <a:p>
            <a:pPr marL="609600" indent="-609600" eaLnBrk="1" hangingPunct="1">
              <a:buFont typeface="Wingdings" panose="05000000000000000000" pitchFamily="2" charset="2"/>
              <a:buNone/>
            </a:pPr>
            <a:r>
              <a:rPr lang="en-US" altLang="en-US" sz="2400"/>
              <a:t>				or</a:t>
            </a:r>
          </a:p>
          <a:p>
            <a:pPr marL="609600" indent="-609600" eaLnBrk="1" hangingPunct="1">
              <a:buFont typeface="Wingdings" panose="05000000000000000000" pitchFamily="2" charset="2"/>
              <a:buNone/>
            </a:pPr>
            <a:r>
              <a:rPr lang="en-US" altLang="en-US" sz="2400"/>
              <a:t>3.	Urgent need</a:t>
            </a:r>
          </a:p>
          <a:p>
            <a:pPr marL="609600" indent="-609600" eaLnBrk="1" hangingPunct="1">
              <a:buFont typeface="Wingdings" panose="05000000000000000000" pitchFamily="2" charset="2"/>
              <a:buNone/>
            </a:pPr>
            <a:endParaRPr lang="en-US" altLang="en-US" sz="2400"/>
          </a:p>
          <a:p>
            <a:pPr marL="609600" indent="-609600" eaLnBrk="1" hangingPunct="1">
              <a:buFont typeface="Wingdings" panose="05000000000000000000" pitchFamily="2" charset="2"/>
              <a:buNone/>
            </a:pPr>
            <a:r>
              <a:rPr lang="en-US" altLang="en-US" sz="2400"/>
              <a:t>	Describe (document) that you can </a:t>
            </a:r>
            <a:r>
              <a:rPr lang="en-US" altLang="en-US" sz="2400" u="sng"/>
              <a:t>and </a:t>
            </a:r>
            <a:r>
              <a:rPr lang="en-US" altLang="en-US" sz="2400"/>
              <a:t>how you will meet the national objective</a:t>
            </a:r>
          </a:p>
          <a:p>
            <a:pPr marL="609600" indent="-609600" eaLnBrk="1" hangingPunct="1">
              <a:buFont typeface="Wingdings" panose="05000000000000000000" pitchFamily="2" charset="2"/>
              <a:buNone/>
            </a:pPr>
            <a:endParaRPr lang="en-US" altLang="en-US" sz="17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CCFF-EE61-45FD-9D51-D54373D36AE6}"/>
              </a:ext>
            </a:extLst>
          </p:cNvPr>
          <p:cNvSpPr>
            <a:spLocks noGrp="1"/>
          </p:cNvSpPr>
          <p:nvPr>
            <p:ph type="title"/>
          </p:nvPr>
        </p:nvSpPr>
        <p:spPr/>
        <p:txBody>
          <a:bodyPr/>
          <a:lstStyle/>
          <a:p>
            <a:pPr>
              <a:defRPr/>
            </a:pPr>
            <a:r>
              <a:rPr lang="en-US">
                <a:latin typeface="Times New Roman" pitchFamily="18" charset="0"/>
              </a:rPr>
              <a:t>Project Threshold </a:t>
            </a:r>
            <a:br>
              <a:rPr lang="en-US">
                <a:latin typeface="Times New Roman" pitchFamily="18" charset="0"/>
              </a:rPr>
            </a:br>
            <a:r>
              <a:rPr lang="en-US">
                <a:latin typeface="Times New Roman" pitchFamily="18" charset="0"/>
              </a:rPr>
              <a:t>National Objective (LMI)</a:t>
            </a:r>
            <a:endParaRPr lang="en-US"/>
          </a:p>
        </p:txBody>
      </p:sp>
      <p:graphicFrame>
        <p:nvGraphicFramePr>
          <p:cNvPr id="108549" name="Content Placeholder 2">
            <a:extLst>
              <a:ext uri="{FF2B5EF4-FFF2-40B4-BE49-F238E27FC236}">
                <a16:creationId xmlns:a16="http://schemas.microsoft.com/office/drawing/2014/main" id="{EEB2802D-837F-6D0D-B0E7-E90DB71FB41C}"/>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D3C3-C4CB-4F63-B725-E4EE01F5FF3A}"/>
              </a:ext>
            </a:extLst>
          </p:cNvPr>
          <p:cNvSpPr>
            <a:spLocks noGrp="1"/>
          </p:cNvSpPr>
          <p:nvPr>
            <p:ph type="title"/>
          </p:nvPr>
        </p:nvSpPr>
        <p:spPr/>
        <p:txBody>
          <a:bodyPr/>
          <a:lstStyle/>
          <a:p>
            <a:pPr>
              <a:defRPr/>
            </a:pPr>
            <a:r>
              <a:rPr lang="en-US">
                <a:latin typeface="Times New Roman" pitchFamily="18" charset="0"/>
              </a:rPr>
              <a:t>Project Threshold </a:t>
            </a:r>
            <a:br>
              <a:rPr lang="en-US">
                <a:latin typeface="Times New Roman" pitchFamily="18" charset="0"/>
              </a:rPr>
            </a:br>
            <a:r>
              <a:rPr lang="en-US">
                <a:latin typeface="Times New Roman" pitchFamily="18" charset="0"/>
              </a:rPr>
              <a:t>National Objective (LMI)</a:t>
            </a:r>
            <a:endParaRPr lang="en-US"/>
          </a:p>
        </p:txBody>
      </p:sp>
      <p:sp>
        <p:nvSpPr>
          <p:cNvPr id="3" name="Content Placeholder 2">
            <a:extLst>
              <a:ext uri="{FF2B5EF4-FFF2-40B4-BE49-F238E27FC236}">
                <a16:creationId xmlns:a16="http://schemas.microsoft.com/office/drawing/2014/main" id="{55088293-252D-4D91-8F80-36A90C7AA843}"/>
              </a:ext>
            </a:extLst>
          </p:cNvPr>
          <p:cNvSpPr>
            <a:spLocks noGrp="1"/>
          </p:cNvSpPr>
          <p:nvPr>
            <p:ph idx="1"/>
          </p:nvPr>
        </p:nvSpPr>
        <p:spPr/>
        <p:txBody>
          <a:bodyPr/>
          <a:lstStyle/>
          <a:p>
            <a:pPr marL="0" indent="0">
              <a:buFont typeface="Wingdings" panose="05000000000000000000" pitchFamily="2" charset="2"/>
              <a:buNone/>
              <a:defRPr/>
            </a:pPr>
            <a:r>
              <a:rPr lang="en-US" sz="2800"/>
              <a:t>HUD LMI limits</a:t>
            </a:r>
          </a:p>
          <a:p>
            <a:pPr>
              <a:defRPr/>
            </a:pPr>
            <a:r>
              <a:rPr lang="en-US" sz="2800">
                <a:solidFill>
                  <a:schemeClr val="bg2"/>
                </a:solidFill>
                <a:hlinkClick r:id="rId2"/>
              </a:rPr>
              <a:t>https://www.huduser.gov/portal/datasets/il.html</a:t>
            </a:r>
            <a:endParaRPr lang="en-US" sz="2800">
              <a:solidFill>
                <a:schemeClr val="bg2"/>
              </a:solidFill>
            </a:endParaRPr>
          </a:p>
          <a:p>
            <a:pPr lvl="1">
              <a:defRPr/>
            </a:pPr>
            <a:r>
              <a:rPr lang="en-US" sz="2800"/>
              <a:t>Provides income limits</a:t>
            </a:r>
          </a:p>
          <a:p>
            <a:pPr marL="0" indent="0">
              <a:buFont typeface="Wingdings" panose="05000000000000000000" pitchFamily="2" charset="2"/>
              <a:buNone/>
              <a:defRPr/>
            </a:pPr>
            <a:r>
              <a:rPr lang="en-US" sz="2800"/>
              <a:t>HUD LMI Block Group</a:t>
            </a:r>
          </a:p>
          <a:p>
            <a:pPr>
              <a:buFontTx/>
              <a:buChar char="-"/>
              <a:defRPr/>
            </a:pPr>
            <a:r>
              <a:rPr lang="en-US" sz="2800">
                <a:hlinkClick r:id="rId3"/>
              </a:rPr>
              <a:t>LMISD - All Block Groups, Based on 2011-2015 ACS - HUD Exchange</a:t>
            </a:r>
            <a:endParaRPr lang="en-US" sz="2800"/>
          </a:p>
          <a:p>
            <a:pPr marL="0" indent="0">
              <a:buNone/>
              <a:defRPr/>
            </a:pPr>
            <a:r>
              <a:rPr lang="en-US" sz="2800"/>
              <a:t>24 CFR Part 5.609: Definition of Income</a:t>
            </a:r>
          </a:p>
          <a:p>
            <a:pPr marL="0" indent="0">
              <a:buNone/>
              <a:defRPr/>
            </a:pPr>
            <a:r>
              <a:rPr lang="en-US" sz="2800">
                <a:hlinkClick r:id="rId4"/>
              </a:rPr>
              <a:t>eCFR :: 24 CFR 5.609 -- Annual income.</a:t>
            </a:r>
            <a:endParaRPr lang="en-US" sz="2800">
              <a:highlight>
                <a:srgbClr val="FFFF00"/>
              </a:highlight>
            </a:endParaRPr>
          </a:p>
          <a:p>
            <a:pPr>
              <a:defRPr/>
            </a:pPr>
            <a:endParaRPr lang="en-US" sz="200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879" name="Rectangle 20787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881" name="Rectangle 20788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883" name="Rectangle 20788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74" name="Rectangle 2">
            <a:extLst>
              <a:ext uri="{FF2B5EF4-FFF2-40B4-BE49-F238E27FC236}">
                <a16:creationId xmlns:a16="http://schemas.microsoft.com/office/drawing/2014/main" id="{12E2571A-53BC-40ED-99F3-A6A1DD0510F7}"/>
              </a:ext>
            </a:extLst>
          </p:cNvPr>
          <p:cNvSpPr>
            <a:spLocks noGrp="1" noChangeArrowheads="1"/>
          </p:cNvSpPr>
          <p:nvPr>
            <p:ph type="title"/>
          </p:nvPr>
        </p:nvSpPr>
        <p:spPr>
          <a:xfrm>
            <a:off x="836676" y="548640"/>
            <a:ext cx="7626096" cy="1179576"/>
          </a:xfrm>
        </p:spPr>
        <p:txBody>
          <a:bodyPr lIns="90488" tIns="44450" rIns="90488" bIns="44450">
            <a:normAutofit/>
          </a:bodyPr>
          <a:lstStyle/>
          <a:p>
            <a:pPr eaLnBrk="1" hangingPunct="1">
              <a:defRPr/>
            </a:pPr>
            <a:r>
              <a:rPr lang="en-US" sz="3500">
                <a:latin typeface="Times New Roman" pitchFamily="18" charset="0"/>
              </a:rPr>
              <a:t>Project Threshold </a:t>
            </a:r>
            <a:br>
              <a:rPr lang="en-US" sz="3500">
                <a:latin typeface="Times New Roman" pitchFamily="18" charset="0"/>
              </a:rPr>
            </a:br>
            <a:r>
              <a:rPr lang="en-US" sz="3500">
                <a:latin typeface="Times New Roman" pitchFamily="18" charset="0"/>
              </a:rPr>
              <a:t>National Objective (LMI)</a:t>
            </a:r>
          </a:p>
        </p:txBody>
      </p:sp>
      <p:sp>
        <p:nvSpPr>
          <p:cNvPr id="207885" name="Rectangle 20788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595" name="Rectangle 3">
            <a:extLst>
              <a:ext uri="{FF2B5EF4-FFF2-40B4-BE49-F238E27FC236}">
                <a16:creationId xmlns:a16="http://schemas.microsoft.com/office/drawing/2014/main" id="{E957B5FA-84B1-4254-877B-58BACC133066}"/>
              </a:ext>
            </a:extLst>
          </p:cNvPr>
          <p:cNvSpPr>
            <a:spLocks noGrp="1" noChangeArrowheads="1"/>
          </p:cNvSpPr>
          <p:nvPr>
            <p:ph idx="1"/>
          </p:nvPr>
        </p:nvSpPr>
        <p:spPr>
          <a:xfrm>
            <a:off x="836676" y="2481943"/>
            <a:ext cx="7626096" cy="369502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buFont typeface="Wingdings" panose="05000000000000000000" pitchFamily="2" charset="2"/>
              <a:buNone/>
            </a:pPr>
            <a:r>
              <a:rPr lang="en-US" altLang="en-US" sz="2400" b="1"/>
              <a:t>Low-and-moderate income benefit</a:t>
            </a:r>
          </a:p>
          <a:p>
            <a:pPr eaLnBrk="1" hangingPunct="1">
              <a:buFont typeface="Wingdings" panose="05000000000000000000" pitchFamily="2" charset="2"/>
              <a:buNone/>
            </a:pPr>
            <a:r>
              <a:rPr lang="en-US" altLang="en-US" sz="2400"/>
              <a:t>Five ways:  depends upon the project</a:t>
            </a:r>
          </a:p>
          <a:p>
            <a:pPr lvl="1" eaLnBrk="1" hangingPunct="1">
              <a:buFontTx/>
              <a:buNone/>
            </a:pPr>
            <a:r>
              <a:rPr lang="en-US" altLang="en-US" sz="2400"/>
              <a:t>1. Area-wide low/moderate income</a:t>
            </a:r>
          </a:p>
          <a:p>
            <a:pPr lvl="1" eaLnBrk="1" hangingPunct="1">
              <a:buFontTx/>
              <a:buNone/>
            </a:pPr>
            <a:r>
              <a:rPr lang="en-US" altLang="en-US" sz="2400"/>
              <a:t>2. Housing activity  </a:t>
            </a:r>
          </a:p>
          <a:p>
            <a:pPr lvl="1" eaLnBrk="1" hangingPunct="1">
              <a:buFontTx/>
              <a:buNone/>
            </a:pPr>
            <a:r>
              <a:rPr lang="en-US" altLang="en-US" sz="2400"/>
              <a:t>3. Limited clientele </a:t>
            </a:r>
          </a:p>
          <a:p>
            <a:pPr lvl="1" eaLnBrk="1" hangingPunct="1">
              <a:buFontTx/>
              <a:buNone/>
            </a:pPr>
            <a:r>
              <a:rPr lang="en-US" altLang="en-US" sz="2400"/>
              <a:t>4</a:t>
            </a:r>
            <a:r>
              <a:rPr lang="en-US" altLang="en-US" sz="2400" strike="sngStrike"/>
              <a:t>. </a:t>
            </a:r>
            <a:r>
              <a:rPr lang="en-US" altLang="en-US" sz="2400" i="1" strike="sngStrike"/>
              <a:t>Job creation or retention</a:t>
            </a:r>
          </a:p>
          <a:p>
            <a:pPr lvl="1" eaLnBrk="1" hangingPunct="1">
              <a:buFontTx/>
              <a:buNone/>
            </a:pPr>
            <a:r>
              <a:rPr lang="en-US" altLang="en-US" sz="2400"/>
              <a:t>5. Planning</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927" name="Rectangle 2099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29" name="Freeform: Shape 2099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22" name="Rectangle 2">
            <a:extLst>
              <a:ext uri="{FF2B5EF4-FFF2-40B4-BE49-F238E27FC236}">
                <a16:creationId xmlns:a16="http://schemas.microsoft.com/office/drawing/2014/main" id="{419AF160-E207-4962-A5F5-6696B4874A73}"/>
              </a:ext>
            </a:extLst>
          </p:cNvPr>
          <p:cNvSpPr>
            <a:spLocks noGrp="1" noChangeArrowheads="1"/>
          </p:cNvSpPr>
          <p:nvPr>
            <p:ph type="title"/>
          </p:nvPr>
        </p:nvSpPr>
        <p:spPr>
          <a:xfrm>
            <a:off x="515125" y="1153572"/>
            <a:ext cx="2400300" cy="4461163"/>
          </a:xfrm>
          <a:solidFill>
            <a:schemeClr val="accent5">
              <a:lumMod val="40000"/>
              <a:lumOff val="60000"/>
            </a:schemeClr>
          </a:solidFill>
        </p:spPr>
        <p:txBody>
          <a:bodyPr lIns="90488" tIns="44450" rIns="90488" bIns="44450">
            <a:normAutofit/>
          </a:bodyPr>
          <a:lstStyle/>
          <a:p>
            <a:pPr eaLnBrk="1" hangingPunct="1">
              <a:defRPr/>
            </a:pPr>
            <a:r>
              <a:rPr lang="en-US">
                <a:latin typeface="Times New Roman" pitchFamily="18" charset="0"/>
              </a:rPr>
              <a:t>Project Threshold </a:t>
            </a:r>
            <a:br>
              <a:rPr lang="en-US">
                <a:latin typeface="Times New Roman" pitchFamily="18" charset="0"/>
              </a:rPr>
            </a:br>
            <a:r>
              <a:rPr lang="en-US">
                <a:latin typeface="Times New Roman" pitchFamily="18" charset="0"/>
              </a:rPr>
              <a:t>National Objective (LMI)</a:t>
            </a:r>
          </a:p>
        </p:txBody>
      </p:sp>
      <p:sp>
        <p:nvSpPr>
          <p:cNvPr id="209931" name="Arc 2099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43" name="Rectangle 3">
            <a:extLst>
              <a:ext uri="{FF2B5EF4-FFF2-40B4-BE49-F238E27FC236}">
                <a16:creationId xmlns:a16="http://schemas.microsoft.com/office/drawing/2014/main" id="{6C51926D-1CAB-4942-9CAA-1371FFA5BDA4}"/>
              </a:ext>
            </a:extLst>
          </p:cNvPr>
          <p:cNvSpPr>
            <a:spLocks noGrp="1" noChangeArrowheads="1"/>
          </p:cNvSpPr>
          <p:nvPr>
            <p:ph idx="1"/>
          </p:nvPr>
        </p:nvSpPr>
        <p:spPr>
          <a:xfrm>
            <a:off x="3041583" y="591344"/>
            <a:ext cx="5852160" cy="614812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fontScale="62500" lnSpcReduction="20000"/>
          </a:bodyPr>
          <a:lstStyle/>
          <a:p>
            <a:pPr eaLnBrk="1" hangingPunct="1">
              <a:buFont typeface="Wingdings" panose="05000000000000000000" pitchFamily="2" charset="2"/>
              <a:buNone/>
            </a:pPr>
            <a:endParaRPr lang="en-US" altLang="en-US" sz="1500" b="1"/>
          </a:p>
          <a:p>
            <a:pPr marL="457200" indent="-457200" eaLnBrk="1" hangingPunct="1">
              <a:buFont typeface="Wingdings" panose="05000000000000000000" pitchFamily="2" charset="2"/>
              <a:buAutoNum type="arabicPeriod"/>
            </a:pPr>
            <a:r>
              <a:rPr lang="en-US" altLang="en-US" sz="3800" b="1"/>
              <a:t>Area-wide low/moderate income (LMI)</a:t>
            </a:r>
          </a:p>
          <a:p>
            <a:pPr marL="0" indent="0" eaLnBrk="1" hangingPunct="1">
              <a:buNone/>
            </a:pPr>
            <a:endParaRPr lang="en-US" altLang="en-US" sz="1500" b="1"/>
          </a:p>
          <a:p>
            <a:pPr lvl="1" eaLnBrk="1" hangingPunct="1">
              <a:buSzPct val="150000"/>
              <a:buFontTx/>
              <a:buChar char="•"/>
            </a:pPr>
            <a:r>
              <a:rPr lang="en-US" altLang="en-US" sz="3200" u="sng"/>
              <a:t>Service area</a:t>
            </a:r>
            <a:r>
              <a:rPr lang="en-US" altLang="en-US" sz="3200"/>
              <a:t> must be 51% LMI households</a:t>
            </a:r>
          </a:p>
          <a:p>
            <a:pPr marL="342900" lvl="1" indent="0" eaLnBrk="1" hangingPunct="1">
              <a:buSzPct val="150000"/>
              <a:buNone/>
            </a:pPr>
            <a:endParaRPr lang="en-US" altLang="en-US" sz="3200"/>
          </a:p>
          <a:p>
            <a:pPr lvl="1" eaLnBrk="1" hangingPunct="1">
              <a:buSzPct val="150000"/>
              <a:buFontTx/>
              <a:buChar char="•"/>
            </a:pPr>
            <a:r>
              <a:rPr lang="en-US" altLang="en-US" sz="3200"/>
              <a:t>Survey no older than 3 years</a:t>
            </a:r>
          </a:p>
          <a:p>
            <a:pPr marL="342900" lvl="1" indent="0" eaLnBrk="1" hangingPunct="1">
              <a:buSzPct val="150000"/>
              <a:buNone/>
            </a:pPr>
            <a:r>
              <a:rPr lang="en-US" altLang="en-US" sz="3200"/>
              <a:t> </a:t>
            </a:r>
          </a:p>
          <a:p>
            <a:pPr lvl="1" eaLnBrk="1" hangingPunct="1">
              <a:buSzPct val="150000"/>
              <a:buFontTx/>
              <a:buChar char="•"/>
            </a:pPr>
            <a:r>
              <a:rPr lang="en-US" altLang="en-US" sz="3200"/>
              <a:t>Copy of blank survey document </a:t>
            </a:r>
          </a:p>
          <a:p>
            <a:pPr marL="342900" lvl="1" indent="0" eaLnBrk="1" hangingPunct="1">
              <a:buSzPct val="150000"/>
              <a:buNone/>
            </a:pPr>
            <a:endParaRPr lang="en-US" altLang="en-US" sz="3200"/>
          </a:p>
          <a:p>
            <a:pPr lvl="1" eaLnBrk="1" hangingPunct="1">
              <a:buSzPct val="150000"/>
              <a:buFontTx/>
              <a:buChar char="•"/>
            </a:pPr>
            <a:r>
              <a:rPr lang="en-US" altLang="en-US" sz="3200"/>
              <a:t>Summary survey results</a:t>
            </a:r>
          </a:p>
          <a:p>
            <a:pPr lvl="1" eaLnBrk="1" hangingPunct="1">
              <a:buSzPct val="150000"/>
              <a:buFontTx/>
              <a:buChar char="•"/>
            </a:pPr>
            <a:endParaRPr lang="en-US" altLang="en-US" sz="3200"/>
          </a:p>
          <a:p>
            <a:pPr lvl="1" eaLnBrk="1" hangingPunct="1">
              <a:buSzPct val="150000"/>
              <a:buFontTx/>
              <a:buChar char="•"/>
            </a:pPr>
            <a:r>
              <a:rPr lang="en-US" altLang="en-US" sz="3200"/>
              <a:t>Street by street data</a:t>
            </a:r>
          </a:p>
          <a:p>
            <a:pPr marL="342900" lvl="1" indent="0" eaLnBrk="1" hangingPunct="1">
              <a:buSzPct val="150000"/>
              <a:buNone/>
            </a:pPr>
            <a:endParaRPr lang="en-US" altLang="en-US" sz="3200"/>
          </a:p>
          <a:p>
            <a:pPr lvl="1" eaLnBrk="1" hangingPunct="1">
              <a:buSzPct val="150000"/>
              <a:buFontTx/>
              <a:buChar char="•"/>
            </a:pPr>
            <a:r>
              <a:rPr lang="en-US" altLang="en-US" sz="3200"/>
              <a:t>Parcel Map of Service Area including vacant land </a:t>
            </a:r>
          </a:p>
          <a:p>
            <a:pPr lvl="1" eaLnBrk="1" hangingPunct="1">
              <a:buSzPct val="150000"/>
              <a:buFontTx/>
              <a:buChar char="•"/>
            </a:pPr>
            <a:endParaRPr lang="en-US" altLang="en-US" sz="3200"/>
          </a:p>
          <a:p>
            <a:pPr lvl="1" eaLnBrk="1" hangingPunct="1">
              <a:buSzPct val="150000"/>
              <a:buFontTx/>
              <a:buChar char="•"/>
            </a:pPr>
            <a:r>
              <a:rPr lang="en-US" altLang="en-US" sz="3200"/>
              <a:t>If vacant land, describe future use for 5-7 years</a:t>
            </a:r>
          </a:p>
          <a:p>
            <a:pPr lvl="1" eaLnBrk="1" hangingPunct="1">
              <a:buSzPct val="150000"/>
              <a:buFontTx/>
              <a:buChar char="•"/>
            </a:pPr>
            <a:endParaRPr lang="en-US" altLang="en-US" sz="3200"/>
          </a:p>
          <a:p>
            <a:pPr lvl="1" eaLnBrk="1" hangingPunct="1">
              <a:buSzPct val="150000"/>
              <a:buFontTx/>
              <a:buChar char="•"/>
            </a:pPr>
            <a:r>
              <a:rPr lang="en-US" altLang="en-US" sz="3200"/>
              <a:t>Explain methodology for geographic boundaries</a:t>
            </a:r>
          </a:p>
          <a:p>
            <a:pPr lvl="1" eaLnBrk="1" hangingPunct="1">
              <a:buSzPct val="150000"/>
              <a:buFontTx/>
              <a:buChar char="•"/>
            </a:pPr>
            <a:endParaRPr lang="en-US" altLang="en-US" sz="3200"/>
          </a:p>
          <a:p>
            <a:pPr lvl="1" eaLnBrk="1" hangingPunct="1">
              <a:buSzPct val="150000"/>
              <a:buFontTx/>
              <a:buChar char="•"/>
            </a:pPr>
            <a:r>
              <a:rPr lang="en-US" altLang="en-US" sz="3200"/>
              <a:t>Census Data – ACS</a:t>
            </a:r>
          </a:p>
          <a:p>
            <a:pPr marL="342900" lvl="1" indent="0" eaLnBrk="1" hangingPunct="1">
              <a:buSzPct val="150000"/>
              <a:buNone/>
            </a:pPr>
            <a:endParaRPr lang="en-US" altLang="en-US" sz="150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5D177-2426-434E-B1F6-909669887AE4}"/>
              </a:ext>
            </a:extLst>
          </p:cNvPr>
          <p:cNvSpPr>
            <a:spLocks noGrp="1"/>
          </p:cNvSpPr>
          <p:nvPr>
            <p:ph type="title"/>
          </p:nvPr>
        </p:nvSpPr>
        <p:spPr>
          <a:xfrm>
            <a:off x="1028699" y="294538"/>
            <a:ext cx="7421963" cy="1033669"/>
          </a:xfrm>
        </p:spPr>
        <p:txBody>
          <a:bodyPr>
            <a:normAutofit/>
          </a:bodyPr>
          <a:lstStyle/>
          <a:p>
            <a:pPr>
              <a:defRPr/>
            </a:pPr>
            <a:r>
              <a:rPr lang="en-US" sz="3200">
                <a:solidFill>
                  <a:srgbClr val="FFFFFF"/>
                </a:solidFill>
                <a:latin typeface="+mn-lt"/>
              </a:rPr>
              <a:t>Low Mod Area Benefit </a:t>
            </a:r>
            <a:br>
              <a:rPr lang="en-US" sz="3200">
                <a:solidFill>
                  <a:srgbClr val="FFFFFF"/>
                </a:solidFill>
                <a:latin typeface="+mn-lt"/>
              </a:rPr>
            </a:br>
            <a:r>
              <a:rPr lang="en-US" sz="3200">
                <a:solidFill>
                  <a:srgbClr val="FFFFFF"/>
                </a:solidFill>
                <a:latin typeface="+mn-lt"/>
              </a:rPr>
              <a:t>Service Area</a:t>
            </a:r>
          </a:p>
        </p:txBody>
      </p:sp>
      <p:sp>
        <p:nvSpPr>
          <p:cNvPr id="3" name="Content Placeholder 2">
            <a:extLst>
              <a:ext uri="{FF2B5EF4-FFF2-40B4-BE49-F238E27FC236}">
                <a16:creationId xmlns:a16="http://schemas.microsoft.com/office/drawing/2014/main" id="{4A908892-9987-4EAA-BD94-F8430B433DBF}"/>
              </a:ext>
            </a:extLst>
          </p:cNvPr>
          <p:cNvSpPr>
            <a:spLocks noGrp="1"/>
          </p:cNvSpPr>
          <p:nvPr>
            <p:ph idx="1"/>
          </p:nvPr>
        </p:nvSpPr>
        <p:spPr>
          <a:xfrm>
            <a:off x="1028699" y="2318197"/>
            <a:ext cx="7293023" cy="3683358"/>
          </a:xfrm>
        </p:spPr>
        <p:txBody>
          <a:bodyPr anchor="ctr">
            <a:normAutofit/>
          </a:bodyPr>
          <a:lstStyle/>
          <a:p>
            <a:pPr marL="0" indent="0">
              <a:buFont typeface="Wingdings" panose="05000000000000000000" pitchFamily="2" charset="2"/>
              <a:buNone/>
              <a:defRPr/>
            </a:pPr>
            <a:r>
              <a:rPr lang="en-US" sz="2400"/>
              <a:t>Grantee must determine the service area of the activity and maintain written documentation on file</a:t>
            </a:r>
          </a:p>
          <a:p>
            <a:pPr>
              <a:defRPr/>
            </a:pPr>
            <a:r>
              <a:rPr lang="en-US" sz="2400"/>
              <a:t>Maps</a:t>
            </a:r>
          </a:p>
          <a:p>
            <a:pPr>
              <a:defRPr/>
            </a:pPr>
            <a:r>
              <a:rPr lang="en-US" sz="2400"/>
              <a:t>If Water project, map with flow direction</a:t>
            </a:r>
          </a:p>
          <a:p>
            <a:pPr>
              <a:defRPr/>
            </a:pPr>
            <a:r>
              <a:rPr lang="en-US" sz="2400"/>
              <a:t>Data</a:t>
            </a:r>
          </a:p>
          <a:p>
            <a:pPr>
              <a:defRPr/>
            </a:pPr>
            <a:r>
              <a:rPr lang="en-US" sz="2400"/>
              <a:t>Written determination/description</a:t>
            </a:r>
          </a:p>
          <a:p>
            <a:pPr marL="0" indent="0">
              <a:buFont typeface="Wingdings" panose="05000000000000000000" pitchFamily="2" charset="2"/>
              <a:buNone/>
              <a:defRPr/>
            </a:pPr>
            <a:r>
              <a:rPr lang="en-US" sz="2400"/>
              <a:t>Service area is determined based on the nature of the activity and who the users will be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732" name="Rectangle 1157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34" name="Rectangle 1157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36" name="Rectangle 1157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38" name="Rectangle 1157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1003D-03DD-4429-9DD9-7AA78363D35D}"/>
              </a:ext>
            </a:extLst>
          </p:cNvPr>
          <p:cNvSpPr>
            <a:spLocks noGrp="1"/>
          </p:cNvSpPr>
          <p:nvPr>
            <p:ph type="title"/>
          </p:nvPr>
        </p:nvSpPr>
        <p:spPr>
          <a:xfrm>
            <a:off x="1028697" y="348865"/>
            <a:ext cx="7533018" cy="877729"/>
          </a:xfrm>
        </p:spPr>
        <p:txBody>
          <a:bodyPr anchor="ctr">
            <a:noAutofit/>
          </a:bodyPr>
          <a:lstStyle/>
          <a:p>
            <a:pPr>
              <a:defRPr/>
            </a:pPr>
            <a:r>
              <a:rPr lang="en-US" sz="3200">
                <a:solidFill>
                  <a:srgbClr val="FFFFFF"/>
                </a:solidFill>
                <a:latin typeface="+mn-lt"/>
              </a:rPr>
              <a:t>Low Mod Area Benefit </a:t>
            </a:r>
            <a:br>
              <a:rPr lang="en-US" sz="3200">
                <a:solidFill>
                  <a:srgbClr val="FFFFFF"/>
                </a:solidFill>
                <a:latin typeface="+mn-lt"/>
              </a:rPr>
            </a:br>
            <a:r>
              <a:rPr lang="en-US" sz="3200">
                <a:solidFill>
                  <a:srgbClr val="FFFFFF"/>
                </a:solidFill>
                <a:latin typeface="+mn-lt"/>
              </a:rPr>
              <a:t>Service Area</a:t>
            </a:r>
          </a:p>
        </p:txBody>
      </p:sp>
      <p:graphicFrame>
        <p:nvGraphicFramePr>
          <p:cNvPr id="115717" name="Content Placeholder 2">
            <a:extLst>
              <a:ext uri="{FF2B5EF4-FFF2-40B4-BE49-F238E27FC236}">
                <a16:creationId xmlns:a16="http://schemas.microsoft.com/office/drawing/2014/main" id="{53F88BAD-9FA1-7C27-AF15-4B0E238C5028}"/>
              </a:ext>
            </a:extLst>
          </p:cNvPr>
          <p:cNvGraphicFramePr>
            <a:graphicFrameLocks noGrp="1"/>
          </p:cNvGraphicFramePr>
          <p:nvPr>
            <p:ph idx="1"/>
            <p:extLst>
              <p:ext uri="{D42A27DB-BD31-4B8C-83A1-F6EECF244321}">
                <p14:modId xmlns:p14="http://schemas.microsoft.com/office/powerpoint/2010/main" val="414516174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7" name="Rectangle 11469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4699" name="Freeform: Shape 11469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4701" name="Freeform: Shape 11470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42CCB8-6ADA-487E-BB5A-A44E13AA3445}"/>
              </a:ext>
            </a:extLst>
          </p:cNvPr>
          <p:cNvSpPr>
            <a:spLocks noGrp="1"/>
          </p:cNvSpPr>
          <p:nvPr>
            <p:ph type="title"/>
          </p:nvPr>
        </p:nvSpPr>
        <p:spPr>
          <a:xfrm>
            <a:off x="466344" y="1161288"/>
            <a:ext cx="2702052" cy="4526280"/>
          </a:xfrm>
        </p:spPr>
        <p:txBody>
          <a:bodyPr>
            <a:normAutofit/>
          </a:bodyPr>
          <a:lstStyle/>
          <a:p>
            <a:pPr>
              <a:defRPr/>
            </a:pPr>
            <a:r>
              <a:rPr lang="en-US" sz="3500">
                <a:latin typeface="+mn-lt"/>
              </a:rPr>
              <a:t>Low Mod Area Benefit </a:t>
            </a:r>
            <a:br>
              <a:rPr lang="en-US" sz="3500">
                <a:latin typeface="+mn-lt"/>
              </a:rPr>
            </a:br>
            <a:r>
              <a:rPr lang="en-US" sz="3500">
                <a:latin typeface="+mn-lt"/>
              </a:rPr>
              <a:t>Service Area</a:t>
            </a:r>
          </a:p>
        </p:txBody>
      </p:sp>
      <p:sp>
        <p:nvSpPr>
          <p:cNvPr id="114703" name="Rectangle 11470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4693" name="Content Placeholder 2">
            <a:extLst>
              <a:ext uri="{FF2B5EF4-FFF2-40B4-BE49-F238E27FC236}">
                <a16:creationId xmlns:a16="http://schemas.microsoft.com/office/drawing/2014/main" id="{14BF4074-F6F2-EBBA-8C51-3F0102754AFD}"/>
              </a:ext>
            </a:extLst>
          </p:cNvPr>
          <p:cNvGraphicFramePr>
            <a:graphicFrameLocks noGrp="1"/>
          </p:cNvGraphicFramePr>
          <p:nvPr>
            <p:ph idx="1"/>
            <p:extLst>
              <p:ext uri="{D42A27DB-BD31-4B8C-83A1-F6EECF244321}">
                <p14:modId xmlns:p14="http://schemas.microsoft.com/office/powerpoint/2010/main" val="1558349597"/>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768" name="Rectangle 11776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70" name="Freeform: Shape 11776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C292EF-5B81-44E9-8B14-7BB4E2892635}"/>
              </a:ext>
            </a:extLst>
          </p:cNvPr>
          <p:cNvSpPr>
            <a:spLocks noGrp="1"/>
          </p:cNvSpPr>
          <p:nvPr>
            <p:ph type="title"/>
          </p:nvPr>
        </p:nvSpPr>
        <p:spPr>
          <a:xfrm>
            <a:off x="628650" y="365125"/>
            <a:ext cx="7886700" cy="1325563"/>
          </a:xfrm>
        </p:spPr>
        <p:txBody>
          <a:bodyPr>
            <a:normAutofit/>
          </a:bodyPr>
          <a:lstStyle/>
          <a:p>
            <a:pPr>
              <a:defRPr/>
            </a:pPr>
            <a:r>
              <a:rPr lang="en-US">
                <a:latin typeface="+mn-lt"/>
              </a:rPr>
              <a:t>Low Mod Area Benefit </a:t>
            </a:r>
            <a:br>
              <a:rPr lang="en-US">
                <a:latin typeface="+mn-lt"/>
              </a:rPr>
            </a:br>
            <a:r>
              <a:rPr lang="en-US">
                <a:latin typeface="+mn-lt"/>
              </a:rPr>
              <a:t>Service Area</a:t>
            </a:r>
          </a:p>
        </p:txBody>
      </p:sp>
      <p:sp>
        <p:nvSpPr>
          <p:cNvPr id="117772" name="Arc 11777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63" name="Content Placeholder 2">
            <a:extLst>
              <a:ext uri="{FF2B5EF4-FFF2-40B4-BE49-F238E27FC236}">
                <a16:creationId xmlns:a16="http://schemas.microsoft.com/office/drawing/2014/main" id="{9AE7BA61-E79E-41AB-BE03-53B62F3A1097}"/>
              </a:ext>
            </a:extLst>
          </p:cNvPr>
          <p:cNvSpPr>
            <a:spLocks noGrp="1" noChangeArrowheads="1"/>
          </p:cNvSpPr>
          <p:nvPr>
            <p:ph idx="1"/>
          </p:nvPr>
        </p:nvSpPr>
        <p:spPr>
          <a:xfrm>
            <a:off x="628650" y="1825625"/>
            <a:ext cx="7886700" cy="4351338"/>
          </a:xfrm>
        </p:spPr>
        <p:txBody>
          <a:bodyPr>
            <a:normAutofit/>
          </a:bodyPr>
          <a:lstStyle/>
          <a:p>
            <a:r>
              <a:rPr lang="en-US" altLang="en-US" sz="2800"/>
              <a:t>Census Data: Block Groups</a:t>
            </a:r>
          </a:p>
          <a:p>
            <a:pPr marL="0" indent="0">
              <a:buNone/>
            </a:pPr>
            <a:endParaRPr lang="en-US" altLang="en-US" sz="2800"/>
          </a:p>
          <a:p>
            <a:pPr lvl="1"/>
            <a:r>
              <a:rPr lang="en-US" altLang="en-US" sz="2800"/>
              <a:t>Must use HUD’s LMI data – see prior slide with link to HUD LMI Block Group Data</a:t>
            </a:r>
          </a:p>
          <a:p>
            <a:pPr marL="342900" lvl="1" indent="0">
              <a:buNone/>
            </a:pPr>
            <a:endParaRPr lang="en-US" altLang="en-US" sz="2800"/>
          </a:p>
          <a:p>
            <a:pPr lvl="1"/>
            <a:r>
              <a:rPr lang="en-US" altLang="en-US" sz="2800"/>
              <a:t>You must consult with EOHLC prior to submitting application</a:t>
            </a:r>
          </a:p>
          <a:p>
            <a:pPr marL="342900" lvl="1" indent="0">
              <a:buNone/>
            </a:pPr>
            <a:endParaRPr lang="en-US" altLang="en-US" sz="2800"/>
          </a:p>
          <a:p>
            <a:pPr lvl="1"/>
            <a:r>
              <a:rPr lang="en-US" altLang="en-US" sz="2800"/>
              <a:t>We will want: Description of activity; map illustrating the area; block group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2531" name="Rectangle 1925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4" name="Rectangle 2">
            <a:extLst>
              <a:ext uri="{FF2B5EF4-FFF2-40B4-BE49-F238E27FC236}">
                <a16:creationId xmlns:a16="http://schemas.microsoft.com/office/drawing/2014/main" id="{B794F70E-BEBC-4E5E-BBD7-875DED3362EC}"/>
              </a:ext>
            </a:extLst>
          </p:cNvPr>
          <p:cNvSpPr>
            <a:spLocks noGrp="1" noChangeArrowheads="1"/>
          </p:cNvSpPr>
          <p:nvPr>
            <p:ph type="title"/>
          </p:nvPr>
        </p:nvSpPr>
        <p:spPr>
          <a:xfrm>
            <a:off x="628650" y="557188"/>
            <a:ext cx="7886700" cy="1133499"/>
          </a:xfrm>
        </p:spPr>
        <p:txBody>
          <a:bodyPr>
            <a:normAutofit fontScale="90000"/>
          </a:bodyPr>
          <a:lstStyle/>
          <a:p>
            <a:pPr algn="ctr" eaLnBrk="1" hangingPunct="1">
              <a:defRPr/>
            </a:pPr>
            <a:r>
              <a:rPr lang="en-US" sz="4200">
                <a:latin typeface="Source Sans Pro Light" panose="020B0403030403020204" pitchFamily="34" charset="0"/>
                <a:ea typeface="Source Sans Pro Light" panose="020B0403030403020204" pitchFamily="34" charset="0"/>
              </a:rPr>
              <a:t>Mass CDBG Program Components – Mini-Entitlements</a:t>
            </a:r>
          </a:p>
        </p:txBody>
      </p:sp>
      <p:graphicFrame>
        <p:nvGraphicFramePr>
          <p:cNvPr id="192516" name="Rectangle 3">
            <a:extLst>
              <a:ext uri="{FF2B5EF4-FFF2-40B4-BE49-F238E27FC236}">
                <a16:creationId xmlns:a16="http://schemas.microsoft.com/office/drawing/2014/main" id="{62D40E82-E733-114E-FCE1-E43DEB123414}"/>
              </a:ext>
            </a:extLst>
          </p:cNvPr>
          <p:cNvGraphicFramePr>
            <a:graphicFrameLocks noGrp="1"/>
          </p:cNvGraphicFramePr>
          <p:nvPr>
            <p:ph idx="1"/>
            <p:extLst>
              <p:ext uri="{D42A27DB-BD31-4B8C-83A1-F6EECF244321}">
                <p14:modId xmlns:p14="http://schemas.microsoft.com/office/powerpoint/2010/main" val="3831256890"/>
              </p:ext>
            </p:extLst>
          </p:nvPr>
        </p:nvGraphicFramePr>
        <p:xfrm>
          <a:off x="628650" y="1608667"/>
          <a:ext cx="7886700" cy="497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975" name="Rectangle 21197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1977" name="Rectangle 21197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9" name="Rectangle 21197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81" name="Rectangle 21198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83" name="Rectangle 21198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85" name="Freeform: Shape 21198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987" name="Rectangle 21198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0" name="Rectangle 2">
            <a:extLst>
              <a:ext uri="{FF2B5EF4-FFF2-40B4-BE49-F238E27FC236}">
                <a16:creationId xmlns:a16="http://schemas.microsoft.com/office/drawing/2014/main" id="{C2CBADF9-113B-4641-9C3D-3F792612BAA6}"/>
              </a:ext>
            </a:extLst>
          </p:cNvPr>
          <p:cNvSpPr>
            <a:spLocks noGrp="1" noChangeArrowheads="1"/>
          </p:cNvSpPr>
          <p:nvPr>
            <p:ph type="title"/>
          </p:nvPr>
        </p:nvSpPr>
        <p:spPr>
          <a:xfrm>
            <a:off x="350041" y="586855"/>
            <a:ext cx="2401025" cy="3387497"/>
          </a:xfrm>
        </p:spPr>
        <p:txBody>
          <a:bodyPr lIns="90488" tIns="44450" rIns="90488" bIns="44450" anchor="b">
            <a:normAutofit/>
          </a:bodyPr>
          <a:lstStyle/>
          <a:p>
            <a:pPr algn="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sp>
        <p:nvSpPr>
          <p:cNvPr id="118787" name="Rectangle 3">
            <a:extLst>
              <a:ext uri="{FF2B5EF4-FFF2-40B4-BE49-F238E27FC236}">
                <a16:creationId xmlns:a16="http://schemas.microsoft.com/office/drawing/2014/main" id="{E6DEF2EA-7FDF-4774-8A45-D4B0B876B36C}"/>
              </a:ext>
            </a:extLst>
          </p:cNvPr>
          <p:cNvSpPr>
            <a:spLocks noGrp="1" noChangeArrowheads="1"/>
          </p:cNvSpPr>
          <p:nvPr>
            <p:ph idx="1"/>
          </p:nvPr>
        </p:nvSpPr>
        <p:spPr>
          <a:xfrm>
            <a:off x="3607694" y="10137"/>
            <a:ext cx="4916510" cy="68580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Font typeface="Wingdings" panose="05000000000000000000" pitchFamily="2" charset="2"/>
              <a:buNone/>
            </a:pPr>
            <a:endParaRPr lang="en-US" altLang="en-US" sz="1700" b="1"/>
          </a:p>
          <a:p>
            <a:pPr eaLnBrk="1" hangingPunct="1">
              <a:buFont typeface="Wingdings" panose="05000000000000000000" pitchFamily="2" charset="2"/>
              <a:buNone/>
            </a:pPr>
            <a:r>
              <a:rPr lang="en-US" altLang="en-US" sz="2400" b="1"/>
              <a:t>2. Housing activity</a:t>
            </a:r>
          </a:p>
          <a:p>
            <a:pPr eaLnBrk="1" hangingPunct="1">
              <a:buFont typeface="Wingdings" panose="05000000000000000000" pitchFamily="2" charset="2"/>
              <a:buNone/>
            </a:pPr>
            <a:endParaRPr lang="en-US" altLang="en-US" sz="2400" b="1"/>
          </a:p>
          <a:p>
            <a:pPr lvl="1" eaLnBrk="1" hangingPunct="1"/>
            <a:r>
              <a:rPr lang="en-US" altLang="en-US" sz="2000"/>
              <a:t>Providing or improving permanent residential structures which will be occupied by LMI households when completed</a:t>
            </a:r>
            <a:r>
              <a:rPr lang="en-US" altLang="en-US" sz="2000" b="1"/>
              <a:t> </a:t>
            </a:r>
          </a:p>
          <a:p>
            <a:pPr lvl="1" eaLnBrk="1" hangingPunct="1"/>
            <a:endParaRPr lang="en-US" altLang="en-US" sz="2000" b="1"/>
          </a:p>
          <a:p>
            <a:pPr lvl="1" eaLnBrk="1" hangingPunct="1"/>
            <a:r>
              <a:rPr lang="en-US" altLang="en-US" sz="2000"/>
              <a:t>Demonstrate that 51% of the units in a structure are LMI households</a:t>
            </a:r>
          </a:p>
          <a:p>
            <a:pPr lvl="2" eaLnBrk="1" hangingPunct="1"/>
            <a:r>
              <a:rPr lang="en-US" altLang="en-US" sz="2000"/>
              <a:t>One unit structure must be occupied by LMI household</a:t>
            </a:r>
          </a:p>
          <a:p>
            <a:pPr lvl="2" eaLnBrk="1" hangingPunct="1"/>
            <a:r>
              <a:rPr lang="en-US" altLang="en-US" sz="2000"/>
              <a:t>One unit of a 2-unit structure must be occupied by LMI household</a:t>
            </a:r>
          </a:p>
          <a:p>
            <a:pPr lvl="2" eaLnBrk="1" hangingPunct="1"/>
            <a:r>
              <a:rPr lang="en-US" altLang="en-US" sz="2000"/>
              <a:t>All other housing structures must have at lease 51% of the units occupied by LMI households	</a:t>
            </a:r>
          </a:p>
          <a:p>
            <a:pPr lvl="2" eaLnBrk="1" hangingPunct="1"/>
            <a:endParaRPr lang="en-US" altLang="en-US" sz="2000"/>
          </a:p>
          <a:p>
            <a:pPr eaLnBrk="1" hangingPunct="1">
              <a:buFont typeface="Wingdings" panose="05000000000000000000" pitchFamily="2" charset="2"/>
              <a:buNone/>
            </a:pPr>
            <a:r>
              <a:rPr lang="en-US" altLang="en-US" sz="2000" b="1"/>
              <a:t>	</a:t>
            </a:r>
            <a:r>
              <a:rPr lang="en-US" altLang="en-US" sz="2000"/>
              <a:t>Income must be documented and kept on file for all LMI units</a:t>
            </a:r>
            <a:r>
              <a:rPr lang="en-US" altLang="en-US" sz="2000" b="1"/>
              <a:t>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0CC5F2-B8A8-404D-9FCA-2FE8BA779DE1}"/>
              </a:ext>
            </a:extLst>
          </p:cNvPr>
          <p:cNvSpPr>
            <a:spLocks noGrp="1"/>
          </p:cNvSpPr>
          <p:nvPr>
            <p:ph type="title"/>
          </p:nvPr>
        </p:nvSpPr>
        <p:spPr>
          <a:xfrm>
            <a:off x="480060" y="1243013"/>
            <a:ext cx="2891790" cy="4371974"/>
          </a:xfrm>
        </p:spPr>
        <p:txBody>
          <a:bodyPr>
            <a:normAutofit/>
          </a:bodyPr>
          <a:lstStyle/>
          <a:p>
            <a:pPr>
              <a:defRPr/>
            </a:pPr>
            <a:r>
              <a:rPr lang="en-US" sz="3100">
                <a:solidFill>
                  <a:schemeClr val="tx2"/>
                </a:solidFill>
                <a:latin typeface="+mn-lt"/>
              </a:rPr>
              <a:t>Low Mod Housing Benefit (LMH) Documentation</a:t>
            </a:r>
          </a:p>
        </p:txBody>
      </p:sp>
      <p:sp>
        <p:nvSpPr>
          <p:cNvPr id="3" name="Content Placeholder 2">
            <a:extLst>
              <a:ext uri="{FF2B5EF4-FFF2-40B4-BE49-F238E27FC236}">
                <a16:creationId xmlns:a16="http://schemas.microsoft.com/office/drawing/2014/main" id="{63CB7FD3-3F06-44A8-8A60-8EBA439C5038}"/>
              </a:ext>
            </a:extLst>
          </p:cNvPr>
          <p:cNvSpPr>
            <a:spLocks noGrp="1"/>
          </p:cNvSpPr>
          <p:nvPr>
            <p:ph idx="1"/>
          </p:nvPr>
        </p:nvSpPr>
        <p:spPr>
          <a:xfrm>
            <a:off x="4629150" y="422821"/>
            <a:ext cx="3915918" cy="6239661"/>
          </a:xfrm>
        </p:spPr>
        <p:txBody>
          <a:bodyPr anchor="ctr">
            <a:normAutofit/>
          </a:bodyPr>
          <a:lstStyle/>
          <a:p>
            <a:pPr marL="0" indent="0">
              <a:buNone/>
              <a:defRPr/>
            </a:pPr>
            <a:r>
              <a:rPr lang="en-US" sz="2000">
                <a:solidFill>
                  <a:schemeClr val="tx2"/>
                </a:solidFill>
              </a:rPr>
              <a:t>Must have a standard income verification procedure that uses acceptable forms of source documents/third party verification</a:t>
            </a:r>
          </a:p>
          <a:p>
            <a:pPr marL="0" indent="0">
              <a:buNone/>
              <a:defRPr/>
            </a:pPr>
            <a:endParaRPr lang="en-US" sz="2000">
              <a:solidFill>
                <a:schemeClr val="tx2"/>
              </a:solidFill>
            </a:endParaRPr>
          </a:p>
          <a:p>
            <a:pPr lvl="1">
              <a:defRPr/>
            </a:pPr>
            <a:r>
              <a:rPr lang="en-US" sz="2000">
                <a:solidFill>
                  <a:schemeClr val="tx2"/>
                </a:solidFill>
              </a:rPr>
              <a:t>Determine income: Part 5 Annual Income</a:t>
            </a:r>
          </a:p>
          <a:p>
            <a:pPr lvl="1">
              <a:defRPr/>
            </a:pPr>
            <a:r>
              <a:rPr lang="en-US" sz="2000">
                <a:solidFill>
                  <a:schemeClr val="tx2"/>
                </a:solidFill>
              </a:rPr>
              <a:t>EOHLC recommends third party verification of gross income; 6 to 8 week period; extended to 12 months</a:t>
            </a:r>
          </a:p>
          <a:p>
            <a:pPr lvl="1">
              <a:defRPr/>
            </a:pPr>
            <a:r>
              <a:rPr lang="en-US" sz="2000">
                <a:solidFill>
                  <a:schemeClr val="tx2"/>
                </a:solidFill>
              </a:rPr>
              <a:t>Source is typically pay stubs; limited situations certified IRS AGI</a:t>
            </a:r>
          </a:p>
          <a:p>
            <a:pPr lvl="1">
              <a:defRPr/>
            </a:pPr>
            <a:r>
              <a:rPr lang="en-US" sz="2000">
                <a:solidFill>
                  <a:schemeClr val="tx2"/>
                </a:solidFill>
              </a:rPr>
              <a:t>Consider seasonal employment and no income claims</a:t>
            </a:r>
          </a:p>
          <a:p>
            <a:pPr lvl="1">
              <a:defRPr/>
            </a:pPr>
            <a:r>
              <a:rPr lang="en-US" sz="2000">
                <a:solidFill>
                  <a:schemeClr val="tx2"/>
                </a:solidFill>
              </a:rPr>
              <a:t>Compare to current income limits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20D45EF-87DF-4817-AE45-7B24DDEF02DA}"/>
              </a:ext>
            </a:extLst>
          </p:cNvPr>
          <p:cNvSpPr>
            <a:spLocks noGrp="1"/>
          </p:cNvSpPr>
          <p:nvPr>
            <p:ph type="title"/>
          </p:nvPr>
        </p:nvSpPr>
        <p:spPr>
          <a:xfrm>
            <a:off x="603504" y="1243013"/>
            <a:ext cx="2891790" cy="4371974"/>
          </a:xfrm>
        </p:spPr>
        <p:txBody>
          <a:bodyPr>
            <a:normAutofit/>
          </a:bodyPr>
          <a:lstStyle/>
          <a:p>
            <a:pPr>
              <a:defRPr/>
            </a:pPr>
            <a:r>
              <a:rPr lang="en-US" sz="3100">
                <a:solidFill>
                  <a:schemeClr val="tx2"/>
                </a:solidFill>
                <a:latin typeface="Times New Roman" pitchFamily="18" charset="0"/>
              </a:rPr>
              <a:t>Project Threshold </a:t>
            </a:r>
            <a:br>
              <a:rPr lang="en-US" sz="3100">
                <a:solidFill>
                  <a:schemeClr val="tx2"/>
                </a:solidFill>
                <a:latin typeface="Times New Roman" pitchFamily="18" charset="0"/>
              </a:rPr>
            </a:br>
            <a:r>
              <a:rPr lang="en-US" sz="3100">
                <a:solidFill>
                  <a:schemeClr val="tx2"/>
                </a:solidFill>
                <a:latin typeface="Times New Roman" pitchFamily="18" charset="0"/>
              </a:rPr>
              <a:t>National Objective (LMI)</a:t>
            </a:r>
            <a:endParaRPr lang="en-US" sz="3100">
              <a:solidFill>
                <a:schemeClr val="tx2"/>
              </a:solidFill>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73011" y="5285"/>
            <a:ext cx="5470989" cy="6858000"/>
            <a:chOff x="4897348" y="-5799"/>
            <a:chExt cx="7294653" cy="6858000"/>
          </a:xfrm>
        </p:grpSpPr>
        <p:sp>
          <p:nvSpPr>
            <p:cNvPr id="6" name="Freeform: Shape 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8531A75-6FE8-4CB0-842D-3F021B9B8B80}"/>
              </a:ext>
            </a:extLst>
          </p:cNvPr>
          <p:cNvSpPr>
            <a:spLocks noGrp="1"/>
          </p:cNvSpPr>
          <p:nvPr>
            <p:ph idx="1"/>
          </p:nvPr>
        </p:nvSpPr>
        <p:spPr>
          <a:xfrm>
            <a:off x="3291841" y="1032987"/>
            <a:ext cx="5248656" cy="5740346"/>
          </a:xfrm>
        </p:spPr>
        <p:txBody>
          <a:bodyPr anchor="ctr">
            <a:normAutofit fontScale="92500" lnSpcReduction="10000"/>
          </a:bodyPr>
          <a:lstStyle/>
          <a:p>
            <a:pPr eaLnBrk="1" hangingPunct="1">
              <a:buFont typeface="Wingdings" panose="05000000000000000000" pitchFamily="2" charset="2"/>
              <a:buNone/>
              <a:defRPr/>
            </a:pPr>
            <a:r>
              <a:rPr lang="en-US" altLang="en-US" sz="2400" b="1">
                <a:solidFill>
                  <a:schemeClr val="tx2"/>
                </a:solidFill>
              </a:rPr>
              <a:t>3. Limited clientele (LMC)</a:t>
            </a:r>
          </a:p>
          <a:p>
            <a:pPr eaLnBrk="1" hangingPunct="1">
              <a:buFont typeface="Wingdings" panose="05000000000000000000" pitchFamily="2" charset="2"/>
              <a:buNone/>
              <a:defRPr/>
            </a:pPr>
            <a:endParaRPr lang="en-US" altLang="en-US" sz="1800" b="1">
              <a:solidFill>
                <a:schemeClr val="tx2"/>
              </a:solidFill>
            </a:endParaRPr>
          </a:p>
          <a:p>
            <a:pPr lvl="1" eaLnBrk="1" hangingPunct="1">
              <a:defRPr/>
            </a:pPr>
            <a:r>
              <a:rPr lang="en-US" altLang="en-US" sz="2600">
                <a:solidFill>
                  <a:schemeClr val="tx2"/>
                </a:solidFill>
              </a:rPr>
              <a:t>Activities that benefit specific groups of persons rather than everyone in an area</a:t>
            </a:r>
          </a:p>
          <a:p>
            <a:pPr marL="342900" lvl="1" indent="0" eaLnBrk="1" hangingPunct="1">
              <a:buNone/>
              <a:defRPr/>
            </a:pPr>
            <a:endParaRPr lang="en-US" altLang="en-US" sz="2600">
              <a:solidFill>
                <a:schemeClr val="tx2"/>
              </a:solidFill>
            </a:endParaRPr>
          </a:p>
          <a:p>
            <a:pPr lvl="1" eaLnBrk="1" hangingPunct="1">
              <a:defRPr/>
            </a:pPr>
            <a:r>
              <a:rPr lang="en-US" altLang="en-US" sz="2600">
                <a:solidFill>
                  <a:schemeClr val="tx2"/>
                </a:solidFill>
              </a:rPr>
              <a:t>Four options:</a:t>
            </a:r>
          </a:p>
          <a:p>
            <a:pPr marL="685800" lvl="1" indent="-342900" eaLnBrk="1" hangingPunct="1">
              <a:buFontTx/>
              <a:buAutoNum type="alphaLcPeriod"/>
              <a:defRPr/>
            </a:pPr>
            <a:r>
              <a:rPr lang="en-US" altLang="en-US">
                <a:solidFill>
                  <a:schemeClr val="tx2"/>
                </a:solidFill>
              </a:rPr>
              <a:t>Groups generally </a:t>
            </a:r>
            <a:r>
              <a:rPr lang="en-US" altLang="en-US" b="1">
                <a:solidFill>
                  <a:schemeClr val="tx2"/>
                </a:solidFill>
              </a:rPr>
              <a:t>presumed</a:t>
            </a:r>
            <a:r>
              <a:rPr lang="en-US" altLang="en-US">
                <a:solidFill>
                  <a:schemeClr val="tx2"/>
                </a:solidFill>
              </a:rPr>
              <a:t> to be principally   LMI*:  elderly(62+), battered spouses, severely disabled adults, persons with AIDS, abused children, homeless persons, illiterate adults, migrant farm workers (presumed beneficiaries)</a:t>
            </a:r>
          </a:p>
          <a:p>
            <a:pPr marL="685800" lvl="1" indent="-342900" eaLnBrk="1" hangingPunct="1">
              <a:buFontTx/>
              <a:buAutoNum type="alphaLcPeriod"/>
              <a:defRPr/>
            </a:pPr>
            <a:r>
              <a:rPr lang="en-US">
                <a:solidFill>
                  <a:schemeClr val="tx2"/>
                </a:solidFill>
              </a:rPr>
              <a:t>Groups of persons </a:t>
            </a:r>
            <a:r>
              <a:rPr lang="en-US" b="1">
                <a:solidFill>
                  <a:schemeClr val="tx2"/>
                </a:solidFill>
              </a:rPr>
              <a:t>already documented </a:t>
            </a:r>
            <a:r>
              <a:rPr lang="en-US">
                <a:solidFill>
                  <a:schemeClr val="tx2"/>
                </a:solidFill>
              </a:rPr>
              <a:t>as low- and moderate-income </a:t>
            </a:r>
          </a:p>
          <a:p>
            <a:pPr marL="685800" lvl="1" indent="-342900" eaLnBrk="1" hangingPunct="1">
              <a:buFontTx/>
              <a:buAutoNum type="alphaLcPeriod"/>
              <a:defRPr/>
            </a:pPr>
            <a:r>
              <a:rPr lang="en-US">
                <a:solidFill>
                  <a:schemeClr val="tx2"/>
                </a:solidFill>
              </a:rPr>
              <a:t>Groups whose composition is such that it </a:t>
            </a:r>
            <a:r>
              <a:rPr lang="en-US" b="1">
                <a:solidFill>
                  <a:schemeClr val="tx2"/>
                </a:solidFill>
              </a:rPr>
              <a:t>can be concluded</a:t>
            </a:r>
            <a:r>
              <a:rPr lang="en-US">
                <a:solidFill>
                  <a:schemeClr val="tx2"/>
                </a:solidFill>
              </a:rPr>
              <a:t> that a majority of their clientele will be LMI persons </a:t>
            </a:r>
          </a:p>
          <a:p>
            <a:pPr marL="685800" lvl="1" indent="-342900" eaLnBrk="1" hangingPunct="1">
              <a:buFontTx/>
              <a:buAutoNum type="alphaLcPeriod"/>
              <a:defRPr/>
            </a:pPr>
            <a:r>
              <a:rPr lang="en-US">
                <a:solidFill>
                  <a:schemeClr val="tx2"/>
                </a:solidFill>
              </a:rPr>
              <a:t>Groups that </a:t>
            </a:r>
            <a:r>
              <a:rPr lang="en-US" b="1">
                <a:solidFill>
                  <a:schemeClr val="tx2"/>
                </a:solidFill>
              </a:rPr>
              <a:t>can be documented </a:t>
            </a:r>
            <a:r>
              <a:rPr lang="en-US">
                <a:solidFill>
                  <a:schemeClr val="tx2"/>
                </a:solidFill>
              </a:rPr>
              <a:t>to be predominantly LMI (at least 51%) </a:t>
            </a:r>
          </a:p>
          <a:p>
            <a:pPr lvl="1" eaLnBrk="1" hangingPunct="1">
              <a:buFontTx/>
              <a:buNone/>
              <a:defRPr/>
            </a:pPr>
            <a:endParaRPr lang="en-US" altLang="en-US">
              <a:solidFill>
                <a:schemeClr val="tx2"/>
              </a:solidFill>
            </a:endParaRPr>
          </a:p>
          <a:p>
            <a:pPr marL="0" indent="0">
              <a:buFont typeface="Wingdings" panose="05000000000000000000" pitchFamily="2" charset="2"/>
              <a:buNone/>
              <a:defRPr/>
            </a:pPr>
            <a:r>
              <a:rPr lang="en-US" sz="1800">
                <a:solidFill>
                  <a:schemeClr val="tx2"/>
                </a:solidFill>
              </a:rPr>
              <a:t>	*Unless there is evidence to the contrary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137E571-6AB4-4830-AD62-087A4A8CC044}"/>
              </a:ext>
            </a:extLst>
          </p:cNvPr>
          <p:cNvSpPr>
            <a:spLocks noGrp="1"/>
          </p:cNvSpPr>
          <p:nvPr>
            <p:ph type="title"/>
          </p:nvPr>
        </p:nvSpPr>
        <p:spPr>
          <a:xfrm>
            <a:off x="628650" y="713312"/>
            <a:ext cx="3028950" cy="5431376"/>
          </a:xfrm>
        </p:spPr>
        <p:txBody>
          <a:bodyPr>
            <a:normAutofit/>
          </a:bodyPr>
          <a:lstStyle/>
          <a:p>
            <a:pPr>
              <a:defRPr/>
            </a:pPr>
            <a:r>
              <a:rPr lang="en-US">
                <a:latin typeface="+mn-lt"/>
              </a:rPr>
              <a:t>Low Mod Income</a:t>
            </a:r>
            <a:br>
              <a:rPr lang="en-US">
                <a:latin typeface="+mn-lt"/>
              </a:rPr>
            </a:br>
            <a:r>
              <a:rPr lang="en-US">
                <a:latin typeface="+mn-lt"/>
              </a:rPr>
              <a:t>Limited Clientele (LMC)</a:t>
            </a:r>
            <a:br>
              <a:rPr lang="en-US">
                <a:latin typeface="+mn-lt"/>
              </a:rPr>
            </a:br>
            <a:endParaRPr lang="en-US">
              <a:latin typeface="+mn-lt"/>
            </a:endParaRPr>
          </a:p>
        </p:txBody>
      </p:sp>
      <p:sp>
        <p:nvSpPr>
          <p:cNvPr id="3" name="Content Placeholder 2">
            <a:extLst>
              <a:ext uri="{FF2B5EF4-FFF2-40B4-BE49-F238E27FC236}">
                <a16:creationId xmlns:a16="http://schemas.microsoft.com/office/drawing/2014/main" id="{E3B168A1-947B-4621-9380-675A1860709E}"/>
              </a:ext>
            </a:extLst>
          </p:cNvPr>
          <p:cNvSpPr>
            <a:spLocks noGrp="1"/>
          </p:cNvSpPr>
          <p:nvPr>
            <p:ph idx="1"/>
          </p:nvPr>
        </p:nvSpPr>
        <p:spPr>
          <a:xfrm>
            <a:off x="4571999" y="381000"/>
            <a:ext cx="3943351" cy="6070599"/>
          </a:xfrm>
        </p:spPr>
        <p:txBody>
          <a:bodyPr anchor="ctr">
            <a:noAutofit/>
          </a:bodyPr>
          <a:lstStyle/>
          <a:p>
            <a:pPr>
              <a:defRPr/>
            </a:pPr>
            <a:r>
              <a:rPr lang="en-US" sz="2400"/>
              <a:t>Documentation:</a:t>
            </a:r>
          </a:p>
          <a:p>
            <a:pPr lvl="1">
              <a:defRPr/>
            </a:pPr>
            <a:r>
              <a:rPr lang="en-US" sz="2400"/>
              <a:t>Self-Certification may be used for most activities. Clientele certify to family size and income.</a:t>
            </a:r>
          </a:p>
          <a:p>
            <a:pPr lvl="2">
              <a:defRPr/>
            </a:pPr>
            <a:r>
              <a:rPr lang="en-US" sz="2400"/>
              <a:t>Be sure form is current and updated with income limits</a:t>
            </a:r>
          </a:p>
          <a:p>
            <a:pPr lvl="2">
              <a:defRPr/>
            </a:pPr>
            <a:r>
              <a:rPr lang="en-US" sz="2400"/>
              <a:t>If self-certification is not used, file must contain information or description to justify that program is used by presumed beneficiary or predominately LM persons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024" name="Rectangle 2140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26" name="Rectangle 2140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28" name="Rectangle 2140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30" name="Rectangle 2140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18" name="Rectangle 2">
            <a:extLst>
              <a:ext uri="{FF2B5EF4-FFF2-40B4-BE49-F238E27FC236}">
                <a16:creationId xmlns:a16="http://schemas.microsoft.com/office/drawing/2014/main" id="{37CE74CF-AB72-45D3-A1D7-AEE5FB057F0B}"/>
              </a:ext>
            </a:extLst>
          </p:cNvPr>
          <p:cNvSpPr>
            <a:spLocks noGrp="1" noChangeArrowheads="1"/>
          </p:cNvSpPr>
          <p:nvPr>
            <p:ph type="title"/>
          </p:nvPr>
        </p:nvSpPr>
        <p:spPr>
          <a:xfrm>
            <a:off x="1037673" y="348865"/>
            <a:ext cx="7288583" cy="1576446"/>
          </a:xfrm>
        </p:spPr>
        <p:txBody>
          <a:bodyPr lIns="90488" tIns="44450" rIns="90488" bIns="44450" anchor="ctr">
            <a:normAutofit/>
          </a:bodyPr>
          <a:lstStyle/>
          <a:p>
            <a:pP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graphicFrame>
        <p:nvGraphicFramePr>
          <p:cNvPr id="214020" name="Rectangle 3">
            <a:extLst>
              <a:ext uri="{FF2B5EF4-FFF2-40B4-BE49-F238E27FC236}">
                <a16:creationId xmlns:a16="http://schemas.microsoft.com/office/drawing/2014/main" id="{881BF860-65D9-C89B-46C4-30191FD41576}"/>
              </a:ext>
            </a:extLst>
          </p:cNvPr>
          <p:cNvGraphicFramePr>
            <a:graphicFrameLocks noGrp="1"/>
          </p:cNvGraphicFramePr>
          <p:nvPr>
            <p:ph idx="1"/>
            <p:extLst>
              <p:ext uri="{D42A27DB-BD31-4B8C-83A1-F6EECF244321}">
                <p14:modId xmlns:p14="http://schemas.microsoft.com/office/powerpoint/2010/main" val="357582964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967" name="Rectangle 125966">
            <a:extLst>
              <a:ext uri="{FF2B5EF4-FFF2-40B4-BE49-F238E27FC236}">
                <a16:creationId xmlns:a16="http://schemas.microsoft.com/office/drawing/2014/main" id="{6080C784-110D-4B06-88CC-598E9649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8" name="Rectangle 125967">
            <a:extLst>
              <a:ext uri="{FF2B5EF4-FFF2-40B4-BE49-F238E27FC236}">
                <a16:creationId xmlns:a16="http://schemas.microsoft.com/office/drawing/2014/main" id="{FA08C4E0-4DED-48FF-8CF1-AE38C6759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5252" y="1122969"/>
            <a:ext cx="5420283" cy="45697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D3E38-E005-4884-9BA0-B86B8AE40E97}"/>
              </a:ext>
            </a:extLst>
          </p:cNvPr>
          <p:cNvSpPr>
            <a:spLocks noGrp="1"/>
          </p:cNvSpPr>
          <p:nvPr>
            <p:ph type="title"/>
          </p:nvPr>
        </p:nvSpPr>
        <p:spPr>
          <a:xfrm>
            <a:off x="322509" y="943156"/>
            <a:ext cx="3913420" cy="4919035"/>
          </a:xfrm>
        </p:spPr>
        <p:txBody>
          <a:bodyPr anchor="ctr">
            <a:normAutofit/>
          </a:bodyPr>
          <a:lstStyle/>
          <a:p>
            <a:pPr>
              <a:defRPr/>
            </a:pPr>
            <a:r>
              <a:rPr lang="en-US" sz="4200">
                <a:solidFill>
                  <a:schemeClr val="tx1">
                    <a:lumMod val="85000"/>
                    <a:lumOff val="15000"/>
                  </a:schemeClr>
                </a:solidFill>
                <a:latin typeface="Times New Roman" pitchFamily="18" charset="0"/>
              </a:rPr>
              <a:t>Project Threshold </a:t>
            </a:r>
            <a:br>
              <a:rPr lang="en-US" sz="4200">
                <a:solidFill>
                  <a:schemeClr val="tx1">
                    <a:lumMod val="85000"/>
                    <a:lumOff val="15000"/>
                  </a:schemeClr>
                </a:solidFill>
                <a:latin typeface="Times New Roman" pitchFamily="18" charset="0"/>
              </a:rPr>
            </a:br>
            <a:r>
              <a:rPr lang="en-US" sz="4200">
                <a:solidFill>
                  <a:schemeClr val="tx1">
                    <a:lumMod val="85000"/>
                    <a:lumOff val="15000"/>
                  </a:schemeClr>
                </a:solidFill>
                <a:latin typeface="Times New Roman" pitchFamily="18" charset="0"/>
              </a:rPr>
              <a:t>National Objective (LMI)</a:t>
            </a:r>
            <a:endParaRPr lang="en-US" sz="4200">
              <a:solidFill>
                <a:schemeClr val="tx1">
                  <a:lumMod val="85000"/>
                  <a:lumOff val="15000"/>
                </a:schemeClr>
              </a:solidFill>
            </a:endParaRPr>
          </a:p>
        </p:txBody>
      </p:sp>
      <p:sp>
        <p:nvSpPr>
          <p:cNvPr id="125955" name="Content Placeholder 2">
            <a:extLst>
              <a:ext uri="{FF2B5EF4-FFF2-40B4-BE49-F238E27FC236}">
                <a16:creationId xmlns:a16="http://schemas.microsoft.com/office/drawing/2014/main" id="{6AAEC02F-D331-4992-A2C2-3A864BEA22B1}"/>
              </a:ext>
            </a:extLst>
          </p:cNvPr>
          <p:cNvSpPr>
            <a:spLocks noGrp="1" noChangeArrowheads="1"/>
          </p:cNvSpPr>
          <p:nvPr>
            <p:ph idx="1"/>
          </p:nvPr>
        </p:nvSpPr>
        <p:spPr>
          <a:xfrm>
            <a:off x="4782957" y="550334"/>
            <a:ext cx="3530709" cy="5481673"/>
          </a:xfrm>
        </p:spPr>
        <p:txBody>
          <a:bodyPr anchor="ctr">
            <a:normAutofit fontScale="92500" lnSpcReduction="20000"/>
          </a:bodyPr>
          <a:lstStyle/>
          <a:p>
            <a:pPr eaLnBrk="1" hangingPunct="1">
              <a:buFont typeface="Wingdings" panose="05000000000000000000" pitchFamily="2" charset="2"/>
              <a:buNone/>
            </a:pPr>
            <a:r>
              <a:rPr lang="en-US" altLang="en-US" sz="2400" b="1"/>
              <a:t>5</a:t>
            </a:r>
            <a:r>
              <a:rPr lang="en-US" altLang="en-US" sz="2600" b="1"/>
              <a:t>.  Planning</a:t>
            </a:r>
          </a:p>
          <a:p>
            <a:pPr marL="342900" lvl="1" indent="0" eaLnBrk="1" hangingPunct="1">
              <a:buClr>
                <a:schemeClr val="accent2"/>
              </a:buClr>
              <a:buSzPct val="150000"/>
              <a:buNone/>
            </a:pPr>
            <a:r>
              <a:rPr lang="en-US" altLang="en-US" sz="2600"/>
              <a:t>In order to satisfy the National Objective, demonstrate that the planning project, </a:t>
            </a:r>
            <a:r>
              <a:rPr lang="en-US" altLang="en-US" sz="2600" u="sng"/>
              <a:t>if implemented</a:t>
            </a:r>
            <a:r>
              <a:rPr lang="en-US" altLang="en-US" sz="2600"/>
              <a:t>, will meet a LMI National Objective</a:t>
            </a:r>
          </a:p>
          <a:p>
            <a:pPr marL="342900" lvl="1" indent="0" eaLnBrk="1" hangingPunct="1">
              <a:buClr>
                <a:schemeClr val="accent2"/>
              </a:buClr>
              <a:buSzPct val="150000"/>
              <a:buNone/>
            </a:pPr>
            <a:endParaRPr lang="en-US" altLang="en-US" sz="2000"/>
          </a:p>
          <a:p>
            <a:pPr marL="342900" lvl="1" indent="0" eaLnBrk="1" hangingPunct="1">
              <a:buClr>
                <a:schemeClr val="accent2"/>
              </a:buClr>
              <a:buSzPct val="150000"/>
              <a:buNone/>
            </a:pPr>
            <a:endParaRPr lang="en-US" altLang="en-US" sz="2000"/>
          </a:p>
          <a:p>
            <a:pPr marL="342900" lvl="1" indent="0" eaLnBrk="1" hangingPunct="1">
              <a:buClr>
                <a:schemeClr val="accent2"/>
              </a:buClr>
              <a:buSzPct val="150000"/>
              <a:buNone/>
            </a:pPr>
            <a:r>
              <a:rPr lang="en-US" altLang="en-US" sz="2000">
                <a:solidFill>
                  <a:srgbClr val="991B4E"/>
                </a:solidFill>
              </a:rPr>
              <a:t>Examples:</a:t>
            </a:r>
          </a:p>
          <a:p>
            <a:pPr marL="342900" lvl="1" indent="0" eaLnBrk="1" hangingPunct="1">
              <a:buClr>
                <a:schemeClr val="accent2"/>
              </a:buClr>
              <a:buSzPct val="150000"/>
              <a:buNone/>
            </a:pPr>
            <a:r>
              <a:rPr lang="en-US" altLang="en-US" sz="2000">
                <a:solidFill>
                  <a:srgbClr val="991B4E"/>
                </a:solidFill>
              </a:rPr>
              <a:t>- Affordable housing study</a:t>
            </a:r>
          </a:p>
          <a:p>
            <a:pPr marL="342900" lvl="1" indent="0" eaLnBrk="1" hangingPunct="1">
              <a:buClr>
                <a:schemeClr val="accent2"/>
              </a:buClr>
              <a:buSzPct val="150000"/>
              <a:buNone/>
            </a:pPr>
            <a:r>
              <a:rPr lang="en-US" altLang="en-US" sz="2000">
                <a:solidFill>
                  <a:srgbClr val="991B4E"/>
                </a:solidFill>
              </a:rPr>
              <a:t>- Study of unmet needs for LMI persons in an area that is 51% or more</a:t>
            </a:r>
          </a:p>
          <a:p>
            <a:pPr marL="342900" lvl="1" indent="0" eaLnBrk="1" hangingPunct="1">
              <a:buClr>
                <a:schemeClr val="accent2"/>
              </a:buClr>
              <a:buSzPct val="150000"/>
              <a:buNone/>
            </a:pPr>
            <a:r>
              <a:rPr lang="en-US" altLang="en-US" sz="2000">
                <a:solidFill>
                  <a:srgbClr val="991B4E"/>
                </a:solidFill>
              </a:rPr>
              <a:t>- Study in a S&amp;B area regarding contributing conditions</a:t>
            </a:r>
          </a:p>
          <a:p>
            <a:pPr marL="342900" lvl="1" indent="0" eaLnBrk="1" hangingPunct="1">
              <a:buClr>
                <a:schemeClr val="accent2"/>
              </a:buClr>
              <a:buSzPct val="150000"/>
              <a:buNone/>
            </a:pPr>
            <a:r>
              <a:rPr lang="en-US" altLang="en-US" sz="2000">
                <a:solidFill>
                  <a:srgbClr val="991B4E"/>
                </a:solidFill>
              </a:rPr>
              <a:t>- Spot blight study designed to eliminate hazards</a:t>
            </a:r>
          </a:p>
          <a:p>
            <a:pPr lvl="3" eaLnBrk="1" hangingPunct="1">
              <a:buClr>
                <a:schemeClr val="accent2"/>
              </a:buClr>
              <a:buSzPct val="150000"/>
            </a:pPr>
            <a:endParaRPr lang="en-US" altLang="en-US" sz="1600"/>
          </a:p>
          <a:p>
            <a:endParaRPr lang="en-US" altLang="en-US" sz="1600"/>
          </a:p>
        </p:txBody>
      </p:sp>
      <p:cxnSp>
        <p:nvCxnSpPr>
          <p:cNvPr id="125969" name="Straight Connector 125968">
            <a:extLst>
              <a:ext uri="{FF2B5EF4-FFF2-40B4-BE49-F238E27FC236}">
                <a16:creationId xmlns:a16="http://schemas.microsoft.com/office/drawing/2014/main" id="{AFE97524-2AF7-40D7-8909-4B15DF1FF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5966" name="Straight Connector 125965">
            <a:extLst>
              <a:ext uri="{FF2B5EF4-FFF2-40B4-BE49-F238E27FC236}">
                <a16:creationId xmlns:a16="http://schemas.microsoft.com/office/drawing/2014/main" id="{A9DF94E9-88AB-40DF-ABD9-A57240A327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A9CBB650-BEE0-4ECD-8673-CF8FC52D95D7}"/>
              </a:ext>
            </a:extLst>
          </p:cNvPr>
          <p:cNvSpPr>
            <a:spLocks noGrp="1" noChangeArrowheads="1"/>
          </p:cNvSpPr>
          <p:nvPr>
            <p:ph type="title"/>
          </p:nvPr>
        </p:nvSpPr>
        <p:spPr>
          <a:xfrm>
            <a:off x="685800" y="152400"/>
            <a:ext cx="7772400" cy="1524000"/>
          </a:xfrm>
        </p:spPr>
        <p:txBody>
          <a:bodyPr lIns="90488" tIns="44450" rIns="90488" bIns="44450"/>
          <a:lstStyle/>
          <a:p>
            <a:pPr eaLnBrk="1" hangingPunct="1">
              <a:defRPr/>
            </a:pPr>
            <a:r>
              <a:rPr lang="en-US" sz="4000">
                <a:latin typeface="Times New Roman" pitchFamily="18" charset="0"/>
              </a:rPr>
              <a:t>Project Threshold</a:t>
            </a:r>
            <a:br>
              <a:rPr lang="en-US" sz="4000">
                <a:latin typeface="Times New Roman" pitchFamily="18" charset="0"/>
              </a:rPr>
            </a:br>
            <a:r>
              <a:rPr lang="en-US" sz="4000">
                <a:latin typeface="Times New Roman" pitchFamily="18" charset="0"/>
              </a:rPr>
              <a:t>National Objective (S&amp;B)</a:t>
            </a:r>
          </a:p>
        </p:txBody>
      </p:sp>
      <p:graphicFrame>
        <p:nvGraphicFramePr>
          <p:cNvPr id="216068" name="Rectangle 3">
            <a:extLst>
              <a:ext uri="{FF2B5EF4-FFF2-40B4-BE49-F238E27FC236}">
                <a16:creationId xmlns:a16="http://schemas.microsoft.com/office/drawing/2014/main" id="{716ED7FE-241C-8F1A-D67C-DF03080509E6}"/>
              </a:ext>
            </a:extLst>
          </p:cNvPr>
          <p:cNvGraphicFramePr>
            <a:graphicFrameLocks noGrp="1"/>
          </p:cNvGraphicFramePr>
          <p:nvPr>
            <p:ph idx="1"/>
            <p:extLst>
              <p:ext uri="{D42A27DB-BD31-4B8C-83A1-F6EECF244321}">
                <p14:modId xmlns:p14="http://schemas.microsoft.com/office/powerpoint/2010/main" val="1392073664"/>
              </p:ext>
            </p:extLst>
          </p:nvPr>
        </p:nvGraphicFramePr>
        <p:xfrm>
          <a:off x="838200" y="1803400"/>
          <a:ext cx="772795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8119" name="Rectangle 2181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8121" name="Rectangle 2181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23" name="Rectangle 2181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25" name="Rectangle 2181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27" name="Rectangle 2181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29" name="Freeform: Shape 2181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131" name="Rectangle 2181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14" name="Rectangle 2">
            <a:extLst>
              <a:ext uri="{FF2B5EF4-FFF2-40B4-BE49-F238E27FC236}">
                <a16:creationId xmlns:a16="http://schemas.microsoft.com/office/drawing/2014/main" id="{57FA2D30-88A8-4993-A98A-671AA472056E}"/>
              </a:ext>
            </a:extLst>
          </p:cNvPr>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sz="3200" b="1" i="1">
                <a:solidFill>
                  <a:srgbClr val="FFFFFF"/>
                </a:solidFill>
                <a:latin typeface="Times New Roman" pitchFamily="18" charset="0"/>
              </a:rPr>
              <a:t>To demonstrate area-wide slums and blight a community needs:</a:t>
            </a:r>
          </a:p>
        </p:txBody>
      </p:sp>
      <p:sp>
        <p:nvSpPr>
          <p:cNvPr id="129027" name="Rectangle 3">
            <a:extLst>
              <a:ext uri="{FF2B5EF4-FFF2-40B4-BE49-F238E27FC236}">
                <a16:creationId xmlns:a16="http://schemas.microsoft.com/office/drawing/2014/main" id="{6F560C8E-0517-434C-9A66-1F0E2AB2C8CC}"/>
              </a:ext>
            </a:extLst>
          </p:cNvPr>
          <p:cNvSpPr>
            <a:spLocks noGrp="1" noChangeArrowheads="1"/>
          </p:cNvSpPr>
          <p:nvPr>
            <p:ph idx="1"/>
          </p:nvPr>
        </p:nvSpPr>
        <p:spPr>
          <a:xfrm>
            <a:off x="3607694" y="649480"/>
            <a:ext cx="4916510" cy="5546047"/>
          </a:xfrm>
        </p:spPr>
        <p:txBody>
          <a:bodyPr anchor="ctr">
            <a:normAutofit lnSpcReduction="10000"/>
          </a:bodyPr>
          <a:lstStyle/>
          <a:p>
            <a:pPr eaLnBrk="1" hangingPunct="1">
              <a:buClr>
                <a:schemeClr val="tx1"/>
              </a:buClr>
            </a:pPr>
            <a:r>
              <a:rPr lang="en-US" altLang="en-US" sz="1600"/>
              <a:t>A declaration and description of area or site by local official; Consistent with Chapters 121 A and B</a:t>
            </a:r>
          </a:p>
          <a:p>
            <a:pPr eaLnBrk="1" hangingPunct="1">
              <a:buClr>
                <a:schemeClr val="tx1"/>
              </a:buClr>
            </a:pPr>
            <a:endParaRPr lang="en-US" altLang="en-US" sz="1600"/>
          </a:p>
          <a:p>
            <a:pPr eaLnBrk="1" hangingPunct="1">
              <a:buClr>
                <a:schemeClr val="tx1"/>
              </a:buClr>
            </a:pPr>
            <a:r>
              <a:rPr lang="en-US" altLang="en-US" sz="1600"/>
              <a:t>At least 25% of properties experience one or more of the following conditions: See application guidance</a:t>
            </a:r>
          </a:p>
          <a:p>
            <a:pPr lvl="1" eaLnBrk="1" hangingPunct="1"/>
            <a:r>
              <a:rPr lang="en-US" altLang="en-US" sz="1600"/>
              <a:t>Physical deterioration of buildings or improvements</a:t>
            </a:r>
          </a:p>
          <a:p>
            <a:pPr lvl="1" eaLnBrk="1" hangingPunct="1"/>
            <a:r>
              <a:rPr lang="en-US" altLang="en-US" sz="1600"/>
              <a:t>Abandonment of properties</a:t>
            </a:r>
          </a:p>
          <a:p>
            <a:pPr lvl="1" eaLnBrk="1" hangingPunct="1"/>
            <a:r>
              <a:rPr lang="en-US" altLang="en-US" sz="1600"/>
              <a:t>Chronic high occupancy turnover or vacancy rates in industrial/commercial </a:t>
            </a:r>
          </a:p>
          <a:p>
            <a:pPr lvl="1" eaLnBrk="1" hangingPunct="1"/>
            <a:r>
              <a:rPr lang="en-US" altLang="en-US" sz="1600"/>
              <a:t>Significant declines in property values or abnormally low values relative to others</a:t>
            </a:r>
          </a:p>
          <a:p>
            <a:pPr lvl="1" eaLnBrk="1" hangingPunct="1"/>
            <a:r>
              <a:rPr lang="en-US" altLang="en-US" sz="1600"/>
              <a:t>Known or suspected environmental contamination</a:t>
            </a:r>
          </a:p>
          <a:p>
            <a:pPr lvl="1" eaLnBrk="1" hangingPunct="1"/>
            <a:endParaRPr lang="en-US" altLang="en-US" sz="1600"/>
          </a:p>
          <a:p>
            <a:pPr eaLnBrk="1" hangingPunct="1">
              <a:buClr>
                <a:schemeClr val="tx1"/>
              </a:buClr>
            </a:pPr>
            <a:r>
              <a:rPr lang="en-US" altLang="en-US" sz="1600"/>
              <a:t>Map delineating target area/Written description</a:t>
            </a:r>
            <a:endParaRPr lang="en-US" altLang="en-US" sz="1600" b="1"/>
          </a:p>
          <a:p>
            <a:pPr eaLnBrk="1" hangingPunct="1">
              <a:buClr>
                <a:schemeClr val="tx1"/>
              </a:buClr>
            </a:pPr>
            <a:r>
              <a:rPr lang="en-US" altLang="en-US" sz="1600"/>
              <a:t>Current parcel inventory of buildings/properties and infrastructure </a:t>
            </a:r>
          </a:p>
          <a:p>
            <a:pPr eaLnBrk="1" hangingPunct="1">
              <a:buClr>
                <a:schemeClr val="tx1"/>
              </a:buClr>
            </a:pPr>
            <a:r>
              <a:rPr lang="en-US" altLang="en-US" sz="1600"/>
              <a:t>Appendix J - summary table</a:t>
            </a:r>
          </a:p>
          <a:p>
            <a:pPr eaLnBrk="1" hangingPunct="1">
              <a:buClr>
                <a:schemeClr val="tx1"/>
              </a:buClr>
            </a:pPr>
            <a:r>
              <a:rPr lang="en-US" altLang="en-US" sz="1600"/>
              <a:t>Appendix K  - EOHLC’s property and infrastructure rating sheets – Do not modify</a:t>
            </a:r>
          </a:p>
          <a:p>
            <a:pPr eaLnBrk="1" hangingPunct="1">
              <a:buClr>
                <a:schemeClr val="tx1"/>
              </a:buClr>
            </a:pPr>
            <a:r>
              <a:rPr lang="en-US" altLang="en-US" sz="1600"/>
              <a:t>Any proposed project must address conditions that contribute to the deterioration of the area</a:t>
            </a:r>
          </a:p>
          <a:p>
            <a:pPr eaLnBrk="1" hangingPunct="1">
              <a:buFont typeface="Wingdings" panose="05000000000000000000" pitchFamily="2" charset="2"/>
              <a:buNone/>
            </a:pPr>
            <a:endParaRPr lang="en-US" altLang="en-US" sz="1600"/>
          </a:p>
          <a:p>
            <a:pPr eaLnBrk="1" hangingPunct="1"/>
            <a:endParaRPr lang="en-US" altLang="en-US" sz="1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9144" name="Rectangle 2191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46" name="Rectangle 21914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48" name="Rectangle 21914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50" name="Rectangle 21914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52" name="Freeform: Shape 21915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9154" name="Rectangle 21915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38" name="Rectangle 2">
            <a:extLst>
              <a:ext uri="{FF2B5EF4-FFF2-40B4-BE49-F238E27FC236}">
                <a16:creationId xmlns:a16="http://schemas.microsoft.com/office/drawing/2014/main" id="{1B016242-1315-497A-B6AB-54C1ABF38CE8}"/>
              </a:ext>
            </a:extLst>
          </p:cNvPr>
          <p:cNvSpPr>
            <a:spLocks noGrp="1" noChangeArrowheads="1"/>
          </p:cNvSpPr>
          <p:nvPr>
            <p:ph type="title"/>
          </p:nvPr>
        </p:nvSpPr>
        <p:spPr>
          <a:xfrm>
            <a:off x="439858" y="1683756"/>
            <a:ext cx="2336449" cy="2396359"/>
          </a:xfrm>
        </p:spPr>
        <p:txBody>
          <a:bodyPr anchor="b">
            <a:normAutofit/>
          </a:bodyPr>
          <a:lstStyle/>
          <a:p>
            <a:pPr algn="r" eaLnBrk="1" hangingPunct="1">
              <a:defRPr/>
            </a:pPr>
            <a:r>
              <a:rPr lang="en-US" sz="3500">
                <a:solidFill>
                  <a:srgbClr val="FFFFFF"/>
                </a:solidFill>
                <a:latin typeface="Times New Roman" pitchFamily="18" charset="0"/>
              </a:rPr>
              <a:t>Slums &amp; Blight – Spot basis</a:t>
            </a:r>
          </a:p>
        </p:txBody>
      </p:sp>
      <p:graphicFrame>
        <p:nvGraphicFramePr>
          <p:cNvPr id="219140" name="Rectangle 3">
            <a:extLst>
              <a:ext uri="{FF2B5EF4-FFF2-40B4-BE49-F238E27FC236}">
                <a16:creationId xmlns:a16="http://schemas.microsoft.com/office/drawing/2014/main" id="{FAABD0E5-B036-F6BD-243A-EE4F652A8B4B}"/>
              </a:ext>
            </a:extLst>
          </p:cNvPr>
          <p:cNvGraphicFramePr>
            <a:graphicFrameLocks noGrp="1"/>
          </p:cNvGraphicFramePr>
          <p:nvPr>
            <p:ph idx="1"/>
            <p:extLst>
              <p:ext uri="{D42A27DB-BD31-4B8C-83A1-F6EECF244321}">
                <p14:modId xmlns:p14="http://schemas.microsoft.com/office/powerpoint/2010/main" val="365683422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22016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62" name="Rectangle 2">
            <a:extLst>
              <a:ext uri="{FF2B5EF4-FFF2-40B4-BE49-F238E27FC236}">
                <a16:creationId xmlns:a16="http://schemas.microsoft.com/office/drawing/2014/main" id="{410EF18A-CD45-4B7A-99E5-1062E1F6A8B6}"/>
              </a:ext>
            </a:extLst>
          </p:cNvPr>
          <p:cNvSpPr>
            <a:spLocks noGrp="1" noChangeArrowheads="1"/>
          </p:cNvSpPr>
          <p:nvPr>
            <p:ph type="title"/>
          </p:nvPr>
        </p:nvSpPr>
        <p:spPr>
          <a:xfrm>
            <a:off x="867638" y="637762"/>
            <a:ext cx="7416372" cy="900131"/>
          </a:xfrm>
        </p:spPr>
        <p:txBody>
          <a:bodyPr lIns="90488" tIns="44450" rIns="90488" bIns="44450" anchor="t">
            <a:noAutofit/>
          </a:bodyPr>
          <a:lstStyle/>
          <a:p>
            <a:pPr eaLnBrk="1" hangingPunct="1">
              <a:defRPr/>
            </a:pPr>
            <a:r>
              <a:rPr lang="en-US" sz="3600">
                <a:solidFill>
                  <a:schemeClr val="bg1"/>
                </a:solidFill>
                <a:latin typeface="Times New Roman" pitchFamily="18" charset="0"/>
              </a:rPr>
              <a:t>Project Threshold</a:t>
            </a:r>
            <a:br>
              <a:rPr lang="en-US" sz="3600">
                <a:solidFill>
                  <a:schemeClr val="bg1"/>
                </a:solidFill>
                <a:latin typeface="Times New Roman" pitchFamily="18" charset="0"/>
              </a:rPr>
            </a:br>
            <a:r>
              <a:rPr lang="en-US" sz="3600">
                <a:solidFill>
                  <a:schemeClr val="bg1"/>
                </a:solidFill>
                <a:latin typeface="Times New Roman" pitchFamily="18" charset="0"/>
              </a:rPr>
              <a:t>Nat’l Objective - Critical Need</a:t>
            </a:r>
            <a:br>
              <a:rPr lang="en-US" sz="3600">
                <a:solidFill>
                  <a:schemeClr val="bg1"/>
                </a:solidFill>
                <a:latin typeface="Times New Roman" pitchFamily="18" charset="0"/>
              </a:rPr>
            </a:br>
            <a:endParaRPr lang="en-US" sz="3600">
              <a:solidFill>
                <a:schemeClr val="bg1"/>
              </a:solidFill>
              <a:latin typeface="Times New Roman" pitchFamily="18" charset="0"/>
            </a:endParaRPr>
          </a:p>
        </p:txBody>
      </p:sp>
      <p:sp>
        <p:nvSpPr>
          <p:cNvPr id="220169" name="Rectangle 22016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71" name="Rectangle 22017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5" name="Rectangle 3">
            <a:extLst>
              <a:ext uri="{FF2B5EF4-FFF2-40B4-BE49-F238E27FC236}">
                <a16:creationId xmlns:a16="http://schemas.microsoft.com/office/drawing/2014/main" id="{D44C7A6D-3724-4CE0-898D-CBA9581FA8E2}"/>
              </a:ext>
            </a:extLst>
          </p:cNvPr>
          <p:cNvSpPr>
            <a:spLocks noGrp="1" noChangeArrowheads="1"/>
          </p:cNvSpPr>
          <p:nvPr>
            <p:ph idx="1"/>
          </p:nvPr>
        </p:nvSpPr>
        <p:spPr>
          <a:xfrm>
            <a:off x="866661" y="2217343"/>
            <a:ext cx="7410669" cy="4403590"/>
          </a:xfrm>
        </p:spPr>
        <p:txBody>
          <a:bodyPr lIns="90488" tIns="44450" rIns="90488" bIns="44450">
            <a:normAutofit/>
          </a:bodyPr>
          <a:lstStyle/>
          <a:p>
            <a:pPr eaLnBrk="1" hangingPunct="1">
              <a:buClr>
                <a:schemeClr val="tx1"/>
              </a:buClr>
              <a:buSzTx/>
              <a:buFontTx/>
              <a:buChar char="•"/>
              <a:defRPr/>
            </a:pPr>
            <a:r>
              <a:rPr lang="en-US" altLang="en-US" sz="2000"/>
              <a:t>AKA -  </a:t>
            </a:r>
            <a:r>
              <a:rPr lang="en-US" altLang="en-US" sz="2000" i="1"/>
              <a:t>Urgent Need</a:t>
            </a:r>
          </a:p>
          <a:p>
            <a:pPr eaLnBrk="1" hangingPunct="1">
              <a:buClr>
                <a:schemeClr val="tx1"/>
              </a:buClr>
              <a:buSzTx/>
              <a:buFontTx/>
              <a:buChar char="•"/>
              <a:defRPr/>
            </a:pPr>
            <a:r>
              <a:rPr lang="en-US" altLang="en-US" sz="2000"/>
              <a:t>Catastrophe, natural disaster – Conditions that pose a serious and immediate threat to the health/welfare of the community</a:t>
            </a:r>
          </a:p>
          <a:p>
            <a:pPr eaLnBrk="1" hangingPunct="1">
              <a:buClr>
                <a:schemeClr val="tx1"/>
              </a:buClr>
              <a:buSzTx/>
              <a:buFontTx/>
              <a:buChar char="•"/>
              <a:defRPr/>
            </a:pPr>
            <a:r>
              <a:rPr lang="en-US" altLang="en-US" sz="2000"/>
              <a:t>Situation not known prior to 18 months preceding EOHLC approval</a:t>
            </a:r>
          </a:p>
          <a:p>
            <a:pPr eaLnBrk="1" hangingPunct="1">
              <a:buClr>
                <a:schemeClr val="tx1"/>
              </a:buClr>
              <a:buSzTx/>
              <a:buFontTx/>
              <a:buChar char="•"/>
              <a:defRPr/>
            </a:pPr>
            <a:r>
              <a:rPr lang="en-US" altLang="en-US" sz="2000"/>
              <a:t>Community cannot finance on its own and </a:t>
            </a:r>
            <a:r>
              <a:rPr lang="en-US" altLang="en-US" sz="2000" u="sng"/>
              <a:t>No</a:t>
            </a:r>
            <a:r>
              <a:rPr lang="en-US" altLang="en-US" sz="2000"/>
              <a:t> other financial resources exist</a:t>
            </a:r>
          </a:p>
          <a:p>
            <a:pPr eaLnBrk="1" hangingPunct="1">
              <a:buClr>
                <a:schemeClr val="tx1"/>
              </a:buClr>
              <a:buSzTx/>
              <a:buFontTx/>
              <a:buChar char="•"/>
              <a:defRPr/>
            </a:pPr>
            <a:r>
              <a:rPr lang="en-US" altLang="en-US" sz="2000"/>
              <a:t>EOHLC approval necessary before application is submitted</a:t>
            </a:r>
          </a:p>
          <a:p>
            <a:pPr marL="0" indent="0" eaLnBrk="1" hangingPunct="1">
              <a:buClr>
                <a:schemeClr val="tx1"/>
              </a:buClr>
              <a:buSzTx/>
              <a:buNone/>
              <a:defRPr/>
            </a:pPr>
            <a:r>
              <a:rPr lang="en-US" altLang="en-US" sz="2000"/>
              <a:t>Provide:</a:t>
            </a:r>
          </a:p>
          <a:p>
            <a:pPr marL="0" indent="0" eaLnBrk="1" hangingPunct="1">
              <a:buClr>
                <a:schemeClr val="tx1"/>
              </a:buClr>
              <a:buSzTx/>
              <a:buNone/>
              <a:defRPr/>
            </a:pPr>
            <a:r>
              <a:rPr lang="en-US" altLang="en-US" sz="2000"/>
              <a:t>Description of the nature and seriousness of condition – include timing of development of condition and photographs</a:t>
            </a:r>
          </a:p>
          <a:p>
            <a:pPr marL="0" indent="0" eaLnBrk="1" hangingPunct="1">
              <a:buClr>
                <a:schemeClr val="tx1"/>
              </a:buClr>
              <a:buSzTx/>
              <a:buNone/>
              <a:defRPr/>
            </a:pPr>
            <a:r>
              <a:rPr lang="en-US" altLang="en-US" sz="2000"/>
              <a:t>Certification by local government of serious and immediate threat and evidence showing unavailability of other financial resources</a:t>
            </a:r>
          </a:p>
          <a:p>
            <a:pPr marL="0" indent="0" eaLnBrk="1" hangingPunct="1">
              <a:buClr>
                <a:schemeClr val="tx1"/>
              </a:buClr>
              <a:buSzTx/>
              <a:buFont typeface="Wingdings" panose="05000000000000000000" pitchFamily="2" charset="2"/>
              <a:buNone/>
              <a:defRPr/>
            </a:pPr>
            <a:endParaRPr lang="en-US" altLang="en-US" sz="16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5591" name="Rectangle 19559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3" name="Rectangle 19559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595" name="Group 19559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95596" name="Freeform: Shape 19559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7" name="Freeform: Shape 19559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8" name="Freeform: Shape 19559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9" name="Freeform: Shape 19559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586" name="Rectangle 2">
            <a:extLst>
              <a:ext uri="{FF2B5EF4-FFF2-40B4-BE49-F238E27FC236}">
                <a16:creationId xmlns:a16="http://schemas.microsoft.com/office/drawing/2014/main" id="{E2D58E93-B8E3-4DA3-B934-4FD31B84CDAD}"/>
              </a:ext>
            </a:extLst>
          </p:cNvPr>
          <p:cNvSpPr>
            <a:spLocks noGrp="1" noChangeArrowheads="1"/>
          </p:cNvSpPr>
          <p:nvPr>
            <p:ph type="title"/>
          </p:nvPr>
        </p:nvSpPr>
        <p:spPr>
          <a:xfrm>
            <a:off x="2270943" y="991261"/>
            <a:ext cx="4316022" cy="1837349"/>
          </a:xfrm>
        </p:spPr>
        <p:txBody>
          <a:bodyPr>
            <a:normAutofit fontScale="90000"/>
          </a:bodyPr>
          <a:lstStyle/>
          <a:p>
            <a:pPr algn="ctr" eaLnBrk="1" hangingPunct="1">
              <a:defRPr/>
            </a:pPr>
            <a:br>
              <a:rPr lang="en-US" sz="3100">
                <a:solidFill>
                  <a:schemeClr val="tx2"/>
                </a:solidFill>
                <a:effectLst/>
                <a:latin typeface="Book Antiqua" pitchFamily="18" charset="0"/>
              </a:rPr>
            </a:br>
            <a:r>
              <a:rPr lang="en-US" sz="3100">
                <a:solidFill>
                  <a:schemeClr val="tx2"/>
                </a:solidFill>
                <a:latin typeface="Times New Roman" pitchFamily="18" charset="0"/>
              </a:rPr>
              <a:t>Grant Award Amounts</a:t>
            </a:r>
            <a:br>
              <a:rPr lang="en-US" sz="3100">
                <a:solidFill>
                  <a:schemeClr val="tx2"/>
                </a:solidFill>
                <a:latin typeface="Times New Roman" pitchFamily="18" charset="0"/>
              </a:rPr>
            </a:br>
            <a:r>
              <a:rPr lang="en-US" sz="4900">
                <a:solidFill>
                  <a:schemeClr val="tx2"/>
                </a:solidFill>
                <a:latin typeface="Times New Roman" pitchFamily="18" charset="0"/>
              </a:rPr>
              <a:t>Mini-Entitlement</a:t>
            </a:r>
            <a:br>
              <a:rPr lang="en-US" sz="3100">
                <a:solidFill>
                  <a:schemeClr val="tx2"/>
                </a:solidFill>
                <a:latin typeface="Book Antiqua" pitchFamily="18" charset="0"/>
              </a:rPr>
            </a:br>
            <a:endParaRPr lang="en-US" sz="3100">
              <a:solidFill>
                <a:schemeClr val="tx2"/>
              </a:solidFill>
              <a:latin typeface="Book Antiqua" pitchFamily="18" charset="0"/>
            </a:endParaRPr>
          </a:p>
        </p:txBody>
      </p:sp>
      <p:sp>
        <p:nvSpPr>
          <p:cNvPr id="21507" name="Rectangle 3">
            <a:extLst>
              <a:ext uri="{FF2B5EF4-FFF2-40B4-BE49-F238E27FC236}">
                <a16:creationId xmlns:a16="http://schemas.microsoft.com/office/drawing/2014/main" id="{973D03D1-9B57-4A7B-8B38-CCF0C9309824}"/>
              </a:ext>
            </a:extLst>
          </p:cNvPr>
          <p:cNvSpPr>
            <a:spLocks noGrp="1" noChangeArrowheads="1"/>
          </p:cNvSpPr>
          <p:nvPr>
            <p:ph idx="1"/>
          </p:nvPr>
        </p:nvSpPr>
        <p:spPr>
          <a:xfrm>
            <a:off x="1536192" y="2711690"/>
            <a:ext cx="6153911" cy="3515374"/>
          </a:xfrm>
        </p:spPr>
        <p:txBody>
          <a:bodyPr anchor="t">
            <a:normAutofit/>
          </a:bodyPr>
          <a:lstStyle/>
          <a:p>
            <a:pPr>
              <a:spcBef>
                <a:spcPct val="0"/>
              </a:spcBef>
              <a:spcAft>
                <a:spcPts val="600"/>
              </a:spcAft>
              <a:buClrTx/>
              <a:buSzTx/>
              <a:buFontTx/>
              <a:buNone/>
              <a:defRPr/>
            </a:pPr>
            <a:r>
              <a:rPr lang="en-US" altLang="en-US" sz="1700" b="1">
                <a:solidFill>
                  <a:schemeClr val="tx2"/>
                </a:solidFill>
              </a:rPr>
              <a:t>				</a:t>
            </a:r>
            <a:endParaRPr lang="en-US" altLang="en-US" sz="1700">
              <a:solidFill>
                <a:schemeClr val="tx2"/>
              </a:solidFill>
            </a:endParaRPr>
          </a:p>
          <a:p>
            <a:pPr>
              <a:spcBef>
                <a:spcPct val="0"/>
              </a:spcBef>
              <a:spcAft>
                <a:spcPts val="600"/>
              </a:spcAft>
              <a:buClrTx/>
              <a:buSzPct val="120000"/>
              <a:buFontTx/>
              <a:buChar char="•"/>
              <a:defRPr/>
            </a:pPr>
            <a:r>
              <a:rPr lang="en-US" altLang="en-US" sz="2800">
                <a:solidFill>
                  <a:schemeClr val="tx2"/>
                </a:solidFill>
              </a:rPr>
              <a:t>Maximum Award is  $925,000</a:t>
            </a:r>
          </a:p>
          <a:p>
            <a:pPr marL="0" indent="0">
              <a:spcBef>
                <a:spcPct val="0"/>
              </a:spcBef>
              <a:spcAft>
                <a:spcPts val="600"/>
              </a:spcAft>
              <a:buClrTx/>
              <a:buSzPct val="120000"/>
              <a:buFont typeface="Wingdings" panose="05000000000000000000" pitchFamily="2" charset="2"/>
              <a:buNone/>
              <a:defRPr/>
            </a:pPr>
            <a:endParaRPr lang="en-US" altLang="en-US" sz="2800">
              <a:solidFill>
                <a:schemeClr val="tx2"/>
              </a:solidFill>
            </a:endParaRPr>
          </a:p>
          <a:p>
            <a:pPr>
              <a:spcBef>
                <a:spcPct val="0"/>
              </a:spcBef>
              <a:spcAft>
                <a:spcPts val="600"/>
              </a:spcAft>
              <a:buClrTx/>
              <a:buSzPct val="120000"/>
              <a:buFontTx/>
              <a:buChar char="•"/>
              <a:defRPr/>
            </a:pPr>
            <a:r>
              <a:rPr lang="en-US" altLang="en-US" sz="2800">
                <a:solidFill>
                  <a:schemeClr val="tx2"/>
                </a:solidFill>
              </a:rPr>
              <a:t>10 Communities designated for FFY 2024</a:t>
            </a:r>
          </a:p>
          <a:p>
            <a:pPr>
              <a:spcBef>
                <a:spcPct val="0"/>
              </a:spcBef>
              <a:spcAft>
                <a:spcPts val="600"/>
              </a:spcAft>
              <a:buClrTx/>
              <a:buSzPct val="120000"/>
              <a:buFontTx/>
              <a:buChar char="•"/>
              <a:defRPr/>
            </a:pPr>
            <a:endParaRPr lang="en-US" altLang="en-US" sz="2800">
              <a:solidFill>
                <a:schemeClr val="tx2"/>
              </a:solidFill>
            </a:endParaRPr>
          </a:p>
          <a:p>
            <a:pPr>
              <a:spcBef>
                <a:spcPct val="0"/>
              </a:spcBef>
              <a:spcAft>
                <a:spcPts val="600"/>
              </a:spcAft>
              <a:buClrTx/>
              <a:buSzPct val="120000"/>
              <a:buFontTx/>
              <a:buChar char="•"/>
              <a:defRPr/>
            </a:pPr>
            <a:r>
              <a:rPr lang="en-US" altLang="en-US" sz="2800">
                <a:solidFill>
                  <a:schemeClr val="tx2"/>
                </a:solidFill>
              </a:rPr>
              <a:t>May not participate in joint application</a:t>
            </a:r>
          </a:p>
          <a:p>
            <a:pPr>
              <a:spcBef>
                <a:spcPct val="0"/>
              </a:spcBef>
              <a:spcAft>
                <a:spcPts val="600"/>
              </a:spcAft>
              <a:buClrTx/>
              <a:buSzPct val="120000"/>
              <a:buFontTx/>
              <a:buChar char="•"/>
              <a:defRPr/>
            </a:pPr>
            <a:endParaRPr lang="en-US" altLang="en-US" sz="1700">
              <a:solidFill>
                <a:schemeClr val="tx2"/>
              </a:solidFill>
            </a:endParaRPr>
          </a:p>
          <a:p>
            <a:pPr marL="0" indent="0">
              <a:spcBef>
                <a:spcPct val="0"/>
              </a:spcBef>
              <a:spcAft>
                <a:spcPts val="600"/>
              </a:spcAft>
              <a:buClrTx/>
              <a:buSzPct val="120000"/>
              <a:buFont typeface="Wingdings" panose="05000000000000000000" pitchFamily="2" charset="2"/>
              <a:buNone/>
              <a:defRPr/>
            </a:pPr>
            <a:endParaRPr lang="en-US" altLang="en-US" sz="1700">
              <a:solidFill>
                <a:schemeClr val="tx2"/>
              </a:solidFill>
            </a:endParaRPr>
          </a:p>
          <a:p>
            <a:pPr>
              <a:spcBef>
                <a:spcPct val="0"/>
              </a:spcBef>
              <a:spcAft>
                <a:spcPts val="600"/>
              </a:spcAft>
              <a:buClrTx/>
              <a:buSzPct val="120000"/>
              <a:buFontTx/>
              <a:buChar char="•"/>
              <a:defRPr/>
            </a:pPr>
            <a:endParaRPr lang="en-US" altLang="en-US" sz="1700">
              <a:solidFill>
                <a:schemeClr val="tx2"/>
              </a:solidFill>
            </a:endParaRPr>
          </a:p>
          <a:p>
            <a:pPr>
              <a:spcBef>
                <a:spcPct val="0"/>
              </a:spcBef>
              <a:spcAft>
                <a:spcPts val="600"/>
              </a:spcAft>
              <a:buClrTx/>
              <a:buSzPct val="120000"/>
              <a:buFontTx/>
              <a:buChar char="•"/>
              <a:defRPr/>
            </a:pPr>
            <a:endParaRPr lang="en-US" altLang="en-US" sz="1700">
              <a:solidFill>
                <a:schemeClr val="tx2"/>
              </a:solidFill>
            </a:endParaRPr>
          </a:p>
          <a:p>
            <a:pPr>
              <a:spcBef>
                <a:spcPct val="0"/>
              </a:spcBef>
              <a:spcAft>
                <a:spcPts val="600"/>
              </a:spcAft>
              <a:buClrTx/>
              <a:buSzTx/>
              <a:buFontTx/>
              <a:buChar char="•"/>
              <a:defRPr/>
            </a:pPr>
            <a:endParaRPr lang="en-US" altLang="en-US" sz="1700">
              <a:solidFill>
                <a:schemeClr val="tx2"/>
              </a:solidFill>
            </a:endParaRPr>
          </a:p>
          <a:p>
            <a:pPr>
              <a:spcBef>
                <a:spcPct val="0"/>
              </a:spcBef>
              <a:spcAft>
                <a:spcPts val="600"/>
              </a:spcAft>
              <a:buClrTx/>
              <a:buSzTx/>
              <a:buFontTx/>
              <a:buChar char="•"/>
              <a:defRPr/>
            </a:pPr>
            <a:endParaRPr lang="en-US" altLang="en-US" sz="1700">
              <a:solidFill>
                <a:schemeClr val="tx2"/>
              </a:solidFill>
            </a:endParaRPr>
          </a:p>
        </p:txBody>
      </p:sp>
      <p:grpSp>
        <p:nvGrpSpPr>
          <p:cNvPr id="195601" name="Group 19560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195602" name="Freeform: Shape 19560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03" name="Freeform: Shape 19560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04" name="Freeform: Shape 19560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5605" name="Freeform: Shape 19560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E0819-8620-017D-81FE-D2C29E06D900}"/>
              </a:ext>
            </a:extLst>
          </p:cNvPr>
          <p:cNvSpPr>
            <a:spLocks noGrp="1"/>
          </p:cNvSpPr>
          <p:nvPr>
            <p:ph type="title"/>
          </p:nvPr>
        </p:nvSpPr>
        <p:spPr>
          <a:xfrm>
            <a:off x="4942996" y="4267832"/>
            <a:ext cx="3604497" cy="1297115"/>
          </a:xfrm>
        </p:spPr>
        <p:txBody>
          <a:bodyPr vert="horz" lIns="91440" tIns="45720" rIns="91440" bIns="45720" rtlCol="0" anchor="t">
            <a:normAutofit/>
          </a:bodyPr>
          <a:lstStyle/>
          <a:p>
            <a:pPr defTabSz="914400"/>
            <a:r>
              <a:rPr lang="en-US" sz="3500" kern="1200">
                <a:solidFill>
                  <a:schemeClr val="tx2"/>
                </a:solidFill>
                <a:latin typeface="+mj-lt"/>
                <a:ea typeface="+mj-ea"/>
                <a:cs typeface="+mj-cs"/>
              </a:rPr>
              <a:t>Questions???</a:t>
            </a:r>
          </a:p>
        </p:txBody>
      </p:sp>
      <p:pic>
        <p:nvPicPr>
          <p:cNvPr id="7" name="Graphic 6" descr="Question mark">
            <a:extLst>
              <a:ext uri="{FF2B5EF4-FFF2-40B4-BE49-F238E27FC236}">
                <a16:creationId xmlns:a16="http://schemas.microsoft.com/office/drawing/2014/main" id="{1568FDFB-B846-34D6-656E-2E37746CB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5411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170" name="Picture 2" descr="Gilbertville pkg after faded">
            <a:extLst>
              <a:ext uri="{FF2B5EF4-FFF2-40B4-BE49-F238E27FC236}">
                <a16:creationId xmlns:a16="http://schemas.microsoft.com/office/drawing/2014/main" id="{42FB8760-B0C5-485A-BE99-03E62F1FD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677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a:extLst>
              <a:ext uri="{FF2B5EF4-FFF2-40B4-BE49-F238E27FC236}">
                <a16:creationId xmlns:a16="http://schemas.microsoft.com/office/drawing/2014/main" id="{B0A9326C-380C-4126-9617-1AAED560F9FA}"/>
              </a:ext>
            </a:extLst>
          </p:cNvPr>
          <p:cNvSpPr>
            <a:spLocks noGrp="1" noChangeArrowheads="1"/>
          </p:cNvSpPr>
          <p:nvPr>
            <p:ph type="body" idx="4294967295"/>
          </p:nvPr>
        </p:nvSpPr>
        <p:spPr>
          <a:xfrm>
            <a:off x="3505200" y="4419600"/>
            <a:ext cx="5638800" cy="106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lgn="ctr" eaLnBrk="1" hangingPunct="1">
              <a:lnSpc>
                <a:spcPct val="90000"/>
              </a:lnSpc>
              <a:buFont typeface="Wingdings" panose="05000000000000000000" pitchFamily="2" charset="2"/>
              <a:buNone/>
            </a:pPr>
            <a:r>
              <a:rPr lang="en-US" altLang="en-US" b="1">
                <a:solidFill>
                  <a:srgbClr val="474195"/>
                </a:solidFill>
                <a:latin typeface="Tahoma" panose="020B0604030504040204" pitchFamily="34" charset="0"/>
              </a:rPr>
              <a:t>Phone: 617.573.1400</a:t>
            </a:r>
          </a:p>
        </p:txBody>
      </p:sp>
      <p:sp>
        <p:nvSpPr>
          <p:cNvPr id="135172" name="Text Box 4">
            <a:hlinkClick r:id="rId4" action="ppaction://hlinksldjump"/>
            <a:extLst>
              <a:ext uri="{FF2B5EF4-FFF2-40B4-BE49-F238E27FC236}">
                <a16:creationId xmlns:a16="http://schemas.microsoft.com/office/drawing/2014/main" id="{B738D2B4-BE92-430C-950E-71E3AA1F9DC9}"/>
              </a:ext>
            </a:extLst>
          </p:cNvPr>
          <p:cNvSpPr txBox="1">
            <a:spLocks noChangeArrowheads="1"/>
          </p:cNvSpPr>
          <p:nvPr/>
        </p:nvSpPr>
        <p:spPr bwMode="auto">
          <a:xfrm>
            <a:off x="2438400" y="5638800"/>
            <a:ext cx="49199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b="1">
                <a:solidFill>
                  <a:srgbClr val="474195"/>
                </a:solidFill>
                <a:latin typeface="Tahoma" panose="020B0604030504040204" pitchFamily="34" charset="0"/>
              </a:rPr>
              <a:t>www.mass.gov/eohlc/</a:t>
            </a:r>
          </a:p>
        </p:txBody>
      </p:sp>
      <p:sp>
        <p:nvSpPr>
          <p:cNvPr id="135175" name="Text Box 7">
            <a:extLst>
              <a:ext uri="{FF2B5EF4-FFF2-40B4-BE49-F238E27FC236}">
                <a16:creationId xmlns:a16="http://schemas.microsoft.com/office/drawing/2014/main" id="{383C14A1-0D26-4B58-86C3-C8D4CB1C11C8}"/>
              </a:ext>
            </a:extLst>
          </p:cNvPr>
          <p:cNvSpPr txBox="1">
            <a:spLocks noChangeArrowheads="1"/>
          </p:cNvSpPr>
          <p:nvPr/>
        </p:nvSpPr>
        <p:spPr bwMode="auto">
          <a:xfrm>
            <a:off x="1143524" y="2286000"/>
            <a:ext cx="6917278"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EOHLC</a:t>
            </a:r>
          </a:p>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100 Cambridge Street, Suite 300</a:t>
            </a:r>
          </a:p>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Boston, MA  02114</a:t>
            </a:r>
          </a:p>
          <a:p>
            <a:pPr algn="ctr" eaLnBrk="1" hangingPunct="1">
              <a:spcBef>
                <a:spcPct val="0"/>
              </a:spcBef>
              <a:buClrTx/>
              <a:buSzTx/>
              <a:buFontTx/>
              <a:buNone/>
            </a:pPr>
            <a:endParaRPr lang="en-US" altLang="en-US" b="1">
              <a:solidFill>
                <a:srgbClr val="474195"/>
              </a:solidFill>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6615" name="Rectangle 196614">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17" name="Rectangle 196616">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6610" name="Rectangle 2">
            <a:extLst>
              <a:ext uri="{FF2B5EF4-FFF2-40B4-BE49-F238E27FC236}">
                <a16:creationId xmlns:a16="http://schemas.microsoft.com/office/drawing/2014/main" id="{384B263F-7DCD-441C-97B2-42968E0C5E35}"/>
              </a:ext>
            </a:extLst>
          </p:cNvPr>
          <p:cNvSpPr>
            <a:spLocks noGrp="1" noChangeArrowheads="1"/>
          </p:cNvSpPr>
          <p:nvPr>
            <p:ph type="title"/>
          </p:nvPr>
        </p:nvSpPr>
        <p:spPr>
          <a:xfrm>
            <a:off x="884419" y="1594707"/>
            <a:ext cx="7375161" cy="1325563"/>
          </a:xfrm>
        </p:spPr>
        <p:txBody>
          <a:bodyPr anchor="b">
            <a:normAutofit/>
          </a:bodyPr>
          <a:lstStyle/>
          <a:p>
            <a:pPr algn="ctr" eaLnBrk="1" hangingPunct="1">
              <a:defRPr/>
            </a:pPr>
            <a:r>
              <a:rPr lang="en-US" sz="3100">
                <a:solidFill>
                  <a:schemeClr val="tx2"/>
                </a:solidFill>
                <a:latin typeface="Times New Roman" pitchFamily="18" charset="0"/>
              </a:rPr>
              <a:t>Due dates CDF and Mini-Entitlement Applications</a:t>
            </a:r>
          </a:p>
        </p:txBody>
      </p:sp>
      <p:grpSp>
        <p:nvGrpSpPr>
          <p:cNvPr id="196619" name="Group 196618">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509575" cy="2510865"/>
            <a:chOff x="-305" y="-1"/>
            <a:chExt cx="3832880" cy="2876136"/>
          </a:xfrm>
        </p:grpSpPr>
        <p:sp>
          <p:nvSpPr>
            <p:cNvPr id="196620" name="Freeform: Shape 196619">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1" name="Freeform: Shape 196620">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2" name="Freeform: Shape 196621">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3" name="Freeform: Shape 196622">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07" name="Rectangle 3">
            <a:extLst>
              <a:ext uri="{FF2B5EF4-FFF2-40B4-BE49-F238E27FC236}">
                <a16:creationId xmlns:a16="http://schemas.microsoft.com/office/drawing/2014/main" id="{BE6ED878-7B66-4521-AA65-B59FED3E3796}"/>
              </a:ext>
            </a:extLst>
          </p:cNvPr>
          <p:cNvSpPr>
            <a:spLocks noGrp="1" noChangeArrowheads="1"/>
          </p:cNvSpPr>
          <p:nvPr>
            <p:ph idx="1"/>
          </p:nvPr>
        </p:nvSpPr>
        <p:spPr>
          <a:xfrm>
            <a:off x="884419" y="3329677"/>
            <a:ext cx="7375161" cy="2901790"/>
          </a:xfrm>
        </p:spPr>
        <p:txBody>
          <a:bodyPr>
            <a:normAutofit/>
          </a:bodyPr>
          <a:lstStyle/>
          <a:p>
            <a:pPr eaLnBrk="1" hangingPunct="1">
              <a:buClr>
                <a:schemeClr val="tx1"/>
              </a:buClr>
            </a:pPr>
            <a:r>
              <a:rPr lang="en-US" altLang="en-US" sz="2400">
                <a:solidFill>
                  <a:schemeClr val="tx2"/>
                </a:solidFill>
              </a:rPr>
              <a:t>Applications for CDF and Mini-Entitlements due </a:t>
            </a:r>
            <a:r>
              <a:rPr lang="en-US" altLang="en-US" sz="2400" b="1">
                <a:solidFill>
                  <a:schemeClr val="tx2"/>
                </a:solidFill>
              </a:rPr>
              <a:t>Monday, March 25, 2024 at 3:00:00 PM</a:t>
            </a:r>
            <a:r>
              <a:rPr lang="en-US" altLang="en-US" sz="2400">
                <a:solidFill>
                  <a:schemeClr val="tx2"/>
                </a:solidFill>
              </a:rPr>
              <a:t> via Intelligrants</a:t>
            </a:r>
          </a:p>
          <a:p>
            <a:pPr eaLnBrk="1" hangingPunct="1">
              <a:buClr>
                <a:schemeClr val="tx1"/>
              </a:buClr>
            </a:pPr>
            <a:endParaRPr lang="en-US" altLang="en-US" sz="2400">
              <a:solidFill>
                <a:schemeClr val="tx2"/>
              </a:solidFill>
            </a:endParaRPr>
          </a:p>
          <a:p>
            <a:pPr eaLnBrk="1" hangingPunct="1">
              <a:buClr>
                <a:schemeClr val="tx1"/>
              </a:buClr>
            </a:pPr>
            <a:r>
              <a:rPr lang="en-US" altLang="en-US" sz="2400">
                <a:solidFill>
                  <a:schemeClr val="tx2"/>
                </a:solidFill>
              </a:rPr>
              <a:t>1 copy of application cover page, joint authorization page(s) with signatures of appropriate CEO due with the application attached in Miscellaneous attachments – </a:t>
            </a:r>
            <a:r>
              <a:rPr lang="en-US" altLang="en-US" sz="2400" b="1" i="1">
                <a:solidFill>
                  <a:srgbClr val="FF9966"/>
                </a:solidFill>
              </a:rPr>
              <a:t>No other documents – Do Not Send by Mail</a:t>
            </a:r>
          </a:p>
          <a:p>
            <a:pPr eaLnBrk="1" hangingPunct="1"/>
            <a:endParaRPr lang="en-US" altLang="en-US" sz="1600">
              <a:solidFill>
                <a:schemeClr val="tx2"/>
              </a:solidFill>
            </a:endParaRPr>
          </a:p>
        </p:txBody>
      </p:sp>
      <p:grpSp>
        <p:nvGrpSpPr>
          <p:cNvPr id="196625" name="Group 196624">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319752" y="4030420"/>
            <a:ext cx="3878664" cy="1776494"/>
            <a:chOff x="6867015" y="-1"/>
            <a:chExt cx="5324985" cy="3251912"/>
          </a:xfrm>
          <a:solidFill>
            <a:schemeClr val="accent5">
              <a:alpha val="10000"/>
            </a:schemeClr>
          </a:solidFill>
        </p:grpSpPr>
        <p:sp>
          <p:nvSpPr>
            <p:cNvPr id="196626" name="Freeform: Shape 196625">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7" name="Freeform: Shape 196626">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8" name="Freeform: Shape 196627">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9" name="Freeform: Shape 196628">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741674DAB3C4A91D4D4EAF8471F21" ma:contentTypeVersion="15" ma:contentTypeDescription="Create a new document." ma:contentTypeScope="" ma:versionID="6dbdf3ae789ff650ddf376fb9eedf741">
  <xsd:schema xmlns:xsd="http://www.w3.org/2001/XMLSchema" xmlns:xs="http://www.w3.org/2001/XMLSchema" xmlns:p="http://schemas.microsoft.com/office/2006/metadata/properties" xmlns:ns2="284a69f8-a849-4d4f-929d-22bdf9b66af6" xmlns:ns3="7b83dbe2-6fd2-449a-a932-0d75829bf641" targetNamespace="http://schemas.microsoft.com/office/2006/metadata/properties" ma:root="true" ma:fieldsID="c77c56cf2f708abd9d7bef8937612f6f" ns2:_="" ns3:_="">
    <xsd:import namespace="284a69f8-a849-4d4f-929d-22bdf9b66af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a69f8-a849-4d4f-929d-22bdf9b66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4a28a53-363d-41fc-951b-6724d144b251}"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4a69f8-a849-4d4f-929d-22bdf9b66af6">
      <Terms xmlns="http://schemas.microsoft.com/office/infopath/2007/PartnerControls"/>
    </lcf76f155ced4ddcb4097134ff3c332f>
    <TaxCatchAll xmlns="7b83dbe2-6fd2-449a-a932-0d75829bf641" xsi:nil="true"/>
    <SharedWithUsers xmlns="7b83dbe2-6fd2-449a-a932-0d75829bf641">
      <UserInfo>
        <DisplayName>Roushanaei, Patricia (EOHLC)</DisplayName>
        <AccountId>59</AccountId>
        <AccountType/>
      </UserInfo>
      <UserInfo>
        <DisplayName>Southard, Mark (EOHLC)</DisplayName>
        <AccountId>54</AccountId>
        <AccountType/>
      </UserInfo>
      <UserInfo>
        <DisplayName>McNelis, Kathryn (EOHLC)</DisplayName>
        <AccountId>27</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60399F-31CC-44C6-BE20-B4EFA30C584D}">
  <ds:schemaRefs>
    <ds:schemaRef ds:uri="284a69f8-a849-4d4f-929d-22bdf9b66af6"/>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4447F7-0788-42CC-9A1E-F76AF09A94A9}">
  <ds:schemaRefs>
    <ds:schemaRef ds:uri="http://schemas.microsoft.com/office/2006/metadata/longProperties"/>
  </ds:schemaRefs>
</ds:datastoreItem>
</file>

<file path=customXml/itemProps3.xml><?xml version="1.0" encoding="utf-8"?>
<ds:datastoreItem xmlns:ds="http://schemas.openxmlformats.org/officeDocument/2006/customXml" ds:itemID="{6DB7C1A5-C577-4F5F-BB62-D6DA48F6206C}">
  <ds:schemaRefs>
    <ds:schemaRef ds:uri="284a69f8-a849-4d4f-929d-22bdf9b66af6"/>
    <ds:schemaRef ds:uri="7b83dbe2-6fd2-449a-a932-0d75829bf6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B7BC901-9E90-4F44-A3A3-571BFDA74E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4138</Words>
  <Application>Microsoft Office PowerPoint</Application>
  <PresentationFormat>Letter Paper (8.5x11 in)</PresentationFormat>
  <Paragraphs>513</Paragraphs>
  <Slides>81</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Abadi Extra Light</vt:lpstr>
      <vt:lpstr>Arial</vt:lpstr>
      <vt:lpstr>Book Antiqua</vt:lpstr>
      <vt:lpstr>Calibri</vt:lpstr>
      <vt:lpstr>Calibri Light</vt:lpstr>
      <vt:lpstr>Source Sans Pro Light</vt:lpstr>
      <vt:lpstr>Tahoma</vt:lpstr>
      <vt:lpstr>Times New Roman</vt:lpstr>
      <vt:lpstr>Tisa Offc Serif Pro Thin</vt:lpstr>
      <vt:lpstr>Wingdings</vt:lpstr>
      <vt:lpstr>Office Theme</vt:lpstr>
      <vt:lpstr>Massachusetts Executive Office of Housing and Livable Communities Community Development Block Grant Program </vt:lpstr>
      <vt:lpstr>CDBG Application Training for:   FFY 2024    Date: 12-8-23</vt:lpstr>
      <vt:lpstr>Agenda</vt:lpstr>
      <vt:lpstr>Eligible Applicants</vt:lpstr>
      <vt:lpstr>Mass CDBG Program Components – Community Development Fund</vt:lpstr>
      <vt:lpstr>PowerPoint Presentation</vt:lpstr>
      <vt:lpstr>Mass CDBG Program Components – Mini-Entitlements</vt:lpstr>
      <vt:lpstr> Grant Award Amounts Mini-Entitlement </vt:lpstr>
      <vt:lpstr>Due dates CDF and Mini-Entitlement Applications</vt:lpstr>
      <vt:lpstr>On-line Application</vt:lpstr>
      <vt:lpstr>New Users   </vt:lpstr>
      <vt:lpstr>Application Information</vt:lpstr>
      <vt:lpstr>The Application</vt:lpstr>
      <vt:lpstr>PowerPoint Presentation</vt:lpstr>
      <vt:lpstr>PowerPoint Presentation</vt:lpstr>
      <vt:lpstr>Application Plans and Certifications</vt:lpstr>
      <vt:lpstr>Application Plans </vt:lpstr>
      <vt:lpstr>Application Certifications</vt:lpstr>
      <vt:lpstr>Application Threshold Timely Expenditure</vt:lpstr>
      <vt:lpstr>Application Requirement – ADA Self Eval. Survey &amp; Transition Plan</vt:lpstr>
      <vt:lpstr>Threshold Questions</vt:lpstr>
      <vt:lpstr>Threshold Questions - What’s Eligible?</vt:lpstr>
      <vt:lpstr>Threshold Questions - What’s Not Eligible</vt:lpstr>
      <vt:lpstr>Project Threshold National Objectives</vt:lpstr>
      <vt:lpstr>Project Threshold:  Senior Centers</vt:lpstr>
      <vt:lpstr>Project Thresholds:  Architectural Barrier Removal</vt:lpstr>
      <vt:lpstr>Project Thresholds:  Bid-ready Plans and Specifications</vt:lpstr>
      <vt:lpstr>Project Thresholds:  Public Social Services</vt:lpstr>
      <vt:lpstr>Housing Rehabilitation Program Status Update</vt:lpstr>
      <vt:lpstr>Special Public Facilities Rule for State CDBG Program Recipients</vt:lpstr>
      <vt:lpstr>Component Selection – Project Packets</vt:lpstr>
      <vt:lpstr>Evaluation</vt:lpstr>
      <vt:lpstr>Evaluation:  Project Packets 65 points</vt:lpstr>
      <vt:lpstr>Project Need – 40 points</vt:lpstr>
      <vt:lpstr>Project Feasibility 25 points Are you ready?</vt:lpstr>
      <vt:lpstr>Mini-Entitlement Scoring</vt:lpstr>
      <vt:lpstr>Public Service packets</vt:lpstr>
      <vt:lpstr>Build America Buy America (BABA) for FFY2024 CDBG Applicants</vt:lpstr>
      <vt:lpstr>Build America Buy America (BABA) for FFY2024 CDBG Applicants – cont’</vt:lpstr>
      <vt:lpstr>Build America Buy America (BABA) for FFY2024 CDBG Applicants – cont’</vt:lpstr>
      <vt:lpstr>EOHLC Review Process</vt:lpstr>
      <vt:lpstr>PowerPoint Presentation</vt:lpstr>
      <vt:lpstr>Additional Considerations</vt:lpstr>
      <vt:lpstr>Additional Updates Since Proposed Changes Session</vt:lpstr>
      <vt:lpstr>Attachments</vt:lpstr>
      <vt:lpstr>Application (RFP) Training</vt:lpstr>
      <vt:lpstr>Login Page</vt:lpstr>
      <vt:lpstr>Home Page</vt:lpstr>
      <vt:lpstr>Opportunities</vt:lpstr>
      <vt:lpstr>Agreement Page</vt:lpstr>
      <vt:lpstr>Request for Proposal Menu</vt:lpstr>
      <vt:lpstr>RFP Form Menu</vt:lpstr>
      <vt:lpstr>Component Selection</vt:lpstr>
      <vt:lpstr>Packet Pages</vt:lpstr>
      <vt:lpstr>Change the Status</vt:lpstr>
      <vt:lpstr>Status Options</vt:lpstr>
      <vt:lpstr>Global Errors</vt:lpstr>
      <vt:lpstr>Agreement Page</vt:lpstr>
      <vt:lpstr>Post Submission</vt:lpstr>
      <vt:lpstr>Post Submission</vt:lpstr>
      <vt:lpstr> National Objectives </vt:lpstr>
      <vt:lpstr>Project Threshold  National Objective (LMI)</vt:lpstr>
      <vt:lpstr>Project Threshold  National Objective (LMI)</vt:lpstr>
      <vt:lpstr>Project Threshold  National Objective (LMI)</vt:lpstr>
      <vt:lpstr>Project Threshold  National Objective (LMI)</vt:lpstr>
      <vt:lpstr>Low Mod Area Benefit  Service Area</vt:lpstr>
      <vt:lpstr>Low Mod Area Benefit  Service Area</vt:lpstr>
      <vt:lpstr>Low Mod Area Benefit  Service Area</vt:lpstr>
      <vt:lpstr>Low Mod Area Benefit  Service Area</vt:lpstr>
      <vt:lpstr>Project Threshold  National Objective (LMI)</vt:lpstr>
      <vt:lpstr>Low Mod Housing Benefit (LMH) Documentation</vt:lpstr>
      <vt:lpstr>Project Threshold  National Objective (LMI)</vt:lpstr>
      <vt:lpstr>Low Mod Income Limited Clientele (LMC) </vt:lpstr>
      <vt:lpstr>Project Threshold  National Objective (LMI)</vt:lpstr>
      <vt:lpstr>Project Threshold  National Objective (LMI)</vt:lpstr>
      <vt:lpstr>Project Threshold National Objective (S&amp;B)</vt:lpstr>
      <vt:lpstr>To demonstrate area-wide slums and blight a community needs:</vt:lpstr>
      <vt:lpstr>Slums &amp; Blight – Spot basis</vt:lpstr>
      <vt:lpstr>Project Threshold Nat’l Objective - Critical Need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CDBG</dc:title>
  <dc:subject>workshop training</dc:subject>
  <dc:creator>Information Services</dc:creator>
  <dc:description>CDF I &amp; II,</dc:description>
  <cp:lastModifiedBy>McNelis, Kathryn (EOHLC)</cp:lastModifiedBy>
  <cp:revision>1</cp:revision>
  <cp:lastPrinted>2019-12-05T18:20:35Z</cp:lastPrinted>
  <dcterms:created xsi:type="dcterms:W3CDTF">1998-11-23T21:23:38Z</dcterms:created>
  <dcterms:modified xsi:type="dcterms:W3CDTF">2023-12-21T21:36:35Z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Southard, Mark (OCD)</vt:lpwstr>
  </property>
  <property fmtid="{D5CDD505-2E9C-101B-9397-08002B2CF9AE}" pid="3" name="Order">
    <vt:lpwstr>2594000.00000000</vt:lpwstr>
  </property>
  <property fmtid="{D5CDD505-2E9C-101B-9397-08002B2CF9AE}" pid="4" name="display_urn:schemas-microsoft-com:office:office#Author">
    <vt:lpwstr>Southard, Mark (OCD)</vt:lpwstr>
  </property>
  <property fmtid="{D5CDD505-2E9C-101B-9397-08002B2CF9AE}" pid="5" name="MediaServiceImageTags">
    <vt:lpwstr/>
  </property>
  <property fmtid="{D5CDD505-2E9C-101B-9397-08002B2CF9AE}" pid="6" name="ContentTypeId">
    <vt:lpwstr>0x010100F75741674DAB3C4A91D4D4EAF8471F21</vt:lpwstr>
  </property>
</Properties>
</file>