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2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29E25-FB8B-48AB-A846-3BBA807DF9DD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6E768-4F50-46D1-9079-4303D1607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6E768-4F50-46D1-9079-4303D1607A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99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4A7CB26-8911-475D-BAE9-0FF0FD7EDC6B}" type="datetime1">
              <a:rPr lang="en-US" smtClean="0"/>
              <a:t>10/26/2017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753A5-5BED-4D83-AABE-88BA5273F92E}" type="datetime1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C066-E31B-4E9A-896D-FE998AAB5759}" type="datetime1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155A-A2F9-4748-96E1-DF98EE539911}" type="datetime1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4A0DE51-4B9A-46F8-BA78-846B99F0DA86}" type="datetime1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43621-6DF5-4F17-B8DF-2CB502B680B7}" type="datetime1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B817-A4FE-46D4-90C3-070116C395C9}" type="datetime1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1C20-A9CF-4F56-85B1-13EDBB901ACC}" type="datetime1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94BD-869A-45AE-A02C-A61482FF00B1}" type="datetime1">
              <a:rPr lang="en-US" smtClean="0"/>
              <a:t>10/26/2017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F9AC-D68C-40C0-BCB3-A556910CEDE3}" type="datetime1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425F-8D50-43BF-9C97-A2BBE5337EF2}" type="datetime1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A26293-E0CC-451F-834E-DCD417324B5F}" type="datetime1">
              <a:rPr lang="en-US" smtClean="0"/>
              <a:t>10/26/2017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2015 Implementation Council Annual Report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April 15, 2016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4478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576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Annual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Letter from the Chair</a:t>
            </a:r>
          </a:p>
          <a:p>
            <a:r>
              <a:rPr lang="en-US" dirty="0" smtClean="0"/>
              <a:t>Implementation Council </a:t>
            </a:r>
          </a:p>
          <a:p>
            <a:pPr lvl="1"/>
            <a:r>
              <a:rPr lang="en-US" dirty="0" smtClean="0"/>
              <a:t>Charge</a:t>
            </a:r>
          </a:p>
          <a:p>
            <a:pPr lvl="1"/>
            <a:r>
              <a:rPr lang="en-US" dirty="0" smtClean="0"/>
              <a:t>Roles and Responsibilities</a:t>
            </a:r>
          </a:p>
          <a:p>
            <a:pPr lvl="1"/>
            <a:r>
              <a:rPr lang="en-US" dirty="0" smtClean="0"/>
              <a:t>Members/Composition</a:t>
            </a:r>
          </a:p>
          <a:p>
            <a:r>
              <a:rPr lang="en-US" dirty="0" smtClean="0"/>
              <a:t>2015 Year in Review</a:t>
            </a:r>
          </a:p>
          <a:p>
            <a:pPr lvl="1"/>
            <a:r>
              <a:rPr lang="en-US" dirty="0" smtClean="0"/>
              <a:t>Meetings</a:t>
            </a:r>
          </a:p>
          <a:p>
            <a:pPr lvl="1"/>
            <a:r>
              <a:rPr lang="en-US" dirty="0" smtClean="0"/>
              <a:t>Subcommittees &amp; Workgroups</a:t>
            </a:r>
          </a:p>
          <a:p>
            <a:pPr lvl="1"/>
            <a:r>
              <a:rPr lang="en-US" dirty="0" smtClean="0"/>
              <a:t>Activities and Accomplishments</a:t>
            </a:r>
          </a:p>
          <a:p>
            <a:pPr marL="1143000" lvl="2" indent="-342900">
              <a:buFont typeface="+mj-lt"/>
              <a:buAutoNum type="arabicPeriod"/>
              <a:tabLst>
                <a:tab pos="1143000" algn="l"/>
              </a:tabLst>
            </a:pPr>
            <a:r>
              <a:rPr lang="en-US" sz="1900" dirty="0" smtClean="0"/>
              <a:t>Soliciting Input from Stakeholders</a:t>
            </a:r>
          </a:p>
          <a:p>
            <a:pPr marL="1143000" lvl="2" indent="-342900">
              <a:buFont typeface="+mj-lt"/>
              <a:buAutoNum type="arabicPeriod"/>
              <a:tabLst>
                <a:tab pos="1143000" algn="l"/>
              </a:tabLst>
            </a:pPr>
            <a:r>
              <a:rPr lang="en-US" sz="1900" dirty="0" smtClean="0"/>
              <a:t>Participating in the Development of Public </a:t>
            </a:r>
            <a:r>
              <a:rPr lang="en-US" sz="1900" dirty="0"/>
              <a:t>E</a:t>
            </a:r>
            <a:r>
              <a:rPr lang="en-US" sz="1900" dirty="0" smtClean="0"/>
              <a:t>ducation &amp; Outreach </a:t>
            </a:r>
            <a:r>
              <a:rPr lang="en-US" sz="1900" dirty="0"/>
              <a:t>C</a:t>
            </a:r>
            <a:r>
              <a:rPr lang="en-US" sz="1900" dirty="0" smtClean="0"/>
              <a:t>ampaigns</a:t>
            </a:r>
          </a:p>
          <a:p>
            <a:pPr marL="1143000" lvl="2" indent="-342900">
              <a:buFont typeface="+mj-lt"/>
              <a:buAutoNum type="arabicPeriod"/>
              <a:tabLst>
                <a:tab pos="1143000" algn="l"/>
              </a:tabLst>
            </a:pPr>
            <a:r>
              <a:rPr lang="en-US" sz="1900" dirty="0" smtClean="0"/>
              <a:t>Advising the Executive Office of Health and Human Services (EOHHS)</a:t>
            </a:r>
          </a:p>
          <a:p>
            <a:pPr marL="1143000" lvl="2" indent="-342900">
              <a:buFont typeface="+mj-lt"/>
              <a:buAutoNum type="arabicPeriod"/>
              <a:tabLst>
                <a:tab pos="1143000" algn="l"/>
              </a:tabLst>
            </a:pPr>
            <a:r>
              <a:rPr lang="en-US" sz="1900" dirty="0" smtClean="0"/>
              <a:t>Examining Access to Services and Quality in One Care</a:t>
            </a:r>
          </a:p>
          <a:p>
            <a:pPr lvl="1"/>
            <a:r>
              <a:rPr lang="en-US" dirty="0" smtClean="0"/>
              <a:t>Council members comments and reflections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Annual Report: </a:t>
            </a:r>
            <a:br>
              <a:rPr lang="en-US" dirty="0" smtClean="0"/>
            </a:br>
            <a:r>
              <a:rPr lang="en-US" dirty="0" smtClean="0"/>
              <a:t>Supplemental Documents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sz="3000" dirty="0" smtClean="0"/>
              <a:t>2015 Implementation Council Meeting Schedule</a:t>
            </a:r>
          </a:p>
          <a:p>
            <a:r>
              <a:rPr lang="en-US" sz="3000" dirty="0" smtClean="0"/>
              <a:t>2015 Approved Motions</a:t>
            </a:r>
          </a:p>
          <a:p>
            <a:r>
              <a:rPr lang="en-US" sz="3000" dirty="0" smtClean="0"/>
              <a:t>2015-2016 Implementation Council Work Plan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1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Council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anything missing?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Does it reflect the work of the Council over the past year?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Council member quotes – Please send your reflections on the work of the Council over the past year</a:t>
            </a:r>
          </a:p>
          <a:p>
            <a:pPr lvl="1"/>
            <a:r>
              <a:rPr lang="en-US" dirty="0" smtClean="0"/>
              <a:t>Quotes are requested by April 29</a:t>
            </a:r>
            <a:r>
              <a:rPr lang="en-US" baseline="30000" dirty="0" smtClean="0"/>
              <a:t>th</a:t>
            </a:r>
            <a:r>
              <a:rPr lang="en-US" dirty="0" smtClean="0"/>
              <a:t> 2016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447800" y="6350913"/>
            <a:ext cx="7543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This document is presented by the One Care Implementation Council. Any information or opinions contained herein are the express views of the </a:t>
            </a:r>
            <a:r>
              <a:rPr lang="en-US" sz="1100" dirty="0" smtClean="0"/>
              <a:t>authors </a:t>
            </a:r>
            <a:r>
              <a:rPr lang="en-US" sz="1100" dirty="0"/>
              <a:t>and are not endorsed by or binding on EOHHS or </a:t>
            </a:r>
            <a:r>
              <a:rPr lang="en-US" sz="1100" dirty="0" err="1"/>
              <a:t>MassHealth</a:t>
            </a:r>
            <a:r>
              <a:rPr lang="en-US" sz="11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3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1524</TotalTime>
  <Words>284</Words>
  <Application>Microsoft Office PowerPoint</Application>
  <PresentationFormat>On-screen Show (4:3)</PresentationFormat>
  <Paragraphs>37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Origin</vt:lpstr>
      <vt:lpstr>2015 Implementation Council Annual Report</vt:lpstr>
      <vt:lpstr>2015 Annual Report</vt:lpstr>
      <vt:lpstr>Annual Report:  Supplemental Documents</vt:lpstr>
      <vt:lpstr>Additional Council Feedback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Care Early Indicators Project</dc:title>
  <dc:creator>Henry, Alexis</dc:creator>
  <cp:lastModifiedBy>Jenna</cp:lastModifiedBy>
  <cp:revision>18</cp:revision>
  <dcterms:created xsi:type="dcterms:W3CDTF">2014-02-27T00:11:35Z</dcterms:created>
  <dcterms:modified xsi:type="dcterms:W3CDTF">2017-10-26T15:37:38Z</dcterms:modified>
</cp:coreProperties>
</file>