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1" autoAdjust="0"/>
    <p:restoredTop sz="94565" autoAdjust="0"/>
  </p:normalViewPr>
  <p:slideViewPr>
    <p:cSldViewPr>
      <p:cViewPr varScale="1">
        <p:scale>
          <a:sx n="63" d="100"/>
          <a:sy n="63" d="100"/>
        </p:scale>
        <p:origin x="118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62565-D1D6-479A-A8DC-D44CC572E01E}" type="datetimeFigureOut">
              <a:rPr lang="en-US" smtClean="0"/>
              <a:pPr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9BD60-B207-4A54-B94D-D9C9EE0CC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761" y="117000"/>
            <a:ext cx="8296277" cy="656591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3321" y="3165298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42858" y="2085760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8B3353-FEE3-46C3-9880-EC748B286B22}"/>
              </a:ext>
            </a:extLst>
          </p:cNvPr>
          <p:cNvSpPr txBox="1"/>
          <p:nvPr/>
        </p:nvSpPr>
        <p:spPr>
          <a:xfrm>
            <a:off x="495030" y="2767106"/>
            <a:ext cx="2160621" cy="3071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Oxbow RAWS Weather Station, Harvard, MA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3BF8D9-F62A-4742-BEAA-90C8A3D46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339197" y="1362673"/>
            <a:ext cx="5419311" cy="4132223"/>
          </a:xfrm>
          <a:prstGeom prst="rect">
            <a:avLst/>
          </a:prstGeom>
        </p:spPr>
      </p:pic>
      <p:sp>
        <p:nvSpPr>
          <p:cNvPr id="3" name="Arrow: Left 2">
            <a:extLst>
              <a:ext uri="{FF2B5EF4-FFF2-40B4-BE49-F238E27FC236}">
                <a16:creationId xmlns:a16="http://schemas.microsoft.com/office/drawing/2014/main" id="{C1B1E512-C583-476A-3BCC-6D48EC0E3F4A}"/>
              </a:ext>
            </a:extLst>
          </p:cNvPr>
          <p:cNvSpPr/>
          <p:nvPr/>
        </p:nvSpPr>
        <p:spPr>
          <a:xfrm rot="20525222">
            <a:off x="6620995" y="2501977"/>
            <a:ext cx="618005" cy="26512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6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2386</TotalTime>
  <Words>8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dcelino</dc:creator>
  <cp:lastModifiedBy>Rao, Vandana (EEA)</cp:lastModifiedBy>
  <cp:revision>98</cp:revision>
  <dcterms:created xsi:type="dcterms:W3CDTF">2016-08-10T20:29:06Z</dcterms:created>
  <dcterms:modified xsi:type="dcterms:W3CDTF">2022-07-21T02:18:33Z</dcterms:modified>
</cp:coreProperties>
</file>