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8" r:id="rId3"/>
    <p:sldId id="269" r:id="rId4"/>
    <p:sldId id="282" r:id="rId5"/>
    <p:sldId id="283" r:id="rId6"/>
    <p:sldId id="281" r:id="rId7"/>
    <p:sldId id="271" r:id="rId8"/>
    <p:sldId id="273" r:id="rId9"/>
    <p:sldId id="274" r:id="rId10"/>
    <p:sldId id="275" r:id="rId11"/>
    <p:sldId id="276" r:id="rId12"/>
    <p:sldId id="279" r:id="rId13"/>
  </p:sldIdLst>
  <p:sldSz cx="12192000" cy="6858000"/>
  <p:notesSz cx="6858000" cy="9144000"/>
  <p:embeddedFontLst>
    <p:embeddedFont>
      <p:font typeface="Canva Sans" panose="020B0503030501040103" pitchFamily="34" charset="0"/>
      <p:regular r:id="rId15"/>
      <p:bold r:id="rId16"/>
    </p:embeddedFont>
    <p:embeddedFont>
      <p:font typeface="League Spartan" pitchFamily="2" charset="77"/>
      <p:regular r:id="rId17"/>
      <p:bold r:id="rId18"/>
    </p:embeddedFont>
    <p:embeddedFont>
      <p:font typeface="League Spartan SemiBold" pitchFamily="2" charset="77"/>
      <p:regular r:id="rId19"/>
      <p:bold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9DF1"/>
    <a:srgbClr val="172A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06"/>
    <p:restoredTop sz="76058"/>
  </p:normalViewPr>
  <p:slideViewPr>
    <p:cSldViewPr snapToGrid="0">
      <p:cViewPr varScale="1">
        <p:scale>
          <a:sx n="75" d="100"/>
          <a:sy n="75" d="100"/>
        </p:scale>
        <p:origin x="188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BC50B9-A8CD-9E4E-83A4-C5CB8A201991}" type="doc">
      <dgm:prSet loTypeId="urn:microsoft.com/office/officeart/2008/layout/CaptionedPicture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AABC944-75F0-4847-B0E5-71D83A155C5B}">
      <dgm:prSet phldrT="[Text]" custT="1"/>
      <dgm:spPr>
        <a:solidFill>
          <a:srgbClr val="FFC000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en-US" sz="16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Helvetica"/>
            </a:rPr>
            <a:t>Guidance</a:t>
          </a:r>
          <a:endParaRPr lang="en-US" sz="1600" b="1" i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976E5DC4-494E-9A4B-9C2A-550086FF7BBE}" type="parTrans" cxnId="{CE6BEBC1-9B6D-B549-90C8-E730FA04F95F}">
      <dgm:prSet/>
      <dgm:spPr/>
      <dgm:t>
        <a:bodyPr/>
        <a:lstStyle/>
        <a:p>
          <a:endParaRPr lang="en-US"/>
        </a:p>
      </dgm:t>
    </dgm:pt>
    <dgm:pt modelId="{965A2353-9E31-9340-97AA-E1AB47EF45F5}" type="sibTrans" cxnId="{CE6BEBC1-9B6D-B549-90C8-E730FA04F95F}">
      <dgm:prSet/>
      <dgm:spPr/>
      <dgm:t>
        <a:bodyPr/>
        <a:lstStyle/>
        <a:p>
          <a:endParaRPr lang="en-US"/>
        </a:p>
      </dgm:t>
    </dgm:pt>
    <dgm:pt modelId="{9D8E2D12-0084-6E46-A84B-3EF8B61062B4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C9FD88F9-CF27-F04C-9BF1-5975211DC57E}" type="parTrans" cxnId="{E88AE204-2872-6043-ACFC-46366ED23FA0}">
      <dgm:prSet/>
      <dgm:spPr/>
      <dgm:t>
        <a:bodyPr/>
        <a:lstStyle/>
        <a:p>
          <a:endParaRPr lang="en-US"/>
        </a:p>
      </dgm:t>
    </dgm:pt>
    <dgm:pt modelId="{BCF0B4F8-970B-5E43-A3B3-6654FDBE9D6F}" type="sibTrans" cxnId="{E88AE204-2872-6043-ACFC-46366ED23FA0}">
      <dgm:prSet/>
      <dgm:spPr/>
      <dgm:t>
        <a:bodyPr/>
        <a:lstStyle/>
        <a:p>
          <a:endParaRPr lang="en-US"/>
        </a:p>
      </dgm:t>
    </dgm:pt>
    <dgm:pt modelId="{CFB69FF5-CAFB-D04D-979E-823900842E96}">
      <dgm:prSet phldrT="[Text]" custT="1"/>
      <dgm:spPr>
        <a:solidFill>
          <a:srgbClr val="FFC000"/>
        </a:solidFill>
      </dgm:spPr>
      <dgm:t>
        <a:bodyPr/>
        <a:lstStyle/>
        <a:p>
          <a:r>
            <a:rPr kumimoji="0" lang="en-US" sz="16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Helvetica"/>
            </a:rPr>
            <a:t>Support</a:t>
          </a:r>
          <a:endParaRPr lang="en-US" sz="1600" b="1" i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DE6EC14A-C8F3-E046-ADCA-6CBD7A5B5E22}" type="parTrans" cxnId="{0853766A-690A-724E-BF75-4FC8EC8707A2}">
      <dgm:prSet/>
      <dgm:spPr/>
      <dgm:t>
        <a:bodyPr/>
        <a:lstStyle/>
        <a:p>
          <a:endParaRPr lang="en-US"/>
        </a:p>
      </dgm:t>
    </dgm:pt>
    <dgm:pt modelId="{08E0345A-24D5-A649-B7DD-8540ED687CC8}" type="sibTrans" cxnId="{0853766A-690A-724E-BF75-4FC8EC8707A2}">
      <dgm:prSet/>
      <dgm:spPr/>
      <dgm:t>
        <a:bodyPr/>
        <a:lstStyle/>
        <a:p>
          <a:endParaRPr lang="en-US"/>
        </a:p>
      </dgm:t>
    </dgm:pt>
    <dgm:pt modelId="{B315ECC4-E704-8849-8F34-F82EC051C5BF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0FC9C49D-E5B9-E24E-ADB7-446B7FAC64BC}" type="parTrans" cxnId="{83FDA3A3-7414-6F40-9795-9DC1F00F5F7E}">
      <dgm:prSet/>
      <dgm:spPr/>
      <dgm:t>
        <a:bodyPr/>
        <a:lstStyle/>
        <a:p>
          <a:endParaRPr lang="en-US"/>
        </a:p>
      </dgm:t>
    </dgm:pt>
    <dgm:pt modelId="{A6559E5D-9D0B-9946-B7F4-F78DCA9E4A63}" type="sibTrans" cxnId="{83FDA3A3-7414-6F40-9795-9DC1F00F5F7E}">
      <dgm:prSet/>
      <dgm:spPr/>
      <dgm:t>
        <a:bodyPr/>
        <a:lstStyle/>
        <a:p>
          <a:endParaRPr lang="en-US"/>
        </a:p>
      </dgm:t>
    </dgm:pt>
    <dgm:pt modelId="{F698591F-1B57-A541-AB5A-A20327FB23DD}">
      <dgm:prSet phldrT="[Text]" custT="1"/>
      <dgm:spPr>
        <a:solidFill>
          <a:srgbClr val="FFC000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en-US" sz="16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Helvetica"/>
            </a:rPr>
            <a:t>Encouragement</a:t>
          </a:r>
          <a:endParaRPr lang="en-US" sz="1600" b="1" i="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gm:t>
    </dgm:pt>
    <dgm:pt modelId="{BC18D617-BE36-7140-B987-E702DA2E5EDF}" type="parTrans" cxnId="{AC2AF093-1F70-E148-8C04-54FB1C97116A}">
      <dgm:prSet/>
      <dgm:spPr/>
      <dgm:t>
        <a:bodyPr/>
        <a:lstStyle/>
        <a:p>
          <a:endParaRPr lang="en-US"/>
        </a:p>
      </dgm:t>
    </dgm:pt>
    <dgm:pt modelId="{96F4B185-D5C3-0B45-8CC3-EA591DD7C7C3}" type="sibTrans" cxnId="{AC2AF093-1F70-E148-8C04-54FB1C97116A}">
      <dgm:prSet/>
      <dgm:spPr/>
      <dgm:t>
        <a:bodyPr/>
        <a:lstStyle/>
        <a:p>
          <a:endParaRPr lang="en-US"/>
        </a:p>
      </dgm:t>
    </dgm:pt>
    <dgm:pt modelId="{D5AE8AB3-3624-B644-B6E8-D4B1BD87A1F5}">
      <dgm:prSet phldrT="[Text]"/>
      <dgm:spPr/>
      <dgm:t>
        <a:bodyPr/>
        <a:lstStyle/>
        <a:p>
          <a:r>
            <a:rPr lang="en-US" dirty="0"/>
            <a:t> </a:t>
          </a:r>
        </a:p>
      </dgm:t>
    </dgm:pt>
    <dgm:pt modelId="{33FB61AA-7BE1-5742-AD92-8805D11AE391}" type="sibTrans" cxnId="{45158C63-4702-D940-8F95-53FE4BFF9B13}">
      <dgm:prSet/>
      <dgm:spPr/>
      <dgm:t>
        <a:bodyPr/>
        <a:lstStyle/>
        <a:p>
          <a:endParaRPr lang="en-US"/>
        </a:p>
      </dgm:t>
    </dgm:pt>
    <dgm:pt modelId="{AE66DEE2-9058-914C-95A2-3190D8E08F86}" type="parTrans" cxnId="{45158C63-4702-D940-8F95-53FE4BFF9B13}">
      <dgm:prSet/>
      <dgm:spPr/>
      <dgm:t>
        <a:bodyPr/>
        <a:lstStyle/>
        <a:p>
          <a:endParaRPr lang="en-US"/>
        </a:p>
      </dgm:t>
    </dgm:pt>
    <dgm:pt modelId="{F5C1CC6A-D06F-0F42-9751-21E5081D2CFA}">
      <dgm:prSet phldrT="[Text]" custT="1"/>
      <dgm:spPr>
        <a:solidFill>
          <a:srgbClr val="FFC000"/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lang="en-US" sz="1600" b="1" i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Knowledge</a:t>
          </a:r>
        </a:p>
      </dgm:t>
    </dgm:pt>
    <dgm:pt modelId="{489D75EB-2BC7-564E-BFC6-F2A3240FF3D3}" type="parTrans" cxnId="{1E95F414-BC62-BB4C-8075-2F593CB6BCF6}">
      <dgm:prSet/>
      <dgm:spPr/>
      <dgm:t>
        <a:bodyPr/>
        <a:lstStyle/>
        <a:p>
          <a:endParaRPr lang="en-US"/>
        </a:p>
      </dgm:t>
    </dgm:pt>
    <dgm:pt modelId="{E43E651E-2722-3A44-9329-73F24E77C678}" type="sibTrans" cxnId="{1E95F414-BC62-BB4C-8075-2F593CB6BCF6}">
      <dgm:prSet/>
      <dgm:spPr/>
      <dgm:t>
        <a:bodyPr/>
        <a:lstStyle/>
        <a:p>
          <a:endParaRPr lang="en-US"/>
        </a:p>
      </dgm:t>
    </dgm:pt>
    <dgm:pt modelId="{75AC8BD9-C24A-844F-94AD-6C4416FBAC17}">
      <dgm:prSet phldrT="[Text]" custT="1"/>
      <dgm:spPr/>
      <dgm:t>
        <a:bodyPr/>
        <a:lstStyle/>
        <a:p>
          <a:pPr>
            <a:buClrTx/>
            <a:buSzTx/>
            <a:buFontTx/>
            <a:buNone/>
          </a:pPr>
          <a:endParaRPr lang="en-US" sz="1400" dirty="0">
            <a:solidFill>
              <a:schemeClr val="bg1"/>
            </a:solidFill>
          </a:endParaRPr>
        </a:p>
      </dgm:t>
    </dgm:pt>
    <dgm:pt modelId="{43889FA2-4072-A444-8BBE-A7B9E9E258E6}" type="parTrans" cxnId="{2D613D72-8DAC-CF46-B782-FF6020F17353}">
      <dgm:prSet/>
      <dgm:spPr/>
      <dgm:t>
        <a:bodyPr/>
        <a:lstStyle/>
        <a:p>
          <a:endParaRPr lang="en-US"/>
        </a:p>
      </dgm:t>
    </dgm:pt>
    <dgm:pt modelId="{E0D82C15-F74C-EC48-954F-355A405D9D95}" type="sibTrans" cxnId="{2D613D72-8DAC-CF46-B782-FF6020F17353}">
      <dgm:prSet/>
      <dgm:spPr/>
      <dgm:t>
        <a:bodyPr/>
        <a:lstStyle/>
        <a:p>
          <a:endParaRPr lang="en-US"/>
        </a:p>
      </dgm:t>
    </dgm:pt>
    <dgm:pt modelId="{2A31ECA5-5650-914B-AED7-2B35C2B2D453}" type="pres">
      <dgm:prSet presAssocID="{29BC50B9-A8CD-9E4E-83A4-C5CB8A201991}" presName="Name0" presStyleCnt="0">
        <dgm:presLayoutVars>
          <dgm:chMax/>
          <dgm:chPref/>
          <dgm:dir/>
        </dgm:presLayoutVars>
      </dgm:prSet>
      <dgm:spPr/>
    </dgm:pt>
    <dgm:pt modelId="{8D62FECD-923A-E14D-B4F5-9488CF4E9C0A}" type="pres">
      <dgm:prSet presAssocID="{D5AE8AB3-3624-B644-B6E8-D4B1BD87A1F5}" presName="composite" presStyleCnt="0">
        <dgm:presLayoutVars>
          <dgm:chMax val="1"/>
          <dgm:chPref val="1"/>
        </dgm:presLayoutVars>
      </dgm:prSet>
      <dgm:spPr/>
    </dgm:pt>
    <dgm:pt modelId="{3697515C-1734-F847-B663-7E5D111CC787}" type="pres">
      <dgm:prSet presAssocID="{D5AE8AB3-3624-B644-B6E8-D4B1BD87A1F5}" presName="Accent" presStyleLbl="trAlignAcc1" presStyleIdx="0" presStyleCnt="4">
        <dgm:presLayoutVars>
          <dgm:chMax val="0"/>
          <dgm:chPref val="0"/>
        </dgm:presLayoutVars>
      </dgm:prSet>
      <dgm:spPr>
        <a:ln w="19050">
          <a:noFill/>
        </a:ln>
      </dgm:spPr>
    </dgm:pt>
    <dgm:pt modelId="{3F6C6EC6-F021-D648-95D0-BF32F7B33C84}" type="pres">
      <dgm:prSet presAssocID="{D5AE8AB3-3624-B644-B6E8-D4B1BD87A1F5}" presName="Image" presStyleLbl="alignImgPlace1" presStyleIdx="0" presStyleCnt="4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Treasure Map with solid fill"/>
        </a:ext>
      </dgm:extLst>
    </dgm:pt>
    <dgm:pt modelId="{23802A07-4847-E94A-BD96-1C98FFFE6AFF}" type="pres">
      <dgm:prSet presAssocID="{D5AE8AB3-3624-B644-B6E8-D4B1BD87A1F5}" presName="ChildComposite" presStyleCnt="0"/>
      <dgm:spPr/>
    </dgm:pt>
    <dgm:pt modelId="{AD5B93E1-E4A0-7645-9C8A-7D75B2F88B04}" type="pres">
      <dgm:prSet presAssocID="{D5AE8AB3-3624-B644-B6E8-D4B1BD87A1F5}" presName="Child" presStyleLbl="node1" presStyleIdx="0" presStyleCnt="4" custScaleY="108882">
        <dgm:presLayoutVars>
          <dgm:chMax val="0"/>
          <dgm:chPref val="0"/>
          <dgm:bulletEnabled val="1"/>
        </dgm:presLayoutVars>
      </dgm:prSet>
      <dgm:spPr/>
    </dgm:pt>
    <dgm:pt modelId="{D7221CC1-D86A-F04E-A59E-3A8A3EA1D3D4}" type="pres">
      <dgm:prSet presAssocID="{D5AE8AB3-3624-B644-B6E8-D4B1BD87A1F5}" presName="Parent" presStyleLbl="revTx" presStyleIdx="0" presStyleCnt="4">
        <dgm:presLayoutVars>
          <dgm:chMax val="1"/>
          <dgm:chPref val="0"/>
          <dgm:bulletEnabled val="1"/>
        </dgm:presLayoutVars>
      </dgm:prSet>
      <dgm:spPr/>
    </dgm:pt>
    <dgm:pt modelId="{9A039F85-CDF3-BE4C-ABB7-AFF73E6E5D84}" type="pres">
      <dgm:prSet presAssocID="{33FB61AA-7BE1-5742-AD92-8805D11AE391}" presName="sibTrans" presStyleCnt="0"/>
      <dgm:spPr/>
    </dgm:pt>
    <dgm:pt modelId="{6A5F319E-75A9-2449-B464-291CEE3551F1}" type="pres">
      <dgm:prSet presAssocID="{9D8E2D12-0084-6E46-A84B-3EF8B61062B4}" presName="composite" presStyleCnt="0">
        <dgm:presLayoutVars>
          <dgm:chMax val="1"/>
          <dgm:chPref val="1"/>
        </dgm:presLayoutVars>
      </dgm:prSet>
      <dgm:spPr/>
    </dgm:pt>
    <dgm:pt modelId="{99F5B492-9F98-264E-8362-7F6ACFA7020C}" type="pres">
      <dgm:prSet presAssocID="{9D8E2D12-0084-6E46-A84B-3EF8B61062B4}" presName="Accent" presStyleLbl="trAlignAcc1" presStyleIdx="1" presStyleCnt="4">
        <dgm:presLayoutVars>
          <dgm:chMax val="0"/>
          <dgm:chPref val="0"/>
        </dgm:presLayoutVars>
      </dgm:prSet>
      <dgm:spPr>
        <a:ln w="19050">
          <a:noFill/>
        </a:ln>
      </dgm:spPr>
    </dgm:pt>
    <dgm:pt modelId="{6E6CCF7B-408C-BC49-BFDA-1A444FA74A92}" type="pres">
      <dgm:prSet presAssocID="{9D8E2D12-0084-6E46-A84B-3EF8B61062B4}" presName="Image" presStyleLbl="alignImgPlace1" presStyleIdx="1" presStyleCnt="4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Open hand with solid fill"/>
        </a:ext>
      </dgm:extLst>
    </dgm:pt>
    <dgm:pt modelId="{F0857B5B-0984-504B-8D74-B1A34522B87B}" type="pres">
      <dgm:prSet presAssocID="{9D8E2D12-0084-6E46-A84B-3EF8B61062B4}" presName="ChildComposite" presStyleCnt="0"/>
      <dgm:spPr/>
    </dgm:pt>
    <dgm:pt modelId="{2B3B346E-56EE-8743-82F6-01ED9C5C2035}" type="pres">
      <dgm:prSet presAssocID="{9D8E2D12-0084-6E46-A84B-3EF8B61062B4}" presName="Child" presStyleLbl="node1" presStyleIdx="1" presStyleCnt="4" custScaleY="108882">
        <dgm:presLayoutVars>
          <dgm:chMax val="0"/>
          <dgm:chPref val="0"/>
          <dgm:bulletEnabled val="1"/>
        </dgm:presLayoutVars>
      </dgm:prSet>
      <dgm:spPr/>
    </dgm:pt>
    <dgm:pt modelId="{FB6FCF30-F321-0547-914D-9F0EF50DDC8C}" type="pres">
      <dgm:prSet presAssocID="{9D8E2D12-0084-6E46-A84B-3EF8B61062B4}" presName="Parent" presStyleLbl="revTx" presStyleIdx="1" presStyleCnt="4">
        <dgm:presLayoutVars>
          <dgm:chMax val="1"/>
          <dgm:chPref val="0"/>
          <dgm:bulletEnabled val="1"/>
        </dgm:presLayoutVars>
      </dgm:prSet>
      <dgm:spPr/>
    </dgm:pt>
    <dgm:pt modelId="{06164349-A240-0E47-A2F9-49A76F8B04EB}" type="pres">
      <dgm:prSet presAssocID="{BCF0B4F8-970B-5E43-A3B3-6654FDBE9D6F}" presName="sibTrans" presStyleCnt="0"/>
      <dgm:spPr/>
    </dgm:pt>
    <dgm:pt modelId="{4793C9D9-B35E-764A-BD27-D5EFE466A2B9}" type="pres">
      <dgm:prSet presAssocID="{B315ECC4-E704-8849-8F34-F82EC051C5BF}" presName="composite" presStyleCnt="0">
        <dgm:presLayoutVars>
          <dgm:chMax val="1"/>
          <dgm:chPref val="1"/>
        </dgm:presLayoutVars>
      </dgm:prSet>
      <dgm:spPr/>
    </dgm:pt>
    <dgm:pt modelId="{69893939-42E0-DE4E-B1C3-AB59A269A7B7}" type="pres">
      <dgm:prSet presAssocID="{B315ECC4-E704-8849-8F34-F82EC051C5BF}" presName="Accent" presStyleLbl="trAlignAcc1" presStyleIdx="2" presStyleCnt="4">
        <dgm:presLayoutVars>
          <dgm:chMax val="0"/>
          <dgm:chPref val="0"/>
        </dgm:presLayoutVars>
      </dgm:prSet>
      <dgm:spPr>
        <a:ln w="19050">
          <a:noFill/>
        </a:ln>
      </dgm:spPr>
    </dgm:pt>
    <dgm:pt modelId="{1D72A49E-698F-C041-ADF3-845EA88CB547}" type="pres">
      <dgm:prSet presAssocID="{B315ECC4-E704-8849-8F34-F82EC051C5BF}" presName="Image" presStyleLbl="alignImgPlace1" presStyleIdx="2" presStyleCnt="4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Clapping hands with solid fill"/>
        </a:ext>
      </dgm:extLst>
    </dgm:pt>
    <dgm:pt modelId="{21B203F4-5293-AF42-9188-C86B238BCD73}" type="pres">
      <dgm:prSet presAssocID="{B315ECC4-E704-8849-8F34-F82EC051C5BF}" presName="ChildComposite" presStyleCnt="0"/>
      <dgm:spPr/>
    </dgm:pt>
    <dgm:pt modelId="{BDD6B956-1512-294F-BBD4-DCB4294A25E4}" type="pres">
      <dgm:prSet presAssocID="{B315ECC4-E704-8849-8F34-F82EC051C5BF}" presName="Child" presStyleLbl="node1" presStyleIdx="2" presStyleCnt="4" custScaleY="108882">
        <dgm:presLayoutVars>
          <dgm:chMax val="0"/>
          <dgm:chPref val="0"/>
          <dgm:bulletEnabled val="1"/>
        </dgm:presLayoutVars>
      </dgm:prSet>
      <dgm:spPr/>
    </dgm:pt>
    <dgm:pt modelId="{EFEC0A7E-7E68-D045-A7B2-7E5929353165}" type="pres">
      <dgm:prSet presAssocID="{B315ECC4-E704-8849-8F34-F82EC051C5BF}" presName="Parent" presStyleLbl="revTx" presStyleIdx="2" presStyleCnt="4">
        <dgm:presLayoutVars>
          <dgm:chMax val="1"/>
          <dgm:chPref val="0"/>
          <dgm:bulletEnabled val="1"/>
        </dgm:presLayoutVars>
      </dgm:prSet>
      <dgm:spPr/>
    </dgm:pt>
    <dgm:pt modelId="{7211A72F-0EFF-2A44-9D54-1D3E87BCC37F}" type="pres">
      <dgm:prSet presAssocID="{A6559E5D-9D0B-9946-B7F4-F78DCA9E4A63}" presName="sibTrans" presStyleCnt="0"/>
      <dgm:spPr/>
    </dgm:pt>
    <dgm:pt modelId="{95C2EDDF-C637-3F44-91C1-97873654D3A1}" type="pres">
      <dgm:prSet presAssocID="{75AC8BD9-C24A-844F-94AD-6C4416FBAC17}" presName="composite" presStyleCnt="0">
        <dgm:presLayoutVars>
          <dgm:chMax val="1"/>
          <dgm:chPref val="1"/>
        </dgm:presLayoutVars>
      </dgm:prSet>
      <dgm:spPr/>
    </dgm:pt>
    <dgm:pt modelId="{9FDA7043-AFD8-D343-9C9B-AEFD9708088C}" type="pres">
      <dgm:prSet presAssocID="{75AC8BD9-C24A-844F-94AD-6C4416FBAC17}" presName="Accent" presStyleLbl="trAlignAcc1" presStyleIdx="3" presStyleCnt="4">
        <dgm:presLayoutVars>
          <dgm:chMax val="0"/>
          <dgm:chPref val="0"/>
        </dgm:presLayoutVars>
      </dgm:prSet>
      <dgm:spPr>
        <a:ln>
          <a:noFill/>
        </a:ln>
      </dgm:spPr>
    </dgm:pt>
    <dgm:pt modelId="{BB76FD1D-703A-BF4F-8F31-AEB218415D18}" type="pres">
      <dgm:prSet presAssocID="{75AC8BD9-C24A-844F-94AD-6C4416FBAC17}" presName="Image" presStyleLbl="alignImgPlace1" presStyleIdx="3" presStyleCnt="4">
        <dgm:presLayoutVars>
          <dgm:chMax val="0"/>
          <dgm:chPref val="0"/>
        </dgm:presLayoutVars>
      </dgm:prSet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9000" b="-9000"/>
          </a:stretch>
        </a:blipFill>
      </dgm:spPr>
      <dgm:extLst>
        <a:ext uri="{E40237B7-FDA0-4F09-8148-C483321AD2D9}">
          <dgm14:cNvPr xmlns:dgm14="http://schemas.microsoft.com/office/drawing/2010/diagram" id="0" name="" descr="Person with idea with solid fill"/>
        </a:ext>
      </dgm:extLst>
    </dgm:pt>
    <dgm:pt modelId="{1A63DA53-05D6-4D44-BB59-9F6EF208B070}" type="pres">
      <dgm:prSet presAssocID="{75AC8BD9-C24A-844F-94AD-6C4416FBAC17}" presName="ChildComposite" presStyleCnt="0"/>
      <dgm:spPr/>
    </dgm:pt>
    <dgm:pt modelId="{565AC956-C9B2-074C-9A74-884ABB4A6270}" type="pres">
      <dgm:prSet presAssocID="{75AC8BD9-C24A-844F-94AD-6C4416FBAC17}" presName="Child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7B124E0-84CC-2947-BB47-730CCFE5BE3D}" type="pres">
      <dgm:prSet presAssocID="{75AC8BD9-C24A-844F-94AD-6C4416FBAC17}" presName="Parent" presStyleLbl="revTx" presStyleIdx="3" presStyleCnt="4">
        <dgm:presLayoutVars>
          <dgm:chMax val="1"/>
          <dgm:chPref val="0"/>
          <dgm:bulletEnabled val="1"/>
        </dgm:presLayoutVars>
      </dgm:prSet>
      <dgm:spPr/>
    </dgm:pt>
  </dgm:ptLst>
  <dgm:cxnLst>
    <dgm:cxn modelId="{E88AE204-2872-6043-ACFC-46366ED23FA0}" srcId="{29BC50B9-A8CD-9E4E-83A4-C5CB8A201991}" destId="{9D8E2D12-0084-6E46-A84B-3EF8B61062B4}" srcOrd="1" destOrd="0" parTransId="{C9FD88F9-CF27-F04C-9BF1-5975211DC57E}" sibTransId="{BCF0B4F8-970B-5E43-A3B3-6654FDBE9D6F}"/>
    <dgm:cxn modelId="{1E95F414-BC62-BB4C-8075-2F593CB6BCF6}" srcId="{75AC8BD9-C24A-844F-94AD-6C4416FBAC17}" destId="{F5C1CC6A-D06F-0F42-9751-21E5081D2CFA}" srcOrd="0" destOrd="0" parTransId="{489D75EB-2BC7-564E-BFC6-F2A3240FF3D3}" sibTransId="{E43E651E-2722-3A44-9329-73F24E77C678}"/>
    <dgm:cxn modelId="{25D06729-5019-FA40-AC39-5629BA3D0946}" type="presOf" srcId="{CFB69FF5-CAFB-D04D-979E-823900842E96}" destId="{2B3B346E-56EE-8743-82F6-01ED9C5C2035}" srcOrd="0" destOrd="0" presId="urn:microsoft.com/office/officeart/2008/layout/CaptionedPictures"/>
    <dgm:cxn modelId="{295FF043-4116-FB42-B954-64BB0982773D}" type="presOf" srcId="{B315ECC4-E704-8849-8F34-F82EC051C5BF}" destId="{EFEC0A7E-7E68-D045-A7B2-7E5929353165}" srcOrd="0" destOrd="0" presId="urn:microsoft.com/office/officeart/2008/layout/CaptionedPictures"/>
    <dgm:cxn modelId="{B94F624D-AA8B-AF4A-9B50-3A8BC417A0F7}" type="presOf" srcId="{5AABC944-75F0-4847-B0E5-71D83A155C5B}" destId="{AD5B93E1-E4A0-7645-9C8A-7D75B2F88B04}" srcOrd="0" destOrd="0" presId="urn:microsoft.com/office/officeart/2008/layout/CaptionedPictures"/>
    <dgm:cxn modelId="{45158C63-4702-D940-8F95-53FE4BFF9B13}" srcId="{29BC50B9-A8CD-9E4E-83A4-C5CB8A201991}" destId="{D5AE8AB3-3624-B644-B6E8-D4B1BD87A1F5}" srcOrd="0" destOrd="0" parTransId="{AE66DEE2-9058-914C-95A2-3190D8E08F86}" sibTransId="{33FB61AA-7BE1-5742-AD92-8805D11AE391}"/>
    <dgm:cxn modelId="{0853766A-690A-724E-BF75-4FC8EC8707A2}" srcId="{9D8E2D12-0084-6E46-A84B-3EF8B61062B4}" destId="{CFB69FF5-CAFB-D04D-979E-823900842E96}" srcOrd="0" destOrd="0" parTransId="{DE6EC14A-C8F3-E046-ADCA-6CBD7A5B5E22}" sibTransId="{08E0345A-24D5-A649-B7DD-8540ED687CC8}"/>
    <dgm:cxn modelId="{2D613D72-8DAC-CF46-B782-FF6020F17353}" srcId="{29BC50B9-A8CD-9E4E-83A4-C5CB8A201991}" destId="{75AC8BD9-C24A-844F-94AD-6C4416FBAC17}" srcOrd="3" destOrd="0" parTransId="{43889FA2-4072-A444-8BBE-A7B9E9E258E6}" sibTransId="{E0D82C15-F74C-EC48-954F-355A405D9D95}"/>
    <dgm:cxn modelId="{8AB1F872-FD2C-D545-9961-89CEE279B5AE}" type="presOf" srcId="{9D8E2D12-0084-6E46-A84B-3EF8B61062B4}" destId="{FB6FCF30-F321-0547-914D-9F0EF50DDC8C}" srcOrd="0" destOrd="0" presId="urn:microsoft.com/office/officeart/2008/layout/CaptionedPictures"/>
    <dgm:cxn modelId="{AC2AF093-1F70-E148-8C04-54FB1C97116A}" srcId="{B315ECC4-E704-8849-8F34-F82EC051C5BF}" destId="{F698591F-1B57-A541-AB5A-A20327FB23DD}" srcOrd="0" destOrd="0" parTransId="{BC18D617-BE36-7140-B987-E702DA2E5EDF}" sibTransId="{96F4B185-D5C3-0B45-8CC3-EA591DD7C7C3}"/>
    <dgm:cxn modelId="{83FDA3A3-7414-6F40-9795-9DC1F00F5F7E}" srcId="{29BC50B9-A8CD-9E4E-83A4-C5CB8A201991}" destId="{B315ECC4-E704-8849-8F34-F82EC051C5BF}" srcOrd="2" destOrd="0" parTransId="{0FC9C49D-E5B9-E24E-ADB7-446B7FAC64BC}" sibTransId="{A6559E5D-9D0B-9946-B7F4-F78DCA9E4A63}"/>
    <dgm:cxn modelId="{F364C0AC-D2E0-BF44-9534-4A89AB6F5846}" type="presOf" srcId="{D5AE8AB3-3624-B644-B6E8-D4B1BD87A1F5}" destId="{D7221CC1-D86A-F04E-A59E-3A8A3EA1D3D4}" srcOrd="0" destOrd="0" presId="urn:microsoft.com/office/officeart/2008/layout/CaptionedPictures"/>
    <dgm:cxn modelId="{15DB75AE-BA55-9C46-A578-D7300111F5A5}" type="presOf" srcId="{75AC8BD9-C24A-844F-94AD-6C4416FBAC17}" destId="{17B124E0-84CC-2947-BB47-730CCFE5BE3D}" srcOrd="0" destOrd="0" presId="urn:microsoft.com/office/officeart/2008/layout/CaptionedPictures"/>
    <dgm:cxn modelId="{FF1FDBBA-F030-CF47-919F-3ACAB80DC644}" type="presOf" srcId="{F698591F-1B57-A541-AB5A-A20327FB23DD}" destId="{BDD6B956-1512-294F-BBD4-DCB4294A25E4}" srcOrd="0" destOrd="0" presId="urn:microsoft.com/office/officeart/2008/layout/CaptionedPictures"/>
    <dgm:cxn modelId="{CE6BEBC1-9B6D-B549-90C8-E730FA04F95F}" srcId="{D5AE8AB3-3624-B644-B6E8-D4B1BD87A1F5}" destId="{5AABC944-75F0-4847-B0E5-71D83A155C5B}" srcOrd="0" destOrd="0" parTransId="{976E5DC4-494E-9A4B-9C2A-550086FF7BBE}" sibTransId="{965A2353-9E31-9340-97AA-E1AB47EF45F5}"/>
    <dgm:cxn modelId="{54247BC7-F0AF-374A-B0DD-8523943F66BC}" type="presOf" srcId="{F5C1CC6A-D06F-0F42-9751-21E5081D2CFA}" destId="{565AC956-C9B2-074C-9A74-884ABB4A6270}" srcOrd="0" destOrd="0" presId="urn:microsoft.com/office/officeart/2008/layout/CaptionedPictures"/>
    <dgm:cxn modelId="{80BCE2FD-EAF8-144C-A719-910A167BE127}" type="presOf" srcId="{29BC50B9-A8CD-9E4E-83A4-C5CB8A201991}" destId="{2A31ECA5-5650-914B-AED7-2B35C2B2D453}" srcOrd="0" destOrd="0" presId="urn:microsoft.com/office/officeart/2008/layout/CaptionedPictures"/>
    <dgm:cxn modelId="{6E9033CD-C2EA-7744-A74E-1C1070E2422E}" type="presParOf" srcId="{2A31ECA5-5650-914B-AED7-2B35C2B2D453}" destId="{8D62FECD-923A-E14D-B4F5-9488CF4E9C0A}" srcOrd="0" destOrd="0" presId="urn:microsoft.com/office/officeart/2008/layout/CaptionedPictures"/>
    <dgm:cxn modelId="{54387059-92BD-6B49-BE58-6908755E41BD}" type="presParOf" srcId="{8D62FECD-923A-E14D-B4F5-9488CF4E9C0A}" destId="{3697515C-1734-F847-B663-7E5D111CC787}" srcOrd="0" destOrd="0" presId="urn:microsoft.com/office/officeart/2008/layout/CaptionedPictures"/>
    <dgm:cxn modelId="{67A22102-ED83-A642-AA70-6D15E1EEFF04}" type="presParOf" srcId="{8D62FECD-923A-E14D-B4F5-9488CF4E9C0A}" destId="{3F6C6EC6-F021-D648-95D0-BF32F7B33C84}" srcOrd="1" destOrd="0" presId="urn:microsoft.com/office/officeart/2008/layout/CaptionedPictures"/>
    <dgm:cxn modelId="{B41DC98A-3C69-C942-96C9-823BFB3D625A}" type="presParOf" srcId="{8D62FECD-923A-E14D-B4F5-9488CF4E9C0A}" destId="{23802A07-4847-E94A-BD96-1C98FFFE6AFF}" srcOrd="2" destOrd="0" presId="urn:microsoft.com/office/officeart/2008/layout/CaptionedPictures"/>
    <dgm:cxn modelId="{E25E095D-59B2-C84C-92E7-CD34E9DB33A3}" type="presParOf" srcId="{23802A07-4847-E94A-BD96-1C98FFFE6AFF}" destId="{AD5B93E1-E4A0-7645-9C8A-7D75B2F88B04}" srcOrd="0" destOrd="0" presId="urn:microsoft.com/office/officeart/2008/layout/CaptionedPictures"/>
    <dgm:cxn modelId="{8A9BF141-1269-A743-80CE-774CDF1B7FA5}" type="presParOf" srcId="{23802A07-4847-E94A-BD96-1C98FFFE6AFF}" destId="{D7221CC1-D86A-F04E-A59E-3A8A3EA1D3D4}" srcOrd="1" destOrd="0" presId="urn:microsoft.com/office/officeart/2008/layout/CaptionedPictures"/>
    <dgm:cxn modelId="{C9101C5A-88E3-8A44-8BAA-875C1506A0E1}" type="presParOf" srcId="{2A31ECA5-5650-914B-AED7-2B35C2B2D453}" destId="{9A039F85-CDF3-BE4C-ABB7-AFF73E6E5D84}" srcOrd="1" destOrd="0" presId="urn:microsoft.com/office/officeart/2008/layout/CaptionedPictures"/>
    <dgm:cxn modelId="{6481021B-382E-EB4C-8FE4-9938DA57428E}" type="presParOf" srcId="{2A31ECA5-5650-914B-AED7-2B35C2B2D453}" destId="{6A5F319E-75A9-2449-B464-291CEE3551F1}" srcOrd="2" destOrd="0" presId="urn:microsoft.com/office/officeart/2008/layout/CaptionedPictures"/>
    <dgm:cxn modelId="{F1ADA352-4D21-C043-A872-AA40283A0DA9}" type="presParOf" srcId="{6A5F319E-75A9-2449-B464-291CEE3551F1}" destId="{99F5B492-9F98-264E-8362-7F6ACFA7020C}" srcOrd="0" destOrd="0" presId="urn:microsoft.com/office/officeart/2008/layout/CaptionedPictures"/>
    <dgm:cxn modelId="{D910CD70-EA31-6246-9E6D-ACB83F127531}" type="presParOf" srcId="{6A5F319E-75A9-2449-B464-291CEE3551F1}" destId="{6E6CCF7B-408C-BC49-BFDA-1A444FA74A92}" srcOrd="1" destOrd="0" presId="urn:microsoft.com/office/officeart/2008/layout/CaptionedPictures"/>
    <dgm:cxn modelId="{2EAACEA5-1CB0-B446-9895-9B5C2BA72BF3}" type="presParOf" srcId="{6A5F319E-75A9-2449-B464-291CEE3551F1}" destId="{F0857B5B-0984-504B-8D74-B1A34522B87B}" srcOrd="2" destOrd="0" presId="urn:microsoft.com/office/officeart/2008/layout/CaptionedPictures"/>
    <dgm:cxn modelId="{84E87220-94BA-DD4D-BA46-6E35C9335DAC}" type="presParOf" srcId="{F0857B5B-0984-504B-8D74-B1A34522B87B}" destId="{2B3B346E-56EE-8743-82F6-01ED9C5C2035}" srcOrd="0" destOrd="0" presId="urn:microsoft.com/office/officeart/2008/layout/CaptionedPictures"/>
    <dgm:cxn modelId="{F52B2E1C-ECD6-2D43-AE2F-1889AF6C38CA}" type="presParOf" srcId="{F0857B5B-0984-504B-8D74-B1A34522B87B}" destId="{FB6FCF30-F321-0547-914D-9F0EF50DDC8C}" srcOrd="1" destOrd="0" presId="urn:microsoft.com/office/officeart/2008/layout/CaptionedPictures"/>
    <dgm:cxn modelId="{6ABBAF0C-0EB7-9D45-A6C6-1E6E0462F2D9}" type="presParOf" srcId="{2A31ECA5-5650-914B-AED7-2B35C2B2D453}" destId="{06164349-A240-0E47-A2F9-49A76F8B04EB}" srcOrd="3" destOrd="0" presId="urn:microsoft.com/office/officeart/2008/layout/CaptionedPictures"/>
    <dgm:cxn modelId="{DA48D6C9-794E-1B4D-BC33-C2144B054F92}" type="presParOf" srcId="{2A31ECA5-5650-914B-AED7-2B35C2B2D453}" destId="{4793C9D9-B35E-764A-BD27-D5EFE466A2B9}" srcOrd="4" destOrd="0" presId="urn:microsoft.com/office/officeart/2008/layout/CaptionedPictures"/>
    <dgm:cxn modelId="{8127147B-DC4F-3F4C-B005-C940A43C5670}" type="presParOf" srcId="{4793C9D9-B35E-764A-BD27-D5EFE466A2B9}" destId="{69893939-42E0-DE4E-B1C3-AB59A269A7B7}" srcOrd="0" destOrd="0" presId="urn:microsoft.com/office/officeart/2008/layout/CaptionedPictures"/>
    <dgm:cxn modelId="{167CD714-F3FB-094B-A185-2EB29285F52E}" type="presParOf" srcId="{4793C9D9-B35E-764A-BD27-D5EFE466A2B9}" destId="{1D72A49E-698F-C041-ADF3-845EA88CB547}" srcOrd="1" destOrd="0" presId="urn:microsoft.com/office/officeart/2008/layout/CaptionedPictures"/>
    <dgm:cxn modelId="{F0D77425-5DFA-2546-8FB8-2F1F88A7D976}" type="presParOf" srcId="{4793C9D9-B35E-764A-BD27-D5EFE466A2B9}" destId="{21B203F4-5293-AF42-9188-C86B238BCD73}" srcOrd="2" destOrd="0" presId="urn:microsoft.com/office/officeart/2008/layout/CaptionedPictures"/>
    <dgm:cxn modelId="{B9042AA1-B5A7-5D47-B826-A71C70EB0F23}" type="presParOf" srcId="{21B203F4-5293-AF42-9188-C86B238BCD73}" destId="{BDD6B956-1512-294F-BBD4-DCB4294A25E4}" srcOrd="0" destOrd="0" presId="urn:microsoft.com/office/officeart/2008/layout/CaptionedPictures"/>
    <dgm:cxn modelId="{BC506798-22A0-6248-9223-49C8D10580E9}" type="presParOf" srcId="{21B203F4-5293-AF42-9188-C86B238BCD73}" destId="{EFEC0A7E-7E68-D045-A7B2-7E5929353165}" srcOrd="1" destOrd="0" presId="urn:microsoft.com/office/officeart/2008/layout/CaptionedPictures"/>
    <dgm:cxn modelId="{4FA2F0C2-A192-AE4E-B5FE-60AFB983A1FA}" type="presParOf" srcId="{2A31ECA5-5650-914B-AED7-2B35C2B2D453}" destId="{7211A72F-0EFF-2A44-9D54-1D3E87BCC37F}" srcOrd="5" destOrd="0" presId="urn:microsoft.com/office/officeart/2008/layout/CaptionedPictures"/>
    <dgm:cxn modelId="{185EBB58-0674-D34F-AB5A-CB26C66459C8}" type="presParOf" srcId="{2A31ECA5-5650-914B-AED7-2B35C2B2D453}" destId="{95C2EDDF-C637-3F44-91C1-97873654D3A1}" srcOrd="6" destOrd="0" presId="urn:microsoft.com/office/officeart/2008/layout/CaptionedPictures"/>
    <dgm:cxn modelId="{838B503E-8B6E-1E4A-9520-FDE308EA9F9C}" type="presParOf" srcId="{95C2EDDF-C637-3F44-91C1-97873654D3A1}" destId="{9FDA7043-AFD8-D343-9C9B-AEFD9708088C}" srcOrd="0" destOrd="0" presId="urn:microsoft.com/office/officeart/2008/layout/CaptionedPictures"/>
    <dgm:cxn modelId="{5C835287-E924-AF49-9075-68CA20FB9F42}" type="presParOf" srcId="{95C2EDDF-C637-3F44-91C1-97873654D3A1}" destId="{BB76FD1D-703A-BF4F-8F31-AEB218415D18}" srcOrd="1" destOrd="0" presId="urn:microsoft.com/office/officeart/2008/layout/CaptionedPictures"/>
    <dgm:cxn modelId="{DF2F62E4-6492-8B40-AF66-C2ECC2600443}" type="presParOf" srcId="{95C2EDDF-C637-3F44-91C1-97873654D3A1}" destId="{1A63DA53-05D6-4D44-BB59-9F6EF208B070}" srcOrd="2" destOrd="0" presId="urn:microsoft.com/office/officeart/2008/layout/CaptionedPictures"/>
    <dgm:cxn modelId="{D1990994-F769-D74A-958F-DFCA520C48F5}" type="presParOf" srcId="{1A63DA53-05D6-4D44-BB59-9F6EF208B070}" destId="{565AC956-C9B2-074C-9A74-884ABB4A6270}" srcOrd="0" destOrd="0" presId="urn:microsoft.com/office/officeart/2008/layout/CaptionedPictures"/>
    <dgm:cxn modelId="{024901B7-4B2A-354A-B7D0-1844EF307A62}" type="presParOf" srcId="{1A63DA53-05D6-4D44-BB59-9F6EF208B070}" destId="{17B124E0-84CC-2947-BB47-730CCFE5BE3D}" srcOrd="1" destOrd="0" presId="urn:microsoft.com/office/officeart/2008/layout/CaptionedPicture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7515C-1734-F847-B663-7E5D111CC787}">
      <dsp:nvSpPr>
        <dsp:cNvPr id="0" name=""/>
        <dsp:cNvSpPr/>
      </dsp:nvSpPr>
      <dsp:spPr>
        <a:xfrm>
          <a:off x="4390" y="682674"/>
          <a:ext cx="1689333" cy="19874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6C6EC6-F021-D648-95D0-BF32F7B33C84}">
      <dsp:nvSpPr>
        <dsp:cNvPr id="0" name=""/>
        <dsp:cNvSpPr/>
      </dsp:nvSpPr>
      <dsp:spPr>
        <a:xfrm>
          <a:off x="88857" y="762172"/>
          <a:ext cx="1520399" cy="12918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9000" b="-9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B93E1-E4A0-7645-9C8A-7D75B2F88B04}">
      <dsp:nvSpPr>
        <dsp:cNvPr id="0" name=""/>
        <dsp:cNvSpPr/>
      </dsp:nvSpPr>
      <dsp:spPr>
        <a:xfrm>
          <a:off x="88857" y="2230270"/>
          <a:ext cx="1520399" cy="36785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16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Helvetica"/>
            </a:rPr>
            <a:t>Guidance</a:t>
          </a:r>
          <a:endParaRPr lang="en-US" sz="1600" b="1" i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88857" y="2230270"/>
        <a:ext cx="1520399" cy="367858"/>
      </dsp:txXfrm>
    </dsp:sp>
    <dsp:sp modelId="{D7221CC1-D86A-F04E-A59E-3A8A3EA1D3D4}">
      <dsp:nvSpPr>
        <dsp:cNvPr id="0" name=""/>
        <dsp:cNvSpPr/>
      </dsp:nvSpPr>
      <dsp:spPr>
        <a:xfrm>
          <a:off x="88857" y="2046513"/>
          <a:ext cx="1520399" cy="19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</a:t>
          </a:r>
        </a:p>
      </dsp:txBody>
      <dsp:txXfrm>
        <a:off x="88857" y="2046513"/>
        <a:ext cx="1520399" cy="198760"/>
      </dsp:txXfrm>
    </dsp:sp>
    <dsp:sp modelId="{99F5B492-9F98-264E-8362-7F6ACFA7020C}">
      <dsp:nvSpPr>
        <dsp:cNvPr id="0" name=""/>
        <dsp:cNvSpPr/>
      </dsp:nvSpPr>
      <dsp:spPr>
        <a:xfrm>
          <a:off x="2181552" y="682674"/>
          <a:ext cx="1689333" cy="19874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6CCF7B-408C-BC49-BFDA-1A444FA74A92}">
      <dsp:nvSpPr>
        <dsp:cNvPr id="0" name=""/>
        <dsp:cNvSpPr/>
      </dsp:nvSpPr>
      <dsp:spPr>
        <a:xfrm>
          <a:off x="2266019" y="762172"/>
          <a:ext cx="1520399" cy="12918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9000" b="-9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3B346E-56EE-8743-82F6-01ED9C5C2035}">
      <dsp:nvSpPr>
        <dsp:cNvPr id="0" name=""/>
        <dsp:cNvSpPr/>
      </dsp:nvSpPr>
      <dsp:spPr>
        <a:xfrm>
          <a:off x="2266019" y="2230270"/>
          <a:ext cx="1520399" cy="36785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0" lang="en-US" sz="16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Helvetica"/>
            </a:rPr>
            <a:t>Support</a:t>
          </a:r>
          <a:endParaRPr lang="en-US" sz="1600" b="1" i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2266019" y="2230270"/>
        <a:ext cx="1520399" cy="367858"/>
      </dsp:txXfrm>
    </dsp:sp>
    <dsp:sp modelId="{FB6FCF30-F321-0547-914D-9F0EF50DDC8C}">
      <dsp:nvSpPr>
        <dsp:cNvPr id="0" name=""/>
        <dsp:cNvSpPr/>
      </dsp:nvSpPr>
      <dsp:spPr>
        <a:xfrm>
          <a:off x="2266019" y="2046513"/>
          <a:ext cx="1520399" cy="19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</a:t>
          </a:r>
        </a:p>
      </dsp:txBody>
      <dsp:txXfrm>
        <a:off x="2266019" y="2046513"/>
        <a:ext cx="1520399" cy="198760"/>
      </dsp:txXfrm>
    </dsp:sp>
    <dsp:sp modelId="{69893939-42E0-DE4E-B1C3-AB59A269A7B7}">
      <dsp:nvSpPr>
        <dsp:cNvPr id="0" name=""/>
        <dsp:cNvSpPr/>
      </dsp:nvSpPr>
      <dsp:spPr>
        <a:xfrm>
          <a:off x="4358714" y="682674"/>
          <a:ext cx="1689333" cy="19874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72A49E-698F-C041-ADF3-845EA88CB547}">
      <dsp:nvSpPr>
        <dsp:cNvPr id="0" name=""/>
        <dsp:cNvSpPr/>
      </dsp:nvSpPr>
      <dsp:spPr>
        <a:xfrm>
          <a:off x="4443181" y="762172"/>
          <a:ext cx="1520399" cy="12918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9000" b="-9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D6B956-1512-294F-BBD4-DCB4294A25E4}">
      <dsp:nvSpPr>
        <dsp:cNvPr id="0" name=""/>
        <dsp:cNvSpPr/>
      </dsp:nvSpPr>
      <dsp:spPr>
        <a:xfrm>
          <a:off x="4443181" y="2230270"/>
          <a:ext cx="1520399" cy="367858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kumimoji="0" lang="en-US" sz="1600" b="1" i="0" u="none" strike="noStrike" kern="1200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  <a:sym typeface="Helvetica"/>
            </a:rPr>
            <a:t>Encouragement</a:t>
          </a:r>
          <a:endParaRPr lang="en-US" sz="1600" b="1" i="0" kern="1200" dirty="0">
            <a:solidFill>
              <a:schemeClr val="tx1"/>
            </a:solidFill>
            <a:latin typeface="Calibri" panose="020F0502020204030204" pitchFamily="34" charset="0"/>
            <a:cs typeface="Calibri" panose="020F0502020204030204" pitchFamily="34" charset="0"/>
          </a:endParaRPr>
        </a:p>
      </dsp:txBody>
      <dsp:txXfrm>
        <a:off x="4443181" y="2230270"/>
        <a:ext cx="1520399" cy="367858"/>
      </dsp:txXfrm>
    </dsp:sp>
    <dsp:sp modelId="{EFEC0A7E-7E68-D045-A7B2-7E5929353165}">
      <dsp:nvSpPr>
        <dsp:cNvPr id="0" name=""/>
        <dsp:cNvSpPr/>
      </dsp:nvSpPr>
      <dsp:spPr>
        <a:xfrm>
          <a:off x="4443181" y="2046513"/>
          <a:ext cx="1520399" cy="19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/>
            <a:t> </a:t>
          </a:r>
        </a:p>
      </dsp:txBody>
      <dsp:txXfrm>
        <a:off x="4443181" y="2046513"/>
        <a:ext cx="1520399" cy="198760"/>
      </dsp:txXfrm>
    </dsp:sp>
    <dsp:sp modelId="{9FDA7043-AFD8-D343-9C9B-AEFD9708088C}">
      <dsp:nvSpPr>
        <dsp:cNvPr id="0" name=""/>
        <dsp:cNvSpPr/>
      </dsp:nvSpPr>
      <dsp:spPr>
        <a:xfrm>
          <a:off x="6535876" y="682674"/>
          <a:ext cx="1689333" cy="1987450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76FD1D-703A-BF4F-8F31-AEB218415D18}">
      <dsp:nvSpPr>
        <dsp:cNvPr id="0" name=""/>
        <dsp:cNvSpPr/>
      </dsp:nvSpPr>
      <dsp:spPr>
        <a:xfrm>
          <a:off x="6620343" y="762172"/>
          <a:ext cx="1520399" cy="12918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 t="-9000" b="-9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5AC956-C9B2-074C-9A74-884ABB4A6270}">
      <dsp:nvSpPr>
        <dsp:cNvPr id="0" name=""/>
        <dsp:cNvSpPr/>
      </dsp:nvSpPr>
      <dsp:spPr>
        <a:xfrm>
          <a:off x="6620343" y="2252776"/>
          <a:ext cx="1520399" cy="337850"/>
        </a:xfrm>
        <a:prstGeom prst="rect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600" b="1" i="0" kern="12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rPr>
            <a:t>Knowledge</a:t>
          </a:r>
        </a:p>
      </dsp:txBody>
      <dsp:txXfrm>
        <a:off x="6620343" y="2252776"/>
        <a:ext cx="1520399" cy="337850"/>
      </dsp:txXfrm>
    </dsp:sp>
    <dsp:sp modelId="{17B124E0-84CC-2947-BB47-730CCFE5BE3D}">
      <dsp:nvSpPr>
        <dsp:cNvPr id="0" name=""/>
        <dsp:cNvSpPr/>
      </dsp:nvSpPr>
      <dsp:spPr>
        <a:xfrm>
          <a:off x="6620343" y="2054015"/>
          <a:ext cx="1520399" cy="198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endParaRPr lang="en-US" sz="1400" kern="1200" dirty="0">
            <a:solidFill>
              <a:schemeClr val="bg1"/>
            </a:solidFill>
          </a:endParaRPr>
        </a:p>
      </dsp:txBody>
      <dsp:txXfrm>
        <a:off x="6620343" y="2054015"/>
        <a:ext cx="1520399" cy="198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aptionedPictures">
  <dgm:title val=""/>
  <dgm:desc val=""/>
  <dgm:catLst>
    <dgm:cat type="picture" pri="5000"/>
    <dgm:cat type="pictureconvert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 val="1"/>
          <dgm:chPref val="1"/>
        </dgm:varLst>
        <dgm:alg type="composite">
          <dgm:param type="ar" val="0.85"/>
        </dgm:alg>
        <dgm:shape xmlns:r="http://schemas.openxmlformats.org/officeDocument/2006/relationships" r:blip="">
          <dgm:adjLst/>
        </dgm:shape>
        <dgm:constrLst>
          <dgm:constr type="l" for="ch" forName="Accent" refType="w" fact="0"/>
          <dgm:constr type="t" for="ch" forName="Accent" refType="h" fact="0"/>
          <dgm:constr type="w" for="ch" forName="Accent" refType="w"/>
          <dgm:constr type="h" for="ch" forName="Accent" refType="h"/>
          <dgm:constr type="l" for="ch" forName="Image" refType="w" fact="0.05"/>
          <dgm:constr type="t" for="ch" forName="Image" refType="h" fact="0.04"/>
          <dgm:constr type="w" for="ch" forName="Image" refType="w" fact="0.9"/>
          <dgm:constr type="h" for="ch" forName="Image" refType="h" fact="0.65"/>
          <dgm:constr type="l" for="ch" forName="ChildComposite" refType="w" fact="0.05"/>
          <dgm:constr type="t" for="ch" forName="ChildComposite" refType="h" fact="0.69"/>
          <dgm:constr type="w" for="ch" forName="ChildComposite" refType="w" fact="0.9"/>
          <dgm:constr type="h" for="ch" forName="ChildComposite" refType="h" fact="0.27"/>
        </dgm:constrLst>
        <dgm:layoutNode name="Accent" styleLbl="trAlignAcc1">
          <dgm:varLst>
            <dgm:chMax val="0"/>
            <dgm:chPref val="0"/>
          </dgm:varLst>
          <dgm:alg type="sp"/>
          <dgm:shape xmlns:r="http://schemas.openxmlformats.org/officeDocument/2006/relationships" type="rect" r:blip="">
            <dgm:adjLst/>
          </dgm:shape>
          <dgm:presOf/>
        </dgm:layoutNode>
        <dgm:layoutNode name="Image" styleLbl="alignImgPlace1">
          <dgm:varLst>
            <dgm:chMax val="0"/>
            <dgm:chPref val="0"/>
          </dgm:varLst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Composite">
          <dgm:alg type="composite"/>
          <dgm:shape xmlns:r="http://schemas.openxmlformats.org/officeDocument/2006/relationships" r:blip="">
            <dgm:adjLst/>
          </dgm:shape>
          <dgm:choose name="Name4">
            <dgm:if name="Name5" axis="ch" ptType="node" func="cnt" op="gte" val="1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 fact="0.3704"/>
                <dgm:constr type="l" for="ch" forName="Child" refType="w" fact="0"/>
                <dgm:constr type="t" for="ch" forName="Child" refType="h" fact="0.3704"/>
                <dgm:constr type="w" for="ch" forName="Child" refType="w"/>
                <dgm:constr type="h" for="ch" forName="Child" refType="h" fact="0.6296"/>
              </dgm:constrLst>
            </dgm:if>
            <dgm:else name="Name6">
              <dgm:constrLst>
                <dgm:constr type="l" for="ch" forName="Parent" refType="w" fact="0"/>
                <dgm:constr type="t" for="ch" forName="Parent" refType="h" fact="0"/>
                <dgm:constr type="w" for="ch" forName="Parent" refType="w"/>
                <dgm:constr type="h" for="ch" forName="Parent" refType="h"/>
                <dgm:constr type="l" for="ch" forName="Child" refType="w" fact="0"/>
                <dgm:constr type="t" for="ch" forName="Child" refType="h" fact="0"/>
                <dgm:constr type="w" for="ch" forName="Child" refType="w" fact="0"/>
                <dgm:constr type="h" for="ch" forName="Child" refType="h" fact="0"/>
              </dgm:constrLst>
            </dgm:else>
          </dgm:choose>
          <dgm:layoutNode name="Child" styleLbl="node1">
            <dgm:varLst>
              <dgm:chMax val="0"/>
              <dgm:chPref val="0"/>
              <dgm:bulletEnabled val="1"/>
            </dgm:varLst>
            <dgm:choose name="Name7">
              <dgm:if name="Name8" axis="ch" ptType="node" func="cnt" op="gt" val="1">
                <dgm:alg type="tx">
                  <dgm:param type="parTxLTRAlign" val="l"/>
                  <dgm:param type="parTxRTLAlign" val="r"/>
                  <dgm:param type="txAnchorVert" val="mid"/>
                  <dgm:param type="txAnchorVertCh" val="mid"/>
                </dgm:alg>
              </dgm:if>
              <dgm:else name="Name9">
                <dgm:alg type="tx">
                  <dgm:param type="parTxLTRAlign" val="ctr"/>
                  <dgm:param type="parTxRTLAlign" val="ctr"/>
                  <dgm:param type="shpTxLTRAlignCh" val="l"/>
                  <dgm:param type="shpTxRTLAlignCh" val="r"/>
                  <dgm:param type="txAnchorVert" val="mid"/>
                  <dgm:param type="txAnchorVertCh" val="mid"/>
                </dgm:alg>
              </dgm:else>
            </dgm:choose>
            <dgm:choose name="Name10">
              <dgm:if name="Name11" axis="ch" ptType="node" func="cnt" op="gte" val="1">
                <dgm:shape xmlns:r="http://schemas.openxmlformats.org/officeDocument/2006/relationships" type="rect" r:blip="">
                  <dgm:adjLst/>
                </dgm:shape>
              </dgm:if>
              <dgm:else name="Name12">
                <dgm:shape xmlns:r="http://schemas.openxmlformats.org/officeDocument/2006/relationships" type="rect" r:blip="" hideGeom="1">
                  <dgm:adjLst/>
                </dgm:shape>
              </dgm:else>
            </dgm:choose>
            <dgm:choose name="Name13">
              <dgm:if name="Name14" axis="ch" ptType="node" func="cnt" op="gte" val="1">
                <dgm:presOf axis="des" ptType="node"/>
              </dgm:if>
              <dgm:else name="Name15">
                <dgm:presOf/>
              </dgm:else>
            </dgm:choose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Parent" styleLbl="revTx">
            <dgm:varLst>
              <dgm:chMax val="1"/>
              <dgm:chPref val="0"/>
              <dgm:bulletEnabled val="1"/>
            </dgm:varLst>
            <dgm:alg type="tx">
              <dgm:param type="shpTxLTRAlignCh" val="ctr"/>
              <dgm:param type="txAnchorVert" val="mid"/>
            </dgm:alg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1B3630-9D89-5949-9F11-C5DAB44DAF83}" type="datetimeFigureOut">
              <a:rPr lang="en-US" smtClean="0"/>
              <a:t>9/13/24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5B7461-11C4-BA48-8D89-9C318D0A36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35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Why It’s Important</a:t>
            </a:r>
            <a:r>
              <a:rPr lang="en-US" dirty="0"/>
              <a:t>: Provides personal and professional growth.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Builds a supportive, inclusive community.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Helps mentees navigate challenges and reach their potential.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8555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Questions for Discussion: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How can you support your mentee in expressing their opinion while also encouraging them to listen to others’ perspectives?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How can you guide them through constructive dialogue?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14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03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5B7461-11C4-BA48-8D89-9C318D0A366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6375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5B7461-11C4-BA48-8D89-9C318D0A366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7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Value the mentee as a person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Develop mutual trust and respect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Maintain confidentiality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Listen both to what is being said and how it is being said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Advise, do not manage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Stay in your zone of expertise/experience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Focus on the mentee's development, interests, and desired career goals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1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Help extend the mentee's network – suggest additional mentors to address unique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38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67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594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Questions for Discussion: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How can you encourage your mentee to participate more without making them uncomfortable?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are some strategies to help them feel included and supported?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629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Questions for Discussion: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How can you explain to your mentee the importance of being respectful?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are some ways to frame your feedback so that it helps them improve their behavior without feeling judged?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A44E0D-70DF-4845-8F10-881DA2B70FD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56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FE514-9583-F0ED-6E84-222C3ED92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1E7898-FA48-EF96-19FB-4305E4F2118D}"/>
              </a:ext>
            </a:extLst>
          </p:cNvPr>
          <p:cNvSpPr/>
          <p:nvPr userDrawn="1"/>
        </p:nvSpPr>
        <p:spPr>
          <a:xfrm>
            <a:off x="-1" y="1947359"/>
            <a:ext cx="12192000" cy="41890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1E28595-76A1-0CA4-2BE3-0C80658FB2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4935" y="2111718"/>
            <a:ext cx="7389046" cy="2094518"/>
          </a:xfrm>
        </p:spPr>
        <p:txBody>
          <a:bodyPr anchor="b">
            <a:noAutofit/>
          </a:bodyPr>
          <a:lstStyle/>
          <a:p>
            <a:pPr algn="l"/>
            <a:r>
              <a:rPr lang="en-US" sz="5400" b="1" dirty="0">
                <a:solidFill>
                  <a:srgbClr val="172A53"/>
                </a:solidFill>
                <a:effectLst/>
                <a:latin typeface="League Spartan" pitchFamily="2" charset="77"/>
              </a:rPr>
              <a:t>Session Title</a:t>
            </a:r>
            <a:endParaRPr lang="en-US" sz="5400" b="1" dirty="0">
              <a:latin typeface="League Spartan" pitchFamily="2" charset="77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B432E163-6F14-35B3-ADEC-02228CA6D2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4935" y="4370595"/>
            <a:ext cx="6474646" cy="1231527"/>
          </a:xfrm>
        </p:spPr>
        <p:txBody>
          <a:bodyPr/>
          <a:lstStyle>
            <a:lvl1pPr marL="0" indent="0">
              <a:buFontTx/>
              <a:buNone/>
              <a:defRPr b="0"/>
            </a:lvl1pPr>
          </a:lstStyle>
          <a:p>
            <a:pPr algn="l"/>
            <a:r>
              <a:rPr lang="en-US" dirty="0">
                <a:latin typeface="Canva Sans" panose="020B0503030501040103" pitchFamily="34" charset="0"/>
              </a:rPr>
              <a:t>Session Date</a:t>
            </a:r>
          </a:p>
          <a:p>
            <a:pPr algn="l"/>
            <a:r>
              <a:rPr lang="en-US" dirty="0">
                <a:latin typeface="Canva Sans" panose="020B0503030501040103" pitchFamily="34" charset="0"/>
              </a:rPr>
              <a:t>Session Presenters</a:t>
            </a:r>
          </a:p>
        </p:txBody>
      </p:sp>
      <p:pic>
        <p:nvPicPr>
          <p:cNvPr id="14" name="Picture 13" descr="Outline of Massachusetts with &quot;Paul W. Spooner Generational Leadership&quot; written inside of it.&#10;">
            <a:extLst>
              <a:ext uri="{FF2B5EF4-FFF2-40B4-BE49-F238E27FC236}">
                <a16:creationId xmlns:a16="http://schemas.microsoft.com/office/drawing/2014/main" id="{EDD02797-3B71-9FFD-295F-154E5930E3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7428" y="2942242"/>
            <a:ext cx="3600078" cy="2199270"/>
          </a:xfrm>
          <a:prstGeom prst="rect">
            <a:avLst/>
          </a:prstGeom>
        </p:spPr>
      </p:pic>
      <p:sp>
        <p:nvSpPr>
          <p:cNvPr id="15" name="Oval 14">
            <a:extLst>
              <a:ext uri="{FF2B5EF4-FFF2-40B4-BE49-F238E27FC236}">
                <a16:creationId xmlns:a16="http://schemas.microsoft.com/office/drawing/2014/main" id="{5DDFD563-63C1-4060-09B6-083F2612B760}"/>
              </a:ext>
            </a:extLst>
          </p:cNvPr>
          <p:cNvSpPr/>
          <p:nvPr userDrawn="1"/>
        </p:nvSpPr>
        <p:spPr>
          <a:xfrm>
            <a:off x="-598716" y="358835"/>
            <a:ext cx="1280080" cy="1280080"/>
          </a:xfrm>
          <a:prstGeom prst="ellipse">
            <a:avLst/>
          </a:prstGeom>
          <a:noFill/>
          <a:ln w="57150">
            <a:solidFill>
              <a:srgbClr val="489DF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678458A-D042-D277-FB93-FB766CB261B0}"/>
              </a:ext>
            </a:extLst>
          </p:cNvPr>
          <p:cNvSpPr/>
          <p:nvPr userDrawn="1"/>
        </p:nvSpPr>
        <p:spPr>
          <a:xfrm>
            <a:off x="-815248" y="-1183696"/>
            <a:ext cx="2387600" cy="238760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79E5E06-BF4E-6E89-7D70-C9359428100E}"/>
              </a:ext>
            </a:extLst>
          </p:cNvPr>
          <p:cNvSpPr/>
          <p:nvPr userDrawn="1"/>
        </p:nvSpPr>
        <p:spPr>
          <a:xfrm>
            <a:off x="857980" y="-915862"/>
            <a:ext cx="1799158" cy="1799158"/>
          </a:xfrm>
          <a:prstGeom prst="ellipse">
            <a:avLst/>
          </a:prstGeom>
          <a:solidFill>
            <a:srgbClr val="489DF1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8AFCEF04-9547-26F4-4E6A-820845B36352}"/>
              </a:ext>
            </a:extLst>
          </p:cNvPr>
          <p:cNvSpPr/>
          <p:nvPr userDrawn="1"/>
        </p:nvSpPr>
        <p:spPr>
          <a:xfrm>
            <a:off x="2389008" y="-656323"/>
            <a:ext cx="1280080" cy="1280080"/>
          </a:xfrm>
          <a:prstGeom prst="ellipse">
            <a:avLst/>
          </a:prstGeom>
          <a:noFill/>
          <a:ln w="571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842AFEE-52A1-BDFB-A188-E99ED909BF76}"/>
              </a:ext>
            </a:extLst>
          </p:cNvPr>
          <p:cNvSpPr/>
          <p:nvPr userDrawn="1"/>
        </p:nvSpPr>
        <p:spPr>
          <a:xfrm flipH="1">
            <a:off x="11510638" y="316714"/>
            <a:ext cx="1280080" cy="1280080"/>
          </a:xfrm>
          <a:prstGeom prst="ellipse">
            <a:avLst/>
          </a:prstGeom>
          <a:noFill/>
          <a:ln w="5715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4A3B1AA-65CD-997A-1591-CF04D520E089}"/>
              </a:ext>
            </a:extLst>
          </p:cNvPr>
          <p:cNvSpPr/>
          <p:nvPr userDrawn="1"/>
        </p:nvSpPr>
        <p:spPr>
          <a:xfrm flipH="1">
            <a:off x="10619650" y="-1225817"/>
            <a:ext cx="2387600" cy="2387600"/>
          </a:xfrm>
          <a:prstGeom prst="ellipse">
            <a:avLst/>
          </a:prstGeom>
          <a:noFill/>
          <a:ln w="76200">
            <a:solidFill>
              <a:srgbClr val="489DF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7957AE13-04FF-4CB2-1629-043266A74320}"/>
              </a:ext>
            </a:extLst>
          </p:cNvPr>
          <p:cNvSpPr/>
          <p:nvPr userDrawn="1"/>
        </p:nvSpPr>
        <p:spPr>
          <a:xfrm flipH="1">
            <a:off x="9534864" y="-957983"/>
            <a:ext cx="1799158" cy="1799158"/>
          </a:xfrm>
          <a:prstGeom prst="ellipse">
            <a:avLst/>
          </a:prstGeom>
          <a:solidFill>
            <a:schemeClr val="bg1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9CD8D547-1F50-BE89-0D1E-CD34AAA09D8E}"/>
              </a:ext>
            </a:extLst>
          </p:cNvPr>
          <p:cNvSpPr/>
          <p:nvPr userDrawn="1"/>
        </p:nvSpPr>
        <p:spPr>
          <a:xfrm flipH="1">
            <a:off x="8522914" y="-698444"/>
            <a:ext cx="1280080" cy="1280080"/>
          </a:xfrm>
          <a:prstGeom prst="ellipse">
            <a:avLst/>
          </a:prstGeom>
          <a:noFill/>
          <a:ln w="57150">
            <a:solidFill>
              <a:srgbClr val="489DF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731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8BCE12-6C5D-8A53-5EEA-8081B301E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0170D82-DF6E-3C68-4678-E805C2795EB8}"/>
              </a:ext>
            </a:extLst>
          </p:cNvPr>
          <p:cNvSpPr/>
          <p:nvPr userDrawn="1"/>
        </p:nvSpPr>
        <p:spPr>
          <a:xfrm>
            <a:off x="990600" y="1163982"/>
            <a:ext cx="10515600" cy="4834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9254908-7A7E-D8E0-8EC9-318C7CCC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163981"/>
            <a:ext cx="9144000" cy="1169759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eague Spartan SemiBold" pitchFamily="2" charset="77"/>
              </a:rPr>
              <a:t>Heading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12508E2-6655-628E-C4B4-D94B002A55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333740"/>
            <a:ext cx="9144000" cy="3337163"/>
          </a:xfrm>
        </p:spPr>
        <p:txBody>
          <a:bodyPr>
            <a:normAutofit/>
          </a:bodyPr>
          <a:lstStyle>
            <a:lvl1pPr>
              <a:defRPr b="0"/>
            </a:lvl1pPr>
          </a:lstStyle>
          <a:p>
            <a:endParaRPr lang="en-US" sz="2400" dirty="0">
              <a:latin typeface="Canva Sans" panose="020B05030305010401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67F8D20-A285-2E3E-8546-283351617425}"/>
              </a:ext>
            </a:extLst>
          </p:cNvPr>
          <p:cNvGrpSpPr/>
          <p:nvPr userDrawn="1"/>
        </p:nvGrpSpPr>
        <p:grpSpPr>
          <a:xfrm rot="10800000">
            <a:off x="152400" y="6150519"/>
            <a:ext cx="4212212" cy="1446711"/>
            <a:chOff x="4505331" y="6072701"/>
            <a:chExt cx="4212212" cy="144671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418608A-B1AE-2BE1-A320-53FBD58207C3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C1C864F-04A5-7C9E-AC89-D39BF2237CD1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8DD01F6E-D5AA-4EDF-3405-A03A0F18F49B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EF5DAFE-F9DE-60BE-1BA3-6DF4D0AD044A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20336E1-1260-7E76-8069-AB7756C02B45}"/>
              </a:ext>
            </a:extLst>
          </p:cNvPr>
          <p:cNvGrpSpPr/>
          <p:nvPr userDrawn="1"/>
        </p:nvGrpSpPr>
        <p:grpSpPr>
          <a:xfrm>
            <a:off x="7751188" y="-583323"/>
            <a:ext cx="4212212" cy="1446711"/>
            <a:chOff x="4505331" y="6072701"/>
            <a:chExt cx="4212212" cy="144671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18D0EF4-66B2-1B49-C5CE-5FF8676F0CD1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4F87D4E-6E0C-D874-35A2-1FDD7D76F241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D87244E6-D6E8-21AB-7B1F-024FC6932138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FEC1E7B-3413-F57C-F1F9-F8CB2B847AED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Slide Number Placeholder 18">
            <a:extLst>
              <a:ext uri="{FF2B5EF4-FFF2-40B4-BE49-F238E27FC236}">
                <a16:creationId xmlns:a16="http://schemas.microsoft.com/office/drawing/2014/main" id="{FE516451-6B94-CCA4-2DAC-8B730638C305}"/>
              </a:ext>
            </a:extLst>
          </p:cNvPr>
          <p:cNvSpPr txBox="1">
            <a:spLocks/>
          </p:cNvSpPr>
          <p:nvPr userDrawn="1"/>
        </p:nvSpPr>
        <p:spPr>
          <a:xfrm>
            <a:off x="8763000" y="65087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800" b="1" i="0" kern="1200">
                <a:solidFill>
                  <a:schemeClr val="bg1"/>
                </a:solidFill>
                <a:latin typeface="League Spartan SemiBold" pitchFamily="2" charset="77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24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1B6EF-2D4F-C6E0-AD22-FAF636FD9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 i="0">
                <a:latin typeface="League Spartan SemiBold" pitchFamily="2" charset="77"/>
              </a:defRPr>
            </a:lvl1pPr>
          </a:lstStyle>
          <a:p>
            <a:fld id="{B1C6F41C-4AAA-D943-AF37-CAA16A4F2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26304BC-8F5B-11A7-5AE8-A6E6DB35380E}"/>
              </a:ext>
            </a:extLst>
          </p:cNvPr>
          <p:cNvSpPr/>
          <p:nvPr userDrawn="1"/>
        </p:nvSpPr>
        <p:spPr>
          <a:xfrm>
            <a:off x="141469" y="72739"/>
            <a:ext cx="1280080" cy="1280080"/>
          </a:xfrm>
          <a:prstGeom prst="ellipse">
            <a:avLst/>
          </a:prstGeom>
          <a:noFill/>
          <a:ln w="57150">
            <a:solidFill>
              <a:srgbClr val="489DF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839639-1D12-A7E4-43A3-361D439899C3}"/>
              </a:ext>
            </a:extLst>
          </p:cNvPr>
          <p:cNvSpPr/>
          <p:nvPr userDrawn="1"/>
        </p:nvSpPr>
        <p:spPr>
          <a:xfrm>
            <a:off x="634847" y="605824"/>
            <a:ext cx="10922306" cy="56463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F737A09-FAF8-580F-BDC1-DA8FB379B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8171" y="605823"/>
            <a:ext cx="10363200" cy="1219801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eague Spartan SemiBold" pitchFamily="2" charset="77"/>
              </a:rPr>
              <a:t>Heading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F2F8FF4-F334-C412-3EA7-7D22F3174E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8171" y="1825625"/>
            <a:ext cx="5029200" cy="4024332"/>
          </a:xfrm>
        </p:spPr>
        <p:txBody>
          <a:bodyPr>
            <a:normAutofit/>
          </a:bodyPr>
          <a:lstStyle>
            <a:lvl1pPr>
              <a:defRPr b="0"/>
            </a:lvl1pPr>
          </a:lstStyle>
          <a:p>
            <a:endParaRPr lang="en-US" sz="2400" dirty="0">
              <a:latin typeface="Canva Sans" panose="020B0503030501040103" pitchFamily="34" charset="0"/>
            </a:endParaRP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1A5084B-AF3B-0C76-2468-E5374BB8F9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2171" y="1825625"/>
            <a:ext cx="5029200" cy="4024332"/>
          </a:xfrm>
        </p:spPr>
        <p:txBody>
          <a:bodyPr>
            <a:normAutofit/>
          </a:bodyPr>
          <a:lstStyle>
            <a:lvl1pPr>
              <a:defRPr b="0"/>
            </a:lvl1pPr>
          </a:lstStyle>
          <a:p>
            <a:endParaRPr lang="en-US" sz="2400" dirty="0">
              <a:latin typeface="Canva Sans" panose="020B0503030501040103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B54805F-7E8F-CEB0-E7C4-7934FBE37EEE}"/>
              </a:ext>
            </a:extLst>
          </p:cNvPr>
          <p:cNvGrpSpPr/>
          <p:nvPr userDrawn="1"/>
        </p:nvGrpSpPr>
        <p:grpSpPr>
          <a:xfrm>
            <a:off x="3989894" y="6346402"/>
            <a:ext cx="4212212" cy="1446711"/>
            <a:chOff x="4505331" y="6072701"/>
            <a:chExt cx="4212212" cy="144671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516C7CD-58C3-659D-318A-7A57D70E4182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8F712C9F-9B55-751E-90F0-D86195FB76A7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7848F8D5-8F28-EBF4-BFC4-BD7993E4A538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D6D7CCAF-D3DC-B1F2-510F-1E618A7CF50D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258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07D8F3-062B-F418-D971-7BF966F17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CC73901-F7D2-9A66-77FB-972F51CF04EB}"/>
              </a:ext>
            </a:extLst>
          </p:cNvPr>
          <p:cNvSpPr/>
          <p:nvPr userDrawn="1"/>
        </p:nvSpPr>
        <p:spPr>
          <a:xfrm>
            <a:off x="634847" y="561756"/>
            <a:ext cx="10922306" cy="57344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ADB22F1B-3D93-AEC5-D312-DD266972F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61756"/>
            <a:ext cx="10515600" cy="1128932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League Spartan SemiBold" pitchFamily="2" charset="77"/>
              </a:rPr>
              <a:t>Heading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53259F00-7CF5-E084-B95C-68ECBEBDF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740579"/>
            <a:ext cx="5157787" cy="57218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>
                <a:latin typeface="Canva Sans" panose="020B0503030501040103" pitchFamily="34" charset="0"/>
              </a:rPr>
              <a:t>Subheading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F3C463AB-45C7-2C23-2C1B-715731EB04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372873"/>
            <a:ext cx="5157787" cy="3684588"/>
          </a:xfrm>
        </p:spPr>
        <p:txBody>
          <a:bodyPr>
            <a:normAutofit/>
          </a:bodyPr>
          <a:lstStyle>
            <a:lvl1pPr>
              <a:defRPr b="0"/>
            </a:lvl1pPr>
          </a:lstStyle>
          <a:p>
            <a:endParaRPr lang="en-US" sz="2400" dirty="0">
              <a:latin typeface="Canva Sans" panose="020B0503030501040103" pitchFamily="34" charset="0"/>
            </a:endParaRPr>
          </a:p>
        </p:txBody>
      </p:sp>
      <p:sp>
        <p:nvSpPr>
          <p:cNvPr id="31" name="Text Placeholder 4">
            <a:extLst>
              <a:ext uri="{FF2B5EF4-FFF2-40B4-BE49-F238E27FC236}">
                <a16:creationId xmlns:a16="http://schemas.microsoft.com/office/drawing/2014/main" id="{EFF8BD22-71D1-5D6E-0CD7-9D046D86F8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40579"/>
            <a:ext cx="5183188" cy="572187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>
                <a:latin typeface="Canva Sans" panose="020B0503030501040103" pitchFamily="34" charset="0"/>
              </a:rPr>
              <a:t>Subheading</a:t>
            </a:r>
          </a:p>
        </p:txBody>
      </p:sp>
      <p:sp>
        <p:nvSpPr>
          <p:cNvPr id="32" name="Content Placeholder 5">
            <a:extLst>
              <a:ext uri="{FF2B5EF4-FFF2-40B4-BE49-F238E27FC236}">
                <a16:creationId xmlns:a16="http://schemas.microsoft.com/office/drawing/2014/main" id="{39BE7971-5A22-ECB7-35AD-59797BE96D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372873"/>
            <a:ext cx="5183188" cy="3684588"/>
          </a:xfrm>
        </p:spPr>
        <p:txBody>
          <a:bodyPr>
            <a:normAutofit/>
          </a:bodyPr>
          <a:lstStyle>
            <a:lvl1pPr>
              <a:defRPr b="0"/>
            </a:lvl1pPr>
          </a:lstStyle>
          <a:p>
            <a:endParaRPr lang="en-US" sz="2400" dirty="0">
              <a:latin typeface="Canva Sans" panose="020B0503030501040103" pitchFamily="34" charset="0"/>
            </a:endParaRP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531C2D4-FE2B-5B52-70B1-A8C0C2CEB6FC}"/>
              </a:ext>
            </a:extLst>
          </p:cNvPr>
          <p:cNvGrpSpPr/>
          <p:nvPr userDrawn="1"/>
        </p:nvGrpSpPr>
        <p:grpSpPr>
          <a:xfrm rot="5400000">
            <a:off x="-2369241" y="1385705"/>
            <a:ext cx="4212212" cy="1446711"/>
            <a:chOff x="4505331" y="6072701"/>
            <a:chExt cx="4212212" cy="144671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BB66BC62-4B88-045A-3F99-9F0EDBADD7F8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58DEE16-70AF-D54B-5D51-C900C0CF7C1F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26F0C728-82DA-8D2F-4EB9-78087435BAE8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8EEEF40-6C0F-9F0F-B364-FCB6476BC3D5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B920BF-BAF1-F181-D780-0B781A8FC5DC}"/>
              </a:ext>
            </a:extLst>
          </p:cNvPr>
          <p:cNvGrpSpPr/>
          <p:nvPr userDrawn="1"/>
        </p:nvGrpSpPr>
        <p:grpSpPr>
          <a:xfrm rot="16200000">
            <a:off x="10266918" y="4028538"/>
            <a:ext cx="4212212" cy="1446711"/>
            <a:chOff x="4505331" y="6072701"/>
            <a:chExt cx="4212212" cy="1446711"/>
          </a:xfrm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29E38246-D069-E948-7F71-2363A52BDDBF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3343499F-2F8C-B7BC-8A2F-D4282D62E086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8A5694C2-538D-9315-B100-B3999628BB00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3DA6D7B3-86FF-25D9-D799-E0F829B58B18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9429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FDFDD-854B-A674-B258-ADC3C96C6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A358E09-93D6-4E63-FE44-E74CACA480D6}"/>
              </a:ext>
            </a:extLst>
          </p:cNvPr>
          <p:cNvSpPr/>
          <p:nvPr userDrawn="1"/>
        </p:nvSpPr>
        <p:spPr>
          <a:xfrm>
            <a:off x="196572" y="5418161"/>
            <a:ext cx="1280080" cy="1280080"/>
          </a:xfrm>
          <a:prstGeom prst="ellipse">
            <a:avLst/>
          </a:prstGeom>
          <a:noFill/>
          <a:ln w="57150">
            <a:solidFill>
              <a:srgbClr val="489DF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A9553F-73E4-12A2-39CE-B6F31BE1AE9B}"/>
              </a:ext>
            </a:extLst>
          </p:cNvPr>
          <p:cNvSpPr/>
          <p:nvPr userDrawn="1"/>
        </p:nvSpPr>
        <p:spPr>
          <a:xfrm>
            <a:off x="634847" y="601061"/>
            <a:ext cx="10922306" cy="56463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D4D9BC5-8D5C-57C8-D0E9-7C33D53DC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0586"/>
            <a:ext cx="3932237" cy="1446813"/>
          </a:xfrm>
        </p:spPr>
        <p:txBody>
          <a:bodyPr/>
          <a:lstStyle/>
          <a:p>
            <a:r>
              <a:rPr lang="en-US" b="1" dirty="0">
                <a:latin typeface="League Spartan SemiBold" pitchFamily="2" charset="77"/>
              </a:rPr>
              <a:t>Heading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B269E3A-7EDE-8DC3-62A1-0471BCB69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b="0"/>
            </a:lvl1pPr>
          </a:lstStyle>
          <a:p>
            <a:endParaRPr lang="en-US" sz="2800" dirty="0">
              <a:latin typeface="Canva Sans" panose="020B0503030501040103" pitchFamily="34" charset="0"/>
            </a:endParaRP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5FF851FC-83E5-7711-72E2-4E7431A46E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>
                <a:latin typeface="Canva Sans" panose="020B0503030501040103" pitchFamily="34" charset="0"/>
              </a:rPr>
              <a:t>Content/Image caption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3ED99CC-41AE-ACDF-D17A-182193AC6D6A}"/>
              </a:ext>
            </a:extLst>
          </p:cNvPr>
          <p:cNvGrpSpPr/>
          <p:nvPr userDrawn="1"/>
        </p:nvGrpSpPr>
        <p:grpSpPr>
          <a:xfrm>
            <a:off x="3989894" y="-996926"/>
            <a:ext cx="4212212" cy="1446711"/>
            <a:chOff x="4505331" y="6072701"/>
            <a:chExt cx="4212212" cy="144671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4A9BE83E-92D8-4AEB-8383-F446D9D61C9C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41E3E4BA-9877-6673-CF91-6045A42EDA9A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BCCE47D-1018-EF80-7CFA-91EE45575254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6573552-E2F8-FC98-50FE-6A7973CA5CCF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19579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>
            <a:extLst>
              <a:ext uri="{FF2B5EF4-FFF2-40B4-BE49-F238E27FC236}">
                <a16:creationId xmlns:a16="http://schemas.microsoft.com/office/drawing/2014/main" id="{0075F490-96E3-BFDE-B1BA-6C855222367A}"/>
              </a:ext>
            </a:extLst>
          </p:cNvPr>
          <p:cNvSpPr/>
          <p:nvPr userDrawn="1"/>
        </p:nvSpPr>
        <p:spPr>
          <a:xfrm>
            <a:off x="196572" y="5418161"/>
            <a:ext cx="1280080" cy="1280080"/>
          </a:xfrm>
          <a:prstGeom prst="ellipse">
            <a:avLst/>
          </a:prstGeom>
          <a:noFill/>
          <a:ln w="57150">
            <a:solidFill>
              <a:srgbClr val="489DF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AE29373-F047-804C-E5DC-A12FB7E7817F}"/>
              </a:ext>
            </a:extLst>
          </p:cNvPr>
          <p:cNvSpPr/>
          <p:nvPr userDrawn="1"/>
        </p:nvSpPr>
        <p:spPr>
          <a:xfrm>
            <a:off x="634847" y="601061"/>
            <a:ext cx="10922306" cy="56463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D507C-3922-A92E-D063-90FCE90BC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 b="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BA53BC-9B43-94CD-1321-B94DC9D26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1C8877E9-6081-68A7-B96A-D2DAD761D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0586"/>
            <a:ext cx="3932237" cy="1446813"/>
          </a:xfrm>
        </p:spPr>
        <p:txBody>
          <a:bodyPr/>
          <a:lstStyle/>
          <a:p>
            <a:r>
              <a:rPr lang="en-US" b="1" dirty="0">
                <a:latin typeface="League Spartan SemiBold" pitchFamily="2" charset="77"/>
              </a:rPr>
              <a:t>Heading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BA8E57-0837-5969-0E29-54EB00B501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>
              <a:defRPr b="0"/>
            </a:lvl1pPr>
          </a:lstStyle>
          <a:p>
            <a:r>
              <a:rPr lang="en-US" dirty="0">
                <a:latin typeface="Canva Sans" panose="020B0503030501040103" pitchFamily="34" charset="0"/>
              </a:rPr>
              <a:t>Content/Image caption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A7E113E-C6AF-9493-E48E-CF022239DFC2}"/>
              </a:ext>
            </a:extLst>
          </p:cNvPr>
          <p:cNvGrpSpPr/>
          <p:nvPr userDrawn="1"/>
        </p:nvGrpSpPr>
        <p:grpSpPr>
          <a:xfrm>
            <a:off x="3989894" y="-996926"/>
            <a:ext cx="4212212" cy="1446711"/>
            <a:chOff x="4505331" y="6072701"/>
            <a:chExt cx="4212212" cy="1446711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F59B6EE-111E-AD9D-2644-16F92EACDDA1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A21AFA7-3442-4A45-D55E-E1620085F408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15D8435-4A67-B8C1-44D4-3AE76BE9E37F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5435DAA1-FEF6-206E-9465-AB071856AB68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42807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78AF18F-42CB-EC14-77E5-E623089A7E7A}"/>
              </a:ext>
            </a:extLst>
          </p:cNvPr>
          <p:cNvSpPr/>
          <p:nvPr userDrawn="1"/>
        </p:nvSpPr>
        <p:spPr>
          <a:xfrm>
            <a:off x="838200" y="1709738"/>
            <a:ext cx="10515600" cy="43799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12F4D-6D34-5B34-4602-A3E54C5E7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615" y="1709738"/>
            <a:ext cx="1028476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4148C4-D460-DCBF-AB0E-FE27EC18F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3614" y="4589464"/>
            <a:ext cx="10284769" cy="1341780"/>
          </a:xfrm>
        </p:spPr>
        <p:txBody>
          <a:bodyPr/>
          <a:lstStyle>
            <a:lvl1pPr marL="0" indent="0">
              <a:buNone/>
              <a:defRPr sz="2400" b="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091CD-D067-2543-FC8E-8509867EA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1130C8D-971D-EFB5-2094-2B4712022089}"/>
              </a:ext>
            </a:extLst>
          </p:cNvPr>
          <p:cNvGrpSpPr/>
          <p:nvPr userDrawn="1"/>
        </p:nvGrpSpPr>
        <p:grpSpPr>
          <a:xfrm>
            <a:off x="831850" y="209388"/>
            <a:ext cx="3591869" cy="1233650"/>
            <a:chOff x="4505331" y="6072701"/>
            <a:chExt cx="4212212" cy="1446711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142A5F87-FB44-F218-D8FC-8D7F64B2F999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27B4643-ED5E-616D-B318-326DD74F0C39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A122DA01-56CF-9914-91E2-62FE92A565E4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D1B9AAC-42CD-112D-76B4-8739485F225B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FE566F-E905-2767-4500-B7FAF982FB5A}"/>
              </a:ext>
            </a:extLst>
          </p:cNvPr>
          <p:cNvGrpSpPr/>
          <p:nvPr userDrawn="1"/>
        </p:nvGrpSpPr>
        <p:grpSpPr>
          <a:xfrm rot="10800000">
            <a:off x="7755581" y="209388"/>
            <a:ext cx="3591869" cy="1233650"/>
            <a:chOff x="4505331" y="6072701"/>
            <a:chExt cx="4212212" cy="144671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B2BEF899-A457-06BB-9425-9ECE2C7AF972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FCC0914B-9A70-8687-15F2-84FDF473806B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2D35A87A-0D5D-9136-3A5E-EEA944E9597B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954B42A0-3380-5FC6-5236-2F56AFC0DE99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8437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907BFC6-4776-24A6-AB31-C8B90358164F}"/>
              </a:ext>
            </a:extLst>
          </p:cNvPr>
          <p:cNvSpPr/>
          <p:nvPr userDrawn="1"/>
        </p:nvSpPr>
        <p:spPr>
          <a:xfrm>
            <a:off x="757366" y="568411"/>
            <a:ext cx="10677268" cy="112227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6A0012-27FD-374D-956E-7F1D0A042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5C8BA2-BFB7-9FEA-A0C1-85B3F04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B3643BA-2828-2E76-F899-28C1232F78AD}"/>
              </a:ext>
            </a:extLst>
          </p:cNvPr>
          <p:cNvGrpSpPr/>
          <p:nvPr userDrawn="1"/>
        </p:nvGrpSpPr>
        <p:grpSpPr>
          <a:xfrm>
            <a:off x="0" y="5815556"/>
            <a:ext cx="4212212" cy="1446711"/>
            <a:chOff x="4505331" y="6072701"/>
            <a:chExt cx="4212212" cy="144671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C6AC8D4F-AAAF-C678-D3E4-FB948FE17D9D}"/>
                </a:ext>
              </a:extLst>
            </p:cNvPr>
            <p:cNvSpPr/>
            <p:nvPr/>
          </p:nvSpPr>
          <p:spPr>
            <a:xfrm>
              <a:off x="7437463" y="6156016"/>
              <a:ext cx="1280080" cy="1280080"/>
            </a:xfrm>
            <a:prstGeom prst="ellipse">
              <a:avLst/>
            </a:prstGeom>
            <a:noFill/>
            <a:ln w="57150">
              <a:solidFill>
                <a:srgbClr val="489DF1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BA47C778-BB12-D29C-57AD-07B8A0328AD4}"/>
                </a:ext>
              </a:extLst>
            </p:cNvPr>
            <p:cNvSpPr/>
            <p:nvPr/>
          </p:nvSpPr>
          <p:spPr>
            <a:xfrm>
              <a:off x="6488368" y="6156017"/>
              <a:ext cx="1280080" cy="1280080"/>
            </a:xfrm>
            <a:prstGeom prst="ellipse">
              <a:avLst/>
            </a:prstGeom>
            <a:noFill/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0D648CF-9EC9-FF4C-8033-38433773A7C1}"/>
                </a:ext>
              </a:extLst>
            </p:cNvPr>
            <p:cNvSpPr/>
            <p:nvPr/>
          </p:nvSpPr>
          <p:spPr>
            <a:xfrm>
              <a:off x="5372644" y="6072701"/>
              <a:ext cx="1446711" cy="1446711"/>
            </a:xfrm>
            <a:prstGeom prst="ellipse">
              <a:avLst/>
            </a:prstGeom>
            <a:solidFill>
              <a:srgbClr val="489DF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7C28CE6-4CAB-BD35-4FCB-DAE5194F1032}"/>
                </a:ext>
              </a:extLst>
            </p:cNvPr>
            <p:cNvSpPr/>
            <p:nvPr/>
          </p:nvSpPr>
          <p:spPr>
            <a:xfrm>
              <a:off x="4505331" y="6156017"/>
              <a:ext cx="1280080" cy="1280080"/>
            </a:xfrm>
            <a:prstGeom prst="ellipse">
              <a:avLst/>
            </a:prstGeom>
            <a:noFill/>
            <a:ln w="57150"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62517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F9FA24-B278-89CE-3D75-8B68D4815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A03458-3F8E-1C93-4B4E-F50E74F778A0}"/>
              </a:ext>
            </a:extLst>
          </p:cNvPr>
          <p:cNvSpPr/>
          <p:nvPr/>
        </p:nvSpPr>
        <p:spPr>
          <a:xfrm>
            <a:off x="11503437" y="-640040"/>
            <a:ext cx="1280080" cy="1280080"/>
          </a:xfrm>
          <a:prstGeom prst="ellipse">
            <a:avLst/>
          </a:prstGeom>
          <a:noFill/>
          <a:ln w="57150">
            <a:solidFill>
              <a:srgbClr val="489DF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494268E-2B64-3C97-A98D-294C2C017D39}"/>
              </a:ext>
            </a:extLst>
          </p:cNvPr>
          <p:cNvSpPr/>
          <p:nvPr/>
        </p:nvSpPr>
        <p:spPr>
          <a:xfrm>
            <a:off x="11551960" y="6217960"/>
            <a:ext cx="1280080" cy="1280080"/>
          </a:xfrm>
          <a:prstGeom prst="ellipse">
            <a:avLst/>
          </a:prstGeom>
          <a:noFill/>
          <a:ln w="762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0F66F4D-85F2-AB62-D8B8-462DFD729018}"/>
              </a:ext>
            </a:extLst>
          </p:cNvPr>
          <p:cNvSpPr/>
          <p:nvPr/>
        </p:nvSpPr>
        <p:spPr>
          <a:xfrm>
            <a:off x="-723356" y="5998119"/>
            <a:ext cx="1446711" cy="1446711"/>
          </a:xfrm>
          <a:prstGeom prst="ellipse">
            <a:avLst/>
          </a:prstGeom>
          <a:solidFill>
            <a:srgbClr val="489DF1"/>
          </a:solidFill>
          <a:ln w="762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152FBA3-C725-A1DF-1773-D232C106AEB4}"/>
              </a:ext>
            </a:extLst>
          </p:cNvPr>
          <p:cNvSpPr/>
          <p:nvPr/>
        </p:nvSpPr>
        <p:spPr>
          <a:xfrm>
            <a:off x="-640040" y="-652407"/>
            <a:ext cx="1280080" cy="1280080"/>
          </a:xfrm>
          <a:prstGeom prst="ellipse">
            <a:avLst/>
          </a:prstGeom>
          <a:noFill/>
          <a:ln w="57150">
            <a:solidFill>
              <a:schemeClr val="bg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19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2A5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076C78-1C22-E91E-40BC-ECAD47F46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154" y="568411"/>
            <a:ext cx="10241692" cy="1122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30EF2-78EF-3FB3-271B-DF01F83B2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5154" y="1825625"/>
            <a:ext cx="10241692" cy="4142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90549-8CC8-8C5C-BA0E-25C215FAE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 i="0">
                <a:solidFill>
                  <a:schemeClr val="bg1"/>
                </a:solidFill>
                <a:latin typeface="League Spartan SemiBold" pitchFamily="2" charset="77"/>
              </a:defRPr>
            </a:lvl1pPr>
          </a:lstStyle>
          <a:p>
            <a:fld id="{B1C6F41C-4AAA-D943-AF37-CAA16A4F21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44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7" r:id="rId5"/>
    <p:sldLayoutId id="2147483656" r:id="rId6"/>
    <p:sldLayoutId id="2147483651" r:id="rId7"/>
    <p:sldLayoutId id="2147483654" r:id="rId8"/>
    <p:sldLayoutId id="2147483655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i="0" kern="1200">
          <a:solidFill>
            <a:schemeClr val="tx1"/>
          </a:solidFill>
          <a:latin typeface="League Spartan SemiBold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Canva Sans" panose="020B05030305010401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nva Sans" panose="020B05030305010401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Canva Sans" panose="020B05030305010401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Canva Sans" panose="020B05030305010401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b="0" i="0" kern="1200">
          <a:solidFill>
            <a:schemeClr val="tx1"/>
          </a:solidFill>
          <a:latin typeface="Canva Sans" panose="020B05030305010401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86A5B-C717-7B26-6765-96CC073C9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54935" y="2597426"/>
            <a:ext cx="7389046" cy="1608810"/>
          </a:xfrm>
        </p:spPr>
        <p:txBody>
          <a:bodyPr anchor="t"/>
          <a:lstStyle/>
          <a:p>
            <a:pPr algn="ctr"/>
            <a:r>
              <a:rPr lang="en-US" cap="none" dirty="0">
                <a:latin typeface="Calibri" panose="020F0502020204030204" pitchFamily="34" charset="0"/>
                <a:cs typeface="Calibri" panose="020F0502020204030204" pitchFamily="34" charset="0"/>
              </a:rPr>
              <a:t>Alumni Roles &amp; Mentorship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 descr="A group of people with prosthetic legs&#10;&#10;Description automatically generated">
            <a:extLst>
              <a:ext uri="{FF2B5EF4-FFF2-40B4-BE49-F238E27FC236}">
                <a16:creationId xmlns:a16="http://schemas.microsoft.com/office/drawing/2014/main" id="{C8B9BBE6-0A33-DA0A-5C0B-9BED28185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6220" y="3211985"/>
            <a:ext cx="7026476" cy="283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204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E12D7-5489-FFC7-63A4-7B5E925C3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036983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Vignette 1: Quiet and Shy Mentee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5F730-7810-BED1-A1A6-7E8DF544B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Scenario</a:t>
            </a:r>
            <a:r>
              <a:rPr lang="en-US" dirty="0"/>
              <a:t>: Your mentee is quiet and not participating during the sessions. They avoid group discussions and do not seem engaged.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Goal</a:t>
            </a:r>
            <a:r>
              <a:rPr lang="en-US" dirty="0"/>
              <a:t>: How can you encourage your mentee to feel more comfortable sharing their thoughts or asking questions?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864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B3AE9-91A8-FF26-3468-9F8F6096F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2600" y="2209800"/>
            <a:ext cx="8229600" cy="4495800"/>
          </a:xfrm>
        </p:spPr>
        <p:txBody>
          <a:bodyPr/>
          <a:lstStyle/>
          <a:p>
            <a:r>
              <a:rPr lang="en-US" b="1" dirty="0"/>
              <a:t>Scenario</a:t>
            </a:r>
            <a:r>
              <a:rPr lang="en-US" dirty="0"/>
              <a:t>: Your mentee interrupts others during discussions and makes comments that are disrespectful about other participants’ interests. They say that the topics they care about are more important.</a:t>
            </a:r>
          </a:p>
          <a:p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Goal</a:t>
            </a:r>
            <a:r>
              <a:rPr lang="en-US" dirty="0"/>
              <a:t>: How can you help your mentee be a better teammate to other Spooner participants?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C27CF-6691-7DCE-3AEA-06BA7BF82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02373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Vignette 2: Disrespectful Behavior</a:t>
            </a:r>
          </a:p>
        </p:txBody>
      </p:sp>
    </p:spTree>
    <p:extLst>
      <p:ext uri="{BB962C8B-B14F-4D97-AF65-F5344CB8AC3E}">
        <p14:creationId xmlns:p14="http://schemas.microsoft.com/office/powerpoint/2010/main" val="764341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D8429A-3C97-4385-9057-B2B6E662C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Scenario</a:t>
            </a:r>
            <a:r>
              <a:rPr lang="en-US" dirty="0"/>
              <a:t>: During a group activity, your mentee expresses an opinion that is different from others in the group. This creates a disagreement, and people feel strongly on both sides.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Goal</a:t>
            </a:r>
            <a:r>
              <a:rPr lang="en-US" dirty="0"/>
              <a:t>: How can you help your mentee navigate disagreement as a leader?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9DE015-2228-18CB-9C73-151474F81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063487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Vignette 3: Different Opinions</a:t>
            </a:r>
          </a:p>
        </p:txBody>
      </p:sp>
    </p:spTree>
    <p:extLst>
      <p:ext uri="{BB962C8B-B14F-4D97-AF65-F5344CB8AC3E}">
        <p14:creationId xmlns:p14="http://schemas.microsoft.com/office/powerpoint/2010/main" val="1792427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76B41-E80D-1A12-1F61-4B2246540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0" y="1133061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does it mean to be a “Mentor”?</a:t>
            </a: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9C860-A2DC-E4F2-2ECB-E5FE5911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11680" y="2199861"/>
            <a:ext cx="8229600" cy="137160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/>
              <a:t>Mentors</a:t>
            </a:r>
            <a:r>
              <a:rPr lang="en-US" sz="2800" dirty="0"/>
              <a:t> are people who use their experiences and leadership to help other people grow. </a:t>
            </a:r>
          </a:p>
          <a:p>
            <a:pPr marL="0" indent="0" algn="ctr">
              <a:buNone/>
            </a:pPr>
            <a:r>
              <a:rPr lang="en-US" sz="2800" dirty="0"/>
              <a:t>They share:</a:t>
            </a:r>
            <a:endParaRPr lang="en-US" sz="2800" dirty="0">
              <a:latin typeface="Calibri" panose="020F0502020204030204" pitchFamily="34" charset="0"/>
            </a:endParaRPr>
          </a:p>
          <a:p>
            <a:pPr algn="l" rtl="0"/>
            <a:endParaRPr lang="en-US" sz="28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Content Placeholder 3" descr="SmartArt showing three composite measures of PCP: Service Plan, Planning Meeting, and Service Coordination.">
            <a:extLst>
              <a:ext uri="{FF2B5EF4-FFF2-40B4-BE49-F238E27FC236}">
                <a16:creationId xmlns:a16="http://schemas.microsoft.com/office/drawing/2014/main" id="{4D21316A-40B4-4757-AB9D-CAF10710BEF2}"/>
              </a:ext>
            </a:extLst>
          </p:cNvPr>
          <p:cNvGraphicFramePr>
            <a:graphicFrameLocks/>
          </p:cNvGraphicFramePr>
          <p:nvPr/>
        </p:nvGraphicFramePr>
        <p:xfrm>
          <a:off x="2011680" y="3124200"/>
          <a:ext cx="82296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9040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76B41-E80D-1A12-1F61-4B2246540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8517" y="1159565"/>
            <a:ext cx="6162261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Mentorship at the Spooner Leadership Summit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9C860-A2DC-E4F2-2ECB-E5FE5911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040" y="2531165"/>
            <a:ext cx="5897217" cy="3167270"/>
          </a:xfrm>
          <a:solidFill>
            <a:schemeClr val="tx1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Spooner Alumni are strong leaders and advocates.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Mentorship can be extra valuable when the mentor and mentee have shared identities or experiences. This includes disability.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9C16561-FEE4-575A-B6F7-4F86F4FBF4C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5"/>
          <a:stretch/>
        </p:blipFill>
        <p:spPr bwMode="auto">
          <a:xfrm>
            <a:off x="7686261" y="1152959"/>
            <a:ext cx="3902450" cy="4866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341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3B3F1D-7D57-4086-F4BF-A147BED1C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3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C84E71-AED3-ED7F-A9A8-BAB6838D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Leadership Mindset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CAA72-CFB4-83FE-70A6-D87A1F7D8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400" y="2195100"/>
            <a:ext cx="9144000" cy="917459"/>
          </a:xfrm>
          <a:solidFill>
            <a:schemeClr val="tx2">
              <a:lumMod val="10000"/>
              <a:lumOff val="9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We are asking you to put on </a:t>
            </a:r>
            <a:r>
              <a:rPr lang="en-US" b="1" dirty="0"/>
              <a:t>“leadership training goggles”</a:t>
            </a:r>
            <a:r>
              <a:rPr lang="en-US" dirty="0"/>
              <a:t> to prepare to be a mentor for our new Spooner participants!</a:t>
            </a:r>
          </a:p>
          <a:p>
            <a:pPr algn="ctr"/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377A659-7777-A07E-18B7-E74C6BEFE3D9}"/>
              </a:ext>
            </a:extLst>
          </p:cNvPr>
          <p:cNvSpPr txBox="1">
            <a:spLocks/>
          </p:cNvSpPr>
          <p:nvPr/>
        </p:nvSpPr>
        <p:spPr>
          <a:xfrm>
            <a:off x="1676400" y="3400995"/>
            <a:ext cx="9144000" cy="917459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/>
              <a:t>What are ways that you can be a mentor and help new Spooner participants at this year’s Summit?</a:t>
            </a:r>
          </a:p>
          <a:p>
            <a:pPr algn="ctr"/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1DA957E9-0E4C-3898-8E94-965373CBCC3D}"/>
              </a:ext>
            </a:extLst>
          </p:cNvPr>
          <p:cNvSpPr txBox="1">
            <a:spLocks/>
          </p:cNvSpPr>
          <p:nvPr/>
        </p:nvSpPr>
        <p:spPr>
          <a:xfrm>
            <a:off x="1676400" y="4606890"/>
            <a:ext cx="9144000" cy="91745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b="0" i="0" kern="1200">
                <a:solidFill>
                  <a:schemeClr val="tx1"/>
                </a:solidFill>
                <a:latin typeface="Canva Sans" panose="020B0503030501040103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Think about how someone could have helped you participate, learn, and grow last year!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20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3B3F1D-7D57-4086-F4BF-A147BED1C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6F41C-4AAA-D943-AF37-CAA16A4F2126}" type="slidenum">
              <a:rPr lang="en-US" smtClean="0"/>
              <a:t>4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C84E71-AED3-ED7F-A9A8-BAB6838D2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Mentorship Ideas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6CAA72-CFB4-83FE-70A6-D87A1F7D8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6399" y="2195100"/>
            <a:ext cx="9143999" cy="3375967"/>
          </a:xfrm>
          <a:solidFill>
            <a:schemeClr val="tx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r>
              <a:rPr lang="en-US" sz="2000" dirty="0"/>
              <a:t>Sit near other mentees during sessions and/or lunch so you can build your relationship.</a:t>
            </a:r>
          </a:p>
          <a:p>
            <a:r>
              <a:rPr lang="en-US" sz="2000" dirty="0"/>
              <a:t>Make plans together. Let them know if you are attending evening activities or getting breakfast.</a:t>
            </a:r>
          </a:p>
          <a:p>
            <a:r>
              <a:rPr lang="en-US" sz="2000" dirty="0"/>
              <a:t>Encourage mentees to speak up and participate in sessions. Say “[Mentee], what are your ideas about this?”</a:t>
            </a:r>
          </a:p>
          <a:p>
            <a:r>
              <a:rPr lang="en-US" sz="2000" dirty="0"/>
              <a:t>Lift them up. Give positive feedback when mentees participate! Tell others about the good work they are doing.</a:t>
            </a:r>
          </a:p>
          <a:p>
            <a:r>
              <a:rPr lang="en-US" sz="2000" dirty="0"/>
              <a:t>Check-in with mentees. Ask them “How can I support you?” 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493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76B41-E80D-1A12-1F61-4B2246540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596" y="947531"/>
            <a:ext cx="9144000" cy="1066800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More Tips for Being a Good Mentor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0DADB65-E5DB-483B-A160-648C897AAE6B}"/>
              </a:ext>
            </a:extLst>
          </p:cNvPr>
          <p:cNvGrpSpPr/>
          <p:nvPr/>
        </p:nvGrpSpPr>
        <p:grpSpPr>
          <a:xfrm>
            <a:off x="1524000" y="1954696"/>
            <a:ext cx="9530563" cy="3733835"/>
            <a:chOff x="535283" y="1600200"/>
            <a:chExt cx="7922920" cy="4480560"/>
          </a:xfrm>
        </p:grpSpPr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B093AEB-A9D4-CA14-6645-8F3EC230AA64}"/>
                </a:ext>
              </a:extLst>
            </p:cNvPr>
            <p:cNvSpPr/>
            <p:nvPr/>
          </p:nvSpPr>
          <p:spPr>
            <a:xfrm>
              <a:off x="535283" y="1600200"/>
              <a:ext cx="1852924" cy="4480560"/>
            </a:xfrm>
            <a:custGeom>
              <a:avLst/>
              <a:gdLst>
                <a:gd name="connsiteX0" fmla="*/ 0 w 1973944"/>
                <a:gd name="connsiteY0" fmla="*/ 197394 h 4495800"/>
                <a:gd name="connsiteX1" fmla="*/ 197394 w 1973944"/>
                <a:gd name="connsiteY1" fmla="*/ 0 h 4495800"/>
                <a:gd name="connsiteX2" fmla="*/ 1776550 w 1973944"/>
                <a:gd name="connsiteY2" fmla="*/ 0 h 4495800"/>
                <a:gd name="connsiteX3" fmla="*/ 1973944 w 1973944"/>
                <a:gd name="connsiteY3" fmla="*/ 197394 h 4495800"/>
                <a:gd name="connsiteX4" fmla="*/ 1973944 w 1973944"/>
                <a:gd name="connsiteY4" fmla="*/ 4298406 h 4495800"/>
                <a:gd name="connsiteX5" fmla="*/ 1776550 w 1973944"/>
                <a:gd name="connsiteY5" fmla="*/ 4495800 h 4495800"/>
                <a:gd name="connsiteX6" fmla="*/ 197394 w 1973944"/>
                <a:gd name="connsiteY6" fmla="*/ 4495800 h 4495800"/>
                <a:gd name="connsiteX7" fmla="*/ 0 w 1973944"/>
                <a:gd name="connsiteY7" fmla="*/ 4298406 h 4495800"/>
                <a:gd name="connsiteX8" fmla="*/ 0 w 1973944"/>
                <a:gd name="connsiteY8" fmla="*/ 197394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3944" h="4495800">
                  <a:moveTo>
                    <a:pt x="0" y="197394"/>
                  </a:moveTo>
                  <a:cubicBezTo>
                    <a:pt x="0" y="88376"/>
                    <a:pt x="88376" y="0"/>
                    <a:pt x="197394" y="0"/>
                  </a:cubicBezTo>
                  <a:lnTo>
                    <a:pt x="1776550" y="0"/>
                  </a:lnTo>
                  <a:cubicBezTo>
                    <a:pt x="1885568" y="0"/>
                    <a:pt x="1973944" y="88376"/>
                    <a:pt x="1973944" y="197394"/>
                  </a:cubicBezTo>
                  <a:lnTo>
                    <a:pt x="1973944" y="4298406"/>
                  </a:lnTo>
                  <a:cubicBezTo>
                    <a:pt x="1973944" y="4407424"/>
                    <a:pt x="1885568" y="4495800"/>
                    <a:pt x="1776550" y="4495800"/>
                  </a:cubicBezTo>
                  <a:lnTo>
                    <a:pt x="197394" y="4495800"/>
                  </a:lnTo>
                  <a:cubicBezTo>
                    <a:pt x="88376" y="4495800"/>
                    <a:pt x="0" y="4407424"/>
                    <a:pt x="0" y="4298406"/>
                  </a:cubicBezTo>
                  <a:lnTo>
                    <a:pt x="0" y="197394"/>
                  </a:ln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016" tIns="1926336" rIns="128016" bIns="1027176" numCol="1" spcCol="1270" anchor="t" anchorCtr="1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Active Listening</a:t>
              </a:r>
              <a:endParaRPr lang="en-US" dirty="0">
                <a:solidFill>
                  <a:schemeClr val="tx1"/>
                </a:solidFill>
              </a:endParaRP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Listen more than you speak. 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Ask your mentee questions 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Share your experience, but don’t overshadow your mentee’s journey!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 descr="Questions with solid fill">
              <a:extLst>
                <a:ext uri="{FF2B5EF4-FFF2-40B4-BE49-F238E27FC236}">
                  <a16:creationId xmlns:a16="http://schemas.microsoft.com/office/drawing/2014/main" id="{479BD731-52A8-3931-C791-B6C92AEF1353}"/>
                </a:ext>
              </a:extLst>
            </p:cNvPr>
            <p:cNvSpPr/>
            <p:nvPr/>
          </p:nvSpPr>
          <p:spPr>
            <a:xfrm>
              <a:off x="874028" y="1869948"/>
              <a:ext cx="1140235" cy="1645905"/>
            </a:xfrm>
            <a:prstGeom prst="ellipse">
              <a:avLst/>
            </a:prstGeom>
            <a:blipFill>
              <a:blip r:embed="rId3"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47482BA9-6A74-CE9E-0F57-49FE4A2118E6}"/>
                </a:ext>
              </a:extLst>
            </p:cNvPr>
            <p:cNvSpPr/>
            <p:nvPr/>
          </p:nvSpPr>
          <p:spPr>
            <a:xfrm>
              <a:off x="2568446" y="1600200"/>
              <a:ext cx="1828800" cy="4480560"/>
            </a:xfrm>
            <a:custGeom>
              <a:avLst/>
              <a:gdLst>
                <a:gd name="connsiteX0" fmla="*/ 0 w 1973944"/>
                <a:gd name="connsiteY0" fmla="*/ 197394 h 4495800"/>
                <a:gd name="connsiteX1" fmla="*/ 197394 w 1973944"/>
                <a:gd name="connsiteY1" fmla="*/ 0 h 4495800"/>
                <a:gd name="connsiteX2" fmla="*/ 1776550 w 1973944"/>
                <a:gd name="connsiteY2" fmla="*/ 0 h 4495800"/>
                <a:gd name="connsiteX3" fmla="*/ 1973944 w 1973944"/>
                <a:gd name="connsiteY3" fmla="*/ 197394 h 4495800"/>
                <a:gd name="connsiteX4" fmla="*/ 1973944 w 1973944"/>
                <a:gd name="connsiteY4" fmla="*/ 4298406 h 4495800"/>
                <a:gd name="connsiteX5" fmla="*/ 1776550 w 1973944"/>
                <a:gd name="connsiteY5" fmla="*/ 4495800 h 4495800"/>
                <a:gd name="connsiteX6" fmla="*/ 197394 w 1973944"/>
                <a:gd name="connsiteY6" fmla="*/ 4495800 h 4495800"/>
                <a:gd name="connsiteX7" fmla="*/ 0 w 1973944"/>
                <a:gd name="connsiteY7" fmla="*/ 4298406 h 4495800"/>
                <a:gd name="connsiteX8" fmla="*/ 0 w 1973944"/>
                <a:gd name="connsiteY8" fmla="*/ 197394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3944" h="4495800">
                  <a:moveTo>
                    <a:pt x="0" y="197394"/>
                  </a:moveTo>
                  <a:cubicBezTo>
                    <a:pt x="0" y="88376"/>
                    <a:pt x="88376" y="0"/>
                    <a:pt x="197394" y="0"/>
                  </a:cubicBezTo>
                  <a:lnTo>
                    <a:pt x="1776550" y="0"/>
                  </a:lnTo>
                  <a:cubicBezTo>
                    <a:pt x="1885568" y="0"/>
                    <a:pt x="1973944" y="88376"/>
                    <a:pt x="1973944" y="197394"/>
                  </a:cubicBezTo>
                  <a:lnTo>
                    <a:pt x="1973944" y="4298406"/>
                  </a:lnTo>
                  <a:cubicBezTo>
                    <a:pt x="1973944" y="4407424"/>
                    <a:pt x="1885568" y="4495800"/>
                    <a:pt x="1776550" y="4495800"/>
                  </a:cubicBezTo>
                  <a:lnTo>
                    <a:pt x="197394" y="4495800"/>
                  </a:lnTo>
                  <a:cubicBezTo>
                    <a:pt x="88376" y="4495800"/>
                    <a:pt x="0" y="4407424"/>
                    <a:pt x="0" y="4298406"/>
                  </a:cubicBezTo>
                  <a:lnTo>
                    <a:pt x="0" y="197394"/>
                  </a:ln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016" tIns="1926336" rIns="128016" bIns="1027176" numCol="1" spcCol="1270" anchor="t" anchorCtr="1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Nurture Growth</a:t>
              </a:r>
              <a:endParaRPr lang="en-US" dirty="0">
                <a:solidFill>
                  <a:schemeClr val="tx1"/>
                </a:solidFill>
              </a:endParaRP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Give positive feedback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Empower your mentee to find solutions on their own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Help your mentee participate in the Summit sessions.</a:t>
              </a:r>
            </a:p>
          </p:txBody>
        </p:sp>
        <p:sp>
          <p:nvSpPr>
            <p:cNvPr id="12" name="Oval 11" descr="Watering Plant with solid fill">
              <a:extLst>
                <a:ext uri="{FF2B5EF4-FFF2-40B4-BE49-F238E27FC236}">
                  <a16:creationId xmlns:a16="http://schemas.microsoft.com/office/drawing/2014/main" id="{E7A0F9A0-7133-265D-F1A6-E7A850191C40}"/>
                </a:ext>
              </a:extLst>
            </p:cNvPr>
            <p:cNvSpPr/>
            <p:nvPr/>
          </p:nvSpPr>
          <p:spPr>
            <a:xfrm>
              <a:off x="2940241" y="1869948"/>
              <a:ext cx="1140235" cy="1645905"/>
            </a:xfrm>
            <a:prstGeom prst="ellipse">
              <a:avLst/>
            </a:prstGeom>
            <a:blipFill>
              <a:blip r:embed="rId5"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A49ED44-448A-4D8D-E9F0-701DCFA19D93}"/>
                </a:ext>
              </a:extLst>
            </p:cNvPr>
            <p:cNvSpPr/>
            <p:nvPr/>
          </p:nvSpPr>
          <p:spPr>
            <a:xfrm>
              <a:off x="4601609" y="1600200"/>
              <a:ext cx="1828800" cy="4480560"/>
            </a:xfrm>
            <a:custGeom>
              <a:avLst/>
              <a:gdLst>
                <a:gd name="connsiteX0" fmla="*/ 0 w 1973944"/>
                <a:gd name="connsiteY0" fmla="*/ 197394 h 4495800"/>
                <a:gd name="connsiteX1" fmla="*/ 197394 w 1973944"/>
                <a:gd name="connsiteY1" fmla="*/ 0 h 4495800"/>
                <a:gd name="connsiteX2" fmla="*/ 1776550 w 1973944"/>
                <a:gd name="connsiteY2" fmla="*/ 0 h 4495800"/>
                <a:gd name="connsiteX3" fmla="*/ 1973944 w 1973944"/>
                <a:gd name="connsiteY3" fmla="*/ 197394 h 4495800"/>
                <a:gd name="connsiteX4" fmla="*/ 1973944 w 1973944"/>
                <a:gd name="connsiteY4" fmla="*/ 4298406 h 4495800"/>
                <a:gd name="connsiteX5" fmla="*/ 1776550 w 1973944"/>
                <a:gd name="connsiteY5" fmla="*/ 4495800 h 4495800"/>
                <a:gd name="connsiteX6" fmla="*/ 197394 w 1973944"/>
                <a:gd name="connsiteY6" fmla="*/ 4495800 h 4495800"/>
                <a:gd name="connsiteX7" fmla="*/ 0 w 1973944"/>
                <a:gd name="connsiteY7" fmla="*/ 4298406 h 4495800"/>
                <a:gd name="connsiteX8" fmla="*/ 0 w 1973944"/>
                <a:gd name="connsiteY8" fmla="*/ 197394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3944" h="4495800">
                  <a:moveTo>
                    <a:pt x="0" y="197394"/>
                  </a:moveTo>
                  <a:cubicBezTo>
                    <a:pt x="0" y="88376"/>
                    <a:pt x="88376" y="0"/>
                    <a:pt x="197394" y="0"/>
                  </a:cubicBezTo>
                  <a:lnTo>
                    <a:pt x="1776550" y="0"/>
                  </a:lnTo>
                  <a:cubicBezTo>
                    <a:pt x="1885568" y="0"/>
                    <a:pt x="1973944" y="88376"/>
                    <a:pt x="1973944" y="197394"/>
                  </a:cubicBezTo>
                  <a:lnTo>
                    <a:pt x="1973944" y="4298406"/>
                  </a:lnTo>
                  <a:cubicBezTo>
                    <a:pt x="1973944" y="4407424"/>
                    <a:pt x="1885568" y="4495800"/>
                    <a:pt x="1776550" y="4495800"/>
                  </a:cubicBezTo>
                  <a:lnTo>
                    <a:pt x="197394" y="4495800"/>
                  </a:lnTo>
                  <a:cubicBezTo>
                    <a:pt x="88376" y="4495800"/>
                    <a:pt x="0" y="4407424"/>
                    <a:pt x="0" y="4298406"/>
                  </a:cubicBezTo>
                  <a:lnTo>
                    <a:pt x="0" y="197394"/>
                  </a:ln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016" tIns="1926336" rIns="128016" bIns="1027176" numCol="1" spcCol="1270" anchor="t" anchorCtr="1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 Be a Team</a:t>
              </a:r>
              <a:endParaRPr lang="en-US" dirty="0">
                <a:solidFill>
                  <a:schemeClr val="tx1"/>
                </a:solidFill>
              </a:endParaRP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Make your mentee feel safe and comfortable.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Celebrate their successes!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Tx/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Help introduce your mentee to other leaders</a:t>
              </a:r>
            </a:p>
          </p:txBody>
        </p:sp>
        <p:sp>
          <p:nvSpPr>
            <p:cNvPr id="14" name="Oval 13" descr="Smiling face with solid fill with solid fill">
              <a:extLst>
                <a:ext uri="{FF2B5EF4-FFF2-40B4-BE49-F238E27FC236}">
                  <a16:creationId xmlns:a16="http://schemas.microsoft.com/office/drawing/2014/main" id="{329B4493-D12B-2795-3BF4-EA3649AA927C}"/>
                </a:ext>
              </a:extLst>
            </p:cNvPr>
            <p:cNvSpPr/>
            <p:nvPr/>
          </p:nvSpPr>
          <p:spPr>
            <a:xfrm>
              <a:off x="4951367" y="1869948"/>
              <a:ext cx="1140235" cy="1645905"/>
            </a:xfrm>
            <a:prstGeom prst="ellipse">
              <a:avLst/>
            </a:pr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DFA41F57-4596-F8C7-52F6-B82A38787E15}"/>
                </a:ext>
              </a:extLst>
            </p:cNvPr>
            <p:cNvSpPr/>
            <p:nvPr/>
          </p:nvSpPr>
          <p:spPr>
            <a:xfrm>
              <a:off x="6629403" y="1600200"/>
              <a:ext cx="1828800" cy="4480560"/>
            </a:xfrm>
            <a:custGeom>
              <a:avLst/>
              <a:gdLst>
                <a:gd name="connsiteX0" fmla="*/ 0 w 1973944"/>
                <a:gd name="connsiteY0" fmla="*/ 197394 h 4495800"/>
                <a:gd name="connsiteX1" fmla="*/ 197394 w 1973944"/>
                <a:gd name="connsiteY1" fmla="*/ 0 h 4495800"/>
                <a:gd name="connsiteX2" fmla="*/ 1776550 w 1973944"/>
                <a:gd name="connsiteY2" fmla="*/ 0 h 4495800"/>
                <a:gd name="connsiteX3" fmla="*/ 1973944 w 1973944"/>
                <a:gd name="connsiteY3" fmla="*/ 197394 h 4495800"/>
                <a:gd name="connsiteX4" fmla="*/ 1973944 w 1973944"/>
                <a:gd name="connsiteY4" fmla="*/ 4298406 h 4495800"/>
                <a:gd name="connsiteX5" fmla="*/ 1776550 w 1973944"/>
                <a:gd name="connsiteY5" fmla="*/ 4495800 h 4495800"/>
                <a:gd name="connsiteX6" fmla="*/ 197394 w 1973944"/>
                <a:gd name="connsiteY6" fmla="*/ 4495800 h 4495800"/>
                <a:gd name="connsiteX7" fmla="*/ 0 w 1973944"/>
                <a:gd name="connsiteY7" fmla="*/ 4298406 h 4495800"/>
                <a:gd name="connsiteX8" fmla="*/ 0 w 1973944"/>
                <a:gd name="connsiteY8" fmla="*/ 197394 h 449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73944" h="4495800">
                  <a:moveTo>
                    <a:pt x="0" y="197394"/>
                  </a:moveTo>
                  <a:cubicBezTo>
                    <a:pt x="0" y="88376"/>
                    <a:pt x="88376" y="0"/>
                    <a:pt x="197394" y="0"/>
                  </a:cubicBezTo>
                  <a:lnTo>
                    <a:pt x="1776550" y="0"/>
                  </a:lnTo>
                  <a:cubicBezTo>
                    <a:pt x="1885568" y="0"/>
                    <a:pt x="1973944" y="88376"/>
                    <a:pt x="1973944" y="197394"/>
                  </a:cubicBezTo>
                  <a:lnTo>
                    <a:pt x="1973944" y="4298406"/>
                  </a:lnTo>
                  <a:cubicBezTo>
                    <a:pt x="1973944" y="4407424"/>
                    <a:pt x="1885568" y="4495800"/>
                    <a:pt x="1776550" y="4495800"/>
                  </a:cubicBezTo>
                  <a:lnTo>
                    <a:pt x="197394" y="4495800"/>
                  </a:lnTo>
                  <a:cubicBezTo>
                    <a:pt x="88376" y="4495800"/>
                    <a:pt x="0" y="4407424"/>
                    <a:pt x="0" y="4298406"/>
                  </a:cubicBezTo>
                  <a:lnTo>
                    <a:pt x="0" y="197394"/>
                  </a:lnTo>
                  <a:close/>
                </a:path>
              </a:pathLst>
            </a:custGeom>
            <a:solidFill>
              <a:schemeClr val="tx1">
                <a:lumMod val="10000"/>
                <a:lumOff val="9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28016" tIns="1926336" rIns="128016" bIns="1027176" numCol="1" spcCol="1270" anchor="t" anchorCtr="1">
              <a:noAutofit/>
            </a:bodyPr>
            <a:lstStyle/>
            <a:p>
              <a:pPr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b="1" dirty="0">
                  <a:solidFill>
                    <a:schemeClr val="tx1"/>
                  </a:solidFill>
                </a:rPr>
                <a:t>Show Flexibility</a:t>
              </a:r>
              <a:endParaRPr lang="en-US" dirty="0">
                <a:solidFill>
                  <a:schemeClr val="tx1"/>
                </a:solidFill>
              </a:endParaRP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Adapt to your mentee’s learning style and needs</a:t>
              </a:r>
            </a:p>
            <a:p>
              <a:pPr marL="114300" lvl="1" indent="-114300" defTabSz="6223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en-US" sz="1400" dirty="0">
                  <a:solidFill>
                    <a:schemeClr val="tx1"/>
                  </a:solidFill>
                </a:rPr>
                <a:t>Find new ways to build connections</a:t>
              </a:r>
            </a:p>
          </p:txBody>
        </p:sp>
        <p:sp>
          <p:nvSpPr>
            <p:cNvPr id="16" name="Oval 15" descr="Classroom">
              <a:extLst>
                <a:ext uri="{FF2B5EF4-FFF2-40B4-BE49-F238E27FC236}">
                  <a16:creationId xmlns:a16="http://schemas.microsoft.com/office/drawing/2014/main" id="{F256BF80-7418-91D9-274D-453884144C4D}"/>
                </a:ext>
              </a:extLst>
            </p:cNvPr>
            <p:cNvSpPr/>
            <p:nvPr/>
          </p:nvSpPr>
          <p:spPr>
            <a:xfrm>
              <a:off x="6984533" y="1869948"/>
              <a:ext cx="1140235" cy="1645905"/>
            </a:xfrm>
            <a:prstGeom prst="ellipse">
              <a:avLst/>
            </a:prstGeom>
            <a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2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86262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76B41-E80D-1A12-1F61-4B2246540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0655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Mentorship Checklist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9C860-A2DC-E4F2-2ECB-E5FE59117F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80661" y="1549974"/>
            <a:ext cx="4757529" cy="4572530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SzPts val="1000"/>
              <a:buNone/>
              <a:tabLst>
                <a:tab pos="457200" algn="l"/>
              </a:tabLst>
            </a:pPr>
            <a:r>
              <a:rPr lang="en-US" sz="3200" b="1" dirty="0"/>
              <a:t>Do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r>
              <a:rPr lang="en-US" sz="2000" dirty="0"/>
              <a:t>  Create a safe, welcoming environment for your mentee.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endParaRPr lang="en-US" sz="2000" dirty="0"/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r>
              <a:rPr lang="en-US" sz="2000" dirty="0"/>
              <a:t>  Focus on your mentee’s goals and interests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endParaRPr lang="en-US" sz="2000" dirty="0"/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r>
              <a:rPr lang="en-US" sz="2000" dirty="0"/>
              <a:t>  Ask questions to understand their goals and challenges.</a:t>
            </a:r>
          </a:p>
          <a:p>
            <a:pPr marL="0" indent="0">
              <a:spcBef>
                <a:spcPts val="0"/>
              </a:spcBef>
              <a:buClr>
                <a:schemeClr val="tx1"/>
              </a:buClr>
              <a:buSzPct val="100000"/>
              <a:buNone/>
              <a:tabLst>
                <a:tab pos="457200" algn="l"/>
              </a:tabLst>
            </a:pPr>
            <a:endParaRPr lang="en-US" sz="2000" dirty="0"/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r>
              <a:rPr lang="en-US" sz="2000" dirty="0"/>
              <a:t>  Celebrate their successes!</a:t>
            </a:r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endParaRPr lang="en-US" sz="2000" dirty="0"/>
          </a:p>
          <a:p>
            <a:pPr>
              <a:spcBef>
                <a:spcPts val="0"/>
              </a:spcBef>
              <a:buClr>
                <a:schemeClr val="tx1"/>
              </a:buClr>
              <a:buSzPct val="100000"/>
              <a:buFont typeface="System Font Regular"/>
              <a:buChar char="✅"/>
              <a:tabLst>
                <a:tab pos="457200" algn="l"/>
              </a:tabLst>
            </a:pPr>
            <a:r>
              <a:rPr lang="en-US" sz="2000" dirty="0"/>
              <a:t>  Be adaptable to their learning style and needs.</a:t>
            </a:r>
            <a:endParaRPr lang="en-US" sz="2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81AA77-8311-CD67-54F0-61AF8E904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53812" y="1549974"/>
            <a:ext cx="4850292" cy="45725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200" b="1" dirty="0"/>
              <a:t>Don’t</a:t>
            </a:r>
          </a:p>
          <a:p>
            <a:pPr>
              <a:buFont typeface="System Font Regular"/>
              <a:buChar char="❌"/>
            </a:pPr>
            <a:r>
              <a:rPr lang="en-US" sz="2000" dirty="0"/>
              <a:t>   Be unavailable or disengaged.</a:t>
            </a:r>
          </a:p>
          <a:p>
            <a:pPr>
              <a:buFont typeface="System Font Regular"/>
              <a:buChar char="❌"/>
            </a:pPr>
            <a:endParaRPr lang="en-US" sz="2000" dirty="0"/>
          </a:p>
          <a:p>
            <a:pPr>
              <a:buFont typeface="System Font Regular"/>
              <a:buChar char="❌"/>
            </a:pPr>
            <a:r>
              <a:rPr lang="en-US" sz="2000" dirty="0"/>
              <a:t>  Dominate the conversation, or talk too much about your views.</a:t>
            </a:r>
          </a:p>
          <a:p>
            <a:pPr>
              <a:buFont typeface="System Font Regular"/>
              <a:buChar char="❌"/>
            </a:pPr>
            <a:endParaRPr lang="en-US" sz="2000" dirty="0"/>
          </a:p>
          <a:p>
            <a:pPr>
              <a:buFont typeface="System Font Regular"/>
              <a:buChar char="❌"/>
            </a:pPr>
            <a:r>
              <a:rPr lang="en-US" sz="2000" dirty="0"/>
              <a:t>  Dismiss their feelings or concerns.</a:t>
            </a:r>
          </a:p>
          <a:p>
            <a:pPr>
              <a:buFont typeface="System Font Regular"/>
              <a:buChar char="❌"/>
            </a:pPr>
            <a:endParaRPr lang="en-US" sz="2000" dirty="0"/>
          </a:p>
          <a:p>
            <a:pPr>
              <a:buFont typeface="System Font Regular"/>
              <a:buChar char="❌"/>
            </a:pPr>
            <a:r>
              <a:rPr lang="en-US" sz="2000" dirty="0"/>
              <a:t>  Assume you know what’s best for your mentee</a:t>
            </a:r>
          </a:p>
          <a:p>
            <a:pPr>
              <a:buFont typeface="System Font Regular"/>
              <a:buChar char="❌"/>
            </a:pPr>
            <a:endParaRPr lang="en-US" sz="2000" dirty="0"/>
          </a:p>
          <a:p>
            <a:pPr>
              <a:buFont typeface="System Font Regular"/>
              <a:buChar char="❌"/>
            </a:pPr>
            <a:r>
              <a:rPr lang="en-US" sz="2000" dirty="0"/>
              <a:t>  Overwhelm them with too much information at once.</a:t>
            </a:r>
          </a:p>
        </p:txBody>
      </p:sp>
    </p:spTree>
    <p:extLst>
      <p:ext uri="{BB962C8B-B14F-4D97-AF65-F5344CB8AC3E}">
        <p14:creationId xmlns:p14="http://schemas.microsoft.com/office/powerpoint/2010/main" val="3219698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DA3A-585A-F63E-D603-F77A34442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1487556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Your mentorship will help build future leaders in the disability community!</a:t>
            </a:r>
            <a:b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050" name="Picture 2" descr="medium">
            <a:extLst>
              <a:ext uri="{FF2B5EF4-FFF2-40B4-BE49-F238E27FC236}">
                <a16:creationId xmlns:a16="http://schemas.microsoft.com/office/drawing/2014/main" id="{E7254748-029B-9380-35EC-3830A126B0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015" y="2249556"/>
            <a:ext cx="4957970" cy="3510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5670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0B0E-34A3-30D5-B9F2-B8EB0A7B3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895600"/>
            <a:ext cx="9144000" cy="1066800"/>
          </a:xfrm>
        </p:spPr>
        <p:txBody>
          <a:bodyPr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Let’s Practice!</a:t>
            </a:r>
          </a:p>
        </p:txBody>
      </p:sp>
    </p:spTree>
    <p:extLst>
      <p:ext uri="{BB962C8B-B14F-4D97-AF65-F5344CB8AC3E}">
        <p14:creationId xmlns:p14="http://schemas.microsoft.com/office/powerpoint/2010/main" val="520943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4PWSGLS-PPT-Template-again2" id="{A8D76BAF-B7B0-9440-83A0-36B7FA17FE13}" vid="{E87103E6-D841-5A48-B840-850655E2D3F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4349</TotalTime>
  <Words>786</Words>
  <Application>Microsoft Macintosh PowerPoint</Application>
  <PresentationFormat>Widescreen</PresentationFormat>
  <Paragraphs>114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League Spartan SemiBold</vt:lpstr>
      <vt:lpstr>Calibri</vt:lpstr>
      <vt:lpstr>System Font Regular</vt:lpstr>
      <vt:lpstr>Aptos</vt:lpstr>
      <vt:lpstr>League Spartan</vt:lpstr>
      <vt:lpstr>Canva Sans</vt:lpstr>
      <vt:lpstr>Symbol</vt:lpstr>
      <vt:lpstr>Office Theme</vt:lpstr>
      <vt:lpstr>Alumni Roles &amp; Mentorship</vt:lpstr>
      <vt:lpstr>What does it mean to be a “Mentor”?</vt:lpstr>
      <vt:lpstr>Mentorship at the Spooner Leadership Summit</vt:lpstr>
      <vt:lpstr>Leadership Mindset</vt:lpstr>
      <vt:lpstr>Mentorship Ideas </vt:lpstr>
      <vt:lpstr>More Tips for Being a Good Mentor</vt:lpstr>
      <vt:lpstr>Mentorship Checklist</vt:lpstr>
      <vt:lpstr>Your mentorship will help build future leaders in the disability community! </vt:lpstr>
      <vt:lpstr>Let’s Practice!</vt:lpstr>
      <vt:lpstr>Vignette 1: Quiet and Shy Mentee</vt:lpstr>
      <vt:lpstr>Vignette 2: Disrespectful Behavior</vt:lpstr>
      <vt:lpstr>Vignette 3: Different Opinions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Crilley, Jackson (ADD)</dc:creator>
  <cp:lastModifiedBy>Kaitlin Stober</cp:lastModifiedBy>
  <cp:revision>15</cp:revision>
  <dcterms:created xsi:type="dcterms:W3CDTF">2024-09-11T16:44:15Z</dcterms:created>
  <dcterms:modified xsi:type="dcterms:W3CDTF">2024-09-16T18:39:04Z</dcterms:modified>
</cp:coreProperties>
</file>