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23" r:id="rId3"/>
    <p:sldMasterId id="2147483734" r:id="rId4"/>
    <p:sldMasterId id="2147483768" r:id="rId5"/>
    <p:sldMasterId id="2147483769" r:id="rId6"/>
    <p:sldMasterId id="2147483770" r:id="rId7"/>
    <p:sldMasterId id="2147483771" r:id="rId8"/>
    <p:sldMasterId id="2147483772" r:id="rId9"/>
    <p:sldMasterId id="2147483773" r:id="rId10"/>
    <p:sldMasterId id="2147483774" r:id="rId11"/>
    <p:sldMasterId id="2147483775" r:id="rId12"/>
    <p:sldMasterId id="2147483776" r:id="rId13"/>
    <p:sldMasterId id="2147483777" r:id="rId14"/>
    <p:sldMasterId id="2147483778" r:id="rId15"/>
    <p:sldMasterId id="2147483779" r:id="rId16"/>
    <p:sldMasterId id="2147483780" r:id="rId17"/>
    <p:sldMasterId id="2147483781" r:id="rId18"/>
    <p:sldMasterId id="2147483782" r:id="rId19"/>
    <p:sldMasterId id="2147483783" r:id="rId20"/>
    <p:sldMasterId id="2147483784" r:id="rId21"/>
    <p:sldMasterId id="2147483785" r:id="rId22"/>
    <p:sldMasterId id="2147483786" r:id="rId23"/>
    <p:sldMasterId id="2147483787" r:id="rId24"/>
    <p:sldMasterId id="2147483788" r:id="rId25"/>
    <p:sldMasterId id="2147483789" r:id="rId26"/>
    <p:sldMasterId id="2147483790" r:id="rId27"/>
    <p:sldMasterId id="2147483791" r:id="rId28"/>
    <p:sldMasterId id="2147483792" r:id="rId29"/>
    <p:sldMasterId id="2147483793" r:id="rId30"/>
    <p:sldMasterId id="2147483794" r:id="rId31"/>
    <p:sldMasterId id="2147483795" r:id="rId32"/>
    <p:sldMasterId id="2147483796" r:id="rId33"/>
    <p:sldMasterId id="2147483797" r:id="rId34"/>
    <p:sldMasterId id="2147483798" r:id="rId35"/>
    <p:sldMasterId id="2147483799" r:id="rId36"/>
    <p:sldMasterId id="2147483800" r:id="rId37"/>
    <p:sldMasterId id="2147483801" r:id="rId38"/>
    <p:sldMasterId id="2147483802" r:id="rId39"/>
    <p:sldMasterId id="2147483803" r:id="rId40"/>
    <p:sldMasterId id="2147483804" r:id="rId41"/>
    <p:sldMasterId id="2147483805" r:id="rId42"/>
    <p:sldMasterId id="2147483806" r:id="rId43"/>
    <p:sldMasterId id="2147483807" r:id="rId44"/>
    <p:sldMasterId id="2147483808" r:id="rId45"/>
    <p:sldMasterId id="2147483809" r:id="rId46"/>
    <p:sldMasterId id="2147483810" r:id="rId47"/>
    <p:sldMasterId id="2147483811" r:id="rId48"/>
    <p:sldMasterId id="2147483812" r:id="rId49"/>
    <p:sldMasterId id="2147483813" r:id="rId50"/>
    <p:sldMasterId id="2147483814" r:id="rId51"/>
    <p:sldMasterId id="2147483815" r:id="rId52"/>
    <p:sldMasterId id="2147483816" r:id="rId53"/>
    <p:sldMasterId id="2147483817" r:id="rId54"/>
    <p:sldMasterId id="2147483818" r:id="rId55"/>
    <p:sldMasterId id="2147483819" r:id="rId56"/>
    <p:sldMasterId id="2147483820" r:id="rId57"/>
    <p:sldMasterId id="2147483821" r:id="rId58"/>
    <p:sldMasterId id="2147483822" r:id="rId59"/>
    <p:sldMasterId id="2147483823" r:id="rId60"/>
    <p:sldMasterId id="2147483824" r:id="rId61"/>
    <p:sldMasterId id="2147483825" r:id="rId62"/>
  </p:sldMasterIdLst>
  <p:notesMasterIdLst>
    <p:notesMasterId r:id="rId122"/>
  </p:notesMasterIdLst>
  <p:sldIdLst>
    <p:sldId id="264" r:id="rId63"/>
    <p:sldId id="270" r:id="rId64"/>
    <p:sldId id="361" r:id="rId65"/>
    <p:sldId id="362" r:id="rId66"/>
    <p:sldId id="360" r:id="rId67"/>
    <p:sldId id="333" r:id="rId68"/>
    <p:sldId id="353" r:id="rId69"/>
    <p:sldId id="308" r:id="rId70"/>
    <p:sldId id="344" r:id="rId71"/>
    <p:sldId id="338" r:id="rId72"/>
    <p:sldId id="351" r:id="rId73"/>
    <p:sldId id="341" r:id="rId74"/>
    <p:sldId id="340" r:id="rId75"/>
    <p:sldId id="339" r:id="rId76"/>
    <p:sldId id="354" r:id="rId77"/>
    <p:sldId id="280" r:id="rId78"/>
    <p:sldId id="352" r:id="rId79"/>
    <p:sldId id="355" r:id="rId80"/>
    <p:sldId id="326" r:id="rId81"/>
    <p:sldId id="366" r:id="rId82"/>
    <p:sldId id="323" r:id="rId83"/>
    <p:sldId id="322" r:id="rId84"/>
    <p:sldId id="367" r:id="rId85"/>
    <p:sldId id="369" r:id="rId86"/>
    <p:sldId id="356" r:id="rId87"/>
    <p:sldId id="345" r:id="rId88"/>
    <p:sldId id="289" r:id="rId89"/>
    <p:sldId id="291" r:id="rId90"/>
    <p:sldId id="292" r:id="rId91"/>
    <p:sldId id="293" r:id="rId92"/>
    <p:sldId id="306" r:id="rId93"/>
    <p:sldId id="371" r:id="rId94"/>
    <p:sldId id="346" r:id="rId95"/>
    <p:sldId id="376" r:id="rId96"/>
    <p:sldId id="318" r:id="rId97"/>
    <p:sldId id="319" r:id="rId98"/>
    <p:sldId id="320" r:id="rId99"/>
    <p:sldId id="347" r:id="rId100"/>
    <p:sldId id="315" r:id="rId101"/>
    <p:sldId id="316" r:id="rId102"/>
    <p:sldId id="375" r:id="rId103"/>
    <p:sldId id="357" r:id="rId104"/>
    <p:sldId id="348" r:id="rId105"/>
    <p:sldId id="300" r:id="rId106"/>
    <p:sldId id="349" r:id="rId107"/>
    <p:sldId id="314" r:id="rId108"/>
    <p:sldId id="302" r:id="rId109"/>
    <p:sldId id="350" r:id="rId110"/>
    <p:sldId id="303" r:id="rId111"/>
    <p:sldId id="358" r:id="rId112"/>
    <p:sldId id="312" r:id="rId113"/>
    <p:sldId id="374" r:id="rId114"/>
    <p:sldId id="373" r:id="rId115"/>
    <p:sldId id="332" r:id="rId116"/>
    <p:sldId id="364" r:id="rId117"/>
    <p:sldId id="297" r:id="rId118"/>
    <p:sldId id="363" r:id="rId119"/>
    <p:sldId id="324" r:id="rId120"/>
    <p:sldId id="370" r:id="rId121"/>
  </p:sldIdLst>
  <p:sldSz cx="12192000" cy="6858000"/>
  <p:notesSz cx="6858000" cy="9144000"/>
  <p:custDataLst>
    <p:tags r:id="rId123"/>
  </p:custDataLst>
  <p:defaultTextStyle>
    <a:defPPr>
      <a:defRPr lang="en-US"/>
    </a:defPPr>
    <a:lvl1pPr algn="l" rtl="0" fontAlgn="base">
      <a:spcBef>
        <a:spcPct val="0"/>
      </a:spcBef>
      <a:spcAft>
        <a:spcPct val="0"/>
      </a:spcAft>
      <a:buSzPct val="100000"/>
      <a:defRPr kern="1200">
        <a:solidFill>
          <a:schemeClr val="tx1"/>
        </a:solidFill>
        <a:latin typeface="Calibri" pitchFamily="34" charset="0"/>
        <a:ea typeface="+mn-ea"/>
        <a:cs typeface="Calibri" pitchFamily="34" charset="0"/>
      </a:defRPr>
    </a:lvl1pPr>
    <a:lvl2pPr marL="457200" algn="l" rtl="0" fontAlgn="base">
      <a:spcBef>
        <a:spcPct val="0"/>
      </a:spcBef>
      <a:spcAft>
        <a:spcPct val="0"/>
      </a:spcAft>
      <a:buSzPct val="100000"/>
      <a:defRPr kern="1200">
        <a:solidFill>
          <a:schemeClr val="tx1"/>
        </a:solidFill>
        <a:latin typeface="Calibri" pitchFamily="34" charset="0"/>
        <a:ea typeface="+mn-ea"/>
        <a:cs typeface="Calibri" pitchFamily="34" charset="0"/>
      </a:defRPr>
    </a:lvl2pPr>
    <a:lvl3pPr marL="914400" algn="l" rtl="0" fontAlgn="base">
      <a:spcBef>
        <a:spcPct val="0"/>
      </a:spcBef>
      <a:spcAft>
        <a:spcPct val="0"/>
      </a:spcAft>
      <a:buSzPct val="100000"/>
      <a:defRPr kern="1200">
        <a:solidFill>
          <a:schemeClr val="tx1"/>
        </a:solidFill>
        <a:latin typeface="Calibri" pitchFamily="34" charset="0"/>
        <a:ea typeface="+mn-ea"/>
        <a:cs typeface="Calibri" pitchFamily="34" charset="0"/>
      </a:defRPr>
    </a:lvl3pPr>
    <a:lvl4pPr marL="1371600" algn="l" rtl="0" fontAlgn="base">
      <a:spcBef>
        <a:spcPct val="0"/>
      </a:spcBef>
      <a:spcAft>
        <a:spcPct val="0"/>
      </a:spcAft>
      <a:buSzPct val="100000"/>
      <a:defRPr kern="1200">
        <a:solidFill>
          <a:schemeClr val="tx1"/>
        </a:solidFill>
        <a:latin typeface="Calibri" pitchFamily="34" charset="0"/>
        <a:ea typeface="+mn-ea"/>
        <a:cs typeface="Calibri" pitchFamily="34" charset="0"/>
      </a:defRPr>
    </a:lvl4pPr>
    <a:lvl5pPr marL="1828800" algn="l" rtl="0" fontAlgn="base">
      <a:spcBef>
        <a:spcPct val="0"/>
      </a:spcBef>
      <a:spcAft>
        <a:spcPct val="0"/>
      </a:spcAft>
      <a:buSzPct val="100000"/>
      <a:defRPr kern="1200">
        <a:solidFill>
          <a:schemeClr val="tx1"/>
        </a:solidFill>
        <a:latin typeface="Calibri" pitchFamily="34" charset="0"/>
        <a:ea typeface="+mn-ea"/>
        <a:cs typeface="Calibri" pitchFamily="34" charset="0"/>
      </a:defRPr>
    </a:lvl5pPr>
    <a:lvl6pPr marL="2286000" algn="l" defTabSz="914400" rtl="0" eaLnBrk="1" latinLnBrk="0" hangingPunct="1">
      <a:defRPr kern="1200">
        <a:solidFill>
          <a:schemeClr val="tx1"/>
        </a:solidFill>
        <a:latin typeface="Calibri" pitchFamily="34" charset="0"/>
        <a:ea typeface="+mn-ea"/>
        <a:cs typeface="Calibri" pitchFamily="34" charset="0"/>
      </a:defRPr>
    </a:lvl6pPr>
    <a:lvl7pPr marL="2743200" algn="l" defTabSz="914400" rtl="0" eaLnBrk="1" latinLnBrk="0" hangingPunct="1">
      <a:defRPr kern="1200">
        <a:solidFill>
          <a:schemeClr val="tx1"/>
        </a:solidFill>
        <a:latin typeface="Calibri" pitchFamily="34" charset="0"/>
        <a:ea typeface="+mn-ea"/>
        <a:cs typeface="Calibri" pitchFamily="34" charset="0"/>
      </a:defRPr>
    </a:lvl7pPr>
    <a:lvl8pPr marL="3200400" algn="l" defTabSz="914400" rtl="0" eaLnBrk="1" latinLnBrk="0" hangingPunct="1">
      <a:defRPr kern="1200">
        <a:solidFill>
          <a:schemeClr val="tx1"/>
        </a:solidFill>
        <a:latin typeface="Calibri" pitchFamily="34" charset="0"/>
        <a:ea typeface="+mn-ea"/>
        <a:cs typeface="Calibri" pitchFamily="34" charset="0"/>
      </a:defRPr>
    </a:lvl8pPr>
    <a:lvl9pPr marL="3657600" algn="l" defTabSz="914400" rtl="0" eaLnBrk="1" latinLnBrk="0" hangingPunct="1">
      <a:defRPr kern="1200">
        <a:solidFill>
          <a:schemeClr val="tx1"/>
        </a:solidFill>
        <a:latin typeface="Calibri" pitchFamily="34" charset="0"/>
        <a:ea typeface="+mn-ea"/>
        <a:cs typeface="Calibri"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946" y="14"/>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55.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slide" Target="slides/slide50.xml"/><Relationship Id="rId16" Type="http://schemas.openxmlformats.org/officeDocument/2006/relationships/slideMaster" Target="slideMasters/slideMaster16.xml"/><Relationship Id="rId107" Type="http://schemas.openxmlformats.org/officeDocument/2006/relationships/slide" Target="slides/slide4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 Target="slides/slide12.xml"/><Relationship Id="rId79" Type="http://schemas.openxmlformats.org/officeDocument/2006/relationships/slide" Target="slides/slide17.xml"/><Relationship Id="rId102" Type="http://schemas.openxmlformats.org/officeDocument/2006/relationships/slide" Target="slides/slide40.xml"/><Relationship Id="rId123" Type="http://schemas.openxmlformats.org/officeDocument/2006/relationships/tags" Target="tags/tag1.xml"/><Relationship Id="rId128" Type="http://schemas.microsoft.com/office/2016/11/relationships/changesInfo" Target="changesInfos/changesInfo1.xml"/><Relationship Id="rId5" Type="http://schemas.openxmlformats.org/officeDocument/2006/relationships/slideMaster" Target="slideMasters/slideMaster5.xml"/><Relationship Id="rId90" Type="http://schemas.openxmlformats.org/officeDocument/2006/relationships/slide" Target="slides/slide28.xml"/><Relationship Id="rId95" Type="http://schemas.openxmlformats.org/officeDocument/2006/relationships/slide" Target="slides/slide3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2.xml"/><Relationship Id="rId69" Type="http://schemas.openxmlformats.org/officeDocument/2006/relationships/slide" Target="slides/slide7.xml"/><Relationship Id="rId113" Type="http://schemas.openxmlformats.org/officeDocument/2006/relationships/slide" Target="slides/slide51.xml"/><Relationship Id="rId118" Type="http://schemas.openxmlformats.org/officeDocument/2006/relationships/slide" Target="slides/slide56.xml"/><Relationship Id="rId80" Type="http://schemas.openxmlformats.org/officeDocument/2006/relationships/slide" Target="slides/slide18.xml"/><Relationship Id="rId85" Type="http://schemas.openxmlformats.org/officeDocument/2006/relationships/slide" Target="slides/slide2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41.xml"/><Relationship Id="rId108" Type="http://schemas.openxmlformats.org/officeDocument/2006/relationships/slide" Target="slides/slide46.xml"/><Relationship Id="rId124" Type="http://schemas.openxmlformats.org/officeDocument/2006/relationships/presProps" Target="presProps.xml"/><Relationship Id="rId129" Type="http://schemas.openxmlformats.org/officeDocument/2006/relationships/customXml" Target="../customXml/item1.xml"/><Relationship Id="rId54" Type="http://schemas.openxmlformats.org/officeDocument/2006/relationships/slideMaster" Target="slideMasters/slideMaster54.xml"/><Relationship Id="rId70" Type="http://schemas.openxmlformats.org/officeDocument/2006/relationships/slide" Target="slides/slide8.xml"/><Relationship Id="rId75" Type="http://schemas.openxmlformats.org/officeDocument/2006/relationships/slide" Target="slides/slide13.xml"/><Relationship Id="rId91" Type="http://schemas.openxmlformats.org/officeDocument/2006/relationships/slide" Target="slides/slide29.xml"/><Relationship Id="rId96"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52.xml"/><Relationship Id="rId119" Type="http://schemas.openxmlformats.org/officeDocument/2006/relationships/slide" Target="slides/slide57.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 Target="slides/slide3.xml"/><Relationship Id="rId81" Type="http://schemas.openxmlformats.org/officeDocument/2006/relationships/slide" Target="slides/slide19.xml"/><Relationship Id="rId86" Type="http://schemas.openxmlformats.org/officeDocument/2006/relationships/slide" Target="slides/slide24.xml"/><Relationship Id="rId130" Type="http://schemas.openxmlformats.org/officeDocument/2006/relationships/customXml" Target="../customXml/item2.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47.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120" Type="http://schemas.openxmlformats.org/officeDocument/2006/relationships/slide" Target="slides/slide58.xml"/><Relationship Id="rId125"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4.xml"/><Relationship Id="rId87" Type="http://schemas.openxmlformats.org/officeDocument/2006/relationships/slide" Target="slides/slide25.xml"/><Relationship Id="rId110" Type="http://schemas.openxmlformats.org/officeDocument/2006/relationships/slide" Target="slides/slide48.xml"/><Relationship Id="rId115" Type="http://schemas.openxmlformats.org/officeDocument/2006/relationships/slide" Target="slides/slide53.xml"/><Relationship Id="rId131" Type="http://schemas.openxmlformats.org/officeDocument/2006/relationships/customXml" Target="../customXml/item3.xml"/><Relationship Id="rId61" Type="http://schemas.openxmlformats.org/officeDocument/2006/relationships/slideMaster" Target="slideMasters/slideMaster61.xml"/><Relationship Id="rId82"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12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93" Type="http://schemas.openxmlformats.org/officeDocument/2006/relationships/slide" Target="slides/slide31.xml"/><Relationship Id="rId98" Type="http://schemas.openxmlformats.org/officeDocument/2006/relationships/slide" Target="slides/slide36.xml"/><Relationship Id="rId121" Type="http://schemas.openxmlformats.org/officeDocument/2006/relationships/slide" Target="slides/slide5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5.xml"/><Relationship Id="rId116" Type="http://schemas.openxmlformats.org/officeDocument/2006/relationships/slide" Target="slides/slide5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 Target="slides/slide21.xml"/><Relationship Id="rId88" Type="http://schemas.openxmlformats.org/officeDocument/2006/relationships/slide" Target="slides/slide26.xml"/><Relationship Id="rId111" Type="http://schemas.openxmlformats.org/officeDocument/2006/relationships/slide" Target="slides/slide4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 Target="slides/slide44.xml"/><Relationship Id="rId12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 Target="slides/slide11.xml"/><Relationship Id="rId78" Type="http://schemas.openxmlformats.org/officeDocument/2006/relationships/slide" Target="slides/slide16.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 P" userId="90e0174a6fbe7931" providerId="LiveId" clId="{C205F11C-EFA4-46C7-ADC5-7C83985AFDC8}"/>
    <pc:docChg chg="custSel modSld">
      <pc:chgData name="Alla P" userId="90e0174a6fbe7931" providerId="LiveId" clId="{C205F11C-EFA4-46C7-ADC5-7C83985AFDC8}" dt="2024-07-12T15:58:49.474" v="2" actId="207"/>
      <pc:docMkLst>
        <pc:docMk/>
      </pc:docMkLst>
      <pc:sldChg chg="modSp mod">
        <pc:chgData name="Alla P" userId="90e0174a6fbe7931" providerId="LiveId" clId="{C205F11C-EFA4-46C7-ADC5-7C83985AFDC8}" dt="2024-07-12T15:58:30.902" v="0"/>
        <pc:sldMkLst>
          <pc:docMk/>
          <pc:sldMk cId="0" sldId="264"/>
        </pc:sldMkLst>
        <pc:spChg chg="mod">
          <ac:chgData name="Alla P" userId="90e0174a6fbe7931" providerId="LiveId" clId="{C205F11C-EFA4-46C7-ADC5-7C83985AFDC8}" dt="2024-07-12T15:58:30.902" v="0"/>
          <ac:spMkLst>
            <pc:docMk/>
            <pc:sldMk cId="0" sldId="264"/>
            <ac:spMk id="66111" creationId="{00000000-0000-0000-0000-000000000000}"/>
          </ac:spMkLst>
        </pc:spChg>
      </pc:sldChg>
      <pc:sldChg chg="modSp mod">
        <pc:chgData name="Alla P" userId="90e0174a6fbe7931" providerId="LiveId" clId="{C205F11C-EFA4-46C7-ADC5-7C83985AFDC8}" dt="2024-07-12T15:58:49.474" v="2" actId="207"/>
        <pc:sldMkLst>
          <pc:docMk/>
          <pc:sldMk cId="0" sldId="270"/>
        </pc:sldMkLst>
        <pc:graphicFrameChg chg="modGraphic">
          <ac:chgData name="Alla P" userId="90e0174a6fbe7931" providerId="LiveId" clId="{C205F11C-EFA4-46C7-ADC5-7C83985AFDC8}" dt="2024-07-12T15:58:49.474" v="2" actId="207"/>
          <ac:graphicFrameMkLst>
            <pc:docMk/>
            <pc:sldMk cId="0" sldId="270"/>
            <ac:graphicFrameMk id="6714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828" name="Header Placeholder 1"/>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宋体" charset="-122"/>
                <a:cs typeface="Arial" charset="0"/>
              </a:defRPr>
            </a:lvl1pPr>
          </a:lstStyle>
          <a:p>
            <a:endParaRPr lang="en-US" altLang="zh-CN"/>
          </a:p>
        </p:txBody>
      </p:sp>
      <p:sp>
        <p:nvSpPr>
          <p:cNvPr id="154829" name="Date Placeholder 2"/>
          <p:cNvSpPr>
            <a:spLocks noGrp="1" noChangeArrowheads="1"/>
          </p:cNvSpPr>
          <p:nvPr>
            <p:ph type="dt"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96BC4C55-1057-470D-890C-106039C5F895}" type="datetime1">
              <a:rPr lang="zh-CN" altLang="en-US"/>
              <a:pPr/>
              <a:t>2024/7/12</a:t>
            </a:fld>
            <a:endParaRPr lang="zh-CN" altLang="en-US"/>
          </a:p>
        </p:txBody>
      </p:sp>
      <p:sp>
        <p:nvSpPr>
          <p:cNvPr id="154830" name="Slide Image Placeholder 3"/>
          <p:cNvSpPr>
            <a:spLocks noGrp="1" noRot="1" noChangeAspect="1" noChangeArrowheads="1"/>
          </p:cNvSpPr>
          <p:nvPr>
            <p:ph type="sldImg" idx="2"/>
          </p:nvPr>
        </p:nvSpPr>
        <p:spPr bwMode="auto">
          <a:xfrm>
            <a:off x="685800" y="1143000"/>
            <a:ext cx="5486400" cy="3086100"/>
          </a:xfrm>
          <a:prstGeom prst="rect">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4831" name="Notes Placeholder 4"/>
          <p:cNvSpPr>
            <a:spLocks noGrp="1" noChangeArrowheads="1"/>
          </p:cNvSpPr>
          <p:nvPr>
            <p:ph type="body" sz="quarter" idx="3"/>
          </p:nvPr>
        </p:nvSpPr>
        <p:spPr bwMode="auto">
          <a:xfrm>
            <a:off x="685800" y="4400550"/>
            <a:ext cx="5486400" cy="3600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54832" name="Footer Placeholder 5"/>
          <p:cNvSpPr>
            <a:spLocks noGrp="1" noChangeArrowheads="1"/>
          </p:cNvSpPr>
          <p:nvPr>
            <p:ph type="ftr" sz="quarter" idx="4"/>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宋体" charset="-122"/>
                <a:cs typeface="Arial" charset="0"/>
              </a:defRPr>
            </a:lvl1pPr>
          </a:lstStyle>
          <a:p>
            <a:endParaRPr lang="en-US" altLang="zh-CN"/>
          </a:p>
        </p:txBody>
      </p:sp>
      <p:sp>
        <p:nvSpPr>
          <p:cNvPr id="154833" name="Slide Number Placeholder 6"/>
          <p:cNvSpPr>
            <a:spLocks noGrp="1" noChangeArrowheads="1"/>
          </p:cNvSpPr>
          <p:nvPr>
            <p:ph type="sldNum" sz="quarter" idx="5"/>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宋体" charset="-122"/>
                <a:cs typeface="Arial" charset="0"/>
              </a:defRPr>
            </a:lvl1pPr>
          </a:lstStyle>
          <a:p>
            <a:fld id="{3EA8C278-D34C-41A4-ACCF-EA546668EC63}" type="slidenum">
              <a:rPr lang="en-US" altLang="zh-CN"/>
              <a:pPr/>
              <a:t>‹#›</a:t>
            </a:fld>
            <a:endParaRPr lang="en-US" altLang="zh-CN"/>
          </a:p>
        </p:txBody>
      </p:sp>
    </p:spTree>
    <p:extLst>
      <p:ext uri="{BB962C8B-B14F-4D97-AF65-F5344CB8AC3E}">
        <p14:creationId xmlns:p14="http://schemas.microsoft.com/office/powerpoint/2010/main" val="41693168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Light"/>
        <a:ea typeface="+mn-ea"/>
        <a:cs typeface="+mn-cs"/>
      </a:defRPr>
    </a:lvl1pPr>
    <a:lvl2pPr marL="457200" algn="l" defTabSz="457200" rtl="0" eaLnBrk="0" fontAlgn="base" hangingPunct="0">
      <a:spcBef>
        <a:spcPct val="30000"/>
      </a:spcBef>
      <a:spcAft>
        <a:spcPct val="0"/>
      </a:spcAft>
      <a:defRPr sz="1200" kern="1200">
        <a:solidFill>
          <a:schemeClr val="tx1"/>
        </a:solidFill>
        <a:latin typeface="Calibri Light"/>
        <a:ea typeface="+mn-ea"/>
        <a:cs typeface="+mn-cs"/>
      </a:defRPr>
    </a:lvl2pPr>
    <a:lvl3pPr marL="914400" algn="l" defTabSz="457200" rtl="0" eaLnBrk="0" fontAlgn="base" hangingPunct="0">
      <a:spcBef>
        <a:spcPct val="30000"/>
      </a:spcBef>
      <a:spcAft>
        <a:spcPct val="0"/>
      </a:spcAft>
      <a:defRPr sz="1200" kern="1200">
        <a:solidFill>
          <a:schemeClr val="tx1"/>
        </a:solidFill>
        <a:latin typeface="Calibri Light"/>
        <a:ea typeface="+mn-ea"/>
        <a:cs typeface="+mn-cs"/>
      </a:defRPr>
    </a:lvl3pPr>
    <a:lvl4pPr marL="1371600" algn="l" defTabSz="457200" rtl="0" eaLnBrk="0" fontAlgn="base" hangingPunct="0">
      <a:spcBef>
        <a:spcPct val="30000"/>
      </a:spcBef>
      <a:spcAft>
        <a:spcPct val="0"/>
      </a:spcAft>
      <a:defRPr sz="1200" kern="1200">
        <a:solidFill>
          <a:schemeClr val="tx1"/>
        </a:solidFill>
        <a:latin typeface="Calibri Light"/>
        <a:ea typeface="+mn-ea"/>
        <a:cs typeface="+mn-cs"/>
      </a:defRPr>
    </a:lvl4pPr>
    <a:lvl5pPr marL="1828800" algn="l" defTabSz="457200" rtl="0" eaLnBrk="0" fontAlgn="base" hangingPunct="0">
      <a:spcBef>
        <a:spcPct val="30000"/>
      </a:spcBef>
      <a:spcAft>
        <a:spcPct val="0"/>
      </a:spcAft>
      <a:defRPr sz="1200" kern="1200">
        <a:solidFill>
          <a:schemeClr val="tx1"/>
        </a:solidFill>
        <a:latin typeface="Calibri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84" name="Slide Image Placeholder 1"/>
          <p:cNvSpPr>
            <a:spLocks noGrp="1" noRot="1" noChangeAspect="1" noChangeArrowheads="1" noTextEdit="1"/>
          </p:cNvSpPr>
          <p:nvPr>
            <p:ph type="sldImg"/>
          </p:nvPr>
        </p:nvSpPr>
        <p:spPr bwMode="auto">
          <a:xfrm>
            <a:off x="406400" y="698500"/>
            <a:ext cx="6197600" cy="348615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688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a typeface="宋体" charset="-122"/>
            </a:endParaRPr>
          </a:p>
        </p:txBody>
      </p:sp>
      <p:sp>
        <p:nvSpPr>
          <p:cNvPr id="15688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4F6CF8F-1E4F-43AA-AA2F-D8732991BC3D}" type="slidenum">
              <a:rPr lang="en-US" altLang="zh-CN"/>
              <a:pPr/>
              <a:t>1</a:t>
            </a:fld>
            <a:endParaRPr lang="en-US" altLang="zh-CN"/>
          </a:p>
        </p:txBody>
      </p:sp>
    </p:spTree>
    <p:extLst>
      <p:ext uri="{BB962C8B-B14F-4D97-AF65-F5344CB8AC3E}">
        <p14:creationId xmlns:p14="http://schemas.microsoft.com/office/powerpoint/2010/main" val="167463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6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536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536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95EBF6D-FAC5-4F13-811C-E583A668DDDF}" type="slidenum">
              <a:rPr lang="en-US" altLang="zh-CN"/>
              <a:pPr/>
              <a:t>21</a:t>
            </a:fld>
            <a:endParaRPr lang="en-US" altLang="zh-CN"/>
          </a:p>
        </p:txBody>
      </p:sp>
    </p:spTree>
    <p:extLst>
      <p:ext uri="{BB962C8B-B14F-4D97-AF65-F5344CB8AC3E}">
        <p14:creationId xmlns:p14="http://schemas.microsoft.com/office/powerpoint/2010/main" val="368661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1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741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741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93F92F0-F49B-47EB-B873-DF353C6D1EA6}" type="slidenum">
              <a:rPr lang="en-US" altLang="zh-CN"/>
              <a:pPr/>
              <a:t>22</a:t>
            </a:fld>
            <a:endParaRPr lang="en-US" altLang="zh-CN"/>
          </a:p>
        </p:txBody>
      </p:sp>
    </p:spTree>
    <p:extLst>
      <p:ext uri="{BB962C8B-B14F-4D97-AF65-F5344CB8AC3E}">
        <p14:creationId xmlns:p14="http://schemas.microsoft.com/office/powerpoint/2010/main" val="292571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46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946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 </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pPr>
            <a:r>
              <a:rPr lang="en-US" altLang="zh-CN">
                <a:latin typeface="Calibri" pitchFamily="34" charset="0"/>
                <a:ea typeface="宋体" charset="-122"/>
                <a:cs typeface="Calibri" pitchFamily="34" charset="0"/>
              </a:rPr>
              <a:t>2022 compliance year: ~490 systems out of 500 will have the storage adder removed for one year due to not meeting operational compliance regulations. </a:t>
            </a:r>
          </a:p>
          <a:p>
            <a:pPr defTabSz="914400" eaLnBrk="1" hangingPunct="1">
              <a:spcBef>
                <a:spcPct val="0"/>
              </a:spcBef>
            </a:pPr>
            <a:endParaRPr lang="en-US" altLang="zh-CN">
              <a:latin typeface="Calibri" pitchFamily="34" charset="0"/>
              <a:ea typeface="宋体" charset="-122"/>
              <a:cs typeface="Calibri" pitchFamily="34" charset="0"/>
            </a:endParaRPr>
          </a:p>
        </p:txBody>
      </p:sp>
      <p:sp>
        <p:nvSpPr>
          <p:cNvPr id="17946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6857B2A0-7335-4DDF-B161-45747A1C92C7}" type="slidenum">
              <a:rPr lang="en-US" altLang="zh-CN"/>
              <a:pPr/>
              <a:t>23</a:t>
            </a:fld>
            <a:endParaRPr lang="en-US" altLang="zh-CN"/>
          </a:p>
        </p:txBody>
      </p:sp>
    </p:spTree>
    <p:extLst>
      <p:ext uri="{BB962C8B-B14F-4D97-AF65-F5344CB8AC3E}">
        <p14:creationId xmlns:p14="http://schemas.microsoft.com/office/powerpoint/2010/main" val="412940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2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152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8152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B21E2FA-59E9-4F5D-A9FF-90A0BE2AD4BC}" type="slidenum">
              <a:rPr lang="en-US" altLang="zh-CN"/>
              <a:pPr/>
              <a:t>24</a:t>
            </a:fld>
            <a:endParaRPr lang="en-US" altLang="zh-CN"/>
          </a:p>
        </p:txBody>
      </p:sp>
    </p:spTree>
    <p:extLst>
      <p:ext uri="{BB962C8B-B14F-4D97-AF65-F5344CB8AC3E}">
        <p14:creationId xmlns:p14="http://schemas.microsoft.com/office/powerpoint/2010/main" val="231438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7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357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357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9898BF56-DA6B-4AFE-870B-68834C34B1F6}" type="slidenum">
              <a:rPr lang="en-US" altLang="zh-CN"/>
              <a:pPr/>
              <a:t>27</a:t>
            </a:fld>
            <a:endParaRPr lang="en-US" altLang="zh-CN"/>
          </a:p>
        </p:txBody>
      </p:sp>
    </p:spTree>
    <p:extLst>
      <p:ext uri="{BB962C8B-B14F-4D97-AF65-F5344CB8AC3E}">
        <p14:creationId xmlns:p14="http://schemas.microsoft.com/office/powerpoint/2010/main" val="3998399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2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562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pPr>
            <a:r>
              <a:rPr lang="en-US" altLang="zh-CN" sz="1800" b="1">
                <a:solidFill>
                  <a:srgbClr val="FFFFFF"/>
                </a:solidFill>
                <a:latin typeface="Calibri" pitchFamily="34" charset="0"/>
                <a:ea typeface="宋体" charset="-122"/>
              </a:rPr>
              <a:t>Avg. Subtractor to Date: </a:t>
            </a:r>
            <a:r>
              <a:rPr lang="en-US" altLang="zh-CN" sz="1800">
                <a:solidFill>
                  <a:srgbClr val="000000"/>
                </a:solidFill>
                <a:latin typeface="Calibri" pitchFamily="34" charset="0"/>
                <a:ea typeface="宋体" charset="-122"/>
              </a:rPr>
              <a:t>0.0047</a:t>
            </a:r>
          </a:p>
          <a:p>
            <a:pPr defTabSz="914400" eaLnBrk="1" hangingPunct="1">
              <a:spcBef>
                <a:spcPct val="0"/>
              </a:spcBef>
            </a:pPr>
            <a:r>
              <a:rPr lang="en-US" altLang="zh-CN" sz="1800" b="1">
                <a:solidFill>
                  <a:srgbClr val="FFFFFF"/>
                </a:solidFill>
                <a:latin typeface="Calibri" pitchFamily="34" charset="0"/>
                <a:ea typeface="宋体" charset="-122"/>
              </a:rPr>
              <a:t>Est. Avg. 2025 Subtractor: </a:t>
            </a:r>
            <a:r>
              <a:rPr lang="en-US" altLang="zh-CN" sz="1800">
                <a:solidFill>
                  <a:srgbClr val="000000"/>
                </a:solidFill>
                <a:latin typeface="Calibri" pitchFamily="34" charset="0"/>
                <a:ea typeface="宋体" charset="-122"/>
              </a:rPr>
              <a:t>0.0739</a:t>
            </a:r>
          </a:p>
        </p:txBody>
      </p:sp>
      <p:sp>
        <p:nvSpPr>
          <p:cNvPr id="18562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6FCE6E2-053D-420C-8EB9-F153DC47B1B0}" type="slidenum">
              <a:rPr lang="en-US" altLang="zh-CN"/>
              <a:pPr/>
              <a:t>28</a:t>
            </a:fld>
            <a:endParaRPr lang="en-US" altLang="zh-CN"/>
          </a:p>
        </p:txBody>
      </p:sp>
    </p:spTree>
    <p:extLst>
      <p:ext uri="{BB962C8B-B14F-4D97-AF65-F5344CB8AC3E}">
        <p14:creationId xmlns:p14="http://schemas.microsoft.com/office/powerpoint/2010/main" val="1153192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7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768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768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C3732656-8241-46FB-947F-68A72646900A}" type="slidenum">
              <a:rPr lang="en-US" altLang="zh-CN"/>
              <a:pPr/>
              <a:t>29</a:t>
            </a:fld>
            <a:endParaRPr lang="en-US" altLang="zh-CN"/>
          </a:p>
        </p:txBody>
      </p:sp>
    </p:spTree>
    <p:extLst>
      <p:ext uri="{BB962C8B-B14F-4D97-AF65-F5344CB8AC3E}">
        <p14:creationId xmlns:p14="http://schemas.microsoft.com/office/powerpoint/2010/main" val="293159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3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8973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8973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7E131B1-C09D-4C3B-9CBB-0F9512FAE4AE}" type="slidenum">
              <a:rPr lang="en-US" altLang="zh-CN"/>
              <a:pPr/>
              <a:t>30</a:t>
            </a:fld>
            <a:endParaRPr lang="en-US" altLang="zh-CN"/>
          </a:p>
        </p:txBody>
      </p:sp>
    </p:spTree>
    <p:extLst>
      <p:ext uri="{BB962C8B-B14F-4D97-AF65-F5344CB8AC3E}">
        <p14:creationId xmlns:p14="http://schemas.microsoft.com/office/powerpoint/2010/main" val="82422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8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178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178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5341185-ADB6-413C-99DF-67453F2FAE90}" type="slidenum">
              <a:rPr lang="en-US" altLang="zh-CN"/>
              <a:pPr/>
              <a:t>31</a:t>
            </a:fld>
            <a:endParaRPr lang="en-US" altLang="zh-CN"/>
          </a:p>
        </p:txBody>
      </p:sp>
    </p:spTree>
    <p:extLst>
      <p:ext uri="{BB962C8B-B14F-4D97-AF65-F5344CB8AC3E}">
        <p14:creationId xmlns:p14="http://schemas.microsoft.com/office/powerpoint/2010/main" val="301639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83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383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endParaRPr lang="en-US" altLang="zh-CN">
              <a:latin typeface="Calibri" pitchFamily="34" charset="0"/>
              <a:ea typeface="宋体" charset="-122"/>
            </a:endParaRPr>
          </a:p>
        </p:txBody>
      </p:sp>
      <p:sp>
        <p:nvSpPr>
          <p:cNvPr id="19384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B634C916-1539-4EA1-A853-21E4D5A524CA}" type="slidenum">
              <a:rPr lang="en-US" altLang="zh-CN"/>
              <a:pPr/>
              <a:t>34</a:t>
            </a:fld>
            <a:endParaRPr lang="en-US" altLang="zh-CN"/>
          </a:p>
        </p:txBody>
      </p:sp>
    </p:spTree>
    <p:extLst>
      <p:ext uri="{BB962C8B-B14F-4D97-AF65-F5344CB8AC3E}">
        <p14:creationId xmlns:p14="http://schemas.microsoft.com/office/powerpoint/2010/main" val="415476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3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5893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15893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20AFFB7-D408-43C1-8471-B912BAE7E743}" type="slidenum">
              <a:rPr lang="en-US" altLang="zh-CN"/>
              <a:pPr/>
              <a:t>2</a:t>
            </a:fld>
            <a:endParaRPr lang="en-US" altLang="zh-CN"/>
          </a:p>
        </p:txBody>
      </p:sp>
    </p:spTree>
    <p:extLst>
      <p:ext uri="{BB962C8B-B14F-4D97-AF65-F5344CB8AC3E}">
        <p14:creationId xmlns:p14="http://schemas.microsoft.com/office/powerpoint/2010/main" val="4178399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89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589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589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A1B57F8-A674-4DEE-8AC7-C55905A893DC}" type="slidenum">
              <a:rPr lang="en-US" altLang="zh-CN"/>
              <a:pPr/>
              <a:t>35</a:t>
            </a:fld>
            <a:endParaRPr lang="en-US" altLang="zh-CN"/>
          </a:p>
        </p:txBody>
      </p:sp>
    </p:spTree>
    <p:extLst>
      <p:ext uri="{BB962C8B-B14F-4D97-AF65-F5344CB8AC3E}">
        <p14:creationId xmlns:p14="http://schemas.microsoft.com/office/powerpoint/2010/main" val="276954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94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794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794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579E159A-7168-4A8A-9088-DEC7F88C026B}" type="slidenum">
              <a:rPr lang="en-US" altLang="zh-CN"/>
              <a:pPr/>
              <a:t>36</a:t>
            </a:fld>
            <a:endParaRPr lang="en-US" altLang="zh-CN"/>
          </a:p>
        </p:txBody>
      </p:sp>
    </p:spTree>
    <p:extLst>
      <p:ext uri="{BB962C8B-B14F-4D97-AF65-F5344CB8AC3E}">
        <p14:creationId xmlns:p14="http://schemas.microsoft.com/office/powerpoint/2010/main" val="4064339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9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999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19999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C67F5C5-2C58-40BC-AEA6-6071AD0CD41B}" type="slidenum">
              <a:rPr lang="en-US" altLang="zh-CN"/>
              <a:pPr/>
              <a:t>37</a:t>
            </a:fld>
            <a:endParaRPr lang="en-US" altLang="zh-CN"/>
          </a:p>
        </p:txBody>
      </p:sp>
    </p:spTree>
    <p:extLst>
      <p:ext uri="{BB962C8B-B14F-4D97-AF65-F5344CB8AC3E}">
        <p14:creationId xmlns:p14="http://schemas.microsoft.com/office/powerpoint/2010/main" val="539453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5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205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20205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EFB0C6EE-EB8D-42DF-8C2D-BA62D1B60CB9}" type="slidenum">
              <a:rPr lang="en-US" altLang="zh-CN"/>
              <a:pPr/>
              <a:t>39</a:t>
            </a:fld>
            <a:endParaRPr lang="en-US" altLang="zh-CN"/>
          </a:p>
        </p:txBody>
      </p:sp>
    </p:spTree>
    <p:extLst>
      <p:ext uri="{BB962C8B-B14F-4D97-AF65-F5344CB8AC3E}">
        <p14:creationId xmlns:p14="http://schemas.microsoft.com/office/powerpoint/2010/main" val="368728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0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410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Grace</a:t>
            </a:r>
          </a:p>
        </p:txBody>
      </p:sp>
      <p:sp>
        <p:nvSpPr>
          <p:cNvPr id="20410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22A9D8C-402E-4358-B5A5-9925B686BA71}" type="slidenum">
              <a:rPr lang="en-US" altLang="zh-CN"/>
              <a:pPr/>
              <a:t>40</a:t>
            </a:fld>
            <a:endParaRPr lang="en-US" altLang="zh-CN"/>
          </a:p>
        </p:txBody>
      </p:sp>
    </p:spTree>
    <p:extLst>
      <p:ext uri="{BB962C8B-B14F-4D97-AF65-F5344CB8AC3E}">
        <p14:creationId xmlns:p14="http://schemas.microsoft.com/office/powerpoint/2010/main" val="2142779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5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615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0615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20931C75-3E76-41D1-B266-2472E668FFF1}" type="slidenum">
              <a:rPr lang="en-US" altLang="zh-CN"/>
              <a:pPr/>
              <a:t>44</a:t>
            </a:fld>
            <a:endParaRPr lang="en-US" altLang="zh-CN"/>
          </a:p>
        </p:txBody>
      </p:sp>
    </p:spTree>
    <p:extLst>
      <p:ext uri="{BB962C8B-B14F-4D97-AF65-F5344CB8AC3E}">
        <p14:creationId xmlns:p14="http://schemas.microsoft.com/office/powerpoint/2010/main" val="797454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20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0821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0821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244CAD5-D3E5-4E23-8742-1048841254E1}" type="slidenum">
              <a:rPr lang="en-US" altLang="zh-CN"/>
              <a:pPr/>
              <a:t>47</a:t>
            </a:fld>
            <a:endParaRPr lang="en-US" altLang="zh-CN"/>
          </a:p>
        </p:txBody>
      </p:sp>
    </p:spTree>
    <p:extLst>
      <p:ext uri="{BB962C8B-B14F-4D97-AF65-F5344CB8AC3E}">
        <p14:creationId xmlns:p14="http://schemas.microsoft.com/office/powerpoint/2010/main" val="542742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6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026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026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D91C86A-863E-41A2-A41A-4376655A7FC2}" type="slidenum">
              <a:rPr lang="en-US" altLang="zh-CN"/>
              <a:pPr/>
              <a:t>49</a:t>
            </a:fld>
            <a:endParaRPr lang="en-US" altLang="zh-CN"/>
          </a:p>
        </p:txBody>
      </p:sp>
    </p:spTree>
    <p:extLst>
      <p:ext uri="{BB962C8B-B14F-4D97-AF65-F5344CB8AC3E}">
        <p14:creationId xmlns:p14="http://schemas.microsoft.com/office/powerpoint/2010/main" val="3582030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1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231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231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B5652D6-718E-4A9A-BA4E-D99FEBA3F782}" type="slidenum">
              <a:rPr lang="en-US" altLang="zh-CN"/>
              <a:pPr/>
              <a:t>51</a:t>
            </a:fld>
            <a:endParaRPr lang="en-US" altLang="zh-CN"/>
          </a:p>
        </p:txBody>
      </p:sp>
    </p:spTree>
    <p:extLst>
      <p:ext uri="{BB962C8B-B14F-4D97-AF65-F5344CB8AC3E}">
        <p14:creationId xmlns:p14="http://schemas.microsoft.com/office/powerpoint/2010/main" val="1079777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36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436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437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7634B5A7-F6D4-4B6A-ACE4-132018620AFA}" type="slidenum">
              <a:rPr lang="en-US" altLang="zh-CN"/>
              <a:pPr/>
              <a:t>52</a:t>
            </a:fld>
            <a:endParaRPr lang="en-US" altLang="zh-CN"/>
          </a:p>
        </p:txBody>
      </p:sp>
    </p:spTree>
    <p:extLst>
      <p:ext uri="{BB962C8B-B14F-4D97-AF65-F5344CB8AC3E}">
        <p14:creationId xmlns:p14="http://schemas.microsoft.com/office/powerpoint/2010/main" val="259959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099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16099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4926AD5F-D1C4-49FF-8F71-F84292A3092C}" type="slidenum">
              <a:rPr lang="en-US" altLang="zh-CN"/>
              <a:pPr/>
              <a:t>5</a:t>
            </a:fld>
            <a:endParaRPr lang="en-US" altLang="zh-CN"/>
          </a:p>
        </p:txBody>
      </p:sp>
    </p:spTree>
    <p:extLst>
      <p:ext uri="{BB962C8B-B14F-4D97-AF65-F5344CB8AC3E}">
        <p14:creationId xmlns:p14="http://schemas.microsoft.com/office/powerpoint/2010/main" val="263993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21"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6422"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6423"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BCEBE40-BE17-4089-B090-FFD5CC7F037B}" type="slidenum">
              <a:rPr lang="en-US" altLang="zh-CN"/>
              <a:pPr/>
              <a:t>53</a:t>
            </a:fld>
            <a:endParaRPr lang="en-US" altLang="zh-CN"/>
          </a:p>
        </p:txBody>
      </p:sp>
    </p:spTree>
    <p:extLst>
      <p:ext uri="{BB962C8B-B14F-4D97-AF65-F5344CB8AC3E}">
        <p14:creationId xmlns:p14="http://schemas.microsoft.com/office/powerpoint/2010/main" val="3233657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74"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8475"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218476"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D39539B8-507A-4755-8FB6-ED46883080C5}" type="slidenum">
              <a:rPr lang="en-US" altLang="zh-CN"/>
              <a:pPr/>
              <a:t>54</a:t>
            </a:fld>
            <a:endParaRPr lang="en-US" altLang="zh-CN"/>
          </a:p>
        </p:txBody>
      </p:sp>
    </p:spTree>
    <p:extLst>
      <p:ext uri="{BB962C8B-B14F-4D97-AF65-F5344CB8AC3E}">
        <p14:creationId xmlns:p14="http://schemas.microsoft.com/office/powerpoint/2010/main" val="2003620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27"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0528"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220529"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80002BDB-B42B-476A-A6C4-39A5208815CE}" type="slidenum">
              <a:rPr lang="en-US" altLang="zh-CN"/>
              <a:pPr/>
              <a:t>56</a:t>
            </a:fld>
            <a:endParaRPr lang="en-US" altLang="zh-CN"/>
          </a:p>
        </p:txBody>
      </p:sp>
    </p:spTree>
    <p:extLst>
      <p:ext uri="{BB962C8B-B14F-4D97-AF65-F5344CB8AC3E}">
        <p14:creationId xmlns:p14="http://schemas.microsoft.com/office/powerpoint/2010/main" val="1405415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580"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2581"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Samantha</a:t>
            </a:r>
          </a:p>
        </p:txBody>
      </p:sp>
      <p:sp>
        <p:nvSpPr>
          <p:cNvPr id="222582"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0409FFA5-31C6-489A-BB5B-731EB3C812BE}" type="slidenum">
              <a:rPr lang="en-US" altLang="zh-CN"/>
              <a:pPr/>
              <a:t>58</a:t>
            </a:fld>
            <a:endParaRPr lang="en-US" altLang="zh-CN"/>
          </a:p>
        </p:txBody>
      </p:sp>
    </p:spTree>
    <p:extLst>
      <p:ext uri="{BB962C8B-B14F-4D97-AF65-F5344CB8AC3E}">
        <p14:creationId xmlns:p14="http://schemas.microsoft.com/office/powerpoint/2010/main" val="266576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43"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3044"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63045"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BCB96B34-1D85-4FDD-9E21-AD1EE350588C}" type="slidenum">
              <a:rPr lang="en-US" altLang="zh-CN"/>
              <a:pPr/>
              <a:t>8</a:t>
            </a:fld>
            <a:endParaRPr lang="en-US" altLang="zh-CN"/>
          </a:p>
        </p:txBody>
      </p:sp>
    </p:spTree>
    <p:extLst>
      <p:ext uri="{BB962C8B-B14F-4D97-AF65-F5344CB8AC3E}">
        <p14:creationId xmlns:p14="http://schemas.microsoft.com/office/powerpoint/2010/main" val="2560636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96"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5097"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65098"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16E81AE0-5C6C-43F5-9A3B-EA367BB483EE}" type="slidenum">
              <a:rPr lang="en-US" altLang="zh-CN"/>
              <a:pPr/>
              <a:t>12</a:t>
            </a:fld>
            <a:endParaRPr lang="en-US" altLang="zh-CN"/>
          </a:p>
        </p:txBody>
      </p:sp>
    </p:spTree>
    <p:extLst>
      <p:ext uri="{BB962C8B-B14F-4D97-AF65-F5344CB8AC3E}">
        <p14:creationId xmlns:p14="http://schemas.microsoft.com/office/powerpoint/2010/main" val="1044019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49"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7150"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a:p>
            <a:pPr defTabSz="914400" eaLnBrk="1" hangingPunct="1">
              <a:spcBef>
                <a:spcPct val="0"/>
              </a:spcBef>
            </a:pPr>
            <a:endParaRPr lang="en-US" altLang="zh-CN">
              <a:latin typeface="Calibri" pitchFamily="34" charset="0"/>
              <a:ea typeface="宋体" charset="-122"/>
              <a:cs typeface="Calibri" pitchFamily="34" charset="0"/>
            </a:endParaRPr>
          </a:p>
          <a:p>
            <a:pPr defTabSz="914400" eaLnBrk="1" hangingPunct="1">
              <a:spcBef>
                <a:spcPct val="0"/>
              </a:spcBef>
              <a:buFontTx/>
              <a:buChar char="•"/>
            </a:pPr>
            <a:r>
              <a:rPr lang="en-US" altLang="zh-CN">
                <a:latin typeface="Calibri" pitchFamily="34" charset="0"/>
                <a:ea typeface="宋体" charset="-122"/>
                <a:cs typeface="Calibri" pitchFamily="34" charset="0"/>
              </a:rPr>
              <a:t>VOE calculation remains unchanged</a:t>
            </a:r>
          </a:p>
        </p:txBody>
      </p:sp>
      <p:sp>
        <p:nvSpPr>
          <p:cNvPr id="167151"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A7640528-0BC1-486D-862E-92BBD339B3DE}" type="slidenum">
              <a:rPr lang="en-US" altLang="zh-CN"/>
              <a:pPr/>
              <a:t>13</a:t>
            </a:fld>
            <a:endParaRPr lang="en-US" altLang="zh-CN"/>
          </a:p>
        </p:txBody>
      </p:sp>
    </p:spTree>
    <p:extLst>
      <p:ext uri="{BB962C8B-B14F-4D97-AF65-F5344CB8AC3E}">
        <p14:creationId xmlns:p14="http://schemas.microsoft.com/office/powerpoint/2010/main" val="399246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02"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69203"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69204"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9F664828-887C-4E4B-BAD6-5E452790F62F}" type="slidenum">
              <a:rPr lang="en-US" altLang="zh-CN"/>
              <a:pPr/>
              <a:t>16</a:t>
            </a:fld>
            <a:endParaRPr lang="en-US" altLang="zh-CN"/>
          </a:p>
        </p:txBody>
      </p:sp>
    </p:spTree>
    <p:extLst>
      <p:ext uri="{BB962C8B-B14F-4D97-AF65-F5344CB8AC3E}">
        <p14:creationId xmlns:p14="http://schemas.microsoft.com/office/powerpoint/2010/main" val="1030602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55"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1256"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Kerry</a:t>
            </a:r>
          </a:p>
        </p:txBody>
      </p:sp>
      <p:sp>
        <p:nvSpPr>
          <p:cNvPr id="171257"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37B94DF0-C956-4A8F-A28C-5B6C0157555A}" type="slidenum">
              <a:rPr lang="en-US" altLang="zh-CN"/>
              <a:pPr/>
              <a:t>19</a:t>
            </a:fld>
            <a:endParaRPr lang="en-US" altLang="zh-CN"/>
          </a:p>
        </p:txBody>
      </p:sp>
    </p:spTree>
    <p:extLst>
      <p:ext uri="{BB962C8B-B14F-4D97-AF65-F5344CB8AC3E}">
        <p14:creationId xmlns:p14="http://schemas.microsoft.com/office/powerpoint/2010/main" val="1369060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08" name="Slide Image Placeholder 1"/>
          <p:cNvSpPr>
            <a:spLocks noGrp="1" noRot="1" noChangeAspect="1" noChangeArrowheads="1" noTextEdit="1"/>
          </p:cNvSpPr>
          <p:nvPr>
            <p:ph type="sldImg"/>
          </p:nvPr>
        </p:nvSpPr>
        <p:spPr bwMode="auto">
          <a:xfrm>
            <a:off x="685800" y="1143000"/>
            <a:ext cx="5486400" cy="3086100"/>
          </a:xfrm>
          <a:prstGeom prst="rect">
            <a:avLst/>
          </a:prstGeom>
          <a:noFill/>
          <a:ln w="12700"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3309" name="Notes Placeholder 2"/>
          <p:cNvSpPr>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1" hangingPunct="1">
              <a:spcBef>
                <a:spcPct val="0"/>
              </a:spcBef>
            </a:pPr>
            <a:r>
              <a:rPr lang="en-US" altLang="zh-CN">
                <a:latin typeface="Calibri" pitchFamily="34" charset="0"/>
                <a:ea typeface="宋体" charset="-122"/>
                <a:cs typeface="Calibri" pitchFamily="34" charset="0"/>
              </a:rPr>
              <a:t>Lesley</a:t>
            </a:r>
          </a:p>
        </p:txBody>
      </p:sp>
      <p:sp>
        <p:nvSpPr>
          <p:cNvPr id="173310" name="Slide Number Placeholder 3"/>
          <p:cNvSpPr>
            <a:spLocks noGrp="1" noChangeArrowheads="1"/>
          </p:cNvSpPr>
          <p:nvPr>
            <p:ph type="sldNum" sz="quarter" idx="5"/>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fld id="{DBC2437C-41D1-40A4-9E22-50F1E6BF9FED}" type="slidenum">
              <a:rPr lang="en-US" altLang="zh-CN"/>
              <a:pPr/>
              <a:t>20</a:t>
            </a:fld>
            <a:endParaRPr lang="en-US" altLang="zh-CN"/>
          </a:p>
        </p:txBody>
      </p:sp>
    </p:spTree>
    <p:extLst>
      <p:ext uri="{BB962C8B-B14F-4D97-AF65-F5344CB8AC3E}">
        <p14:creationId xmlns:p14="http://schemas.microsoft.com/office/powerpoint/2010/main" val="315147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4A6503B0-B324-45D7-B6AD-8D3329960F18}"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A8E1CD9D-547C-4430-9A3D-1F496FDE782A}" type="slidenum">
              <a:rPr lang="en-US" altLang="zh-CN"/>
              <a:pPr/>
              <a:t>‹#›</a:t>
            </a:fld>
            <a:endParaRPr lang="en-US" altLang="zh-CN"/>
          </a:p>
        </p:txBody>
      </p:sp>
    </p:spTree>
    <p:extLst>
      <p:ext uri="{BB962C8B-B14F-4D97-AF65-F5344CB8AC3E}">
        <p14:creationId xmlns:p14="http://schemas.microsoft.com/office/powerpoint/2010/main" val="59718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AD4C89D-B1F2-456F-AB1A-77D90BDC8ABE}"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1BA08EE4-2BBB-4371-B6C8-D5B22A637D99}" type="slidenum">
              <a:rPr lang="en-US" altLang="zh-CN"/>
              <a:pPr/>
              <a:t>‹#›</a:t>
            </a:fld>
            <a:endParaRPr lang="en-US" altLang="zh-CN"/>
          </a:p>
        </p:txBody>
      </p:sp>
    </p:spTree>
    <p:extLst>
      <p:ext uri="{BB962C8B-B14F-4D97-AF65-F5344CB8AC3E}">
        <p14:creationId xmlns:p14="http://schemas.microsoft.com/office/powerpoint/2010/main" val="32796698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077166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729537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70946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523522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346405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944328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75295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33458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62556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5200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716F1E7-E7B9-4EA4-A820-53C3B8B9D733}"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EF050D42-D169-4736-B162-52415F2FA007}" type="slidenum">
              <a:rPr lang="en-US" altLang="zh-CN"/>
              <a:pPr/>
              <a:t>‹#›</a:t>
            </a:fld>
            <a:endParaRPr lang="en-US" altLang="zh-CN"/>
          </a:p>
        </p:txBody>
      </p:sp>
    </p:spTree>
    <p:extLst>
      <p:ext uri="{BB962C8B-B14F-4D97-AF65-F5344CB8AC3E}">
        <p14:creationId xmlns:p14="http://schemas.microsoft.com/office/powerpoint/2010/main" val="31305271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0199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87834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5771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3185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33910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995103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908611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43087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89906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0087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35795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47307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456714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79216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741481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130378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50278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66481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9375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51589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5985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49608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4050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221340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469305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89126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233762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848195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640113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309162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8698658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5616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973138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00260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8907685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640449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520915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999545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81287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770923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3606080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273406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5209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203087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509015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073159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61456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588075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46810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339118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7639618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113185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57346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45703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464548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56235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20396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105688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777043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993963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48234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480141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114365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88660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69368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585287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6136696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978099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100606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104717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961247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800603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387271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562813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8827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260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055891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9147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755399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302000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266652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982796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78142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625747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2051429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908355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5072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46027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0480205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0399821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233255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172802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23439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63929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021812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024267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63879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1172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3AA912FD-FE7E-401C-9533-237E8FC2638B}"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EC6AC532-9BB0-44D4-8C37-A0EA874BD1A9}" type="slidenum">
              <a:rPr lang="en-US" altLang="zh-CN"/>
              <a:pPr/>
              <a:t>‹#›</a:t>
            </a:fld>
            <a:endParaRPr lang="en-US" altLang="zh-CN"/>
          </a:p>
        </p:txBody>
      </p:sp>
    </p:spTree>
    <p:extLst>
      <p:ext uri="{BB962C8B-B14F-4D97-AF65-F5344CB8AC3E}">
        <p14:creationId xmlns:p14="http://schemas.microsoft.com/office/powerpoint/2010/main" val="3180371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462025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713732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292047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2218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998180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9254122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648918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888608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0373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00155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45998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2777157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7576911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518762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73132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11553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447242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977743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058151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35140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073963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1144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35456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107228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9531032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818902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900294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510573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71077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28120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76831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470097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8518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0D30BA58-FDEC-4A33-B808-2FBE1F15A7F9}"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E7D46A85-3C9C-4547-A90F-315F0DAC73DA}" type="slidenum">
              <a:rPr lang="en-US" altLang="en-US"/>
              <a:pPr/>
              <a:t>‹#›</a:t>
            </a:fld>
            <a:endParaRPr lang="en-US" altLang="en-US"/>
          </a:p>
        </p:txBody>
      </p:sp>
    </p:spTree>
    <p:extLst>
      <p:ext uri="{BB962C8B-B14F-4D97-AF65-F5344CB8AC3E}">
        <p14:creationId xmlns:p14="http://schemas.microsoft.com/office/powerpoint/2010/main" val="204844126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0049539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54748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008308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83089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3303764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90734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05412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690856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622939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69189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25258E5-8FAE-47D5-93EF-EF49D888A54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0972A382-4C89-4424-A487-60483CB98699}" type="slidenum">
              <a:rPr lang="en-US" altLang="en-US"/>
              <a:pPr/>
              <a:t>‹#›</a:t>
            </a:fld>
            <a:endParaRPr lang="en-US" altLang="en-US"/>
          </a:p>
        </p:txBody>
      </p:sp>
    </p:spTree>
    <p:extLst>
      <p:ext uri="{BB962C8B-B14F-4D97-AF65-F5344CB8AC3E}">
        <p14:creationId xmlns:p14="http://schemas.microsoft.com/office/powerpoint/2010/main" val="174371232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168285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1738076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0475307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93938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214599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342388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602629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730066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820068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95623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DE43EECE-FFF0-45BC-ABA9-EF7FCA85BE1D}"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453E624D-ECB8-4B8D-BC11-1E02CD89A019}" type="slidenum">
              <a:rPr lang="en-US" altLang="en-US"/>
              <a:pPr/>
              <a:t>‹#›</a:t>
            </a:fld>
            <a:endParaRPr lang="en-US" altLang="en-US"/>
          </a:p>
        </p:txBody>
      </p:sp>
    </p:spTree>
    <p:extLst>
      <p:ext uri="{BB962C8B-B14F-4D97-AF65-F5344CB8AC3E}">
        <p14:creationId xmlns:p14="http://schemas.microsoft.com/office/powerpoint/2010/main" val="14102347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9975868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4609916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953312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8070314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33067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1734082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531974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55782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510367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99337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4AC9022A-E251-45CA-9C55-82E7FD0B5567}"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DBA5870C-BA0F-43FC-A4E3-3CEE0E7FC043}" type="slidenum">
              <a:rPr lang="en-US" altLang="en-US"/>
              <a:pPr/>
              <a:t>‹#›</a:t>
            </a:fld>
            <a:endParaRPr lang="en-US" altLang="en-US"/>
          </a:p>
        </p:txBody>
      </p:sp>
    </p:spTree>
    <p:extLst>
      <p:ext uri="{BB962C8B-B14F-4D97-AF65-F5344CB8AC3E}">
        <p14:creationId xmlns:p14="http://schemas.microsoft.com/office/powerpoint/2010/main" val="16404119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711553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937003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16409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880433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0062627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097017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6350458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14515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870405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2917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7FAE0D37-6B80-4568-963D-0E8DE978ED70}"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1</a:t>
            </a:r>
          </a:p>
        </p:txBody>
      </p:sp>
      <p:sp>
        <p:nvSpPr>
          <p:cNvPr id="9" name="灯片编号占位符 8"/>
          <p:cNvSpPr>
            <a:spLocks noGrp="1"/>
          </p:cNvSpPr>
          <p:nvPr>
            <p:ph type="sldNum" sz="quarter" idx="12"/>
          </p:nvPr>
        </p:nvSpPr>
        <p:spPr/>
        <p:txBody>
          <a:bodyPr/>
          <a:lstStyle>
            <a:lvl1pPr>
              <a:defRPr/>
            </a:lvl1pPr>
          </a:lstStyle>
          <a:p>
            <a:fld id="{C8D16514-EE92-401D-AF74-D77CED09C153}" type="slidenum">
              <a:rPr lang="en-US" altLang="en-US"/>
              <a:pPr/>
              <a:t>‹#›</a:t>
            </a:fld>
            <a:endParaRPr lang="en-US" altLang="en-US"/>
          </a:p>
        </p:txBody>
      </p:sp>
    </p:spTree>
    <p:extLst>
      <p:ext uri="{BB962C8B-B14F-4D97-AF65-F5344CB8AC3E}">
        <p14:creationId xmlns:p14="http://schemas.microsoft.com/office/powerpoint/2010/main" val="13210917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298682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9880722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0115764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3346820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5562436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8639685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99943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174599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3530329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25393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7E51DEA2-4C92-4418-873E-9AD79B503659}"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1</a:t>
            </a:r>
          </a:p>
        </p:txBody>
      </p:sp>
      <p:sp>
        <p:nvSpPr>
          <p:cNvPr id="5" name="灯片编号占位符 4"/>
          <p:cNvSpPr>
            <a:spLocks noGrp="1"/>
          </p:cNvSpPr>
          <p:nvPr>
            <p:ph type="sldNum" sz="quarter" idx="12"/>
          </p:nvPr>
        </p:nvSpPr>
        <p:spPr/>
        <p:txBody>
          <a:bodyPr/>
          <a:lstStyle>
            <a:lvl1pPr>
              <a:defRPr/>
            </a:lvl1pPr>
          </a:lstStyle>
          <a:p>
            <a:fld id="{520A1D66-7CCF-440A-803B-E21E9810E57D}" type="slidenum">
              <a:rPr lang="en-US" altLang="en-US"/>
              <a:pPr/>
              <a:t>‹#›</a:t>
            </a:fld>
            <a:endParaRPr lang="en-US" altLang="en-US"/>
          </a:p>
        </p:txBody>
      </p:sp>
    </p:spTree>
    <p:extLst>
      <p:ext uri="{BB962C8B-B14F-4D97-AF65-F5344CB8AC3E}">
        <p14:creationId xmlns:p14="http://schemas.microsoft.com/office/powerpoint/2010/main" val="425398986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6716656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4256957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195118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0806611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471846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0584658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356108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10660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3803481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1532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9EE3C9FE-3180-42F3-B506-B11C659F1F0D}"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1</a:t>
            </a:r>
          </a:p>
        </p:txBody>
      </p:sp>
      <p:sp>
        <p:nvSpPr>
          <p:cNvPr id="4" name="灯片编号占位符 3"/>
          <p:cNvSpPr>
            <a:spLocks noGrp="1"/>
          </p:cNvSpPr>
          <p:nvPr>
            <p:ph type="sldNum" sz="quarter" idx="12"/>
          </p:nvPr>
        </p:nvSpPr>
        <p:spPr/>
        <p:txBody>
          <a:bodyPr/>
          <a:lstStyle>
            <a:lvl1pPr>
              <a:defRPr/>
            </a:lvl1pPr>
          </a:lstStyle>
          <a:p>
            <a:fld id="{C269A90A-367D-4A42-AAE9-BCDB63025074}" type="slidenum">
              <a:rPr lang="en-US" altLang="en-US"/>
              <a:pPr/>
              <a:t>‹#›</a:t>
            </a:fld>
            <a:endParaRPr lang="en-US" altLang="en-US"/>
          </a:p>
        </p:txBody>
      </p:sp>
    </p:spTree>
    <p:extLst>
      <p:ext uri="{BB962C8B-B14F-4D97-AF65-F5344CB8AC3E}">
        <p14:creationId xmlns:p14="http://schemas.microsoft.com/office/powerpoint/2010/main" val="359338500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659652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13416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802726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4032097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5343794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153427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204059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3406888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1458762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544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3BF85E10-2179-48E9-87BE-D4E245013880}"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87548D21-924A-42C8-914E-E48DDD95886D}" type="slidenum">
              <a:rPr lang="en-US" altLang="zh-CN"/>
              <a:pPr/>
              <a:t>‹#›</a:t>
            </a:fld>
            <a:endParaRPr lang="en-US" altLang="zh-CN"/>
          </a:p>
        </p:txBody>
      </p:sp>
    </p:spTree>
    <p:extLst>
      <p:ext uri="{BB962C8B-B14F-4D97-AF65-F5344CB8AC3E}">
        <p14:creationId xmlns:p14="http://schemas.microsoft.com/office/powerpoint/2010/main" val="721236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AD883C4D-1DA0-4243-AF6A-DEA4318E60AE}"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9B355E92-EB09-40E1-B8F7-DF64FD118DF4}" type="slidenum">
              <a:rPr lang="en-US" altLang="en-US"/>
              <a:pPr/>
              <a:t>‹#›</a:t>
            </a:fld>
            <a:endParaRPr lang="en-US" altLang="en-US"/>
          </a:p>
        </p:txBody>
      </p:sp>
    </p:spTree>
    <p:extLst>
      <p:ext uri="{BB962C8B-B14F-4D97-AF65-F5344CB8AC3E}">
        <p14:creationId xmlns:p14="http://schemas.microsoft.com/office/powerpoint/2010/main" val="295349947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693400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851892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047470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016247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62643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177654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38762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9618217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046979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59260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5AA629F8-A530-4540-8501-8666E396C267}"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1</a:t>
            </a:r>
          </a:p>
        </p:txBody>
      </p:sp>
      <p:sp>
        <p:nvSpPr>
          <p:cNvPr id="7" name="灯片编号占位符 6"/>
          <p:cNvSpPr>
            <a:spLocks noGrp="1"/>
          </p:cNvSpPr>
          <p:nvPr>
            <p:ph type="sldNum" sz="quarter" idx="12"/>
          </p:nvPr>
        </p:nvSpPr>
        <p:spPr/>
        <p:txBody>
          <a:bodyPr/>
          <a:lstStyle>
            <a:lvl1pPr>
              <a:defRPr/>
            </a:lvl1pPr>
          </a:lstStyle>
          <a:p>
            <a:fld id="{08F9E0D1-C790-41D7-8278-2EE0FAD57B9A}" type="slidenum">
              <a:rPr lang="en-US" altLang="en-US"/>
              <a:pPr/>
              <a:t>‹#›</a:t>
            </a:fld>
            <a:endParaRPr lang="en-US" altLang="en-US"/>
          </a:p>
        </p:txBody>
      </p:sp>
    </p:spTree>
    <p:extLst>
      <p:ext uri="{BB962C8B-B14F-4D97-AF65-F5344CB8AC3E}">
        <p14:creationId xmlns:p14="http://schemas.microsoft.com/office/powerpoint/2010/main" val="368898317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321096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5694345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1466045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8390403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5116519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968306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0364547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3047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0351216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4364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516599C5-2F7E-4443-893E-42D0141970A8}"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7FED7E84-409A-4921-AEF6-654C285ABB4C}" type="slidenum">
              <a:rPr lang="en-US" altLang="en-US"/>
              <a:pPr/>
              <a:t>‹#›</a:t>
            </a:fld>
            <a:endParaRPr lang="en-US" altLang="en-US"/>
          </a:p>
        </p:txBody>
      </p:sp>
    </p:spTree>
    <p:extLst>
      <p:ext uri="{BB962C8B-B14F-4D97-AF65-F5344CB8AC3E}">
        <p14:creationId xmlns:p14="http://schemas.microsoft.com/office/powerpoint/2010/main" val="389932857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1CB8590D-49A3-4A49-98A2-3FB6224870A0}" type="slidenum">
              <a:rPr lang="en-US" altLang="zh-CN"/>
              <a:pPr/>
              <a:t>‹#›</a:t>
            </a:fld>
            <a:endParaRPr lang="en-US" altLang="zh-CN"/>
          </a:p>
        </p:txBody>
      </p:sp>
    </p:spTree>
    <p:extLst>
      <p:ext uri="{BB962C8B-B14F-4D97-AF65-F5344CB8AC3E}">
        <p14:creationId xmlns:p14="http://schemas.microsoft.com/office/powerpoint/2010/main" val="288535665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D916BD2-66DF-40EF-89C7-E17CBF5CED77}" type="slidenum">
              <a:rPr lang="en-US" altLang="zh-CN"/>
              <a:pPr/>
              <a:t>‹#›</a:t>
            </a:fld>
            <a:endParaRPr lang="en-US" altLang="zh-CN"/>
          </a:p>
        </p:txBody>
      </p:sp>
    </p:spTree>
    <p:extLst>
      <p:ext uri="{BB962C8B-B14F-4D97-AF65-F5344CB8AC3E}">
        <p14:creationId xmlns:p14="http://schemas.microsoft.com/office/powerpoint/2010/main" val="117405271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CAF60941-D685-4493-AA0C-74F35FD185D6}" type="slidenum">
              <a:rPr lang="en-US" altLang="zh-CN"/>
              <a:pPr/>
              <a:t>‹#›</a:t>
            </a:fld>
            <a:endParaRPr lang="en-US" altLang="zh-CN"/>
          </a:p>
        </p:txBody>
      </p:sp>
    </p:spTree>
    <p:extLst>
      <p:ext uri="{BB962C8B-B14F-4D97-AF65-F5344CB8AC3E}">
        <p14:creationId xmlns:p14="http://schemas.microsoft.com/office/powerpoint/2010/main" val="227991806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635D6168-587C-41AA-8C6E-F7EDAF1E24FF}" type="slidenum">
              <a:rPr lang="en-US" altLang="zh-CN"/>
              <a:pPr/>
              <a:t>‹#›</a:t>
            </a:fld>
            <a:endParaRPr lang="en-US" altLang="zh-CN"/>
          </a:p>
        </p:txBody>
      </p:sp>
    </p:spTree>
    <p:extLst>
      <p:ext uri="{BB962C8B-B14F-4D97-AF65-F5344CB8AC3E}">
        <p14:creationId xmlns:p14="http://schemas.microsoft.com/office/powerpoint/2010/main" val="142484571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F678B4B1-FDC4-4C70-B329-D4A25EC5B758}" type="slidenum">
              <a:rPr lang="en-US" altLang="zh-CN"/>
              <a:pPr/>
              <a:t>‹#›</a:t>
            </a:fld>
            <a:endParaRPr lang="en-US" altLang="zh-CN"/>
          </a:p>
        </p:txBody>
      </p:sp>
    </p:spTree>
    <p:extLst>
      <p:ext uri="{BB962C8B-B14F-4D97-AF65-F5344CB8AC3E}">
        <p14:creationId xmlns:p14="http://schemas.microsoft.com/office/powerpoint/2010/main" val="10159621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73C49D8-FEA9-4A17-8DDD-3018D76AFFDE}" type="slidenum">
              <a:rPr lang="en-US" altLang="zh-CN"/>
              <a:pPr/>
              <a:t>‹#›</a:t>
            </a:fld>
            <a:endParaRPr lang="en-US" altLang="zh-CN"/>
          </a:p>
        </p:txBody>
      </p:sp>
    </p:spTree>
    <p:extLst>
      <p:ext uri="{BB962C8B-B14F-4D97-AF65-F5344CB8AC3E}">
        <p14:creationId xmlns:p14="http://schemas.microsoft.com/office/powerpoint/2010/main" val="297664775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67199435-CB55-4FC8-B712-2EF9E25FDF6A}" type="slidenum">
              <a:rPr lang="en-US" altLang="zh-CN"/>
              <a:pPr/>
              <a:t>‹#›</a:t>
            </a:fld>
            <a:endParaRPr lang="en-US" altLang="zh-CN"/>
          </a:p>
        </p:txBody>
      </p:sp>
    </p:spTree>
    <p:extLst>
      <p:ext uri="{BB962C8B-B14F-4D97-AF65-F5344CB8AC3E}">
        <p14:creationId xmlns:p14="http://schemas.microsoft.com/office/powerpoint/2010/main" val="23845809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C9A4E73C-5F35-4CB9-8AC7-2B9A32331959}" type="slidenum">
              <a:rPr lang="en-US" altLang="zh-CN"/>
              <a:pPr/>
              <a:t>‹#›</a:t>
            </a:fld>
            <a:endParaRPr lang="en-US" altLang="zh-CN"/>
          </a:p>
        </p:txBody>
      </p:sp>
    </p:spTree>
    <p:extLst>
      <p:ext uri="{BB962C8B-B14F-4D97-AF65-F5344CB8AC3E}">
        <p14:creationId xmlns:p14="http://schemas.microsoft.com/office/powerpoint/2010/main" val="110984459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8BC29E7-61E7-46C0-99AC-EC3E0BEEE322}" type="slidenum">
              <a:rPr lang="en-US" altLang="zh-CN"/>
              <a:pPr/>
              <a:t>‹#›</a:t>
            </a:fld>
            <a:endParaRPr lang="en-US" altLang="zh-CN"/>
          </a:p>
        </p:txBody>
      </p:sp>
    </p:spTree>
    <p:extLst>
      <p:ext uri="{BB962C8B-B14F-4D97-AF65-F5344CB8AC3E}">
        <p14:creationId xmlns:p14="http://schemas.microsoft.com/office/powerpoint/2010/main" val="35181673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521B66D-B866-4648-947E-429CFD6F7907}" type="slidenum">
              <a:rPr lang="en-US" altLang="zh-CN"/>
              <a:pPr/>
              <a:t>‹#›</a:t>
            </a:fld>
            <a:endParaRPr lang="en-US" altLang="zh-CN"/>
          </a:p>
        </p:txBody>
      </p:sp>
    </p:spTree>
    <p:extLst>
      <p:ext uri="{BB962C8B-B14F-4D97-AF65-F5344CB8AC3E}">
        <p14:creationId xmlns:p14="http://schemas.microsoft.com/office/powerpoint/2010/main" val="10641901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E5D44B3-F200-43C7-820C-6ABD7961998B}"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1</a:t>
            </a:r>
          </a:p>
        </p:txBody>
      </p:sp>
      <p:sp>
        <p:nvSpPr>
          <p:cNvPr id="6" name="灯片编号占位符 5"/>
          <p:cNvSpPr>
            <a:spLocks noGrp="1"/>
          </p:cNvSpPr>
          <p:nvPr>
            <p:ph type="sldNum" sz="quarter" idx="12"/>
          </p:nvPr>
        </p:nvSpPr>
        <p:spPr/>
        <p:txBody>
          <a:bodyPr/>
          <a:lstStyle>
            <a:lvl1pPr>
              <a:defRPr/>
            </a:lvl1pPr>
          </a:lstStyle>
          <a:p>
            <a:fld id="{5D3CE81A-26CD-4117-B1F3-C892985B54B4}" type="slidenum">
              <a:rPr lang="en-US" altLang="en-US"/>
              <a:pPr/>
              <a:t>‹#›</a:t>
            </a:fld>
            <a:endParaRPr lang="en-US" altLang="en-US"/>
          </a:p>
        </p:txBody>
      </p:sp>
    </p:spTree>
    <p:extLst>
      <p:ext uri="{BB962C8B-B14F-4D97-AF65-F5344CB8AC3E}">
        <p14:creationId xmlns:p14="http://schemas.microsoft.com/office/powerpoint/2010/main" val="1804108399"/>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F5F83935-B375-4F5C-A88F-35FA965D00C7}" type="slidenum">
              <a:rPr lang="en-US" altLang="zh-CN"/>
              <a:pPr/>
              <a:t>‹#›</a:t>
            </a:fld>
            <a:endParaRPr lang="en-US" altLang="zh-CN"/>
          </a:p>
        </p:txBody>
      </p:sp>
    </p:spTree>
    <p:extLst>
      <p:ext uri="{BB962C8B-B14F-4D97-AF65-F5344CB8AC3E}">
        <p14:creationId xmlns:p14="http://schemas.microsoft.com/office/powerpoint/2010/main" val="167960597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4176446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247234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74887629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361465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547164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20137295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72995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295652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430717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6628897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1070032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291294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28F6C932-D6C1-4C30-BA81-76BCE6626F06}" type="slidenum">
              <a:rPr lang="en-US" altLang="en-US"/>
              <a:pPr/>
              <a:t>‹#›</a:t>
            </a:fld>
            <a:endParaRPr lang="en-US" altLang="en-US"/>
          </a:p>
        </p:txBody>
      </p:sp>
    </p:spTree>
    <p:extLst>
      <p:ext uri="{BB962C8B-B14F-4D97-AF65-F5344CB8AC3E}">
        <p14:creationId xmlns:p14="http://schemas.microsoft.com/office/powerpoint/2010/main" val="259397329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39465396-2113-42C5-8D50-5FD8DB9B84A8}" type="slidenum">
              <a:rPr lang="en-US" altLang="en-US"/>
              <a:pPr/>
              <a:t>‹#›</a:t>
            </a:fld>
            <a:endParaRPr lang="en-US" altLang="en-US"/>
          </a:p>
        </p:txBody>
      </p:sp>
    </p:spTree>
    <p:extLst>
      <p:ext uri="{BB962C8B-B14F-4D97-AF65-F5344CB8AC3E}">
        <p14:creationId xmlns:p14="http://schemas.microsoft.com/office/powerpoint/2010/main" val="72242785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89E20BBE-0C7F-41BD-948D-89B48BE0D2C2}" type="slidenum">
              <a:rPr lang="en-US" altLang="en-US"/>
              <a:pPr/>
              <a:t>‹#›</a:t>
            </a:fld>
            <a:endParaRPr lang="en-US" altLang="en-US"/>
          </a:p>
        </p:txBody>
      </p:sp>
    </p:spTree>
    <p:extLst>
      <p:ext uri="{BB962C8B-B14F-4D97-AF65-F5344CB8AC3E}">
        <p14:creationId xmlns:p14="http://schemas.microsoft.com/office/powerpoint/2010/main" val="233220581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C4E20040-B1C8-45FD-BF3C-FAED841F12FD}" type="slidenum">
              <a:rPr lang="en-US" altLang="en-US"/>
              <a:pPr/>
              <a:t>‹#›</a:t>
            </a:fld>
            <a:endParaRPr lang="en-US" altLang="en-US"/>
          </a:p>
        </p:txBody>
      </p:sp>
    </p:spTree>
    <p:extLst>
      <p:ext uri="{BB962C8B-B14F-4D97-AF65-F5344CB8AC3E}">
        <p14:creationId xmlns:p14="http://schemas.microsoft.com/office/powerpoint/2010/main" val="26607694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C9C6CE07-8906-4D0A-8A29-64BF03928B24}" type="slidenum">
              <a:rPr lang="en-US" altLang="en-US"/>
              <a:pPr/>
              <a:t>‹#›</a:t>
            </a:fld>
            <a:endParaRPr lang="en-US" altLang="en-US"/>
          </a:p>
        </p:txBody>
      </p:sp>
    </p:spTree>
    <p:extLst>
      <p:ext uri="{BB962C8B-B14F-4D97-AF65-F5344CB8AC3E}">
        <p14:creationId xmlns:p14="http://schemas.microsoft.com/office/powerpoint/2010/main" val="24635746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045BB089-E2C8-409E-81E5-5122AC9E6689}" type="slidenum">
              <a:rPr lang="en-US" altLang="en-US"/>
              <a:pPr/>
              <a:t>‹#›</a:t>
            </a:fld>
            <a:endParaRPr lang="en-US" altLang="en-US"/>
          </a:p>
        </p:txBody>
      </p:sp>
    </p:spTree>
    <p:extLst>
      <p:ext uri="{BB962C8B-B14F-4D97-AF65-F5344CB8AC3E}">
        <p14:creationId xmlns:p14="http://schemas.microsoft.com/office/powerpoint/2010/main" val="421004328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8BEE1B0E-002A-4C08-97D1-7182E0CDA78C}" type="slidenum">
              <a:rPr lang="en-US" altLang="en-US"/>
              <a:pPr/>
              <a:t>‹#›</a:t>
            </a:fld>
            <a:endParaRPr lang="en-US" altLang="en-US"/>
          </a:p>
        </p:txBody>
      </p:sp>
    </p:spTree>
    <p:extLst>
      <p:ext uri="{BB962C8B-B14F-4D97-AF65-F5344CB8AC3E}">
        <p14:creationId xmlns:p14="http://schemas.microsoft.com/office/powerpoint/2010/main" val="3890285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299F33BF-24EC-468D-AEFA-E2282089C939}" type="slidenum">
              <a:rPr lang="en-US" altLang="en-US"/>
              <a:pPr/>
              <a:t>‹#›</a:t>
            </a:fld>
            <a:endParaRPr lang="en-US" altLang="en-US"/>
          </a:p>
        </p:txBody>
      </p:sp>
    </p:spTree>
    <p:extLst>
      <p:ext uri="{BB962C8B-B14F-4D97-AF65-F5344CB8AC3E}">
        <p14:creationId xmlns:p14="http://schemas.microsoft.com/office/powerpoint/2010/main" val="3405672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465573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DA7F153E-AD87-476C-AF15-830940CB7628}" type="slidenum">
              <a:rPr lang="en-US" altLang="en-US"/>
              <a:pPr/>
              <a:t>‹#›</a:t>
            </a:fld>
            <a:endParaRPr lang="en-US" altLang="en-US"/>
          </a:p>
        </p:txBody>
      </p:sp>
    </p:spTree>
    <p:extLst>
      <p:ext uri="{BB962C8B-B14F-4D97-AF65-F5344CB8AC3E}">
        <p14:creationId xmlns:p14="http://schemas.microsoft.com/office/powerpoint/2010/main" val="87409524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FDA52F6-B284-4B06-BBBE-C6287E8D8527}" type="slidenum">
              <a:rPr lang="en-US" altLang="en-US"/>
              <a:pPr/>
              <a:t>‹#›</a:t>
            </a:fld>
            <a:endParaRPr lang="en-US" altLang="en-US"/>
          </a:p>
        </p:txBody>
      </p:sp>
    </p:spTree>
    <p:extLst>
      <p:ext uri="{BB962C8B-B14F-4D97-AF65-F5344CB8AC3E}">
        <p14:creationId xmlns:p14="http://schemas.microsoft.com/office/powerpoint/2010/main" val="16973425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D861BB6F-9E75-4A5F-B4BF-AB63BFD92350}" type="slidenum">
              <a:rPr lang="en-US" altLang="en-US"/>
              <a:pPr/>
              <a:t>‹#›</a:t>
            </a:fld>
            <a:endParaRPr lang="en-US" altLang="en-US"/>
          </a:p>
        </p:txBody>
      </p:sp>
    </p:spTree>
    <p:extLst>
      <p:ext uri="{BB962C8B-B14F-4D97-AF65-F5344CB8AC3E}">
        <p14:creationId xmlns:p14="http://schemas.microsoft.com/office/powerpoint/2010/main" val="274347714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FD8C0B2F-6F48-41CE-A2FF-1251EFF904F1}" type="slidenum">
              <a:rPr lang="en-US" altLang="en-US"/>
              <a:pPr/>
              <a:t>‹#›</a:t>
            </a:fld>
            <a:endParaRPr lang="en-US" altLang="en-US"/>
          </a:p>
        </p:txBody>
      </p:sp>
    </p:spTree>
    <p:extLst>
      <p:ext uri="{BB962C8B-B14F-4D97-AF65-F5344CB8AC3E}">
        <p14:creationId xmlns:p14="http://schemas.microsoft.com/office/powerpoint/2010/main" val="180075273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0594497-96ED-4ACE-B401-12BBEF7F5039}" type="slidenum">
              <a:rPr lang="en-US" altLang="en-US"/>
              <a:pPr/>
              <a:t>‹#›</a:t>
            </a:fld>
            <a:endParaRPr lang="en-US" altLang="en-US"/>
          </a:p>
        </p:txBody>
      </p:sp>
    </p:spTree>
    <p:extLst>
      <p:ext uri="{BB962C8B-B14F-4D97-AF65-F5344CB8AC3E}">
        <p14:creationId xmlns:p14="http://schemas.microsoft.com/office/powerpoint/2010/main" val="36471843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0A97464D-0725-46D5-A062-738D22241DDA}" type="slidenum">
              <a:rPr lang="en-US" altLang="en-US"/>
              <a:pPr/>
              <a:t>‹#›</a:t>
            </a:fld>
            <a:endParaRPr lang="en-US" altLang="en-US"/>
          </a:p>
        </p:txBody>
      </p:sp>
    </p:spTree>
    <p:extLst>
      <p:ext uri="{BB962C8B-B14F-4D97-AF65-F5344CB8AC3E}">
        <p14:creationId xmlns:p14="http://schemas.microsoft.com/office/powerpoint/2010/main" val="230750545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E8CAF6C7-AC67-4F76-B6FD-B38896C280FC}" type="slidenum">
              <a:rPr lang="en-US" altLang="en-US"/>
              <a:pPr/>
              <a:t>‹#›</a:t>
            </a:fld>
            <a:endParaRPr lang="en-US" altLang="en-US"/>
          </a:p>
        </p:txBody>
      </p:sp>
    </p:spTree>
    <p:extLst>
      <p:ext uri="{BB962C8B-B14F-4D97-AF65-F5344CB8AC3E}">
        <p14:creationId xmlns:p14="http://schemas.microsoft.com/office/powerpoint/2010/main" val="39815912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E32DEF7C-41C4-4529-BB11-0E3FE467A8F6}" type="slidenum">
              <a:rPr lang="en-US" altLang="en-US"/>
              <a:pPr/>
              <a:t>‹#›</a:t>
            </a:fld>
            <a:endParaRPr lang="en-US" altLang="en-US"/>
          </a:p>
        </p:txBody>
      </p:sp>
    </p:spTree>
    <p:extLst>
      <p:ext uri="{BB962C8B-B14F-4D97-AF65-F5344CB8AC3E}">
        <p14:creationId xmlns:p14="http://schemas.microsoft.com/office/powerpoint/2010/main" val="264203554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425FEB41-293F-4566-B7E9-E9B6A4AA29A1}" type="slidenum">
              <a:rPr lang="en-US" altLang="en-US"/>
              <a:pPr/>
              <a:t>‹#›</a:t>
            </a:fld>
            <a:endParaRPr lang="en-US" altLang="en-US"/>
          </a:p>
        </p:txBody>
      </p:sp>
    </p:spTree>
    <p:extLst>
      <p:ext uri="{BB962C8B-B14F-4D97-AF65-F5344CB8AC3E}">
        <p14:creationId xmlns:p14="http://schemas.microsoft.com/office/powerpoint/2010/main" val="273395811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EAFB63FE-FD6B-406F-B017-047747BD505E}" type="slidenum">
              <a:rPr lang="en-US" altLang="en-US"/>
              <a:pPr/>
              <a:t>‹#›</a:t>
            </a:fld>
            <a:endParaRPr lang="en-US" altLang="en-US"/>
          </a:p>
        </p:txBody>
      </p:sp>
    </p:spTree>
    <p:extLst>
      <p:ext uri="{BB962C8B-B14F-4D97-AF65-F5344CB8AC3E}">
        <p14:creationId xmlns:p14="http://schemas.microsoft.com/office/powerpoint/2010/main" val="1033978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886950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9C2CB397-E635-40DB-8FC2-A95E7E86290E}" type="slidenum">
              <a:rPr lang="en-US" altLang="en-US"/>
              <a:pPr/>
              <a:t>‹#›</a:t>
            </a:fld>
            <a:endParaRPr lang="en-US" altLang="en-US"/>
          </a:p>
        </p:txBody>
      </p:sp>
    </p:spTree>
    <p:extLst>
      <p:ext uri="{BB962C8B-B14F-4D97-AF65-F5344CB8AC3E}">
        <p14:creationId xmlns:p14="http://schemas.microsoft.com/office/powerpoint/2010/main" val="1118637740"/>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B04011FA-2FB3-4CDE-B311-BD9317F2D00E}" type="slidenum">
              <a:rPr lang="en-US" altLang="en-US"/>
              <a:pPr/>
              <a:t>‹#›</a:t>
            </a:fld>
            <a:endParaRPr lang="en-US" altLang="en-US"/>
          </a:p>
        </p:txBody>
      </p:sp>
    </p:spTree>
    <p:extLst>
      <p:ext uri="{BB962C8B-B14F-4D97-AF65-F5344CB8AC3E}">
        <p14:creationId xmlns:p14="http://schemas.microsoft.com/office/powerpoint/2010/main" val="384757671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9D85013-1C99-4656-9574-AA9B673983E7}" type="slidenum">
              <a:rPr lang="en-US" altLang="en-US"/>
              <a:pPr/>
              <a:t>‹#›</a:t>
            </a:fld>
            <a:endParaRPr lang="en-US" altLang="en-US"/>
          </a:p>
        </p:txBody>
      </p:sp>
    </p:spTree>
    <p:extLst>
      <p:ext uri="{BB962C8B-B14F-4D97-AF65-F5344CB8AC3E}">
        <p14:creationId xmlns:p14="http://schemas.microsoft.com/office/powerpoint/2010/main" val="73449467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A49E567F-F02F-4F13-8EB2-B5B2A965B660}" type="slidenum">
              <a:rPr lang="en-US" altLang="en-US"/>
              <a:pPr/>
              <a:t>‹#›</a:t>
            </a:fld>
            <a:endParaRPr lang="en-US" altLang="en-US"/>
          </a:p>
        </p:txBody>
      </p:sp>
    </p:spTree>
    <p:extLst>
      <p:ext uri="{BB962C8B-B14F-4D97-AF65-F5344CB8AC3E}">
        <p14:creationId xmlns:p14="http://schemas.microsoft.com/office/powerpoint/2010/main" val="2699472495"/>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4DCF465B-2EE6-4922-8036-E4EE83A48047}" type="slidenum">
              <a:rPr lang="en-US" altLang="en-US"/>
              <a:pPr/>
              <a:t>‹#›</a:t>
            </a:fld>
            <a:endParaRPr lang="en-US" altLang="en-US"/>
          </a:p>
        </p:txBody>
      </p:sp>
    </p:spTree>
    <p:extLst>
      <p:ext uri="{BB962C8B-B14F-4D97-AF65-F5344CB8AC3E}">
        <p14:creationId xmlns:p14="http://schemas.microsoft.com/office/powerpoint/2010/main" val="332698856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EE2B58BB-786E-4AEA-A155-F3E3E9C77380}" type="slidenum">
              <a:rPr lang="en-US" altLang="en-US"/>
              <a:pPr/>
              <a:t>‹#›</a:t>
            </a:fld>
            <a:endParaRPr lang="en-US" altLang="en-US"/>
          </a:p>
        </p:txBody>
      </p:sp>
    </p:spTree>
    <p:extLst>
      <p:ext uri="{BB962C8B-B14F-4D97-AF65-F5344CB8AC3E}">
        <p14:creationId xmlns:p14="http://schemas.microsoft.com/office/powerpoint/2010/main" val="174857970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E079AF73-048D-4215-AACD-7F2B711F4B21}" type="slidenum">
              <a:rPr lang="en-US" altLang="en-US"/>
              <a:pPr/>
              <a:t>‹#›</a:t>
            </a:fld>
            <a:endParaRPr lang="en-US" altLang="en-US"/>
          </a:p>
        </p:txBody>
      </p:sp>
    </p:spTree>
    <p:extLst>
      <p:ext uri="{BB962C8B-B14F-4D97-AF65-F5344CB8AC3E}">
        <p14:creationId xmlns:p14="http://schemas.microsoft.com/office/powerpoint/2010/main" val="5614762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32980D00-63C0-438E-9954-7F2C04C4F63D}" type="slidenum">
              <a:rPr lang="en-US" altLang="en-US"/>
              <a:pPr/>
              <a:t>‹#›</a:t>
            </a:fld>
            <a:endParaRPr lang="en-US" altLang="en-US"/>
          </a:p>
        </p:txBody>
      </p:sp>
    </p:spTree>
    <p:extLst>
      <p:ext uri="{BB962C8B-B14F-4D97-AF65-F5344CB8AC3E}">
        <p14:creationId xmlns:p14="http://schemas.microsoft.com/office/powerpoint/2010/main" val="24395894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C2629527-185C-4E26-ACA5-56194C238A4A}" type="slidenum">
              <a:rPr lang="en-US" altLang="en-US"/>
              <a:pPr/>
              <a:t>‹#›</a:t>
            </a:fld>
            <a:endParaRPr lang="en-US" altLang="en-US"/>
          </a:p>
        </p:txBody>
      </p:sp>
    </p:spTree>
    <p:extLst>
      <p:ext uri="{BB962C8B-B14F-4D97-AF65-F5344CB8AC3E}">
        <p14:creationId xmlns:p14="http://schemas.microsoft.com/office/powerpoint/2010/main" val="151769339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0952FABF-EE62-42E2-8443-A40B894328B6}" type="slidenum">
              <a:rPr lang="en-US" altLang="en-US"/>
              <a:pPr/>
              <a:t>‹#›</a:t>
            </a:fld>
            <a:endParaRPr lang="en-US" altLang="en-US"/>
          </a:p>
        </p:txBody>
      </p:sp>
    </p:spTree>
    <p:extLst>
      <p:ext uri="{BB962C8B-B14F-4D97-AF65-F5344CB8AC3E}">
        <p14:creationId xmlns:p14="http://schemas.microsoft.com/office/powerpoint/2010/main" val="3394942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6136117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3527196-8379-4FD3-B571-6002769849AA}" type="slidenum">
              <a:rPr lang="en-US" altLang="en-US"/>
              <a:pPr/>
              <a:t>‹#›</a:t>
            </a:fld>
            <a:endParaRPr lang="en-US" altLang="en-US"/>
          </a:p>
        </p:txBody>
      </p:sp>
    </p:spTree>
    <p:extLst>
      <p:ext uri="{BB962C8B-B14F-4D97-AF65-F5344CB8AC3E}">
        <p14:creationId xmlns:p14="http://schemas.microsoft.com/office/powerpoint/2010/main" val="155174901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8E1D59FE-79A2-49B8-96D3-09E929E69E52}" type="slidenum">
              <a:rPr lang="en-US" altLang="en-US"/>
              <a:pPr/>
              <a:t>‹#›</a:t>
            </a:fld>
            <a:endParaRPr lang="en-US" altLang="en-US"/>
          </a:p>
        </p:txBody>
      </p:sp>
    </p:spTree>
    <p:extLst>
      <p:ext uri="{BB962C8B-B14F-4D97-AF65-F5344CB8AC3E}">
        <p14:creationId xmlns:p14="http://schemas.microsoft.com/office/powerpoint/2010/main" val="167180377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C37D8923-1268-4913-8C85-4F387BB5CCCA}" type="slidenum">
              <a:rPr lang="en-US" altLang="en-US"/>
              <a:pPr/>
              <a:t>‹#›</a:t>
            </a:fld>
            <a:endParaRPr lang="en-US" altLang="en-US"/>
          </a:p>
        </p:txBody>
      </p:sp>
    </p:spTree>
    <p:extLst>
      <p:ext uri="{BB962C8B-B14F-4D97-AF65-F5344CB8AC3E}">
        <p14:creationId xmlns:p14="http://schemas.microsoft.com/office/powerpoint/2010/main" val="304374057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D032112D-B122-4CEA-96FC-7D767B6ADFE0}" type="slidenum">
              <a:rPr lang="en-US" altLang="en-US"/>
              <a:pPr/>
              <a:t>‹#›</a:t>
            </a:fld>
            <a:endParaRPr lang="en-US" altLang="en-US"/>
          </a:p>
        </p:txBody>
      </p:sp>
    </p:spTree>
    <p:extLst>
      <p:ext uri="{BB962C8B-B14F-4D97-AF65-F5344CB8AC3E}">
        <p14:creationId xmlns:p14="http://schemas.microsoft.com/office/powerpoint/2010/main" val="143767627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C2A31B5-0249-4BA3-9F06-09BE7907EA96}" type="slidenum">
              <a:rPr lang="en-US" altLang="en-US"/>
              <a:pPr/>
              <a:t>‹#›</a:t>
            </a:fld>
            <a:endParaRPr lang="en-US" altLang="en-US"/>
          </a:p>
        </p:txBody>
      </p:sp>
    </p:spTree>
    <p:extLst>
      <p:ext uri="{BB962C8B-B14F-4D97-AF65-F5344CB8AC3E}">
        <p14:creationId xmlns:p14="http://schemas.microsoft.com/office/powerpoint/2010/main" val="266011022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ACCA836A-9559-45DE-A026-340FB747B88B}" type="slidenum">
              <a:rPr lang="en-US" altLang="en-US"/>
              <a:pPr/>
              <a:t>‹#›</a:t>
            </a:fld>
            <a:endParaRPr lang="en-US" altLang="en-US"/>
          </a:p>
        </p:txBody>
      </p:sp>
    </p:spTree>
    <p:extLst>
      <p:ext uri="{BB962C8B-B14F-4D97-AF65-F5344CB8AC3E}">
        <p14:creationId xmlns:p14="http://schemas.microsoft.com/office/powerpoint/2010/main" val="246952379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3E38535-14A7-49D4-AE51-116197EB9FA2}" type="slidenum">
              <a:rPr lang="en-US" altLang="en-US"/>
              <a:pPr/>
              <a:t>‹#›</a:t>
            </a:fld>
            <a:endParaRPr lang="en-US" altLang="en-US"/>
          </a:p>
        </p:txBody>
      </p:sp>
    </p:spTree>
    <p:extLst>
      <p:ext uri="{BB962C8B-B14F-4D97-AF65-F5344CB8AC3E}">
        <p14:creationId xmlns:p14="http://schemas.microsoft.com/office/powerpoint/2010/main" val="3728410087"/>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BC290CC9-E66F-4FAA-8593-EF372CCB0DAF}" type="slidenum">
              <a:rPr lang="en-US" altLang="en-US"/>
              <a:pPr/>
              <a:t>‹#›</a:t>
            </a:fld>
            <a:endParaRPr lang="en-US" altLang="en-US"/>
          </a:p>
        </p:txBody>
      </p:sp>
    </p:spTree>
    <p:extLst>
      <p:ext uri="{BB962C8B-B14F-4D97-AF65-F5344CB8AC3E}">
        <p14:creationId xmlns:p14="http://schemas.microsoft.com/office/powerpoint/2010/main" val="277679891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3B490D9D-4988-4726-9BB2-0135842EDF3B}" type="slidenum">
              <a:rPr lang="en-US" altLang="en-US"/>
              <a:pPr/>
              <a:t>‹#›</a:t>
            </a:fld>
            <a:endParaRPr lang="en-US" altLang="en-US"/>
          </a:p>
        </p:txBody>
      </p:sp>
    </p:spTree>
    <p:extLst>
      <p:ext uri="{BB962C8B-B14F-4D97-AF65-F5344CB8AC3E}">
        <p14:creationId xmlns:p14="http://schemas.microsoft.com/office/powerpoint/2010/main" val="35356495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CAA22929-50AD-4A7E-AB37-CA338610B728}" type="slidenum">
              <a:rPr lang="en-US" altLang="en-US"/>
              <a:pPr/>
              <a:t>‹#›</a:t>
            </a:fld>
            <a:endParaRPr lang="en-US" altLang="en-US"/>
          </a:p>
        </p:txBody>
      </p:sp>
    </p:spTree>
    <p:extLst>
      <p:ext uri="{BB962C8B-B14F-4D97-AF65-F5344CB8AC3E}">
        <p14:creationId xmlns:p14="http://schemas.microsoft.com/office/powerpoint/2010/main" val="39364373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778865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3E08A93C-B0D6-4A2C-B84F-EB0AB718920F}" type="slidenum">
              <a:rPr lang="en-US" altLang="en-US"/>
              <a:pPr/>
              <a:t>‹#›</a:t>
            </a:fld>
            <a:endParaRPr lang="en-US" altLang="en-US"/>
          </a:p>
        </p:txBody>
      </p:sp>
    </p:spTree>
    <p:extLst>
      <p:ext uri="{BB962C8B-B14F-4D97-AF65-F5344CB8AC3E}">
        <p14:creationId xmlns:p14="http://schemas.microsoft.com/office/powerpoint/2010/main" val="216565680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09167B99-438D-449E-A18C-43735B33A4BB}" type="slidenum">
              <a:rPr lang="en-US" altLang="en-US"/>
              <a:pPr/>
              <a:t>‹#›</a:t>
            </a:fld>
            <a:endParaRPr lang="en-US" altLang="en-US"/>
          </a:p>
        </p:txBody>
      </p:sp>
    </p:spTree>
    <p:extLst>
      <p:ext uri="{BB962C8B-B14F-4D97-AF65-F5344CB8AC3E}">
        <p14:creationId xmlns:p14="http://schemas.microsoft.com/office/powerpoint/2010/main" val="345699377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C7168CBA-A72B-4088-906D-22B6DBFB4E45}" type="slidenum">
              <a:rPr lang="en-US" altLang="en-US"/>
              <a:pPr/>
              <a:t>‹#›</a:t>
            </a:fld>
            <a:endParaRPr lang="en-US" altLang="en-US"/>
          </a:p>
        </p:txBody>
      </p:sp>
    </p:spTree>
    <p:extLst>
      <p:ext uri="{BB962C8B-B14F-4D97-AF65-F5344CB8AC3E}">
        <p14:creationId xmlns:p14="http://schemas.microsoft.com/office/powerpoint/2010/main" val="1323455179"/>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87354BA7-40B4-4B09-8A4C-F62A6A841049}" type="slidenum">
              <a:rPr lang="en-US" altLang="en-US"/>
              <a:pPr/>
              <a:t>‹#›</a:t>
            </a:fld>
            <a:endParaRPr lang="en-US" altLang="en-US"/>
          </a:p>
        </p:txBody>
      </p:sp>
    </p:spTree>
    <p:extLst>
      <p:ext uri="{BB962C8B-B14F-4D97-AF65-F5344CB8AC3E}">
        <p14:creationId xmlns:p14="http://schemas.microsoft.com/office/powerpoint/2010/main" val="122937135"/>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7D9A3BEE-87AB-4AB8-9F8B-357B163330C4}" type="slidenum">
              <a:rPr lang="en-US" altLang="en-US"/>
              <a:pPr/>
              <a:t>‹#›</a:t>
            </a:fld>
            <a:endParaRPr lang="en-US" altLang="en-US"/>
          </a:p>
        </p:txBody>
      </p:sp>
    </p:spTree>
    <p:extLst>
      <p:ext uri="{BB962C8B-B14F-4D97-AF65-F5344CB8AC3E}">
        <p14:creationId xmlns:p14="http://schemas.microsoft.com/office/powerpoint/2010/main" val="142291366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921F0B2-CAFB-42CB-8E87-D19F2E2A6E95}" type="slidenum">
              <a:rPr lang="en-US" altLang="en-US"/>
              <a:pPr/>
              <a:t>‹#›</a:t>
            </a:fld>
            <a:endParaRPr lang="en-US" altLang="en-US"/>
          </a:p>
        </p:txBody>
      </p:sp>
    </p:spTree>
    <p:extLst>
      <p:ext uri="{BB962C8B-B14F-4D97-AF65-F5344CB8AC3E}">
        <p14:creationId xmlns:p14="http://schemas.microsoft.com/office/powerpoint/2010/main" val="380871353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FF0E0BB1-5F26-4C7C-8BE1-6DA185DF5F58}" type="slidenum">
              <a:rPr lang="en-US" altLang="en-US"/>
              <a:pPr/>
              <a:t>‹#›</a:t>
            </a:fld>
            <a:endParaRPr lang="en-US" altLang="en-US"/>
          </a:p>
        </p:txBody>
      </p:sp>
    </p:spTree>
    <p:extLst>
      <p:ext uri="{BB962C8B-B14F-4D97-AF65-F5344CB8AC3E}">
        <p14:creationId xmlns:p14="http://schemas.microsoft.com/office/powerpoint/2010/main" val="237144917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8C6352A3-0D3A-4967-AB9A-6A6BFF776626}" type="slidenum">
              <a:rPr lang="en-US" altLang="en-US"/>
              <a:pPr/>
              <a:t>‹#›</a:t>
            </a:fld>
            <a:endParaRPr lang="en-US" altLang="en-US"/>
          </a:p>
        </p:txBody>
      </p:sp>
    </p:spTree>
    <p:extLst>
      <p:ext uri="{BB962C8B-B14F-4D97-AF65-F5344CB8AC3E}">
        <p14:creationId xmlns:p14="http://schemas.microsoft.com/office/powerpoint/2010/main" val="55891310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EC76F979-3A08-42BB-A620-ABBFC68122B4}" type="slidenum">
              <a:rPr lang="en-US" altLang="en-US"/>
              <a:pPr/>
              <a:t>‹#›</a:t>
            </a:fld>
            <a:endParaRPr lang="en-US" altLang="en-US"/>
          </a:p>
        </p:txBody>
      </p:sp>
    </p:spTree>
    <p:extLst>
      <p:ext uri="{BB962C8B-B14F-4D97-AF65-F5344CB8AC3E}">
        <p14:creationId xmlns:p14="http://schemas.microsoft.com/office/powerpoint/2010/main" val="38443668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D1393C9E-BF1D-4676-A52B-0B0D32716082}" type="slidenum">
              <a:rPr lang="en-US" altLang="en-US"/>
              <a:pPr/>
              <a:t>‹#›</a:t>
            </a:fld>
            <a:endParaRPr lang="en-US" altLang="en-US"/>
          </a:p>
        </p:txBody>
      </p:sp>
    </p:spTree>
    <p:extLst>
      <p:ext uri="{BB962C8B-B14F-4D97-AF65-F5344CB8AC3E}">
        <p14:creationId xmlns:p14="http://schemas.microsoft.com/office/powerpoint/2010/main" val="30284865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2975917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6C9652F8-E475-4F03-8001-1CCEA18ED4E8}" type="slidenum">
              <a:rPr lang="en-US" altLang="en-US"/>
              <a:pPr/>
              <a:t>‹#›</a:t>
            </a:fld>
            <a:endParaRPr lang="en-US" altLang="en-US"/>
          </a:p>
        </p:txBody>
      </p:sp>
    </p:spTree>
    <p:extLst>
      <p:ext uri="{BB962C8B-B14F-4D97-AF65-F5344CB8AC3E}">
        <p14:creationId xmlns:p14="http://schemas.microsoft.com/office/powerpoint/2010/main" val="95707984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BC751FCF-7F88-4533-809A-08B0F39ED084}" type="slidenum">
              <a:rPr lang="en-US" altLang="en-US"/>
              <a:pPr/>
              <a:t>‹#›</a:t>
            </a:fld>
            <a:endParaRPr lang="en-US" altLang="en-US"/>
          </a:p>
        </p:txBody>
      </p:sp>
    </p:spTree>
    <p:extLst>
      <p:ext uri="{BB962C8B-B14F-4D97-AF65-F5344CB8AC3E}">
        <p14:creationId xmlns:p14="http://schemas.microsoft.com/office/powerpoint/2010/main" val="65586692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2EB01F5-344E-43B4-BF8B-C2F29363BE52}" type="slidenum">
              <a:rPr lang="en-US" altLang="en-US"/>
              <a:pPr/>
              <a:t>‹#›</a:t>
            </a:fld>
            <a:endParaRPr lang="en-US" altLang="en-US"/>
          </a:p>
        </p:txBody>
      </p:sp>
    </p:spTree>
    <p:extLst>
      <p:ext uri="{BB962C8B-B14F-4D97-AF65-F5344CB8AC3E}">
        <p14:creationId xmlns:p14="http://schemas.microsoft.com/office/powerpoint/2010/main" val="235678389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619E3048-8178-4138-9277-D82F80FAA550}" type="slidenum">
              <a:rPr lang="en-US" altLang="en-US"/>
              <a:pPr/>
              <a:t>‹#›</a:t>
            </a:fld>
            <a:endParaRPr lang="en-US" altLang="en-US"/>
          </a:p>
        </p:txBody>
      </p:sp>
    </p:spTree>
    <p:extLst>
      <p:ext uri="{BB962C8B-B14F-4D97-AF65-F5344CB8AC3E}">
        <p14:creationId xmlns:p14="http://schemas.microsoft.com/office/powerpoint/2010/main" val="34214263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52D4E127-E6DB-4CB4-B491-6228D1AF7830}" type="slidenum">
              <a:rPr lang="en-US" altLang="en-US"/>
              <a:pPr/>
              <a:t>‹#›</a:t>
            </a:fld>
            <a:endParaRPr lang="en-US" altLang="en-US"/>
          </a:p>
        </p:txBody>
      </p:sp>
    </p:spTree>
    <p:extLst>
      <p:ext uri="{BB962C8B-B14F-4D97-AF65-F5344CB8AC3E}">
        <p14:creationId xmlns:p14="http://schemas.microsoft.com/office/powerpoint/2010/main" val="248739473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34127E6F-9DB9-4F89-8CB1-EB0152C89A6C}" type="slidenum">
              <a:rPr lang="en-US" altLang="en-US"/>
              <a:pPr/>
              <a:t>‹#›</a:t>
            </a:fld>
            <a:endParaRPr lang="en-US" altLang="en-US"/>
          </a:p>
        </p:txBody>
      </p:sp>
    </p:spTree>
    <p:extLst>
      <p:ext uri="{BB962C8B-B14F-4D97-AF65-F5344CB8AC3E}">
        <p14:creationId xmlns:p14="http://schemas.microsoft.com/office/powerpoint/2010/main" val="90882010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1B44DB31-AA94-480C-8E2D-280D115AA993}" type="slidenum">
              <a:rPr lang="en-US" altLang="en-US"/>
              <a:pPr/>
              <a:t>‹#›</a:t>
            </a:fld>
            <a:endParaRPr lang="en-US" altLang="en-US"/>
          </a:p>
        </p:txBody>
      </p:sp>
    </p:spTree>
    <p:extLst>
      <p:ext uri="{BB962C8B-B14F-4D97-AF65-F5344CB8AC3E}">
        <p14:creationId xmlns:p14="http://schemas.microsoft.com/office/powerpoint/2010/main" val="2621505413"/>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89706044-6D45-48A6-84A0-CA45D4A6659C}" type="slidenum">
              <a:rPr lang="en-US" altLang="en-US"/>
              <a:pPr/>
              <a:t>‹#›</a:t>
            </a:fld>
            <a:endParaRPr lang="en-US" altLang="en-US"/>
          </a:p>
        </p:txBody>
      </p:sp>
    </p:spTree>
    <p:extLst>
      <p:ext uri="{BB962C8B-B14F-4D97-AF65-F5344CB8AC3E}">
        <p14:creationId xmlns:p14="http://schemas.microsoft.com/office/powerpoint/2010/main" val="236227256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DB850BAC-3A95-4C69-A64B-F42102A4A681}" type="slidenum">
              <a:rPr lang="en-US" altLang="en-US"/>
              <a:pPr/>
              <a:t>‹#›</a:t>
            </a:fld>
            <a:endParaRPr lang="en-US" altLang="en-US"/>
          </a:p>
        </p:txBody>
      </p:sp>
    </p:spTree>
    <p:extLst>
      <p:ext uri="{BB962C8B-B14F-4D97-AF65-F5344CB8AC3E}">
        <p14:creationId xmlns:p14="http://schemas.microsoft.com/office/powerpoint/2010/main" val="121591688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443F8F9E-8119-45F4-A2C0-607D395BD374}" type="slidenum">
              <a:rPr lang="en-US" altLang="en-US"/>
              <a:pPr/>
              <a:t>‹#›</a:t>
            </a:fld>
            <a:endParaRPr lang="en-US" altLang="en-US"/>
          </a:p>
        </p:txBody>
      </p:sp>
    </p:spTree>
    <p:extLst>
      <p:ext uri="{BB962C8B-B14F-4D97-AF65-F5344CB8AC3E}">
        <p14:creationId xmlns:p14="http://schemas.microsoft.com/office/powerpoint/2010/main" val="35919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3BB29AF7-4C7A-4C66-8A43-79ABF0C0DC70}"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2D7279B9-E8F2-4575-BAE6-F84EE806A473}" type="slidenum">
              <a:rPr lang="en-US" altLang="zh-CN"/>
              <a:pPr/>
              <a:t>‹#›</a:t>
            </a:fld>
            <a:endParaRPr lang="en-US" altLang="zh-CN"/>
          </a:p>
        </p:txBody>
      </p:sp>
    </p:spTree>
    <p:extLst>
      <p:ext uri="{BB962C8B-B14F-4D97-AF65-F5344CB8AC3E}">
        <p14:creationId xmlns:p14="http://schemas.microsoft.com/office/powerpoint/2010/main" val="4107630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8926800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EC354D3B-A519-4672-9F33-0E345C4352DC}" type="slidenum">
              <a:rPr lang="en-US" altLang="en-US"/>
              <a:pPr/>
              <a:t>‹#›</a:t>
            </a:fld>
            <a:endParaRPr lang="en-US" altLang="en-US"/>
          </a:p>
        </p:txBody>
      </p:sp>
    </p:spTree>
    <p:extLst>
      <p:ext uri="{BB962C8B-B14F-4D97-AF65-F5344CB8AC3E}">
        <p14:creationId xmlns:p14="http://schemas.microsoft.com/office/powerpoint/2010/main" val="351583571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73C24E58-F87B-4003-9F0F-A78D568BC6E3}" type="slidenum">
              <a:rPr lang="en-US" altLang="en-US"/>
              <a:pPr/>
              <a:t>‹#›</a:t>
            </a:fld>
            <a:endParaRPr lang="en-US" altLang="en-US"/>
          </a:p>
        </p:txBody>
      </p:sp>
    </p:spTree>
    <p:extLst>
      <p:ext uri="{BB962C8B-B14F-4D97-AF65-F5344CB8AC3E}">
        <p14:creationId xmlns:p14="http://schemas.microsoft.com/office/powerpoint/2010/main" val="3005578087"/>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71D0D138-22C7-4D4D-9537-2DC619491957}" type="slidenum">
              <a:rPr lang="en-US" altLang="en-US"/>
              <a:pPr/>
              <a:t>‹#›</a:t>
            </a:fld>
            <a:endParaRPr lang="en-US" altLang="en-US"/>
          </a:p>
        </p:txBody>
      </p:sp>
    </p:spTree>
    <p:extLst>
      <p:ext uri="{BB962C8B-B14F-4D97-AF65-F5344CB8AC3E}">
        <p14:creationId xmlns:p14="http://schemas.microsoft.com/office/powerpoint/2010/main" val="320718525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A9B3C699-BDAE-4C54-BF88-189DCADDBAC6}" type="slidenum">
              <a:rPr lang="en-US" altLang="en-US"/>
              <a:pPr/>
              <a:t>‹#›</a:t>
            </a:fld>
            <a:endParaRPr lang="en-US" altLang="en-US"/>
          </a:p>
        </p:txBody>
      </p:sp>
    </p:spTree>
    <p:extLst>
      <p:ext uri="{BB962C8B-B14F-4D97-AF65-F5344CB8AC3E}">
        <p14:creationId xmlns:p14="http://schemas.microsoft.com/office/powerpoint/2010/main" val="400743222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5ECAC617-D543-49E3-870B-8BAA95CD9210}" type="slidenum">
              <a:rPr lang="en-US" altLang="en-US"/>
              <a:pPr/>
              <a:t>‹#›</a:t>
            </a:fld>
            <a:endParaRPr lang="en-US" altLang="en-US"/>
          </a:p>
        </p:txBody>
      </p:sp>
    </p:spTree>
    <p:extLst>
      <p:ext uri="{BB962C8B-B14F-4D97-AF65-F5344CB8AC3E}">
        <p14:creationId xmlns:p14="http://schemas.microsoft.com/office/powerpoint/2010/main" val="302803871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06A935C3-C297-4FDC-AC5C-73B73A69ACE0}" type="slidenum">
              <a:rPr lang="en-US" altLang="en-US"/>
              <a:pPr/>
              <a:t>‹#›</a:t>
            </a:fld>
            <a:endParaRPr lang="en-US" altLang="en-US"/>
          </a:p>
        </p:txBody>
      </p:sp>
    </p:spTree>
    <p:extLst>
      <p:ext uri="{BB962C8B-B14F-4D97-AF65-F5344CB8AC3E}">
        <p14:creationId xmlns:p14="http://schemas.microsoft.com/office/powerpoint/2010/main" val="739956278"/>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62F17232-C120-48B1-99BF-C49AD9845956}" type="slidenum">
              <a:rPr lang="en-US" altLang="en-US"/>
              <a:pPr/>
              <a:t>‹#›</a:t>
            </a:fld>
            <a:endParaRPr lang="en-US" altLang="en-US"/>
          </a:p>
        </p:txBody>
      </p:sp>
    </p:spTree>
    <p:extLst>
      <p:ext uri="{BB962C8B-B14F-4D97-AF65-F5344CB8AC3E}">
        <p14:creationId xmlns:p14="http://schemas.microsoft.com/office/powerpoint/2010/main" val="408358390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E93918FB-5A5B-4D5C-915A-AF19DE01E4CF}" type="slidenum">
              <a:rPr lang="en-US" altLang="en-US"/>
              <a:pPr/>
              <a:t>‹#›</a:t>
            </a:fld>
            <a:endParaRPr lang="en-US" altLang="en-US"/>
          </a:p>
        </p:txBody>
      </p:sp>
    </p:spTree>
    <p:extLst>
      <p:ext uri="{BB962C8B-B14F-4D97-AF65-F5344CB8AC3E}">
        <p14:creationId xmlns:p14="http://schemas.microsoft.com/office/powerpoint/2010/main" val="73987038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3E7D5F44-012F-4782-9DB7-BCC971938FEC}" type="slidenum">
              <a:rPr lang="en-US" altLang="en-US"/>
              <a:pPr/>
              <a:t>‹#›</a:t>
            </a:fld>
            <a:endParaRPr lang="en-US" altLang="en-US"/>
          </a:p>
        </p:txBody>
      </p:sp>
    </p:spTree>
    <p:extLst>
      <p:ext uri="{BB962C8B-B14F-4D97-AF65-F5344CB8AC3E}">
        <p14:creationId xmlns:p14="http://schemas.microsoft.com/office/powerpoint/2010/main" val="354188899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3AE7CF17-BBE9-44B4-9D6C-A5D36F14BE89}" type="slidenum">
              <a:rPr lang="en-US" altLang="en-US"/>
              <a:pPr/>
              <a:t>‹#›</a:t>
            </a:fld>
            <a:endParaRPr lang="en-US" altLang="en-US"/>
          </a:p>
        </p:txBody>
      </p:sp>
    </p:spTree>
    <p:extLst>
      <p:ext uri="{BB962C8B-B14F-4D97-AF65-F5344CB8AC3E}">
        <p14:creationId xmlns:p14="http://schemas.microsoft.com/office/powerpoint/2010/main" val="4126457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56952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157BD12F-4917-424F-BE63-F8C3D3CFCEC6}" type="slidenum">
              <a:rPr lang="en-US" altLang="en-US"/>
              <a:pPr/>
              <a:t>‹#›</a:t>
            </a:fld>
            <a:endParaRPr lang="en-US" altLang="en-US"/>
          </a:p>
        </p:txBody>
      </p:sp>
    </p:spTree>
    <p:extLst>
      <p:ext uri="{BB962C8B-B14F-4D97-AF65-F5344CB8AC3E}">
        <p14:creationId xmlns:p14="http://schemas.microsoft.com/office/powerpoint/2010/main" val="183304116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54E7F8AA-C21D-45CE-BC2D-89063398DEB3}" type="slidenum">
              <a:rPr lang="en-US" altLang="en-US"/>
              <a:pPr/>
              <a:t>‹#›</a:t>
            </a:fld>
            <a:endParaRPr lang="en-US" altLang="en-US"/>
          </a:p>
        </p:txBody>
      </p:sp>
    </p:spTree>
    <p:extLst>
      <p:ext uri="{BB962C8B-B14F-4D97-AF65-F5344CB8AC3E}">
        <p14:creationId xmlns:p14="http://schemas.microsoft.com/office/powerpoint/2010/main" val="14253193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4B4B7C44-5F59-4595-AB75-B5FCA7C71EBF}" type="slidenum">
              <a:rPr lang="en-US" altLang="en-US"/>
              <a:pPr/>
              <a:t>‹#›</a:t>
            </a:fld>
            <a:endParaRPr lang="en-US" altLang="en-US"/>
          </a:p>
        </p:txBody>
      </p:sp>
    </p:spTree>
    <p:extLst>
      <p:ext uri="{BB962C8B-B14F-4D97-AF65-F5344CB8AC3E}">
        <p14:creationId xmlns:p14="http://schemas.microsoft.com/office/powerpoint/2010/main" val="205804261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8444D3E9-3DCE-4C8C-9DC1-21CB3E497A6C}" type="slidenum">
              <a:rPr lang="en-US" altLang="en-US"/>
              <a:pPr/>
              <a:t>‹#›</a:t>
            </a:fld>
            <a:endParaRPr lang="en-US" altLang="en-US"/>
          </a:p>
        </p:txBody>
      </p:sp>
    </p:spTree>
    <p:extLst>
      <p:ext uri="{BB962C8B-B14F-4D97-AF65-F5344CB8AC3E}">
        <p14:creationId xmlns:p14="http://schemas.microsoft.com/office/powerpoint/2010/main" val="223684471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5274C8E6-D193-4F1D-8593-7F53F480B6B8}" type="slidenum">
              <a:rPr lang="en-US" altLang="en-US"/>
              <a:pPr/>
              <a:t>‹#›</a:t>
            </a:fld>
            <a:endParaRPr lang="en-US" altLang="en-US"/>
          </a:p>
        </p:txBody>
      </p:sp>
    </p:spTree>
    <p:extLst>
      <p:ext uri="{BB962C8B-B14F-4D97-AF65-F5344CB8AC3E}">
        <p14:creationId xmlns:p14="http://schemas.microsoft.com/office/powerpoint/2010/main" val="257565914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2EE400DC-64AA-4162-ADEE-2F6A08D59345}" type="slidenum">
              <a:rPr lang="en-US" altLang="en-US"/>
              <a:pPr/>
              <a:t>‹#›</a:t>
            </a:fld>
            <a:endParaRPr lang="en-US" altLang="en-US"/>
          </a:p>
        </p:txBody>
      </p:sp>
    </p:spTree>
    <p:extLst>
      <p:ext uri="{BB962C8B-B14F-4D97-AF65-F5344CB8AC3E}">
        <p14:creationId xmlns:p14="http://schemas.microsoft.com/office/powerpoint/2010/main" val="79369538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5B5D16AA-062E-4FA5-81B0-D73B6405A869}" type="slidenum">
              <a:rPr lang="en-US" altLang="en-US"/>
              <a:pPr/>
              <a:t>‹#›</a:t>
            </a:fld>
            <a:endParaRPr lang="en-US" altLang="en-US"/>
          </a:p>
        </p:txBody>
      </p:sp>
    </p:spTree>
    <p:extLst>
      <p:ext uri="{BB962C8B-B14F-4D97-AF65-F5344CB8AC3E}">
        <p14:creationId xmlns:p14="http://schemas.microsoft.com/office/powerpoint/2010/main" val="1607776726"/>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07DCDABE-38F0-494D-A3C8-55B039E09EF6}" type="slidenum">
              <a:rPr lang="en-US" altLang="en-US"/>
              <a:pPr/>
              <a:t>‹#›</a:t>
            </a:fld>
            <a:endParaRPr lang="en-US" altLang="en-US"/>
          </a:p>
        </p:txBody>
      </p:sp>
    </p:spTree>
    <p:extLst>
      <p:ext uri="{BB962C8B-B14F-4D97-AF65-F5344CB8AC3E}">
        <p14:creationId xmlns:p14="http://schemas.microsoft.com/office/powerpoint/2010/main" val="204715851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E170A337-D9CA-4EB2-A88D-29797534B218}" type="slidenum">
              <a:rPr lang="en-US" altLang="en-US"/>
              <a:pPr/>
              <a:t>‹#›</a:t>
            </a:fld>
            <a:endParaRPr lang="en-US" altLang="en-US"/>
          </a:p>
        </p:txBody>
      </p:sp>
    </p:spTree>
    <p:extLst>
      <p:ext uri="{BB962C8B-B14F-4D97-AF65-F5344CB8AC3E}">
        <p14:creationId xmlns:p14="http://schemas.microsoft.com/office/powerpoint/2010/main" val="191915547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灯片编号占位符 3"/>
          <p:cNvSpPr>
            <a:spLocks noGrp="1"/>
          </p:cNvSpPr>
          <p:nvPr>
            <p:ph type="sldNum" sz="quarter" idx="10"/>
          </p:nvPr>
        </p:nvSpPr>
        <p:spPr/>
        <p:txBody>
          <a:bodyPr/>
          <a:lstStyle>
            <a:lvl1pPr>
              <a:defRPr/>
            </a:lvl1pPr>
          </a:lstStyle>
          <a:p>
            <a:fld id="{9BE02483-7259-4F45-ACDB-CA96B351400C}" type="slidenum">
              <a:rPr lang="en-US" altLang="en-US"/>
              <a:pPr/>
              <a:t>‹#›</a:t>
            </a:fld>
            <a:endParaRPr lang="en-US" altLang="en-US"/>
          </a:p>
        </p:txBody>
      </p:sp>
    </p:spTree>
    <p:extLst>
      <p:ext uri="{BB962C8B-B14F-4D97-AF65-F5344CB8AC3E}">
        <p14:creationId xmlns:p14="http://schemas.microsoft.com/office/powerpoint/2010/main" val="1785012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117520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4860EDAE-E02A-47F1-A11F-5A544207C235}" type="slidenum">
              <a:rPr lang="en-US" altLang="en-US"/>
              <a:pPr/>
              <a:t>‹#›</a:t>
            </a:fld>
            <a:endParaRPr lang="en-US" altLang="en-US"/>
          </a:p>
        </p:txBody>
      </p:sp>
    </p:spTree>
    <p:extLst>
      <p:ext uri="{BB962C8B-B14F-4D97-AF65-F5344CB8AC3E}">
        <p14:creationId xmlns:p14="http://schemas.microsoft.com/office/powerpoint/2010/main" val="29736459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p:cNvSpPr>
            <a:spLocks noGrp="1"/>
          </p:cNvSpPr>
          <p:nvPr>
            <p:ph type="sldNum" sz="quarter" idx="10"/>
          </p:nvPr>
        </p:nvSpPr>
        <p:spPr/>
        <p:txBody>
          <a:bodyPr/>
          <a:lstStyle>
            <a:lvl1pPr>
              <a:defRPr/>
            </a:lvl1pPr>
          </a:lstStyle>
          <a:p>
            <a:fld id="{DDEC93FD-4D34-44E9-9D1D-6B8840252EA6}" type="slidenum">
              <a:rPr lang="en-US" altLang="en-US"/>
              <a:pPr/>
              <a:t>‹#›</a:t>
            </a:fld>
            <a:endParaRPr lang="en-US" altLang="en-US"/>
          </a:p>
        </p:txBody>
      </p:sp>
    </p:spTree>
    <p:extLst>
      <p:ext uri="{BB962C8B-B14F-4D97-AF65-F5344CB8AC3E}">
        <p14:creationId xmlns:p14="http://schemas.microsoft.com/office/powerpoint/2010/main" val="150253813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p:cNvSpPr>
            <a:spLocks noGrp="1"/>
          </p:cNvSpPr>
          <p:nvPr>
            <p:ph type="sldNum" sz="quarter" idx="10"/>
          </p:nvPr>
        </p:nvSpPr>
        <p:spPr/>
        <p:txBody>
          <a:bodyPr/>
          <a:lstStyle>
            <a:lvl1pPr>
              <a:defRPr/>
            </a:lvl1pPr>
          </a:lstStyle>
          <a:p>
            <a:fld id="{F45235B1-8D2E-422A-91AC-32ACDDC6FD2D}" type="slidenum">
              <a:rPr lang="en-US" altLang="en-US"/>
              <a:pPr/>
              <a:t>‹#›</a:t>
            </a:fld>
            <a:endParaRPr lang="en-US" altLang="en-US"/>
          </a:p>
        </p:txBody>
      </p:sp>
    </p:spTree>
    <p:extLst>
      <p:ext uri="{BB962C8B-B14F-4D97-AF65-F5344CB8AC3E}">
        <p14:creationId xmlns:p14="http://schemas.microsoft.com/office/powerpoint/2010/main" val="145502325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p:cNvSpPr>
            <a:spLocks noGrp="1"/>
          </p:cNvSpPr>
          <p:nvPr>
            <p:ph type="sldNum" sz="quarter" idx="10"/>
          </p:nvPr>
        </p:nvSpPr>
        <p:spPr/>
        <p:txBody>
          <a:bodyPr/>
          <a:lstStyle>
            <a:lvl1pPr>
              <a:defRPr/>
            </a:lvl1pPr>
          </a:lstStyle>
          <a:p>
            <a:fld id="{E5747A7F-5368-4052-9974-DD81FBF4B4EF}" type="slidenum">
              <a:rPr lang="en-US" altLang="en-US"/>
              <a:pPr/>
              <a:t>‹#›</a:t>
            </a:fld>
            <a:endParaRPr lang="en-US" altLang="en-US"/>
          </a:p>
        </p:txBody>
      </p:sp>
    </p:spTree>
    <p:extLst>
      <p:ext uri="{BB962C8B-B14F-4D97-AF65-F5344CB8AC3E}">
        <p14:creationId xmlns:p14="http://schemas.microsoft.com/office/powerpoint/2010/main" val="84299546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lvl1pPr>
              <a:defRPr/>
            </a:lvl1pPr>
          </a:lstStyle>
          <a:p>
            <a:fld id="{1019E42F-03C0-4747-BAA3-B0F15BF3B0F2}" type="slidenum">
              <a:rPr lang="en-US" altLang="en-US"/>
              <a:pPr/>
              <a:t>‹#›</a:t>
            </a:fld>
            <a:endParaRPr lang="en-US" altLang="en-US"/>
          </a:p>
        </p:txBody>
      </p:sp>
    </p:spTree>
    <p:extLst>
      <p:ext uri="{BB962C8B-B14F-4D97-AF65-F5344CB8AC3E}">
        <p14:creationId xmlns:p14="http://schemas.microsoft.com/office/powerpoint/2010/main" val="220440774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F236132-1A08-4872-A3FE-160769ECEAE3}" type="slidenum">
              <a:rPr lang="en-US" altLang="en-US"/>
              <a:pPr/>
              <a:t>‹#›</a:t>
            </a:fld>
            <a:endParaRPr lang="en-US" altLang="en-US"/>
          </a:p>
        </p:txBody>
      </p:sp>
    </p:spTree>
    <p:extLst>
      <p:ext uri="{BB962C8B-B14F-4D97-AF65-F5344CB8AC3E}">
        <p14:creationId xmlns:p14="http://schemas.microsoft.com/office/powerpoint/2010/main" val="2788028962"/>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EBCD02BC-CCF0-4F37-9116-164BD985195A}" type="slidenum">
              <a:rPr lang="en-US" altLang="en-US"/>
              <a:pPr/>
              <a:t>‹#›</a:t>
            </a:fld>
            <a:endParaRPr lang="en-US" altLang="en-US"/>
          </a:p>
        </p:txBody>
      </p:sp>
    </p:spTree>
    <p:extLst>
      <p:ext uri="{BB962C8B-B14F-4D97-AF65-F5344CB8AC3E}">
        <p14:creationId xmlns:p14="http://schemas.microsoft.com/office/powerpoint/2010/main" val="7855663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p:cNvSpPr>
            <a:spLocks noGrp="1"/>
          </p:cNvSpPr>
          <p:nvPr>
            <p:ph type="sldNum" sz="quarter" idx="10"/>
          </p:nvPr>
        </p:nvSpPr>
        <p:spPr/>
        <p:txBody>
          <a:bodyPr/>
          <a:lstStyle>
            <a:lvl1pPr>
              <a:defRPr/>
            </a:lvl1pPr>
          </a:lstStyle>
          <a:p>
            <a:fld id="{B09D40C2-FC30-46F4-BAEE-FB75959F6649}" type="slidenum">
              <a:rPr lang="en-US" altLang="en-US"/>
              <a:pPr/>
              <a:t>‹#›</a:t>
            </a:fld>
            <a:endParaRPr lang="en-US" altLang="en-US"/>
          </a:p>
        </p:txBody>
      </p:sp>
    </p:spTree>
    <p:extLst>
      <p:ext uri="{BB962C8B-B14F-4D97-AF65-F5344CB8AC3E}">
        <p14:creationId xmlns:p14="http://schemas.microsoft.com/office/powerpoint/2010/main" val="3597801917"/>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986A0DB2-4F9F-4A8C-A59E-13A18E5E7816}" type="slidenum">
              <a:rPr lang="en-US" altLang="en-US"/>
              <a:pPr/>
              <a:t>‹#›</a:t>
            </a:fld>
            <a:endParaRPr lang="en-US" altLang="en-US"/>
          </a:p>
        </p:txBody>
      </p:sp>
    </p:spTree>
    <p:extLst>
      <p:ext uri="{BB962C8B-B14F-4D97-AF65-F5344CB8AC3E}">
        <p14:creationId xmlns:p14="http://schemas.microsoft.com/office/powerpoint/2010/main" val="219074811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p:cNvSpPr>
            <a:spLocks noGrp="1"/>
          </p:cNvSpPr>
          <p:nvPr>
            <p:ph type="sldNum" sz="quarter" idx="10"/>
          </p:nvPr>
        </p:nvSpPr>
        <p:spPr/>
        <p:txBody>
          <a:bodyPr/>
          <a:lstStyle>
            <a:lvl1pPr>
              <a:defRPr/>
            </a:lvl1pPr>
          </a:lstStyle>
          <a:p>
            <a:fld id="{81A007A7-57B1-4AAB-89EC-106C222E22D5}" type="slidenum">
              <a:rPr lang="en-US" altLang="en-US"/>
              <a:pPr/>
              <a:t>‹#›</a:t>
            </a:fld>
            <a:endParaRPr lang="en-US" altLang="en-US"/>
          </a:p>
        </p:txBody>
      </p:sp>
    </p:spTree>
    <p:extLst>
      <p:ext uri="{BB962C8B-B14F-4D97-AF65-F5344CB8AC3E}">
        <p14:creationId xmlns:p14="http://schemas.microsoft.com/office/powerpoint/2010/main" val="2076953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7069831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759940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914617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653751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54683181"/>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977504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669686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547711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81546538"/>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7207498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21466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58045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2182333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80992103"/>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435034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7277413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981993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390768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47006474"/>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024551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8419465"/>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06749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65078" name="Title 1"/>
          <p:cNvSpPr>
            <a:spLocks noGrp="1" noChangeArrowheads="1"/>
          </p:cNvSpPr>
          <p:nvPr>
            <p:ph type="ctrTitle"/>
          </p:nvPr>
        </p:nvSpPr>
        <p:spPr>
          <a:xfrm>
            <a:off x="3556000" y="2362200"/>
            <a:ext cx="8229600" cy="1238250"/>
          </a:xfrm>
        </p:spPr>
        <p:txBody>
          <a:bodyPr anchor="t"/>
          <a:lstStyle>
            <a:lvl1pPr>
              <a:defRPr/>
            </a:lvl1pPr>
          </a:lstStyle>
          <a:p>
            <a:pPr lvl="0"/>
            <a:r>
              <a:rPr lang="en-US" noProof="0"/>
              <a:t>Click to edit Master title style</a:t>
            </a:r>
          </a:p>
        </p:txBody>
      </p:sp>
      <p:sp>
        <p:nvSpPr>
          <p:cNvPr id="65079" name="Subtitle 2"/>
          <p:cNvSpPr>
            <a:spLocks noGrp="1" noChangeArrowheads="1"/>
          </p:cNvSpPr>
          <p:nvPr>
            <p:ph type="subTitle" idx="1"/>
          </p:nvPr>
        </p:nvSpPr>
        <p:spPr>
          <a:xfrm>
            <a:off x="4978400" y="3733800"/>
            <a:ext cx="5689600" cy="1752600"/>
          </a:xfrm>
        </p:spPr>
        <p:txBody>
          <a:bodyPr/>
          <a:lstStyle>
            <a:lvl1pPr marL="0" indent="0" algn="ctr">
              <a:buFont typeface="Arial" charset="0"/>
              <a:buNone/>
              <a:defRPr/>
            </a:lvl1pPr>
          </a:lstStyle>
          <a:p>
            <a:pPr lvl="0"/>
            <a:r>
              <a:rPr lang="en-US" noProof="0"/>
              <a:t>Click to edit Master subtitle style</a:t>
            </a:r>
          </a:p>
        </p:txBody>
      </p:sp>
      <p:sp>
        <p:nvSpPr>
          <p:cNvPr id="65080" name="Date Placeholder 3"/>
          <p:cNvSpPr>
            <a:spLocks noGrp="1" noChangeArrowheads="1"/>
          </p:cNvSpPr>
          <p:nvPr>
            <p:ph type="dt" sz="half" idx="2"/>
          </p:nvPr>
        </p:nvSpPr>
        <p:spPr>
          <a:xfrm>
            <a:off x="609600" y="6356350"/>
            <a:ext cx="2844800" cy="365125"/>
          </a:xfrm>
        </p:spPr>
        <p:txBody>
          <a:bodyPr/>
          <a:lstStyle>
            <a:lvl1pPr algn="l">
              <a:defRPr>
                <a:cs typeface="Calibri" pitchFamily="34" charset="0"/>
              </a:defRPr>
            </a:lvl1pPr>
          </a:lstStyle>
          <a:p>
            <a:fld id="{D4D84081-AB6E-4A0C-843B-068A0437E147}" type="datetime1">
              <a:rPr lang="en-US" altLang="zh-CN"/>
              <a:pPr/>
              <a:t>7/12/2024</a:t>
            </a:fld>
            <a:endParaRPr lang="en-US" altLang="zh-CN"/>
          </a:p>
        </p:txBody>
      </p:sp>
      <p:sp>
        <p:nvSpPr>
          <p:cNvPr id="65081" name="Footer Placeholder 4"/>
          <p:cNvSpPr>
            <a:spLocks noGrp="1" noChangeArrowheads="1"/>
          </p:cNvSpPr>
          <p:nvPr>
            <p:ph type="ftr" sz="quarter" idx="3"/>
          </p:nvPr>
        </p:nvSpPr>
        <p:spPr/>
        <p:txBody>
          <a:bodyPr/>
          <a:lstStyle>
            <a:lvl1pPr>
              <a:defRPr>
                <a:cs typeface="Calibri" pitchFamily="34" charset="0"/>
              </a:defRPr>
            </a:lvl1pPr>
          </a:lstStyle>
          <a:p>
            <a:r>
              <a:rPr lang="en-US" altLang="zh-CN"/>
              <a:t>Policy Deliberative</a:t>
            </a:r>
          </a:p>
        </p:txBody>
      </p:sp>
      <p:sp>
        <p:nvSpPr>
          <p:cNvPr id="65082" name="Slide Number Placeholder 5"/>
          <p:cNvSpPr>
            <a:spLocks noGrp="1" noChangeArrowheads="1"/>
          </p:cNvSpPr>
          <p:nvPr>
            <p:ph type="sldNum" sz="quarter" idx="4"/>
          </p:nvPr>
        </p:nvSpPr>
        <p:spPr/>
        <p:txBody>
          <a:bodyPr/>
          <a:lstStyle>
            <a:lvl1pPr>
              <a:defRPr>
                <a:cs typeface="Calibri" pitchFamily="34" charset="0"/>
              </a:defRPr>
            </a:lvl1pPr>
          </a:lstStyle>
          <a:p>
            <a:fld id="{379A67B3-3CCC-4B8E-854B-8EB127527ED8}" type="slidenum">
              <a:rPr lang="en-US" altLang="zh-CN"/>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4811940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5287605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4577862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6207566"/>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6839843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2127626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9757669"/>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3778219"/>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5098163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79041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F9409CCD-913D-40FE-AC49-9B0F61E22C47}"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2FE45651-FAE8-4904-BF4A-1F3AE85EDD66}" type="slidenum">
              <a:rPr lang="en-US" altLang="zh-CN"/>
              <a:pPr/>
              <a:t>‹#›</a:t>
            </a:fld>
            <a:endParaRPr lang="en-US" altLang="zh-CN"/>
          </a:p>
        </p:txBody>
      </p:sp>
    </p:spTree>
    <p:extLst>
      <p:ext uri="{BB962C8B-B14F-4D97-AF65-F5344CB8AC3E}">
        <p14:creationId xmlns:p14="http://schemas.microsoft.com/office/powerpoint/2010/main" val="357823941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2441589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534299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4911454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96458359"/>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6107065"/>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218181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8711217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75878300"/>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63897561"/>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2979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CD66EAEC-209B-42ED-B1D5-B16BAE06BC81}"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718D8850-AAC2-41FB-9E77-7BC4B108917E}" type="slidenum">
              <a:rPr lang="en-US" altLang="zh-CN"/>
              <a:pPr/>
              <a:t>‹#›</a:t>
            </a:fld>
            <a:endParaRPr lang="en-US" altLang="zh-CN"/>
          </a:p>
        </p:txBody>
      </p:sp>
    </p:spTree>
    <p:extLst>
      <p:ext uri="{BB962C8B-B14F-4D97-AF65-F5344CB8AC3E}">
        <p14:creationId xmlns:p14="http://schemas.microsoft.com/office/powerpoint/2010/main" val="111842626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849331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69855533"/>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754950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7515138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3034735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870586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70686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52315933"/>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7526652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3819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60026F50-779A-4B89-8479-FC6AB8690B7B}"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865B958C-FFCB-41D9-80CB-8DA5DC7CB5EB}" type="slidenum">
              <a:rPr lang="en-US" altLang="zh-CN"/>
              <a:pPr/>
              <a:t>‹#›</a:t>
            </a:fld>
            <a:endParaRPr lang="en-US" altLang="zh-CN"/>
          </a:p>
        </p:txBody>
      </p:sp>
    </p:spTree>
    <p:extLst>
      <p:ext uri="{BB962C8B-B14F-4D97-AF65-F5344CB8AC3E}">
        <p14:creationId xmlns:p14="http://schemas.microsoft.com/office/powerpoint/2010/main" val="253336039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3227925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75892128"/>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65149816"/>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0293577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756656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7381577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24179997"/>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359370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49077639"/>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3402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786A2216-C95A-47E8-A224-7FEA699678AA}"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A1D14BA3-90E2-42CC-A6C1-ECA641DEB91B}" type="slidenum">
              <a:rPr lang="en-US" altLang="zh-CN"/>
              <a:pPr/>
              <a:t>‹#›</a:t>
            </a:fld>
            <a:endParaRPr lang="en-US" altLang="zh-CN"/>
          </a:p>
        </p:txBody>
      </p:sp>
    </p:spTree>
    <p:extLst>
      <p:ext uri="{BB962C8B-B14F-4D97-AF65-F5344CB8AC3E}">
        <p14:creationId xmlns:p14="http://schemas.microsoft.com/office/powerpoint/2010/main" val="128049010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70340281"/>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725340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4744573"/>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6585041"/>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1842389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978341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9326986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63238297"/>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38491183"/>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860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883F9583-FC6D-463D-B966-CED41EF404BD}" type="datetime1">
              <a:rPr lang="en-US" altLang="zh-CN"/>
              <a:pPr/>
              <a:t>7/12/2024</a:t>
            </a:fld>
            <a:endParaRPr lang="en-US" altLang="zh-CN"/>
          </a:p>
        </p:txBody>
      </p:sp>
      <p:sp>
        <p:nvSpPr>
          <p:cNvPr id="8" name="页脚占位符 7"/>
          <p:cNvSpPr>
            <a:spLocks noGrp="1"/>
          </p:cNvSpPr>
          <p:nvPr>
            <p:ph type="ftr" sz="quarter" idx="11"/>
          </p:nvPr>
        </p:nvSpPr>
        <p:spPr/>
        <p:txBody>
          <a:bodyPr/>
          <a:lstStyle>
            <a:lvl1pPr>
              <a:defRPr/>
            </a:lvl1pPr>
          </a:lstStyle>
          <a:p>
            <a:r>
              <a:rPr lang="en-US" altLang="zh-CN"/>
              <a:t>Policy Deliberative</a:t>
            </a:r>
          </a:p>
        </p:txBody>
      </p:sp>
      <p:sp>
        <p:nvSpPr>
          <p:cNvPr id="9" name="灯片编号占位符 8"/>
          <p:cNvSpPr>
            <a:spLocks noGrp="1"/>
          </p:cNvSpPr>
          <p:nvPr>
            <p:ph type="sldNum" sz="quarter" idx="12"/>
          </p:nvPr>
        </p:nvSpPr>
        <p:spPr/>
        <p:txBody>
          <a:bodyPr/>
          <a:lstStyle>
            <a:lvl1pPr>
              <a:defRPr/>
            </a:lvl1pPr>
          </a:lstStyle>
          <a:p>
            <a:fld id="{C0ED9D18-5858-4BF9-9410-272B873AA808}" type="slidenum">
              <a:rPr lang="en-US" altLang="zh-CN"/>
              <a:pPr/>
              <a:t>‹#›</a:t>
            </a:fld>
            <a:endParaRPr lang="en-US" altLang="zh-CN"/>
          </a:p>
        </p:txBody>
      </p:sp>
    </p:spTree>
    <p:extLst>
      <p:ext uri="{BB962C8B-B14F-4D97-AF65-F5344CB8AC3E}">
        <p14:creationId xmlns:p14="http://schemas.microsoft.com/office/powerpoint/2010/main" val="436637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4E0D8E81-82F6-43E3-9DB3-EE3ED0D95FD0}"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4F0A7E5A-D7D5-47FE-B6F7-072D17C18AE4}" type="slidenum">
              <a:rPr lang="en-US" altLang="zh-CN"/>
              <a:pPr/>
              <a:t>‹#›</a:t>
            </a:fld>
            <a:endParaRPr lang="en-US" altLang="zh-CN"/>
          </a:p>
        </p:txBody>
      </p:sp>
    </p:spTree>
    <p:extLst>
      <p:ext uri="{BB962C8B-B14F-4D97-AF65-F5344CB8AC3E}">
        <p14:creationId xmlns:p14="http://schemas.microsoft.com/office/powerpoint/2010/main" val="78157437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4577663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56237532"/>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1357978"/>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790689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41031621"/>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96669288"/>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83571710"/>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5341482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0609265"/>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92508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F0C9CC3F-4685-458B-9918-BEDB3B1C6C44}"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B2D2192D-D8CF-4DD8-A874-F666BDEEB033}" type="slidenum">
              <a:rPr lang="en-US" altLang="zh-CN"/>
              <a:pPr/>
              <a:t>‹#›</a:t>
            </a:fld>
            <a:endParaRPr lang="en-US" altLang="zh-CN"/>
          </a:p>
        </p:txBody>
      </p:sp>
    </p:spTree>
    <p:extLst>
      <p:ext uri="{BB962C8B-B14F-4D97-AF65-F5344CB8AC3E}">
        <p14:creationId xmlns:p14="http://schemas.microsoft.com/office/powerpoint/2010/main" val="190285570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502087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14789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1546402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4505297"/>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583466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54400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6237959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1825833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1761934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83789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23C7DD87-A238-418C-88B8-0C908A94CC4E}"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ABDAB41D-CB3F-410B-AFFC-BCB7A71D3F87}" type="slidenum">
              <a:rPr lang="en-US" altLang="zh-CN"/>
              <a:pPr/>
              <a:t>‹#›</a:t>
            </a:fld>
            <a:endParaRPr lang="en-US" altLang="zh-CN"/>
          </a:p>
        </p:txBody>
      </p:sp>
    </p:spTree>
    <p:extLst>
      <p:ext uri="{BB962C8B-B14F-4D97-AF65-F5344CB8AC3E}">
        <p14:creationId xmlns:p14="http://schemas.microsoft.com/office/powerpoint/2010/main" val="341004831"/>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32707515"/>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3268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1634512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86967152"/>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2703513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3468472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97749248"/>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62630218"/>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305882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35336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08992B72-D5EB-4851-9D34-98E4DD7D301C}"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C319DB2A-758D-4B62-8FFA-52360865219A}" type="slidenum">
              <a:rPr lang="en-US" altLang="zh-CN"/>
              <a:pPr/>
              <a:t>‹#›</a:t>
            </a:fld>
            <a:endParaRPr lang="en-US" altLang="zh-CN"/>
          </a:p>
        </p:txBody>
      </p:sp>
    </p:spTree>
    <p:extLst>
      <p:ext uri="{BB962C8B-B14F-4D97-AF65-F5344CB8AC3E}">
        <p14:creationId xmlns:p14="http://schemas.microsoft.com/office/powerpoint/2010/main" val="1777290872"/>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76146018"/>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850642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8364654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542792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6425335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2480995"/>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65445803"/>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31127889"/>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70690297"/>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6861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2F7940EB-5EB3-48F5-BF55-A672925B7237}"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881A6269-A7DD-4485-8181-9C81D341429A}" type="slidenum">
              <a:rPr lang="en-US" altLang="zh-CN"/>
              <a:pPr/>
              <a:t>‹#›</a:t>
            </a:fld>
            <a:endParaRPr lang="en-US" altLang="zh-CN"/>
          </a:p>
        </p:txBody>
      </p:sp>
    </p:spTree>
    <p:extLst>
      <p:ext uri="{BB962C8B-B14F-4D97-AF65-F5344CB8AC3E}">
        <p14:creationId xmlns:p14="http://schemas.microsoft.com/office/powerpoint/2010/main" val="3722933480"/>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1450039"/>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89135518"/>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98393100"/>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37249488"/>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27123652"/>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99793206"/>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0662402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79335666"/>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96091833"/>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7711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BA4669F0-FA36-4DB7-B318-F9C23E42DB2B}" type="datetime1">
              <a:rPr lang="en-US" altLang="zh-CN"/>
              <a:pPr/>
              <a:t>7/12/2024</a:t>
            </a:fld>
            <a:endParaRPr lang="en-US" altLang="zh-CN"/>
          </a:p>
        </p:txBody>
      </p:sp>
      <p:sp>
        <p:nvSpPr>
          <p:cNvPr id="5" name="页脚占位符 4"/>
          <p:cNvSpPr>
            <a:spLocks noGrp="1"/>
          </p:cNvSpPr>
          <p:nvPr>
            <p:ph type="ftr" sz="quarter" idx="11"/>
          </p:nvPr>
        </p:nvSpPr>
        <p:spPr/>
        <p:txBody>
          <a:bodyPr/>
          <a:lstStyle>
            <a:lvl1pPr>
              <a:defRPr/>
            </a:lvl1pPr>
          </a:lstStyle>
          <a:p>
            <a:r>
              <a:rPr lang="en-US" altLang="zh-CN"/>
              <a:t>Policy Deliberative</a:t>
            </a:r>
          </a:p>
        </p:txBody>
      </p:sp>
      <p:sp>
        <p:nvSpPr>
          <p:cNvPr id="6" name="灯片编号占位符 5"/>
          <p:cNvSpPr>
            <a:spLocks noGrp="1"/>
          </p:cNvSpPr>
          <p:nvPr>
            <p:ph type="sldNum" sz="quarter" idx="12"/>
          </p:nvPr>
        </p:nvSpPr>
        <p:spPr/>
        <p:txBody>
          <a:bodyPr/>
          <a:lstStyle>
            <a:lvl1pPr>
              <a:defRPr/>
            </a:lvl1pPr>
          </a:lstStyle>
          <a:p>
            <a:fld id="{F358312A-0A5B-4D3B-9E27-CF8534499923}" type="slidenum">
              <a:rPr lang="en-US" altLang="zh-CN"/>
              <a:pPr/>
              <a:t>‹#›</a:t>
            </a:fld>
            <a:endParaRPr lang="en-US" altLang="zh-CN"/>
          </a:p>
        </p:txBody>
      </p:sp>
    </p:spTree>
    <p:extLst>
      <p:ext uri="{BB962C8B-B14F-4D97-AF65-F5344CB8AC3E}">
        <p14:creationId xmlns:p14="http://schemas.microsoft.com/office/powerpoint/2010/main" val="780789241"/>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0832991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9747855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0887929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7730196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3196401"/>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699371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349014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390221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2510569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64419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94406893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15845343"/>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7947997"/>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6134883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62997186"/>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30201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983788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433238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4778838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518399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985240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803837434"/>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33811842"/>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5528660"/>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70371702"/>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7558320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45569237"/>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78968782"/>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9034254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74335720"/>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46585383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21805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598527375"/>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5631667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746376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045882"/>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211371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90409698"/>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9561367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10351237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748824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03794860"/>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5770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9985379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10473907"/>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556053047"/>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17918770"/>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4742278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5908366"/>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56769977"/>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8706921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29455150"/>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1712074"/>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3707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A13BDC01-C333-47F2-BB9D-D6042884E66A}" type="datetime1">
              <a:rPr lang="en-US" altLang="zh-CN"/>
              <a:pPr/>
              <a:t>7/12/2024</a:t>
            </a:fld>
            <a:endParaRPr lang="en-US" altLang="zh-CN"/>
          </a:p>
        </p:txBody>
      </p:sp>
      <p:sp>
        <p:nvSpPr>
          <p:cNvPr id="4" name="页脚占位符 3"/>
          <p:cNvSpPr>
            <a:spLocks noGrp="1"/>
          </p:cNvSpPr>
          <p:nvPr>
            <p:ph type="ftr" sz="quarter" idx="11"/>
          </p:nvPr>
        </p:nvSpPr>
        <p:spPr/>
        <p:txBody>
          <a:bodyPr/>
          <a:lstStyle>
            <a:lvl1pPr>
              <a:defRPr/>
            </a:lvl1pPr>
          </a:lstStyle>
          <a:p>
            <a:r>
              <a:rPr lang="en-US" altLang="zh-CN"/>
              <a:t>Policy Deliberative</a:t>
            </a:r>
          </a:p>
        </p:txBody>
      </p:sp>
      <p:sp>
        <p:nvSpPr>
          <p:cNvPr id="5" name="灯片编号占位符 4"/>
          <p:cNvSpPr>
            <a:spLocks noGrp="1"/>
          </p:cNvSpPr>
          <p:nvPr>
            <p:ph type="sldNum" sz="quarter" idx="12"/>
          </p:nvPr>
        </p:nvSpPr>
        <p:spPr/>
        <p:txBody>
          <a:bodyPr/>
          <a:lstStyle>
            <a:lvl1pPr>
              <a:defRPr/>
            </a:lvl1pPr>
          </a:lstStyle>
          <a:p>
            <a:fld id="{6F3AC2A6-7483-4BE2-B560-C10CE153CA60}" type="slidenum">
              <a:rPr lang="en-US" altLang="zh-CN"/>
              <a:pPr/>
              <a:t>‹#›</a:t>
            </a:fld>
            <a:endParaRPr lang="en-US" altLang="zh-CN"/>
          </a:p>
        </p:txBody>
      </p:sp>
    </p:spTree>
    <p:extLst>
      <p:ext uri="{BB962C8B-B14F-4D97-AF65-F5344CB8AC3E}">
        <p14:creationId xmlns:p14="http://schemas.microsoft.com/office/powerpoint/2010/main" val="3830052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219018987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37214868"/>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72907556"/>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2403020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50712970"/>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40482858"/>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93582203"/>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856545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88318220"/>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00620004"/>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57697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885496104"/>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9713900"/>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7626231"/>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6185081"/>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54758969"/>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4093373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8581591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5519689"/>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41879111"/>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29076629"/>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98497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76618188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1703486"/>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62318168"/>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81995137"/>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8882799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63264059"/>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40140454"/>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4537478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3100918"/>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25595755"/>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8641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4167372245"/>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58176905"/>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73690392"/>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8469539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225176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33811153"/>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872379068"/>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0922506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191246765"/>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748053798"/>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718310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152576738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3691080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2213539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94133391"/>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5402843"/>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75314148"/>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45516959"/>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145271674"/>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92720267"/>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272419674"/>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329805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3519429916"/>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244651971"/>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18238988"/>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905315831"/>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746600777"/>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02610458"/>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33309168"/>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8381921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084491181"/>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9273959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64901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Policy Deliberative</a:t>
            </a:r>
          </a:p>
        </p:txBody>
      </p:sp>
    </p:spTree>
    <p:extLst>
      <p:ext uri="{BB962C8B-B14F-4D97-AF65-F5344CB8AC3E}">
        <p14:creationId xmlns:p14="http://schemas.microsoft.com/office/powerpoint/2010/main" val="627525336"/>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3019332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639022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0312755"/>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00266887"/>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7942537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1281871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85633615"/>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02570211"/>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14556533"/>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1892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527907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77582096"/>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354710127"/>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649146405"/>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501618738"/>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52980203"/>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16882776"/>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47809617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68061990"/>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06062867"/>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7095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3577150"/>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770047340"/>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9116608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3843709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59758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23680C35-7B8E-4560-A20D-93F52519C9EE}" type="datetime1">
              <a:rPr lang="en-US" altLang="zh-CN"/>
              <a:pPr/>
              <a:t>7/12/2024</a:t>
            </a:fld>
            <a:endParaRPr lang="en-US" altLang="zh-CN"/>
          </a:p>
        </p:txBody>
      </p:sp>
      <p:sp>
        <p:nvSpPr>
          <p:cNvPr id="3" name="页脚占位符 2"/>
          <p:cNvSpPr>
            <a:spLocks noGrp="1"/>
          </p:cNvSpPr>
          <p:nvPr>
            <p:ph type="ftr" sz="quarter" idx="11"/>
          </p:nvPr>
        </p:nvSpPr>
        <p:spPr/>
        <p:txBody>
          <a:bodyPr/>
          <a:lstStyle>
            <a:lvl1pPr>
              <a:defRPr/>
            </a:lvl1pPr>
          </a:lstStyle>
          <a:p>
            <a:r>
              <a:rPr lang="en-US" altLang="zh-CN"/>
              <a:t>Policy Deliberative</a:t>
            </a:r>
          </a:p>
        </p:txBody>
      </p:sp>
      <p:sp>
        <p:nvSpPr>
          <p:cNvPr id="4" name="灯片编号占位符 3"/>
          <p:cNvSpPr>
            <a:spLocks noGrp="1"/>
          </p:cNvSpPr>
          <p:nvPr>
            <p:ph type="sldNum" sz="quarter" idx="12"/>
          </p:nvPr>
        </p:nvSpPr>
        <p:spPr/>
        <p:txBody>
          <a:bodyPr/>
          <a:lstStyle>
            <a:lvl1pPr>
              <a:defRPr/>
            </a:lvl1pPr>
          </a:lstStyle>
          <a:p>
            <a:fld id="{A920FBB8-D2B1-4102-B30F-3C7966EB724A}" type="slidenum">
              <a:rPr lang="en-US" altLang="zh-CN"/>
              <a:pPr/>
              <a:t>‹#›</a:t>
            </a:fld>
            <a:endParaRPr lang="en-US" altLang="zh-CN"/>
          </a:p>
        </p:txBody>
      </p:sp>
    </p:spTree>
    <p:extLst>
      <p:ext uri="{BB962C8B-B14F-4D97-AF65-F5344CB8AC3E}">
        <p14:creationId xmlns:p14="http://schemas.microsoft.com/office/powerpoint/2010/main" val="2962579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143000"/>
            <a:ext cx="54102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74133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96520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9970634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8932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3441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4050472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942023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52400"/>
            <a:ext cx="2743200" cy="597376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152400"/>
            <a:ext cx="8077200" cy="597376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043678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40021408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822363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0CB25D2A-E912-43CA-A34D-C8935A1735FE}"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7F513336-A279-4DD0-BBEB-88857FA3A025}" type="slidenum">
              <a:rPr lang="en-US" altLang="zh-CN"/>
              <a:pPr/>
              <a:t>‹#›</a:t>
            </a:fld>
            <a:endParaRPr lang="en-US" altLang="zh-CN"/>
          </a:p>
        </p:txBody>
      </p:sp>
    </p:spTree>
    <p:extLst>
      <p:ext uri="{BB962C8B-B14F-4D97-AF65-F5344CB8AC3E}">
        <p14:creationId xmlns:p14="http://schemas.microsoft.com/office/powerpoint/2010/main" val="27466342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671739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8515406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613520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7994526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2387518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937450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63474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429407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558623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00635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667CF67A-30AD-453E-B26C-F6E862298978}" type="datetime1">
              <a:rPr lang="en-US" altLang="zh-CN"/>
              <a:pPr/>
              <a:t>7/12/2024</a:t>
            </a:fld>
            <a:endParaRPr lang="en-US" altLang="zh-CN"/>
          </a:p>
        </p:txBody>
      </p:sp>
      <p:sp>
        <p:nvSpPr>
          <p:cNvPr id="6" name="页脚占位符 5"/>
          <p:cNvSpPr>
            <a:spLocks noGrp="1"/>
          </p:cNvSpPr>
          <p:nvPr>
            <p:ph type="ftr" sz="quarter" idx="11"/>
          </p:nvPr>
        </p:nvSpPr>
        <p:spPr/>
        <p:txBody>
          <a:bodyPr/>
          <a:lstStyle>
            <a:lvl1pPr>
              <a:defRPr/>
            </a:lvl1pPr>
          </a:lstStyle>
          <a:p>
            <a:r>
              <a:rPr lang="en-US" altLang="zh-CN"/>
              <a:t>Policy Deliberative</a:t>
            </a:r>
          </a:p>
        </p:txBody>
      </p:sp>
      <p:sp>
        <p:nvSpPr>
          <p:cNvPr id="7" name="灯片编号占位符 6"/>
          <p:cNvSpPr>
            <a:spLocks noGrp="1"/>
          </p:cNvSpPr>
          <p:nvPr>
            <p:ph type="sldNum" sz="quarter" idx="12"/>
          </p:nvPr>
        </p:nvSpPr>
        <p:spPr/>
        <p:txBody>
          <a:bodyPr/>
          <a:lstStyle>
            <a:lvl1pPr>
              <a:defRPr/>
            </a:lvl1pPr>
          </a:lstStyle>
          <a:p>
            <a:fld id="{D81D1400-708F-4486-BECF-25246E712089}" type="slidenum">
              <a:rPr lang="en-US" altLang="zh-CN"/>
              <a:pPr/>
              <a:t>‹#›</a:t>
            </a:fld>
            <a:endParaRPr lang="en-US" altLang="zh-CN"/>
          </a:p>
        </p:txBody>
      </p:sp>
    </p:spTree>
    <p:extLst>
      <p:ext uri="{BB962C8B-B14F-4D97-AF65-F5344CB8AC3E}">
        <p14:creationId xmlns:p14="http://schemas.microsoft.com/office/powerpoint/2010/main" val="3749060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8167521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948229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6355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279525"/>
            <a:ext cx="5556250"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6441525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6"/>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29305447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5883589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832447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1209859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19449531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0909777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12225" y="0"/>
            <a:ext cx="2816225" cy="62182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8788" y="0"/>
            <a:ext cx="8301037" cy="62182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3"/>
          <p:cNvSpPr>
            <a:spLocks noGrp="1"/>
          </p:cNvSpPr>
          <p:nvPr>
            <p:ph type="ftr" sz="quarter" idx="10"/>
          </p:nvPr>
        </p:nvSpPr>
        <p:spPr/>
        <p:txBody>
          <a:bodyPr/>
          <a:lstStyle>
            <a:lvl1pPr>
              <a:defRPr/>
            </a:lvl1pPr>
          </a:lstStyle>
          <a:p>
            <a:r>
              <a:rPr lang="en-US" altLang="zh-CN"/>
              <a:t>Footer</a:t>
            </a:r>
          </a:p>
        </p:txBody>
      </p:sp>
    </p:spTree>
    <p:extLst>
      <p:ext uri="{BB962C8B-B14F-4D97-AF65-F5344CB8AC3E}">
        <p14:creationId xmlns:p14="http://schemas.microsoft.com/office/powerpoint/2010/main" val="3315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6.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7.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6.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7.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7.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0.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7.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7.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6.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2.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3.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6.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7.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7.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7.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7.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8.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7.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9.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7.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20.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7.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7.pn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7.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2.pn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21.pn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22.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22.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22.pn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22.pn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22.pn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22.pn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22.pn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6.pn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 Id="rId14" Type="http://schemas.openxmlformats.org/officeDocument/2006/relationships/image" Target="../media/image7.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13" Type="http://schemas.openxmlformats.org/officeDocument/2006/relationships/image" Target="../media/image6.png"/><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 Id="rId14" Type="http://schemas.openxmlformats.org/officeDocument/2006/relationships/image" Target="../media/image7.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13" Type="http://schemas.openxmlformats.org/officeDocument/2006/relationships/image" Target="../media/image6.png"/><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5" Type="http://schemas.openxmlformats.org/officeDocument/2006/relationships/image" Target="../media/image7.png"/><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 Id="rId14" Type="http://schemas.openxmlformats.org/officeDocument/2006/relationships/image" Target="../media/image8.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6.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5" Type="http://schemas.openxmlformats.org/officeDocument/2006/relationships/image" Target="../media/image7.png"/><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image" Target="../media/image9.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6.pn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5" Type="http://schemas.openxmlformats.org/officeDocument/2006/relationships/image" Target="../media/image7.png"/><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 Id="rId14" Type="http://schemas.openxmlformats.org/officeDocument/2006/relationships/image" Target="../media/image10.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6.pn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5" Type="http://schemas.openxmlformats.org/officeDocument/2006/relationships/image" Target="../media/image7.png"/><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 Id="rId14" Type="http://schemas.openxmlformats.org/officeDocument/2006/relationships/image" Target="../media/image11.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6.pn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image" Target="../media/image7.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7.pn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7.pn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6.pn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 Id="rId14" Type="http://schemas.openxmlformats.org/officeDocument/2006/relationships/image" Target="../media/image7.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2.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 Id="rId14" Type="http://schemas.openxmlformats.org/officeDocument/2006/relationships/image" Target="../media/image7.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3.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 Id="rId14" Type="http://schemas.openxmlformats.org/officeDocument/2006/relationships/image" Target="../media/image7.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4.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image" Target="../media/image7.pn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5.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 Id="rId14" Type="http://schemas.openxmlformats.org/officeDocument/2006/relationships/image" Target="../media/image7.pn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6.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 Id="rId14" Type="http://schemas.openxmlformats.org/officeDocument/2006/relationships/image" Target="../media/image7.png"/></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7.pn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7.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 Id="rId14" Type="http://schemas.openxmlformats.org/officeDocument/2006/relationships/image" Target="../media/image7.png"/></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8.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image" Target="../media/image7.png"/></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9.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2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image" Target="../media/image7.pn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7.pn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7.pn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6.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9"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ea typeface="宋体" charset="-122"/>
                <a:cs typeface="+mn-cs"/>
              </a:defRPr>
            </a:lvl1pPr>
          </a:lstStyle>
          <a:p>
            <a:fld id="{C6597E7C-D336-4931-896E-736AFE0D4668}" type="datetime1">
              <a:rPr lang="en-US" altLang="zh-CN"/>
              <a:pPr/>
              <a:t>7/12/2024</a:t>
            </a:fld>
            <a:endParaRPr lang="en-US" altLang="zh-CN"/>
          </a:p>
        </p:txBody>
      </p:sp>
      <p:sp>
        <p:nvSpPr>
          <p:cNvPr id="103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ea typeface="宋体" charset="-122"/>
                <a:cs typeface="+mn-cs"/>
              </a:defRPr>
            </a:lvl1pPr>
          </a:lstStyle>
          <a:p>
            <a:r>
              <a:rPr lang="en-US" altLang="zh-CN"/>
              <a:t>Policy Deliberative</a:t>
            </a:r>
          </a:p>
        </p:txBody>
      </p:sp>
      <p:sp>
        <p:nvSpPr>
          <p:cNvPr id="103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ea typeface="宋体" charset="-122"/>
                <a:cs typeface="+mn-cs"/>
              </a:defRPr>
            </a:lvl1pPr>
          </a:lstStyle>
          <a:p>
            <a:fld id="{967373B8-9B94-41A7-B989-9FE280044DA1}" type="slidenum">
              <a:rPr lang="en-US" altLang="zh-CN"/>
              <a:pPr/>
              <a:t>‹#›</a:t>
            </a:fld>
            <a:endParaRPr lang="en-US" altLang="zh-CN"/>
          </a:p>
        </p:txBody>
      </p:sp>
      <p:pic>
        <p:nvPicPr>
          <p:cNvPr id="10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fontAlgn="base">
        <a:spcBef>
          <a:spcPct val="0"/>
        </a:spcBef>
        <a:spcAft>
          <a:spcPct val="0"/>
        </a:spcAft>
        <a:buSzPct val="100000"/>
        <a:defRPr sz="4400" b="1">
          <a:solidFill>
            <a:srgbClr val="008000"/>
          </a:solidFill>
          <a:latin typeface="+mj-lt"/>
          <a:ea typeface="+mj-ea"/>
          <a:cs typeface="+mj-cs"/>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Font typeface="Arial" charset="0"/>
        <a:buChar char="–"/>
        <a:defRPr sz="2800">
          <a:solidFill>
            <a:schemeClr val="tx1"/>
          </a:solidFill>
          <a:latin typeface="+mn-lt"/>
          <a:cs typeface="+mn-cs"/>
        </a:defRPr>
      </a:lvl2pPr>
      <a:lvl3pPr marL="1143000" indent="-228600" algn="l" rtl="0" fontAlgn="base">
        <a:spcBef>
          <a:spcPct val="20000"/>
        </a:spcBef>
        <a:spcAft>
          <a:spcPct val="0"/>
        </a:spcAft>
        <a:buSzPct val="100000"/>
        <a:buFont typeface="Arial" charset="0"/>
        <a:buChar char="•"/>
        <a:defRPr sz="2400">
          <a:solidFill>
            <a:schemeClr val="tx1"/>
          </a:solidFill>
          <a:latin typeface="+mn-lt"/>
          <a:cs typeface="+mn-cs"/>
        </a:defRPr>
      </a:lvl3pPr>
      <a:lvl4pPr marL="1600200" indent="-228600" algn="l" rtl="0" fontAlgn="base">
        <a:spcBef>
          <a:spcPct val="20000"/>
        </a:spcBef>
        <a:spcAft>
          <a:spcPct val="0"/>
        </a:spcAft>
        <a:buSzPct val="100000"/>
        <a:buFont typeface="Arial" charset="0"/>
        <a:buChar char="–"/>
        <a:defRPr sz="2000">
          <a:solidFill>
            <a:schemeClr val="tx1"/>
          </a:solidFill>
          <a:latin typeface="+mn-lt"/>
          <a:cs typeface="+mn-cs"/>
        </a:defRPr>
      </a:lvl4pPr>
      <a:lvl5pPr marL="2057400" indent="-228600" algn="l" rtl="0" fontAlgn="base">
        <a:spcBef>
          <a:spcPct val="20000"/>
        </a:spcBef>
        <a:spcAft>
          <a:spcPct val="0"/>
        </a:spcAft>
        <a:buSzPct val="100000"/>
        <a:buFont typeface="Arial" charset="0"/>
        <a:buChar char="»"/>
        <a:defRPr sz="2000">
          <a:solidFill>
            <a:schemeClr val="tx1"/>
          </a:solidFill>
          <a:latin typeface="+mn-lt"/>
          <a:cs typeface="+mn-cs"/>
        </a:defRPr>
      </a:lvl5pPr>
      <a:lvl6pPr marL="2514600" indent="-228600" algn="l" rtl="0" fontAlgn="base">
        <a:spcBef>
          <a:spcPct val="20000"/>
        </a:spcBef>
        <a:spcAft>
          <a:spcPct val="0"/>
        </a:spcAft>
        <a:buSzPct val="100000"/>
        <a:buFont typeface="Arial" charset="0"/>
        <a:buChar char="»"/>
        <a:defRPr sz="2000">
          <a:solidFill>
            <a:schemeClr val="tx1"/>
          </a:solidFill>
          <a:latin typeface="+mn-lt"/>
          <a:cs typeface="+mn-cs"/>
        </a:defRPr>
      </a:lvl6pPr>
      <a:lvl7pPr marL="2971800" indent="-228600" algn="l" rtl="0" fontAlgn="base">
        <a:spcBef>
          <a:spcPct val="20000"/>
        </a:spcBef>
        <a:spcAft>
          <a:spcPct val="0"/>
        </a:spcAft>
        <a:buSzPct val="100000"/>
        <a:buFont typeface="Arial" charset="0"/>
        <a:buChar char="»"/>
        <a:defRPr sz="2000">
          <a:solidFill>
            <a:schemeClr val="tx1"/>
          </a:solidFill>
          <a:latin typeface="+mn-lt"/>
          <a:cs typeface="+mn-cs"/>
        </a:defRPr>
      </a:lvl7pPr>
      <a:lvl8pPr marL="3429000" indent="-228600" algn="l" rtl="0" fontAlgn="base">
        <a:spcBef>
          <a:spcPct val="20000"/>
        </a:spcBef>
        <a:spcAft>
          <a:spcPct val="0"/>
        </a:spcAft>
        <a:buSzPct val="100000"/>
        <a:buFont typeface="Arial" charset="0"/>
        <a:buChar char="»"/>
        <a:defRPr sz="2000">
          <a:solidFill>
            <a:schemeClr val="tx1"/>
          </a:solidFill>
          <a:latin typeface="+mn-lt"/>
          <a:cs typeface="+mn-cs"/>
        </a:defRPr>
      </a:lvl8pPr>
      <a:lvl9pPr marL="3886200" indent="-228600" algn="l" rtl="0" fontAlgn="base">
        <a:spcBef>
          <a:spcPct val="20000"/>
        </a:spcBef>
        <a:spcAft>
          <a:spcPct val="0"/>
        </a:spcAft>
        <a:buSzPct val="100000"/>
        <a:buFont typeface="Arial" charset="0"/>
        <a:buChar char="»"/>
        <a:defRPr sz="2000">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327"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8" name="Group 7"/>
          <p:cNvGrpSpPr>
            <a:grpSpLocks/>
          </p:cNvGrpSpPr>
          <p:nvPr/>
        </p:nvGrpSpPr>
        <p:grpSpPr bwMode="auto">
          <a:xfrm>
            <a:off x="608013" y="5713413"/>
            <a:ext cx="4868862" cy="731837"/>
            <a:chOff x="608330" y="5713191"/>
            <a:chExt cx="4869180" cy="731520"/>
          </a:xfrm>
        </p:grpSpPr>
        <p:sp>
          <p:nvSpPr>
            <p:cNvPr id="1032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0330"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3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033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033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360"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61" name="Group 7"/>
          <p:cNvGrpSpPr>
            <a:grpSpLocks/>
          </p:cNvGrpSpPr>
          <p:nvPr/>
        </p:nvGrpSpPr>
        <p:grpSpPr bwMode="auto">
          <a:xfrm>
            <a:off x="608013" y="5713413"/>
            <a:ext cx="4868862" cy="731837"/>
            <a:chOff x="608330" y="5713191"/>
            <a:chExt cx="4869180" cy="731520"/>
          </a:xfrm>
        </p:grpSpPr>
        <p:sp>
          <p:nvSpPr>
            <p:cNvPr id="1136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1363"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36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136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1366"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393"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94" name="Group 7"/>
          <p:cNvGrpSpPr>
            <a:grpSpLocks/>
          </p:cNvGrpSpPr>
          <p:nvPr/>
        </p:nvGrpSpPr>
        <p:grpSpPr bwMode="auto">
          <a:xfrm>
            <a:off x="608013" y="5713413"/>
            <a:ext cx="4868862" cy="731837"/>
            <a:chOff x="608330" y="5713191"/>
            <a:chExt cx="4869180" cy="731520"/>
          </a:xfrm>
        </p:grpSpPr>
        <p:sp>
          <p:nvSpPr>
            <p:cNvPr id="1239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2396"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39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239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239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426"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427" name="Group 7"/>
          <p:cNvGrpSpPr>
            <a:grpSpLocks/>
          </p:cNvGrpSpPr>
          <p:nvPr/>
        </p:nvGrpSpPr>
        <p:grpSpPr bwMode="auto">
          <a:xfrm>
            <a:off x="608013" y="5713413"/>
            <a:ext cx="4868862" cy="731837"/>
            <a:chOff x="608330" y="5713191"/>
            <a:chExt cx="4869180" cy="731520"/>
          </a:xfrm>
        </p:grpSpPr>
        <p:sp>
          <p:nvSpPr>
            <p:cNvPr id="1342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342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4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34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34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4459" name="Group 6"/>
          <p:cNvGrpSpPr>
            <a:grpSpLocks/>
          </p:cNvGrpSpPr>
          <p:nvPr/>
        </p:nvGrpSpPr>
        <p:grpSpPr bwMode="auto">
          <a:xfrm>
            <a:off x="608013" y="5713413"/>
            <a:ext cx="4868862" cy="731837"/>
            <a:chOff x="608330" y="5713191"/>
            <a:chExt cx="4869180" cy="731520"/>
          </a:xfrm>
        </p:grpSpPr>
        <p:sp>
          <p:nvSpPr>
            <p:cNvPr id="14460"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4461"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4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44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446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91"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15492"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15493" name="Group 5"/>
          <p:cNvGrpSpPr>
            <a:grpSpLocks/>
          </p:cNvGrpSpPr>
          <p:nvPr/>
        </p:nvGrpSpPr>
        <p:grpSpPr bwMode="auto">
          <a:xfrm>
            <a:off x="608013" y="5713413"/>
            <a:ext cx="4868862" cy="731837"/>
            <a:chOff x="608330" y="5713191"/>
            <a:chExt cx="4869180" cy="731520"/>
          </a:xfrm>
        </p:grpSpPr>
        <p:sp>
          <p:nvSpPr>
            <p:cNvPr id="15494"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5495"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4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54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549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25"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16526"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16527" name="Group 6"/>
          <p:cNvGrpSpPr>
            <a:grpSpLocks/>
          </p:cNvGrpSpPr>
          <p:nvPr/>
        </p:nvGrpSpPr>
        <p:grpSpPr bwMode="auto">
          <a:xfrm>
            <a:off x="608013" y="5713413"/>
            <a:ext cx="4868862" cy="731837"/>
            <a:chOff x="608330" y="5713191"/>
            <a:chExt cx="4869180" cy="731520"/>
          </a:xfrm>
        </p:grpSpPr>
        <p:sp>
          <p:nvSpPr>
            <p:cNvPr id="16528"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6529"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53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653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653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7559" name="Group 7"/>
          <p:cNvGrpSpPr>
            <a:grpSpLocks/>
          </p:cNvGrpSpPr>
          <p:nvPr/>
        </p:nvGrpSpPr>
        <p:grpSpPr bwMode="auto">
          <a:xfrm>
            <a:off x="608013" y="5713413"/>
            <a:ext cx="4868862" cy="731837"/>
            <a:chOff x="608330" y="5713191"/>
            <a:chExt cx="4869180" cy="731520"/>
          </a:xfrm>
        </p:grpSpPr>
        <p:sp>
          <p:nvSpPr>
            <p:cNvPr id="175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7561"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562"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ea typeface="宋体" charset="-122"/>
              </a:rPr>
              <a:t>Thank You</a:t>
            </a:r>
          </a:p>
        </p:txBody>
      </p:sp>
      <p:sp>
        <p:nvSpPr>
          <p:cNvPr id="1756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756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756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92"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18593" name="Group 7"/>
          <p:cNvGrpSpPr>
            <a:grpSpLocks/>
          </p:cNvGrpSpPr>
          <p:nvPr/>
        </p:nvGrpSpPr>
        <p:grpSpPr bwMode="auto">
          <a:xfrm>
            <a:off x="304800" y="222250"/>
            <a:ext cx="4868863" cy="731838"/>
            <a:chOff x="608330" y="5713191"/>
            <a:chExt cx="4869180" cy="731520"/>
          </a:xfrm>
        </p:grpSpPr>
        <p:sp>
          <p:nvSpPr>
            <p:cNvPr id="1859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8595"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5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85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8598"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25"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19626" name="Group 7"/>
          <p:cNvGrpSpPr>
            <a:grpSpLocks/>
          </p:cNvGrpSpPr>
          <p:nvPr/>
        </p:nvGrpSpPr>
        <p:grpSpPr bwMode="auto">
          <a:xfrm>
            <a:off x="304800" y="222250"/>
            <a:ext cx="4868863" cy="731838"/>
            <a:chOff x="608330" y="5713191"/>
            <a:chExt cx="4869180" cy="731520"/>
          </a:xfrm>
        </p:grpSpPr>
        <p:sp>
          <p:nvSpPr>
            <p:cNvPr id="1962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19628"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62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1963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19631"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1"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B80CBC15-152F-4037-BE8E-DE1FF85154BC}"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sp>
        <p:nvSpPr>
          <p:cNvPr id="2062"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cxnSp>
        <p:nvCxnSpPr>
          <p:cNvPr id="2063"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2064"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65" name="Group 15"/>
          <p:cNvGrpSpPr>
            <a:grpSpLocks/>
          </p:cNvGrpSpPr>
          <p:nvPr/>
        </p:nvGrpSpPr>
        <p:grpSpPr bwMode="auto">
          <a:xfrm>
            <a:off x="458788" y="6497638"/>
            <a:ext cx="274637" cy="273050"/>
            <a:chOff x="608330" y="5713191"/>
            <a:chExt cx="731520" cy="731520"/>
          </a:xfrm>
        </p:grpSpPr>
        <p:sp>
          <p:nvSpPr>
            <p:cNvPr id="2066"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067"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068"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658"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0659" name="Group 7"/>
          <p:cNvGrpSpPr>
            <a:grpSpLocks/>
          </p:cNvGrpSpPr>
          <p:nvPr/>
        </p:nvGrpSpPr>
        <p:grpSpPr bwMode="auto">
          <a:xfrm>
            <a:off x="304800" y="222250"/>
            <a:ext cx="4868863" cy="731838"/>
            <a:chOff x="608330" y="5713191"/>
            <a:chExt cx="4869180" cy="731520"/>
          </a:xfrm>
        </p:grpSpPr>
        <p:sp>
          <p:nvSpPr>
            <p:cNvPr id="20660"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0661"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66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066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0664"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691"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1692" name="Group 7"/>
          <p:cNvGrpSpPr>
            <a:grpSpLocks/>
          </p:cNvGrpSpPr>
          <p:nvPr/>
        </p:nvGrpSpPr>
        <p:grpSpPr bwMode="auto">
          <a:xfrm>
            <a:off x="304800" y="222250"/>
            <a:ext cx="4868863" cy="731838"/>
            <a:chOff x="608330" y="5713191"/>
            <a:chExt cx="4869180" cy="731520"/>
          </a:xfrm>
        </p:grpSpPr>
        <p:sp>
          <p:nvSpPr>
            <p:cNvPr id="2169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169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69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169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1697"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72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2725" name="Group 7"/>
          <p:cNvGrpSpPr>
            <a:grpSpLocks/>
          </p:cNvGrpSpPr>
          <p:nvPr/>
        </p:nvGrpSpPr>
        <p:grpSpPr bwMode="auto">
          <a:xfrm>
            <a:off x="304800" y="222250"/>
            <a:ext cx="4868863" cy="731838"/>
            <a:chOff x="608330" y="5713191"/>
            <a:chExt cx="4869180" cy="731520"/>
          </a:xfrm>
        </p:grpSpPr>
        <p:sp>
          <p:nvSpPr>
            <p:cNvPr id="2272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272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72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272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273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757"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3758" name="Group 8"/>
          <p:cNvGrpSpPr>
            <a:grpSpLocks/>
          </p:cNvGrpSpPr>
          <p:nvPr/>
        </p:nvGrpSpPr>
        <p:grpSpPr bwMode="auto">
          <a:xfrm>
            <a:off x="304800" y="222250"/>
            <a:ext cx="4868863" cy="731838"/>
            <a:chOff x="608330" y="5713191"/>
            <a:chExt cx="4869180" cy="731520"/>
          </a:xfrm>
        </p:grpSpPr>
        <p:sp>
          <p:nvSpPr>
            <p:cNvPr id="23759"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3760"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76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376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3763"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790"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4791" name="Group 4"/>
          <p:cNvGrpSpPr>
            <a:grpSpLocks/>
          </p:cNvGrpSpPr>
          <p:nvPr/>
        </p:nvGrpSpPr>
        <p:grpSpPr bwMode="auto">
          <a:xfrm>
            <a:off x="304800" y="222250"/>
            <a:ext cx="4868863" cy="731838"/>
            <a:chOff x="608330" y="5713191"/>
            <a:chExt cx="4869180" cy="731520"/>
          </a:xfrm>
        </p:grpSpPr>
        <p:sp>
          <p:nvSpPr>
            <p:cNvPr id="24792"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4793"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79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479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4796"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823"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5824" name="Group 4"/>
          <p:cNvGrpSpPr>
            <a:grpSpLocks/>
          </p:cNvGrpSpPr>
          <p:nvPr/>
        </p:nvGrpSpPr>
        <p:grpSpPr bwMode="auto">
          <a:xfrm>
            <a:off x="304800" y="222250"/>
            <a:ext cx="4868863" cy="731838"/>
            <a:chOff x="608330" y="5713191"/>
            <a:chExt cx="4869180" cy="731520"/>
          </a:xfrm>
        </p:grpSpPr>
        <p:sp>
          <p:nvSpPr>
            <p:cNvPr id="25825"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5826"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82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582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5829"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856"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6857" name="Group 4"/>
          <p:cNvGrpSpPr>
            <a:grpSpLocks/>
          </p:cNvGrpSpPr>
          <p:nvPr/>
        </p:nvGrpSpPr>
        <p:grpSpPr bwMode="auto">
          <a:xfrm>
            <a:off x="304800" y="222250"/>
            <a:ext cx="4868863" cy="731838"/>
            <a:chOff x="608330" y="5713191"/>
            <a:chExt cx="4869180" cy="731520"/>
          </a:xfrm>
        </p:grpSpPr>
        <p:sp>
          <p:nvSpPr>
            <p:cNvPr id="26858"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6859"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8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68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686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88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7890" name="Group 4"/>
          <p:cNvGrpSpPr>
            <a:grpSpLocks/>
          </p:cNvGrpSpPr>
          <p:nvPr/>
        </p:nvGrpSpPr>
        <p:grpSpPr bwMode="auto">
          <a:xfrm>
            <a:off x="304800" y="222250"/>
            <a:ext cx="4868863" cy="731838"/>
            <a:chOff x="608330" y="5713191"/>
            <a:chExt cx="4869180" cy="731520"/>
          </a:xfrm>
        </p:grpSpPr>
        <p:sp>
          <p:nvSpPr>
            <p:cNvPr id="27891"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789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89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789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789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22"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8923" name="Group 5"/>
          <p:cNvGrpSpPr>
            <a:grpSpLocks/>
          </p:cNvGrpSpPr>
          <p:nvPr/>
        </p:nvGrpSpPr>
        <p:grpSpPr bwMode="auto">
          <a:xfrm>
            <a:off x="304800" y="222250"/>
            <a:ext cx="4868863" cy="731838"/>
            <a:chOff x="608330" y="5713191"/>
            <a:chExt cx="4869180" cy="731520"/>
          </a:xfrm>
        </p:grpSpPr>
        <p:sp>
          <p:nvSpPr>
            <p:cNvPr id="28924"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8925"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9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89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892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55"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29956" name="Group 5"/>
          <p:cNvGrpSpPr>
            <a:grpSpLocks/>
          </p:cNvGrpSpPr>
          <p:nvPr/>
        </p:nvGrpSpPr>
        <p:grpSpPr bwMode="auto">
          <a:xfrm>
            <a:off x="304800" y="222250"/>
            <a:ext cx="4868863" cy="731838"/>
            <a:chOff x="608330" y="5713191"/>
            <a:chExt cx="4869180" cy="731520"/>
          </a:xfrm>
        </p:grpSpPr>
        <p:sp>
          <p:nvSpPr>
            <p:cNvPr id="29957"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29958"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959"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ea typeface="宋体" charset="-122"/>
              </a:rPr>
              <a:t>Thank You</a:t>
            </a:r>
          </a:p>
        </p:txBody>
      </p:sp>
      <p:sp>
        <p:nvSpPr>
          <p:cNvPr id="2996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2996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29962"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097" name="Date Placeholder 3"/>
          <p:cNvSpPr>
            <a:spLocks noGrp="1" noChangeArrowheads="1"/>
          </p:cNvSpPr>
          <p:nvPr>
            <p:ph type="dt" sz="half" idx="2"/>
          </p:nvPr>
        </p:nvSpPr>
        <p:spPr bwMode="auto">
          <a:xfrm>
            <a:off x="609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fld id="{F2576257-E215-470D-AB2C-488714C904C5}" type="datetime1">
              <a:rPr lang="en-US" altLang="zh-CN"/>
              <a:pPr/>
              <a:t>7/12/2024</a:t>
            </a:fld>
            <a:endParaRPr lang="en-US" altLang="zh-CN"/>
          </a:p>
        </p:txBody>
      </p:sp>
      <p:sp>
        <p:nvSpPr>
          <p:cNvPr id="3098"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r>
              <a:rPr lang="en-US" altLang="zh-CN"/>
              <a:t>1</a:t>
            </a:r>
          </a:p>
        </p:txBody>
      </p:sp>
      <p:sp>
        <p:nvSpPr>
          <p:cNvPr id="3099"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219C7A0C-5CB4-4B28-BCC4-CF5CD33C38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89"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5E802D3B-BD36-43A1-A7D3-6D9C10FF2106}"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cxnSp>
        <p:nvCxnSpPr>
          <p:cNvPr id="3099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3099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992" name="Group 15"/>
          <p:cNvGrpSpPr>
            <a:grpSpLocks/>
          </p:cNvGrpSpPr>
          <p:nvPr/>
        </p:nvGrpSpPr>
        <p:grpSpPr bwMode="auto">
          <a:xfrm>
            <a:off x="458788" y="6497638"/>
            <a:ext cx="274637" cy="273050"/>
            <a:chOff x="608330" y="5713191"/>
            <a:chExt cx="731520" cy="731520"/>
          </a:xfrm>
        </p:grpSpPr>
        <p:sp>
          <p:nvSpPr>
            <p:cNvPr id="3099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3099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99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3099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3099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30998" name="Slide Number Placeholder 2"/>
          <p:cNvSpPr>
            <a:spLocks noGrp="1" noChangeArrowheads="1"/>
          </p:cNvSpPr>
          <p:nvPr>
            <p:ph type="sldNum" sz="quarter" idx="2"/>
          </p:nvPr>
        </p:nvSpPr>
        <p:spPr bwMode="auto">
          <a:xfrm flipH="1">
            <a:off x="0" y="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defTabSz="685800">
              <a:defRPr sz="1300">
                <a:latin typeface="Arial" charset="0"/>
                <a:ea typeface="宋体" charset="-122"/>
                <a:cs typeface="Arial" charset="0"/>
              </a:defRPr>
            </a:lvl1pPr>
          </a:lstStyle>
          <a:p>
            <a:fld id="{64B6BE13-EB8E-4E7E-9A49-9034918AA60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025" name="Rectangle 2"/>
          <p:cNvSpPr>
            <a:spLocks noChangeArrowheads="1"/>
          </p:cNvSpPr>
          <p:nvPr/>
        </p:nvSpPr>
        <p:spPr bwMode="auto">
          <a:xfrm>
            <a:off x="0" y="0"/>
            <a:ext cx="32512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32026" name="Rectangle 3"/>
          <p:cNvSpPr>
            <a:spLocks noChangeArrowheads="1"/>
          </p:cNvSpPr>
          <p:nvPr/>
        </p:nvSpPr>
        <p:spPr bwMode="auto">
          <a:xfrm>
            <a:off x="3556000" y="152400"/>
            <a:ext cx="77295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400" b="1" i="1">
                <a:solidFill>
                  <a:srgbClr val="008000"/>
                </a:solidFill>
              </a:rPr>
              <a:t>Creating A Greener Energy Future For the Commonwealth</a:t>
            </a:r>
          </a:p>
        </p:txBody>
      </p:sp>
      <p:sp>
        <p:nvSpPr>
          <p:cNvPr id="32027" name="Rounded Rectangle 8"/>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3202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688975"/>
            <a:ext cx="2932113"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29" name="TextBox 6"/>
          <p:cNvSpPr>
            <a:spLocks noChangeArrowheads="1"/>
          </p:cNvSpPr>
          <p:nvPr/>
        </p:nvSpPr>
        <p:spPr bwMode="auto">
          <a:xfrm>
            <a:off x="3454400" y="6386513"/>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203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203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58"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305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060"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3061" name="TextBox 6"/>
          <p:cNvSpPr>
            <a:spLocks noChangeArrowheads="1"/>
          </p:cNvSpPr>
          <p:nvPr/>
        </p:nvSpPr>
        <p:spPr bwMode="auto">
          <a:xfrm>
            <a:off x="131445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3062"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63"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3064" name="Slide Number Placeholder 15"/>
          <p:cNvSpPr>
            <a:spLocks noGrp="1" noChangeArrowheads="1"/>
          </p:cNvSpPr>
          <p:nvPr>
            <p:ph type="sldNum" sz="quarter" idx="2"/>
          </p:nvPr>
        </p:nvSpPr>
        <p:spPr bwMode="auto">
          <a:xfrm>
            <a:off x="203200" y="6324600"/>
            <a:ext cx="812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3D6F3CBD-8DBD-4435-8A09-EEC6520D54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091" name="Rectangle 3"/>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4092"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3"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4094" name="TextBox 6"/>
          <p:cNvSpPr>
            <a:spLocks noChangeArrowheads="1"/>
          </p:cNvSpPr>
          <p:nvPr/>
        </p:nvSpPr>
        <p:spPr bwMode="auto">
          <a:xfrm>
            <a:off x="1320800" y="63531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409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409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4097"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F7B62B68-87FA-4B1A-B404-AC7FEB9F3B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4"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5125"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6"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5127" name="TextBox 7"/>
          <p:cNvSpPr>
            <a:spLocks noChangeArrowheads="1"/>
          </p:cNvSpPr>
          <p:nvPr/>
        </p:nvSpPr>
        <p:spPr bwMode="auto">
          <a:xfrm>
            <a:off x="1320800" y="632460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5128"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5129"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5130"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E9425F85-4225-4E84-A18F-56BAC9FFA69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57" name="Rectangle 6"/>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6158"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59"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6160" name="TextBox 9"/>
          <p:cNvSpPr>
            <a:spLocks noChangeArrowheads="1"/>
          </p:cNvSpPr>
          <p:nvPr/>
        </p:nvSpPr>
        <p:spPr bwMode="auto">
          <a:xfrm>
            <a:off x="1314450" y="63563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6161"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6162"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6163"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7BA78046-030A-4C0C-B305-97EE765A7B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90" name="Rectangle 2"/>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7191"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192"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7193" name="TextBox 5"/>
          <p:cNvSpPr>
            <a:spLocks noChangeArrowheads="1"/>
          </p:cNvSpPr>
          <p:nvPr/>
        </p:nvSpPr>
        <p:spPr bwMode="auto">
          <a:xfrm>
            <a:off x="1314450" y="6369050"/>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7194"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195"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7196"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1F34C1FB-757B-4D7B-A34F-52B192BBEA0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23" name="Rectangle 1"/>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8224"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225"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8226" name="TextBox 4"/>
          <p:cNvSpPr>
            <a:spLocks noChangeArrowheads="1"/>
          </p:cNvSpPr>
          <p:nvPr/>
        </p:nvSpPr>
        <p:spPr bwMode="auto">
          <a:xfrm>
            <a:off x="1117600" y="634682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8227"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8228"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8229"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46D4444B-E40A-4396-B02A-D235F0443A7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256"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39257"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258"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39259" name="TextBox 7"/>
          <p:cNvSpPr>
            <a:spLocks noChangeArrowheads="1"/>
          </p:cNvSpPr>
          <p:nvPr/>
        </p:nvSpPr>
        <p:spPr bwMode="auto">
          <a:xfrm>
            <a:off x="1320800" y="6338888"/>
            <a:ext cx="518636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39260"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9261"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39262"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F0EBEF55-311F-48A4-B60D-D88B54A6A9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89" name="Rectangle 4"/>
          <p:cNvSpPr>
            <a:spLocks noChangeArrowheads="1"/>
          </p:cNvSpPr>
          <p:nvPr/>
        </p:nvSpPr>
        <p:spPr bwMode="auto">
          <a:xfrm>
            <a:off x="0" y="0"/>
            <a:ext cx="11176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004B8E"/>
              </a:solidFill>
            </a:endParaRPr>
          </a:p>
        </p:txBody>
      </p:sp>
      <p:pic>
        <p:nvPicPr>
          <p:cNvPr id="4029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47250" y="5715000"/>
            <a:ext cx="244475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291" name="Rectangle 3"/>
          <p:cNvSpPr>
            <a:spLocks noChangeArrowheads="1"/>
          </p:cNvSpPr>
          <p:nvPr/>
        </p:nvSpPr>
        <p:spPr bwMode="auto">
          <a:xfrm>
            <a:off x="4267200" y="6477000"/>
            <a:ext cx="57912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tLang="zh-CN" sz="1400" b="1" i="1">
                <a:solidFill>
                  <a:srgbClr val="008000"/>
                </a:solidFill>
              </a:rPr>
              <a:t>Creating A Greener Energy Future For the Commonwealth</a:t>
            </a:r>
          </a:p>
          <a:p>
            <a:pPr marL="342900" indent="-342900">
              <a:spcBef>
                <a:spcPct val="20000"/>
              </a:spcBef>
              <a:buFont typeface="Arial" charset="0"/>
              <a:buChar char="•"/>
            </a:pPr>
            <a:endParaRPr lang="en-US" altLang="zh-CN" sz="1600" b="1" i="1">
              <a:solidFill>
                <a:srgbClr val="008000"/>
              </a:solidFill>
            </a:endParaRPr>
          </a:p>
        </p:txBody>
      </p:sp>
      <p:sp>
        <p:nvSpPr>
          <p:cNvPr id="40292" name="TextBox 7"/>
          <p:cNvSpPr>
            <a:spLocks noChangeArrowheads="1"/>
          </p:cNvSpPr>
          <p:nvPr/>
        </p:nvSpPr>
        <p:spPr bwMode="auto">
          <a:xfrm>
            <a:off x="1320800" y="6340475"/>
            <a:ext cx="518636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200">
                <a:solidFill>
                  <a:srgbClr val="A6A6A6"/>
                </a:solidFill>
                <a:latin typeface="Arial" charset="0"/>
              </a:rPr>
              <a:t>Policy Deliberative- Confidential</a:t>
            </a:r>
          </a:p>
        </p:txBody>
      </p:sp>
      <p:sp>
        <p:nvSpPr>
          <p:cNvPr id="40293"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0294"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0295" name="Slide Number Placeholder 15"/>
          <p:cNvSpPr>
            <a:spLocks noGrp="1" noChangeArrowheads="1"/>
          </p:cNvSpPr>
          <p:nvPr>
            <p:ph type="sldNum" sz="quarter" idx="2"/>
          </p:nvPr>
        </p:nvSpPr>
        <p:spPr bwMode="auto">
          <a:xfrm>
            <a:off x="304800" y="6324600"/>
            <a:ext cx="7112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F8F8F8"/>
                </a:solidFill>
                <a:cs typeface="Arial" charset="0"/>
              </a:defRPr>
            </a:lvl1pPr>
          </a:lstStyle>
          <a:p>
            <a:fld id="{FF554740-6A5D-4585-92BD-E997F7261E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12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128" name="TextBox 3"/>
          <p:cNvSpPr>
            <a:spLocks noChangeArrowheads="1"/>
          </p:cNvSpPr>
          <p:nvPr/>
        </p:nvSpPr>
        <p:spPr bwMode="auto">
          <a:xfrm>
            <a:off x="10818813" y="64008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defTabSz="685800"/>
            <a:fld id="{5EC0E800-191A-481B-828E-04BCB6FD16BE}" type="slidenum">
              <a:rPr lang="en-US" altLang="zh-CN" sz="900" b="1">
                <a:latin typeface="Arial" charset="0"/>
                <a:ea typeface="宋体" charset="-122"/>
                <a:cs typeface="Arial" charset="0"/>
              </a:rPr>
              <a:pPr algn="r" defTabSz="685800"/>
              <a:t>‹#›</a:t>
            </a:fld>
            <a:endParaRPr lang="en-US" altLang="zh-CN" sz="900" b="1">
              <a:latin typeface="Arial" charset="0"/>
              <a:ea typeface="宋体" charset="-122"/>
              <a:cs typeface="Arial" charset="0"/>
            </a:endParaRPr>
          </a:p>
        </p:txBody>
      </p:sp>
      <p:sp>
        <p:nvSpPr>
          <p:cNvPr id="4129" name="Footer Placeholder 4"/>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cxnSp>
        <p:nvCxnSpPr>
          <p:cNvPr id="4130" name="Straight Connector 9"/>
          <p:cNvCxnSpPr>
            <a:cxnSpLocks noChangeShapeType="1"/>
          </p:cNvCxnSpPr>
          <p:nvPr/>
        </p:nvCxnSpPr>
        <p:spPr bwMode="auto">
          <a:xfrm>
            <a:off x="458788" y="6400800"/>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pic>
        <p:nvPicPr>
          <p:cNvPr id="4131"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l="-1315" r="-108"/>
          <a:stretch>
            <a:fillRect/>
          </a:stretch>
        </p:blipFill>
        <p:spPr bwMode="auto">
          <a:xfrm>
            <a:off x="733425" y="6554788"/>
            <a:ext cx="2286000" cy="14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32" name="Group 15"/>
          <p:cNvGrpSpPr>
            <a:grpSpLocks/>
          </p:cNvGrpSpPr>
          <p:nvPr/>
        </p:nvGrpSpPr>
        <p:grpSpPr bwMode="auto">
          <a:xfrm>
            <a:off x="458788" y="6497638"/>
            <a:ext cx="274637" cy="273050"/>
            <a:chOff x="608330" y="5713191"/>
            <a:chExt cx="731520" cy="731520"/>
          </a:xfrm>
        </p:grpSpPr>
        <p:sp>
          <p:nvSpPr>
            <p:cNvPr id="4133" name="Oval 1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134" name="Picture 17" descr="TextDescription automatically generated"/>
            <p:cNvPicPr>
              <a:picLocks noChangeAspect="1" noChangeArrowheads="1"/>
            </p:cNvPicPr>
            <p:nvPr/>
          </p:nvPicPr>
          <p:blipFill>
            <a:blip r:embed="rId14" cstate="print">
              <a:extLst>
                <a:ext uri="{28A0092B-C50C-407E-A947-70E740481C1C}">
                  <a14:useLocalDpi xmlns:a14="http://schemas.microsoft.com/office/drawing/2010/main" val="0"/>
                </a:ext>
              </a:extLst>
            </a:blip>
            <a:srcRect l="8446" t="20741" r="76529" b="25922"/>
            <a:stretch>
              <a:fillRect/>
            </a:stretch>
          </p:blipFill>
          <p:spPr bwMode="auto">
            <a:xfrm>
              <a:off x="608330" y="5713191"/>
              <a:ext cx="73152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135" name="Straight Connector 10"/>
          <p:cNvCxnSpPr>
            <a:cxnSpLocks noChangeShapeType="1"/>
          </p:cNvCxnSpPr>
          <p:nvPr/>
        </p:nvCxnSpPr>
        <p:spPr bwMode="auto">
          <a:xfrm>
            <a:off x="458788" y="1006475"/>
            <a:ext cx="11266487" cy="0"/>
          </a:xfrm>
          <a:prstGeom prst="line">
            <a:avLst/>
          </a:prstGeom>
          <a:noFill/>
          <a:ln w="19050" cap="flat" algn="ctr">
            <a:solidFill>
              <a:srgbClr val="A8C7D3"/>
            </a:solidFill>
            <a:prstDash val="solid"/>
            <a:round/>
            <a:headEnd type="none" w="med" len="med"/>
            <a:tailEnd type="none" w="med" len="me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1322" name="Group 7"/>
          <p:cNvGrpSpPr>
            <a:grpSpLocks/>
          </p:cNvGrpSpPr>
          <p:nvPr/>
        </p:nvGrpSpPr>
        <p:grpSpPr bwMode="auto">
          <a:xfrm>
            <a:off x="608013" y="5713413"/>
            <a:ext cx="4868862" cy="731837"/>
            <a:chOff x="608330" y="5713191"/>
            <a:chExt cx="4869180" cy="731520"/>
          </a:xfrm>
        </p:grpSpPr>
        <p:sp>
          <p:nvSpPr>
            <p:cNvPr id="4132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endParaRPr>
            </a:p>
          </p:txBody>
        </p:sp>
        <p:pic>
          <p:nvPicPr>
            <p:cNvPr id="4132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325" name="Title Placeholder 1"/>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41326" name="Text Placeholder 2"/>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132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buSzPct val="100000"/>
        <a:defRPr sz="4400">
          <a:solidFill>
            <a:schemeClr val="tx1"/>
          </a:solidFill>
          <a:latin typeface="Calibri" pitchFamily="34" charset="0"/>
          <a:cs typeface="Arial" charset="0"/>
        </a:defRPr>
      </a:lvl1pPr>
      <a:lvl2pPr algn="ctr" rtl="0" eaLnBrk="0" fontAlgn="base" hangingPunct="0">
        <a:spcBef>
          <a:spcPct val="0"/>
        </a:spcBef>
        <a:spcAft>
          <a:spcPct val="0"/>
        </a:spcAft>
        <a:buSzPct val="100000"/>
        <a:defRPr sz="4400">
          <a:solidFill>
            <a:schemeClr val="tx1"/>
          </a:solidFill>
          <a:latin typeface="Calibri" pitchFamily="34" charset="0"/>
          <a:cs typeface="Arial" charset="0"/>
        </a:defRPr>
      </a:lvl2pPr>
      <a:lvl3pPr algn="ctr" rtl="0" eaLnBrk="0" fontAlgn="base" hangingPunct="0">
        <a:spcBef>
          <a:spcPct val="0"/>
        </a:spcBef>
        <a:spcAft>
          <a:spcPct val="0"/>
        </a:spcAft>
        <a:buSzPct val="100000"/>
        <a:defRPr sz="4400">
          <a:solidFill>
            <a:schemeClr val="tx1"/>
          </a:solidFill>
          <a:latin typeface="Calibri" pitchFamily="34" charset="0"/>
          <a:cs typeface="Arial" charset="0"/>
        </a:defRPr>
      </a:lvl3pPr>
      <a:lvl4pPr algn="ctr" rtl="0" eaLnBrk="0" fontAlgn="base" hangingPunct="0">
        <a:spcBef>
          <a:spcPct val="0"/>
        </a:spcBef>
        <a:spcAft>
          <a:spcPct val="0"/>
        </a:spcAft>
        <a:buSzPct val="100000"/>
        <a:defRPr sz="4400">
          <a:solidFill>
            <a:schemeClr val="tx1"/>
          </a:solidFill>
          <a:latin typeface="Calibri" pitchFamily="34" charset="0"/>
          <a:cs typeface="Arial" charset="0"/>
        </a:defRPr>
      </a:lvl4pPr>
      <a:lvl5pPr algn="ctr" rtl="0" eaLnBrk="0" fontAlgn="base" hangingPunct="0">
        <a:spcBef>
          <a:spcPct val="0"/>
        </a:spcBef>
        <a:spcAft>
          <a:spcPct val="0"/>
        </a:spcAft>
        <a:buSzPct val="100000"/>
        <a:defRPr sz="4400">
          <a:solidFill>
            <a:schemeClr val="tx1"/>
          </a:solidFill>
          <a:latin typeface="Calibri" pitchFamily="34" charset="0"/>
          <a:cs typeface="Arial" charset="0"/>
        </a:defRPr>
      </a:lvl5pPr>
      <a:lvl6pPr marL="457200" algn="ctr" rtl="0" eaLnBrk="0" fontAlgn="base" hangingPunct="0">
        <a:spcBef>
          <a:spcPct val="0"/>
        </a:spcBef>
        <a:spcAft>
          <a:spcPct val="0"/>
        </a:spcAft>
        <a:buSzPct val="100000"/>
        <a:defRPr sz="4400">
          <a:solidFill>
            <a:schemeClr val="tx1"/>
          </a:solidFill>
          <a:latin typeface="Calibri" pitchFamily="34" charset="0"/>
          <a:cs typeface="Arial" charset="0"/>
        </a:defRPr>
      </a:lvl6pPr>
      <a:lvl7pPr marL="914400" algn="ctr" rtl="0" eaLnBrk="0" fontAlgn="base" hangingPunct="0">
        <a:spcBef>
          <a:spcPct val="0"/>
        </a:spcBef>
        <a:spcAft>
          <a:spcPct val="0"/>
        </a:spcAft>
        <a:buSzPct val="100000"/>
        <a:defRPr sz="4400">
          <a:solidFill>
            <a:schemeClr val="tx1"/>
          </a:solidFill>
          <a:latin typeface="Calibri" pitchFamily="34" charset="0"/>
          <a:cs typeface="Arial" charset="0"/>
        </a:defRPr>
      </a:lvl7pPr>
      <a:lvl8pPr marL="1371600" algn="ctr" rtl="0" eaLnBrk="0" fontAlgn="base" hangingPunct="0">
        <a:spcBef>
          <a:spcPct val="0"/>
        </a:spcBef>
        <a:spcAft>
          <a:spcPct val="0"/>
        </a:spcAft>
        <a:buSzPct val="100000"/>
        <a:defRPr sz="4400">
          <a:solidFill>
            <a:schemeClr val="tx1"/>
          </a:solidFill>
          <a:latin typeface="Calibri" pitchFamily="34" charset="0"/>
          <a:cs typeface="Arial" charset="0"/>
        </a:defRPr>
      </a:lvl8pPr>
      <a:lvl9pPr marL="1828800" algn="ctr" rtl="0" eaLnBrk="0" fontAlgn="base" hangingPunct="0">
        <a:spcBef>
          <a:spcPct val="0"/>
        </a:spcBef>
        <a:spcAft>
          <a:spcPct val="0"/>
        </a:spcAft>
        <a:buSzPct val="100000"/>
        <a:defRPr sz="4400">
          <a:solidFill>
            <a:schemeClr val="tx1"/>
          </a:solidFill>
          <a:latin typeface="Calibri" pitchFamily="34" charset="0"/>
          <a:cs typeface="Arial" charset="0"/>
        </a:defRPr>
      </a:lvl9pPr>
    </p:titleStyle>
    <p:bodyStyle>
      <a:lvl1pPr marL="342900" indent="-342900" algn="l" rtl="0" eaLnBrk="0" fontAlgn="base" hangingPunct="0">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eaLnBrk="0" fontAlgn="base" hangingPunct="0">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eaLnBrk="0" fontAlgn="base" hangingPunct="0">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eaLnBrk="0" fontAlgn="base" hangingPunct="0">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54"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CADCAA13-19E7-4CC9-A2F7-EA9790111E1E}" type="slidenum">
              <a:rPr lang="en-US" altLang="zh-CN" sz="900" b="1">
                <a:latin typeface="Arial" charset="0"/>
                <a:ea typeface="宋体" charset="-122"/>
                <a:cs typeface="Arial" charset="0"/>
              </a:rPr>
              <a:pPr algn="ctr" defTabSz="685800"/>
              <a:t>‹#›</a:t>
            </a:fld>
            <a:endParaRPr lang="en-US" altLang="zh-CN" sz="900" b="1">
              <a:latin typeface="Arial" charset="0"/>
              <a:ea typeface="宋体" charset="-122"/>
              <a:cs typeface="Arial" charset="0"/>
            </a:endParaRPr>
          </a:p>
        </p:txBody>
      </p:sp>
      <p:sp>
        <p:nvSpPr>
          <p:cNvPr id="4235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235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2357"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3384" name="Group 7"/>
          <p:cNvGrpSpPr>
            <a:grpSpLocks/>
          </p:cNvGrpSpPr>
          <p:nvPr/>
        </p:nvGrpSpPr>
        <p:grpSpPr bwMode="auto">
          <a:xfrm>
            <a:off x="608013" y="5713413"/>
            <a:ext cx="4868862" cy="731837"/>
            <a:chOff x="608330" y="5713191"/>
            <a:chExt cx="4869180" cy="731520"/>
          </a:xfrm>
        </p:grpSpPr>
        <p:sp>
          <p:nvSpPr>
            <p:cNvPr id="4338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338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38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338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3389"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4416" name="Picture 3" descr="A picture containing outdoor object, blue, windmill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3" y="0"/>
            <a:ext cx="716438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417" name="Group 7"/>
          <p:cNvGrpSpPr>
            <a:grpSpLocks/>
          </p:cNvGrpSpPr>
          <p:nvPr/>
        </p:nvGrpSpPr>
        <p:grpSpPr bwMode="auto">
          <a:xfrm>
            <a:off x="608013" y="5713413"/>
            <a:ext cx="4868862" cy="731837"/>
            <a:chOff x="608330" y="5713191"/>
            <a:chExt cx="4869180" cy="731520"/>
          </a:xfrm>
        </p:grpSpPr>
        <p:sp>
          <p:nvSpPr>
            <p:cNvPr id="44418"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4419"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442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442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4422"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5449" name="Picture 4" descr="A picture containing outdoor, water, bridge, building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450" name="Group 7"/>
          <p:cNvGrpSpPr>
            <a:grpSpLocks/>
          </p:cNvGrpSpPr>
          <p:nvPr/>
        </p:nvGrpSpPr>
        <p:grpSpPr bwMode="auto">
          <a:xfrm>
            <a:off x="608013" y="5713413"/>
            <a:ext cx="4868862" cy="731837"/>
            <a:chOff x="608330" y="5713191"/>
            <a:chExt cx="4869180" cy="731520"/>
          </a:xfrm>
        </p:grpSpPr>
        <p:sp>
          <p:nvSpPr>
            <p:cNvPr id="45451"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5452"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45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545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5455"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6482" name="Picture 3" descr="A picture containing outdoor, dark, distance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1100" y="0"/>
            <a:ext cx="72009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483" name="Group 7"/>
          <p:cNvGrpSpPr>
            <a:grpSpLocks/>
          </p:cNvGrpSpPr>
          <p:nvPr/>
        </p:nvGrpSpPr>
        <p:grpSpPr bwMode="auto">
          <a:xfrm>
            <a:off x="608013" y="5713413"/>
            <a:ext cx="4868862" cy="731837"/>
            <a:chOff x="608330" y="5713191"/>
            <a:chExt cx="4869180" cy="731520"/>
          </a:xfrm>
        </p:grpSpPr>
        <p:sp>
          <p:nvSpPr>
            <p:cNvPr id="46484"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6485"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648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648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6488"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7515" name="Picture 4" descr="A picture containing outdoor, nature, mountain, dark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83163" y="0"/>
            <a:ext cx="72088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516" name="Group 7"/>
          <p:cNvGrpSpPr>
            <a:grpSpLocks/>
          </p:cNvGrpSpPr>
          <p:nvPr/>
        </p:nvGrpSpPr>
        <p:grpSpPr bwMode="auto">
          <a:xfrm>
            <a:off x="608013" y="5713413"/>
            <a:ext cx="4868862" cy="731837"/>
            <a:chOff x="608330" y="5713191"/>
            <a:chExt cx="4869180" cy="731520"/>
          </a:xfrm>
        </p:grpSpPr>
        <p:sp>
          <p:nvSpPr>
            <p:cNvPr id="47517"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7518" name="Picture 10" descr="TextDescription automatically generated"/>
            <p:cNvPicPr>
              <a:picLocks noChangeAspect="1" noChangeArrowheads="1"/>
            </p:cNvPicPr>
            <p:nvPr/>
          </p:nvPicPr>
          <p:blipFill>
            <a:blip r:embed="rId15">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5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75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75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48548" name="Group 6"/>
          <p:cNvGrpSpPr>
            <a:grpSpLocks/>
          </p:cNvGrpSpPr>
          <p:nvPr/>
        </p:nvGrpSpPr>
        <p:grpSpPr bwMode="auto">
          <a:xfrm>
            <a:off x="608013" y="5713413"/>
            <a:ext cx="4868862" cy="731837"/>
            <a:chOff x="608330" y="5713191"/>
            <a:chExt cx="4869180" cy="731520"/>
          </a:xfrm>
        </p:grpSpPr>
        <p:sp>
          <p:nvSpPr>
            <p:cNvPr id="48549"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8550" name="Picture 8"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85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85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8553"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80" name="Rectangle 9"/>
          <p:cNvSpPr>
            <a:spLocks noChangeArrowheads="1"/>
          </p:cNvSpPr>
          <p:nvPr/>
        </p:nvSpPr>
        <p:spPr bwMode="auto">
          <a:xfrm>
            <a:off x="0" y="850900"/>
            <a:ext cx="12192000" cy="138113"/>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49581" name="Rectangle 1"/>
          <p:cNvSpPr>
            <a:spLocks noChangeArrowheads="1"/>
          </p:cNvSpPr>
          <p:nvPr/>
        </p:nvSpPr>
        <p:spPr bwMode="auto">
          <a:xfrm>
            <a:off x="0" y="0"/>
            <a:ext cx="12192000" cy="914400"/>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49582" name="Group 5"/>
          <p:cNvGrpSpPr>
            <a:grpSpLocks/>
          </p:cNvGrpSpPr>
          <p:nvPr/>
        </p:nvGrpSpPr>
        <p:grpSpPr bwMode="auto">
          <a:xfrm>
            <a:off x="608013" y="5713413"/>
            <a:ext cx="4868862" cy="731837"/>
            <a:chOff x="608330" y="5713191"/>
            <a:chExt cx="4869180" cy="731520"/>
          </a:xfrm>
        </p:grpSpPr>
        <p:sp>
          <p:nvSpPr>
            <p:cNvPr id="49583"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49584"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5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495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49587"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614" name="Rectangle 15"/>
          <p:cNvSpPr>
            <a:spLocks noChangeArrowheads="1"/>
          </p:cNvSpPr>
          <p:nvPr/>
        </p:nvSpPr>
        <p:spPr bwMode="auto">
          <a:xfrm>
            <a:off x="0" y="6242050"/>
            <a:ext cx="12192000" cy="136525"/>
          </a:xfrm>
          <a:prstGeom prst="rect">
            <a:avLst/>
          </a:prstGeom>
          <a:solidFill>
            <a:srgbClr val="0C2B3D"/>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sp>
        <p:nvSpPr>
          <p:cNvPr id="50615" name="Rectangle 16"/>
          <p:cNvSpPr>
            <a:spLocks noChangeArrowheads="1"/>
          </p:cNvSpPr>
          <p:nvPr/>
        </p:nvSpPr>
        <p:spPr bwMode="auto">
          <a:xfrm>
            <a:off x="0" y="6313488"/>
            <a:ext cx="12192000" cy="549275"/>
          </a:xfrm>
          <a:prstGeom prst="rect">
            <a:avLst/>
          </a:prstGeom>
          <a:solidFill>
            <a:srgbClr val="113A53"/>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latin typeface="Arial" charset="0"/>
              <a:ea typeface="宋体" charset="-122"/>
            </a:endParaRPr>
          </a:p>
        </p:txBody>
      </p:sp>
      <p:grpSp>
        <p:nvGrpSpPr>
          <p:cNvPr id="50616" name="Group 6"/>
          <p:cNvGrpSpPr>
            <a:grpSpLocks/>
          </p:cNvGrpSpPr>
          <p:nvPr/>
        </p:nvGrpSpPr>
        <p:grpSpPr bwMode="auto">
          <a:xfrm>
            <a:off x="608013" y="5713413"/>
            <a:ext cx="4868862" cy="731837"/>
            <a:chOff x="608330" y="5713191"/>
            <a:chExt cx="4869180" cy="731520"/>
          </a:xfrm>
        </p:grpSpPr>
        <p:sp>
          <p:nvSpPr>
            <p:cNvPr id="50617" name="Oval 12"/>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0618" name="Picture 22"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061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062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0621"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6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3" name="Rectangle 6"/>
          <p:cNvSpPr>
            <a:spLocks noChangeArrowheads="1"/>
          </p:cNvSpPr>
          <p:nvPr/>
        </p:nvSpPr>
        <p:spPr bwMode="auto">
          <a:xfrm>
            <a:off x="0" y="0"/>
            <a:ext cx="2176463"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5164" name="Rectangle 7"/>
          <p:cNvSpPr>
            <a:spLocks noChangeArrowheads="1"/>
          </p:cNvSpPr>
          <p:nvPr/>
        </p:nvSpPr>
        <p:spPr bwMode="auto">
          <a:xfrm>
            <a:off x="3556000" y="152400"/>
            <a:ext cx="854233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400" b="1" i="1">
                <a:solidFill>
                  <a:srgbClr val="008000"/>
                </a:solidFill>
              </a:rPr>
              <a:t>Creating a Clean, Affordable and Resilient Energy Future for the Commonwealth</a:t>
            </a:r>
          </a:p>
        </p:txBody>
      </p:sp>
      <p:sp>
        <p:nvSpPr>
          <p:cNvPr id="5165" name="Rounded Rectangle 4"/>
          <p:cNvSpPr>
            <a:spLocks noChangeArrowheads="1"/>
          </p:cNvSpPr>
          <p:nvPr/>
        </p:nvSpPr>
        <p:spPr bwMode="auto">
          <a:xfrm>
            <a:off x="1524000" y="457200"/>
            <a:ext cx="35560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516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5938" y="688975"/>
            <a:ext cx="2176462"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6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16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169" name="Date Placeholder 3"/>
          <p:cNvSpPr>
            <a:spLocks noGrp="1" noChangeArrowheads="1"/>
          </p:cNvSpPr>
          <p:nvPr>
            <p:ph type="dt" sz="half" idx="2"/>
          </p:nvPr>
        </p:nvSpPr>
        <p:spPr bwMode="auto">
          <a:xfrm>
            <a:off x="6299200" y="563880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charset="0"/>
              </a:defRPr>
            </a:lvl1pPr>
          </a:lstStyle>
          <a:p>
            <a:fld id="{509825A4-1E6A-4C3C-95AD-6A344B1EEB4C}" type="datetime1">
              <a:rPr lang="en-US" altLang="zh-CN"/>
              <a:pPr/>
              <a:t>7/12/2024</a:t>
            </a:fld>
            <a:endParaRPr lang="en-US" altLang="zh-CN"/>
          </a:p>
        </p:txBody>
      </p:sp>
      <p:sp>
        <p:nvSpPr>
          <p:cNvPr id="5170" name="Footer Placeholder 4"/>
          <p:cNvSpPr>
            <a:spLocks noGrp="1" noChangeArrowheads="1"/>
          </p:cNvSpPr>
          <p:nvPr>
            <p:ph type="ftr" sz="quarter" idx="3"/>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cs typeface="Arial" charset="0"/>
              </a:defRPr>
            </a:lvl1pPr>
          </a:lstStyle>
          <a:p>
            <a:r>
              <a:rPr lang="en-US" altLang="zh-CN"/>
              <a:t>Policy Deliberative</a:t>
            </a:r>
          </a:p>
        </p:txBody>
      </p:sp>
      <p:sp>
        <p:nvSpPr>
          <p:cNvPr id="5171" name="Slide Number Placeholder 5"/>
          <p:cNvSpPr>
            <a:spLocks noGrp="1" noChangeArrowheads="1"/>
          </p:cNvSpPr>
          <p:nvPr>
            <p:ph type="sldNum" sz="quarter" idx="4"/>
          </p:nvPr>
        </p:nvSpPr>
        <p:spPr bwMode="auto">
          <a:xfrm>
            <a:off x="8737600" y="6356350"/>
            <a:ext cx="2844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fld id="{71E3A93D-BE4C-4862-ABCB-F43D734AD3A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26"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648" name="Group 7"/>
          <p:cNvGrpSpPr>
            <a:grpSpLocks/>
          </p:cNvGrpSpPr>
          <p:nvPr/>
        </p:nvGrpSpPr>
        <p:grpSpPr bwMode="auto">
          <a:xfrm>
            <a:off x="608013" y="5713413"/>
            <a:ext cx="4868862" cy="731837"/>
            <a:chOff x="608330" y="5713191"/>
            <a:chExt cx="4869180" cy="731520"/>
          </a:xfrm>
        </p:grpSpPr>
        <p:sp>
          <p:nvSpPr>
            <p:cNvPr id="516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1650" name="Picture 9"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651" name="TextBox 1"/>
          <p:cNvSpPr>
            <a:spLocks noChangeArrowheads="1"/>
          </p:cNvSpPr>
          <p:nvPr/>
        </p:nvSpPr>
        <p:spPr bwMode="auto">
          <a:xfrm>
            <a:off x="627063" y="1874838"/>
            <a:ext cx="6091237"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3000">
                <a:latin typeface="Arial Black"/>
                <a:ea typeface="宋体" charset="-122"/>
              </a:rPr>
              <a:t>Thank You</a:t>
            </a:r>
          </a:p>
        </p:txBody>
      </p:sp>
      <p:sp>
        <p:nvSpPr>
          <p:cNvPr id="5165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165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1654"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2681"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2682" name="Group 7"/>
          <p:cNvGrpSpPr>
            <a:grpSpLocks/>
          </p:cNvGrpSpPr>
          <p:nvPr/>
        </p:nvGrpSpPr>
        <p:grpSpPr bwMode="auto">
          <a:xfrm>
            <a:off x="304800" y="222250"/>
            <a:ext cx="4868863" cy="731838"/>
            <a:chOff x="608330" y="5713191"/>
            <a:chExt cx="4869180" cy="731520"/>
          </a:xfrm>
        </p:grpSpPr>
        <p:sp>
          <p:nvSpPr>
            <p:cNvPr id="52683"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2684"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268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268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2687" name="Footer Placeholder 2"/>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3714"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3715" name="Group 7"/>
          <p:cNvGrpSpPr>
            <a:grpSpLocks/>
          </p:cNvGrpSpPr>
          <p:nvPr/>
        </p:nvGrpSpPr>
        <p:grpSpPr bwMode="auto">
          <a:xfrm>
            <a:off x="304800" y="222250"/>
            <a:ext cx="4868863" cy="731838"/>
            <a:chOff x="608330" y="5713191"/>
            <a:chExt cx="4869180" cy="731520"/>
          </a:xfrm>
        </p:grpSpPr>
        <p:sp>
          <p:nvSpPr>
            <p:cNvPr id="5371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371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371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371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3720"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747"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4748" name="Group 7"/>
          <p:cNvGrpSpPr>
            <a:grpSpLocks/>
          </p:cNvGrpSpPr>
          <p:nvPr/>
        </p:nvGrpSpPr>
        <p:grpSpPr bwMode="auto">
          <a:xfrm>
            <a:off x="304800" y="222250"/>
            <a:ext cx="4868863" cy="731838"/>
            <a:chOff x="608330" y="5713191"/>
            <a:chExt cx="4869180" cy="731520"/>
          </a:xfrm>
        </p:grpSpPr>
        <p:sp>
          <p:nvSpPr>
            <p:cNvPr id="54749"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4750"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751"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4752"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4753"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5780"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5781" name="Group 7"/>
          <p:cNvGrpSpPr>
            <a:grpSpLocks/>
          </p:cNvGrpSpPr>
          <p:nvPr/>
        </p:nvGrpSpPr>
        <p:grpSpPr bwMode="auto">
          <a:xfrm>
            <a:off x="304800" y="222250"/>
            <a:ext cx="4868863" cy="731838"/>
            <a:chOff x="608330" y="5713191"/>
            <a:chExt cx="4869180" cy="731520"/>
          </a:xfrm>
        </p:grpSpPr>
        <p:sp>
          <p:nvSpPr>
            <p:cNvPr id="55782"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5783"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5784"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5785"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5786"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813" name="Rectangle 18"/>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6814" name="Group 7"/>
          <p:cNvGrpSpPr>
            <a:grpSpLocks/>
          </p:cNvGrpSpPr>
          <p:nvPr/>
        </p:nvGrpSpPr>
        <p:grpSpPr bwMode="auto">
          <a:xfrm>
            <a:off x="304800" y="222250"/>
            <a:ext cx="4868863" cy="731838"/>
            <a:chOff x="608330" y="5713191"/>
            <a:chExt cx="4869180" cy="731520"/>
          </a:xfrm>
        </p:grpSpPr>
        <p:sp>
          <p:nvSpPr>
            <p:cNvPr id="56815"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6816"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6817"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6818"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6819" name="Footer Placeholder 1"/>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46" name="Rectangle 15"/>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7847" name="Group 8"/>
          <p:cNvGrpSpPr>
            <a:grpSpLocks/>
          </p:cNvGrpSpPr>
          <p:nvPr/>
        </p:nvGrpSpPr>
        <p:grpSpPr bwMode="auto">
          <a:xfrm>
            <a:off x="304800" y="222250"/>
            <a:ext cx="4868863" cy="731838"/>
            <a:chOff x="608330" y="5713191"/>
            <a:chExt cx="4869180" cy="731520"/>
          </a:xfrm>
        </p:grpSpPr>
        <p:sp>
          <p:nvSpPr>
            <p:cNvPr id="57848" name="Oval 10"/>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7849" name="Picture 11"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850"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7851"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7852"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879"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8880" name="Group 4"/>
          <p:cNvGrpSpPr>
            <a:grpSpLocks/>
          </p:cNvGrpSpPr>
          <p:nvPr/>
        </p:nvGrpSpPr>
        <p:grpSpPr bwMode="auto">
          <a:xfrm>
            <a:off x="304800" y="222250"/>
            <a:ext cx="4868863" cy="731838"/>
            <a:chOff x="608330" y="5713191"/>
            <a:chExt cx="4869180" cy="731520"/>
          </a:xfrm>
        </p:grpSpPr>
        <p:sp>
          <p:nvSpPr>
            <p:cNvPr id="58881"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8882"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8883"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8884"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8885"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9912"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59913" name="Group 4"/>
          <p:cNvGrpSpPr>
            <a:grpSpLocks/>
          </p:cNvGrpSpPr>
          <p:nvPr/>
        </p:nvGrpSpPr>
        <p:grpSpPr bwMode="auto">
          <a:xfrm>
            <a:off x="304800" y="222250"/>
            <a:ext cx="4868863" cy="731838"/>
            <a:chOff x="608330" y="5713191"/>
            <a:chExt cx="4869180" cy="731520"/>
          </a:xfrm>
        </p:grpSpPr>
        <p:sp>
          <p:nvSpPr>
            <p:cNvPr id="59914"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59915"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991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5991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59918"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0945"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0946" name="Group 4"/>
          <p:cNvGrpSpPr>
            <a:grpSpLocks/>
          </p:cNvGrpSpPr>
          <p:nvPr/>
        </p:nvGrpSpPr>
        <p:grpSpPr bwMode="auto">
          <a:xfrm>
            <a:off x="304800" y="222250"/>
            <a:ext cx="4868863" cy="731838"/>
            <a:chOff x="608330" y="5713191"/>
            <a:chExt cx="4869180" cy="731520"/>
          </a:xfrm>
        </p:grpSpPr>
        <p:sp>
          <p:nvSpPr>
            <p:cNvPr id="60947"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0948"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09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09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0951"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98"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99"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6200"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6201"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6202"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3"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6204"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205" name="Footer Placeholder 4"/>
          <p:cNvSpPr>
            <a:spLocks noGrp="1" noChangeArrowheads="1"/>
          </p:cNvSpPr>
          <p:nvPr>
            <p:ph type="ftr" sz="quarter" idx="2"/>
          </p:nvPr>
        </p:nvSpPr>
        <p:spPr bwMode="auto">
          <a:xfrm>
            <a:off x="4165600" y="6356350"/>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b="1" i="1">
                <a:solidFill>
                  <a:srgbClr val="FF0000"/>
                </a:solidFill>
                <a:cs typeface="Arial" charset="0"/>
              </a:defRPr>
            </a:lvl1pPr>
          </a:lstStyle>
          <a:p>
            <a:r>
              <a:rPr lang="en-US" altLang="zh-CN"/>
              <a:t>Policy Deliberative</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978" name="Rectangle 2"/>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1979" name="Group 4"/>
          <p:cNvGrpSpPr>
            <a:grpSpLocks/>
          </p:cNvGrpSpPr>
          <p:nvPr/>
        </p:nvGrpSpPr>
        <p:grpSpPr bwMode="auto">
          <a:xfrm>
            <a:off x="304800" y="222250"/>
            <a:ext cx="4868863" cy="731838"/>
            <a:chOff x="608330" y="5713191"/>
            <a:chExt cx="4869180" cy="731520"/>
          </a:xfrm>
        </p:grpSpPr>
        <p:sp>
          <p:nvSpPr>
            <p:cNvPr id="61980" name="Oval 5"/>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1981" name="Picture 7"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1982"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1983"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1984"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011" name="Rectangle 15"/>
          <p:cNvSpPr>
            <a:spLocks noChangeArrowheads="1"/>
          </p:cNvSpPr>
          <p:nvPr/>
        </p:nvSpPr>
        <p:spPr bwMode="auto">
          <a:xfrm>
            <a:off x="0" y="35052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3012" name="Group 5"/>
          <p:cNvGrpSpPr>
            <a:grpSpLocks/>
          </p:cNvGrpSpPr>
          <p:nvPr/>
        </p:nvGrpSpPr>
        <p:grpSpPr bwMode="auto">
          <a:xfrm>
            <a:off x="304800" y="222250"/>
            <a:ext cx="4868863" cy="731838"/>
            <a:chOff x="608330" y="5713191"/>
            <a:chExt cx="4869180" cy="731520"/>
          </a:xfrm>
        </p:grpSpPr>
        <p:sp>
          <p:nvSpPr>
            <p:cNvPr id="63013" name="Oval 7"/>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3014" name="Picture 8"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3015"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3016"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3017" name="Footer Placeholder 3"/>
          <p:cNvSpPr>
            <a:spLocks noGrp="1" noChangeArrowheads="1"/>
          </p:cNvSpPr>
          <p:nvPr>
            <p:ph type="ftr" sz="quarter" idx="2"/>
          </p:nvPr>
        </p:nvSpPr>
        <p:spPr bwMode="auto">
          <a:xfrm>
            <a:off x="3352800" y="6556375"/>
            <a:ext cx="54864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044" name="Rectangle 3"/>
          <p:cNvSpPr>
            <a:spLocks noChangeArrowheads="1"/>
          </p:cNvSpPr>
          <p:nvPr/>
        </p:nvSpPr>
        <p:spPr bwMode="auto">
          <a:xfrm>
            <a:off x="0" y="2133600"/>
            <a:ext cx="12192000" cy="1257300"/>
          </a:xfrm>
          <a:prstGeom prst="rect">
            <a:avLst/>
          </a:prstGeom>
          <a:solidFill>
            <a:srgbClr val="034E6E">
              <a:alpha val="89803"/>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sz="1300">
              <a:solidFill>
                <a:srgbClr val="FFFFFF"/>
              </a:solidFill>
              <a:latin typeface="Arial" charset="0"/>
              <a:ea typeface="宋体" charset="-122"/>
            </a:endParaRPr>
          </a:p>
        </p:txBody>
      </p:sp>
      <p:grpSp>
        <p:nvGrpSpPr>
          <p:cNvPr id="64045" name="Group 5"/>
          <p:cNvGrpSpPr>
            <a:grpSpLocks/>
          </p:cNvGrpSpPr>
          <p:nvPr/>
        </p:nvGrpSpPr>
        <p:grpSpPr bwMode="auto">
          <a:xfrm>
            <a:off x="304800" y="222250"/>
            <a:ext cx="4868863" cy="731838"/>
            <a:chOff x="608330" y="5713191"/>
            <a:chExt cx="4869180" cy="731520"/>
          </a:xfrm>
        </p:grpSpPr>
        <p:sp>
          <p:nvSpPr>
            <p:cNvPr id="64046" name="Oval 6"/>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64047" name="Picture 7" descr="TextDescription automatically generated"/>
            <p:cNvPicPr>
              <a:picLocks noChangeAspect="1" noChangeArrowheads="1"/>
            </p:cNvPicPr>
            <p:nvPr/>
          </p:nvPicPr>
          <p:blipFill>
            <a:blip r:embed="rId13">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4048" name="TextBox 8"/>
          <p:cNvSpPr>
            <a:spLocks noChangeArrowheads="1"/>
          </p:cNvSpPr>
          <p:nvPr/>
        </p:nvSpPr>
        <p:spPr bwMode="auto">
          <a:xfrm>
            <a:off x="2028825" y="2554288"/>
            <a:ext cx="6092825"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zh-CN" sz="2100">
                <a:solidFill>
                  <a:schemeClr val="bg1"/>
                </a:solidFill>
                <a:latin typeface="Arial Black"/>
                <a:ea typeface="宋体" charset="-122"/>
              </a:rPr>
              <a:t>Thank You</a:t>
            </a:r>
          </a:p>
        </p:txBody>
      </p:sp>
      <p:sp>
        <p:nvSpPr>
          <p:cNvPr id="64049"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64050"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64051" name="Footer Placeholder 2"/>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32" name="Picture 2" descr="Massachusetts Department of Energy Resources | Mass.go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6335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3" name="Rectangle 2"/>
          <p:cNvSpPr>
            <a:spLocks noChangeArrowheads="1"/>
          </p:cNvSpPr>
          <p:nvPr/>
        </p:nvSpPr>
        <p:spPr bwMode="auto">
          <a:xfrm>
            <a:off x="0" y="0"/>
            <a:ext cx="1828800" cy="6858000"/>
          </a:xfrm>
          <a:prstGeom prst="rect">
            <a:avLst/>
          </a:prstGeom>
          <a:solidFill>
            <a:srgbClr val="004B8E"/>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sp>
        <p:nvSpPr>
          <p:cNvPr id="7234" name="Rectangle 3"/>
          <p:cNvSpPr>
            <a:spLocks noChangeArrowheads="1"/>
          </p:cNvSpPr>
          <p:nvPr/>
        </p:nvSpPr>
        <p:spPr bwMode="auto">
          <a:xfrm>
            <a:off x="3556000" y="152400"/>
            <a:ext cx="81280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sz="1200" b="1" i="1">
                <a:solidFill>
                  <a:srgbClr val="1F497D"/>
                </a:solidFill>
              </a:rPr>
              <a:t>Creating A Clean, Affordable, Equitable and Resilient Energy Future For the Commonwealth</a:t>
            </a:r>
          </a:p>
        </p:txBody>
      </p:sp>
      <p:sp>
        <p:nvSpPr>
          <p:cNvPr id="7235" name="Rounded Rectangle 4"/>
          <p:cNvSpPr>
            <a:spLocks noChangeArrowheads="1"/>
          </p:cNvSpPr>
          <p:nvPr/>
        </p:nvSpPr>
        <p:spPr bwMode="auto">
          <a:xfrm>
            <a:off x="812800" y="457200"/>
            <a:ext cx="3352800" cy="1828800"/>
          </a:xfrm>
          <a:prstGeom prst="roundRect">
            <a:avLst>
              <a:gd name="adj" fmla="val 16667"/>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ltLang="zh-CN">
              <a:solidFill>
                <a:srgbClr val="FFFFFF"/>
              </a:solidFill>
            </a:endParaRPr>
          </a:p>
        </p:txBody>
      </p:sp>
      <p:pic>
        <p:nvPicPr>
          <p:cNvPr id="7236"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7588" y="688975"/>
            <a:ext cx="21463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37" name="Title Placeholder 1"/>
          <p:cNvSpPr>
            <a:spLocks noGrp="1" noChangeArrowheads="1"/>
          </p:cNvSpPr>
          <p:nvPr>
            <p:ph type="title"/>
          </p:nvPr>
        </p:nvSpPr>
        <p:spPr bwMode="auto">
          <a:xfrm>
            <a:off x="609600" y="152400"/>
            <a:ext cx="109728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238" name="Text Placeholder 2"/>
          <p:cNvSpPr>
            <a:spLocks noGrp="1" noChangeArrowheads="1"/>
          </p:cNvSpPr>
          <p:nvPr>
            <p:ph type="body" idx="1"/>
          </p:nvPr>
        </p:nvSpPr>
        <p:spPr bwMode="auto">
          <a:xfrm>
            <a:off x="609600" y="1143000"/>
            <a:ext cx="10972800" cy="498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fontAlgn="base">
        <a:spcBef>
          <a:spcPct val="0"/>
        </a:spcBef>
        <a:spcAft>
          <a:spcPct val="0"/>
        </a:spcAft>
        <a:buSzPct val="100000"/>
        <a:defRPr sz="4400" b="1">
          <a:solidFill>
            <a:srgbClr val="008000"/>
          </a:solidFill>
          <a:latin typeface="Calibri" pitchFamily="34" charset="0"/>
          <a:cs typeface="Arial" charset="0"/>
        </a:defRPr>
      </a:lvl1pPr>
      <a:lvl2pPr algn="ctr" rtl="0" fontAlgn="base">
        <a:spcBef>
          <a:spcPct val="0"/>
        </a:spcBef>
        <a:spcAft>
          <a:spcPct val="0"/>
        </a:spcAft>
        <a:buSzPct val="100000"/>
        <a:defRPr sz="4400" b="1">
          <a:solidFill>
            <a:srgbClr val="008000"/>
          </a:solidFill>
          <a:latin typeface="Calibri" pitchFamily="34" charset="0"/>
          <a:cs typeface="Arial" charset="0"/>
        </a:defRPr>
      </a:lvl2pPr>
      <a:lvl3pPr algn="ctr" rtl="0" fontAlgn="base">
        <a:spcBef>
          <a:spcPct val="0"/>
        </a:spcBef>
        <a:spcAft>
          <a:spcPct val="0"/>
        </a:spcAft>
        <a:buSzPct val="100000"/>
        <a:defRPr sz="4400" b="1">
          <a:solidFill>
            <a:srgbClr val="008000"/>
          </a:solidFill>
          <a:latin typeface="Calibri" pitchFamily="34" charset="0"/>
          <a:cs typeface="Arial" charset="0"/>
        </a:defRPr>
      </a:lvl3pPr>
      <a:lvl4pPr algn="ctr" rtl="0" fontAlgn="base">
        <a:spcBef>
          <a:spcPct val="0"/>
        </a:spcBef>
        <a:spcAft>
          <a:spcPct val="0"/>
        </a:spcAft>
        <a:buSzPct val="100000"/>
        <a:defRPr sz="4400" b="1">
          <a:solidFill>
            <a:srgbClr val="008000"/>
          </a:solidFill>
          <a:latin typeface="Calibri" pitchFamily="34" charset="0"/>
          <a:cs typeface="Arial" charset="0"/>
        </a:defRPr>
      </a:lvl4pPr>
      <a:lvl5pPr algn="ctr" rtl="0" fontAlgn="base">
        <a:spcBef>
          <a:spcPct val="0"/>
        </a:spcBef>
        <a:spcAft>
          <a:spcPct val="0"/>
        </a:spcAft>
        <a:buSzPct val="100000"/>
        <a:defRPr sz="4400" b="1">
          <a:solidFill>
            <a:srgbClr val="008000"/>
          </a:solidFill>
          <a:latin typeface="Calibri" pitchFamily="34" charset="0"/>
          <a:cs typeface="Arial" charset="0"/>
        </a:defRPr>
      </a:lvl5pPr>
      <a:lvl6pPr marL="457200" algn="ctr" rtl="0" fontAlgn="base">
        <a:spcBef>
          <a:spcPct val="0"/>
        </a:spcBef>
        <a:spcAft>
          <a:spcPct val="0"/>
        </a:spcAft>
        <a:buSzPct val="100000"/>
        <a:defRPr sz="4400" b="1">
          <a:solidFill>
            <a:srgbClr val="008000"/>
          </a:solidFill>
          <a:latin typeface="Calibri" pitchFamily="34" charset="0"/>
          <a:cs typeface="Arial" charset="0"/>
        </a:defRPr>
      </a:lvl6pPr>
      <a:lvl7pPr marL="914400" algn="ctr" rtl="0" fontAlgn="base">
        <a:spcBef>
          <a:spcPct val="0"/>
        </a:spcBef>
        <a:spcAft>
          <a:spcPct val="0"/>
        </a:spcAft>
        <a:buSzPct val="100000"/>
        <a:defRPr sz="4400" b="1">
          <a:solidFill>
            <a:srgbClr val="008000"/>
          </a:solidFill>
          <a:latin typeface="Calibri" pitchFamily="34" charset="0"/>
          <a:cs typeface="Arial" charset="0"/>
        </a:defRPr>
      </a:lvl7pPr>
      <a:lvl8pPr marL="1371600" algn="ctr" rtl="0" fontAlgn="base">
        <a:spcBef>
          <a:spcPct val="0"/>
        </a:spcBef>
        <a:spcAft>
          <a:spcPct val="0"/>
        </a:spcAft>
        <a:buSzPct val="100000"/>
        <a:defRPr sz="4400" b="1">
          <a:solidFill>
            <a:srgbClr val="008000"/>
          </a:solidFill>
          <a:latin typeface="Calibri" pitchFamily="34" charset="0"/>
          <a:cs typeface="Arial" charset="0"/>
        </a:defRPr>
      </a:lvl8pPr>
      <a:lvl9pPr marL="1828800" algn="ctr" rtl="0" fontAlgn="base">
        <a:spcBef>
          <a:spcPct val="0"/>
        </a:spcBef>
        <a:spcAft>
          <a:spcPct val="0"/>
        </a:spcAft>
        <a:buSzPct val="100000"/>
        <a:defRPr sz="4400" b="1">
          <a:solidFill>
            <a:srgbClr val="008000"/>
          </a:solidFill>
          <a:latin typeface="Calibri" pitchFamily="34" charset="0"/>
          <a:cs typeface="Arial" charset="0"/>
        </a:defRPr>
      </a:lvl9pPr>
    </p:titleStyle>
    <p:bodyStyle>
      <a:lvl1pPr marL="342900" indent="-342900" algn="l" rtl="0" fontAlgn="base">
        <a:spcBef>
          <a:spcPct val="20000"/>
        </a:spcBef>
        <a:spcAft>
          <a:spcPct val="0"/>
        </a:spcAft>
        <a:buSzPct val="100000"/>
        <a:buFont typeface="Arial" charset="0"/>
        <a:buChar char="•"/>
        <a:defRPr sz="3200">
          <a:solidFill>
            <a:schemeClr val="tx1"/>
          </a:solidFill>
          <a:latin typeface="Calibri" pitchFamily="34" charset="0"/>
          <a:cs typeface="Arial" charset="0"/>
        </a:defRPr>
      </a:lvl1pPr>
      <a:lvl2pPr marL="742950" indent="-285750" algn="l" rtl="0" fontAlgn="base">
        <a:spcBef>
          <a:spcPct val="20000"/>
        </a:spcBef>
        <a:spcAft>
          <a:spcPct val="0"/>
        </a:spcAft>
        <a:buSzPct val="100000"/>
        <a:buFont typeface="Arial" charset="0"/>
        <a:buChar char="–"/>
        <a:defRPr sz="2800">
          <a:solidFill>
            <a:schemeClr val="tx1"/>
          </a:solidFill>
          <a:latin typeface="Calibri" pitchFamily="34" charset="0"/>
          <a:cs typeface="Arial" charset="0"/>
        </a:defRPr>
      </a:lvl2pPr>
      <a:lvl3pPr marL="1143000" indent="-228600" algn="l" rtl="0" fontAlgn="base">
        <a:spcBef>
          <a:spcPct val="20000"/>
        </a:spcBef>
        <a:spcAft>
          <a:spcPct val="0"/>
        </a:spcAft>
        <a:buSzPct val="100000"/>
        <a:buFont typeface="Arial" charset="0"/>
        <a:buChar char="•"/>
        <a:defRPr sz="2400">
          <a:solidFill>
            <a:schemeClr val="tx1"/>
          </a:solidFill>
          <a:latin typeface="Calibri" pitchFamily="34" charset="0"/>
          <a:cs typeface="Arial" charset="0"/>
        </a:defRPr>
      </a:lvl3pPr>
      <a:lvl4pPr marL="1600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4pPr>
      <a:lvl5pPr marL="20574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5pPr>
      <a:lvl6pPr marL="25146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6pPr>
      <a:lvl7pPr marL="29718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7pPr>
      <a:lvl8pPr marL="34290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8pPr>
      <a:lvl9pPr marL="3886200" indent="-228600" algn="l" rtl="0" fontAlgn="base">
        <a:spcBef>
          <a:spcPct val="20000"/>
        </a:spcBef>
        <a:spcAft>
          <a:spcPct val="0"/>
        </a:spcAft>
        <a:buSzPct val="100000"/>
        <a:buFont typeface="Arial" charset="0"/>
        <a:buChar char="»"/>
        <a:defRPr sz="2000">
          <a:solidFill>
            <a:schemeClr val="tx1"/>
          </a:solidFill>
          <a:latin typeface="Calibri" pitchFamily="34" charset="0"/>
          <a:cs typeface="Arial" charset="0"/>
        </a:defRPr>
      </a:lvl9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65" name="TextBox 4"/>
          <p:cNvSpPr>
            <a:spLocks noChangeArrowheads="1"/>
          </p:cNvSpPr>
          <p:nvPr/>
        </p:nvSpPr>
        <p:spPr bwMode="auto">
          <a:xfrm>
            <a:off x="11271250" y="6553200"/>
            <a:ext cx="9144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ctr" defTabSz="685800"/>
            <a:fld id="{F2A4BE76-CEF0-4B22-B2C8-FEE62B77B0E6}" type="slidenum">
              <a:rPr lang="en-US" altLang="zh-CN" sz="900" b="1">
                <a:latin typeface="Arial" charset="0"/>
                <a:ea typeface="宋体" charset="-122"/>
                <a:cs typeface="Arial" charset="0"/>
              </a:rPr>
              <a:pPr algn="ctr" defTabSz="685800"/>
              <a:t>‹#›</a:t>
            </a:fld>
            <a:endParaRPr lang="en-US" altLang="zh-CN" sz="900" b="1">
              <a:latin typeface="Arial" charset="0"/>
              <a:ea typeface="宋体" charset="-122"/>
              <a:cs typeface="Arial" charset="0"/>
            </a:endParaRPr>
          </a:p>
        </p:txBody>
      </p:sp>
      <p:sp>
        <p:nvSpPr>
          <p:cNvPr id="8266"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8267"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8268" name="Footer Placeholder 1"/>
          <p:cNvSpPr>
            <a:spLocks noGrp="1" noChangeArrowheads="1"/>
          </p:cNvSpPr>
          <p:nvPr>
            <p:ph type="ftr" sz="quarter" idx="2"/>
          </p:nvPr>
        </p:nvSpPr>
        <p:spPr bwMode="auto">
          <a:xfrm>
            <a:off x="3352800" y="6402388"/>
            <a:ext cx="5486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9295" name="Group 7"/>
          <p:cNvGrpSpPr>
            <a:grpSpLocks/>
          </p:cNvGrpSpPr>
          <p:nvPr/>
        </p:nvGrpSpPr>
        <p:grpSpPr bwMode="auto">
          <a:xfrm>
            <a:off x="608013" y="5713413"/>
            <a:ext cx="4868862" cy="731837"/>
            <a:chOff x="608330" y="5713191"/>
            <a:chExt cx="4869180" cy="731520"/>
          </a:xfrm>
        </p:grpSpPr>
        <p:sp>
          <p:nvSpPr>
            <p:cNvPr id="9296" name="Oval 8"/>
            <p:cNvSpPr>
              <a:spLocks noChangeAspect="1" noChangeArrowheads="1"/>
            </p:cNvSpPr>
            <p:nvPr/>
          </p:nvSpPr>
          <p:spPr bwMode="auto">
            <a:xfrm>
              <a:off x="608330" y="5713192"/>
              <a:ext cx="731519" cy="731519"/>
            </a:xfrm>
            <a:prstGeom prst="ellipse">
              <a:avLst/>
            </a:prstGeom>
            <a:solidFill>
              <a:srgbClr val="015071"/>
            </a:solidFill>
            <a:ln w="12700" cap="flat" algn="ctr">
              <a:solidFill>
                <a:srgbClr val="FFFFFF"/>
              </a:solidFill>
              <a:prstDash val="solid"/>
              <a:round/>
              <a:headEnd type="none" w="med" len="med"/>
              <a:tailEnd type="none" w="med" len="med"/>
            </a:ln>
          </p:spPr>
          <p:txBody>
            <a:bodyPr anchor="ctr"/>
            <a:lstStyle/>
            <a:p>
              <a:pPr algn="ctr"/>
              <a:endParaRPr lang="en-US" altLang="zh-CN">
                <a:solidFill>
                  <a:srgbClr val="FFFFFF"/>
                </a:solidFill>
                <a:latin typeface="Arial" charset="0"/>
                <a:ea typeface="宋体" charset="-122"/>
              </a:endParaRPr>
            </a:p>
          </p:txBody>
        </p:sp>
        <p:pic>
          <p:nvPicPr>
            <p:cNvPr id="9297" name="Picture 10" descr="TextDescription automatically generated"/>
            <p:cNvPicPr>
              <a:picLocks noChangeAspect="1" noChangeArrowheads="1"/>
            </p:cNvPicPr>
            <p:nvPr/>
          </p:nvPicPr>
          <p:blipFill>
            <a:blip r:embed="rId14">
              <a:extLst>
                <a:ext uri="{28A0092B-C50C-407E-A947-70E740481C1C}">
                  <a14:useLocalDpi xmlns:a14="http://schemas.microsoft.com/office/drawing/2010/main" val="0"/>
                </a:ext>
              </a:extLst>
            </a:blip>
            <a:srcRect l="8446" t="20741" r="-8447" b="25922"/>
            <a:stretch>
              <a:fillRect/>
            </a:stretch>
          </p:blipFill>
          <p:spPr bwMode="auto">
            <a:xfrm>
              <a:off x="608330" y="5713191"/>
              <a:ext cx="4869180" cy="731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298" name="Title Placeholder 1"/>
          <p:cNvSpPr>
            <a:spLocks noGrp="1" noChangeArrowheads="1"/>
          </p:cNvSpPr>
          <p:nvPr>
            <p:ph type="title"/>
          </p:nvPr>
        </p:nvSpPr>
        <p:spPr bwMode="auto">
          <a:xfrm>
            <a:off x="458788" y="0"/>
            <a:ext cx="112696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a:t>
            </a:r>
          </a:p>
        </p:txBody>
      </p:sp>
      <p:sp>
        <p:nvSpPr>
          <p:cNvPr id="9299" name="Text Placeholder 2"/>
          <p:cNvSpPr>
            <a:spLocks noGrp="1" noChangeArrowheads="1"/>
          </p:cNvSpPr>
          <p:nvPr>
            <p:ph type="body" idx="1"/>
          </p:nvPr>
        </p:nvSpPr>
        <p:spPr bwMode="auto">
          <a:xfrm>
            <a:off x="463550" y="1279525"/>
            <a:ext cx="11264900" cy="493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First level</a:t>
            </a:r>
          </a:p>
          <a:p>
            <a:pPr lvl="1"/>
            <a:r>
              <a:rPr lang="en-US" altLang="zh-CN"/>
              <a:t>Second level</a:t>
            </a:r>
          </a:p>
          <a:p>
            <a:pPr lvl="2"/>
            <a:r>
              <a:rPr lang="en-US" altLang="zh-CN"/>
              <a:t>Third level</a:t>
            </a:r>
          </a:p>
          <a:p>
            <a:pPr lvl="3"/>
            <a:r>
              <a:rPr lang="en-US" altLang="zh-CN"/>
              <a:t>Fourth level</a:t>
            </a:r>
          </a:p>
          <a:p>
            <a:pPr lvl="4"/>
            <a:r>
              <a:rPr lang="en-US" altLang="zh-CN"/>
              <a:t>Fifth level</a:t>
            </a:r>
          </a:p>
          <a:p>
            <a:pPr lvl="0"/>
            <a:endParaRPr lang="en-US" altLang="zh-CN"/>
          </a:p>
          <a:p>
            <a:pPr lvl="4"/>
            <a:endParaRPr lang="en-US" altLang="zh-CN"/>
          </a:p>
          <a:p>
            <a:pPr lvl="0"/>
            <a:endParaRPr lang="en-US" altLang="zh-CN"/>
          </a:p>
          <a:p>
            <a:pPr lvl="0"/>
            <a:endParaRPr lang="en-US" altLang="zh-CN"/>
          </a:p>
          <a:p>
            <a:pPr lvl="0"/>
            <a:endParaRPr lang="en-US" altLang="zh-CN"/>
          </a:p>
        </p:txBody>
      </p:sp>
      <p:sp>
        <p:nvSpPr>
          <p:cNvPr id="9300" name="Footer Placeholder 1"/>
          <p:cNvSpPr>
            <a:spLocks noGrp="1" noChangeArrowheads="1"/>
          </p:cNvSpPr>
          <p:nvPr>
            <p:ph type="ftr" sz="quarter" idx="2"/>
          </p:nvPr>
        </p:nvSpPr>
        <p:spPr bwMode="auto">
          <a:xfrm>
            <a:off x="622300" y="5140325"/>
            <a:ext cx="5384800"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defTabSz="685800">
              <a:defRPr sz="900" b="1">
                <a:solidFill>
                  <a:srgbClr val="E85F31"/>
                </a:solidFill>
                <a:latin typeface="Arial" charset="0"/>
                <a:ea typeface="宋体" charset="-122"/>
                <a:cs typeface="Arial" charset="0"/>
              </a:defRPr>
            </a:lvl1pPr>
          </a:lstStyle>
          <a:p>
            <a:r>
              <a:rPr lang="en-US" altLang="zh-CN"/>
              <a:t>Footer</a:t>
            </a:r>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685800" rtl="0" fontAlgn="base">
        <a:spcBef>
          <a:spcPct val="0"/>
        </a:spcBef>
        <a:spcAft>
          <a:spcPct val="0"/>
        </a:spcAft>
        <a:buSzPct val="100000"/>
        <a:defRPr sz="2100">
          <a:solidFill>
            <a:schemeClr val="tx1"/>
          </a:solidFill>
          <a:latin typeface="Arial Black"/>
          <a:cs typeface="Arial" charset="0"/>
        </a:defRPr>
      </a:lvl1pPr>
      <a:lvl2pPr algn="l" defTabSz="685800" rtl="0" fontAlgn="base">
        <a:spcBef>
          <a:spcPct val="0"/>
        </a:spcBef>
        <a:spcAft>
          <a:spcPct val="0"/>
        </a:spcAft>
        <a:buSzPct val="100000"/>
        <a:defRPr sz="2100">
          <a:solidFill>
            <a:schemeClr val="tx1"/>
          </a:solidFill>
          <a:latin typeface="Arial Black"/>
          <a:cs typeface="Arial" charset="0"/>
        </a:defRPr>
      </a:lvl2pPr>
      <a:lvl3pPr algn="l" defTabSz="685800" rtl="0" fontAlgn="base">
        <a:spcBef>
          <a:spcPct val="0"/>
        </a:spcBef>
        <a:spcAft>
          <a:spcPct val="0"/>
        </a:spcAft>
        <a:buSzPct val="100000"/>
        <a:defRPr sz="2100">
          <a:solidFill>
            <a:schemeClr val="tx1"/>
          </a:solidFill>
          <a:latin typeface="Arial Black"/>
          <a:cs typeface="Arial" charset="0"/>
        </a:defRPr>
      </a:lvl3pPr>
      <a:lvl4pPr algn="l" defTabSz="685800" rtl="0" fontAlgn="base">
        <a:spcBef>
          <a:spcPct val="0"/>
        </a:spcBef>
        <a:spcAft>
          <a:spcPct val="0"/>
        </a:spcAft>
        <a:buSzPct val="100000"/>
        <a:defRPr sz="2100">
          <a:solidFill>
            <a:schemeClr val="tx1"/>
          </a:solidFill>
          <a:latin typeface="Arial Black"/>
          <a:cs typeface="Arial" charset="0"/>
        </a:defRPr>
      </a:lvl4pPr>
      <a:lvl5pPr algn="l" defTabSz="685800" rtl="0" fontAlgn="base">
        <a:spcBef>
          <a:spcPct val="0"/>
        </a:spcBef>
        <a:spcAft>
          <a:spcPct val="0"/>
        </a:spcAft>
        <a:buSzPct val="100000"/>
        <a:defRPr sz="2100">
          <a:solidFill>
            <a:schemeClr val="tx1"/>
          </a:solidFill>
          <a:latin typeface="Arial Black"/>
          <a:cs typeface="Arial" charset="0"/>
        </a:defRPr>
      </a:lvl5pPr>
      <a:lvl6pPr marL="457200" algn="l" defTabSz="685800" rtl="0" fontAlgn="base">
        <a:spcBef>
          <a:spcPct val="0"/>
        </a:spcBef>
        <a:spcAft>
          <a:spcPct val="0"/>
        </a:spcAft>
        <a:buSzPct val="100000"/>
        <a:defRPr sz="2100">
          <a:solidFill>
            <a:schemeClr val="tx1"/>
          </a:solidFill>
          <a:latin typeface="Arial Black"/>
          <a:cs typeface="Arial" charset="0"/>
        </a:defRPr>
      </a:lvl6pPr>
      <a:lvl7pPr marL="914400" algn="l" defTabSz="685800" rtl="0" fontAlgn="base">
        <a:spcBef>
          <a:spcPct val="0"/>
        </a:spcBef>
        <a:spcAft>
          <a:spcPct val="0"/>
        </a:spcAft>
        <a:buSzPct val="100000"/>
        <a:defRPr sz="2100">
          <a:solidFill>
            <a:schemeClr val="tx1"/>
          </a:solidFill>
          <a:latin typeface="Arial Black"/>
          <a:cs typeface="Arial" charset="0"/>
        </a:defRPr>
      </a:lvl7pPr>
      <a:lvl8pPr marL="1371600" algn="l" defTabSz="685800" rtl="0" fontAlgn="base">
        <a:spcBef>
          <a:spcPct val="0"/>
        </a:spcBef>
        <a:spcAft>
          <a:spcPct val="0"/>
        </a:spcAft>
        <a:buSzPct val="100000"/>
        <a:defRPr sz="2100">
          <a:solidFill>
            <a:schemeClr val="tx1"/>
          </a:solidFill>
          <a:latin typeface="Arial Black"/>
          <a:cs typeface="Arial" charset="0"/>
        </a:defRPr>
      </a:lvl8pPr>
      <a:lvl9pPr marL="1828800" algn="l" defTabSz="685800" rtl="0" fontAlgn="base">
        <a:spcBef>
          <a:spcPct val="0"/>
        </a:spcBef>
        <a:spcAft>
          <a:spcPct val="0"/>
        </a:spcAft>
        <a:buSzPct val="100000"/>
        <a:defRPr sz="2100">
          <a:solidFill>
            <a:schemeClr val="tx1"/>
          </a:solidFill>
          <a:latin typeface="Arial Black"/>
          <a:cs typeface="Arial" charset="0"/>
        </a:defRPr>
      </a:lvl9pPr>
    </p:titleStyle>
    <p:bodyStyle>
      <a:lvl1pPr marL="239713" indent="-239713" algn="l" defTabSz="685800" rtl="0" fontAlgn="ctr">
        <a:spcBef>
          <a:spcPts val="450"/>
        </a:spcBef>
        <a:spcAft>
          <a:spcPts val="300"/>
        </a:spcAft>
        <a:buClr>
          <a:srgbClr val="E85F31"/>
        </a:buClr>
        <a:buSzPct val="100000"/>
        <a:buFont typeface="Wingdings 2" pitchFamily="18" charset="2"/>
        <a:buChar char=""/>
        <a:defRPr sz="1300" b="1">
          <a:solidFill>
            <a:schemeClr val="tx1"/>
          </a:solidFill>
          <a:latin typeface="Arial" charset="0"/>
          <a:cs typeface="Arial" charset="0"/>
        </a:defRPr>
      </a:lvl1pPr>
      <a:lvl2pPr marL="479425" indent="-171450" algn="l" defTabSz="685800" rtl="0" fontAlgn="ctr">
        <a:spcBef>
          <a:spcPts val="300"/>
        </a:spcBef>
        <a:spcAft>
          <a:spcPts val="300"/>
        </a:spcAft>
        <a:buClr>
          <a:srgbClr val="E85F31"/>
        </a:buClr>
        <a:buSzPct val="100000"/>
        <a:buFont typeface="Arial" charset="0"/>
        <a:buChar char="•"/>
        <a:defRPr sz="1200">
          <a:solidFill>
            <a:schemeClr val="tx1"/>
          </a:solidFill>
          <a:latin typeface="Arial" charset="0"/>
          <a:cs typeface="Arial" charset="0"/>
        </a:defRPr>
      </a:lvl2pPr>
      <a:lvl3pPr marL="754063" indent="-171450" algn="l" defTabSz="685800" rtl="0" fontAlgn="ctr">
        <a:spcBef>
          <a:spcPts val="300"/>
        </a:spcBef>
        <a:spcAft>
          <a:spcPts val="300"/>
        </a:spcAft>
        <a:buClr>
          <a:srgbClr val="E85F31"/>
        </a:buClr>
        <a:buSzPct val="100000"/>
        <a:buFont typeface="Arial" charset="0"/>
        <a:buChar char="–"/>
        <a:defRPr sz="1000">
          <a:solidFill>
            <a:schemeClr val="tx1"/>
          </a:solidFill>
          <a:latin typeface="Arial" charset="0"/>
          <a:cs typeface="Arial" charset="0"/>
        </a:defRPr>
      </a:lvl3pPr>
      <a:lvl4pPr marL="993775" indent="-171450" algn="l" defTabSz="685800" rtl="0" fontAlgn="ctr">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4pPr>
      <a:lvl5pPr marL="13017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5pPr>
      <a:lvl6pPr marL="17589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6pPr>
      <a:lvl7pPr marL="22161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7pPr>
      <a:lvl8pPr marL="26733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8pPr>
      <a:lvl9pPr marL="3130550" indent="-204788" algn="l" defTabSz="685800" rtl="0" fontAlgn="base">
        <a:spcBef>
          <a:spcPts val="300"/>
        </a:spcBef>
        <a:spcAft>
          <a:spcPts val="300"/>
        </a:spcAft>
        <a:buClr>
          <a:srgbClr val="E85F31"/>
        </a:buClr>
        <a:buSzPct val="100000"/>
        <a:buFont typeface="Arial" charset="0"/>
        <a:buChar char="•"/>
        <a:defRPr sz="900">
          <a:solidFill>
            <a:schemeClr val="tx1"/>
          </a:solidFill>
          <a:latin typeface="Arial" charset="0"/>
          <a:cs typeface="Arial"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5.xml"/><Relationship Id="rId12" Type="http://schemas.openxmlformats.org/officeDocument/2006/relationships/slide" Target="slide5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55.xml"/><Relationship Id="rId5" Type="http://schemas.openxmlformats.org/officeDocument/2006/relationships/slide" Target="slide15.xml"/><Relationship Id="rId10" Type="http://schemas.openxmlformats.org/officeDocument/2006/relationships/slide" Target="slide50.xml"/><Relationship Id="rId4" Type="http://schemas.openxmlformats.org/officeDocument/2006/relationships/slide" Target="slide7.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mailto:doer.smart@mass.gov"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09" name="Title 1"/>
          <p:cNvSpPr>
            <a:spLocks noGrp="1" noChangeArrowheads="1"/>
          </p:cNvSpPr>
          <p:nvPr>
            <p:ph type="ctrTitle" idx="4294967295"/>
          </p:nvPr>
        </p:nvSpPr>
        <p:spPr>
          <a:xfrm>
            <a:off x="3300413" y="2786063"/>
            <a:ext cx="8161337" cy="2890837"/>
          </a:xfrm>
          <a:ln/>
        </p:spPr>
        <p:txBody>
          <a:bodyPr/>
          <a:lstStyle/>
          <a:p>
            <a:pPr algn="r"/>
            <a:r>
              <a:rPr lang="" sz="3600" dirty="0">
                <a:solidFill>
                  <a:srgbClr val="1F497D"/>
                </a:solidFill>
              </a:rPr>
              <a:t>Pruposta Straw di Solar Massachusetts Renewable Target (SMART)</a:t>
            </a:r>
            <a:br>
              <a:rPr lang="" sz="3600" dirty="0">
                <a:solidFill>
                  <a:srgbClr val="1F497D"/>
                </a:solidFill>
              </a:rPr>
            </a:br>
            <a:r>
              <a:rPr lang="" sz="2800" dirty="0">
                <a:solidFill>
                  <a:srgbClr val="7F7F7F"/>
                </a:solidFill>
              </a:rPr>
              <a:t>10 di julhu, 2024</a:t>
            </a:r>
          </a:p>
        </p:txBody>
      </p:sp>
      <p:cxnSp>
        <p:nvCxnSpPr>
          <p:cNvPr id="66110" name="Straight Connector 7"/>
          <p:cNvCxnSpPr>
            <a:cxnSpLocks noChangeShapeType="1"/>
          </p:cNvCxnSpPr>
          <p:nvPr/>
        </p:nvCxnSpPr>
        <p:spPr bwMode="auto">
          <a:xfrm>
            <a:off x="3400425" y="5051425"/>
            <a:ext cx="7940675" cy="0"/>
          </a:xfrm>
          <a:prstGeom prst="line">
            <a:avLst/>
          </a:prstGeom>
          <a:noFill/>
          <a:ln w="19050" cap="flat" algn="ctr">
            <a:solidFill>
              <a:srgbClr val="1F497D"/>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66111" name="TextBox 1"/>
          <p:cNvSpPr>
            <a:spLocks noChangeArrowheads="1"/>
          </p:cNvSpPr>
          <p:nvPr/>
        </p:nvSpPr>
        <p:spPr bwMode="auto">
          <a:xfrm>
            <a:off x="7534275" y="823913"/>
            <a:ext cx="4191000" cy="92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b="1" dirty="0">
                <a:solidFill>
                  <a:srgbClr val="1F497D"/>
                </a:solidFill>
              </a:rPr>
              <a:t>COMMONWEALTH OF MASSACHUSETTS</a:t>
            </a:r>
          </a:p>
          <a:p>
            <a:pPr algn="r"/>
            <a:r>
              <a:rPr lang="en-US" b="1" dirty="0">
                <a:solidFill>
                  <a:srgbClr val="1F497D"/>
                </a:solidFill>
              </a:rPr>
              <a:t>DEPARTMENT OF ENERGY RESOURCES</a:t>
            </a:r>
          </a:p>
          <a:p>
            <a:pPr algn="r"/>
            <a:r>
              <a:rPr lang="" i="1" dirty="0">
                <a:solidFill>
                  <a:srgbClr val="1F497D"/>
                </a:solidFill>
              </a:rPr>
              <a:t>Elizabeth Mahony, Kumisária</a:t>
            </a:r>
          </a:p>
        </p:txBody>
      </p:sp>
      <p:sp>
        <p:nvSpPr>
          <p:cNvPr id="66112" name="Footer Placeholder 4"/>
          <p:cNvSpPr>
            <a:spLocks noGrp="1" noChangeArrowheads="1"/>
          </p:cNvSpPr>
          <p:nvPr>
            <p:ph type="ftr" sz="quarter" idx="10"/>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37" name="Title 1"/>
          <p:cNvSpPr>
            <a:spLocks noGrp="1" noChangeArrowheads="1"/>
          </p:cNvSpPr>
          <p:nvPr>
            <p:ph type="title" idx="4294967295"/>
          </p:nvPr>
        </p:nvSpPr>
        <p:spPr>
          <a:ln/>
        </p:spPr>
        <p:txBody>
          <a:bodyPr/>
          <a:lstStyle/>
          <a:p>
            <a:r>
              <a:rPr lang="" sz="3600">
                <a:cs typeface="Calibri" pitchFamily="34" charset="0"/>
              </a:rPr>
              <a:t>       Kapasidadi Anual di Bloku - Prujetus Grandi (&gt;25 kW)</a:t>
            </a:r>
          </a:p>
        </p:txBody>
      </p:sp>
      <p:sp>
        <p:nvSpPr>
          <p:cNvPr id="75438" name="Content Placeholder 2"/>
          <p:cNvSpPr>
            <a:spLocks noGrp="1" noChangeArrowheads="1"/>
          </p:cNvSpPr>
          <p:nvPr>
            <p:ph idx="4294967295"/>
          </p:nvPr>
        </p:nvSpPr>
        <p:spPr>
          <a:xfrm>
            <a:off x="257175" y="1123950"/>
            <a:ext cx="11311433" cy="53149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514350" indent="-457200"/>
            <a:r>
              <a:rPr lang="" sz="2200" b="1" dirty="0">
                <a:cs typeface="Calibri" pitchFamily="34" charset="0"/>
              </a:rPr>
              <a:t>Kapasidadi di bloku pa prujetus grandi (&gt;25 kW) ta</a:t>
            </a:r>
            <a:r>
              <a:rPr lang="" sz="2200" dirty="0">
                <a:cs typeface="Calibri" pitchFamily="34" charset="0"/>
              </a:rPr>
              <a:t> </a:t>
            </a:r>
            <a:r>
              <a:rPr lang="" sz="2200" b="1" dirty="0">
                <a:cs typeface="Calibri" pitchFamily="34" charset="0"/>
              </a:rPr>
              <a:t>bai ser diterminadu</a:t>
            </a:r>
            <a:r>
              <a:rPr lang="" sz="2200" dirty="0">
                <a:cs typeface="Calibri" pitchFamily="34" charset="0"/>
              </a:rPr>
              <a:t> </a:t>
            </a:r>
            <a:r>
              <a:rPr lang="" sz="2200" b="1" dirty="0">
                <a:cs typeface="Calibri" pitchFamily="34" charset="0"/>
              </a:rPr>
              <a:t>anualmenti</a:t>
            </a:r>
            <a:r>
              <a:rPr lang="" sz="2200" dirty="0">
                <a:cs typeface="Calibri" pitchFamily="34" charset="0"/>
              </a:rPr>
              <a:t> ku bazi na prugresu rializadu en relason a objetivus di inplantason di inerjia sular y na kustus di inerjia sular en tenpu rial.</a:t>
            </a:r>
          </a:p>
          <a:p>
            <a:pPr lvl="2"/>
            <a:r>
              <a:rPr lang="" sz="2200" dirty="0"/>
              <a:t>Pa kria serteza duranti tranzison inisial di prugrama, DOER ta bai stabelesi kes blokus di kapasidadi anual a sigir pa prujetus grandi pa anus di prugramason di 2025-2026 y 2026-2027 : </a:t>
            </a:r>
          </a:p>
          <a:p>
            <a:pPr lvl="2"/>
            <a:endParaRPr lang="en-US" altLang="zh-CN" sz="3600" dirty="0">
              <a:ea typeface="宋体" charset="-122"/>
              <a:cs typeface="Calibri" pitchFamily="34" charset="0"/>
            </a:endParaRPr>
          </a:p>
          <a:p>
            <a:pPr lvl="2"/>
            <a:endParaRPr lang="en-US" altLang="zh-CN" dirty="0">
              <a:ea typeface="宋体" charset="-122"/>
              <a:cs typeface="Calibri" pitchFamily="34" charset="0"/>
            </a:endParaRPr>
          </a:p>
          <a:p>
            <a:pPr lvl="2">
              <a:buFont typeface="Arial" charset="0"/>
              <a:buNone/>
            </a:pPr>
            <a:endParaRPr lang="en-US" altLang="zh-CN" dirty="0">
              <a:ea typeface="宋体" charset="-122"/>
              <a:cs typeface="Calibri" pitchFamily="34" charset="0"/>
            </a:endParaRPr>
          </a:p>
          <a:p>
            <a:pPr lvl="2"/>
            <a:r>
              <a:rPr lang="" sz="2200" dirty="0"/>
              <a:t>Kapasidadi ta bai ser atribuidu a zonas di servisu pruporsiunalmenti ku karga. </a:t>
            </a:r>
          </a:p>
          <a:p>
            <a:pPr lvl="1">
              <a:buFont typeface="Arial" charset="0"/>
              <a:buChar char="•"/>
            </a:pPr>
            <a:r>
              <a:rPr lang="" sz="2200" dirty="0">
                <a:cs typeface="Calibri" pitchFamily="34" charset="0"/>
              </a:rPr>
              <a:t>Na anus a sigir a anus di prugramason di 2025 y 2026, DOER ta bai anunsia atribuison di kapasidadi y taxas di konpensason di bazi di anu siginti ti 31 di agostu.</a:t>
            </a:r>
          </a:p>
          <a:p>
            <a:pPr lvl="1">
              <a:buFont typeface="Arial" charset="0"/>
              <a:buNone/>
            </a:pPr>
            <a:r>
              <a:rPr lang="" sz="1800" dirty="0">
                <a:cs typeface="Calibri" pitchFamily="34" charset="0"/>
              </a:rPr>
              <a:t>*Datas podi varia na anus di prugramason di 2025 y 2026</a:t>
            </a:r>
          </a:p>
        </p:txBody>
      </p:sp>
      <p:sp>
        <p:nvSpPr>
          <p:cNvPr id="75439" name="Date Placeholder 3"/>
          <p:cNvSpPr>
            <a:spLocks noGrp="1" noChangeArrowheads="1"/>
          </p:cNvSpPr>
          <p:nvPr>
            <p:ph type="dt" sz="quarter" idx="10"/>
          </p:nvPr>
        </p:nvSpPr>
        <p:spPr/>
        <p:txBody>
          <a:bodyPr/>
          <a:lstStyle/>
          <a:p>
            <a:fld id="{3F9EFC23-DEBB-47D6-AA13-2375212BAB33}" type="datetime2">
              <a:rPr lang="en-US" altLang="zh-CN">
                <a:cs typeface="Calibri" pitchFamily="34" charset="0"/>
              </a:rPr>
              <a:pPr/>
              <a:t>Friday, July 12, 2024</a:t>
            </a:fld>
            <a:endParaRPr lang="en-US" altLang="zh-CN">
              <a:cs typeface="Calibri" pitchFamily="34" charset="0"/>
            </a:endParaRPr>
          </a:p>
        </p:txBody>
      </p:sp>
      <p:sp>
        <p:nvSpPr>
          <p:cNvPr id="75440" name="Footer Placeholder 4"/>
          <p:cNvSpPr>
            <a:spLocks noGrp="1" noChangeArrowheads="1"/>
          </p:cNvSpPr>
          <p:nvPr>
            <p:ph type="ftr" sz="quarter" idx="11"/>
          </p:nvPr>
        </p:nvSpPr>
        <p:spPr>
          <a:xfrm>
            <a:off x="4165600" y="6465888"/>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5441" name="Slide Number Placeholder 5"/>
          <p:cNvSpPr>
            <a:spLocks noGrp="1" noChangeArrowheads="1"/>
          </p:cNvSpPr>
          <p:nvPr>
            <p:ph type="sldNum" sz="quarter" idx="12"/>
          </p:nvPr>
        </p:nvSpPr>
        <p:spPr/>
        <p:txBody>
          <a:bodyPr/>
          <a:lstStyle/>
          <a:p>
            <a:fld id="{11C6A013-4E14-4D5B-A670-837D1C084FB8}" type="slidenum">
              <a:rPr lang="en-US" altLang="zh-CN">
                <a:cs typeface="Calibri" pitchFamily="34" charset="0"/>
              </a:rPr>
              <a:pPr/>
              <a:t>10</a:t>
            </a:fld>
            <a:endParaRPr lang="en-US" altLang="zh-CN">
              <a:cs typeface="Calibri" pitchFamily="34" charset="0"/>
            </a:endParaRPr>
          </a:p>
        </p:txBody>
      </p:sp>
      <p:graphicFrame>
        <p:nvGraphicFramePr>
          <p:cNvPr id="75442" name="Table 7"/>
          <p:cNvGraphicFramePr>
            <a:graphicFrameLocks noGrp="1"/>
          </p:cNvGraphicFramePr>
          <p:nvPr>
            <p:extLst>
              <p:ext uri="{D42A27DB-BD31-4B8C-83A1-F6EECF244321}">
                <p14:modId xmlns:p14="http://schemas.microsoft.com/office/powerpoint/2010/main" val="182290701"/>
              </p:ext>
            </p:extLst>
          </p:nvPr>
        </p:nvGraphicFramePr>
        <p:xfrm>
          <a:off x="2207568" y="3429000"/>
          <a:ext cx="8128000" cy="1300164"/>
        </p:xfrm>
        <a:graphic>
          <a:graphicData uri="http://schemas.openxmlformats.org/drawingml/2006/table">
            <a:tbl>
              <a:tblPr/>
              <a:tblGrid>
                <a:gridCol w="2335808">
                  <a:extLst>
                    <a:ext uri="{9D8B030D-6E8A-4147-A177-3AD203B41FA5}">
                      <a16:colId xmlns:a16="http://schemas.microsoft.com/office/drawing/2014/main" val="20000"/>
                    </a:ext>
                  </a:extLst>
                </a:gridCol>
                <a:gridCol w="5792192">
                  <a:extLst>
                    <a:ext uri="{9D8B030D-6E8A-4147-A177-3AD203B41FA5}">
                      <a16:colId xmlns:a16="http://schemas.microsoft.com/office/drawing/2014/main" val="20001"/>
                    </a:ext>
                  </a:extLst>
                </a:gridCol>
              </a:tblGrid>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1" i="0" u="none" strike="noStrike" cap="none" normalizeH="0" baseline="0" dirty="0">
                          <a:ln>
                            <a:noFill/>
                          </a:ln>
                          <a:solidFill>
                            <a:srgbClr val="FFFFFF"/>
                          </a:solidFill>
                          <a:effectLst/>
                          <a:latin typeface="Calibri" pitchFamily="34" charset="0"/>
                          <a:cs typeface="Calibri" pitchFamily="34" charset="0"/>
                        </a:rPr>
                        <a:t>Anu di Prugrama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1" i="0" u="none" strike="noStrike" cap="none" normalizeH="0" baseline="0" dirty="0">
                          <a:ln>
                            <a:noFill/>
                          </a:ln>
                          <a:solidFill>
                            <a:srgbClr val="FFFFFF"/>
                          </a:solidFill>
                          <a:effectLst/>
                          <a:latin typeface="Calibri" pitchFamily="34" charset="0"/>
                          <a:cs typeface="Calibri" pitchFamily="34" charset="0"/>
                        </a:rPr>
                        <a:t>Prujetu Grandi (&gt;25 kW) Kapasidadi Dispunivel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2025*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dirty="0">
                          <a:ln>
                            <a:noFill/>
                          </a:ln>
                          <a:solidFill>
                            <a:srgbClr val="000000"/>
                          </a:solidFill>
                          <a:effectLst/>
                          <a:latin typeface="Calibri" pitchFamily="34" charset="0"/>
                          <a:cs typeface="Calibri" pitchFamily="34" charset="0"/>
                        </a:rPr>
                        <a:t>300 MW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3338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2026*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dirty="0">
                          <a:ln>
                            <a:noFill/>
                          </a:ln>
                          <a:solidFill>
                            <a:srgbClr val="000000"/>
                          </a:solidFill>
                          <a:effectLst/>
                          <a:latin typeface="Calibri" pitchFamily="34" charset="0"/>
                          <a:cs typeface="Calibri" pitchFamily="34" charset="0"/>
                        </a:rPr>
                        <a:t> 300 MW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82" name="Title 1"/>
          <p:cNvSpPr>
            <a:spLocks noGrp="1" noChangeArrowheads="1"/>
          </p:cNvSpPr>
          <p:nvPr>
            <p:ph type="title" idx="4294967295"/>
          </p:nvPr>
        </p:nvSpPr>
        <p:spPr>
          <a:ln/>
        </p:spPr>
        <p:txBody>
          <a:bodyPr/>
          <a:lstStyle/>
          <a:p>
            <a:r>
              <a:rPr lang="" sz="3600" dirty="0"/>
              <a:t>Atribuisons di Kapasidadi pa Prujetu Grandi</a:t>
            </a:r>
          </a:p>
        </p:txBody>
      </p:sp>
      <p:sp>
        <p:nvSpPr>
          <p:cNvPr id="76483" name="Content Placeholder 2"/>
          <p:cNvSpPr>
            <a:spLocks noGrp="1" noChangeArrowheads="1"/>
          </p:cNvSpPr>
          <p:nvPr>
            <p:ph idx="4294967295"/>
          </p:nvPr>
        </p:nvSpPr>
        <p:spPr>
          <a:xfrm>
            <a:off x="600075" y="1143000"/>
            <a:ext cx="10972800" cy="4983163"/>
          </a:xfrm>
          <a:ln/>
        </p:spPr>
        <p:txBody>
          <a:bodyPr/>
          <a:lstStyle/>
          <a:p>
            <a:r>
              <a:rPr lang="" sz="2800" dirty="0"/>
              <a:t>Prujetus grandi ta bai ten un periudu di kandidatura inisial abertu di 10 dia útil pa es kandidata pa un atribuison di kapasidadi, ku inisiu a 15 di janeru di kada anu di prugrama. </a:t>
            </a:r>
          </a:p>
          <a:p>
            <a:pPr lvl="1"/>
            <a:r>
              <a:rPr lang="" sz="2400" dirty="0"/>
              <a:t>DOER ta bai organiza tudu pididus resebedu na primerus 10 dia útil ti data di izekuson di ISA y é ta bai atribui kapasidadi en konfurmidadi ( dipendendu di análizi y apruvason di pididu). </a:t>
            </a:r>
          </a:p>
          <a:p>
            <a:pPr lvl="1">
              <a:buFont typeface="Arial,Sans-Serif"/>
              <a:buChar char="–"/>
            </a:pPr>
            <a:r>
              <a:rPr lang="" sz="2400" dirty="0"/>
              <a:t>Si resta kapasidadi na fin di kes 10 dia inisial, kela ta bai ser atribuidu nun bazi rigular ti kapasidadi anual isgota. </a:t>
            </a:r>
          </a:p>
          <a:p>
            <a:pPr lvl="1"/>
            <a:r>
              <a:rPr lang="" sz="2400" dirty="0"/>
              <a:t>Si tudu kapasidadi anual for atribuidu, kes pididus ki ka risebi un atribuison di kapasidadi ta bai ser kulokadu na un lista di spera.</a:t>
            </a:r>
          </a:p>
          <a:p>
            <a:pPr lvl="2"/>
            <a:r>
              <a:rPr lang="" sz="2000" dirty="0"/>
              <a:t>Prujetus na lista di spera ki ka risebi un atribuison di kapasidadi na anu di prugrama ta bai ten priuridadi pa un atribuison di kapasidadi na anu di prugrama a sigir.</a:t>
            </a:r>
          </a:p>
        </p:txBody>
      </p:sp>
      <p:sp>
        <p:nvSpPr>
          <p:cNvPr id="76484" name="Date Placeholder 3"/>
          <p:cNvSpPr>
            <a:spLocks noGrp="1" noChangeArrowheads="1"/>
          </p:cNvSpPr>
          <p:nvPr>
            <p:ph type="dt" sz="quarter" idx="10"/>
          </p:nvPr>
        </p:nvSpPr>
        <p:spPr/>
        <p:txBody>
          <a:bodyPr/>
          <a:lstStyle/>
          <a:p>
            <a:fld id="{DE111F94-8D32-43B8-A3C1-B89F4818A0D1}" type="datetime2">
              <a:rPr lang="en-US" altLang="zh-CN">
                <a:cs typeface="Calibri" pitchFamily="34" charset="0"/>
              </a:rPr>
              <a:pPr/>
              <a:t>Friday, July 12, 2024</a:t>
            </a:fld>
            <a:endParaRPr lang="en-US" altLang="zh-CN">
              <a:cs typeface="Calibri" pitchFamily="34" charset="0"/>
            </a:endParaRPr>
          </a:p>
        </p:txBody>
      </p:sp>
      <p:sp>
        <p:nvSpPr>
          <p:cNvPr id="7648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6486" name="Slide Number Placeholder 5"/>
          <p:cNvSpPr>
            <a:spLocks noGrp="1" noChangeArrowheads="1"/>
          </p:cNvSpPr>
          <p:nvPr>
            <p:ph type="sldNum" sz="quarter" idx="12"/>
          </p:nvPr>
        </p:nvSpPr>
        <p:spPr/>
        <p:txBody>
          <a:bodyPr/>
          <a:lstStyle/>
          <a:p>
            <a:fld id="{A57E4466-5171-4BBB-A7CB-557ADCD67E2E}" type="slidenum">
              <a:rPr lang="en-US" altLang="zh-CN">
                <a:cs typeface="Calibri" pitchFamily="34" charset="0"/>
              </a:rPr>
              <a:pPr/>
              <a:t>11</a:t>
            </a:fld>
            <a:endParaRPr lang="en-US" altLang="zh-CN">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3" name="Title 1"/>
          <p:cNvSpPr>
            <a:spLocks noGrp="1" noChangeArrowheads="1"/>
          </p:cNvSpPr>
          <p:nvPr>
            <p:ph type="title" idx="4294967295"/>
          </p:nvPr>
        </p:nvSpPr>
        <p:spPr>
          <a:ln/>
        </p:spPr>
        <p:txBody>
          <a:bodyPr/>
          <a:lstStyle/>
          <a:p>
            <a:r>
              <a:rPr lang=""/>
              <a:t>Rizervas di Kapasidadi</a:t>
            </a:r>
          </a:p>
        </p:txBody>
      </p:sp>
      <p:sp>
        <p:nvSpPr>
          <p:cNvPr id="77514" name="Content Placeholder 2"/>
          <p:cNvSpPr>
            <a:spLocks noGrp="1" noChangeArrowheads="1"/>
          </p:cNvSpPr>
          <p:nvPr>
            <p:ph idx="4294967295"/>
          </p:nvPr>
        </p:nvSpPr>
        <p:spPr>
          <a:xfrm>
            <a:off x="433388" y="1089025"/>
            <a:ext cx="10972800" cy="4983163"/>
          </a:xfrm>
          <a:ln/>
        </p:spPr>
        <p:txBody>
          <a:bodyPr/>
          <a:lstStyle/>
          <a:p>
            <a:endParaRPr lang="en-US" altLang="zh-CN">
              <a:ea typeface="宋体" charset="-122"/>
              <a:cs typeface="Calibri" pitchFamily="34" charset="0"/>
            </a:endParaRPr>
          </a:p>
          <a:p>
            <a:endParaRPr lang="en-US" altLang="zh-CN">
              <a:ea typeface="宋体" charset="-122"/>
            </a:endParaRPr>
          </a:p>
        </p:txBody>
      </p:sp>
      <p:sp>
        <p:nvSpPr>
          <p:cNvPr id="77515" name="Date Placeholder 3"/>
          <p:cNvSpPr>
            <a:spLocks noGrp="1" noChangeArrowheads="1"/>
          </p:cNvSpPr>
          <p:nvPr>
            <p:ph type="dt" sz="quarter" idx="10"/>
          </p:nvPr>
        </p:nvSpPr>
        <p:spPr/>
        <p:txBody>
          <a:bodyPr/>
          <a:lstStyle/>
          <a:p>
            <a:fld id="{FF60FB4C-7633-4EC0-A851-AC06443304B8}" type="datetime2">
              <a:rPr lang="en-US" altLang="zh-CN">
                <a:cs typeface="Calibri" pitchFamily="34" charset="0"/>
              </a:rPr>
              <a:pPr/>
              <a:t>Friday, July 12, 2024</a:t>
            </a:fld>
            <a:endParaRPr lang="en-US" altLang="zh-CN">
              <a:cs typeface="Calibri" pitchFamily="34" charset="0"/>
            </a:endParaRPr>
          </a:p>
        </p:txBody>
      </p:sp>
      <p:sp>
        <p:nvSpPr>
          <p:cNvPr id="77516" name="Footer Placeholder 4"/>
          <p:cNvSpPr>
            <a:spLocks noGrp="1" noChangeArrowheads="1"/>
          </p:cNvSpPr>
          <p:nvPr>
            <p:ph type="ftr" sz="quarter" idx="11"/>
          </p:nvPr>
        </p:nvSpPr>
        <p:spPr>
          <a:xfrm>
            <a:off x="4189413" y="636746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7517" name="Slide Number Placeholder 5"/>
          <p:cNvSpPr>
            <a:spLocks noGrp="1" noChangeArrowheads="1"/>
          </p:cNvSpPr>
          <p:nvPr>
            <p:ph type="sldNum" sz="quarter" idx="12"/>
          </p:nvPr>
        </p:nvSpPr>
        <p:spPr/>
        <p:txBody>
          <a:bodyPr/>
          <a:lstStyle/>
          <a:p>
            <a:fld id="{BFF5E95F-067C-499C-AD2F-A04E04360BDD}" type="slidenum">
              <a:rPr lang="en-US" altLang="zh-CN">
                <a:cs typeface="Calibri" pitchFamily="34" charset="0"/>
              </a:rPr>
              <a:pPr/>
              <a:t>12</a:t>
            </a:fld>
            <a:endParaRPr lang="en-US" altLang="zh-CN">
              <a:cs typeface="Calibri" pitchFamily="34" charset="0"/>
            </a:endParaRPr>
          </a:p>
        </p:txBody>
      </p:sp>
      <p:sp>
        <p:nvSpPr>
          <p:cNvPr id="77518" name="TextBox 7"/>
          <p:cNvSpPr>
            <a:spLocks noChangeArrowheads="1"/>
          </p:cNvSpPr>
          <p:nvPr/>
        </p:nvSpPr>
        <p:spPr bwMode="auto">
          <a:xfrm>
            <a:off x="1892300" y="1296988"/>
            <a:ext cx="8878888" cy="954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 sz="2800"/>
              <a:t>DOER ta prupoi atualiza rizervas di kapasidadi pa kada bloku anual, sima sta indikadu li di baxu. </a:t>
            </a:r>
          </a:p>
        </p:txBody>
      </p:sp>
      <p:graphicFrame>
        <p:nvGraphicFramePr>
          <p:cNvPr id="77519" name="Table 12"/>
          <p:cNvGraphicFramePr>
            <a:graphicFrameLocks noGrp="1"/>
          </p:cNvGraphicFramePr>
          <p:nvPr>
            <p:extLst>
              <p:ext uri="{D42A27DB-BD31-4B8C-83A1-F6EECF244321}">
                <p14:modId xmlns:p14="http://schemas.microsoft.com/office/powerpoint/2010/main" val="2903258129"/>
              </p:ext>
            </p:extLst>
          </p:nvPr>
        </p:nvGraphicFramePr>
        <p:xfrm>
          <a:off x="1928813" y="2336800"/>
          <a:ext cx="8955087" cy="2436495"/>
        </p:xfrm>
        <a:graphic>
          <a:graphicData uri="http://schemas.openxmlformats.org/drawingml/2006/table">
            <a:tbl>
              <a:tblPr/>
              <a:tblGrid>
                <a:gridCol w="3708400">
                  <a:extLst>
                    <a:ext uri="{9D8B030D-6E8A-4147-A177-3AD203B41FA5}">
                      <a16:colId xmlns:a16="http://schemas.microsoft.com/office/drawing/2014/main" val="20000"/>
                    </a:ext>
                  </a:extLst>
                </a:gridCol>
                <a:gridCol w="1749425">
                  <a:extLst>
                    <a:ext uri="{9D8B030D-6E8A-4147-A177-3AD203B41FA5}">
                      <a16:colId xmlns:a16="http://schemas.microsoft.com/office/drawing/2014/main" val="20001"/>
                    </a:ext>
                  </a:extLst>
                </a:gridCol>
                <a:gridCol w="1517674">
                  <a:extLst>
                    <a:ext uri="{9D8B030D-6E8A-4147-A177-3AD203B41FA5}">
                      <a16:colId xmlns:a16="http://schemas.microsoft.com/office/drawing/2014/main" val="20002"/>
                    </a:ext>
                  </a:extLst>
                </a:gridCol>
                <a:gridCol w="1979588">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dirty="0">
                          <a:ln>
                            <a:noFill/>
                          </a:ln>
                          <a:solidFill>
                            <a:srgbClr val="FFFFFF"/>
                          </a:solidFill>
                          <a:effectLst/>
                          <a:latin typeface="Calibri" pitchFamily="34" charset="0"/>
                          <a:cs typeface="Calibri" pitchFamily="34" charset="0"/>
                        </a:rPr>
                        <a:t>Katiguria di Rizerva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a:ln>
                            <a:noFill/>
                          </a:ln>
                          <a:solidFill>
                            <a:srgbClr val="FFFFFF"/>
                          </a:solidFill>
                          <a:effectLst/>
                          <a:latin typeface="Calibri" pitchFamily="34" charset="0"/>
                          <a:cs typeface="Calibri" pitchFamily="34" charset="0"/>
                        </a:rPr>
                        <a:t>Persentajen Atual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a:ln>
                            <a:noFill/>
                          </a:ln>
                          <a:solidFill>
                            <a:srgbClr val="FFFFFF"/>
                          </a:solidFill>
                          <a:effectLst/>
                          <a:latin typeface="Calibri" pitchFamily="34" charset="0"/>
                          <a:cs typeface="Calibri" pitchFamily="34" charset="0"/>
                        </a:rPr>
                        <a:t>Persentajen Prupostu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a:ln>
                            <a:noFill/>
                          </a:ln>
                          <a:solidFill>
                            <a:srgbClr val="FFFFFF"/>
                          </a:solidFill>
                          <a:effectLst/>
                          <a:latin typeface="Calibri" pitchFamily="34" charset="0"/>
                          <a:cs typeface="Calibri" pitchFamily="34" charset="0"/>
                        </a:rPr>
                        <a:t>Kapasidadi Prupostu </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a:ln>
                            <a:noFill/>
                          </a:ln>
                          <a:solidFill>
                            <a:srgbClr val="FFFFFF"/>
                          </a:solidFill>
                          <a:effectLst/>
                          <a:latin typeface="Calibri" pitchFamily="34" charset="0"/>
                          <a:cs typeface="Calibri" pitchFamily="34" charset="0"/>
                        </a:rPr>
                        <a:t>(MW AC)</a:t>
                      </a:r>
                      <a:r>
                        <a:rPr kumimoji="0" lang="" sz="1600" b="1" i="0" u="none" strike="noStrike" cap="none" normalizeH="0" baseline="30000">
                          <a:ln>
                            <a:noFill/>
                          </a:ln>
                          <a:solidFill>
                            <a:srgbClr val="FFFFFF"/>
                          </a:solidFill>
                          <a:effectLst/>
                          <a:latin typeface="Calibri" pitchFamily="34" charset="0"/>
                          <a:cs typeface="Calibri" pitchFamily="34" charset="0"/>
                        </a:rPr>
                        <a:t> 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≤25 kW AC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20% - 35%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ilimitadu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&gt;25 kW – 500 kW 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dirty="0">
                          <a:ln>
                            <a:noFill/>
                          </a:ln>
                          <a:solidFill>
                            <a:srgbClr val="000000"/>
                          </a:solidFill>
                          <a:effectLst/>
                          <a:latin typeface="Calibri" pitchFamily="34" charset="0"/>
                          <a:cs typeface="Calibri" pitchFamily="34" charset="0"/>
                        </a:rPr>
                        <a:t>Prupriedadi di Baxu Rendimentu (LIP)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5%</a:t>
                      </a:r>
                      <a:r>
                        <a:rPr kumimoji="0" lang="" sz="1600" b="0" i="0" u="none" strike="noStrike" cap="none" normalizeH="0" baseline="30000">
                          <a:ln>
                            <a:noFill/>
                          </a:ln>
                          <a:solidFill>
                            <a:srgbClr val="000000"/>
                          </a:solidFill>
                          <a:effectLst/>
                          <a:latin typeface="Calibri" pitchFamily="34" charset="0"/>
                          <a:cs typeface="Calibri" pitchFamily="34"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Inerjia Sular Kumunitáriu Partilhadu i (CSS)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n/a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Restanti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35% - 55%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dirty="0">
                          <a:ln>
                            <a:noFill/>
                          </a:ln>
                          <a:solidFill>
                            <a:srgbClr val="000000"/>
                          </a:solidFill>
                          <a:effectLst/>
                          <a:latin typeface="Calibri" pitchFamily="34" charset="0"/>
                          <a:cs typeface="Calibri" pitchFamily="34" charset="0"/>
                        </a:rPr>
                        <a:t>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77556" name="TextBox 8"/>
          <p:cNvSpPr>
            <a:spLocks noChangeArrowheads="1"/>
          </p:cNvSpPr>
          <p:nvPr/>
        </p:nvSpPr>
        <p:spPr bwMode="auto">
          <a:xfrm>
            <a:off x="1890713" y="5922963"/>
            <a:ext cx="90043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 sz="1050" baseline="30000" dirty="0"/>
              <a:t>1</a:t>
            </a:r>
            <a:r>
              <a:rPr lang="" sz="1050" dirty="0"/>
              <a:t> Rizerva atual é pa Prupriedadis di Baxu Rendimentu y STGUs Sular Kumunitáriu Partilhadu di Baxu Rendimentu. Odja slaidi 48 pa atualizasons di STGUs di LICSS </a:t>
            </a:r>
          </a:p>
          <a:p>
            <a:r>
              <a:rPr lang="" sz="1050" baseline="30000" dirty="0"/>
              <a:t>2  </a:t>
            </a:r>
            <a:r>
              <a:rPr lang="" sz="1050" dirty="0"/>
              <a:t>Ku bazi na 300 MW.</a:t>
            </a:r>
          </a:p>
        </p:txBody>
      </p:sp>
      <p:sp>
        <p:nvSpPr>
          <p:cNvPr id="77557" name="TextBox 6"/>
          <p:cNvSpPr>
            <a:spLocks noChangeArrowheads="1"/>
          </p:cNvSpPr>
          <p:nvPr/>
        </p:nvSpPr>
        <p:spPr bwMode="auto">
          <a:xfrm>
            <a:off x="839416" y="5085184"/>
            <a:ext cx="10874375"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 sz="1600" i="1" dirty="0"/>
              <a:t>Si un o más katiguria di rizerva di kapasidadi ka for prienxidu, Dipartamentu ta rizerva direitu di kualifika menus ki kapasidadi tutal másimu na bloku anual di kel anu . Dipartamentu ka sta bai redistribui kapasidadi di un katiguria di rizerva pa otu.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84" name="Title 1"/>
          <p:cNvSpPr>
            <a:spLocks noGrp="1" noChangeArrowheads="1"/>
          </p:cNvSpPr>
          <p:nvPr>
            <p:ph type="title" idx="4294967295"/>
          </p:nvPr>
        </p:nvSpPr>
        <p:spPr>
          <a:xfrm>
            <a:off x="609600" y="138113"/>
            <a:ext cx="10972800" cy="1139825"/>
          </a:xfrm>
          <a:ln/>
        </p:spPr>
        <p:txBody>
          <a:bodyPr/>
          <a:lstStyle/>
          <a:p>
            <a:r>
              <a:rPr lang="" sz="3600" dirty="0"/>
              <a:t>Konpensason di Prujetus Grandi (&gt;25 kW)</a:t>
            </a:r>
          </a:p>
        </p:txBody>
      </p:sp>
      <p:sp>
        <p:nvSpPr>
          <p:cNvPr id="78585" name="Date Placeholder 3"/>
          <p:cNvSpPr>
            <a:spLocks noGrp="1" noChangeArrowheads="1"/>
          </p:cNvSpPr>
          <p:nvPr>
            <p:ph type="dt" sz="quarter" idx="10"/>
          </p:nvPr>
        </p:nvSpPr>
        <p:spPr/>
        <p:txBody>
          <a:bodyPr/>
          <a:lstStyle/>
          <a:p>
            <a:fld id="{A64BF96E-D7CF-4F0D-A864-2FEFB9071474}" type="datetime2">
              <a:rPr lang="en-US" altLang="zh-CN">
                <a:cs typeface="Calibri" pitchFamily="34" charset="0"/>
              </a:rPr>
              <a:pPr/>
              <a:t>Friday, July 12, 2024</a:t>
            </a:fld>
            <a:endParaRPr lang="en-US" altLang="zh-CN">
              <a:cs typeface="Calibri" pitchFamily="34" charset="0"/>
            </a:endParaRPr>
          </a:p>
        </p:txBody>
      </p:sp>
      <p:sp>
        <p:nvSpPr>
          <p:cNvPr id="785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8587" name="Slide Number Placeholder 5"/>
          <p:cNvSpPr>
            <a:spLocks noGrp="1" noChangeArrowheads="1"/>
          </p:cNvSpPr>
          <p:nvPr>
            <p:ph type="sldNum" sz="quarter" idx="12"/>
          </p:nvPr>
        </p:nvSpPr>
        <p:spPr/>
        <p:txBody>
          <a:bodyPr/>
          <a:lstStyle/>
          <a:p>
            <a:fld id="{26885187-51E3-49B7-AF01-487941496C00}" type="slidenum">
              <a:rPr lang="en-US" altLang="zh-CN">
                <a:cs typeface="Calibri" pitchFamily="34" charset="0"/>
              </a:rPr>
              <a:pPr/>
              <a:t>13</a:t>
            </a:fld>
            <a:endParaRPr lang="en-US" altLang="zh-CN">
              <a:cs typeface="Calibri" pitchFamily="34" charset="0"/>
            </a:endParaRPr>
          </a:p>
        </p:txBody>
      </p:sp>
      <p:graphicFrame>
        <p:nvGraphicFramePr>
          <p:cNvPr id="78588" name="Table 19"/>
          <p:cNvGraphicFramePr>
            <a:graphicFrameLocks noGrp="1"/>
          </p:cNvGraphicFramePr>
          <p:nvPr>
            <p:extLst>
              <p:ext uri="{D42A27DB-BD31-4B8C-83A1-F6EECF244321}">
                <p14:modId xmlns:p14="http://schemas.microsoft.com/office/powerpoint/2010/main" val="2350878169"/>
              </p:ext>
            </p:extLst>
          </p:nvPr>
        </p:nvGraphicFramePr>
        <p:xfrm>
          <a:off x="2927648" y="4005064"/>
          <a:ext cx="6597650" cy="2011998"/>
        </p:xfrm>
        <a:graphic>
          <a:graphicData uri="http://schemas.openxmlformats.org/drawingml/2006/table">
            <a:tbl>
              <a:tblPr/>
              <a:tblGrid>
                <a:gridCol w="3584823">
                  <a:extLst>
                    <a:ext uri="{9D8B030D-6E8A-4147-A177-3AD203B41FA5}">
                      <a16:colId xmlns:a16="http://schemas.microsoft.com/office/drawing/2014/main" val="20000"/>
                    </a:ext>
                  </a:extLst>
                </a:gridCol>
                <a:gridCol w="3012827">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 sz="1800" b="1" i="0" u="none" strike="noStrike" cap="none" normalizeH="0" baseline="0" dirty="0">
                          <a:ln>
                            <a:noFill/>
                          </a:ln>
                          <a:solidFill>
                            <a:srgbClr val="FFFFFF"/>
                          </a:solidFill>
                          <a:effectLst/>
                          <a:latin typeface="Calibri" pitchFamily="34" charset="0"/>
                          <a:cs typeface="Calibri" pitchFamily="34" charset="0"/>
                        </a:rPr>
                        <a:t>Kapasidadi di Unidadi di Pruduson</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 sz="1800" b="1" i="0" u="none" strike="noStrike" cap="none" normalizeH="0" baseline="0">
                          <a:ln>
                            <a:noFill/>
                          </a:ln>
                          <a:solidFill>
                            <a:srgbClr val="FFFFFF"/>
                          </a:solidFill>
                          <a:effectLst/>
                          <a:latin typeface="Calibri" pitchFamily="34" charset="0"/>
                          <a:cs typeface="Calibri" pitchFamily="34" charset="0"/>
                        </a:rPr>
                        <a:t>Taxa di Konpensason di Bazi stimadu pa 2025 ($/kWh)</a:t>
                      </a:r>
                      <a:r>
                        <a:rPr kumimoji="0" lang="" sz="1800" b="1" i="0" u="none" strike="noStrike" cap="none" normalizeH="0" baseline="30000">
                          <a:ln>
                            <a:noFill/>
                          </a:ln>
                          <a:solidFill>
                            <a:srgbClr val="FFFFFF"/>
                          </a:solidFill>
                          <a:effectLst/>
                          <a:latin typeface="Calibri" pitchFamily="34" charset="0"/>
                          <a:cs typeface="Calibri" pitchFamily="34" charset="0"/>
                        </a:rPr>
                        <a:t>1</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Más ki 25 kW AC a 250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0,2821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Más ki 250 kW AC a 500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0,2482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Más ki 500 kW AC a 1 000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0,2113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82575">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Más ki 1 000 kW AC a 5 000 kW CA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dirty="0">
                          <a:ln>
                            <a:noFill/>
                          </a:ln>
                          <a:solidFill>
                            <a:srgbClr val="000000"/>
                          </a:solidFill>
                          <a:effectLst/>
                          <a:latin typeface="Calibri" pitchFamily="34" charset="0"/>
                          <a:cs typeface="Calibri" pitchFamily="34" charset="0"/>
                        </a:rPr>
                        <a:t>0,1729</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78608" name="TextBox 6"/>
          <p:cNvSpPr>
            <a:spLocks noChangeArrowheads="1"/>
          </p:cNvSpPr>
          <p:nvPr/>
        </p:nvSpPr>
        <p:spPr bwMode="auto">
          <a:xfrm>
            <a:off x="796925" y="1533525"/>
            <a:ext cx="10418763" cy="283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charset="0"/>
              <a:buChar char="•"/>
            </a:pPr>
            <a:r>
              <a:rPr lang="" dirty="0"/>
              <a:t>Kálkulu di pagamentus di insentivus (inkluindu valor di inerjia) pa prujetus grandi ta manti sen mudansa.</a:t>
            </a:r>
          </a:p>
          <a:p>
            <a:pPr marL="742950" lvl="1" indent="-285750">
              <a:buFont typeface="Arial" charset="0"/>
              <a:buChar char="•"/>
            </a:pPr>
            <a:r>
              <a:rPr lang="cs-CZ" altLang="zh-CN" dirty="0"/>
              <a:t>Pagamentu di </a:t>
            </a:r>
            <a:r>
              <a:rPr lang="cs-CZ" altLang="zh-CN" dirty="0" err="1"/>
              <a:t>Insentivu</a:t>
            </a:r>
            <a:r>
              <a:rPr lang="cs-CZ" altLang="zh-CN" dirty="0"/>
              <a:t> </a:t>
            </a:r>
            <a:r>
              <a:rPr lang="cs-CZ" altLang="zh-CN" dirty="0" err="1"/>
              <a:t>Sular</a:t>
            </a:r>
            <a:r>
              <a:rPr lang="cs-CZ" altLang="zh-CN" dirty="0"/>
              <a:t> </a:t>
            </a:r>
            <a:r>
              <a:rPr lang="cs-CZ" altLang="zh-CN" dirty="0" err="1"/>
              <a:t>Autónumu</a:t>
            </a:r>
            <a:r>
              <a:rPr lang="cs-CZ" altLang="zh-CN" dirty="0"/>
              <a:t> = (Taxa di </a:t>
            </a:r>
            <a:r>
              <a:rPr lang="cs-CZ" altLang="zh-CN" dirty="0" err="1"/>
              <a:t>Konpensason</a:t>
            </a:r>
            <a:r>
              <a:rPr lang="cs-CZ" altLang="zh-CN" dirty="0"/>
              <a:t> </a:t>
            </a:r>
            <a:r>
              <a:rPr lang="cs-CZ" altLang="zh-CN" dirty="0" err="1"/>
              <a:t>Bazi</a:t>
            </a:r>
            <a:r>
              <a:rPr lang="cs-CZ" altLang="zh-CN" dirty="0"/>
              <a:t> + </a:t>
            </a:r>
            <a:r>
              <a:rPr lang="cs-CZ" altLang="zh-CN" dirty="0" err="1"/>
              <a:t>Suplimentus</a:t>
            </a:r>
            <a:r>
              <a:rPr lang="cs-CZ" altLang="zh-CN" dirty="0"/>
              <a:t> a Taxa di </a:t>
            </a:r>
            <a:r>
              <a:rPr lang="cs-CZ" altLang="zh-CN" dirty="0" err="1"/>
              <a:t>Konpensason</a:t>
            </a:r>
            <a:r>
              <a:rPr lang="cs-CZ" altLang="zh-CN" dirty="0"/>
              <a:t> - </a:t>
            </a:r>
            <a:r>
              <a:rPr lang="cs-CZ" altLang="zh-CN" dirty="0" err="1"/>
              <a:t>Subtrator</a:t>
            </a:r>
            <a:r>
              <a:rPr lang="cs-CZ" altLang="zh-CN" dirty="0"/>
              <a:t> </a:t>
            </a:r>
            <a:r>
              <a:rPr lang="cs-CZ" altLang="zh-CN" dirty="0" err="1"/>
              <a:t>Greenfield</a:t>
            </a:r>
            <a:r>
              <a:rPr lang="cs-CZ" altLang="zh-CN" dirty="0"/>
              <a:t>) ∗ tutal di kWh </a:t>
            </a:r>
            <a:r>
              <a:rPr lang="cs-CZ" altLang="zh-CN" dirty="0" err="1"/>
              <a:t>jeradu</a:t>
            </a:r>
            <a:r>
              <a:rPr lang="cs-CZ" altLang="zh-CN" dirty="0"/>
              <a:t> - </a:t>
            </a:r>
            <a:r>
              <a:rPr lang="cs-CZ" altLang="zh-CN" dirty="0" err="1"/>
              <a:t>valor</a:t>
            </a:r>
            <a:r>
              <a:rPr lang="cs-CZ" altLang="zh-CN" dirty="0"/>
              <a:t> di </a:t>
            </a:r>
            <a:r>
              <a:rPr lang="cs-CZ" altLang="zh-CN" dirty="0" err="1"/>
              <a:t>inerjia</a:t>
            </a:r>
            <a:r>
              <a:rPr lang="cs-CZ" altLang="zh-CN" dirty="0"/>
              <a:t> </a:t>
            </a:r>
            <a:r>
              <a:rPr lang="cs-CZ" altLang="zh-CN" dirty="0" err="1"/>
              <a:t>jeradu</a:t>
            </a:r>
            <a:endParaRPr lang="en-US" altLang="zh-CN" dirty="0"/>
          </a:p>
          <a:p>
            <a:pPr marL="742950" lvl="1" indent="-285750">
              <a:buFont typeface="Arial" charset="0"/>
              <a:buChar char="•"/>
            </a:pPr>
            <a:r>
              <a:rPr lang="cs-CZ" altLang="zh-CN" dirty="0"/>
              <a:t>Pagamentu di </a:t>
            </a:r>
            <a:r>
              <a:rPr lang="cs-CZ" altLang="zh-CN" dirty="0" err="1"/>
              <a:t>insentivu</a:t>
            </a:r>
            <a:r>
              <a:rPr lang="cs-CZ" altLang="zh-CN" dirty="0"/>
              <a:t> </a:t>
            </a:r>
            <a:r>
              <a:rPr lang="cs-CZ" altLang="zh-CN" dirty="0" err="1"/>
              <a:t>sular</a:t>
            </a:r>
            <a:r>
              <a:rPr lang="cs-CZ" altLang="zh-CN" dirty="0"/>
              <a:t> </a:t>
            </a:r>
            <a:r>
              <a:rPr lang="cs-CZ" altLang="zh-CN" dirty="0" err="1"/>
              <a:t>trás</a:t>
            </a:r>
            <a:r>
              <a:rPr lang="cs-CZ" altLang="zh-CN" dirty="0"/>
              <a:t> di </a:t>
            </a:r>
            <a:r>
              <a:rPr lang="cs-CZ" altLang="zh-CN" dirty="0" err="1"/>
              <a:t>kontador</a:t>
            </a:r>
            <a:r>
              <a:rPr lang="cs-CZ" altLang="zh-CN" dirty="0"/>
              <a:t> = [(Taxa di </a:t>
            </a:r>
            <a:r>
              <a:rPr lang="cs-CZ" altLang="zh-CN" dirty="0" err="1"/>
              <a:t>Konpensason</a:t>
            </a:r>
            <a:r>
              <a:rPr lang="cs-CZ" altLang="zh-CN" dirty="0"/>
              <a:t> </a:t>
            </a:r>
            <a:r>
              <a:rPr lang="cs-CZ" altLang="zh-CN" dirty="0" err="1"/>
              <a:t>Bazi</a:t>
            </a:r>
            <a:r>
              <a:rPr lang="cs-CZ" altLang="zh-CN" dirty="0"/>
              <a:t> + </a:t>
            </a:r>
            <a:r>
              <a:rPr lang="cs-CZ" altLang="zh-CN" dirty="0" err="1"/>
              <a:t>suplimentus</a:t>
            </a:r>
            <a:r>
              <a:rPr lang="cs-CZ" altLang="zh-CN" dirty="0"/>
              <a:t> a taxa di </a:t>
            </a:r>
            <a:r>
              <a:rPr lang="cs-CZ" altLang="zh-CN" dirty="0" err="1"/>
              <a:t>konpensason</a:t>
            </a:r>
            <a:r>
              <a:rPr lang="cs-CZ" altLang="zh-CN" dirty="0"/>
              <a:t> - </a:t>
            </a:r>
            <a:r>
              <a:rPr lang="cs-CZ" altLang="zh-CN" dirty="0" err="1"/>
              <a:t>subtrator</a:t>
            </a:r>
            <a:r>
              <a:rPr lang="cs-CZ" altLang="zh-CN" dirty="0"/>
              <a:t> </a:t>
            </a:r>
            <a:r>
              <a:rPr lang="cs-CZ" altLang="zh-CN" dirty="0" err="1"/>
              <a:t>Greenfield</a:t>
            </a:r>
            <a:r>
              <a:rPr lang="cs-CZ" altLang="zh-CN" dirty="0"/>
              <a:t>) - </a:t>
            </a:r>
            <a:r>
              <a:rPr lang="cs-CZ" altLang="zh-CN" dirty="0" err="1"/>
              <a:t>valor</a:t>
            </a:r>
            <a:r>
              <a:rPr lang="cs-CZ" altLang="zh-CN" dirty="0"/>
              <a:t> di </a:t>
            </a:r>
            <a:r>
              <a:rPr lang="cs-CZ" altLang="zh-CN" dirty="0" err="1"/>
              <a:t>inerjia</a:t>
            </a:r>
            <a:r>
              <a:rPr lang="cs-CZ" altLang="zh-CN" dirty="0"/>
              <a:t>] ∗ tutal di kWh </a:t>
            </a:r>
            <a:r>
              <a:rPr lang="cs-CZ" altLang="zh-CN" dirty="0" err="1"/>
              <a:t>jeradu</a:t>
            </a:r>
            <a:r>
              <a:rPr lang="" dirty="0"/>
              <a:t> </a:t>
            </a:r>
          </a:p>
          <a:p>
            <a:pPr marL="285750" indent="-285750">
              <a:buFont typeface="Arial" charset="0"/>
              <a:buChar char="•"/>
            </a:pPr>
            <a:r>
              <a:rPr lang="" dirty="0"/>
              <a:t>Taxas di Konpensason di Bazi STGU di Grandi Dimenson ta bazia na análizi di Sustainable Energy Advantage, LLC (SEA) di rikizitus di reseitas di bazi niveladu pa várius katigurias di dimenson di prujetus na 2025, utilizandu mudelu CREST:</a:t>
            </a:r>
          </a:p>
          <a:p>
            <a:pPr marL="285750" indent="-285750"/>
            <a:endParaRPr lang="en-US" altLang="zh-CN" dirty="0">
              <a:ea typeface="宋体" charset="-122"/>
            </a:endParaRPr>
          </a:p>
          <a:p>
            <a:pPr marL="285750" indent="-285750"/>
            <a:endParaRPr lang="en-US" altLang="zh-CN" dirty="0">
              <a:ea typeface="宋体"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35" name="Title 1"/>
          <p:cNvSpPr>
            <a:spLocks noGrp="1" noChangeArrowheads="1"/>
          </p:cNvSpPr>
          <p:nvPr>
            <p:ph type="title" idx="4294967295"/>
          </p:nvPr>
        </p:nvSpPr>
        <p:spPr>
          <a:ln/>
        </p:spPr>
        <p:txBody>
          <a:bodyPr/>
          <a:lstStyle/>
          <a:p>
            <a:r>
              <a:rPr lang="" sz="3600" dirty="0"/>
              <a:t>Konpensason di Pikenus Prujetu (</a:t>
            </a:r>
            <a:r>
              <a:rPr lang="" sz="3600" dirty="0">
                <a:cs typeface="Calibri" pitchFamily="34" charset="0"/>
              </a:rPr>
              <a:t>≤ 25 kW</a:t>
            </a:r>
            <a:r>
              <a:rPr lang="" sz="3600" dirty="0"/>
              <a:t>)</a:t>
            </a:r>
          </a:p>
        </p:txBody>
      </p:sp>
      <p:sp>
        <p:nvSpPr>
          <p:cNvPr id="79636" name="Content Placeholder 2"/>
          <p:cNvSpPr>
            <a:spLocks noGrp="1" noChangeArrowheads="1"/>
          </p:cNvSpPr>
          <p:nvPr>
            <p:ph idx="4294967295"/>
          </p:nvPr>
        </p:nvSpPr>
        <p:spPr>
          <a:xfrm>
            <a:off x="609600" y="1143000"/>
            <a:ext cx="11204575" cy="3914775"/>
          </a:xfrm>
          <a:ln/>
        </p:spPr>
        <p:txBody>
          <a:bodyPr/>
          <a:lstStyle/>
          <a:p>
            <a:r>
              <a:rPr lang="" sz="2400" dirty="0">
                <a:cs typeface="Calibri" pitchFamily="34" charset="0"/>
              </a:rPr>
              <a:t>Prujetus ≤25 kW ta bai risebi un Pagamentu di Insentivu SMART (SIP) fiksu duranti periudu di tarifa SMART.</a:t>
            </a:r>
          </a:p>
          <a:p>
            <a:pPr lvl="1"/>
            <a:r>
              <a:rPr lang="" sz="1800" dirty="0">
                <a:cs typeface="Calibri" pitchFamily="34" charset="0"/>
              </a:rPr>
              <a:t>≤25 kW SIP ta bai ser difinidu anualmenti na anbitu di análizi anual di kustus.</a:t>
            </a:r>
          </a:p>
          <a:p>
            <a:pPr lvl="2"/>
            <a:r>
              <a:rPr lang="" sz="1600" dirty="0">
                <a:cs typeface="Calibri" pitchFamily="34" charset="0"/>
              </a:rPr>
              <a:t>Ku bazi na diferensa entri rikizitu di reseita niveladu pa prujetus di ≤25 kW y valor médiu di kréditu di kontajen likidu rizidensial pa anu sivil antirior.</a:t>
            </a:r>
          </a:p>
          <a:p>
            <a:pPr lvl="1"/>
            <a:r>
              <a:rPr lang="" sz="1800" dirty="0">
                <a:cs typeface="Calibri" pitchFamily="34" charset="0"/>
              </a:rPr>
              <a:t>Taxa di pagamentu di insentivu rizidensial nunka ka ta bai ser difinidu pa baxu di un valor </a:t>
            </a:r>
            <a:r>
              <a:rPr lang="" sz="1800" b="1" dirty="0">
                <a:cs typeface="Calibri" pitchFamily="34" charset="0"/>
              </a:rPr>
              <a:t>minimu di $.01/kWh.</a:t>
            </a:r>
          </a:p>
          <a:p>
            <a:pPr lvl="1"/>
            <a:r>
              <a:rPr lang="" sz="1800" dirty="0">
                <a:cs typeface="Calibri" pitchFamily="34" charset="0"/>
              </a:rPr>
              <a:t>Prujetus di rendimentu baxu ta bai risebi un aumentu na taxa anual fiksu di pagamentu di insentivus rizidensial, a ser difinidu anualmenti komu parti di análizi di kustus.</a:t>
            </a:r>
          </a:p>
          <a:p>
            <a:pPr lvl="1"/>
            <a:r>
              <a:rPr lang="" sz="1800" dirty="0">
                <a:cs typeface="Calibri" pitchFamily="34" charset="0"/>
              </a:rPr>
              <a:t>SIPs ≤25 kW stimadu ta bazia na análizi di Sustainable Energy Advantage, LLC (SEA) di rikizitus di reseita di bazi niveladu pa prujetus ≤25 kW na 2025, utilizandu mudelu CREST:</a:t>
            </a:r>
          </a:p>
        </p:txBody>
      </p:sp>
      <p:sp>
        <p:nvSpPr>
          <p:cNvPr id="79637" name="Date Placeholder 3"/>
          <p:cNvSpPr>
            <a:spLocks noGrp="1" noChangeArrowheads="1"/>
          </p:cNvSpPr>
          <p:nvPr>
            <p:ph type="dt" sz="quarter" idx="10"/>
          </p:nvPr>
        </p:nvSpPr>
        <p:spPr/>
        <p:txBody>
          <a:bodyPr/>
          <a:lstStyle/>
          <a:p>
            <a:fld id="{B200B770-87DA-4867-BF15-1A780DA0B1ED}" type="datetime2">
              <a:rPr lang="en-US" altLang="zh-CN">
                <a:cs typeface="Calibri" pitchFamily="34" charset="0"/>
              </a:rPr>
              <a:pPr/>
              <a:t>Friday, July 12, 2024</a:t>
            </a:fld>
            <a:endParaRPr lang="en-US" altLang="zh-CN">
              <a:cs typeface="Calibri" pitchFamily="34" charset="0"/>
            </a:endParaRPr>
          </a:p>
        </p:txBody>
      </p:sp>
      <p:sp>
        <p:nvSpPr>
          <p:cNvPr id="7963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9639" name="Slide Number Placeholder 5"/>
          <p:cNvSpPr>
            <a:spLocks noGrp="1" noChangeArrowheads="1"/>
          </p:cNvSpPr>
          <p:nvPr>
            <p:ph type="sldNum" sz="quarter" idx="12"/>
          </p:nvPr>
        </p:nvSpPr>
        <p:spPr/>
        <p:txBody>
          <a:bodyPr/>
          <a:lstStyle/>
          <a:p>
            <a:fld id="{EFC8ADB6-84AD-47AA-B612-C94F4C367779}" type="slidenum">
              <a:rPr lang="en-US" altLang="zh-CN">
                <a:cs typeface="Calibri" pitchFamily="34" charset="0"/>
              </a:rPr>
              <a:pPr/>
              <a:t>14</a:t>
            </a:fld>
            <a:endParaRPr lang="en-US" altLang="zh-CN">
              <a:cs typeface="Calibri" pitchFamily="34" charset="0"/>
            </a:endParaRPr>
          </a:p>
        </p:txBody>
      </p:sp>
      <p:graphicFrame>
        <p:nvGraphicFramePr>
          <p:cNvPr id="79640" name="Table 7"/>
          <p:cNvGraphicFramePr>
            <a:graphicFrameLocks noGrp="1"/>
          </p:cNvGraphicFramePr>
          <p:nvPr>
            <p:extLst>
              <p:ext uri="{D42A27DB-BD31-4B8C-83A1-F6EECF244321}">
                <p14:modId xmlns:p14="http://schemas.microsoft.com/office/powerpoint/2010/main" val="175710056"/>
              </p:ext>
            </p:extLst>
          </p:nvPr>
        </p:nvGraphicFramePr>
        <p:xfrm>
          <a:off x="2783632" y="4725144"/>
          <a:ext cx="7515671" cy="1425258"/>
        </p:xfrm>
        <a:graphic>
          <a:graphicData uri="http://schemas.openxmlformats.org/drawingml/2006/table">
            <a:tbl>
              <a:tblPr/>
              <a:tblGrid>
                <a:gridCol w="5211416">
                  <a:extLst>
                    <a:ext uri="{9D8B030D-6E8A-4147-A177-3AD203B41FA5}">
                      <a16:colId xmlns:a16="http://schemas.microsoft.com/office/drawing/2014/main" val="20000"/>
                    </a:ext>
                  </a:extLst>
                </a:gridCol>
                <a:gridCol w="2304255">
                  <a:extLst>
                    <a:ext uri="{9D8B030D-6E8A-4147-A177-3AD203B41FA5}">
                      <a16:colId xmlns:a16="http://schemas.microsoft.com/office/drawing/2014/main" val="20001"/>
                    </a:ext>
                  </a:extLst>
                </a:gridCol>
              </a:tblGrid>
              <a:tr h="693738">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 sz="1800" b="1" i="0" u="none" strike="noStrike" cap="none" normalizeH="0" baseline="0" dirty="0">
                          <a:ln>
                            <a:noFill/>
                          </a:ln>
                          <a:solidFill>
                            <a:srgbClr val="FFFFFF"/>
                          </a:solidFill>
                          <a:effectLst/>
                          <a:latin typeface="Calibri" pitchFamily="34" charset="0"/>
                          <a:cs typeface="Calibri" pitchFamily="34" charset="0"/>
                        </a:rPr>
                        <a:t>Tipu di Prujetu</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ctr" latinLnBrk="0" hangingPunct="1">
                        <a:lnSpc>
                          <a:spcPct val="100000"/>
                        </a:lnSpc>
                        <a:spcBef>
                          <a:spcPct val="0"/>
                        </a:spcBef>
                        <a:spcAft>
                          <a:spcPct val="0"/>
                        </a:spcAft>
                        <a:buClrTx/>
                        <a:buSzPct val="100000"/>
                        <a:buFontTx/>
                        <a:buNone/>
                        <a:tabLst/>
                      </a:pPr>
                      <a:r>
                        <a:rPr kumimoji="0" lang="" sz="1800" b="1" i="0" u="none" strike="noStrike" cap="none" normalizeH="0" baseline="0">
                          <a:ln>
                            <a:noFill/>
                          </a:ln>
                          <a:solidFill>
                            <a:srgbClr val="FFFFFF"/>
                          </a:solidFill>
                          <a:effectLst/>
                          <a:latin typeface="Calibri" pitchFamily="34" charset="0"/>
                          <a:cs typeface="Calibri" pitchFamily="34" charset="0"/>
                        </a:rPr>
                        <a:t>2025 SIP  ($/kWh)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≤25 kW AC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8257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Unidadi di Pruduson Tarifa Sular di Baxu Rendimentu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dirty="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0680" name="Title 1"/>
          <p:cNvSpPr>
            <a:spLocks noGrp="1" noChangeArrowheads="1"/>
          </p:cNvSpPr>
          <p:nvPr>
            <p:ph type="title" idx="4294967295"/>
          </p:nvPr>
        </p:nvSpPr>
        <p:spPr>
          <a:xfrm>
            <a:off x="609600" y="152400"/>
            <a:ext cx="10972800" cy="6569075"/>
          </a:xfrm>
          <a:ln/>
        </p:spPr>
        <p:txBody>
          <a:bodyPr/>
          <a:lstStyle/>
          <a:p>
            <a:r>
              <a:rPr lang="">
                <a:solidFill>
                  <a:schemeClr val="bg1"/>
                </a:solidFill>
              </a:rPr>
              <a:t>Prusesu</a:t>
            </a:r>
          </a:p>
        </p:txBody>
      </p:sp>
      <p:sp>
        <p:nvSpPr>
          <p:cNvPr id="80681" name="Date Placeholder 3"/>
          <p:cNvSpPr>
            <a:spLocks noGrp="1" noChangeArrowheads="1"/>
          </p:cNvSpPr>
          <p:nvPr>
            <p:ph type="dt" sz="quarter" idx="10"/>
          </p:nvPr>
        </p:nvSpPr>
        <p:spPr/>
        <p:txBody>
          <a:bodyPr/>
          <a:lstStyle/>
          <a:p>
            <a:fld id="{90778EAD-47CC-4DC1-B32B-106BA0A55768}" type="datetime2">
              <a:rPr lang="en-US" altLang="zh-CN">
                <a:cs typeface="Calibri" pitchFamily="34" charset="0"/>
              </a:rPr>
              <a:pPr/>
              <a:t>Friday, July 12, 2024</a:t>
            </a:fld>
            <a:endParaRPr lang="en-US" altLang="zh-CN">
              <a:cs typeface="Calibri" pitchFamily="34" charset="0"/>
            </a:endParaRPr>
          </a:p>
        </p:txBody>
      </p:sp>
      <p:sp>
        <p:nvSpPr>
          <p:cNvPr id="806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0683" name="Slide Number Placeholder 5"/>
          <p:cNvSpPr>
            <a:spLocks noGrp="1" noChangeArrowheads="1"/>
          </p:cNvSpPr>
          <p:nvPr>
            <p:ph type="sldNum" sz="quarter" idx="12"/>
          </p:nvPr>
        </p:nvSpPr>
        <p:spPr/>
        <p:txBody>
          <a:bodyPr/>
          <a:lstStyle/>
          <a:p>
            <a:fld id="{6DBBB2F1-6C4A-43C8-80DB-690E71BFB353}" type="slidenum">
              <a:rPr lang="en-US" altLang="zh-CN">
                <a:cs typeface="Calibri" pitchFamily="34" charset="0"/>
              </a:rPr>
              <a:pPr/>
              <a:t>15</a:t>
            </a:fld>
            <a:endParaRPr lang="en-US" altLang="zh-CN">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0" name="Title 1"/>
          <p:cNvSpPr>
            <a:spLocks noGrp="1" noChangeArrowheads="1"/>
          </p:cNvSpPr>
          <p:nvPr>
            <p:ph type="title" idx="4294967295"/>
          </p:nvPr>
        </p:nvSpPr>
        <p:spPr>
          <a:ln/>
        </p:spPr>
        <p:txBody>
          <a:bodyPr/>
          <a:lstStyle/>
          <a:p>
            <a:r>
              <a:rPr lang=""/>
              <a:t>Periudus di Rizerva</a:t>
            </a:r>
          </a:p>
        </p:txBody>
      </p:sp>
      <p:sp>
        <p:nvSpPr>
          <p:cNvPr id="81711" name="Content Placeholder 2"/>
          <p:cNvSpPr>
            <a:spLocks noGrp="1" noChangeArrowheads="1"/>
          </p:cNvSpPr>
          <p:nvPr>
            <p:ph idx="4294967295"/>
          </p:nvPr>
        </p:nvSpPr>
        <p:spPr>
          <a:xfrm>
            <a:off x="609600" y="1162050"/>
            <a:ext cx="10382944"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000" dirty="0"/>
              <a:t>Prulongamentus di periudu di rizerva a partir di junhu di 2023 ta bai kontinua ta konta. </a:t>
            </a:r>
          </a:p>
          <a:p>
            <a:pPr lvl="1"/>
            <a:r>
              <a:rPr lang="" sz="1800" dirty="0">
                <a:cs typeface="Calibri" pitchFamily="34" charset="0"/>
              </a:rPr>
              <a:t>Prujetus ≤1 MW ta risebi un periudu inisial di rizerva di 12 més.</a:t>
            </a:r>
          </a:p>
          <a:p>
            <a:pPr lvl="1"/>
            <a:r>
              <a:rPr lang="" sz="1800" dirty="0">
                <a:cs typeface="Calibri" pitchFamily="34" charset="0"/>
              </a:rPr>
              <a:t>Prujetus &gt; 1 MW ta risebi un periudu inisial di rizerva di 24 més.</a:t>
            </a:r>
          </a:p>
          <a:p>
            <a:pPr lvl="1"/>
            <a:r>
              <a:rPr lang="" sz="1800" dirty="0">
                <a:cs typeface="Calibri" pitchFamily="34" charset="0"/>
              </a:rPr>
              <a:t>Prulongamentu baziadu na taxas ta bai kontinua ta oferesi un periudu di rizerva alargadu di 12 més.</a:t>
            </a:r>
          </a:p>
          <a:p>
            <a:r>
              <a:rPr lang="" sz="2000" dirty="0"/>
              <a:t>Alargamentu di periudus di rizerva pa Studus di Interligason y Prujetus di Investimentu di Kapital (CIPs). </a:t>
            </a:r>
          </a:p>
          <a:p>
            <a:pPr lvl="1"/>
            <a:r>
              <a:rPr lang="" sz="1800" dirty="0"/>
              <a:t>Studus di Interligason</a:t>
            </a:r>
          </a:p>
          <a:p>
            <a:pPr lvl="2"/>
            <a:r>
              <a:rPr lang="" sz="1600" dirty="0"/>
              <a:t>Prujetus ki ta furnesi dukumentason di un Inpreza di Distribuison di Iletrisidadi (EDC) ki ta indika ma prujetu sta na un studu di interligason (Studu di Grupu u Studu ASO) ta bai risebi un prulongamentu indifinidu ti fin di studu, sendu inton ritomadu periudu di rizerva normal.  </a:t>
            </a:r>
          </a:p>
          <a:p>
            <a:pPr lvl="2"/>
            <a:r>
              <a:rPr lang="" sz="1600" dirty="0">
                <a:cs typeface="Calibri" pitchFamily="34" charset="0"/>
              </a:rPr>
              <a:t>DOER ta bai kordena ku EDCs pa risebi atualizasons rigular sobri situason di studus di grupu. </a:t>
            </a:r>
          </a:p>
          <a:p>
            <a:pPr lvl="1"/>
            <a:r>
              <a:rPr lang="" sz="1800" dirty="0"/>
              <a:t>CIPs</a:t>
            </a:r>
          </a:p>
          <a:p>
            <a:pPr lvl="2"/>
            <a:r>
              <a:rPr lang="" sz="1600" dirty="0"/>
              <a:t>Prujetus ki ta furnesi dukumentason di un EDC o di Department of Public Utilities (Dipartamentu di Servisus Publiku) (DPU) ma prujetu ta fazi parti di un CIP aprovadu na mumentu di kandidatura pa Diklarason Priliminar di Kualifikason ta bai risebi un periudu di rizerva di 48 més. </a:t>
            </a:r>
          </a:p>
          <a:p>
            <a:pPr lvl="1"/>
            <a:endParaRPr lang="en-US" altLang="zh-CN" sz="1800" dirty="0">
              <a:ea typeface="宋体" charset="-122"/>
              <a:cs typeface="Calibri" pitchFamily="34" charset="0"/>
            </a:endParaRPr>
          </a:p>
          <a:p>
            <a:endParaRPr lang="en-US" altLang="zh-CN" sz="2000" dirty="0">
              <a:ea typeface="宋体" charset="-122"/>
              <a:cs typeface="Calibri" pitchFamily="34" charset="0"/>
            </a:endParaRPr>
          </a:p>
        </p:txBody>
      </p:sp>
      <p:sp>
        <p:nvSpPr>
          <p:cNvPr id="81712" name="Date Placeholder 3"/>
          <p:cNvSpPr>
            <a:spLocks noGrp="1" noChangeArrowheads="1"/>
          </p:cNvSpPr>
          <p:nvPr>
            <p:ph type="dt" sz="quarter" idx="10"/>
          </p:nvPr>
        </p:nvSpPr>
        <p:spPr/>
        <p:txBody>
          <a:bodyPr/>
          <a:lstStyle/>
          <a:p>
            <a:fld id="{095D4402-3149-4EBC-8B7B-D43FD60724B2}" type="datetime2">
              <a:rPr lang="en-US" altLang="zh-CN">
                <a:cs typeface="Calibri" pitchFamily="34" charset="0"/>
              </a:rPr>
              <a:pPr/>
              <a:t>Friday, July 12, 2024</a:t>
            </a:fld>
            <a:endParaRPr lang="en-US" altLang="zh-CN">
              <a:cs typeface="Calibri" pitchFamily="34" charset="0"/>
            </a:endParaRPr>
          </a:p>
        </p:txBody>
      </p:sp>
      <p:sp>
        <p:nvSpPr>
          <p:cNvPr id="8171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1714" name="Slide Number Placeholder 5"/>
          <p:cNvSpPr>
            <a:spLocks noGrp="1" noChangeArrowheads="1"/>
          </p:cNvSpPr>
          <p:nvPr>
            <p:ph type="sldNum" sz="quarter" idx="12"/>
          </p:nvPr>
        </p:nvSpPr>
        <p:spPr/>
        <p:txBody>
          <a:bodyPr/>
          <a:lstStyle/>
          <a:p>
            <a:fld id="{3B6AA7D4-8C17-4936-90A6-46F08ECE3998}" type="slidenum">
              <a:rPr lang="en-US" altLang="zh-CN">
                <a:cs typeface="Calibri" pitchFamily="34" charset="0"/>
              </a:rPr>
              <a:pPr/>
              <a:t>16</a:t>
            </a:fld>
            <a:endParaRPr lang="en-US" altLang="zh-CN">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41" name="Title 1"/>
          <p:cNvSpPr>
            <a:spLocks noGrp="1" noChangeArrowheads="1"/>
          </p:cNvSpPr>
          <p:nvPr>
            <p:ph type="title" idx="4294967295"/>
          </p:nvPr>
        </p:nvSpPr>
        <p:spPr>
          <a:ln/>
        </p:spPr>
        <p:txBody>
          <a:bodyPr/>
          <a:lstStyle/>
          <a:p>
            <a:r>
              <a:rPr lang=""/>
              <a:t>Tranzison di Prugrama</a:t>
            </a:r>
          </a:p>
        </p:txBody>
      </p:sp>
      <p:sp>
        <p:nvSpPr>
          <p:cNvPr id="82742" name="Content Placeholder 2"/>
          <p:cNvSpPr>
            <a:spLocks noGrp="1" noChangeArrowheads="1"/>
          </p:cNvSpPr>
          <p:nvPr>
            <p:ph idx="4294967295"/>
          </p:nvPr>
        </p:nvSpPr>
        <p:spPr>
          <a:xfrm>
            <a:off x="609600" y="1143000"/>
            <a:ext cx="10871200" cy="4983163"/>
          </a:xfrm>
          <a:ln/>
        </p:spPr>
        <p:txBody>
          <a:bodyPr/>
          <a:lstStyle/>
          <a:p>
            <a:r>
              <a:rPr lang="" sz="2800" dirty="0">
                <a:cs typeface="Calibri" pitchFamily="34" charset="0"/>
              </a:rPr>
              <a:t>Prujetus ku un Data di Akordu di Servisu di Interligason (ISA) pusterior a Data Ifetivu di rigulamentus SMART mudifikadu ki ka risebi antis un Diklarason di Kualifikason Priliminar SMART o un Diklarason di Kualifikason RPS ta bai ser ilijivel pa kandidata a abrigu di strutura atualizadu di prugrama. </a:t>
            </a:r>
          </a:p>
          <a:p>
            <a:pPr lvl="1"/>
            <a:r>
              <a:rPr lang="" sz="2400" dirty="0">
                <a:cs typeface="Calibri" pitchFamily="34" charset="0"/>
              </a:rPr>
              <a:t>Kualker prujetu ku un kandidatura pendenti o aprovadu na fila di spera ta bai sta sujeitu a rigulamentus antirior. </a:t>
            </a:r>
          </a:p>
          <a:p>
            <a:r>
              <a:rPr lang="" sz="2800" dirty="0">
                <a:cs typeface="Calibri" pitchFamily="34" charset="0"/>
              </a:rPr>
              <a:t>DOER ta bai furnesi atualizasons rigular na site y pa e-mail pa garanti ma partis interesadu sta sienti di modi ki prusesu sta y di otus datas inpurtanti.</a:t>
            </a:r>
          </a:p>
        </p:txBody>
      </p:sp>
      <p:sp>
        <p:nvSpPr>
          <p:cNvPr id="82743" name="Date Placeholder 3"/>
          <p:cNvSpPr>
            <a:spLocks noGrp="1" noChangeArrowheads="1"/>
          </p:cNvSpPr>
          <p:nvPr>
            <p:ph type="dt" sz="quarter" idx="10"/>
          </p:nvPr>
        </p:nvSpPr>
        <p:spPr/>
        <p:txBody>
          <a:bodyPr/>
          <a:lstStyle/>
          <a:p>
            <a:fld id="{3111D9E0-21AF-4D69-A03C-20304BDFF828}" type="datetime2">
              <a:rPr lang="en-US" altLang="zh-CN">
                <a:cs typeface="Calibri" pitchFamily="34" charset="0"/>
              </a:rPr>
              <a:pPr/>
              <a:t>Friday, July 12, 2024</a:t>
            </a:fld>
            <a:endParaRPr lang="en-US" altLang="zh-CN">
              <a:cs typeface="Calibri" pitchFamily="34" charset="0"/>
            </a:endParaRPr>
          </a:p>
        </p:txBody>
      </p:sp>
      <p:sp>
        <p:nvSpPr>
          <p:cNvPr id="8274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2745" name="Slide Number Placeholder 5"/>
          <p:cNvSpPr>
            <a:spLocks noGrp="1" noChangeArrowheads="1"/>
          </p:cNvSpPr>
          <p:nvPr>
            <p:ph type="sldNum" sz="quarter" idx="12"/>
          </p:nvPr>
        </p:nvSpPr>
        <p:spPr/>
        <p:txBody>
          <a:bodyPr/>
          <a:lstStyle/>
          <a:p>
            <a:fld id="{8B90E743-1C62-4EEA-9DB2-70613BD824DE}" type="slidenum">
              <a:rPr lang="en-US" altLang="zh-CN">
                <a:cs typeface="Calibri" pitchFamily="34" charset="0"/>
              </a:rPr>
              <a:pPr/>
              <a:t>17</a:t>
            </a:fld>
            <a:endParaRPr lang="en-US" altLang="zh-CN">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83772" name="Title 1"/>
          <p:cNvSpPr>
            <a:spLocks noGrp="1" noChangeArrowheads="1"/>
          </p:cNvSpPr>
          <p:nvPr>
            <p:ph type="title" idx="4294967295"/>
          </p:nvPr>
        </p:nvSpPr>
        <p:spPr>
          <a:xfrm>
            <a:off x="609600" y="152400"/>
            <a:ext cx="10972800" cy="6569075"/>
          </a:xfrm>
          <a:ln/>
        </p:spPr>
        <p:txBody>
          <a:bodyPr/>
          <a:lstStyle/>
          <a:p>
            <a:r>
              <a:rPr lang="">
                <a:solidFill>
                  <a:schemeClr val="bg1"/>
                </a:solidFill>
              </a:rPr>
              <a:t>Suplimentus</a:t>
            </a:r>
          </a:p>
        </p:txBody>
      </p:sp>
      <p:sp>
        <p:nvSpPr>
          <p:cNvPr id="83773" name="Date Placeholder 3"/>
          <p:cNvSpPr>
            <a:spLocks noGrp="1" noChangeArrowheads="1"/>
          </p:cNvSpPr>
          <p:nvPr>
            <p:ph type="dt" sz="quarter" idx="10"/>
          </p:nvPr>
        </p:nvSpPr>
        <p:spPr/>
        <p:txBody>
          <a:bodyPr/>
          <a:lstStyle/>
          <a:p>
            <a:fld id="{25526DC6-F19A-4E62-A1C6-7CC2CB04E3E4}" type="datetime2">
              <a:rPr lang="en-US" altLang="zh-CN">
                <a:cs typeface="Calibri" pitchFamily="34" charset="0"/>
              </a:rPr>
              <a:pPr/>
              <a:t>Friday, July 12, 2024</a:t>
            </a:fld>
            <a:endParaRPr lang="en-US" altLang="zh-CN">
              <a:cs typeface="Calibri" pitchFamily="34" charset="0"/>
            </a:endParaRPr>
          </a:p>
        </p:txBody>
      </p:sp>
      <p:sp>
        <p:nvSpPr>
          <p:cNvPr id="8377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3775" name="Slide Number Placeholder 5"/>
          <p:cNvSpPr>
            <a:spLocks noGrp="1" noChangeArrowheads="1"/>
          </p:cNvSpPr>
          <p:nvPr>
            <p:ph type="sldNum" sz="quarter" idx="12"/>
          </p:nvPr>
        </p:nvSpPr>
        <p:spPr/>
        <p:txBody>
          <a:bodyPr/>
          <a:lstStyle/>
          <a:p>
            <a:fld id="{A0FEC8C7-E66E-4353-9B8E-9C74913BCF6E}" type="slidenum">
              <a:rPr lang="en-US" altLang="zh-CN">
                <a:cs typeface="Calibri" pitchFamily="34" charset="0"/>
              </a:rPr>
              <a:pPr/>
              <a:t>18</a:t>
            </a:fld>
            <a:endParaRPr lang="en-US" altLang="zh-CN">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02" name="Title 1"/>
          <p:cNvSpPr>
            <a:spLocks noGrp="1" noChangeArrowheads="1"/>
          </p:cNvSpPr>
          <p:nvPr>
            <p:ph type="title" idx="4294967295"/>
          </p:nvPr>
        </p:nvSpPr>
        <p:spPr>
          <a:ln/>
        </p:spPr>
        <p:txBody>
          <a:bodyPr/>
          <a:lstStyle/>
          <a:p>
            <a:r>
              <a:rPr lang=""/>
              <a:t>Valoris Stimadu di Suplimentus</a:t>
            </a:r>
          </a:p>
        </p:txBody>
      </p:sp>
      <p:sp>
        <p:nvSpPr>
          <p:cNvPr id="84803" name="Date Placeholder 3"/>
          <p:cNvSpPr>
            <a:spLocks noGrp="1" noChangeArrowheads="1"/>
          </p:cNvSpPr>
          <p:nvPr>
            <p:ph type="dt" sz="quarter" idx="10"/>
          </p:nvPr>
        </p:nvSpPr>
        <p:spPr>
          <a:xfrm>
            <a:off x="609600" y="6451600"/>
            <a:ext cx="2844800" cy="365125"/>
          </a:xfrm>
        </p:spPr>
        <p:txBody>
          <a:bodyPr/>
          <a:lstStyle/>
          <a:p>
            <a:fld id="{576F662D-7650-454C-84BA-0017FF23310B}" type="datetime2">
              <a:rPr lang="en-US" altLang="zh-CN">
                <a:cs typeface="Calibri" pitchFamily="34" charset="0"/>
              </a:rPr>
              <a:pPr/>
              <a:t>Friday, July 12, 2024</a:t>
            </a:fld>
            <a:endParaRPr lang="en-US" altLang="zh-CN">
              <a:cs typeface="Calibri" pitchFamily="34" charset="0"/>
            </a:endParaRPr>
          </a:p>
        </p:txBody>
      </p:sp>
      <p:sp>
        <p:nvSpPr>
          <p:cNvPr id="84804" name="Footer Placeholder 4"/>
          <p:cNvSpPr>
            <a:spLocks noGrp="1" noChangeArrowheads="1"/>
          </p:cNvSpPr>
          <p:nvPr>
            <p:ph type="ftr" sz="quarter" idx="11"/>
          </p:nvPr>
        </p:nvSpPr>
        <p:spPr>
          <a:xfrm>
            <a:off x="4165600" y="6451600"/>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4805" name="Slide Number Placeholder 5"/>
          <p:cNvSpPr>
            <a:spLocks noGrp="1" noChangeArrowheads="1"/>
          </p:cNvSpPr>
          <p:nvPr>
            <p:ph type="sldNum" sz="quarter" idx="12"/>
          </p:nvPr>
        </p:nvSpPr>
        <p:spPr>
          <a:xfrm>
            <a:off x="8737600" y="6451600"/>
            <a:ext cx="2844800" cy="365125"/>
          </a:xfrm>
        </p:spPr>
        <p:txBody>
          <a:bodyPr/>
          <a:lstStyle/>
          <a:p>
            <a:fld id="{C410E0CA-7652-436E-A165-4A0937BB5923}" type="slidenum">
              <a:rPr lang="en-US" altLang="zh-CN">
                <a:cs typeface="Calibri" pitchFamily="34" charset="0"/>
              </a:rPr>
              <a:pPr/>
              <a:t>19</a:t>
            </a:fld>
            <a:endParaRPr lang="en-US" altLang="zh-CN">
              <a:cs typeface="Calibri" pitchFamily="34" charset="0"/>
            </a:endParaRPr>
          </a:p>
        </p:txBody>
      </p:sp>
      <p:graphicFrame>
        <p:nvGraphicFramePr>
          <p:cNvPr id="84806" name="Table 9"/>
          <p:cNvGraphicFramePr>
            <a:graphicFrameLocks noGrp="1"/>
          </p:cNvGraphicFramePr>
          <p:nvPr>
            <p:extLst>
              <p:ext uri="{D42A27DB-BD31-4B8C-83A1-F6EECF244321}">
                <p14:modId xmlns:p14="http://schemas.microsoft.com/office/powerpoint/2010/main" val="1316863849"/>
              </p:ext>
            </p:extLst>
          </p:nvPr>
        </p:nvGraphicFramePr>
        <p:xfrm>
          <a:off x="2338388" y="1052513"/>
          <a:ext cx="7515225" cy="4137027"/>
        </p:xfrm>
        <a:graphic>
          <a:graphicData uri="http://schemas.openxmlformats.org/drawingml/2006/table">
            <a:tbl>
              <a:tblPr/>
              <a:tblGrid>
                <a:gridCol w="1554162">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957413">
                  <a:extLst>
                    <a:ext uri="{9D8B030D-6E8A-4147-A177-3AD203B41FA5}">
                      <a16:colId xmlns:a16="http://schemas.microsoft.com/office/drawing/2014/main" val="20003"/>
                    </a:ext>
                  </a:extLst>
                </a:gridCol>
              </a:tblGrid>
              <a:tr h="4857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dirty="0">
                          <a:ln>
                            <a:noFill/>
                          </a:ln>
                          <a:solidFill>
                            <a:srgbClr val="FFFFFF"/>
                          </a:solidFill>
                          <a:effectLst/>
                          <a:latin typeface="Calibri" pitchFamily="34" charset="0"/>
                          <a:cs typeface="Calibri" pitchFamily="34" charset="0"/>
                        </a:rPr>
                        <a:t>Tipu di Suplimentu</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FFFFFF"/>
                          </a:solidFill>
                          <a:effectLst/>
                          <a:latin typeface="Calibri" pitchFamily="34" charset="0"/>
                          <a:cs typeface="Calibri" pitchFamily="34" charset="0"/>
                        </a:rPr>
                        <a:t>Tipu di Prujetu</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dirty="0">
                          <a:ln>
                            <a:noFill/>
                          </a:ln>
                          <a:solidFill>
                            <a:srgbClr val="FFFFFF"/>
                          </a:solidFill>
                          <a:effectLst/>
                          <a:latin typeface="Calibri" pitchFamily="34" charset="0"/>
                          <a:cs typeface="Calibri" pitchFamily="34" charset="0"/>
                        </a:rPr>
                        <a:t>Valor atual di Suplimentu ($kWh)</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FFFFFF"/>
                          </a:solidFill>
                          <a:effectLst/>
                          <a:latin typeface="Calibri" pitchFamily="34" charset="0"/>
                          <a:cs typeface="Calibri" pitchFamily="34" charset="0"/>
                        </a:rPr>
                        <a:t>Valor Stimadu di Suplimentu na 2025 ($/kWh) </a:t>
                      </a:r>
                      <a:r>
                        <a:rPr kumimoji="0" lang="" sz="1200" b="1" i="0" u="none" strike="noStrike" cap="none" normalizeH="0" baseline="30000">
                          <a:ln>
                            <a:noFill/>
                          </a:ln>
                          <a:solidFill>
                            <a:srgbClr val="FFFFFF"/>
                          </a:solidFill>
                          <a:effectLst/>
                          <a:latin typeface="Calibri" pitchFamily="34" charset="0"/>
                          <a:cs typeface="Calibri" pitchFamily="34" charset="0"/>
                        </a:rPr>
                        <a:t>1 </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638">
                <a:tc rowSpan="7">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Ku bazi na Lukalizason</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Montajen na Idifisiu</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chemeClr val="tx1"/>
                          </a:solidFill>
                          <a:effectLst/>
                          <a:latin typeface="Calibri" pitchFamily="34" charset="0"/>
                          <a:cs typeface="Calibri" pitchFamily="34" charset="0"/>
                        </a:rPr>
                        <a:t>Pratileras Ilevadu</a:t>
                      </a:r>
                      <a:r>
                        <a:rPr kumimoji="0" lang="" sz="1200" b="1" i="0" u="none" strike="noStrike" cap="none" normalizeH="0" baseline="30000">
                          <a:ln>
                            <a:noFill/>
                          </a:ln>
                          <a:solidFill>
                            <a:schemeClr val="tx1"/>
                          </a:solidFill>
                          <a:effectLst/>
                          <a:latin typeface="Calibri" pitchFamily="34" charset="0"/>
                          <a:cs typeface="Calibri" pitchFamily="34" charset="0"/>
                        </a:rPr>
                        <a:t>2</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chemeClr val="tx1"/>
                          </a:solidFill>
                          <a:effectLst/>
                          <a:latin typeface="Calibri" pitchFamily="34" charset="0"/>
                          <a:cs typeface="Calibri" pitchFamily="34" charset="0"/>
                        </a:rPr>
                        <a:t>N/A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chemeClr val="tx1"/>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dirty="0">
                          <a:ln>
                            <a:noFill/>
                          </a:ln>
                          <a:solidFill>
                            <a:srgbClr val="000000"/>
                          </a:solidFill>
                          <a:effectLst/>
                          <a:latin typeface="Calibri" pitchFamily="34" charset="0"/>
                          <a:cs typeface="Calibri" pitchFamily="34" charset="0"/>
                        </a:rPr>
                        <a:t>Brownfield (árias industrial)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Landfill (Ateru)</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274638">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Kubertura Vejetal</a:t>
                      </a:r>
                      <a:r>
                        <a:rPr kumimoji="0" lang="" sz="1200" b="0" i="0" u="none" strike="noStrike" cap="none" normalizeH="0" baseline="30000">
                          <a:ln>
                            <a:noFill/>
                          </a:ln>
                          <a:solidFill>
                            <a:srgbClr val="000000"/>
                          </a:solidFill>
                          <a:effectLst/>
                          <a:latin typeface="Calibri" pitchFamily="34" charset="0"/>
                          <a:cs typeface="Calibri" pitchFamily="34" charset="0"/>
                        </a:rPr>
                        <a:t>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Agrikula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0,08</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Flutuanti</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215900">
                <a:tc rowSpan="3">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Baziadu na Konprador</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Partilhadu ku kumunidadi</a:t>
                      </a:r>
                      <a:r>
                        <a:rPr kumimoji="0" lang="" sz="1200" b="1" i="0" u="none" strike="noStrike" cap="none" normalizeH="0" baseline="30000">
                          <a:ln>
                            <a:noFill/>
                          </a:ln>
                          <a:solidFill>
                            <a:srgbClr val="000000"/>
                          </a:solidFill>
                          <a:effectLst/>
                          <a:latin typeface="Calibri" pitchFamily="34" charset="0"/>
                          <a:cs typeface="Calibri" pitchFamily="34" charset="0"/>
                        </a:rPr>
                        <a:t>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0,05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0,07</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Prupriedadi di Baxu Rendimentu</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0,03</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266700">
                <a:tc vMerge="1">
                  <a:txBody>
                    <a:bodyPr/>
                    <a:lstStyle/>
                    <a:p>
                      <a:endParaRPr lang="zh-CN" altLang="en-US"/>
                    </a:p>
                  </a:txBody>
                  <a:tcPr/>
                </a:tc>
                <a:tc>
                  <a:txBody>
                    <a:bodyPr/>
                    <a:lstStyle/>
                    <a:p>
                      <a:pPr marL="0" marR="0" lvl="0" indent="0" algn="l"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Entidadi Publiku</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0,04</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274638">
                <a:tc rowSpan="4">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Otus</a:t>
                      </a:r>
                    </a:p>
                  </a:txBody>
                  <a:tcPr marL="9525" marR="9525" marT="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Binifisius di kumunidadi</a:t>
                      </a:r>
                      <a:r>
                        <a:rPr kumimoji="0" lang="" sz="1200" b="1" i="0" u="none" strike="noStrike" cap="none" normalizeH="0" baseline="30000">
                          <a:ln>
                            <a:noFill/>
                          </a:ln>
                          <a:solidFill>
                            <a:srgbClr val="000000"/>
                          </a:solidFill>
                          <a:effectLst/>
                          <a:latin typeface="Calibri" pitchFamily="34" charset="0"/>
                          <a:cs typeface="Calibri" pitchFamily="34" charset="0"/>
                        </a:rPr>
                        <a:t>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N/A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1" i="0" u="none" strike="noStrike" cap="none" normalizeH="0" baseline="0">
                          <a:ln>
                            <a:noFill/>
                          </a:ln>
                          <a:solidFill>
                            <a:srgbClr val="000000"/>
                          </a:solidFill>
                          <a:effectLst/>
                          <a:latin typeface="Calibri" pitchFamily="34" charset="0"/>
                          <a:cs typeface="Calibri" pitchFamily="34" charset="0"/>
                        </a:rPr>
                        <a:t>0,06</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Armazinamentu di Inerjia</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Variável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Variável</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2"/>
                  </a:ext>
                </a:extLst>
              </a:tr>
              <a:tr h="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Rastriamentu Sular</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0,01</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3"/>
                  </a:ext>
                </a:extLst>
              </a:tr>
              <a:tr h="26670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Pulinizador</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a:ln>
                            <a:noFill/>
                          </a:ln>
                          <a:solidFill>
                            <a:srgbClr val="000000"/>
                          </a:solidFill>
                          <a:effectLst/>
                          <a:latin typeface="Calibri" pitchFamily="34" charset="0"/>
                          <a:cs typeface="Calibri" pitchFamily="34" charset="0"/>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200" b="0" i="0" u="none" strike="noStrike" cap="none" normalizeH="0" baseline="0" dirty="0">
                          <a:ln>
                            <a:noFill/>
                          </a:ln>
                          <a:solidFill>
                            <a:srgbClr val="000000"/>
                          </a:solidFill>
                          <a:effectLst/>
                          <a:latin typeface="Calibri" pitchFamily="34" charset="0"/>
                          <a:cs typeface="Calibri" pitchFamily="34" charset="0"/>
                        </a:rPr>
                        <a:t>0,0025</a:t>
                      </a:r>
                    </a:p>
                  </a:txBody>
                  <a:tcPr marL="9525" marR="9525" marT="9525"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4"/>
                  </a:ext>
                </a:extLst>
              </a:tr>
            </a:tbl>
          </a:graphicData>
        </a:graphic>
      </p:graphicFrame>
      <p:sp>
        <p:nvSpPr>
          <p:cNvPr id="84877" name="TextBox 11"/>
          <p:cNvSpPr>
            <a:spLocks noChangeArrowheads="1"/>
          </p:cNvSpPr>
          <p:nvPr/>
        </p:nvSpPr>
        <p:spPr bwMode="auto">
          <a:xfrm>
            <a:off x="1533525" y="5434013"/>
            <a:ext cx="9477375" cy="106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 sz="900" baseline="30000" dirty="0"/>
              <a:t>1</a:t>
            </a:r>
            <a:r>
              <a:rPr lang="" sz="800" baseline="30000" dirty="0"/>
              <a:t> </a:t>
            </a:r>
            <a:r>
              <a:rPr lang="" sz="800" dirty="0"/>
              <a:t>Valoris Stimadu di Suplimentus ta bazia na análizi di SEA di rikizitus di reseita di bazi inkrimental niveladu pa prujetus na segmentus di Merkadu Sular Kumunitáriu Partilhadu , Sular Kumunitáriu Partilhadu di Baxu Rendimentu, Sular di Prupriedadi di Baxu Rendimentu, Ateru Sanitáriu, Brownfield (árias industrial), Kuberturas Sular, Sular di Tilhadu, Agrikula di Duplu Utilizason y Sular + Armazinamentu.</a:t>
            </a:r>
          </a:p>
          <a:p>
            <a:r>
              <a:rPr lang="" sz="800" baseline="30000" dirty="0">
                <a:solidFill>
                  <a:srgbClr val="000000"/>
                </a:solidFill>
              </a:rPr>
              <a:t>2  </a:t>
            </a:r>
            <a:r>
              <a:rPr lang="" sz="800" dirty="0">
                <a:solidFill>
                  <a:srgbClr val="000000"/>
                </a:solidFill>
              </a:rPr>
              <a:t>DOER ta prupoi kriason di un novu katiguria di Suplimentu pa sistemas instaladu na pratileras ilevadu na tilhadus ki ta manti utilizason di ária abaxu di paineis, pur izenplu, pa aloja ikipamentu HVAC. </a:t>
            </a:r>
          </a:p>
          <a:p>
            <a:r>
              <a:rPr lang="" sz="800" baseline="30000" dirty="0"/>
              <a:t>3 </a:t>
            </a:r>
            <a:r>
              <a:rPr lang="" sz="800" dirty="0"/>
              <a:t> DOER ta prupoi aumenta ilijibilidadi pa Suplimentu Kubertura pa sistemas ≤25 kW. </a:t>
            </a:r>
          </a:p>
          <a:p>
            <a:r>
              <a:rPr lang="" sz="800" baseline="30000" dirty="0"/>
              <a:t>4  </a:t>
            </a:r>
            <a:r>
              <a:rPr lang="" sz="800" dirty="0"/>
              <a:t>DOER ta prupoi konbina difinisons di STGU partilhadu ku kumunidadi y STGU partilhadu ku kumunidadi di baxus rendimentu na un uniku tipu di STGU y iziji pa TUDU STGU partilhadu ku kumunidadi atribui un mínimu di 40% di pruduson pa klientis di baxus rendimentu pa es risebi suplimentu CSS. </a:t>
            </a:r>
          </a:p>
          <a:p>
            <a:r>
              <a:rPr lang="" sz="800" baseline="30000" dirty="0"/>
              <a:t>5 </a:t>
            </a:r>
            <a:r>
              <a:rPr lang="" sz="800" dirty="0"/>
              <a:t>Más infurmason na slaidi 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39" name="Title 1"/>
          <p:cNvSpPr>
            <a:spLocks noGrp="1" noChangeArrowheads="1"/>
          </p:cNvSpPr>
          <p:nvPr>
            <p:ph type="title" idx="4294967295"/>
          </p:nvPr>
        </p:nvSpPr>
        <p:spPr>
          <a:xfrm>
            <a:off x="609600" y="0"/>
            <a:ext cx="10972800" cy="792163"/>
          </a:xfrm>
          <a:ln/>
        </p:spPr>
        <p:txBody>
          <a:bodyPr/>
          <a:lstStyle/>
          <a:p>
            <a:r>
              <a:rPr lang=""/>
              <a:t>Indisi</a:t>
            </a:r>
          </a:p>
        </p:txBody>
      </p:sp>
      <p:sp>
        <p:nvSpPr>
          <p:cNvPr id="67140" name="Date Placeholder 3"/>
          <p:cNvSpPr>
            <a:spLocks noGrp="1" noChangeArrowheads="1"/>
          </p:cNvSpPr>
          <p:nvPr>
            <p:ph type="dt" sz="quarter" idx="10"/>
          </p:nvPr>
        </p:nvSpPr>
        <p:spPr>
          <a:xfrm>
            <a:off x="609600" y="6577013"/>
            <a:ext cx="2844800" cy="365125"/>
          </a:xfrm>
        </p:spPr>
        <p:txBody>
          <a:bodyPr/>
          <a:lstStyle/>
          <a:p>
            <a:fld id="{93FE77EE-F146-4F5E-9E19-F8E0B4ADFB4B}" type="datetime2">
              <a:rPr lang="en-US" altLang="zh-CN">
                <a:cs typeface="Calibri" pitchFamily="34" charset="0"/>
              </a:rPr>
              <a:pPr/>
              <a:t>Friday, July 12, 2024</a:t>
            </a:fld>
            <a:endParaRPr lang="en-US" altLang="zh-CN">
              <a:cs typeface="Calibri" pitchFamily="34" charset="0"/>
            </a:endParaRPr>
          </a:p>
        </p:txBody>
      </p:sp>
      <p:sp>
        <p:nvSpPr>
          <p:cNvPr id="67141" name="Footer Placeholder 4"/>
          <p:cNvSpPr>
            <a:spLocks noGrp="1" noChangeArrowheads="1"/>
          </p:cNvSpPr>
          <p:nvPr>
            <p:ph type="ftr" sz="quarter" idx="11"/>
          </p:nvPr>
        </p:nvSpPr>
        <p:spPr>
          <a:xfrm>
            <a:off x="4165600" y="6577013"/>
            <a:ext cx="3860800" cy="365125"/>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67142" name="Slide Number Placeholder 5"/>
          <p:cNvSpPr>
            <a:spLocks noGrp="1" noChangeArrowheads="1"/>
          </p:cNvSpPr>
          <p:nvPr>
            <p:ph type="sldNum" sz="quarter" idx="12"/>
          </p:nvPr>
        </p:nvSpPr>
        <p:spPr>
          <a:xfrm>
            <a:off x="8737600" y="6577013"/>
            <a:ext cx="2844800" cy="365125"/>
          </a:xfrm>
        </p:spPr>
        <p:txBody>
          <a:bodyPr/>
          <a:lstStyle/>
          <a:p>
            <a:fld id="{3DF2B6A1-195D-4D93-ABBD-261A87BFA448}" type="slidenum">
              <a:rPr lang="en-US" altLang="zh-CN">
                <a:cs typeface="Calibri" pitchFamily="34" charset="0"/>
              </a:rPr>
              <a:pPr/>
              <a:t>2</a:t>
            </a:fld>
            <a:endParaRPr lang="en-US" altLang="zh-CN">
              <a:cs typeface="Calibri" pitchFamily="34" charset="0"/>
            </a:endParaRPr>
          </a:p>
        </p:txBody>
      </p:sp>
      <p:graphicFrame>
        <p:nvGraphicFramePr>
          <p:cNvPr id="67143" name="Table 6"/>
          <p:cNvGraphicFramePr>
            <a:graphicFrameLocks noGrp="1"/>
          </p:cNvGraphicFramePr>
          <p:nvPr>
            <p:extLst>
              <p:ext uri="{D42A27DB-BD31-4B8C-83A1-F6EECF244321}">
                <p14:modId xmlns:p14="http://schemas.microsoft.com/office/powerpoint/2010/main" val="1443798389"/>
              </p:ext>
            </p:extLst>
          </p:nvPr>
        </p:nvGraphicFramePr>
        <p:xfrm>
          <a:off x="3187700" y="962025"/>
          <a:ext cx="7300788" cy="5408930"/>
        </p:xfrm>
        <a:graphic>
          <a:graphicData uri="http://schemas.openxmlformats.org/drawingml/2006/table">
            <a:tbl>
              <a:tblPr/>
              <a:tblGrid>
                <a:gridCol w="2967038">
                  <a:extLst>
                    <a:ext uri="{9D8B030D-6E8A-4147-A177-3AD203B41FA5}">
                      <a16:colId xmlns:a16="http://schemas.microsoft.com/office/drawing/2014/main" val="20000"/>
                    </a:ext>
                  </a:extLst>
                </a:gridCol>
                <a:gridCol w="4333750">
                  <a:extLst>
                    <a:ext uri="{9D8B030D-6E8A-4147-A177-3AD203B41FA5}">
                      <a16:colId xmlns:a16="http://schemas.microsoft.com/office/drawing/2014/main" val="20001"/>
                    </a:ext>
                  </a:extLst>
                </a:gridCol>
              </a:tblGrid>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dirty="0">
                          <a:ln>
                            <a:noFill/>
                          </a:ln>
                          <a:solidFill>
                            <a:srgbClr val="002060"/>
                          </a:solidFill>
                          <a:effectLst/>
                          <a:latin typeface="Calibri" pitchFamily="34" charset="0"/>
                          <a:cs typeface="Calibri" pitchFamily="34" charset="0"/>
                          <a:hlinkClick r:id="rId3" action="ppaction://hlinksldjump">
                            <a:extLst>
                              <a:ext uri="{A12FA001-AC4F-418D-AE19-62706E023703}">
                                <ahyp:hlinkClr xmlns:ahyp="http://schemas.microsoft.com/office/drawing/2018/hyperlinkcolor" val="tx"/>
                              </a:ext>
                            </a:extLst>
                          </a:hlinkClick>
                        </a:rPr>
                        <a:t>Vizon Jeral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Prusesu ti es data</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Prinsipius orientador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dirty="0">
                          <a:ln>
                            <a:noFill/>
                          </a:ln>
                          <a:solidFill>
                            <a:srgbClr val="002060"/>
                          </a:solidFill>
                          <a:effectLst/>
                          <a:latin typeface="Calibri" pitchFamily="34" charset="0"/>
                          <a:cs typeface="Calibri" pitchFamily="34" charset="0"/>
                          <a:hlinkClick r:id="rId4" action="ppaction://hlinksldjump">
                            <a:extLst>
                              <a:ext uri="{A12FA001-AC4F-418D-AE19-62706E023703}">
                                <ahyp:hlinkClr xmlns:ahyp="http://schemas.microsoft.com/office/drawing/2018/hyperlinkcolor" val="tx"/>
                              </a:ext>
                            </a:extLst>
                          </a:hlinkClick>
                        </a:rPr>
                        <a:t>Strutura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Blokus di kapasidadi</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Taxas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5" action="ppaction://hlinksldjump">
                            <a:extLst>
                              <a:ext uri="{A12FA001-AC4F-418D-AE19-62706E023703}">
                                <ahyp:hlinkClr xmlns:ahyp="http://schemas.microsoft.com/office/drawing/2018/hyperlinkcolor" val="tx"/>
                              </a:ext>
                            </a:extLst>
                          </a:hlinkClick>
                        </a:rPr>
                        <a:t>Prusesu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dirty="0">
                          <a:ln>
                            <a:noFill/>
                          </a:ln>
                          <a:solidFill>
                            <a:schemeClr val="tx1"/>
                          </a:solidFill>
                          <a:effectLst/>
                          <a:latin typeface="Calibri" pitchFamily="34" charset="0"/>
                          <a:cs typeface="Calibri" pitchFamily="34" charset="0"/>
                        </a:rPr>
                        <a:t>Periudus di rizerva y prulongamentus</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dirty="0">
                          <a:ln>
                            <a:noFill/>
                          </a:ln>
                          <a:solidFill>
                            <a:schemeClr val="tx1"/>
                          </a:solidFill>
                          <a:effectLst/>
                          <a:latin typeface="Calibri" pitchFamily="34" charset="0"/>
                          <a:cs typeface="Calibri" pitchFamily="34" charset="0"/>
                        </a:rPr>
                        <a:t>Tranzison di prugrama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45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6" action="ppaction://hlinksldjump">
                            <a:extLst>
                              <a:ext uri="{A12FA001-AC4F-418D-AE19-62706E023703}">
                                <ahyp:hlinkClr xmlns:ahyp="http://schemas.microsoft.com/office/drawing/2018/hyperlinkcolor" val="tx"/>
                              </a:ext>
                            </a:extLst>
                          </a:hlinkClick>
                        </a:rPr>
                        <a:t>Suplimentus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Konprador (ink. inerjia sular kumunitáriu)</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Lukalizason (ink. agrikultura y kubertura vejetal) </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Otus (ink. armazinamentu di inerjia)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7" action="ppaction://hlinksldjump">
                            <a:extLst>
                              <a:ext uri="{A12FA001-AC4F-418D-AE19-62706E023703}">
                                <ahyp:hlinkClr xmlns:ahyp="http://schemas.microsoft.com/office/drawing/2018/hyperlinkcolor" val="tx"/>
                              </a:ext>
                            </a:extLst>
                          </a:hlinkClick>
                        </a:rPr>
                        <a:t>Pruteson Anbiental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Subtrator di Greenfields</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Binifisius pa kumunidadi</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Kontrolu y normas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8" action="ppaction://hlinksldjump">
                            <a:extLst>
                              <a:ext uri="{A12FA001-AC4F-418D-AE19-62706E023703}">
                                <ahyp:hlinkClr xmlns:ahyp="http://schemas.microsoft.com/office/drawing/2018/hyperlinkcolor" val="tx"/>
                              </a:ext>
                            </a:extLst>
                          </a:hlinkClick>
                        </a:rPr>
                        <a:t>Agrivoltaikus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Mudansas di diretrizis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9" action="ppaction://hlinksldjump">
                            <a:extLst>
                              <a:ext uri="{A12FA001-AC4F-418D-AE19-62706E023703}">
                                <ahyp:hlinkClr xmlns:ahyp="http://schemas.microsoft.com/office/drawing/2018/hyperlinkcolor" val="tx"/>
                              </a:ext>
                            </a:extLst>
                          </a:hlinkClick>
                        </a:rPr>
                        <a:t>Ikuidadi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Difinisons di baxu rendimentu</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Prinsipal Mudansas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10" action="ppaction://hlinksldjump">
                            <a:extLst>
                              <a:ext uri="{A12FA001-AC4F-418D-AE19-62706E023703}">
                                <ahyp:hlinkClr xmlns:ahyp="http://schemas.microsoft.com/office/drawing/2018/hyperlinkcolor" val="tx"/>
                              </a:ext>
                            </a:extLst>
                          </a:hlinkClick>
                        </a:rPr>
                        <a:t>Pruteson di konsumidor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Rikizitus di kontratason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a:ln>
                            <a:noFill/>
                          </a:ln>
                          <a:solidFill>
                            <a:srgbClr val="002060"/>
                          </a:solidFill>
                          <a:effectLst/>
                          <a:latin typeface="Calibri" pitchFamily="34" charset="0"/>
                          <a:cs typeface="Calibri" pitchFamily="34" charset="0"/>
                          <a:hlinkClick r:id="rId11" action="ppaction://hlinksldjump">
                            <a:extLst>
                              <a:ext uri="{A12FA001-AC4F-418D-AE19-62706E023703}">
                                <ahyp:hlinkClr xmlns:ahyp="http://schemas.microsoft.com/office/drawing/2018/hyperlinkcolor" val="tx"/>
                              </a:ext>
                            </a:extLst>
                          </a:hlinkClick>
                        </a:rPr>
                        <a:t>Otus inisiativa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Idukason </a:t>
                      </a:r>
                    </a:p>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a:ln>
                            <a:noFill/>
                          </a:ln>
                          <a:solidFill>
                            <a:schemeClr val="tx1"/>
                          </a:solidFill>
                          <a:effectLst/>
                          <a:latin typeface="Calibri" pitchFamily="34" charset="0"/>
                          <a:cs typeface="Calibri" pitchFamily="34" charset="0"/>
                        </a:rPr>
                        <a:t>Konfurmidadi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79425">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000" b="1" i="0" u="none" strike="noStrike" cap="none" normalizeH="0" baseline="0" dirty="0">
                          <a:ln>
                            <a:noFill/>
                          </a:ln>
                          <a:solidFill>
                            <a:srgbClr val="002060"/>
                          </a:solidFill>
                          <a:effectLst/>
                          <a:latin typeface="Calibri" pitchFamily="34" charset="0"/>
                          <a:cs typeface="Calibri" pitchFamily="34" charset="0"/>
                          <a:hlinkClick r:id="rId12" action="ppaction://hlinksldjump">
                            <a:extLst>
                              <a:ext uri="{A12FA001-AC4F-418D-AE19-62706E023703}">
                                <ahyp:hlinkClr xmlns:ahyp="http://schemas.microsoft.com/office/drawing/2018/hyperlinkcolor" val="tx"/>
                              </a:ext>
                            </a:extLst>
                          </a:hlinkClick>
                        </a:rPr>
                        <a:t>Prósimus Pasu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Pct val="100000"/>
                        <a:buFontTx/>
                        <a:buChar char="-"/>
                        <a:tabLst/>
                      </a:pPr>
                      <a:r>
                        <a:rPr kumimoji="0" lang="" sz="1400" b="0" i="0" u="none" strike="noStrike" cap="none" normalizeH="0" baseline="0" dirty="0">
                          <a:ln>
                            <a:noFill/>
                          </a:ln>
                          <a:solidFill>
                            <a:schemeClr val="tx1"/>
                          </a:solidFill>
                          <a:effectLst/>
                          <a:latin typeface="Calibri" pitchFamily="34" charset="0"/>
                          <a:cs typeface="Calibri" pitchFamily="34" charset="0"/>
                        </a:rPr>
                        <a:t>Sesons tékniku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04" name="Title 1"/>
          <p:cNvSpPr>
            <a:spLocks noGrp="1" noChangeArrowheads="1"/>
          </p:cNvSpPr>
          <p:nvPr>
            <p:ph type="title" idx="4294967295"/>
          </p:nvPr>
        </p:nvSpPr>
        <p:spPr>
          <a:ln/>
        </p:spPr>
        <p:txBody>
          <a:bodyPr/>
          <a:lstStyle/>
          <a:p>
            <a:r>
              <a:rPr lang=""/>
              <a:t>Suplimentu di Pratileras Ilevadu</a:t>
            </a:r>
          </a:p>
        </p:txBody>
      </p:sp>
      <p:sp>
        <p:nvSpPr>
          <p:cNvPr id="85905" name="Content Placeholder 2"/>
          <p:cNvSpPr>
            <a:spLocks noGrp="1" noChangeArrowheads="1"/>
          </p:cNvSpPr>
          <p:nvPr>
            <p:ph idx="4294967295"/>
          </p:nvPr>
        </p:nvSpPr>
        <p:spPr>
          <a:xfrm>
            <a:off x="703263" y="1162050"/>
            <a:ext cx="10972800"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400" dirty="0"/>
              <a:t>Un sistema di montajen o pratilera sular ki é utilizadu pa apoia un painel sular na tilhadu.</a:t>
            </a:r>
          </a:p>
          <a:p>
            <a:r>
              <a:rPr lang="" sz="2400" dirty="0">
                <a:solidFill>
                  <a:srgbClr val="040C28"/>
                </a:solidFill>
                <a:cs typeface="Calibri" pitchFamily="34" charset="0"/>
              </a:rPr>
              <a:t>Es konfigurasons dipratileras di kubertura podi ser kulokadu pa riba di atual ikipamentu HVAC na idifisius o es podi ser tradu más fasilmenti na futuru pa substituisons di tilhadu  </a:t>
            </a:r>
          </a:p>
          <a:p>
            <a:pPr>
              <a:buFont typeface="Arial" charset="0"/>
              <a:buNone/>
            </a:pPr>
            <a:endParaRPr lang="en-US" sz="1600" dirty="0">
              <a:cs typeface="Calibri" pitchFamily="34" charset="0"/>
            </a:endParaRPr>
          </a:p>
        </p:txBody>
      </p:sp>
      <p:sp>
        <p:nvSpPr>
          <p:cNvPr id="85906" name="Date Placeholder 3"/>
          <p:cNvSpPr>
            <a:spLocks noGrp="1" noChangeArrowheads="1"/>
          </p:cNvSpPr>
          <p:nvPr>
            <p:ph type="dt" sz="quarter" idx="10"/>
          </p:nvPr>
        </p:nvSpPr>
        <p:spPr/>
        <p:txBody>
          <a:bodyPr/>
          <a:lstStyle/>
          <a:p>
            <a:fld id="{7B477429-2D1C-446D-8168-3A27DD9B898C}" type="datetime2">
              <a:rPr lang="en-US" altLang="zh-CN">
                <a:cs typeface="Calibri" pitchFamily="34" charset="0"/>
              </a:rPr>
              <a:pPr/>
              <a:t>Friday, July 12, 2024</a:t>
            </a:fld>
            <a:endParaRPr lang="en-US" altLang="zh-CN">
              <a:cs typeface="Calibri" pitchFamily="34" charset="0"/>
            </a:endParaRPr>
          </a:p>
        </p:txBody>
      </p:sp>
      <p:sp>
        <p:nvSpPr>
          <p:cNvPr id="8590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5908" name="Slide Number Placeholder 5"/>
          <p:cNvSpPr>
            <a:spLocks noGrp="1" noChangeArrowheads="1"/>
          </p:cNvSpPr>
          <p:nvPr>
            <p:ph type="sldNum" sz="quarter" idx="12"/>
          </p:nvPr>
        </p:nvSpPr>
        <p:spPr/>
        <p:txBody>
          <a:bodyPr/>
          <a:lstStyle/>
          <a:p>
            <a:fld id="{2AED2384-77B5-489B-BBA4-FF5A240FCD1D}" type="slidenum">
              <a:rPr lang="en-US" altLang="zh-CN">
                <a:cs typeface="Calibri" pitchFamily="34" charset="0"/>
              </a:rPr>
              <a:pPr/>
              <a:t>20</a:t>
            </a:fld>
            <a:endParaRPr lang="en-US" altLang="zh-CN">
              <a:cs typeface="Calibri" pitchFamily="34" charset="0"/>
            </a:endParaRPr>
          </a:p>
        </p:txBody>
      </p:sp>
      <p:pic>
        <p:nvPicPr>
          <p:cNvPr id="85909" name="Picture 7" descr="A solar panels on a roof of a building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3184525"/>
            <a:ext cx="4370388" cy="295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910" name="TextBox 8"/>
          <p:cNvSpPr>
            <a:spLocks noChangeArrowheads="1"/>
          </p:cNvSpPr>
          <p:nvPr/>
        </p:nvSpPr>
        <p:spPr bwMode="auto">
          <a:xfrm>
            <a:off x="7061200" y="6140450"/>
            <a:ext cx="1204913"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 sz="700" b="1" i="1">
                <a:solidFill>
                  <a:srgbClr val="404040"/>
                </a:solidFill>
                <a:cs typeface="Arial" charset="0"/>
              </a:rPr>
              <a:t>Imajen: Urban Energy LLC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 name="Title 1"/>
          <p:cNvSpPr>
            <a:spLocks noGrp="1" noChangeArrowheads="1"/>
          </p:cNvSpPr>
          <p:nvPr>
            <p:ph type="title" idx="4294967295"/>
          </p:nvPr>
        </p:nvSpPr>
        <p:spPr>
          <a:ln/>
        </p:spPr>
        <p:txBody>
          <a:bodyPr/>
          <a:lstStyle/>
          <a:p>
            <a:r>
              <a:rPr lang=""/>
              <a:t>Kuberturas</a:t>
            </a:r>
          </a:p>
        </p:txBody>
      </p:sp>
      <p:sp>
        <p:nvSpPr>
          <p:cNvPr id="86938" name="Content Placeholder 2"/>
          <p:cNvSpPr>
            <a:spLocks noGrp="1" noChangeArrowheads="1"/>
          </p:cNvSpPr>
          <p:nvPr>
            <p:ph idx="4294967295"/>
          </p:nvPr>
        </p:nvSpPr>
        <p:spPr>
          <a:xfrm>
            <a:off x="703263" y="1162050"/>
            <a:ext cx="10972800" cy="4983163"/>
          </a:xfrm>
          <a:ln/>
        </p:spPr>
        <p:txBody>
          <a:bodyPr/>
          <a:lstStyle/>
          <a:p>
            <a:r>
              <a:rPr lang="" sz="2800" dirty="0">
                <a:cs typeface="Calibri" pitchFamily="34" charset="0"/>
              </a:rPr>
              <a:t>Pa apoia riasons di partis interesadu na sentidu di un fleksibilidadi más grandi y di un adoson más anplu, asin komu objetivus di administrason na sentidu di inerjia sular sta prizenti na anbienti konstruidu. </a:t>
            </a:r>
          </a:p>
          <a:p>
            <a:r>
              <a:rPr lang="" sz="2800" dirty="0">
                <a:cs typeface="Calibri" pitchFamily="34" charset="0"/>
              </a:rPr>
              <a:t>DOER sa ta prupoi pa atualizadu difinison di kuberturas sular y utilizason di terenus abaxu di paineis.</a:t>
            </a:r>
          </a:p>
          <a:p>
            <a:pPr lvl="1"/>
            <a:r>
              <a:rPr lang="" sz="2400" i="1" dirty="0">
                <a:cs typeface="Calibri" pitchFamily="34" charset="0"/>
              </a:rPr>
              <a:t>225 CMR 20.02</a:t>
            </a:r>
            <a:r>
              <a:rPr lang="" sz="2400" dirty="0">
                <a:cs typeface="Calibri" pitchFamily="34" charset="0"/>
              </a:rPr>
              <a:t> Unidadi di Pruduson di Tarifas Sular di kubertura: Un Unidadi di Pruduson di Tarifas Sular ku </a:t>
            </a:r>
            <a:r>
              <a:rPr lang="" sz="2400" u="sng" dirty="0">
                <a:solidFill>
                  <a:srgbClr val="FF0000"/>
                </a:solidFill>
                <a:cs typeface="Calibri" pitchFamily="34" charset="0"/>
              </a:rPr>
              <a:t>maior parti di kapasidadi sular instaladu na un strutura ilevadu u sufisienti</a:t>
            </a:r>
            <a:r>
              <a:rPr lang="" sz="2400" dirty="0">
                <a:cs typeface="Calibri" pitchFamily="34" charset="0"/>
              </a:rPr>
              <a:t> pa manti funson di ária abaxu di kubertura.</a:t>
            </a:r>
          </a:p>
          <a:p>
            <a:r>
              <a:rPr lang="" sz="2800" dirty="0">
                <a:cs typeface="Calibri" pitchFamily="34" charset="0"/>
              </a:rPr>
              <a:t>Ka podi ser aplikadu a prujetus na terenus agrikula inpurtanti.</a:t>
            </a:r>
          </a:p>
          <a:p>
            <a:r>
              <a:rPr lang="" sz="2800" dirty="0">
                <a:cs typeface="Calibri" pitchFamily="34" charset="0"/>
              </a:rPr>
              <a:t>Aumenta rikizitus di ilejibilidadi pa kuberturas STGUs pa:</a:t>
            </a:r>
          </a:p>
          <a:p>
            <a:pPr lvl="1"/>
            <a:r>
              <a:rPr lang="" sz="2400" dirty="0">
                <a:cs typeface="Calibri" pitchFamily="34" charset="0"/>
              </a:rPr>
              <a:t>dexa sistemas ≤25 kW risebi un suplimentu di kubertura.</a:t>
            </a:r>
          </a:p>
        </p:txBody>
      </p:sp>
      <p:sp>
        <p:nvSpPr>
          <p:cNvPr id="86939" name="Date Placeholder 3"/>
          <p:cNvSpPr>
            <a:spLocks noGrp="1" noChangeArrowheads="1"/>
          </p:cNvSpPr>
          <p:nvPr>
            <p:ph type="dt" sz="quarter" idx="10"/>
          </p:nvPr>
        </p:nvSpPr>
        <p:spPr/>
        <p:txBody>
          <a:bodyPr/>
          <a:lstStyle/>
          <a:p>
            <a:fld id="{4145128A-4DBA-4F86-A179-9DEA95F7FF77}" type="datetime2">
              <a:rPr lang="en-US" altLang="zh-CN">
                <a:cs typeface="Calibri" pitchFamily="34" charset="0"/>
              </a:rPr>
              <a:pPr/>
              <a:t>Friday, July 12, 2024</a:t>
            </a:fld>
            <a:endParaRPr lang="en-US" altLang="zh-CN">
              <a:cs typeface="Calibri" pitchFamily="34" charset="0"/>
            </a:endParaRPr>
          </a:p>
        </p:txBody>
      </p:sp>
      <p:sp>
        <p:nvSpPr>
          <p:cNvPr id="8694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6941" name="Slide Number Placeholder 5"/>
          <p:cNvSpPr>
            <a:spLocks noGrp="1" noChangeArrowheads="1"/>
          </p:cNvSpPr>
          <p:nvPr>
            <p:ph type="sldNum" sz="quarter" idx="12"/>
          </p:nvPr>
        </p:nvSpPr>
        <p:spPr/>
        <p:txBody>
          <a:bodyPr/>
          <a:lstStyle/>
          <a:p>
            <a:fld id="{C7D4E3CF-1807-442D-A78D-628234390AD4}" type="slidenum">
              <a:rPr lang="en-US" altLang="zh-CN">
                <a:cs typeface="Calibri" pitchFamily="34" charset="0"/>
              </a:rPr>
              <a:pPr/>
              <a:t>21</a:t>
            </a:fld>
            <a:endParaRPr lang="en-US" altLang="zh-CN">
              <a:cs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8" name="Title 1"/>
          <p:cNvSpPr>
            <a:spLocks noGrp="1" noChangeArrowheads="1"/>
          </p:cNvSpPr>
          <p:nvPr>
            <p:ph type="title" idx="4294967295"/>
          </p:nvPr>
        </p:nvSpPr>
        <p:spPr>
          <a:ln/>
        </p:spPr>
        <p:txBody>
          <a:bodyPr/>
          <a:lstStyle/>
          <a:p>
            <a:r>
              <a:rPr lang=""/>
              <a:t>Entidadis Publiku</a:t>
            </a:r>
          </a:p>
        </p:txBody>
      </p:sp>
      <p:sp>
        <p:nvSpPr>
          <p:cNvPr id="87969" name="Content Placeholder 2"/>
          <p:cNvSpPr>
            <a:spLocks noGrp="1" noChangeArrowheads="1"/>
          </p:cNvSpPr>
          <p:nvPr>
            <p:ph idx="4294967295"/>
          </p:nvPr>
        </p:nvSpPr>
        <p:spPr>
          <a:ln/>
        </p:spPr>
        <p:txBody>
          <a:bodyPr/>
          <a:lstStyle/>
          <a:p>
            <a:r>
              <a:rPr lang="" dirty="0"/>
              <a:t>Rivizon di rikizitus di ilejibilidadi pa prujetus kualifikadu pa suplimentu di Entidadi Publiku (PE) di manera a inklui un Direitu di Konstruson. </a:t>
            </a:r>
          </a:p>
          <a:p>
            <a:pPr lvl="1"/>
            <a:r>
              <a:rPr lang="" i="1" dirty="0">
                <a:cs typeface="Calibri" pitchFamily="34" charset="0"/>
              </a:rPr>
              <a:t>225 CMR 20.06(1)(l) </a:t>
            </a:r>
            <a:r>
              <a:rPr lang="" dirty="0"/>
              <a:t>Dispuzisons</a:t>
            </a:r>
            <a:r>
              <a:rPr lang="" u="sng" dirty="0"/>
              <a:t> Spesial pa Unidadis di Pruduson ku Tarifa Sular di Entidadis Publiku:</a:t>
            </a:r>
            <a:r>
              <a:rPr lang="" dirty="0"/>
              <a:t> Un Unidadi di Pruduson ku Tarifa Sular di Entidadi Publiku podi pidi un Diklarason di Kualifikason na termus di 225 CMR 20.06(1)(c), dandu Dipartamentuprovas satisfatóriu ma un Munisipiu o otu Entidadi Guvernamental konsedi Kandidatu un </a:t>
            </a:r>
            <a:r>
              <a:rPr lang="" dirty="0">
                <a:solidFill>
                  <a:srgbClr val="FF0000"/>
                </a:solidFill>
                <a:cs typeface="Calibri" pitchFamily="34" charset="0"/>
              </a:rPr>
              <a:t>direitu kontratual di konstruson pa </a:t>
            </a:r>
            <a:r>
              <a:rPr lang="" dirty="0"/>
              <a:t>pa dizenvolvi un Unidadi di Pruduson ku tarifa Sular.</a:t>
            </a:r>
            <a:r>
              <a:rPr lang="" dirty="0">
                <a:solidFill>
                  <a:srgbClr val="FF0000"/>
                </a:solidFill>
                <a:cs typeface="Calibri" pitchFamily="34" charset="0"/>
              </a:rPr>
              <a:t> </a:t>
            </a:r>
          </a:p>
          <a:p>
            <a:endParaRPr lang="en-US" altLang="zh-CN" dirty="0">
              <a:ea typeface="宋体" charset="-122"/>
              <a:cs typeface="Calibri" pitchFamily="34" charset="0"/>
            </a:endParaRPr>
          </a:p>
        </p:txBody>
      </p:sp>
      <p:sp>
        <p:nvSpPr>
          <p:cNvPr id="87970" name="Date Placeholder 3"/>
          <p:cNvSpPr>
            <a:spLocks noGrp="1" noChangeArrowheads="1"/>
          </p:cNvSpPr>
          <p:nvPr>
            <p:ph type="dt" sz="quarter" idx="10"/>
          </p:nvPr>
        </p:nvSpPr>
        <p:spPr/>
        <p:txBody>
          <a:bodyPr/>
          <a:lstStyle/>
          <a:p>
            <a:fld id="{870F5829-7D29-4218-9261-1641482C8C8A}" type="datetime2">
              <a:rPr lang="en-US" altLang="zh-CN">
                <a:cs typeface="Calibri" pitchFamily="34" charset="0"/>
              </a:rPr>
              <a:pPr/>
              <a:t>Friday, July 12, 2024</a:t>
            </a:fld>
            <a:endParaRPr lang="en-US" altLang="zh-CN">
              <a:cs typeface="Calibri" pitchFamily="34" charset="0"/>
            </a:endParaRPr>
          </a:p>
        </p:txBody>
      </p:sp>
      <p:sp>
        <p:nvSpPr>
          <p:cNvPr id="8797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7972" name="Slide Number Placeholder 5"/>
          <p:cNvSpPr>
            <a:spLocks noGrp="1" noChangeArrowheads="1"/>
          </p:cNvSpPr>
          <p:nvPr>
            <p:ph type="sldNum" sz="quarter" idx="12"/>
          </p:nvPr>
        </p:nvSpPr>
        <p:spPr/>
        <p:txBody>
          <a:bodyPr/>
          <a:lstStyle/>
          <a:p>
            <a:fld id="{6BF785CE-1A3E-480B-9471-3F773C7779D9}" type="slidenum">
              <a:rPr lang="en-US" altLang="zh-CN">
                <a:cs typeface="Calibri" pitchFamily="34" charset="0"/>
              </a:rPr>
              <a:pPr/>
              <a:t>22</a:t>
            </a:fld>
            <a:endParaRPr lang="en-US" altLang="zh-CN">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99" name="Title 1"/>
          <p:cNvSpPr>
            <a:spLocks noGrp="1" noChangeArrowheads="1"/>
          </p:cNvSpPr>
          <p:nvPr>
            <p:ph type="title" idx="4294967295"/>
          </p:nvPr>
        </p:nvSpPr>
        <p:spPr>
          <a:ln/>
        </p:spPr>
        <p:txBody>
          <a:bodyPr/>
          <a:lstStyle/>
          <a:p>
            <a:r>
              <a:rPr lang=""/>
              <a:t>Sistemas di Armazinamentu di Inerjia</a:t>
            </a:r>
          </a:p>
        </p:txBody>
      </p:sp>
      <p:sp>
        <p:nvSpPr>
          <p:cNvPr id="890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800" dirty="0"/>
              <a:t>Pikenus Prujetu </a:t>
            </a:r>
            <a:r>
              <a:rPr lang="" sz="2800" dirty="0">
                <a:solidFill>
                  <a:srgbClr val="424242"/>
                </a:solidFill>
                <a:cs typeface="Calibri" pitchFamily="34" charset="0"/>
              </a:rPr>
              <a:t>(</a:t>
            </a:r>
            <a:r>
              <a:rPr lang="" sz="2800" dirty="0"/>
              <a:t>≤25 kW) ta bai dexa di kualifika pa risebi suplimentu di Armazinamentu Inerjia.</a:t>
            </a:r>
          </a:p>
          <a:p>
            <a:pPr lvl="1"/>
            <a:r>
              <a:rPr lang="" sz="2400" dirty="0">
                <a:cs typeface="Calibri" pitchFamily="34" charset="0"/>
              </a:rPr>
              <a:t>Pikenus prujetu podi kontinua ta instala armazinamentu di inerjia; nu intantu, es ka ta bai ser konpensadu através di prugrama SMART. </a:t>
            </a:r>
          </a:p>
          <a:p>
            <a:pPr>
              <a:buFont typeface="Arial" charset="0"/>
              <a:buNone/>
            </a:pPr>
            <a:endParaRPr lang="en-US" altLang="zh-CN" sz="2800" dirty="0">
              <a:ea typeface="宋体" charset="-122"/>
            </a:endParaRPr>
          </a:p>
          <a:p>
            <a:r>
              <a:rPr lang="" sz="2800" dirty="0"/>
              <a:t>Aumenta tamanhu di prujetu nesesáriu pa konstrui un Sistema di Armazinamentu diInerjia di 500 kW ti 1 MW.</a:t>
            </a:r>
          </a:p>
          <a:p>
            <a:pPr lvl="1"/>
            <a:r>
              <a:rPr lang="" sz="2400" i="1" dirty="0"/>
              <a:t>225 CRM 20. 20.05(5)(k) </a:t>
            </a:r>
            <a:r>
              <a:rPr lang="" sz="2400" dirty="0"/>
              <a:t>Rikizitu</a:t>
            </a:r>
            <a:r>
              <a:rPr lang="" sz="2400" u="sng" dirty="0"/>
              <a:t> di Armazinamentu di Inerjia:</a:t>
            </a:r>
            <a:r>
              <a:rPr lang="" sz="2400" dirty="0"/>
              <a:t> </a:t>
            </a:r>
            <a:r>
              <a:rPr lang="" sz="2000" dirty="0"/>
              <a:t>Unidadis di Pruduson ku Tarifa Sular más txeu ki </a:t>
            </a:r>
            <a:r>
              <a:rPr lang="" sz="2000" dirty="0">
                <a:solidFill>
                  <a:srgbClr val="FF0000"/>
                </a:solidFill>
              </a:rPr>
              <a:t>1 MW</a:t>
            </a:r>
            <a:r>
              <a:rPr lang="" sz="2000" dirty="0"/>
              <a:t> ki ta pidi un Diklarason di Kualifikason pa kualker kapasidadi dispunivel na kualker bloku di kapasidadi dispunivel dipos di data di publikason debi sta ko-lukalizadu ku un Sistema di Armazinamentu di Inerjia ki ta kunpri rikizitus di ilejibilidadi pa un Suplimentu di Armazinamentu di Inerjia na termus di 225 CMR 20.06(1)(e).</a:t>
            </a:r>
          </a:p>
          <a:p>
            <a:endParaRPr lang="en-US" altLang="zh-CN" dirty="0">
              <a:ea typeface="宋体" charset="-122"/>
            </a:endParaRPr>
          </a:p>
        </p:txBody>
      </p:sp>
      <p:sp>
        <p:nvSpPr>
          <p:cNvPr id="89001" name="Date Placeholder 3"/>
          <p:cNvSpPr>
            <a:spLocks noGrp="1" noChangeArrowheads="1"/>
          </p:cNvSpPr>
          <p:nvPr>
            <p:ph type="dt" sz="quarter" idx="10"/>
          </p:nvPr>
        </p:nvSpPr>
        <p:spPr/>
        <p:txBody>
          <a:bodyPr/>
          <a:lstStyle/>
          <a:p>
            <a:fld id="{9E47E608-1D94-45BA-B70C-1FCD7126C292}" type="datetime2">
              <a:rPr lang="en-US" altLang="zh-CN">
                <a:cs typeface="Calibri" pitchFamily="34" charset="0"/>
              </a:rPr>
              <a:pPr/>
              <a:t>Friday, July 12, 2024</a:t>
            </a:fld>
            <a:endParaRPr lang="en-US" altLang="zh-CN">
              <a:cs typeface="Calibri" pitchFamily="34" charset="0"/>
            </a:endParaRPr>
          </a:p>
        </p:txBody>
      </p:sp>
      <p:sp>
        <p:nvSpPr>
          <p:cNvPr id="890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89003" name="Slide Number Placeholder 5"/>
          <p:cNvSpPr>
            <a:spLocks noGrp="1" noChangeArrowheads="1"/>
          </p:cNvSpPr>
          <p:nvPr>
            <p:ph type="sldNum" sz="quarter" idx="12"/>
          </p:nvPr>
        </p:nvSpPr>
        <p:spPr/>
        <p:txBody>
          <a:bodyPr/>
          <a:lstStyle/>
          <a:p>
            <a:fld id="{BF21DA40-E1FF-45FF-9579-410EB56DB3DB}" type="slidenum">
              <a:rPr lang="en-US" altLang="zh-CN">
                <a:cs typeface="Calibri" pitchFamily="34" charset="0"/>
              </a:rPr>
              <a:pPr/>
              <a:t>23</a:t>
            </a:fld>
            <a:endParaRPr lang="en-US" altLang="zh-CN" dirty="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30" name="Title 1"/>
          <p:cNvSpPr>
            <a:spLocks noGrp="1" noChangeArrowheads="1"/>
          </p:cNvSpPr>
          <p:nvPr>
            <p:ph type="title" idx="4294967295"/>
          </p:nvPr>
        </p:nvSpPr>
        <p:spPr>
          <a:ln/>
        </p:spPr>
        <p:txBody>
          <a:bodyPr/>
          <a:lstStyle/>
          <a:p>
            <a:r>
              <a:rPr lang=""/>
              <a:t>Sistemas di Armazinamentu di Inerjia</a:t>
            </a:r>
          </a:p>
        </p:txBody>
      </p:sp>
      <p:sp>
        <p:nvSpPr>
          <p:cNvPr id="90031"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a:spcBef>
                <a:spcPct val="0"/>
              </a:spcBef>
              <a:spcAft>
                <a:spcPts val="800"/>
              </a:spcAft>
            </a:pPr>
            <a:r>
              <a:rPr lang="" sz="2800" dirty="0"/>
              <a:t>Siparason di rikizitus operasiunal y funsiunal pa un midjor alinhamentu ku otus prugramas di insentivu statal, prupursiunandu más valor pa redi y un ótimu funsiunamentu . </a:t>
            </a:r>
          </a:p>
          <a:p>
            <a:pPr lvl="1"/>
            <a:r>
              <a:rPr lang="" sz="2400" i="1" dirty="0"/>
              <a:t>225 CMR 20.06(1)(e)5</a:t>
            </a:r>
            <a:r>
              <a:rPr lang="" sz="2400" dirty="0"/>
              <a:t>. Rikizitus Operasiunal: Sistema di Armazinamentu di Inerjia </a:t>
            </a:r>
            <a:r>
              <a:rPr lang="" sz="2400" dirty="0">
                <a:solidFill>
                  <a:srgbClr val="FF0000"/>
                </a:solidFill>
              </a:rPr>
              <a:t>debi sta online y ser kapás di diskarega 85% di tenpu duranti mezis di veron (di 15 di maiu ti 14 di sitenbru) y na mezis di invernu (di 1 di dizenbru ti 28 di fevreru); y ajustadu pa anus bisestu o </a:t>
            </a:r>
            <a:r>
              <a:rPr lang="" sz="2400" dirty="0"/>
              <a:t>debi partisipa na un prugrama di rispota a prokura pa Unidadi di Pruduson ku Tarifa Sular podi kontinua ta ser ilejivel pa suplimentu di armazinamentu inerjia. </a:t>
            </a:r>
          </a:p>
          <a:p>
            <a:pPr lvl="1"/>
            <a:r>
              <a:rPr lang="" sz="2400" u="sng" dirty="0"/>
              <a:t>Rikizitus Funsiunal:</a:t>
            </a:r>
            <a:r>
              <a:rPr lang="" sz="2400" dirty="0"/>
              <a:t> Si  Sistema di Armazinamentu di Inerjia </a:t>
            </a:r>
            <a:r>
              <a:rPr lang="" sz="2400" dirty="0">
                <a:solidFill>
                  <a:srgbClr val="FF0000"/>
                </a:solidFill>
              </a:rPr>
              <a:t>debi atinji na minimu, 156 siklu anual pa Unidadi di Pruduson ku Tarifa Sular podi kontinua ta ser ilejivel pa adisiunador di armazinamentu di inerjia .</a:t>
            </a:r>
          </a:p>
          <a:p>
            <a:pPr marL="0">
              <a:spcBef>
                <a:spcPct val="0"/>
              </a:spcBef>
              <a:spcAft>
                <a:spcPts val="800"/>
              </a:spcAft>
            </a:pPr>
            <a:endParaRPr lang="en-US" sz="2400" dirty="0"/>
          </a:p>
          <a:p>
            <a:pPr marL="0">
              <a:buFont typeface="Arial" charset="0"/>
              <a:buNone/>
            </a:pPr>
            <a:endParaRPr lang="en-US" sz="2400" dirty="0"/>
          </a:p>
        </p:txBody>
      </p:sp>
      <p:sp>
        <p:nvSpPr>
          <p:cNvPr id="90032" name="Date Placeholder 3"/>
          <p:cNvSpPr>
            <a:spLocks noGrp="1" noChangeArrowheads="1"/>
          </p:cNvSpPr>
          <p:nvPr>
            <p:ph type="dt" sz="quarter" idx="10"/>
          </p:nvPr>
        </p:nvSpPr>
        <p:spPr/>
        <p:txBody>
          <a:bodyPr/>
          <a:lstStyle/>
          <a:p>
            <a:fld id="{18442E25-A9CD-41F2-B450-554A53226DC6}" type="datetime2">
              <a:rPr lang="en-US" altLang="zh-CN">
                <a:cs typeface="Calibri" pitchFamily="34" charset="0"/>
              </a:rPr>
              <a:pPr/>
              <a:t>Friday, July 12, 2024</a:t>
            </a:fld>
            <a:endParaRPr lang="en-US" altLang="zh-CN">
              <a:cs typeface="Calibri" pitchFamily="34" charset="0"/>
            </a:endParaRPr>
          </a:p>
        </p:txBody>
      </p:sp>
      <p:sp>
        <p:nvSpPr>
          <p:cNvPr id="9003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0034" name="Slide Number Placeholder 5"/>
          <p:cNvSpPr>
            <a:spLocks noGrp="1" noChangeArrowheads="1"/>
          </p:cNvSpPr>
          <p:nvPr>
            <p:ph type="sldNum" sz="quarter" idx="12"/>
          </p:nvPr>
        </p:nvSpPr>
        <p:spPr/>
        <p:txBody>
          <a:bodyPr/>
          <a:lstStyle/>
          <a:p>
            <a:fld id="{13D74799-F960-4364-AB23-95AA4177C148}" type="slidenum">
              <a:rPr lang="en-US" altLang="zh-CN">
                <a:cs typeface="Calibri" pitchFamily="34" charset="0"/>
              </a:rPr>
              <a:pPr/>
              <a:t>24</a:t>
            </a:fld>
            <a:endParaRPr lang="en-US" altLang="zh-CN">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1061" name="Title 1"/>
          <p:cNvSpPr>
            <a:spLocks noGrp="1" noChangeArrowheads="1"/>
          </p:cNvSpPr>
          <p:nvPr>
            <p:ph type="title" idx="4294967295"/>
          </p:nvPr>
        </p:nvSpPr>
        <p:spPr>
          <a:xfrm>
            <a:off x="609600" y="152400"/>
            <a:ext cx="10972800" cy="6569075"/>
          </a:xfrm>
          <a:ln/>
        </p:spPr>
        <p:txBody>
          <a:bodyPr/>
          <a:lstStyle/>
          <a:p>
            <a:r>
              <a:rPr lang="">
                <a:solidFill>
                  <a:schemeClr val="bg1"/>
                </a:solidFill>
              </a:rPr>
              <a:t>Pruteson Anbiental</a:t>
            </a:r>
          </a:p>
        </p:txBody>
      </p:sp>
      <p:sp>
        <p:nvSpPr>
          <p:cNvPr id="91062" name="Date Placeholder 3"/>
          <p:cNvSpPr>
            <a:spLocks noGrp="1" noChangeArrowheads="1"/>
          </p:cNvSpPr>
          <p:nvPr>
            <p:ph type="dt" sz="quarter" idx="10"/>
          </p:nvPr>
        </p:nvSpPr>
        <p:spPr/>
        <p:txBody>
          <a:bodyPr/>
          <a:lstStyle/>
          <a:p>
            <a:fld id="{AC289761-BACE-4024-B328-7801102AB53A}" type="datetime2">
              <a:rPr lang="en-US" altLang="zh-CN">
                <a:cs typeface="Calibri" pitchFamily="34" charset="0"/>
              </a:rPr>
              <a:pPr/>
              <a:t>Friday, July 12, 2024</a:t>
            </a:fld>
            <a:endParaRPr lang="en-US" altLang="zh-CN">
              <a:cs typeface="Calibri" pitchFamily="34" charset="0"/>
            </a:endParaRPr>
          </a:p>
        </p:txBody>
      </p:sp>
      <p:sp>
        <p:nvSpPr>
          <p:cNvPr id="9106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1064" name="Slide Number Placeholder 5"/>
          <p:cNvSpPr>
            <a:spLocks noGrp="1" noChangeArrowheads="1"/>
          </p:cNvSpPr>
          <p:nvPr>
            <p:ph type="sldNum" sz="quarter" idx="12"/>
          </p:nvPr>
        </p:nvSpPr>
        <p:spPr/>
        <p:txBody>
          <a:bodyPr/>
          <a:lstStyle/>
          <a:p>
            <a:fld id="{F7105BCE-8AE1-4198-8FF3-E8E3D931F53B}" type="slidenum">
              <a:rPr lang="en-US" altLang="zh-CN">
                <a:cs typeface="Calibri" pitchFamily="34" charset="0"/>
              </a:rPr>
              <a:pPr/>
              <a:t>25</a:t>
            </a:fld>
            <a:endParaRPr lang="en-US" altLang="zh-CN">
              <a:cs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91" name="Title 1"/>
          <p:cNvSpPr>
            <a:spLocks noGrp="1" noChangeArrowheads="1"/>
          </p:cNvSpPr>
          <p:nvPr>
            <p:ph type="title" idx="4294967295"/>
          </p:nvPr>
        </p:nvSpPr>
        <p:spPr>
          <a:ln/>
        </p:spPr>
        <p:txBody>
          <a:bodyPr/>
          <a:lstStyle/>
          <a:p>
            <a:r>
              <a:rPr lang=""/>
              <a:t>Utilizason di Solu y Lukalizason</a:t>
            </a:r>
          </a:p>
        </p:txBody>
      </p:sp>
      <p:sp>
        <p:nvSpPr>
          <p:cNvPr id="92092" name="Content Placeholder 2"/>
          <p:cNvSpPr>
            <a:spLocks noGrp="1" noChangeArrowheads="1"/>
          </p:cNvSpPr>
          <p:nvPr>
            <p:ph idx="4294967295"/>
          </p:nvPr>
        </p:nvSpPr>
        <p:spPr>
          <a:ln/>
        </p:spPr>
        <p:txBody>
          <a:bodyPr/>
          <a:lstStyle/>
          <a:p>
            <a:r>
              <a:rPr lang=""/>
              <a:t>Forti apoiu di partis interesadu a insentivu a dizenvolvimentu di inerjia sular na anbienti konstruidu y a adoson di un aburdajen stratéjiku di inerjia sular na terenus nau urbanizadu.</a:t>
            </a:r>
          </a:p>
          <a:p>
            <a:r>
              <a:rPr lang=""/>
              <a:t>Nesesidadi di alinhamentu ku pulitikas y objetivus di Administrason en matéria di pruteson di teras y riziliensia klimátiku. </a:t>
            </a:r>
          </a:p>
          <a:p>
            <a:pPr lvl="1"/>
            <a:r>
              <a:rPr lang=""/>
              <a:t>Ordi Izekutivu sobri Konservason di Biodiversidadi.</a:t>
            </a:r>
          </a:p>
          <a:p>
            <a:pPr lvl="1"/>
            <a:r>
              <a:rPr lang=""/>
              <a:t>Planu di Inerjia Linpu y klima.</a:t>
            </a:r>
          </a:p>
          <a:p>
            <a:pPr lvl="1"/>
            <a:r>
              <a:rPr lang=""/>
              <a:t>Inisiativa Teras Rizilienti.</a:t>
            </a:r>
          </a:p>
        </p:txBody>
      </p:sp>
      <p:sp>
        <p:nvSpPr>
          <p:cNvPr id="92093" name="Date Placeholder 3"/>
          <p:cNvSpPr>
            <a:spLocks noGrp="1" noChangeArrowheads="1"/>
          </p:cNvSpPr>
          <p:nvPr>
            <p:ph type="dt" sz="quarter" idx="10"/>
          </p:nvPr>
        </p:nvSpPr>
        <p:spPr/>
        <p:txBody>
          <a:bodyPr/>
          <a:lstStyle/>
          <a:p>
            <a:fld id="{70A39ABA-3C1E-4631-A889-CEAD56D7BF1B}" type="datetime2">
              <a:rPr lang="en-US" altLang="zh-CN">
                <a:cs typeface="Calibri" pitchFamily="34" charset="0"/>
              </a:rPr>
              <a:pPr/>
              <a:t>Friday, July 12, 2024</a:t>
            </a:fld>
            <a:endParaRPr lang="en-US" altLang="zh-CN">
              <a:cs typeface="Calibri" pitchFamily="34" charset="0"/>
            </a:endParaRPr>
          </a:p>
        </p:txBody>
      </p:sp>
      <p:sp>
        <p:nvSpPr>
          <p:cNvPr id="9209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2095" name="Slide Number Placeholder 5"/>
          <p:cNvSpPr>
            <a:spLocks noGrp="1" noChangeArrowheads="1"/>
          </p:cNvSpPr>
          <p:nvPr>
            <p:ph type="sldNum" sz="quarter" idx="12"/>
          </p:nvPr>
        </p:nvSpPr>
        <p:spPr/>
        <p:txBody>
          <a:bodyPr/>
          <a:lstStyle/>
          <a:p>
            <a:fld id="{89DF8FF6-574B-4462-8993-9D7A0983ECB0}" type="slidenum">
              <a:rPr lang="en-US" altLang="zh-CN">
                <a:cs typeface="Calibri" pitchFamily="34" charset="0"/>
              </a:rPr>
              <a:pPr/>
              <a:t>26</a:t>
            </a:fld>
            <a:endParaRPr lang="en-US" altLang="zh-CN">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22" name="Title 1"/>
          <p:cNvSpPr>
            <a:spLocks noGrp="1" noChangeArrowheads="1"/>
          </p:cNvSpPr>
          <p:nvPr>
            <p:ph type="title" idx="4294967295"/>
          </p:nvPr>
        </p:nvSpPr>
        <p:spPr>
          <a:ln/>
        </p:spPr>
        <p:txBody>
          <a:bodyPr/>
          <a:lstStyle/>
          <a:p>
            <a:r>
              <a:rPr lang=""/>
              <a:t>Ilejibilidadi di utilizason di Solu</a:t>
            </a:r>
          </a:p>
        </p:txBody>
      </p:sp>
      <p:sp>
        <p:nvSpPr>
          <p:cNvPr id="93123" name="Content Placeholder 2"/>
          <p:cNvSpPr>
            <a:spLocks noGrp="1" noChangeArrowheads="1"/>
          </p:cNvSpPr>
          <p:nvPr>
            <p:ph idx="4294967295"/>
          </p:nvPr>
        </p:nvSpPr>
        <p:spPr>
          <a:xfrm>
            <a:off x="609600" y="1143000"/>
            <a:ext cx="10972800" cy="4429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buFont typeface="Arial" charset="0"/>
              <a:buNone/>
            </a:pPr>
            <a:r>
              <a:rPr lang="" sz="2500" dirty="0">
                <a:cs typeface="Calibri" pitchFamily="34" charset="0"/>
              </a:rPr>
              <a:t>Ilimina atual katigurias di utilizason di solus y sinplifika kritérius di ilejibilidadi.</a:t>
            </a:r>
          </a:p>
          <a:p>
            <a:pPr marL="0" indent="0"/>
            <a:endParaRPr lang="en-US" altLang="zh-CN" dirty="0">
              <a:ea typeface="宋体" charset="-122"/>
              <a:cs typeface="Calibri" pitchFamily="34" charset="0"/>
            </a:endParaRPr>
          </a:p>
          <a:p>
            <a:pPr marL="0" indent="0">
              <a:buFont typeface="Arial" charset="0"/>
              <a:buNone/>
            </a:pPr>
            <a:endParaRPr lang="en-US" altLang="zh-CN" dirty="0">
              <a:ea typeface="宋体" charset="-122"/>
              <a:cs typeface="Calibri" pitchFamily="34" charset="0"/>
            </a:endParaRPr>
          </a:p>
        </p:txBody>
      </p:sp>
      <p:sp>
        <p:nvSpPr>
          <p:cNvPr id="93124" name="Date Placeholder 3"/>
          <p:cNvSpPr>
            <a:spLocks noGrp="1" noChangeArrowheads="1"/>
          </p:cNvSpPr>
          <p:nvPr>
            <p:ph type="dt" sz="quarter" idx="10"/>
          </p:nvPr>
        </p:nvSpPr>
        <p:spPr/>
        <p:txBody>
          <a:bodyPr/>
          <a:lstStyle/>
          <a:p>
            <a:fld id="{60EE8478-A7BC-482C-9195-B89801B59BB0}" type="datetime2">
              <a:rPr lang="en-US" altLang="zh-CN">
                <a:cs typeface="Calibri" pitchFamily="34" charset="0"/>
              </a:rPr>
              <a:pPr/>
              <a:t>Friday, July 12, 2024</a:t>
            </a:fld>
            <a:endParaRPr lang="en-US" altLang="zh-CN">
              <a:cs typeface="Calibri" pitchFamily="34" charset="0"/>
            </a:endParaRPr>
          </a:p>
        </p:txBody>
      </p:sp>
      <p:sp>
        <p:nvSpPr>
          <p:cNvPr id="931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3126" name="Slide Number Placeholder 5"/>
          <p:cNvSpPr>
            <a:spLocks noGrp="1" noChangeArrowheads="1"/>
          </p:cNvSpPr>
          <p:nvPr>
            <p:ph type="sldNum" sz="quarter" idx="12"/>
          </p:nvPr>
        </p:nvSpPr>
        <p:spPr/>
        <p:txBody>
          <a:bodyPr/>
          <a:lstStyle/>
          <a:p>
            <a:fld id="{A2EB1C1F-4E4A-4CCF-B5AD-7CAEA9E598CF}" type="slidenum">
              <a:rPr lang="en-US" altLang="zh-CN">
                <a:cs typeface="Calibri" pitchFamily="34" charset="0"/>
              </a:rPr>
              <a:pPr/>
              <a:t>27</a:t>
            </a:fld>
            <a:endParaRPr lang="en-US" altLang="zh-CN">
              <a:cs typeface="Calibri" pitchFamily="34" charset="0"/>
            </a:endParaRPr>
          </a:p>
        </p:txBody>
      </p:sp>
      <p:graphicFrame>
        <p:nvGraphicFramePr>
          <p:cNvPr id="93127" name="Table 6"/>
          <p:cNvGraphicFramePr>
            <a:graphicFrameLocks noGrp="1"/>
          </p:cNvGraphicFramePr>
          <p:nvPr>
            <p:extLst>
              <p:ext uri="{D42A27DB-BD31-4B8C-83A1-F6EECF244321}">
                <p14:modId xmlns:p14="http://schemas.microsoft.com/office/powerpoint/2010/main" val="17323947"/>
              </p:ext>
            </p:extLst>
          </p:nvPr>
        </p:nvGraphicFramePr>
        <p:xfrm>
          <a:off x="571500" y="2028825"/>
          <a:ext cx="10812463" cy="2261235"/>
        </p:xfrm>
        <a:graphic>
          <a:graphicData uri="http://schemas.openxmlformats.org/drawingml/2006/table">
            <a:tbl>
              <a:tblPr/>
              <a:tblGrid>
                <a:gridCol w="3602038">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3625">
                  <a:extLst>
                    <a:ext uri="{9D8B030D-6E8A-4147-A177-3AD203B41FA5}">
                      <a16:colId xmlns:a16="http://schemas.microsoft.com/office/drawing/2014/main" val="20002"/>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dirty="0">
                          <a:ln>
                            <a:noFill/>
                          </a:ln>
                          <a:solidFill>
                            <a:srgbClr val="FFFFFF"/>
                          </a:solidFill>
                          <a:effectLst/>
                          <a:latin typeface="Calibri" pitchFamily="34" charset="0"/>
                          <a:cs typeface="Calibri" pitchFamily="34" charset="0"/>
                        </a:rPr>
                        <a:t>Nau Ilejivel</a:t>
                      </a:r>
                      <a:r>
                        <a:rPr kumimoji="0" lang="" sz="1600" b="1" i="0" u="none" strike="noStrike" cap="none" normalizeH="0" baseline="30000" dirty="0">
                          <a:ln>
                            <a:noFill/>
                          </a:ln>
                          <a:solidFill>
                            <a:srgbClr val="FFFFFF"/>
                          </a:solidFill>
                          <a:effectLst/>
                          <a:latin typeface="Calibri" pitchFamily="34" charset="0"/>
                          <a:cs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a:ln>
                            <a:noFill/>
                          </a:ln>
                          <a:solidFill>
                            <a:srgbClr val="FFFFFF"/>
                          </a:solidFill>
                          <a:effectLst/>
                          <a:latin typeface="Calibri" pitchFamily="34" charset="0"/>
                          <a:cs typeface="Calibri" pitchFamily="34" charset="0"/>
                        </a:rPr>
                        <a:t>Subtrator Greenfield (&gt;250 kW 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600" b="1" i="0" u="none" strike="noStrike" cap="none" normalizeH="0" baseline="0">
                          <a:ln>
                            <a:noFill/>
                          </a:ln>
                          <a:solidFill>
                            <a:srgbClr val="FFFFFF"/>
                          </a:solidFill>
                          <a:effectLst/>
                          <a:latin typeface="Calibri" pitchFamily="34" charset="0"/>
                          <a:cs typeface="Calibri" pitchFamily="34" charset="0"/>
                        </a:rPr>
                        <a:t>Sen Subtrator Greenfield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Ária di inplantason di prujetu ta subrepoi a Abitats Isensial y a Paizajens Naturalkritiku di BioMap</a:t>
                      </a:r>
                      <a:r>
                        <a:rPr kumimoji="0" lang="" sz="1600" b="0" i="0" u="none" strike="noStrike" cap="none" normalizeH="0" baseline="30000">
                          <a:ln>
                            <a:noFill/>
                          </a:ln>
                          <a:solidFill>
                            <a:srgbClr val="000000"/>
                          </a:solidFill>
                          <a:effectLst/>
                          <a:latin typeface="Calibri" pitchFamily="34" charset="0"/>
                          <a:cs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dirty="0">
                          <a:ln>
                            <a:noFill/>
                          </a:ln>
                          <a:solidFill>
                            <a:srgbClr val="000000"/>
                          </a:solidFill>
                          <a:effectLst/>
                          <a:latin typeface="Calibri" pitchFamily="34" charset="0"/>
                          <a:cs typeface="Calibri" pitchFamily="34" charset="0"/>
                        </a:rPr>
                        <a:t>Ária di inplantason ta subrepoi a Terenus Agrikula inpurtanti o a terenus nau urbanizadu</a:t>
                      </a:r>
                      <a:r>
                        <a:rPr kumimoji="0" lang="" sz="1600" b="0" i="0" u="none" strike="noStrike" cap="none" normalizeH="0" baseline="30000" dirty="0">
                          <a:ln>
                            <a:noFill/>
                          </a:ln>
                          <a:solidFill>
                            <a:srgbClr val="000000"/>
                          </a:solidFill>
                          <a:effectLst/>
                          <a:latin typeface="Calibri" pitchFamily="34" charset="0"/>
                          <a:cs typeface="Calibri" pitchFamily="34" charset="0"/>
                        </a:rPr>
                        <a:t>3</a:t>
                      </a:r>
                      <a:r>
                        <a:rPr kumimoji="0" lang="" sz="1600" b="0" i="0" u="none" strike="noStrike" cap="none" normalizeH="0" baseline="0" dirty="0">
                          <a:ln>
                            <a:noFill/>
                          </a:ln>
                          <a:solidFill>
                            <a:srgbClr val="000000"/>
                          </a:solidFill>
                          <a:effectLst/>
                          <a:latin typeface="Calibri" pitchFamily="34" charset="0"/>
                          <a:cs typeface="Calibri" pitchFamily="34" charset="0"/>
                        </a:rPr>
                        <a:t> </a:t>
                      </a:r>
                      <a:r>
                        <a:rPr kumimoji="0" lang="" sz="1600" b="1" i="0" u="none" strike="noStrike" cap="none" normalizeH="0" baseline="0" dirty="0">
                          <a:ln>
                            <a:noFill/>
                          </a:ln>
                          <a:solidFill>
                            <a:srgbClr val="000000"/>
                          </a:solidFill>
                          <a:effectLst/>
                          <a:latin typeface="Calibri" pitchFamily="34" charset="0"/>
                          <a:cs typeface="Calibri" pitchFamily="34" charset="0"/>
                        </a:rPr>
                        <a:t>y</a:t>
                      </a:r>
                      <a:r>
                        <a:rPr kumimoji="0" lang="" sz="1600" b="0" i="0" u="none" strike="noStrike" cap="none" normalizeH="0" baseline="0" dirty="0">
                          <a:ln>
                            <a:noFill/>
                          </a:ln>
                          <a:solidFill>
                            <a:srgbClr val="000000"/>
                          </a:solidFill>
                          <a:effectLst/>
                          <a:latin typeface="Calibri" pitchFamily="34" charset="0"/>
                          <a:cs typeface="Calibri" pitchFamily="34" charset="0"/>
                        </a:rPr>
                        <a:t> prujetu </a:t>
                      </a:r>
                      <a:r>
                        <a:rPr kumimoji="0" lang="" sz="1600" b="1" i="0" u="none" strike="noStrike" cap="none" normalizeH="0" baseline="0" dirty="0">
                          <a:ln>
                            <a:noFill/>
                          </a:ln>
                          <a:solidFill>
                            <a:srgbClr val="000000"/>
                          </a:solidFill>
                          <a:effectLst/>
                          <a:latin typeface="Calibri" pitchFamily="34" charset="0"/>
                          <a:cs typeface="Calibri" pitchFamily="34" charset="0"/>
                        </a:rPr>
                        <a:t>ka ta</a:t>
                      </a:r>
                      <a:r>
                        <a:rPr kumimoji="0" lang="" sz="1600" b="0" i="0" u="none" strike="noStrike" cap="none" normalizeH="0" baseline="0" dirty="0">
                          <a:ln>
                            <a:noFill/>
                          </a:ln>
                          <a:solidFill>
                            <a:srgbClr val="000000"/>
                          </a:solidFill>
                          <a:effectLst/>
                          <a:latin typeface="Calibri" pitchFamily="34" charset="0"/>
                          <a:cs typeface="Calibri" pitchFamily="34" charset="0"/>
                        </a:rPr>
                        <a:t> kualifika pa un suplimentu di lukalizason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a:ln>
                            <a:noFill/>
                          </a:ln>
                          <a:solidFill>
                            <a:srgbClr val="000000"/>
                          </a:solidFill>
                          <a:effectLst/>
                          <a:latin typeface="Calibri" pitchFamily="34" charset="0"/>
                          <a:cs typeface="Calibri" pitchFamily="34" charset="0"/>
                        </a:rPr>
                        <a:t>Ária di inplantason tasubrepoi a terenus agrikula inpurtanti o a terenus nau urbanizadu </a:t>
                      </a:r>
                      <a:r>
                        <a:rPr kumimoji="0" lang="" sz="1600" b="1" i="0" u="none" strike="noStrike" cap="none" normalizeH="0" baseline="0">
                          <a:ln>
                            <a:noFill/>
                          </a:ln>
                          <a:solidFill>
                            <a:srgbClr val="000000"/>
                          </a:solidFill>
                          <a:effectLst/>
                          <a:latin typeface="Calibri" pitchFamily="34" charset="0"/>
                          <a:cs typeface="Calibri" pitchFamily="34" charset="0"/>
                        </a:rPr>
                        <a:t>y</a:t>
                      </a:r>
                      <a:r>
                        <a:rPr kumimoji="0" lang="" sz="1600" b="0" i="0" u="none" strike="noStrike" cap="none" normalizeH="0" baseline="0">
                          <a:ln>
                            <a:noFill/>
                          </a:ln>
                          <a:solidFill>
                            <a:srgbClr val="000000"/>
                          </a:solidFill>
                          <a:effectLst/>
                          <a:latin typeface="Calibri" pitchFamily="34" charset="0"/>
                          <a:cs typeface="Calibri" pitchFamily="34" charset="0"/>
                        </a:rPr>
                        <a:t> prujetu ta kualifika pa un suplimentu di lukalizason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1"/>
                  </a:ext>
                </a:extLst>
              </a:tr>
              <a:tr h="3714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600" b="0" i="0" u="none" strike="noStrike" cap="none" normalizeH="0" baseline="0" dirty="0">
                          <a:ln>
                            <a:noFill/>
                          </a:ln>
                          <a:solidFill>
                            <a:srgbClr val="000000"/>
                          </a:solidFill>
                          <a:effectLst/>
                          <a:latin typeface="Calibri" pitchFamily="34" charset="0"/>
                          <a:cs typeface="Calibri" pitchFamily="34" charset="0"/>
                        </a:rPr>
                        <a:t>Ária di inplantason ta subrepoi a terenus agrikula inpurtanti o a terenus nau urbanizadu </a:t>
                      </a:r>
                      <a:r>
                        <a:rPr kumimoji="0" lang="" sz="1600" b="1" i="0" u="none" strike="noStrike" cap="none" normalizeH="0" baseline="0" dirty="0">
                          <a:ln>
                            <a:noFill/>
                          </a:ln>
                          <a:solidFill>
                            <a:srgbClr val="000000"/>
                          </a:solidFill>
                          <a:effectLst/>
                          <a:latin typeface="Calibri" pitchFamily="34" charset="0"/>
                          <a:cs typeface="Calibri" pitchFamily="34" charset="0"/>
                        </a:rPr>
                        <a:t>y</a:t>
                      </a:r>
                      <a:r>
                        <a:rPr kumimoji="0" lang="" sz="1600" b="0" i="0" u="none" strike="noStrike" cap="none" normalizeH="0" baseline="0" dirty="0">
                          <a:ln>
                            <a:noFill/>
                          </a:ln>
                          <a:solidFill>
                            <a:srgbClr val="000000"/>
                          </a:solidFill>
                          <a:effectLst/>
                          <a:latin typeface="Calibri" pitchFamily="34" charset="0"/>
                          <a:cs typeface="Calibri" pitchFamily="34" charset="0"/>
                        </a:rPr>
                        <a:t> prujetu é ≤250 kW AC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93143" name="TextBox 8"/>
          <p:cNvSpPr>
            <a:spLocks noChangeArrowheads="1"/>
          </p:cNvSpPr>
          <p:nvPr/>
        </p:nvSpPr>
        <p:spPr bwMode="auto">
          <a:xfrm>
            <a:off x="495300" y="4776788"/>
            <a:ext cx="10888663" cy="107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 sz="1600" baseline="30000" dirty="0"/>
              <a:t>1 </a:t>
            </a:r>
            <a:r>
              <a:rPr lang="" sz="1600" dirty="0"/>
              <a:t>Projetus ki sta situadu pertu di BioMap debi manti un zona di pruteson minimu di pelu menus 100-pé (30,48 metru) entri ária di inplantason di prujetu y ária di BioMap.</a:t>
            </a:r>
          </a:p>
          <a:p>
            <a:r>
              <a:rPr lang="" sz="1600" baseline="30000" dirty="0"/>
              <a:t>2</a:t>
            </a:r>
            <a:r>
              <a:rPr lang="" sz="1600" dirty="0"/>
              <a:t>A menus ki prujetu stiver situadu na un strutura izistenti o na un ária dja relvadu, ajardinadu o dizenvolvidu.</a:t>
            </a:r>
          </a:p>
          <a:p>
            <a:r>
              <a:rPr lang="" sz="1600" baseline="30000" dirty="0"/>
              <a:t>3</a:t>
            </a:r>
            <a:r>
              <a:rPr lang="" sz="1600" dirty="0"/>
              <a:t>Terenus ta ser konsideradu nau urbanizadu si es ka kurispondi a difinison di previamenti urbanizadu sima sta na </a:t>
            </a:r>
            <a:r>
              <a:rPr lang="" sz="1600" i="1" dirty="0"/>
              <a:t>225 CMR 20.00</a:t>
            </a:r>
            <a:r>
              <a:rPr lang="" sz="16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70" name="Title 1"/>
          <p:cNvSpPr>
            <a:spLocks noGrp="1" noChangeArrowheads="1"/>
          </p:cNvSpPr>
          <p:nvPr>
            <p:ph type="title" idx="4294967295"/>
          </p:nvPr>
        </p:nvSpPr>
        <p:spPr>
          <a:ln/>
        </p:spPr>
        <p:txBody>
          <a:bodyPr/>
          <a:lstStyle/>
          <a:p>
            <a:r>
              <a:rPr lang=""/>
              <a:t>Subtrator di Greenfield</a:t>
            </a:r>
          </a:p>
        </p:txBody>
      </p:sp>
      <p:sp>
        <p:nvSpPr>
          <p:cNvPr id="94172" name="Date Placeholder 3"/>
          <p:cNvSpPr>
            <a:spLocks noGrp="1" noChangeArrowheads="1"/>
          </p:cNvSpPr>
          <p:nvPr>
            <p:ph type="dt" sz="quarter" idx="10"/>
          </p:nvPr>
        </p:nvSpPr>
        <p:spPr/>
        <p:txBody>
          <a:bodyPr/>
          <a:lstStyle/>
          <a:p>
            <a:fld id="{F092BD31-5947-4F9B-87C6-FD77AD51D09D}" type="datetime2">
              <a:rPr lang="en-US" altLang="zh-CN">
                <a:cs typeface="Calibri" pitchFamily="34" charset="0"/>
              </a:rPr>
              <a:pPr/>
              <a:t>Friday, July 12, 2024</a:t>
            </a:fld>
            <a:endParaRPr lang="en-US" altLang="zh-CN">
              <a:cs typeface="Calibri" pitchFamily="34" charset="0"/>
            </a:endParaRPr>
          </a:p>
        </p:txBody>
      </p:sp>
      <p:sp>
        <p:nvSpPr>
          <p:cNvPr id="9417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4174" name="Slide Number Placeholder 5"/>
          <p:cNvSpPr>
            <a:spLocks noGrp="1" noChangeArrowheads="1"/>
          </p:cNvSpPr>
          <p:nvPr>
            <p:ph type="sldNum" sz="quarter" idx="12"/>
          </p:nvPr>
        </p:nvSpPr>
        <p:spPr/>
        <p:txBody>
          <a:bodyPr/>
          <a:lstStyle/>
          <a:p>
            <a:fld id="{9A3B2D37-DF7F-466C-AD6D-6B681BF4A79E}" type="slidenum">
              <a:rPr lang="en-US" altLang="zh-CN">
                <a:cs typeface="Calibri" pitchFamily="34" charset="0"/>
              </a:rPr>
              <a:pPr/>
              <a:t>28</a:t>
            </a:fld>
            <a:endParaRPr lang="en-US" altLang="zh-CN">
              <a:cs typeface="Calibri"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9CE610A-1A57-9AE7-C2F1-BF7161B0FF1E}"/>
                  </a:ext>
                </a:extLst>
              </p:cNvPr>
              <p:cNvSpPr txBox="1">
                <a:spLocks/>
              </p:cNvSpPr>
              <p:nvPr/>
            </p:nvSpPr>
            <p:spPr>
              <a:xfrm>
                <a:off x="609600" y="1143001"/>
                <a:ext cx="10972800" cy="4983163"/>
              </a:xfrm>
              <a:prstGeom prst="rect">
                <a:avLst/>
              </a:prstGeom>
            </p:spPr>
            <p:txBody>
              <a:bodyPr vert="horz" lIns="91440" tIns="45720" rIns="91440" bIns="45720" rtlCol="0" anchor="t">
                <a:normAutofit fontScale="92500" lnSpcReduction="10000"/>
              </a:bodyPr>
              <a:lstStyle>
                <a:lvl1pPr marL="342900" indent="-342900" algn="l" rtl="0" fontAlgn="base">
                  <a:spcBef>
                    <a:spcPct val="20000"/>
                  </a:spcBef>
                  <a:spcAft>
                    <a:spcPct val="0"/>
                  </a:spcAft>
                  <a:buSzPct val="100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SzPct val="100000"/>
                  <a:buFont typeface="Arial" charset="0"/>
                  <a:buChar char="–"/>
                  <a:defRPr sz="2800">
                    <a:solidFill>
                      <a:schemeClr val="tx1"/>
                    </a:solidFill>
                    <a:latin typeface="+mn-lt"/>
                    <a:cs typeface="+mn-cs"/>
                  </a:defRPr>
                </a:lvl2pPr>
                <a:lvl3pPr marL="1143000" indent="-228600" algn="l" rtl="0" fontAlgn="base">
                  <a:spcBef>
                    <a:spcPct val="20000"/>
                  </a:spcBef>
                  <a:spcAft>
                    <a:spcPct val="0"/>
                  </a:spcAft>
                  <a:buSzPct val="100000"/>
                  <a:buFont typeface="Arial" charset="0"/>
                  <a:buChar char="•"/>
                  <a:defRPr sz="2400">
                    <a:solidFill>
                      <a:schemeClr val="tx1"/>
                    </a:solidFill>
                    <a:latin typeface="+mn-lt"/>
                    <a:cs typeface="+mn-cs"/>
                  </a:defRPr>
                </a:lvl3pPr>
                <a:lvl4pPr marL="1600200" indent="-228600" algn="l" rtl="0" fontAlgn="base">
                  <a:spcBef>
                    <a:spcPct val="20000"/>
                  </a:spcBef>
                  <a:spcAft>
                    <a:spcPct val="0"/>
                  </a:spcAft>
                  <a:buSzPct val="100000"/>
                  <a:buFont typeface="Arial" charset="0"/>
                  <a:buChar char="–"/>
                  <a:defRPr sz="2000">
                    <a:solidFill>
                      <a:schemeClr val="tx1"/>
                    </a:solidFill>
                    <a:latin typeface="+mn-lt"/>
                    <a:cs typeface="+mn-cs"/>
                  </a:defRPr>
                </a:lvl4pPr>
                <a:lvl5pPr marL="2057400" indent="-228600" algn="l" rtl="0" fontAlgn="base">
                  <a:spcBef>
                    <a:spcPct val="20000"/>
                  </a:spcBef>
                  <a:spcAft>
                    <a:spcPct val="0"/>
                  </a:spcAft>
                  <a:buSzPct val="100000"/>
                  <a:buFont typeface="Arial" charset="0"/>
                  <a:buChar char="»"/>
                  <a:defRPr sz="2000">
                    <a:solidFill>
                      <a:schemeClr val="tx1"/>
                    </a:solidFill>
                    <a:latin typeface="+mn-lt"/>
                    <a:cs typeface="+mn-cs"/>
                  </a:defRPr>
                </a:lvl5pPr>
                <a:lvl6pPr marL="2514600" indent="-228600" algn="l" rtl="0" fontAlgn="base">
                  <a:spcBef>
                    <a:spcPct val="20000"/>
                  </a:spcBef>
                  <a:spcAft>
                    <a:spcPct val="0"/>
                  </a:spcAft>
                  <a:buSzPct val="100000"/>
                  <a:buFont typeface="Arial" charset="0"/>
                  <a:buChar char="»"/>
                  <a:defRPr sz="2000">
                    <a:solidFill>
                      <a:schemeClr val="tx1"/>
                    </a:solidFill>
                    <a:latin typeface="+mn-lt"/>
                    <a:cs typeface="+mn-cs"/>
                  </a:defRPr>
                </a:lvl6pPr>
                <a:lvl7pPr marL="2971800" indent="-228600" algn="l" rtl="0" fontAlgn="base">
                  <a:spcBef>
                    <a:spcPct val="20000"/>
                  </a:spcBef>
                  <a:spcAft>
                    <a:spcPct val="0"/>
                  </a:spcAft>
                  <a:buSzPct val="100000"/>
                  <a:buFont typeface="Arial" charset="0"/>
                  <a:buChar char="»"/>
                  <a:defRPr sz="2000">
                    <a:solidFill>
                      <a:schemeClr val="tx1"/>
                    </a:solidFill>
                    <a:latin typeface="+mn-lt"/>
                    <a:cs typeface="+mn-cs"/>
                  </a:defRPr>
                </a:lvl7pPr>
                <a:lvl8pPr marL="3429000" indent="-228600" algn="l" rtl="0" fontAlgn="base">
                  <a:spcBef>
                    <a:spcPct val="20000"/>
                  </a:spcBef>
                  <a:spcAft>
                    <a:spcPct val="0"/>
                  </a:spcAft>
                  <a:buSzPct val="100000"/>
                  <a:buFont typeface="Arial" charset="0"/>
                  <a:buChar char="»"/>
                  <a:defRPr sz="2000">
                    <a:solidFill>
                      <a:schemeClr val="tx1"/>
                    </a:solidFill>
                    <a:latin typeface="+mn-lt"/>
                    <a:cs typeface="+mn-cs"/>
                  </a:defRPr>
                </a:lvl8pPr>
                <a:lvl9pPr marL="3886200" indent="-228600" algn="l" rtl="0" fontAlgn="base">
                  <a:spcBef>
                    <a:spcPct val="20000"/>
                  </a:spcBef>
                  <a:spcAft>
                    <a:spcPct val="0"/>
                  </a:spcAft>
                  <a:buSzPct val="100000"/>
                  <a:buFont typeface="Arial" charset="0"/>
                  <a:buChar char="»"/>
                  <a:defRPr sz="2000">
                    <a:solidFill>
                      <a:schemeClr val="tx1"/>
                    </a:solidFill>
                    <a:latin typeface="+mn-lt"/>
                    <a:cs typeface="+mn-cs"/>
                  </a:defRPr>
                </a:lvl9pPr>
              </a:lstStyle>
              <a:p>
                <a:r>
                  <a:rPr lang="en-US" dirty="0">
                    <a:cs typeface="Calibri"/>
                  </a:rPr>
                  <a:t>Prujetus di </a:t>
                </a:r>
                <a:r>
                  <a:rPr lang="en-US" dirty="0" err="1">
                    <a:cs typeface="Calibri"/>
                  </a:rPr>
                  <a:t>montajen</a:t>
                </a:r>
                <a:r>
                  <a:rPr lang="en-US" dirty="0">
                    <a:cs typeface="Calibri"/>
                  </a:rPr>
                  <a:t> </a:t>
                </a:r>
                <a:r>
                  <a:rPr lang="en-US" dirty="0" err="1">
                    <a:cs typeface="Calibri"/>
                  </a:rPr>
                  <a:t>na</a:t>
                </a:r>
                <a:r>
                  <a:rPr lang="en-US" dirty="0">
                    <a:cs typeface="Calibri"/>
                  </a:rPr>
                  <a:t> </a:t>
                </a:r>
                <a:r>
                  <a:rPr lang="en-US" dirty="0" err="1">
                    <a:cs typeface="Calibri"/>
                  </a:rPr>
                  <a:t>solu</a:t>
                </a:r>
                <a:r>
                  <a:rPr lang="en-US" dirty="0">
                    <a:cs typeface="Calibri"/>
                  </a:rPr>
                  <a:t> &gt;250 kW AC </a:t>
                </a:r>
                <a:r>
                  <a:rPr lang="en-US" dirty="0" err="1">
                    <a:cs typeface="Calibri"/>
                  </a:rPr>
                  <a:t>na</a:t>
                </a:r>
                <a:r>
                  <a:rPr lang="en-US" dirty="0">
                    <a:cs typeface="Calibri"/>
                  </a:rPr>
                  <a:t> </a:t>
                </a:r>
                <a:r>
                  <a:rPr lang="en-US" b="1" dirty="0" err="1">
                    <a:cs typeface="Calibri"/>
                  </a:rPr>
                  <a:t>Terenus</a:t>
                </a:r>
                <a:r>
                  <a:rPr lang="en-US" b="1" dirty="0">
                    <a:cs typeface="Calibri"/>
                  </a:rPr>
                  <a:t> </a:t>
                </a:r>
                <a:r>
                  <a:rPr lang="en-US" b="1" dirty="0" err="1">
                    <a:cs typeface="Calibri"/>
                  </a:rPr>
                  <a:t>Agrikula</a:t>
                </a:r>
                <a:r>
                  <a:rPr lang="en-US" b="1" dirty="0">
                    <a:cs typeface="Calibri"/>
                  </a:rPr>
                  <a:t> </a:t>
                </a:r>
                <a:r>
                  <a:rPr lang="en-US" b="1" dirty="0" err="1">
                    <a:cs typeface="Calibri"/>
                  </a:rPr>
                  <a:t>Inpurtanti</a:t>
                </a:r>
                <a:r>
                  <a:rPr lang="en-US" b="1" dirty="0">
                    <a:cs typeface="Calibri"/>
                  </a:rPr>
                  <a:t> o </a:t>
                </a:r>
                <a:r>
                  <a:rPr lang="en-US" b="1" dirty="0" err="1">
                    <a:cs typeface="Calibri"/>
                  </a:rPr>
                  <a:t>Terenus</a:t>
                </a:r>
                <a:r>
                  <a:rPr lang="en-US" b="1" dirty="0">
                    <a:cs typeface="Calibri"/>
                  </a:rPr>
                  <a:t> </a:t>
                </a:r>
                <a:r>
                  <a:rPr lang="en-US" b="1" dirty="0" err="1">
                    <a:cs typeface="Calibri"/>
                  </a:rPr>
                  <a:t>nau</a:t>
                </a:r>
                <a:r>
                  <a:rPr lang="en-US" b="1" dirty="0">
                    <a:cs typeface="Calibri"/>
                  </a:rPr>
                  <a:t> </a:t>
                </a:r>
                <a:r>
                  <a:rPr lang="en-US" b="1" dirty="0" err="1">
                    <a:cs typeface="Calibri"/>
                  </a:rPr>
                  <a:t>urbanizadu</a:t>
                </a:r>
                <a:r>
                  <a:rPr lang="en-US" b="1" dirty="0">
                    <a:cs typeface="Calibri"/>
                  </a:rPr>
                  <a:t> </a:t>
                </a:r>
                <a:r>
                  <a:rPr lang="en-US" dirty="0" err="1">
                    <a:cs typeface="Calibri"/>
                  </a:rPr>
                  <a:t>ki</a:t>
                </a:r>
                <a:r>
                  <a:rPr lang="en-US" dirty="0">
                    <a:cs typeface="Calibri"/>
                  </a:rPr>
                  <a:t> </a:t>
                </a:r>
                <a:r>
                  <a:rPr lang="en-US" b="1" dirty="0" err="1">
                    <a:cs typeface="Calibri"/>
                  </a:rPr>
                  <a:t>ka</a:t>
                </a:r>
                <a:r>
                  <a:rPr lang="en-US" dirty="0">
                    <a:cs typeface="Calibri"/>
                  </a:rPr>
                  <a:t> ta </a:t>
                </a:r>
                <a:r>
                  <a:rPr lang="en-US" dirty="0" err="1">
                    <a:cs typeface="Calibri"/>
                  </a:rPr>
                  <a:t>kualifika</a:t>
                </a:r>
                <a:r>
                  <a:rPr lang="en-US" dirty="0">
                    <a:cs typeface="Calibri"/>
                  </a:rPr>
                  <a:t> pa un </a:t>
                </a:r>
                <a:r>
                  <a:rPr lang="en-US" dirty="0" err="1">
                    <a:cs typeface="Calibri"/>
                  </a:rPr>
                  <a:t>suplimentu</a:t>
                </a:r>
                <a:r>
                  <a:rPr lang="en-US" dirty="0">
                    <a:cs typeface="Calibri"/>
                  </a:rPr>
                  <a:t> di </a:t>
                </a:r>
                <a:r>
                  <a:rPr lang="en-US" dirty="0" err="1">
                    <a:cs typeface="Calibri"/>
                  </a:rPr>
                  <a:t>lukalizason</a:t>
                </a:r>
                <a:r>
                  <a:rPr lang="en-US" dirty="0">
                    <a:cs typeface="Calibri"/>
                  </a:rPr>
                  <a:t> ta </a:t>
                </a:r>
                <a:r>
                  <a:rPr lang="en-US" dirty="0" err="1">
                    <a:cs typeface="Calibri"/>
                  </a:rPr>
                  <a:t>bai</a:t>
                </a:r>
                <a:r>
                  <a:rPr lang="en-US" dirty="0">
                    <a:cs typeface="Calibri"/>
                  </a:rPr>
                  <a:t> </a:t>
                </a:r>
                <a:r>
                  <a:rPr lang="en-US" dirty="0" err="1">
                    <a:cs typeface="Calibri"/>
                  </a:rPr>
                  <a:t>risebi</a:t>
                </a:r>
                <a:r>
                  <a:rPr lang="en-US" dirty="0">
                    <a:cs typeface="Calibri"/>
                  </a:rPr>
                  <a:t> </a:t>
                </a:r>
                <a:r>
                  <a:rPr lang="en-US" dirty="0" err="1">
                    <a:cs typeface="Calibri"/>
                  </a:rPr>
                  <a:t>Subtrator</a:t>
                </a:r>
                <a:r>
                  <a:rPr lang="en-US" dirty="0">
                    <a:cs typeface="Calibri"/>
                  </a:rPr>
                  <a:t> Greenfield.</a:t>
                </a:r>
              </a:p>
              <a:p>
                <a:r>
                  <a:rPr lang="en-US" dirty="0" err="1">
                    <a:cs typeface="Calibri"/>
                  </a:rPr>
                  <a:t>Tudu</a:t>
                </a:r>
                <a:r>
                  <a:rPr lang="en-US" dirty="0">
                    <a:cs typeface="Calibri"/>
                  </a:rPr>
                  <a:t> </a:t>
                </a:r>
                <a:r>
                  <a:rPr lang="en-US" dirty="0" err="1">
                    <a:cs typeface="Calibri"/>
                  </a:rPr>
                  <a:t>prujetu</a:t>
                </a:r>
                <a:r>
                  <a:rPr lang="en-US" dirty="0">
                    <a:cs typeface="Calibri"/>
                  </a:rPr>
                  <a:t> ta </a:t>
                </a:r>
                <a:r>
                  <a:rPr lang="en-US" dirty="0" err="1">
                    <a:cs typeface="Calibri"/>
                  </a:rPr>
                  <a:t>bai</a:t>
                </a:r>
                <a:r>
                  <a:rPr lang="en-US" dirty="0">
                    <a:cs typeface="Calibri"/>
                  </a:rPr>
                  <a:t> </a:t>
                </a:r>
                <a:r>
                  <a:rPr lang="en-US" dirty="0" err="1">
                    <a:cs typeface="Calibri"/>
                  </a:rPr>
                  <a:t>risebi</a:t>
                </a:r>
                <a:r>
                  <a:rPr lang="en-US" dirty="0">
                    <a:cs typeface="Calibri"/>
                  </a:rPr>
                  <a:t> un </a:t>
                </a:r>
                <a:r>
                  <a:rPr lang="en-US" dirty="0" err="1">
                    <a:cs typeface="Calibri"/>
                  </a:rPr>
                  <a:t>subtrator</a:t>
                </a:r>
                <a:r>
                  <a:rPr lang="en-US" dirty="0">
                    <a:cs typeface="Calibri"/>
                  </a:rPr>
                  <a:t> </a:t>
                </a:r>
                <a:r>
                  <a:rPr lang="en-US" dirty="0" err="1">
                    <a:cs typeface="Calibri"/>
                  </a:rPr>
                  <a:t>fiksu</a:t>
                </a:r>
                <a:r>
                  <a:rPr lang="en-US" dirty="0">
                    <a:cs typeface="Calibri"/>
                  </a:rPr>
                  <a:t> di $0.06/kWh </a:t>
                </a:r>
                <a:r>
                  <a:rPr lang="en-US" dirty="0" err="1">
                    <a:cs typeface="Calibri"/>
                  </a:rPr>
                  <a:t>más</a:t>
                </a:r>
                <a:r>
                  <a:rPr lang="en-US" dirty="0">
                    <a:cs typeface="Calibri"/>
                  </a:rPr>
                  <a:t> un </a:t>
                </a:r>
                <a:r>
                  <a:rPr lang="en-US" dirty="0" err="1">
                    <a:cs typeface="Calibri"/>
                  </a:rPr>
                  <a:t>subtrator</a:t>
                </a:r>
                <a:r>
                  <a:rPr lang="en-US" dirty="0">
                    <a:cs typeface="Calibri"/>
                  </a:rPr>
                  <a:t> </a:t>
                </a:r>
                <a:r>
                  <a:rPr lang="en-US" dirty="0" err="1">
                    <a:cs typeface="Calibri"/>
                  </a:rPr>
                  <a:t>baziadu</a:t>
                </a:r>
                <a:r>
                  <a:rPr lang="en-US" dirty="0">
                    <a:cs typeface="Calibri"/>
                  </a:rPr>
                  <a:t> </a:t>
                </a:r>
                <a:r>
                  <a:rPr lang="en-US" dirty="0" err="1">
                    <a:cs typeface="Calibri"/>
                  </a:rPr>
                  <a:t>na</a:t>
                </a:r>
                <a:r>
                  <a:rPr lang="en-US" dirty="0">
                    <a:cs typeface="Calibri"/>
                  </a:rPr>
                  <a:t> </a:t>
                </a:r>
                <a:r>
                  <a:rPr lang="en-US" dirty="0" err="1">
                    <a:cs typeface="Calibri"/>
                  </a:rPr>
                  <a:t>ária</a:t>
                </a:r>
                <a:r>
                  <a:rPr lang="en-US" dirty="0">
                    <a:cs typeface="Calibri"/>
                  </a:rPr>
                  <a:t> </a:t>
                </a:r>
                <a:r>
                  <a:rPr lang="en-US" dirty="0" err="1">
                    <a:cs typeface="Calibri"/>
                  </a:rPr>
                  <a:t>kultivadu</a:t>
                </a:r>
                <a:r>
                  <a:rPr lang="en-US" dirty="0">
                    <a:cs typeface="Calibri"/>
                  </a:rPr>
                  <a:t> di $0.004/</a:t>
                </a:r>
                <a:r>
                  <a:rPr lang="en-US" dirty="0" err="1">
                    <a:cs typeface="Calibri"/>
                  </a:rPr>
                  <a:t>ektar</a:t>
                </a:r>
                <a:r>
                  <a:rPr lang="en-US" dirty="0">
                    <a:cs typeface="Calibri"/>
                  </a:rPr>
                  <a:t> </a:t>
                </a:r>
                <a:r>
                  <a:rPr lang="en-US" dirty="0" err="1">
                    <a:cs typeface="Calibri"/>
                  </a:rPr>
                  <a:t>afetadu</a:t>
                </a:r>
                <a:r>
                  <a:rPr lang="en-US" dirty="0">
                    <a:cs typeface="Calibri"/>
                  </a:rPr>
                  <a:t> pa </a:t>
                </a:r>
                <a:r>
                  <a:rPr lang="en-US" dirty="0" err="1">
                    <a:cs typeface="Calibri"/>
                  </a:rPr>
                  <a:t>ária</a:t>
                </a:r>
                <a:r>
                  <a:rPr lang="en-US" dirty="0">
                    <a:cs typeface="Calibri"/>
                  </a:rPr>
                  <a:t> di </a:t>
                </a:r>
                <a:r>
                  <a:rPr lang="en-US" dirty="0" err="1">
                    <a:cs typeface="Calibri"/>
                  </a:rPr>
                  <a:t>inplantason</a:t>
                </a:r>
                <a:r>
                  <a:rPr lang="en-US" dirty="0">
                    <a:cs typeface="Calibri"/>
                  </a:rPr>
                  <a:t> di </a:t>
                </a:r>
                <a:r>
                  <a:rPr lang="en-US" dirty="0" err="1">
                    <a:cs typeface="Calibri"/>
                  </a:rPr>
                  <a:t>prujetu</a:t>
                </a:r>
                <a:r>
                  <a:rPr lang="en-US" dirty="0">
                    <a:cs typeface="Calibri"/>
                  </a:rPr>
                  <a:t>. </a:t>
                </a:r>
              </a:p>
              <a:p>
                <a:pPr lvl="1"/>
                <a:r>
                  <a:rPr lang="en-US" dirty="0" err="1">
                    <a:cs typeface="Calibri"/>
                  </a:rPr>
                  <a:t>Kálkulu</a:t>
                </a:r>
                <a:r>
                  <a:rPr lang="en-US" dirty="0">
                    <a:cs typeface="Calibri"/>
                  </a:rPr>
                  <a:t> di </a:t>
                </a:r>
                <a:r>
                  <a:rPr lang="en-US" dirty="0" err="1">
                    <a:cs typeface="Calibri"/>
                  </a:rPr>
                  <a:t>ária</a:t>
                </a:r>
                <a:r>
                  <a:rPr lang="en-US" dirty="0">
                    <a:cs typeface="Calibri"/>
                  </a:rPr>
                  <a:t> </a:t>
                </a:r>
                <a:r>
                  <a:rPr lang="en-US" dirty="0" err="1">
                    <a:cs typeface="Calibri"/>
                  </a:rPr>
                  <a:t>kultivadu</a:t>
                </a:r>
                <a:r>
                  <a:rPr lang="en-US" dirty="0">
                    <a:cs typeface="Calibri"/>
                  </a:rPr>
                  <a:t> ta </a:t>
                </a:r>
                <a:r>
                  <a:rPr lang="en-US" dirty="0" err="1">
                    <a:cs typeface="Calibri"/>
                  </a:rPr>
                  <a:t>bai</a:t>
                </a:r>
                <a:r>
                  <a:rPr lang="en-US" dirty="0">
                    <a:cs typeface="Calibri"/>
                  </a:rPr>
                  <a:t> </a:t>
                </a:r>
                <a:r>
                  <a:rPr lang="en-US" dirty="0" err="1">
                    <a:cs typeface="Calibri"/>
                  </a:rPr>
                  <a:t>inklui</a:t>
                </a:r>
                <a:r>
                  <a:rPr lang="en-US" dirty="0">
                    <a:cs typeface="Calibri"/>
                  </a:rPr>
                  <a:t> </a:t>
                </a:r>
                <a:r>
                  <a:rPr lang="en-US" dirty="0" err="1">
                    <a:cs typeface="Calibri"/>
                  </a:rPr>
                  <a:t>ária</a:t>
                </a:r>
                <a:r>
                  <a:rPr lang="en-US" dirty="0">
                    <a:cs typeface="Calibri"/>
                  </a:rPr>
                  <a:t> di </a:t>
                </a:r>
                <a:r>
                  <a:rPr lang="en-US" dirty="0" err="1">
                    <a:cs typeface="Calibri"/>
                  </a:rPr>
                  <a:t>kubertura</a:t>
                </a:r>
                <a:r>
                  <a:rPr lang="en-US" dirty="0">
                    <a:cs typeface="Calibri"/>
                  </a:rPr>
                  <a:t> di </a:t>
                </a:r>
                <a:r>
                  <a:rPr lang="en-US" dirty="0" err="1">
                    <a:cs typeface="Calibri"/>
                  </a:rPr>
                  <a:t>paineis</a:t>
                </a:r>
                <a:r>
                  <a:rPr lang="en-US" dirty="0">
                    <a:cs typeface="Calibri"/>
                  </a:rPr>
                  <a:t> </a:t>
                </a:r>
                <a:r>
                  <a:rPr lang="en-US" dirty="0" err="1">
                    <a:cs typeface="Calibri"/>
                  </a:rPr>
                  <a:t>sular</a:t>
                </a:r>
                <a:r>
                  <a:rPr lang="en-US" dirty="0">
                    <a:cs typeface="Calibri"/>
                  </a:rPr>
                  <a:t> y </a:t>
                </a:r>
                <a:r>
                  <a:rPr lang="en-US" dirty="0" err="1">
                    <a:cs typeface="Calibri"/>
                  </a:rPr>
                  <a:t>ária</a:t>
                </a:r>
                <a:r>
                  <a:rPr lang="en-US" dirty="0">
                    <a:cs typeface="Calibri"/>
                  </a:rPr>
                  <a:t> di </a:t>
                </a:r>
                <a:r>
                  <a:rPr lang="en-US" dirty="0" err="1">
                    <a:cs typeface="Calibri"/>
                  </a:rPr>
                  <a:t>kubertura</a:t>
                </a:r>
                <a:r>
                  <a:rPr lang="en-US" dirty="0">
                    <a:cs typeface="Calibri"/>
                  </a:rPr>
                  <a:t> di </a:t>
                </a:r>
                <a:r>
                  <a:rPr lang="en-US" dirty="0" err="1">
                    <a:cs typeface="Calibri"/>
                  </a:rPr>
                  <a:t>terenu</a:t>
                </a:r>
                <a:r>
                  <a:rPr lang="en-US" dirty="0">
                    <a:cs typeface="Calibri"/>
                  </a:rPr>
                  <a:t> </a:t>
                </a:r>
                <a:r>
                  <a:rPr lang="en-US" dirty="0" err="1">
                    <a:cs typeface="Calibri"/>
                  </a:rPr>
                  <a:t>afetadu</a:t>
                </a:r>
                <a:r>
                  <a:rPr lang="en-US" dirty="0">
                    <a:cs typeface="Calibri"/>
                  </a:rPr>
                  <a:t> pa </a:t>
                </a:r>
                <a:r>
                  <a:rPr lang="en-US" dirty="0" err="1">
                    <a:cs typeface="Calibri"/>
                  </a:rPr>
                  <a:t>atividadis</a:t>
                </a:r>
                <a:r>
                  <a:rPr lang="en-US" dirty="0">
                    <a:cs typeface="Calibri"/>
                  </a:rPr>
                  <a:t> di </a:t>
                </a:r>
                <a:r>
                  <a:rPr lang="en-US" dirty="0" err="1">
                    <a:cs typeface="Calibri"/>
                  </a:rPr>
                  <a:t>konstruson</a:t>
                </a:r>
                <a:r>
                  <a:rPr lang="en-US" dirty="0">
                    <a:cs typeface="Calibri"/>
                  </a:rPr>
                  <a:t> </a:t>
                </a:r>
                <a:r>
                  <a:rPr lang="en-US" dirty="0" err="1">
                    <a:cs typeface="Calibri"/>
                  </a:rPr>
                  <a:t>asusiadu</a:t>
                </a:r>
                <a:r>
                  <a:rPr lang="en-US" dirty="0">
                    <a:cs typeface="Calibri"/>
                  </a:rPr>
                  <a:t> </a:t>
                </a:r>
                <a:r>
                  <a:rPr lang="en-US" dirty="0" err="1">
                    <a:cs typeface="Calibri"/>
                  </a:rPr>
                  <a:t>sima</a:t>
                </a:r>
                <a:r>
                  <a:rPr lang="en-US" dirty="0">
                    <a:cs typeface="Calibri"/>
                  </a:rPr>
                  <a:t> </a:t>
                </a:r>
                <a:r>
                  <a:rPr lang="en-US" dirty="0" err="1">
                    <a:cs typeface="Calibri"/>
                  </a:rPr>
                  <a:t>linpeza</a:t>
                </a:r>
                <a:r>
                  <a:rPr lang="en-US" dirty="0">
                    <a:cs typeface="Calibri"/>
                  </a:rPr>
                  <a:t>, </a:t>
                </a:r>
                <a:r>
                  <a:rPr lang="en-US" dirty="0" err="1">
                    <a:cs typeface="Calibri"/>
                  </a:rPr>
                  <a:t>nivelamentu</a:t>
                </a:r>
                <a:r>
                  <a:rPr lang="en-US" dirty="0">
                    <a:cs typeface="Calibri"/>
                  </a:rPr>
                  <a:t> y </a:t>
                </a:r>
                <a:r>
                  <a:rPr lang="en-US" dirty="0" err="1">
                    <a:cs typeface="Calibri"/>
                  </a:rPr>
                  <a:t>privenson</a:t>
                </a:r>
                <a:r>
                  <a:rPr lang="en-US" dirty="0">
                    <a:cs typeface="Calibri"/>
                  </a:rPr>
                  <a:t> di </a:t>
                </a:r>
                <a:r>
                  <a:rPr lang="en-US" dirty="0" err="1">
                    <a:cs typeface="Calibri"/>
                  </a:rPr>
                  <a:t>sonbriamentu</a:t>
                </a:r>
                <a:endParaRPr lang="en-US" dirty="0">
                  <a:cs typeface="Calibri"/>
                </a:endParaRPr>
              </a:p>
              <a:p>
                <a:endParaRPr lang="en-US" dirty="0">
                  <a:cs typeface="Calibri"/>
                </a:endParaRPr>
              </a:p>
              <a:p>
                <a:pPr marL="0"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Calibri"/>
                        </a:rPr>
                        <m:t>𝑆𝑢𝑏𝑡𝑟𝑎𝑡𝑜𝑟</m:t>
                      </m:r>
                      <m:r>
                        <a:rPr lang="en-US" sz="2400" i="1">
                          <a:latin typeface="Cambria Math" panose="02040503050406030204" pitchFamily="18" charset="0"/>
                          <a:cs typeface="Calibri"/>
                        </a:rPr>
                        <m:t> </m:t>
                      </m:r>
                      <m:r>
                        <a:rPr lang="en-US" sz="2400" i="1">
                          <a:latin typeface="Cambria Math" panose="02040503050406030204" pitchFamily="18" charset="0"/>
                          <a:cs typeface="Calibri"/>
                        </a:rPr>
                        <m:t>𝑑𝑖</m:t>
                      </m:r>
                      <m:r>
                        <a:rPr lang="en-US" sz="2400" i="1">
                          <a:latin typeface="Cambria Math" panose="02040503050406030204" pitchFamily="18" charset="0"/>
                          <a:cs typeface="Calibri"/>
                        </a:rPr>
                        <m:t> </m:t>
                      </m:r>
                      <m:r>
                        <a:rPr lang="en-US" sz="2400" i="1">
                          <a:latin typeface="Cambria Math" panose="02040503050406030204" pitchFamily="18" charset="0"/>
                          <a:cs typeface="Calibri"/>
                        </a:rPr>
                        <m:t>𝐺𝑟𝑒𝑒𝑛𝑓𝑖𝑒𝑙𝑑</m:t>
                      </m:r>
                      <m:r>
                        <a:rPr lang="en-US" sz="2400" i="1" smtClean="0">
                          <a:latin typeface="Cambria Math" panose="02040503050406030204" pitchFamily="18" charset="0"/>
                          <a:cs typeface="Calibri"/>
                        </a:rPr>
                        <m:t>=</m:t>
                      </m:r>
                      <m:d>
                        <m:dPr>
                          <m:ctrlPr>
                            <a:rPr lang="en-US" sz="2400" i="1" smtClean="0">
                              <a:latin typeface="Cambria Math" panose="02040503050406030204" pitchFamily="18" charset="0"/>
                              <a:cs typeface="Calibri"/>
                            </a:rPr>
                          </m:ctrlPr>
                        </m:dPr>
                        <m:e>
                          <m:r>
                            <a:rPr lang="en-US" sz="2400" i="1" smtClean="0">
                              <a:latin typeface="Cambria Math" panose="02040503050406030204" pitchFamily="18" charset="0"/>
                              <a:cs typeface="Calibri"/>
                            </a:rPr>
                            <m:t>$0.06+</m:t>
                          </m:r>
                          <m:d>
                            <m:dPr>
                              <m:ctrlPr>
                                <a:rPr lang="en-US" sz="2400" i="1" smtClean="0">
                                  <a:latin typeface="Cambria Math" panose="02040503050406030204" pitchFamily="18" charset="0"/>
                                  <a:cs typeface="Calibri"/>
                                </a:rPr>
                              </m:ctrlPr>
                            </m:dPr>
                            <m:e>
                              <m:r>
                                <a:rPr lang="en-US" sz="2400" i="1" smtClean="0">
                                  <a:latin typeface="Cambria Math" panose="02040503050406030204" pitchFamily="18" charset="0"/>
                                  <a:cs typeface="Calibri"/>
                                </a:rPr>
                                <m:t>$0.004∗</m:t>
                              </m:r>
                              <m:r>
                                <a:rPr lang="pt-PT" sz="2400" i="1" smtClean="0">
                                  <a:latin typeface="Cambria Math" panose="02040503050406030204" pitchFamily="18" charset="0"/>
                                  <a:cs typeface="Calibri"/>
                                </a:rPr>
                                <m:t>𝑒𝑘𝑡𝑎𝑟𝑖𝑠</m:t>
                              </m:r>
                              <m:r>
                                <a:rPr lang="pt-PT" sz="2400" i="1" smtClean="0">
                                  <a:latin typeface="Cambria Math" panose="02040503050406030204" pitchFamily="18" charset="0"/>
                                  <a:cs typeface="Calibri"/>
                                </a:rPr>
                                <m:t> </m:t>
                              </m:r>
                              <m:r>
                                <a:rPr lang="pt-PT" sz="2400" i="1" smtClean="0">
                                  <a:latin typeface="Cambria Math" panose="02040503050406030204" pitchFamily="18" charset="0"/>
                                  <a:cs typeface="Calibri"/>
                                </a:rPr>
                                <m:t>𝑎𝑓𝑒𝑡𝑎𝑑𝑢</m:t>
                              </m:r>
                            </m:e>
                          </m:d>
                        </m:e>
                      </m:d>
                      <m:r>
                        <a:rPr lang="en-US" sz="2400" i="1" smtClean="0">
                          <a:latin typeface="Cambria Math" panose="02040503050406030204" pitchFamily="18" charset="0"/>
                          <a:cs typeface="Calibri"/>
                        </a:rPr>
                        <m:t>∗</m:t>
                      </m:r>
                      <m:r>
                        <a:rPr lang="en-US" sz="2400" i="1" smtClean="0">
                          <a:latin typeface="Cambria Math" panose="02040503050406030204" pitchFamily="18" charset="0"/>
                          <a:cs typeface="Calibri"/>
                        </a:rPr>
                        <m:t>𝑘𝑊h</m:t>
                      </m:r>
                    </m:oMath>
                  </m:oMathPara>
                </a14:m>
                <a:endParaRPr lang="en-US" sz="2400" dirty="0">
                  <a:cs typeface="Calibri"/>
                </a:endParaRPr>
              </a:p>
            </p:txBody>
          </p:sp>
        </mc:Choice>
        <mc:Fallback xmlns="">
          <p:sp>
            <p:nvSpPr>
              <p:cNvPr id="7" name="Content Placeholder 2">
                <a:extLst>
                  <a:ext uri="{FF2B5EF4-FFF2-40B4-BE49-F238E27FC236}">
                    <a16:creationId xmlns:a16="http://schemas.microsoft.com/office/drawing/2014/main" xmlns="" xmlns:a14="http://schemas.microsoft.com/office/drawing/2010/main" id="{E9CE610A-1A57-9AE7-C2F1-BF7161B0FF1E}"/>
                  </a:ext>
                </a:extLst>
              </p:cNvPr>
              <p:cNvSpPr txBox="1">
                <a:spLocks noRot="1" noChangeAspect="1" noMove="1" noResize="1" noEditPoints="1" noAdjustHandles="1" noChangeArrowheads="1" noChangeShapeType="1" noTextEdit="1"/>
              </p:cNvSpPr>
              <p:nvPr/>
            </p:nvSpPr>
            <p:spPr>
              <a:xfrm>
                <a:off x="609600" y="1143001"/>
                <a:ext cx="10972800" cy="4983163"/>
              </a:xfrm>
              <a:prstGeom prst="rect">
                <a:avLst/>
              </a:prstGeom>
              <a:blipFill rotWithShape="0">
                <a:blip r:embed="rId3"/>
                <a:stretch>
                  <a:fillRect l="-1111" t="-2448" r="-500"/>
                </a:stretch>
              </a:blipFill>
            </p:spPr>
            <p:txBody>
              <a:bodyPr/>
              <a:lstStyle/>
              <a:p>
                <a:r>
                  <a:rPr lang="zh-CN" alt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01" name="Title 1"/>
          <p:cNvSpPr>
            <a:spLocks noGrp="1" noChangeArrowheads="1"/>
          </p:cNvSpPr>
          <p:nvPr>
            <p:ph type="title" idx="4294967295"/>
          </p:nvPr>
        </p:nvSpPr>
        <p:spPr>
          <a:ln/>
        </p:spPr>
        <p:txBody>
          <a:bodyPr/>
          <a:lstStyle/>
          <a:p>
            <a:r>
              <a:rPr lang=""/>
              <a:t>Munitor Anbiental</a:t>
            </a:r>
          </a:p>
        </p:txBody>
      </p:sp>
      <p:sp>
        <p:nvSpPr>
          <p:cNvPr id="95202"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500" dirty="0">
                <a:cs typeface="Calibri" pitchFamily="34" charset="0"/>
              </a:rPr>
              <a:t>Kualker prujetu di montajen na solu sujeitu a </a:t>
            </a:r>
            <a:r>
              <a:rPr lang="" sz="2500" b="1" dirty="0">
                <a:cs typeface="Calibri" pitchFamily="34" charset="0"/>
              </a:rPr>
              <a:t>subtrator di greenfield </a:t>
            </a:r>
            <a:r>
              <a:rPr lang="" sz="2500" dirty="0">
                <a:cs typeface="Calibri" pitchFamily="34" charset="0"/>
              </a:rPr>
              <a:t>o ki ta kualifika pa suplimentu</a:t>
            </a:r>
            <a:r>
              <a:rPr lang="" sz="2500" b="1" dirty="0">
                <a:cs typeface="Calibri" pitchFamily="34" charset="0"/>
              </a:rPr>
              <a:t> agrikula</a:t>
            </a:r>
            <a:r>
              <a:rPr lang="" sz="2500" dirty="0">
                <a:cs typeface="Calibri" pitchFamily="34" charset="0"/>
              </a:rPr>
              <a:t> ta bai paga un taxa di kandidatura uniku a más. </a:t>
            </a:r>
          </a:p>
          <a:p>
            <a:pPr lvl="1"/>
            <a:r>
              <a:rPr lang="" sz="2200" dirty="0">
                <a:cs typeface="Calibri" pitchFamily="34" charset="0"/>
              </a:rPr>
              <a:t>Taxas ta bai ser kobradu y utilizadu pa DOER pa kontrata un Munitor Anbiental indipendenti.</a:t>
            </a:r>
          </a:p>
          <a:p>
            <a:r>
              <a:rPr lang="" sz="2500" dirty="0">
                <a:cs typeface="Calibri" pitchFamily="34" charset="0"/>
              </a:rPr>
              <a:t>Kandidatus ta bai trabadja ku Munitor Anbiental duranti tudu prusesu di konstruson pa garanti konfurmidadi ku </a:t>
            </a:r>
            <a:r>
              <a:rPr lang="" sz="2500" b="1" dirty="0">
                <a:cs typeface="Calibri" pitchFamily="34" charset="0"/>
              </a:rPr>
              <a:t>Normas</a:t>
            </a:r>
            <a:r>
              <a:rPr lang="" sz="2500" dirty="0">
                <a:cs typeface="Calibri" pitchFamily="34" charset="0"/>
              </a:rPr>
              <a:t> </a:t>
            </a:r>
            <a:r>
              <a:rPr lang="" sz="2500" b="1" dirty="0">
                <a:cs typeface="Calibri" pitchFamily="34" charset="0"/>
              </a:rPr>
              <a:t> di Dizenpenhu</a:t>
            </a:r>
            <a:r>
              <a:rPr lang="" sz="2500" dirty="0">
                <a:cs typeface="Calibri" pitchFamily="34" charset="0"/>
              </a:rPr>
              <a:t> di </a:t>
            </a:r>
            <a:r>
              <a:rPr lang="" sz="2500" i="1" dirty="0">
                <a:cs typeface="Calibri" pitchFamily="34" charset="0"/>
              </a:rPr>
              <a:t>225 CMR 20.05(5)(e)6</a:t>
            </a:r>
            <a:r>
              <a:rPr lang="" sz="2500" dirty="0">
                <a:cs typeface="Calibri" pitchFamily="34" charset="0"/>
              </a:rPr>
              <a:t>. </a:t>
            </a:r>
          </a:p>
          <a:p>
            <a:r>
              <a:rPr lang="" sz="2500" dirty="0">
                <a:cs typeface="Calibri" pitchFamily="34" charset="0"/>
              </a:rPr>
              <a:t>Munitor Anbiental ta bai fazi un minimu di dos vizita prugramadu a lukal, antis y dipos di konstruson, y é podi fazi más vizitas ki ka sta prugramadu a lukal duranti konstruson. </a:t>
            </a:r>
          </a:p>
          <a:p>
            <a:pPr lvl="1"/>
            <a:r>
              <a:rPr lang="" sz="2200" dirty="0">
                <a:cs typeface="Calibri" pitchFamily="34" charset="0"/>
              </a:rPr>
              <a:t>Munitor ta bai da sertifikason, na fazis di kandidatura priliminar y final, ma kandidatu kunpri Normas di Dizenpenhu y ma é sigi rikumendasons pa diminui inpaktus anbiental. </a:t>
            </a:r>
          </a:p>
        </p:txBody>
      </p:sp>
      <p:sp>
        <p:nvSpPr>
          <p:cNvPr id="95203" name="Date Placeholder 3"/>
          <p:cNvSpPr>
            <a:spLocks noGrp="1" noChangeArrowheads="1"/>
          </p:cNvSpPr>
          <p:nvPr>
            <p:ph type="dt" sz="quarter" idx="10"/>
          </p:nvPr>
        </p:nvSpPr>
        <p:spPr/>
        <p:txBody>
          <a:bodyPr/>
          <a:lstStyle/>
          <a:p>
            <a:fld id="{A32B9D68-202C-4DBB-ABC4-EA118A6706F4}" type="datetime2">
              <a:rPr lang="en-US" altLang="zh-CN">
                <a:cs typeface="Calibri" pitchFamily="34" charset="0"/>
              </a:rPr>
              <a:pPr/>
              <a:t>Friday, July 12, 2024</a:t>
            </a:fld>
            <a:endParaRPr lang="en-US" altLang="zh-CN">
              <a:cs typeface="Calibri" pitchFamily="34" charset="0"/>
            </a:endParaRPr>
          </a:p>
        </p:txBody>
      </p:sp>
      <p:sp>
        <p:nvSpPr>
          <p:cNvPr id="9520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5205" name="Slide Number Placeholder 5"/>
          <p:cNvSpPr>
            <a:spLocks noGrp="1" noChangeArrowheads="1"/>
          </p:cNvSpPr>
          <p:nvPr>
            <p:ph type="sldNum" sz="quarter" idx="12"/>
          </p:nvPr>
        </p:nvSpPr>
        <p:spPr/>
        <p:txBody>
          <a:bodyPr/>
          <a:lstStyle/>
          <a:p>
            <a:fld id="{A6A60578-C658-40F3-87ED-BCB781DBB9BA}" type="slidenum">
              <a:rPr lang="en-US" altLang="zh-CN">
                <a:cs typeface="Calibri" pitchFamily="34" charset="0"/>
              </a:rPr>
              <a:pPr/>
              <a:t>29</a:t>
            </a:fld>
            <a:endParaRPr lang="en-US" altLang="zh-CN">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68204" name="Title 1"/>
          <p:cNvSpPr>
            <a:spLocks noGrp="1" noChangeArrowheads="1"/>
          </p:cNvSpPr>
          <p:nvPr>
            <p:ph type="title" idx="4294967295"/>
          </p:nvPr>
        </p:nvSpPr>
        <p:spPr>
          <a:xfrm>
            <a:off x="609600" y="152400"/>
            <a:ext cx="10972800" cy="6569075"/>
          </a:xfrm>
          <a:ln/>
        </p:spPr>
        <p:txBody>
          <a:bodyPr/>
          <a:lstStyle/>
          <a:p>
            <a:r>
              <a:rPr lang="">
                <a:solidFill>
                  <a:schemeClr val="bg1"/>
                </a:solidFill>
              </a:rPr>
              <a:t>Vizon Jeral</a:t>
            </a:r>
          </a:p>
        </p:txBody>
      </p:sp>
      <p:sp>
        <p:nvSpPr>
          <p:cNvPr id="68205" name="Date Placeholder 3"/>
          <p:cNvSpPr>
            <a:spLocks noGrp="1" noChangeArrowheads="1"/>
          </p:cNvSpPr>
          <p:nvPr>
            <p:ph type="dt" sz="quarter" idx="10"/>
          </p:nvPr>
        </p:nvSpPr>
        <p:spPr/>
        <p:txBody>
          <a:bodyPr/>
          <a:lstStyle/>
          <a:p>
            <a:fld id="{F8C51B84-7C05-466C-B6A1-6B03083892F1}" type="datetime2">
              <a:rPr lang="en-US" altLang="zh-CN">
                <a:cs typeface="Calibri" pitchFamily="34" charset="0"/>
              </a:rPr>
              <a:pPr/>
              <a:t>Friday, July 12, 2024</a:t>
            </a:fld>
            <a:endParaRPr lang="en-US" altLang="zh-CN">
              <a:cs typeface="Calibri" pitchFamily="34" charset="0"/>
            </a:endParaRPr>
          </a:p>
        </p:txBody>
      </p:sp>
      <p:sp>
        <p:nvSpPr>
          <p:cNvPr id="68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68207" name="Slide Number Placeholder 5"/>
          <p:cNvSpPr>
            <a:spLocks noGrp="1" noChangeArrowheads="1"/>
          </p:cNvSpPr>
          <p:nvPr>
            <p:ph type="sldNum" sz="quarter" idx="12"/>
          </p:nvPr>
        </p:nvSpPr>
        <p:spPr/>
        <p:txBody>
          <a:bodyPr/>
          <a:lstStyle/>
          <a:p>
            <a:fld id="{62E157AD-EF19-45E6-9E93-A587410687B3}" type="slidenum">
              <a:rPr lang="en-US" altLang="zh-CN">
                <a:cs typeface="Calibri" pitchFamily="34" charset="0"/>
              </a:rPr>
              <a:pPr/>
              <a:t>3</a:t>
            </a:fld>
            <a:endParaRPr lang="en-US" altLang="zh-CN">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32" name="Title 1"/>
          <p:cNvSpPr>
            <a:spLocks noGrp="1" noChangeArrowheads="1"/>
          </p:cNvSpPr>
          <p:nvPr>
            <p:ph type="title" idx="4294967295"/>
          </p:nvPr>
        </p:nvSpPr>
        <p:spPr>
          <a:ln/>
        </p:spPr>
        <p:txBody>
          <a:bodyPr/>
          <a:lstStyle/>
          <a:p>
            <a:r>
              <a:rPr lang=""/>
              <a:t>Normas di Dizenpenhu</a:t>
            </a:r>
          </a:p>
        </p:txBody>
      </p:sp>
      <p:sp>
        <p:nvSpPr>
          <p:cNvPr id="9623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 sz="3000" dirty="0"/>
              <a:t>Konfurmidadi ku Normas di Dizenpenhu privistu na </a:t>
            </a:r>
            <a:r>
              <a:rPr lang="" sz="3000" i="1" dirty="0">
                <a:cs typeface="Calibri" pitchFamily="34" charset="0"/>
              </a:rPr>
              <a:t>225 CMR 20.05(5)(e)6</a:t>
            </a:r>
            <a:r>
              <a:rPr lang="" sz="3000" dirty="0"/>
              <a:t>. ta bai ser izijidu pa tudu sistemas muntadu na solu ku un kapasidadi supirior a 250 kW AC ki ta sta sujeitu a subtrator di greenfield y pa tudu sistemas kualifikadu komu Unidadis di Pruduson ku Tarifa Sular Agrikula.</a:t>
            </a:r>
          </a:p>
          <a:p>
            <a:pPr>
              <a:lnSpc>
                <a:spcPct val="90000"/>
              </a:lnSpc>
            </a:pPr>
            <a:r>
              <a:rPr lang="" sz="3000" dirty="0"/>
              <a:t>Na manutenson di kubertura vejetal pa ivita iruzon di solu, kandidatus debi planta spésis nativu adikuadu a ária jiugráfiku, konformi lista di virifikason di Munisipiu furnesidu pa Massachusetts Natural Heritage and Endangered Species Program (Prugrama di Patrimóniu Natural y di Spésis Amiasadu di Istinson di Massachusetts). </a:t>
            </a:r>
          </a:p>
          <a:p>
            <a:pPr>
              <a:lnSpc>
                <a:spcPct val="90000"/>
              </a:lnSpc>
            </a:pPr>
            <a:endParaRPr lang="en-US" altLang="zh-CN" sz="3000" b="1" dirty="0">
              <a:ea typeface="宋体" charset="-122"/>
              <a:cs typeface="Calibri" pitchFamily="34" charset="0"/>
            </a:endParaRPr>
          </a:p>
        </p:txBody>
      </p:sp>
      <p:sp>
        <p:nvSpPr>
          <p:cNvPr id="96234" name="Date Placeholder 3"/>
          <p:cNvSpPr>
            <a:spLocks noGrp="1" noChangeArrowheads="1"/>
          </p:cNvSpPr>
          <p:nvPr>
            <p:ph type="dt" sz="quarter" idx="10"/>
          </p:nvPr>
        </p:nvSpPr>
        <p:spPr/>
        <p:txBody>
          <a:bodyPr/>
          <a:lstStyle/>
          <a:p>
            <a:fld id="{4C6E4CD4-2B51-45D0-B918-F15DE185AA4F}" type="datetime2">
              <a:rPr lang="en-US" altLang="zh-CN">
                <a:cs typeface="Calibri" pitchFamily="34" charset="0"/>
              </a:rPr>
              <a:pPr/>
              <a:t>Friday, July 12, 2024</a:t>
            </a:fld>
            <a:endParaRPr lang="en-US" altLang="zh-CN">
              <a:cs typeface="Calibri" pitchFamily="34" charset="0"/>
            </a:endParaRPr>
          </a:p>
        </p:txBody>
      </p:sp>
      <p:sp>
        <p:nvSpPr>
          <p:cNvPr id="9623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6236" name="Slide Number Placeholder 5"/>
          <p:cNvSpPr>
            <a:spLocks noGrp="1" noChangeArrowheads="1"/>
          </p:cNvSpPr>
          <p:nvPr>
            <p:ph type="sldNum" sz="quarter" idx="12"/>
          </p:nvPr>
        </p:nvSpPr>
        <p:spPr/>
        <p:txBody>
          <a:bodyPr/>
          <a:lstStyle/>
          <a:p>
            <a:fld id="{A4969E2B-5FCE-469E-9DC5-5005B57EAB5F}" type="slidenum">
              <a:rPr lang="en-US" altLang="zh-CN">
                <a:cs typeface="Calibri" pitchFamily="34" charset="0"/>
              </a:rPr>
              <a:pPr/>
              <a:t>30</a:t>
            </a:fld>
            <a:endParaRPr lang="en-US" altLang="zh-CN">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63" name="Title 1"/>
          <p:cNvSpPr>
            <a:spLocks noGrp="1" noChangeArrowheads="1"/>
          </p:cNvSpPr>
          <p:nvPr>
            <p:ph type="title" idx="4294967295"/>
          </p:nvPr>
        </p:nvSpPr>
        <p:spPr>
          <a:ln/>
        </p:spPr>
        <p:txBody>
          <a:bodyPr/>
          <a:lstStyle/>
          <a:p>
            <a:r>
              <a:rPr lang=""/>
              <a:t>Suplimentu di Binifisius Kumunitáriu</a:t>
            </a:r>
          </a:p>
        </p:txBody>
      </p:sp>
      <p:sp>
        <p:nvSpPr>
          <p:cNvPr id="97264"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000" dirty="0">
                <a:cs typeface="Calibri" pitchFamily="34" charset="0"/>
              </a:rPr>
              <a:t>Stabelesi un novu suplimentu di $0,06/kWh pa kandidatus ki rializa un </a:t>
            </a:r>
            <a:r>
              <a:rPr lang="" sz="2000" b="1" dirty="0">
                <a:cs typeface="Calibri" pitchFamily="34" charset="0"/>
              </a:rPr>
              <a:t>involvimentu pr</a:t>
            </a:r>
            <a:r>
              <a:rPr lang="" sz="2000" dirty="0">
                <a:cs typeface="Calibri" pitchFamily="34" charset="0"/>
              </a:rPr>
              <a:t>o</a:t>
            </a:r>
            <a:r>
              <a:rPr lang="" sz="2000" b="1" dirty="0">
                <a:cs typeface="Calibri" pitchFamily="34" charset="0"/>
              </a:rPr>
              <a:t>ativu</a:t>
            </a:r>
            <a:r>
              <a:rPr lang="" sz="2000" dirty="0">
                <a:cs typeface="Calibri" pitchFamily="34" charset="0"/>
              </a:rPr>
              <a:t> di kumunidadi duranti prusesu di dizenvolvimentu di prujetu.</a:t>
            </a:r>
          </a:p>
          <a:p>
            <a:pPr lvl="1"/>
            <a:r>
              <a:rPr lang="" sz="1800" dirty="0">
                <a:cs typeface="Calibri" pitchFamily="34" charset="0"/>
              </a:rPr>
              <a:t>Dispunivel so pa prujetus di montajen na solu ki sa ta risebi subtrator greenfield.</a:t>
            </a:r>
          </a:p>
          <a:p>
            <a:r>
              <a:rPr lang="" sz="2000" dirty="0">
                <a:cs typeface="Calibri" pitchFamily="34" charset="0"/>
              </a:rPr>
              <a:t>DOER ta bai avalia dukumentason aprizentadu pa kandidatu antis o duranti fazi di kandidatura priliminar.</a:t>
            </a:r>
          </a:p>
          <a:p>
            <a:pPr lvl="1"/>
            <a:r>
              <a:rPr lang="" sz="1800" dirty="0">
                <a:cs typeface="Calibri" pitchFamily="34" charset="0"/>
              </a:rPr>
              <a:t>Prova di </a:t>
            </a:r>
            <a:r>
              <a:rPr lang="" sz="1800" b="1" dirty="0">
                <a:cs typeface="Calibri" pitchFamily="34" charset="0"/>
              </a:rPr>
              <a:t>parseria ativu ku organizasons kumunitáriu</a:t>
            </a:r>
            <a:r>
              <a:rPr lang="" sz="1800" dirty="0">
                <a:cs typeface="Calibri" pitchFamily="34" charset="0"/>
              </a:rPr>
              <a:t> y partis interesadu lukal na lukalizason, konstruson y binifisius di prujetu.</a:t>
            </a:r>
          </a:p>
          <a:p>
            <a:pPr lvl="2"/>
            <a:r>
              <a:rPr lang="" sz="1800" dirty="0">
                <a:cs typeface="Calibri" pitchFamily="34" charset="0"/>
              </a:rPr>
              <a:t>Izenplus: Karta, e-mail, MOU (mimorandu di intendimentu) ki ta diskrevi kalendáriu di involvimentu y atividadis.</a:t>
            </a:r>
          </a:p>
          <a:p>
            <a:pPr lvl="1"/>
            <a:r>
              <a:rPr lang="" sz="1800" dirty="0">
                <a:cs typeface="Calibri" pitchFamily="34" charset="0"/>
              </a:rPr>
              <a:t>Prova di </a:t>
            </a:r>
            <a:r>
              <a:rPr lang="" sz="1800" b="1" dirty="0">
                <a:cs typeface="Calibri" pitchFamily="34" charset="0"/>
              </a:rPr>
              <a:t>parseria ativu ku funsiunárius munisipal</a:t>
            </a:r>
            <a:r>
              <a:rPr lang="" sz="1800" dirty="0">
                <a:cs typeface="Calibri" pitchFamily="34" charset="0"/>
              </a:rPr>
              <a:t> en matéria di lukalizason, konstruson, planus di dizativason y binifisius di prujetu.</a:t>
            </a:r>
          </a:p>
          <a:p>
            <a:pPr lvl="2"/>
            <a:r>
              <a:rPr lang="" sz="1800" dirty="0">
                <a:cs typeface="Calibri" pitchFamily="34" charset="0"/>
              </a:rPr>
              <a:t>Izenplus: Karta, e-mail, MOU (mimorandu di intendimentu) ta diskrevi prusesu di involvimentu y akordus alkansadu.</a:t>
            </a:r>
          </a:p>
          <a:p>
            <a:pPr lvl="1"/>
            <a:r>
              <a:rPr lang="" sz="1800" dirty="0">
                <a:cs typeface="Calibri" pitchFamily="34" charset="0"/>
              </a:rPr>
              <a:t>Stratéjia di </a:t>
            </a:r>
            <a:r>
              <a:rPr lang="" sz="1800" b="1" dirty="0">
                <a:cs typeface="Calibri" pitchFamily="34" charset="0"/>
              </a:rPr>
              <a:t>sensibilizason y idukason di kumunidadi</a:t>
            </a:r>
            <a:r>
              <a:rPr lang="" sz="1800" dirty="0">
                <a:cs typeface="Calibri" pitchFamily="34" charset="0"/>
              </a:rPr>
              <a:t> sobri prujetu.</a:t>
            </a:r>
          </a:p>
          <a:p>
            <a:pPr lvl="2"/>
            <a:r>
              <a:rPr lang="" sz="1800" dirty="0">
                <a:cs typeface="Calibri" pitchFamily="34" charset="0"/>
              </a:rPr>
              <a:t>Izenplus: Materiais di marketing, sesons di infurmason.</a:t>
            </a:r>
          </a:p>
          <a:p>
            <a:endParaRPr lang="en-US" altLang="zh-CN" sz="1800" dirty="0">
              <a:ea typeface="宋体" charset="-122"/>
              <a:cs typeface="Calibri" pitchFamily="34" charset="0"/>
            </a:endParaRPr>
          </a:p>
          <a:p>
            <a:pPr lvl="1"/>
            <a:endParaRPr lang="en-US" altLang="zh-CN" sz="1800" dirty="0">
              <a:ea typeface="宋体" charset="-122"/>
              <a:cs typeface="Calibri" pitchFamily="34" charset="0"/>
            </a:endParaRPr>
          </a:p>
        </p:txBody>
      </p:sp>
      <p:sp>
        <p:nvSpPr>
          <p:cNvPr id="97265" name="Date Placeholder 3"/>
          <p:cNvSpPr>
            <a:spLocks noGrp="1" noChangeArrowheads="1"/>
          </p:cNvSpPr>
          <p:nvPr>
            <p:ph type="dt" sz="quarter" idx="10"/>
          </p:nvPr>
        </p:nvSpPr>
        <p:spPr/>
        <p:txBody>
          <a:bodyPr/>
          <a:lstStyle/>
          <a:p>
            <a:fld id="{19ECF85F-1372-4ABC-91F3-1917E29C8D21}" type="datetime2">
              <a:rPr lang="en-US" altLang="zh-CN">
                <a:cs typeface="Calibri" pitchFamily="34" charset="0"/>
              </a:rPr>
              <a:pPr/>
              <a:t>Friday, July 12, 2024</a:t>
            </a:fld>
            <a:endParaRPr lang="en-US" altLang="zh-CN">
              <a:cs typeface="Calibri" pitchFamily="34" charset="0"/>
            </a:endParaRPr>
          </a:p>
        </p:txBody>
      </p:sp>
      <p:sp>
        <p:nvSpPr>
          <p:cNvPr id="9726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7267" name="Slide Number Placeholder 5"/>
          <p:cNvSpPr>
            <a:spLocks noGrp="1" noChangeArrowheads="1"/>
          </p:cNvSpPr>
          <p:nvPr>
            <p:ph type="sldNum" sz="quarter" idx="12"/>
          </p:nvPr>
        </p:nvSpPr>
        <p:spPr/>
        <p:txBody>
          <a:bodyPr/>
          <a:lstStyle/>
          <a:p>
            <a:fld id="{31CA08BE-533D-4EFF-BF35-51221D5C301E}" type="slidenum">
              <a:rPr lang="en-US" altLang="zh-CN">
                <a:cs typeface="Calibri" pitchFamily="34" charset="0"/>
              </a:rPr>
              <a:pPr/>
              <a:t>31</a:t>
            </a:fld>
            <a:endParaRPr lang="en-US" altLang="zh-CN">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98294" name="Title 1"/>
          <p:cNvSpPr>
            <a:spLocks noGrp="1" noChangeArrowheads="1"/>
          </p:cNvSpPr>
          <p:nvPr>
            <p:ph type="title" idx="4294967295"/>
          </p:nvPr>
        </p:nvSpPr>
        <p:spPr>
          <a:xfrm>
            <a:off x="609600" y="152400"/>
            <a:ext cx="10972800" cy="6569075"/>
          </a:xfrm>
          <a:ln/>
        </p:spPr>
        <p:txBody>
          <a:bodyPr/>
          <a:lstStyle/>
          <a:p>
            <a:r>
              <a:rPr lang="">
                <a:solidFill>
                  <a:schemeClr val="bg1"/>
                </a:solidFill>
              </a:rPr>
              <a:t>Agrivoltaikus</a:t>
            </a:r>
          </a:p>
        </p:txBody>
      </p:sp>
      <p:sp>
        <p:nvSpPr>
          <p:cNvPr id="98295" name="Date Placeholder 3"/>
          <p:cNvSpPr>
            <a:spLocks noGrp="1" noChangeArrowheads="1"/>
          </p:cNvSpPr>
          <p:nvPr>
            <p:ph type="dt" sz="quarter" idx="10"/>
          </p:nvPr>
        </p:nvSpPr>
        <p:spPr/>
        <p:txBody>
          <a:bodyPr/>
          <a:lstStyle/>
          <a:p>
            <a:fld id="{B4E5099D-A469-4D15-870B-1521B7E99FAE}" type="datetime2">
              <a:rPr lang="en-US" altLang="zh-CN">
                <a:cs typeface="Calibri" pitchFamily="34" charset="0"/>
              </a:rPr>
              <a:pPr/>
              <a:t>Friday, July 12, 2024</a:t>
            </a:fld>
            <a:endParaRPr lang="en-US" altLang="zh-CN">
              <a:cs typeface="Calibri" pitchFamily="34" charset="0"/>
            </a:endParaRPr>
          </a:p>
        </p:txBody>
      </p:sp>
      <p:sp>
        <p:nvSpPr>
          <p:cNvPr id="982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8297" name="Slide Number Placeholder 5"/>
          <p:cNvSpPr>
            <a:spLocks noGrp="1" noChangeArrowheads="1"/>
          </p:cNvSpPr>
          <p:nvPr>
            <p:ph type="sldNum" sz="quarter" idx="12"/>
          </p:nvPr>
        </p:nvSpPr>
        <p:spPr/>
        <p:txBody>
          <a:bodyPr/>
          <a:lstStyle/>
          <a:p>
            <a:fld id="{96A139FD-30E1-4C6C-937C-2AC91D66D12C}" type="slidenum">
              <a:rPr lang="en-US" altLang="zh-CN">
                <a:cs typeface="Calibri" pitchFamily="34" charset="0"/>
              </a:rPr>
              <a:pPr/>
              <a:t>32</a:t>
            </a:fld>
            <a:endParaRPr lang="en-US" altLang="zh-CN">
              <a:cs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4" name="Title 1"/>
          <p:cNvSpPr>
            <a:spLocks noGrp="1" noChangeArrowheads="1"/>
          </p:cNvSpPr>
          <p:nvPr>
            <p:ph type="title" idx="4294967295"/>
          </p:nvPr>
        </p:nvSpPr>
        <p:spPr>
          <a:ln/>
        </p:spPr>
        <p:txBody>
          <a:bodyPr/>
          <a:lstStyle/>
          <a:p>
            <a:r>
              <a:rPr lang="" sz="3600" dirty="0">
                <a:cs typeface="Calibri" pitchFamily="34" charset="0"/>
              </a:rPr>
              <a:t>Unidadis di Pruduson ku Tarifa Sular Agrikula</a:t>
            </a:r>
          </a:p>
        </p:txBody>
      </p:sp>
      <p:sp>
        <p:nvSpPr>
          <p:cNvPr id="99325" name="Content Placeholder 2"/>
          <p:cNvSpPr>
            <a:spLocks noGrp="1" noChangeArrowheads="1"/>
          </p:cNvSpPr>
          <p:nvPr>
            <p:ph idx="4294967295"/>
          </p:nvPr>
        </p:nvSpPr>
        <p:spPr>
          <a:ln/>
        </p:spPr>
        <p:txBody>
          <a:bodyPr/>
          <a:lstStyle/>
          <a:p>
            <a:r>
              <a:rPr lang=""/>
              <a:t>DOER risebi riasons di partis interesadu sobri dizafius di dizenvolvimentu di sistemas sular di duplu utilizason na terenus agrikula y nesesidadi di klarifikason di alguns kritériu di ilejibilidadi y di maior fleksibilidadi na konseson di prujetus.</a:t>
            </a:r>
          </a:p>
          <a:p>
            <a:r>
              <a:rPr lang=""/>
              <a:t>DOER ta prupoi intruduzi y altera sigintis Orientason</a:t>
            </a:r>
            <a:r>
              <a:rPr lang="" i="1"/>
              <a:t> rilativu a Difinison di Unidadis di Pruduson di Tarifa Sular Agrikula.</a:t>
            </a:r>
            <a:r>
              <a:rPr lang="" i="1">
                <a:cs typeface="Calibri" pitchFamily="34" charset="0"/>
              </a:rPr>
              <a:t> </a:t>
            </a:r>
          </a:p>
        </p:txBody>
      </p:sp>
      <p:sp>
        <p:nvSpPr>
          <p:cNvPr id="99326" name="Date Placeholder 3"/>
          <p:cNvSpPr>
            <a:spLocks noGrp="1" noChangeArrowheads="1"/>
          </p:cNvSpPr>
          <p:nvPr>
            <p:ph type="dt" sz="quarter" idx="10"/>
          </p:nvPr>
        </p:nvSpPr>
        <p:spPr/>
        <p:txBody>
          <a:bodyPr/>
          <a:lstStyle/>
          <a:p>
            <a:fld id="{4DB413B6-D3C0-4BC2-B8F7-18F7374A75B0}" type="datetime2">
              <a:rPr lang="en-US" altLang="zh-CN">
                <a:cs typeface="Calibri" pitchFamily="34" charset="0"/>
              </a:rPr>
              <a:pPr/>
              <a:t>Friday, July 12, 2024</a:t>
            </a:fld>
            <a:endParaRPr lang="en-US" altLang="zh-CN">
              <a:cs typeface="Calibri" pitchFamily="34" charset="0"/>
            </a:endParaRPr>
          </a:p>
        </p:txBody>
      </p:sp>
      <p:sp>
        <p:nvSpPr>
          <p:cNvPr id="9932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99328" name="Slide Number Placeholder 5"/>
          <p:cNvSpPr>
            <a:spLocks noGrp="1" noChangeArrowheads="1"/>
          </p:cNvSpPr>
          <p:nvPr>
            <p:ph type="sldNum" sz="quarter" idx="12"/>
          </p:nvPr>
        </p:nvSpPr>
        <p:spPr/>
        <p:txBody>
          <a:bodyPr/>
          <a:lstStyle/>
          <a:p>
            <a:fld id="{2199E2D4-9654-490A-8A4D-A4F947A705D0}" type="slidenum">
              <a:rPr lang="en-US" altLang="zh-CN">
                <a:cs typeface="Calibri" pitchFamily="34" charset="0"/>
              </a:rPr>
              <a:pPr/>
              <a:t>33</a:t>
            </a:fld>
            <a:endParaRPr lang="en-US" altLang="zh-CN">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Title 1"/>
          <p:cNvSpPr>
            <a:spLocks noGrp="1" noChangeArrowheads="1"/>
          </p:cNvSpPr>
          <p:nvPr>
            <p:ph type="title" idx="4294967295"/>
          </p:nvPr>
        </p:nvSpPr>
        <p:spPr>
          <a:ln/>
        </p:spPr>
        <p:txBody>
          <a:bodyPr/>
          <a:lstStyle/>
          <a:p>
            <a:r>
              <a:rPr lang=""/>
              <a:t>Terenus Agrikula risen-kriadu </a:t>
            </a:r>
          </a:p>
        </p:txBody>
      </p:sp>
      <p:sp>
        <p:nvSpPr>
          <p:cNvPr id="10138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800" dirty="0"/>
              <a:t>Aumenta ilejibilidadi pa terenus agrikula risen-kriadu , prinsipalmenti pa apoia asesu pa Agrikultoris Storikamenti Disfavuresidu. </a:t>
            </a:r>
          </a:p>
          <a:p>
            <a:pPr lvl="1"/>
            <a:r>
              <a:rPr lang="" sz="2400" dirty="0"/>
              <a:t>Sekson 4 ) ii di Orientason: Tudu terenu distinadu a ser terenu agrikula risen- kriadu ta bai ser konsideradu terenu agrikula ilejivel si </a:t>
            </a:r>
            <a:r>
              <a:rPr lang="" sz="2400" dirty="0">
                <a:solidFill>
                  <a:srgbClr val="FF0000"/>
                </a:solidFill>
              </a:rPr>
              <a:t>kandidatu </a:t>
            </a:r>
            <a:r>
              <a:rPr lang="" sz="2400" dirty="0"/>
              <a:t>tiver dimonstradu </a:t>
            </a:r>
            <a:r>
              <a:rPr lang="" sz="2400" dirty="0">
                <a:solidFill>
                  <a:srgbClr val="FF0000"/>
                </a:solidFill>
              </a:rPr>
              <a:t> pré-izistensia o viabilidadi </a:t>
            </a:r>
            <a:r>
              <a:rPr lang="" sz="2400" dirty="0"/>
              <a:t>di pruduson agrikula na mumentu di aprizentason di un pididu a prugrama SMART.</a:t>
            </a:r>
          </a:p>
          <a:p>
            <a:r>
              <a:rPr lang="" sz="2800" dirty="0"/>
              <a:t>Kandidatus ta bai aprizenta un planu di splurason agrikula komu parti di Pididu di Pré-Diterminason pa dimonstra viabilidadi agrikula.</a:t>
            </a:r>
          </a:p>
          <a:p>
            <a:pPr lvl="1"/>
            <a:r>
              <a:rPr lang="" sz="2400" dirty="0"/>
              <a:t>Otus fator ki podi ser konsideradu é análizis di solu, dispunibilidadi di água y/o stóriku di lukal.</a:t>
            </a:r>
          </a:p>
          <a:p>
            <a:pPr lvl="1"/>
            <a:endParaRPr lang="en-US" sz="2400" dirty="0"/>
          </a:p>
        </p:txBody>
      </p:sp>
      <p:sp>
        <p:nvSpPr>
          <p:cNvPr id="101381" name="Date Placeholder 3"/>
          <p:cNvSpPr>
            <a:spLocks noGrp="1" noChangeArrowheads="1"/>
          </p:cNvSpPr>
          <p:nvPr>
            <p:ph type="dt" sz="quarter" idx="10"/>
          </p:nvPr>
        </p:nvSpPr>
        <p:spPr/>
        <p:txBody>
          <a:bodyPr/>
          <a:lstStyle/>
          <a:p>
            <a:fld id="{6C55A19F-461E-414D-911A-424ABC6CF889}" type="datetime2">
              <a:rPr lang="en-US" altLang="zh-CN">
                <a:cs typeface="Calibri" pitchFamily="34" charset="0"/>
              </a:rPr>
              <a:pPr/>
              <a:t>Friday, July 12, 2024</a:t>
            </a:fld>
            <a:endParaRPr lang="en-US" altLang="zh-CN">
              <a:cs typeface="Calibri" pitchFamily="34" charset="0"/>
            </a:endParaRPr>
          </a:p>
        </p:txBody>
      </p:sp>
      <p:sp>
        <p:nvSpPr>
          <p:cNvPr id="10138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01383" name="Slide Number Placeholder 5"/>
          <p:cNvSpPr>
            <a:spLocks noGrp="1" noChangeArrowheads="1"/>
          </p:cNvSpPr>
          <p:nvPr>
            <p:ph type="sldNum" sz="quarter" idx="12"/>
          </p:nvPr>
        </p:nvSpPr>
        <p:spPr/>
        <p:txBody>
          <a:bodyPr/>
          <a:lstStyle/>
          <a:p>
            <a:fld id="{162884AF-56F5-4505-ACEF-D7E3F98B9DCA}" type="slidenum">
              <a:rPr lang="en-US" altLang="zh-CN">
                <a:cs typeface="Calibri" pitchFamily="34" charset="0"/>
              </a:rPr>
              <a:pPr/>
              <a:t>34</a:t>
            </a:fld>
            <a:endParaRPr lang="en-US" altLang="zh-CN">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Title 1"/>
          <p:cNvSpPr>
            <a:spLocks noGrp="1" noChangeArrowheads="1"/>
          </p:cNvSpPr>
          <p:nvPr>
            <p:ph type="title" idx="4294967295"/>
          </p:nvPr>
        </p:nvSpPr>
        <p:spPr>
          <a:ln/>
        </p:spPr>
        <p:txBody>
          <a:bodyPr/>
          <a:lstStyle/>
          <a:p>
            <a:r>
              <a:rPr lang=""/>
              <a:t>Terenus agrikula risen-kriadu </a:t>
            </a:r>
          </a:p>
        </p:txBody>
      </p:sp>
      <p:sp>
        <p:nvSpPr>
          <p:cNvPr id="103435" name="Content Placeholder 2"/>
          <p:cNvSpPr>
            <a:spLocks noGrp="1" noChangeArrowheads="1"/>
          </p:cNvSpPr>
          <p:nvPr>
            <p:ph idx="4294967295"/>
          </p:nvPr>
        </p:nvSpPr>
        <p:spPr>
          <a:xfrm>
            <a:off x="609600" y="1241425"/>
            <a:ext cx="10972800" cy="4884738"/>
          </a:xfrm>
          <a:ln/>
        </p:spPr>
        <p:txBody>
          <a:bodyPr/>
          <a:lstStyle/>
          <a:p>
            <a:r>
              <a:rPr lang=""/>
              <a:t>Klarifika limitasons di rimuson di árvuris pa permiti atividadis agrikula di rutina. </a:t>
            </a:r>
          </a:p>
          <a:p>
            <a:pPr lvl="1"/>
            <a:r>
              <a:rPr lang="" i="1">
                <a:cs typeface="Calibri" pitchFamily="34" charset="0"/>
              </a:rPr>
              <a:t>Sekson 4)ii.(2) di Orientason: </a:t>
            </a:r>
            <a:r>
              <a:rPr lang=""/>
              <a:t>Ninhun ária agrikula risen-kriadu ka podi rizulta didismatamentu o di transfurmason di terenus flurestal. </a:t>
            </a:r>
            <a:r>
              <a:rPr lang="">
                <a:solidFill>
                  <a:srgbClr val="FF0000"/>
                </a:solidFill>
                <a:cs typeface="Calibri" pitchFamily="34" charset="0"/>
              </a:rPr>
              <a:t>Rimuson di árvuris permitidu podi inklui manutenson di rutina di limitis di kanpu o di stradas izistenti, rimuson di árvuris izoladu na un spasu dismatadu izistenti o otus kazu di atividadi agrikula di rutina, konformi diterminadu pa Dipartamentu y pa MDAR.</a:t>
            </a:r>
          </a:p>
        </p:txBody>
      </p:sp>
      <p:sp>
        <p:nvSpPr>
          <p:cNvPr id="103436" name="Date Placeholder 3"/>
          <p:cNvSpPr>
            <a:spLocks noGrp="1" noChangeArrowheads="1"/>
          </p:cNvSpPr>
          <p:nvPr>
            <p:ph type="dt" sz="quarter" idx="10"/>
          </p:nvPr>
        </p:nvSpPr>
        <p:spPr/>
        <p:txBody>
          <a:bodyPr/>
          <a:lstStyle/>
          <a:p>
            <a:fld id="{9323EF4D-3B7B-42CC-A7E8-422E1BC053A5}" type="datetime2">
              <a:rPr lang="en-US" altLang="zh-CN">
                <a:cs typeface="Calibri" pitchFamily="34" charset="0"/>
              </a:rPr>
              <a:pPr/>
              <a:t>Friday, July 12, 2024</a:t>
            </a:fld>
            <a:endParaRPr lang="en-US" altLang="zh-CN">
              <a:cs typeface="Calibri" pitchFamily="34" charset="0"/>
            </a:endParaRPr>
          </a:p>
        </p:txBody>
      </p:sp>
      <p:sp>
        <p:nvSpPr>
          <p:cNvPr id="1034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03438" name="Slide Number Placeholder 5"/>
          <p:cNvSpPr>
            <a:spLocks noGrp="1" noChangeArrowheads="1"/>
          </p:cNvSpPr>
          <p:nvPr>
            <p:ph type="sldNum" sz="quarter" idx="12"/>
          </p:nvPr>
        </p:nvSpPr>
        <p:spPr/>
        <p:txBody>
          <a:bodyPr/>
          <a:lstStyle/>
          <a:p>
            <a:fld id="{6AD8EB6E-9E46-456E-9FA6-1603CB4434C6}" type="slidenum">
              <a:rPr lang="en-US" altLang="zh-CN">
                <a:cs typeface="Calibri" pitchFamily="34" charset="0"/>
              </a:rPr>
              <a:pPr/>
              <a:t>35</a:t>
            </a:fld>
            <a:endParaRPr lang="en-US" altLang="zh-CN">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800" dirty="0">
                <a:cs typeface="Calibri" pitchFamily="34" charset="0"/>
              </a:rPr>
              <a:t>Aumenta fleksibilidadi di rikizitus di altura di paineis pa rastriamentu di ASTGUs.</a:t>
            </a:r>
          </a:p>
          <a:p>
            <a:pPr lvl="1"/>
            <a:r>
              <a:rPr lang="" sz="2400" i="1" dirty="0">
                <a:cs typeface="Calibri" pitchFamily="34" charset="0"/>
              </a:rPr>
              <a:t>Sekson 3 )b)i.2 di Orientason: </a:t>
            </a:r>
            <a:r>
              <a:rPr lang="" sz="2400" dirty="0">
                <a:cs typeface="Calibri" pitchFamily="34" charset="0"/>
              </a:rPr>
              <a:t>Pa rastriamentu di ASTGUs, altura minimu di painel na si puzison orizontal debi ser di 10 pé (3,048 metru)pa riba di solu. </a:t>
            </a:r>
            <a:r>
              <a:rPr lang="" sz="2400" dirty="0">
                <a:solidFill>
                  <a:srgbClr val="FF0000"/>
                </a:solidFill>
                <a:cs typeface="Calibri" pitchFamily="34" charset="0"/>
              </a:rPr>
              <a:t>Es altura minimu podi ser riduzidu pa 8 pé (2,4384 metru)si:</a:t>
            </a:r>
          </a:p>
          <a:p>
            <a:pPr marL="1371600" lvl="2" indent="-457200">
              <a:buFont typeface="Arial" charset="0"/>
              <a:buAutoNum type="alphaLcPeriod"/>
            </a:pPr>
            <a:r>
              <a:rPr lang="" sz="2000" dirty="0">
                <a:solidFill>
                  <a:srgbClr val="FF0000"/>
                </a:solidFill>
                <a:cs typeface="Calibri" pitchFamily="34" charset="0"/>
              </a:rPr>
              <a:t>kandidatu dimonstra ma Rikizitu di Riduson Másimu di Lus Sular ta kontinua ta ser kunpridu na tudu puzisons di inklinason y</a:t>
            </a:r>
          </a:p>
          <a:p>
            <a:pPr marL="1371600" lvl="2" indent="-457200">
              <a:buFont typeface="Arial" charset="0"/>
              <a:buAutoNum type="alphaLcPeriod"/>
            </a:pPr>
            <a:r>
              <a:rPr lang="" sz="2000" dirty="0">
                <a:solidFill>
                  <a:srgbClr val="FF0000"/>
                </a:solidFill>
                <a:cs typeface="Calibri" pitchFamily="34" charset="0"/>
              </a:rPr>
              <a:t>sistema di kontrolu di rastriador, stiver sob kontrolu operasiunal tutal di operador agrikula y é for kapás di inplementa arumason orizontal di módulus pa pastureiu rutativu di animais , operasons di simentera y kulheita y atividadis agrikula similhanti.</a:t>
            </a:r>
          </a:p>
          <a:p>
            <a:r>
              <a:rPr lang="" sz="2800" dirty="0">
                <a:cs typeface="Calibri" pitchFamily="34" charset="0"/>
              </a:rPr>
              <a:t>Munitor Anbiental ki ta trabadja ku prujetu ta bai virifika, na un vizita a lukal, si operador di splurason agrikula risebi kontrolu operasiunal tutal di sistema di lukalizason y si é risebi furmason sobri si funsiunalidadi.</a:t>
            </a:r>
            <a:endParaRPr lang="en-US" altLang="zh-CN" sz="2000" dirty="0">
              <a:solidFill>
                <a:srgbClr val="FF0000"/>
              </a:solidFill>
              <a:ea typeface="宋体" charset="-122"/>
              <a:cs typeface="Calibri" pitchFamily="34" charset="0"/>
            </a:endParaRPr>
          </a:p>
        </p:txBody>
      </p:sp>
      <p:sp>
        <p:nvSpPr>
          <p:cNvPr id="105490" name="Date Placeholder 3"/>
          <p:cNvSpPr>
            <a:spLocks noGrp="1" noChangeArrowheads="1"/>
          </p:cNvSpPr>
          <p:nvPr>
            <p:ph type="dt" sz="quarter" idx="10"/>
          </p:nvPr>
        </p:nvSpPr>
        <p:spPr/>
        <p:txBody>
          <a:bodyPr/>
          <a:lstStyle/>
          <a:p>
            <a:fld id="{6F687DBA-E8BD-4C56-9E6D-0C59DD905AFC}" type="datetime2">
              <a:rPr lang="en-US" altLang="zh-CN">
                <a:cs typeface="Calibri" pitchFamily="34" charset="0"/>
              </a:rPr>
              <a:pPr/>
              <a:t>Friday, July 12, 2024</a:t>
            </a:fld>
            <a:endParaRPr lang="en-US" altLang="zh-CN">
              <a:cs typeface="Calibri" pitchFamily="34" charset="0"/>
            </a:endParaRPr>
          </a:p>
        </p:txBody>
      </p:sp>
      <p:sp>
        <p:nvSpPr>
          <p:cNvPr id="10549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05492" name="Slide Number Placeholder 5"/>
          <p:cNvSpPr>
            <a:spLocks noGrp="1" noChangeArrowheads="1"/>
          </p:cNvSpPr>
          <p:nvPr>
            <p:ph type="sldNum" sz="quarter" idx="12"/>
          </p:nvPr>
        </p:nvSpPr>
        <p:spPr/>
        <p:txBody>
          <a:bodyPr/>
          <a:lstStyle/>
          <a:p>
            <a:fld id="{9058B4E1-8E79-40D4-8762-B177426BDF3E}" type="slidenum">
              <a:rPr lang="en-US" altLang="zh-CN">
                <a:cs typeface="Calibri" pitchFamily="34" charset="0"/>
              </a:rPr>
              <a:pPr/>
              <a:t>36</a:t>
            </a:fld>
            <a:endParaRPr lang="en-US" altLang="zh-CN">
              <a:cs typeface="Calibri" pitchFamily="34" charset="0"/>
            </a:endParaRPr>
          </a:p>
        </p:txBody>
      </p:sp>
      <p:sp>
        <p:nvSpPr>
          <p:cNvPr id="105493" name="Title 7"/>
          <p:cNvSpPr>
            <a:spLocks noGrp="1" noChangeArrowheads="1"/>
          </p:cNvSpPr>
          <p:nvPr>
            <p:ph type="title" idx="4294967295"/>
          </p:nvPr>
        </p:nvSpPr>
        <p:spPr>
          <a:ln/>
        </p:spPr>
        <p:txBody>
          <a:bodyPr/>
          <a:lstStyle/>
          <a:p>
            <a:r>
              <a:rPr lang=""/>
              <a:t>Rikizitus di Altura di Painel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44" name="Title 1"/>
          <p:cNvSpPr>
            <a:spLocks noGrp="1" noChangeArrowheads="1"/>
          </p:cNvSpPr>
          <p:nvPr>
            <p:ph type="title" idx="4294967295"/>
          </p:nvPr>
        </p:nvSpPr>
        <p:spPr>
          <a:ln/>
        </p:spPr>
        <p:txBody>
          <a:bodyPr/>
          <a:lstStyle/>
          <a:p>
            <a:r>
              <a:rPr lang=""/>
              <a:t>Iseson a Rikizitus di Lus Sular</a:t>
            </a:r>
          </a:p>
        </p:txBody>
      </p:sp>
      <p:sp>
        <p:nvSpPr>
          <p:cNvPr id="10754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dirty="0"/>
              <a:t>Klarifika ilejibilidadi pa pidi un iseson a Rikizitus di Riduson Másimu di Lus Sular.</a:t>
            </a:r>
          </a:p>
          <a:p>
            <a:pPr lvl="1"/>
            <a:r>
              <a:rPr lang="" i="1" dirty="0">
                <a:cs typeface="Calibri" pitchFamily="34" charset="0"/>
              </a:rPr>
              <a:t>Sekson 3 )c)iii.2.b di Orientason: </a:t>
            </a:r>
            <a:r>
              <a:rPr lang="" dirty="0"/>
              <a:t>Dimonstra modi ki kada metru kuadradu di terenu ta bai ser utilizadu pa pruduson agrikula, </a:t>
            </a:r>
            <a:r>
              <a:rPr lang="" dirty="0">
                <a:solidFill>
                  <a:srgbClr val="FF0000"/>
                </a:solidFill>
                <a:cs typeface="Calibri" pitchFamily="34" charset="0"/>
              </a:rPr>
              <a:t>inkluindu pelu menus 51% di ária diretamenti pa baxu di módulus sular.</a:t>
            </a:r>
          </a:p>
          <a:p>
            <a:endParaRPr lang="en-US" altLang="zh-CN" dirty="0">
              <a:ea typeface="宋体" charset="-122"/>
              <a:cs typeface="Calibri" pitchFamily="34" charset="0"/>
            </a:endParaRPr>
          </a:p>
          <a:p>
            <a:pPr lvl="1">
              <a:buFont typeface="Arial" charset="0"/>
              <a:buNone/>
            </a:pPr>
            <a:endParaRPr lang="en-US" altLang="zh-CN" dirty="0">
              <a:ea typeface="宋体" charset="-122"/>
              <a:cs typeface="Calibri" pitchFamily="34" charset="0"/>
            </a:endParaRPr>
          </a:p>
        </p:txBody>
      </p:sp>
      <p:sp>
        <p:nvSpPr>
          <p:cNvPr id="107546" name="Date Placeholder 3"/>
          <p:cNvSpPr>
            <a:spLocks noGrp="1" noChangeArrowheads="1"/>
          </p:cNvSpPr>
          <p:nvPr>
            <p:ph type="dt" sz="quarter" idx="10"/>
          </p:nvPr>
        </p:nvSpPr>
        <p:spPr/>
        <p:txBody>
          <a:bodyPr/>
          <a:lstStyle/>
          <a:p>
            <a:fld id="{516F136E-B856-4EEC-90BC-4C57D47CE06E}" type="datetime2">
              <a:rPr lang="en-US" altLang="zh-CN">
                <a:cs typeface="Calibri" pitchFamily="34" charset="0"/>
              </a:rPr>
              <a:pPr/>
              <a:t>Friday, July 12, 2024</a:t>
            </a:fld>
            <a:endParaRPr lang="en-US" altLang="zh-CN">
              <a:cs typeface="Calibri" pitchFamily="34" charset="0"/>
            </a:endParaRPr>
          </a:p>
        </p:txBody>
      </p:sp>
      <p:sp>
        <p:nvSpPr>
          <p:cNvPr id="1075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07548" name="Slide Number Placeholder 5"/>
          <p:cNvSpPr>
            <a:spLocks noGrp="1" noChangeArrowheads="1"/>
          </p:cNvSpPr>
          <p:nvPr>
            <p:ph type="sldNum" sz="quarter" idx="12"/>
          </p:nvPr>
        </p:nvSpPr>
        <p:spPr/>
        <p:txBody>
          <a:bodyPr/>
          <a:lstStyle/>
          <a:p>
            <a:fld id="{8260BF4A-5E88-43F3-BD8D-645805845CE5}" type="slidenum">
              <a:rPr lang="en-US" altLang="zh-CN">
                <a:cs typeface="Calibri" pitchFamily="34" charset="0"/>
              </a:rPr>
              <a:pPr/>
              <a:t>37</a:t>
            </a:fld>
            <a:endParaRPr lang="en-US" altLang="zh-CN">
              <a:cs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9" name="Title 1"/>
          <p:cNvSpPr>
            <a:spLocks noGrp="1" noChangeArrowheads="1"/>
          </p:cNvSpPr>
          <p:nvPr>
            <p:ph type="title" idx="4294967295"/>
          </p:nvPr>
        </p:nvSpPr>
        <p:spPr>
          <a:ln/>
        </p:spPr>
        <p:txBody>
          <a:bodyPr/>
          <a:lstStyle/>
          <a:p>
            <a:r>
              <a:rPr lang=""/>
              <a:t>Operasons Risentimenti Prupostu</a:t>
            </a:r>
          </a:p>
        </p:txBody>
      </p:sp>
      <p:sp>
        <p:nvSpPr>
          <p:cNvPr id="10960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800">
                <a:cs typeface="Calibri" pitchFamily="34" charset="0"/>
              </a:rPr>
              <a:t>Akrisenta difinison di operasons "risentimenti prupostu".</a:t>
            </a:r>
          </a:p>
          <a:p>
            <a:pPr lvl="1"/>
            <a:r>
              <a:rPr lang="" sz="2400">
                <a:cs typeface="Calibri" pitchFamily="34" charset="0"/>
              </a:rPr>
              <a:t>Sekson</a:t>
            </a:r>
            <a:r>
              <a:rPr lang="" sz="2400" i="1">
                <a:cs typeface="Calibri" pitchFamily="34" charset="0"/>
              </a:rPr>
              <a:t> 5 )ii di Orientason: </a:t>
            </a:r>
            <a:r>
              <a:rPr lang="" sz="2400">
                <a:cs typeface="Calibri" pitchFamily="34" charset="0"/>
              </a:rPr>
              <a:t>Pastureiu di animais o pruduson di padja risentimenti prupostu é difinidu komu pastureiu o pruduson di padja na un lugar ki ka foi utilizadu pa es fins agrikula duranti kes sinku anu di kulheita antirior a Pididu di Pré-Diterminason, kuandu foi prupostu pa ser fetu pa un operador agrikula.</a:t>
            </a:r>
          </a:p>
          <a:p>
            <a:r>
              <a:rPr lang="" sz="2800">
                <a:cs typeface="Calibri" pitchFamily="34" charset="0"/>
              </a:rPr>
              <a:t>Spisifika aplikabilidadi di rikizitus pa pruduson di pastu o di padja risentimenti prupostu .</a:t>
            </a:r>
          </a:p>
          <a:p>
            <a:pPr lvl="1"/>
            <a:r>
              <a:rPr lang="" sz="2600">
                <a:cs typeface="Calibri" pitchFamily="34" charset="0"/>
              </a:rPr>
              <a:t>Sekson</a:t>
            </a:r>
            <a:r>
              <a:rPr lang="" sz="2600" i="1">
                <a:cs typeface="Calibri" pitchFamily="34" charset="0"/>
              </a:rPr>
              <a:t> 5 )ii di Orientason:</a:t>
            </a:r>
            <a:r>
              <a:rPr lang="" sz="2400">
                <a:cs typeface="Calibri" pitchFamily="34" charset="0"/>
              </a:rPr>
              <a:t> Pa ASTGUs na terenus di pruduson agrikula na terenus agrikula inpurtanti, kes novus prujetu prupostu di pastureiu di animais o di pruduson di padja debi aprizenta un planu ki ta kunpri ku sigintis rikizitu </a:t>
            </a:r>
            <a:r>
              <a:rPr lang="" sz="2400">
                <a:solidFill>
                  <a:srgbClr val="FF0000"/>
                </a:solidFill>
                <a:cs typeface="Calibri" pitchFamily="34" charset="0"/>
              </a:rPr>
              <a:t>oras ki superfisi prupostu pa tranzison for supirior a 10 ektar.</a:t>
            </a:r>
          </a:p>
          <a:p>
            <a:pPr lvl="1"/>
            <a:endParaRPr lang="en-US" altLang="zh-CN">
              <a:ea typeface="宋体" charset="-122"/>
              <a:cs typeface="Calibri" pitchFamily="34" charset="0"/>
            </a:endParaRPr>
          </a:p>
          <a:p>
            <a:endParaRPr lang="en-US" altLang="zh-CN" sz="2800">
              <a:ea typeface="宋体" charset="-122"/>
              <a:cs typeface="Calibri" pitchFamily="34" charset="0"/>
            </a:endParaRPr>
          </a:p>
        </p:txBody>
      </p:sp>
      <p:sp>
        <p:nvSpPr>
          <p:cNvPr id="109601" name="Date Placeholder 3"/>
          <p:cNvSpPr>
            <a:spLocks noGrp="1" noChangeArrowheads="1"/>
          </p:cNvSpPr>
          <p:nvPr>
            <p:ph type="dt" sz="quarter" idx="10"/>
          </p:nvPr>
        </p:nvSpPr>
        <p:spPr/>
        <p:txBody>
          <a:bodyPr/>
          <a:lstStyle/>
          <a:p>
            <a:fld id="{80AA5BFD-8920-43CD-8584-664E186B27EB}" type="datetime2">
              <a:rPr lang="en-US" altLang="zh-CN">
                <a:cs typeface="Calibri" pitchFamily="34" charset="0"/>
              </a:rPr>
              <a:pPr/>
              <a:t>Friday, July 12, 2024</a:t>
            </a:fld>
            <a:endParaRPr lang="en-US" altLang="zh-CN">
              <a:cs typeface="Calibri" pitchFamily="34" charset="0"/>
            </a:endParaRPr>
          </a:p>
        </p:txBody>
      </p:sp>
      <p:sp>
        <p:nvSpPr>
          <p:cNvPr id="10960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09603" name="Slide Number Placeholder 5"/>
          <p:cNvSpPr>
            <a:spLocks noGrp="1" noChangeArrowheads="1"/>
          </p:cNvSpPr>
          <p:nvPr>
            <p:ph type="sldNum" sz="quarter" idx="12"/>
          </p:nvPr>
        </p:nvSpPr>
        <p:spPr/>
        <p:txBody>
          <a:bodyPr/>
          <a:lstStyle/>
          <a:p>
            <a:fld id="{B43570C8-1F83-4A21-832C-F50798189BD1}" type="slidenum">
              <a:rPr lang="en-US" altLang="zh-CN">
                <a:cs typeface="Calibri" pitchFamily="34" charset="0"/>
              </a:rPr>
              <a:pPr/>
              <a:t>38</a:t>
            </a:fld>
            <a:endParaRPr lang="en-US" altLang="zh-CN">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54" name="Title 1"/>
          <p:cNvSpPr>
            <a:spLocks noGrp="1" noChangeArrowheads="1"/>
          </p:cNvSpPr>
          <p:nvPr>
            <p:ph type="title" idx="4294967295"/>
          </p:nvPr>
        </p:nvSpPr>
        <p:spPr>
          <a:ln/>
        </p:spPr>
        <p:txBody>
          <a:bodyPr/>
          <a:lstStyle/>
          <a:p>
            <a:r>
              <a:rPr lang=""/>
              <a:t>Kulturas Konparável</a:t>
            </a:r>
          </a:p>
        </p:txBody>
      </p:sp>
      <p:sp>
        <p:nvSpPr>
          <p:cNvPr id="111655" name="Content Placeholder 2"/>
          <p:cNvSpPr>
            <a:spLocks noGrp="1" noChangeArrowheads="1"/>
          </p:cNvSpPr>
          <p:nvPr>
            <p:ph idx="4294967295"/>
          </p:nvPr>
        </p:nvSpPr>
        <p:spPr>
          <a:ln/>
        </p:spPr>
        <p:txBody>
          <a:bodyPr/>
          <a:lstStyle/>
          <a:p>
            <a:r>
              <a:rPr lang=""/>
              <a:t>Akrisenta difinison di "kulturas konparável."</a:t>
            </a:r>
          </a:p>
          <a:p>
            <a:pPr lvl="1"/>
            <a:r>
              <a:rPr lang="" i="1">
                <a:cs typeface="Calibri" pitchFamily="34" charset="0"/>
              </a:rPr>
              <a:t>Sekson 5)ii  di Orientason: </a:t>
            </a:r>
            <a:r>
              <a:rPr lang=""/>
              <a:t>Kulturas konparável é difinidu komu kulturas ki, pa sis pruduson y kulheita, utilizason o transfurmason na splurason, kumersializason y otus fator, é konparável en termus di prátikas agrikula, rikizitus di ikipamentu, valor ikunómiku, inpaktu anbiental y otus fator, a kulturas antiriormenti pratikadu na lukal o antiriormenti pratikadu pa operador prupostu.</a:t>
            </a:r>
          </a:p>
          <a:p>
            <a:endParaRPr lang="en-US" altLang="zh-CN">
              <a:ea typeface="宋体" charset="-122"/>
              <a:cs typeface="Calibri" pitchFamily="34" charset="0"/>
            </a:endParaRPr>
          </a:p>
          <a:p>
            <a:pPr lvl="1"/>
            <a:endParaRPr lang="en-US" altLang="zh-CN">
              <a:ea typeface="宋体" charset="-122"/>
              <a:cs typeface="Calibri" pitchFamily="34" charset="0"/>
            </a:endParaRPr>
          </a:p>
        </p:txBody>
      </p:sp>
      <p:sp>
        <p:nvSpPr>
          <p:cNvPr id="111656" name="Date Placeholder 3"/>
          <p:cNvSpPr>
            <a:spLocks noGrp="1" noChangeArrowheads="1"/>
          </p:cNvSpPr>
          <p:nvPr>
            <p:ph type="dt" sz="quarter" idx="10"/>
          </p:nvPr>
        </p:nvSpPr>
        <p:spPr/>
        <p:txBody>
          <a:bodyPr/>
          <a:lstStyle/>
          <a:p>
            <a:fld id="{42ADA61E-8C0C-48FE-928F-84C578F49331}" type="datetime2">
              <a:rPr lang="en-US" altLang="zh-CN">
                <a:cs typeface="Calibri" pitchFamily="34" charset="0"/>
              </a:rPr>
              <a:pPr/>
              <a:t>Friday, July 12, 2024</a:t>
            </a:fld>
            <a:endParaRPr lang="en-US" altLang="zh-CN">
              <a:cs typeface="Calibri" pitchFamily="34" charset="0"/>
            </a:endParaRPr>
          </a:p>
        </p:txBody>
      </p:sp>
      <p:sp>
        <p:nvSpPr>
          <p:cNvPr id="11165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11658" name="Slide Number Placeholder 5"/>
          <p:cNvSpPr>
            <a:spLocks noGrp="1" noChangeArrowheads="1"/>
          </p:cNvSpPr>
          <p:nvPr>
            <p:ph type="sldNum" sz="quarter" idx="12"/>
          </p:nvPr>
        </p:nvSpPr>
        <p:spPr/>
        <p:txBody>
          <a:bodyPr/>
          <a:lstStyle/>
          <a:p>
            <a:fld id="{9078B518-6932-4499-92DE-F446616B753A}" type="slidenum">
              <a:rPr lang="en-US" altLang="zh-CN">
                <a:cs typeface="Calibri" pitchFamily="34" charset="0"/>
              </a:rPr>
              <a:pPr/>
              <a:t>39</a:t>
            </a:fld>
            <a:endParaRPr lang="en-US" altLang="zh-CN">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34" name="Title 1"/>
          <p:cNvSpPr>
            <a:spLocks noGrp="1" noChangeArrowheads="1"/>
          </p:cNvSpPr>
          <p:nvPr>
            <p:ph type="title" idx="4294967295"/>
          </p:nvPr>
        </p:nvSpPr>
        <p:spPr>
          <a:ln/>
        </p:spPr>
        <p:txBody>
          <a:bodyPr/>
          <a:lstStyle/>
          <a:p>
            <a:r>
              <a:rPr lang=""/>
              <a:t>Kontributu ti dia di oji</a:t>
            </a:r>
          </a:p>
        </p:txBody>
      </p:sp>
      <p:sp>
        <p:nvSpPr>
          <p:cNvPr id="69235" name="Content Placeholder 2"/>
          <p:cNvSpPr>
            <a:spLocks noGrp="1" noChangeArrowheads="1"/>
          </p:cNvSpPr>
          <p:nvPr>
            <p:ph idx="4294967295"/>
          </p:nvPr>
        </p:nvSpPr>
        <p:spPr>
          <a:ln/>
        </p:spPr>
        <p:txBody>
          <a:bodyPr/>
          <a:lstStyle/>
          <a:p>
            <a:r>
              <a:rPr lang=""/>
              <a:t>~200 risposta di publiku a purguntas fetu</a:t>
            </a:r>
          </a:p>
          <a:p>
            <a:r>
              <a:rPr lang=""/>
              <a:t>9 sesons di trabadju di partis interesadu sobri temas spesifiku</a:t>
            </a:r>
          </a:p>
          <a:p>
            <a:r>
              <a:rPr lang=""/>
              <a:t>Análizi ikunómiku indipendenti, inkluindu un inkéritu a prumutoris lukal</a:t>
            </a:r>
          </a:p>
          <a:p>
            <a:pPr lvl="1"/>
            <a:r>
              <a:rPr lang=""/>
              <a:t>Fetu pa Sustainable Energy Advantage</a:t>
            </a:r>
          </a:p>
          <a:p>
            <a:r>
              <a:rPr lang=""/>
              <a:t>Konsultas spesifiku a partis interesadu, numiadamenti ku ajensias parseru y otus stadu</a:t>
            </a:r>
          </a:p>
          <a:p>
            <a:r>
              <a:rPr lang=""/>
              <a:t>Pruposta Straw</a:t>
            </a:r>
          </a:p>
        </p:txBody>
      </p:sp>
      <p:sp>
        <p:nvSpPr>
          <p:cNvPr id="69236" name="Date Placeholder 3"/>
          <p:cNvSpPr>
            <a:spLocks noGrp="1" noChangeArrowheads="1"/>
          </p:cNvSpPr>
          <p:nvPr>
            <p:ph type="dt" sz="quarter" idx="10"/>
          </p:nvPr>
        </p:nvSpPr>
        <p:spPr/>
        <p:txBody>
          <a:bodyPr/>
          <a:lstStyle/>
          <a:p>
            <a:fld id="{3AFB36B7-BCCD-4A18-8096-6A50802DF3C4}" type="datetime2">
              <a:rPr lang="en-US" altLang="zh-CN">
                <a:cs typeface="Calibri" pitchFamily="34" charset="0"/>
              </a:rPr>
              <a:pPr/>
              <a:t>Friday, July 12, 2024</a:t>
            </a:fld>
            <a:endParaRPr lang="en-US" altLang="zh-CN">
              <a:cs typeface="Calibri" pitchFamily="34" charset="0"/>
            </a:endParaRPr>
          </a:p>
        </p:txBody>
      </p:sp>
      <p:sp>
        <p:nvSpPr>
          <p:cNvPr id="6923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69238" name="Slide Number Placeholder 5"/>
          <p:cNvSpPr>
            <a:spLocks noGrp="1" noChangeArrowheads="1"/>
          </p:cNvSpPr>
          <p:nvPr>
            <p:ph type="sldNum" sz="quarter" idx="12"/>
          </p:nvPr>
        </p:nvSpPr>
        <p:spPr/>
        <p:txBody>
          <a:bodyPr/>
          <a:lstStyle/>
          <a:p>
            <a:fld id="{50566B88-807A-4485-B51A-9BC0169AF111}" type="slidenum">
              <a:rPr lang="en-US" altLang="zh-CN">
                <a:cs typeface="Calibri" pitchFamily="34" charset="0"/>
              </a:rPr>
              <a:pPr/>
              <a:t>4</a:t>
            </a:fld>
            <a:endParaRPr lang="en-US" altLang="zh-CN">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09" name="Title 1"/>
          <p:cNvSpPr>
            <a:spLocks noGrp="1" noChangeArrowheads="1"/>
          </p:cNvSpPr>
          <p:nvPr>
            <p:ph type="title" idx="4294967295"/>
          </p:nvPr>
        </p:nvSpPr>
        <p:spPr>
          <a:ln/>
        </p:spPr>
        <p:txBody>
          <a:bodyPr/>
          <a:lstStyle/>
          <a:p>
            <a:r>
              <a:rPr lang="" sz="4000" dirty="0"/>
              <a:t>Izenson pa Diminuison di Rendimentu</a:t>
            </a:r>
          </a:p>
        </p:txBody>
      </p:sp>
      <p:sp>
        <p:nvSpPr>
          <p:cNvPr id="113710"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800" dirty="0">
                <a:cs typeface="Calibri" pitchFamily="34" charset="0"/>
              </a:rPr>
              <a:t>Klarifika fleksibilidadi di ilejibilidadi pa un Izenson pa Diminuison di Rendimentu.</a:t>
            </a:r>
          </a:p>
          <a:p>
            <a:pPr lvl="1"/>
            <a:r>
              <a:rPr lang="" sz="2200" i="1" dirty="0">
                <a:cs typeface="Calibri" pitchFamily="34" charset="0"/>
              </a:rPr>
              <a:t>Sekson 6 ) i di Orientason: </a:t>
            </a:r>
            <a:r>
              <a:rPr lang="" sz="2200" dirty="0">
                <a:cs typeface="Calibri" pitchFamily="34" charset="0"/>
              </a:rPr>
              <a:t>Pamo sirkunstansias inprevistu, sima, ma nau limitadu a, fenómenus meteriulójiku, pragas o alterasons na kulturas, rendimentu agrikula prujetadu pa un diterminadu anu podi ser </a:t>
            </a:r>
            <a:r>
              <a:rPr lang="" sz="2200" dirty="0">
                <a:solidFill>
                  <a:srgbClr val="FF0000"/>
                </a:solidFill>
                <a:cs typeface="Calibri" pitchFamily="34" charset="0"/>
              </a:rPr>
              <a:t>mutu</a:t>
            </a:r>
            <a:r>
              <a:rPr lang="" sz="2200" dirty="0">
                <a:cs typeface="Calibri" pitchFamily="34" charset="0"/>
              </a:rPr>
              <a:t> más baxu ki kel </a:t>
            </a:r>
            <a:r>
              <a:rPr lang="" sz="2200" dirty="0">
                <a:solidFill>
                  <a:srgbClr val="FF0000"/>
                </a:solidFill>
                <a:cs typeface="Calibri" pitchFamily="34" charset="0"/>
              </a:rPr>
              <a:t>privistu</a:t>
            </a:r>
            <a:r>
              <a:rPr lang="" sz="2200" dirty="0">
                <a:cs typeface="Calibri" pitchFamily="34" charset="0"/>
              </a:rPr>
              <a:t> na planu agrikula. </a:t>
            </a:r>
            <a:r>
              <a:rPr lang="" sz="2200" dirty="0">
                <a:solidFill>
                  <a:srgbClr val="FF0000"/>
                </a:solidFill>
                <a:cs typeface="Calibri" pitchFamily="34" charset="0"/>
              </a:rPr>
              <a:t>Apizar di ka ser nesesáriu un pré-apruvason di mudansas di kultura o di prátikas di pruduson, sforsus kontinu y di boa fé na pruduson agrikula o ortikula kumersial é un rikizitu pa kontinuason di ilejibilidadi pa insentivu ASTGU. </a:t>
            </a:r>
            <a:r>
              <a:rPr lang="" sz="2200" dirty="0">
                <a:cs typeface="Calibri" pitchFamily="34" charset="0"/>
              </a:rPr>
              <a:t>Na kazus en ki pruduson</a:t>
            </a:r>
            <a:r>
              <a:rPr lang="" sz="2200" dirty="0">
                <a:solidFill>
                  <a:srgbClr val="FF0000"/>
                </a:solidFill>
                <a:cs typeface="Calibri" pitchFamily="34" charset="0"/>
              </a:rPr>
              <a:t> di kulturas planiadu for más baxu ki 70% di rendimentus privistu, o más baxu ki 50% di rendimentus tipiku di solus y di prátikas di pruduson na kondisons di kanpu abertu, na kazu di un novu kultura agrovoltaiku, </a:t>
            </a:r>
            <a:r>
              <a:rPr lang="" sz="2200" dirty="0">
                <a:cs typeface="Calibri" pitchFamily="34" charset="0"/>
              </a:rPr>
              <a:t>un kandidatu podi pidi Dipartamentu un izenson pa diminuison di rendimentus. Kandidatu debi dimonstra, pa satisfason di Dipartamentu y en konsulta ku MDAR, ma izenson ta justifika pa bon mutivu.</a:t>
            </a:r>
          </a:p>
        </p:txBody>
      </p:sp>
      <p:sp>
        <p:nvSpPr>
          <p:cNvPr id="113711" name="Date Placeholder 3"/>
          <p:cNvSpPr>
            <a:spLocks noGrp="1" noChangeArrowheads="1"/>
          </p:cNvSpPr>
          <p:nvPr>
            <p:ph type="dt" sz="quarter" idx="10"/>
          </p:nvPr>
        </p:nvSpPr>
        <p:spPr/>
        <p:txBody>
          <a:bodyPr/>
          <a:lstStyle/>
          <a:p>
            <a:fld id="{A61923DD-1349-4F8A-BC1A-E094B3651F83}" type="datetime2">
              <a:rPr lang="en-US" altLang="zh-CN">
                <a:cs typeface="Calibri" pitchFamily="34" charset="0"/>
              </a:rPr>
              <a:pPr/>
              <a:t>Friday, July 12, 2024</a:t>
            </a:fld>
            <a:endParaRPr lang="en-US" altLang="zh-CN">
              <a:cs typeface="Calibri" pitchFamily="34" charset="0"/>
            </a:endParaRPr>
          </a:p>
        </p:txBody>
      </p:sp>
      <p:sp>
        <p:nvSpPr>
          <p:cNvPr id="113712"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13713" name="Slide Number Placeholder 5"/>
          <p:cNvSpPr>
            <a:spLocks noGrp="1" noChangeArrowheads="1"/>
          </p:cNvSpPr>
          <p:nvPr>
            <p:ph type="sldNum" sz="quarter" idx="12"/>
          </p:nvPr>
        </p:nvSpPr>
        <p:spPr/>
        <p:txBody>
          <a:bodyPr/>
          <a:lstStyle/>
          <a:p>
            <a:fld id="{9480AA3D-EF10-42BD-A258-5A0BA0CF89CC}" type="slidenum">
              <a:rPr lang="en-US" altLang="zh-CN">
                <a:cs typeface="Calibri" pitchFamily="34" charset="0"/>
              </a:rPr>
              <a:pPr/>
              <a:t>40</a:t>
            </a:fld>
            <a:endParaRPr lang="en-US" altLang="zh-CN">
              <a:cs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64" name="Title 1"/>
          <p:cNvSpPr>
            <a:spLocks noGrp="1" noChangeArrowheads="1"/>
          </p:cNvSpPr>
          <p:nvPr>
            <p:ph type="title" idx="4294967295"/>
          </p:nvPr>
        </p:nvSpPr>
        <p:spPr>
          <a:ln/>
        </p:spPr>
        <p:txBody>
          <a:bodyPr/>
          <a:lstStyle/>
          <a:p>
            <a:r>
              <a:rPr lang=""/>
              <a:t>Radiason Fotosintétiku Ativu</a:t>
            </a:r>
          </a:p>
        </p:txBody>
      </p:sp>
      <p:sp>
        <p:nvSpPr>
          <p:cNvPr id="115765" name="Content Placeholder 2"/>
          <p:cNvSpPr>
            <a:spLocks noGrp="1" noChangeArrowheads="1"/>
          </p:cNvSpPr>
          <p:nvPr>
            <p:ph idx="4294967295"/>
          </p:nvPr>
        </p:nvSpPr>
        <p:spPr>
          <a:ln/>
        </p:spPr>
        <p:txBody>
          <a:bodyPr/>
          <a:lstStyle/>
          <a:p>
            <a:r>
              <a:rPr lang=""/>
              <a:t>DOER sa ta konsidera utilizason di valoris di Radiason Fotosintétiku Ativu (PAR) invés di persentajens di riduson di lus sular pa ditermina ilejibilidadi di prujetu.</a:t>
            </a:r>
          </a:p>
          <a:p>
            <a:pPr lvl="1"/>
            <a:r>
              <a:rPr lang=""/>
              <a:t>DOER sa ta tenta risebi infurmasons sobri metudulujias di kálkulu y avaliason di valoris PAR.</a:t>
            </a:r>
          </a:p>
          <a:p>
            <a:pPr lvl="1"/>
            <a:r>
              <a:rPr lang=""/>
              <a:t>DOER sa ta konsidera pusibilidadi di aplika un skala móvel, ku insentivus adisiunal pa valoris PAR más ilevadu.</a:t>
            </a:r>
          </a:p>
        </p:txBody>
      </p:sp>
      <p:sp>
        <p:nvSpPr>
          <p:cNvPr id="115766" name="Date Placeholder 3"/>
          <p:cNvSpPr>
            <a:spLocks noGrp="1" noChangeArrowheads="1"/>
          </p:cNvSpPr>
          <p:nvPr>
            <p:ph type="dt" sz="quarter" idx="10"/>
          </p:nvPr>
        </p:nvSpPr>
        <p:spPr/>
        <p:txBody>
          <a:bodyPr/>
          <a:lstStyle/>
          <a:p>
            <a:fld id="{0504C641-3893-479A-B4FE-C6F130A6575B}" type="datetime2">
              <a:rPr lang="en-US" altLang="zh-CN">
                <a:cs typeface="Calibri" pitchFamily="34" charset="0"/>
              </a:rPr>
              <a:pPr/>
              <a:t>Friday, July 12, 2024</a:t>
            </a:fld>
            <a:endParaRPr lang="en-US" altLang="zh-CN">
              <a:cs typeface="Calibri" pitchFamily="34" charset="0"/>
            </a:endParaRPr>
          </a:p>
        </p:txBody>
      </p:sp>
      <p:sp>
        <p:nvSpPr>
          <p:cNvPr id="1157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15768" name="Slide Number Placeholder 5"/>
          <p:cNvSpPr>
            <a:spLocks noGrp="1" noChangeArrowheads="1"/>
          </p:cNvSpPr>
          <p:nvPr>
            <p:ph type="sldNum" sz="quarter" idx="12"/>
          </p:nvPr>
        </p:nvSpPr>
        <p:spPr/>
        <p:txBody>
          <a:bodyPr/>
          <a:lstStyle/>
          <a:p>
            <a:fld id="{0305730E-842E-4DAC-9D1B-FE4ECADF70BA}" type="slidenum">
              <a:rPr lang="en-US" altLang="zh-CN">
                <a:cs typeface="Calibri" pitchFamily="34" charset="0"/>
              </a:rPr>
              <a:pPr/>
              <a:t>41</a:t>
            </a:fld>
            <a:endParaRPr lang="en-US" altLang="zh-CN">
              <a:cs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17819" name="Title 1"/>
          <p:cNvSpPr>
            <a:spLocks noGrp="1" noChangeArrowheads="1"/>
          </p:cNvSpPr>
          <p:nvPr>
            <p:ph type="title" idx="4294967295"/>
          </p:nvPr>
        </p:nvSpPr>
        <p:spPr>
          <a:xfrm>
            <a:off x="609600" y="152400"/>
            <a:ext cx="10972800" cy="6569075"/>
          </a:xfrm>
          <a:ln/>
        </p:spPr>
        <p:txBody>
          <a:bodyPr/>
          <a:lstStyle/>
          <a:p>
            <a:r>
              <a:rPr lang="">
                <a:solidFill>
                  <a:schemeClr val="bg1"/>
                </a:solidFill>
              </a:rPr>
              <a:t>Ikuidadi</a:t>
            </a:r>
          </a:p>
        </p:txBody>
      </p:sp>
      <p:sp>
        <p:nvSpPr>
          <p:cNvPr id="117820" name="Date Placeholder 3"/>
          <p:cNvSpPr>
            <a:spLocks noGrp="1" noChangeArrowheads="1"/>
          </p:cNvSpPr>
          <p:nvPr>
            <p:ph type="dt" sz="quarter" idx="10"/>
          </p:nvPr>
        </p:nvSpPr>
        <p:spPr/>
        <p:txBody>
          <a:bodyPr/>
          <a:lstStyle/>
          <a:p>
            <a:fld id="{8B3C688A-C539-48A8-9362-D5145F756A1A}" type="datetime2">
              <a:rPr lang="en-US" altLang="zh-CN">
                <a:cs typeface="Calibri" pitchFamily="34" charset="0"/>
              </a:rPr>
              <a:pPr/>
              <a:t>Friday, July 12, 2024</a:t>
            </a:fld>
            <a:endParaRPr lang="en-US" altLang="zh-CN">
              <a:cs typeface="Calibri" pitchFamily="34" charset="0"/>
            </a:endParaRPr>
          </a:p>
        </p:txBody>
      </p:sp>
      <p:sp>
        <p:nvSpPr>
          <p:cNvPr id="11782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17822" name="Slide Number Placeholder 5"/>
          <p:cNvSpPr>
            <a:spLocks noGrp="1" noChangeArrowheads="1"/>
          </p:cNvSpPr>
          <p:nvPr>
            <p:ph type="sldNum" sz="quarter" idx="12"/>
          </p:nvPr>
        </p:nvSpPr>
        <p:spPr/>
        <p:txBody>
          <a:bodyPr/>
          <a:lstStyle/>
          <a:p>
            <a:fld id="{5E5EF65D-5950-4FA0-BE99-6BD1A22CC62F}" type="slidenum">
              <a:rPr lang="en-US" altLang="zh-CN">
                <a:cs typeface="Calibri" pitchFamily="34" charset="0"/>
              </a:rPr>
              <a:pPr/>
              <a:t>42</a:t>
            </a:fld>
            <a:endParaRPr lang="en-US" altLang="zh-CN">
              <a:cs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73" name="Title 1"/>
          <p:cNvSpPr>
            <a:spLocks noGrp="1" noChangeArrowheads="1"/>
          </p:cNvSpPr>
          <p:nvPr>
            <p:ph type="title" idx="4294967295"/>
          </p:nvPr>
        </p:nvSpPr>
        <p:spPr>
          <a:xfrm>
            <a:off x="814388" y="174625"/>
            <a:ext cx="10972800" cy="792163"/>
          </a:xfrm>
          <a:ln/>
        </p:spPr>
        <p:txBody>
          <a:bodyPr/>
          <a:lstStyle/>
          <a:p>
            <a:r>
              <a:rPr lang="" sz="3600">
                <a:cs typeface="Calibri" pitchFamily="34" charset="0"/>
              </a:rPr>
              <a:t>Ikuidadi y Asesibilidadi</a:t>
            </a:r>
          </a:p>
        </p:txBody>
      </p:sp>
      <p:sp>
        <p:nvSpPr>
          <p:cNvPr id="119874" name="Content Placeholder 2"/>
          <p:cNvSpPr>
            <a:spLocks noGrp="1" noChangeArrowheads="1"/>
          </p:cNvSpPr>
          <p:nvPr>
            <p:ph idx="4294967295"/>
          </p:nvPr>
        </p:nvSpPr>
        <p:spPr>
          <a:xfrm>
            <a:off x="620713" y="1370013"/>
            <a:ext cx="10972800" cy="4983162"/>
          </a:xfrm>
          <a:ln/>
        </p:spPr>
        <p:txBody>
          <a:bodyPr/>
          <a:lstStyle/>
          <a:p>
            <a:r>
              <a:rPr lang=""/>
              <a:t>Taxas di partisipason storikamenti baxu di kumunidadis ku rendimentus baxu.</a:t>
            </a:r>
          </a:p>
          <a:p>
            <a:r>
              <a:rPr lang=""/>
              <a:t>Forti apoiu di partis interesadu a aumentu di asesibilidadi di binifisius di prugrama pa kontribuintis ku rendimentus baxu y rizidentis na zonas di justisa anbiental. </a:t>
            </a:r>
          </a:p>
          <a:p>
            <a:r>
              <a:rPr lang=""/>
              <a:t>Nesesidadi di alinhamentu ku priuridadis di Administrason en matéria di  prumuson di justisa anbiental.</a:t>
            </a:r>
          </a:p>
        </p:txBody>
      </p:sp>
      <p:sp>
        <p:nvSpPr>
          <p:cNvPr id="119875" name="Date Placeholder 3"/>
          <p:cNvSpPr>
            <a:spLocks noGrp="1" noChangeArrowheads="1"/>
          </p:cNvSpPr>
          <p:nvPr>
            <p:ph type="dt" sz="quarter" idx="10"/>
          </p:nvPr>
        </p:nvSpPr>
        <p:spPr/>
        <p:txBody>
          <a:bodyPr/>
          <a:lstStyle/>
          <a:p>
            <a:fld id="{32878089-6A33-43B2-ACFF-454C461835E1}" type="datetime2">
              <a:rPr lang="en-US" altLang="zh-CN">
                <a:cs typeface="Calibri" pitchFamily="34" charset="0"/>
              </a:rPr>
              <a:pPr/>
              <a:t>Friday, July 12, 2024</a:t>
            </a:fld>
            <a:endParaRPr lang="en-US" altLang="zh-CN">
              <a:cs typeface="Calibri" pitchFamily="34" charset="0"/>
            </a:endParaRPr>
          </a:p>
        </p:txBody>
      </p:sp>
      <p:sp>
        <p:nvSpPr>
          <p:cNvPr id="1198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19877" name="Slide Number Placeholder 5"/>
          <p:cNvSpPr>
            <a:spLocks noGrp="1" noChangeArrowheads="1"/>
          </p:cNvSpPr>
          <p:nvPr>
            <p:ph type="sldNum" sz="quarter" idx="12"/>
          </p:nvPr>
        </p:nvSpPr>
        <p:spPr/>
        <p:txBody>
          <a:bodyPr/>
          <a:lstStyle/>
          <a:p>
            <a:fld id="{C58FC0B8-C9A8-4925-A499-0E374358A6CD}" type="slidenum">
              <a:rPr lang="en-US" altLang="zh-CN">
                <a:cs typeface="Calibri" pitchFamily="34" charset="0"/>
              </a:rPr>
              <a:pPr/>
              <a:t>43</a:t>
            </a:fld>
            <a:endParaRPr lang="en-US" altLang="zh-CN">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28" name="Title 1"/>
          <p:cNvSpPr>
            <a:spLocks noGrp="1" noChangeArrowheads="1"/>
          </p:cNvSpPr>
          <p:nvPr>
            <p:ph type="title" idx="4294967295"/>
          </p:nvPr>
        </p:nvSpPr>
        <p:spPr>
          <a:ln/>
        </p:spPr>
        <p:txBody>
          <a:bodyPr/>
          <a:lstStyle/>
          <a:p>
            <a:r>
              <a:rPr lang=""/>
              <a:t>Inerjia Sular Kumunitáriu Partilhadu  </a:t>
            </a:r>
          </a:p>
        </p:txBody>
      </p:sp>
      <p:sp>
        <p:nvSpPr>
          <p:cNvPr id="121929" name="Content Placeholder 2"/>
          <p:cNvSpPr>
            <a:spLocks noGrp="1" noChangeArrowheads="1"/>
          </p:cNvSpPr>
          <p:nvPr>
            <p:ph idx="4294967295"/>
          </p:nvPr>
        </p:nvSpPr>
        <p:spPr>
          <a:xfrm>
            <a:off x="609600" y="1319213"/>
            <a:ext cx="10982325" cy="5129212"/>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400" dirty="0">
                <a:cs typeface="Calibri" pitchFamily="34" charset="0"/>
              </a:rPr>
              <a:t>Ta bai dexa di ten suplimentus y kritérius di ilejibilidadi siparadu pa Inerjia Sular Kumunitáriu Partilhadu y pa Inerjia Sular Kumunitáriu Partilhadu di Baxu Rendimentu.</a:t>
            </a:r>
          </a:p>
          <a:p>
            <a:pPr lvl="1"/>
            <a:r>
              <a:rPr lang="" sz="2000" b="1" dirty="0">
                <a:cs typeface="Calibri" pitchFamily="34" charset="0"/>
              </a:rPr>
              <a:t>TUDU</a:t>
            </a:r>
            <a:r>
              <a:rPr lang="" sz="2000" dirty="0">
                <a:cs typeface="Calibri" pitchFamily="34" charset="0"/>
              </a:rPr>
              <a:t> prujetus sular kumunitáriu partilhadu ta bai risebi un suplimentu di $0,07/kWh y es debi inskrevi un </a:t>
            </a:r>
            <a:r>
              <a:rPr lang="" sz="2000" b="1" dirty="0">
                <a:cs typeface="Calibri" pitchFamily="34" charset="0"/>
              </a:rPr>
              <a:t>minimu di 40% di klientis ku rendimentus baxu.</a:t>
            </a:r>
          </a:p>
          <a:p>
            <a:pPr lvl="2"/>
            <a:r>
              <a:rPr lang="" sz="1800" dirty="0">
                <a:cs typeface="Calibri" pitchFamily="34" charset="0"/>
              </a:rPr>
              <a:t>Ajensias LIHEAP podi kualifika pa 40% di un uniku prujetu CSS, pa atribui kréditus di faturason a klientis LIHEAP. </a:t>
            </a:r>
          </a:p>
          <a:p>
            <a:r>
              <a:rPr lang="" sz="2400" dirty="0">
                <a:cs typeface="Calibri" pitchFamily="34" charset="0"/>
              </a:rPr>
              <a:t>Garanti binifisius signifikativu pa klientis di CSS.</a:t>
            </a:r>
          </a:p>
          <a:p>
            <a:pPr lvl="1"/>
            <a:r>
              <a:rPr lang="" sz="2000" i="1" dirty="0">
                <a:cs typeface="Calibri" pitchFamily="34" charset="0"/>
              </a:rPr>
              <a:t>Klientis rizidensial ku tarifa di merkadu: </a:t>
            </a:r>
            <a:r>
              <a:rPr lang="" sz="2000" dirty="0">
                <a:cs typeface="Calibri" pitchFamily="34" charset="0"/>
              </a:rPr>
              <a:t>Iziji un diskontu </a:t>
            </a:r>
            <a:r>
              <a:rPr lang="" sz="2000" b="1" dirty="0">
                <a:cs typeface="Calibri" pitchFamily="34" charset="0"/>
              </a:rPr>
              <a:t>minimu di 10%</a:t>
            </a:r>
            <a:r>
              <a:rPr lang="" sz="2000" dirty="0">
                <a:cs typeface="Calibri" pitchFamily="34" charset="0"/>
              </a:rPr>
              <a:t> pa durason di kontratu, en konparason ku tarifas di servisu báziku o di agregrason munisipal, a aplika a kréditus di fatura sular kumunitáriu.</a:t>
            </a:r>
          </a:p>
          <a:p>
            <a:pPr lvl="1"/>
            <a:r>
              <a:rPr lang="" sz="2000" i="1" dirty="0">
                <a:cs typeface="Calibri" pitchFamily="34" charset="0"/>
              </a:rPr>
              <a:t>Klientis rizidensial ku rendimentus baxu:</a:t>
            </a:r>
            <a:r>
              <a:rPr lang="" sz="2000" dirty="0">
                <a:cs typeface="Calibri" pitchFamily="34" charset="0"/>
              </a:rPr>
              <a:t> Iziji un </a:t>
            </a:r>
            <a:r>
              <a:rPr lang="" sz="2000" b="1" dirty="0">
                <a:cs typeface="Calibri" pitchFamily="34" charset="0"/>
              </a:rPr>
              <a:t>diskontu minimu di 20%</a:t>
            </a:r>
            <a:r>
              <a:rPr lang="" sz="2000" dirty="0">
                <a:cs typeface="Calibri" pitchFamily="34" charset="0"/>
              </a:rPr>
              <a:t>pa durason di kontratu, en konparason ku tarifas di servisu báziku o di agregrason munisipal, a aplika a kréditus di fatura sular kumunitáriu. </a:t>
            </a:r>
          </a:p>
        </p:txBody>
      </p:sp>
      <p:sp>
        <p:nvSpPr>
          <p:cNvPr id="121930" name="Date Placeholder 3"/>
          <p:cNvSpPr>
            <a:spLocks noGrp="1" noChangeArrowheads="1"/>
          </p:cNvSpPr>
          <p:nvPr>
            <p:ph type="dt" sz="quarter" idx="10"/>
          </p:nvPr>
        </p:nvSpPr>
        <p:spPr/>
        <p:txBody>
          <a:bodyPr/>
          <a:lstStyle/>
          <a:p>
            <a:fld id="{9BB10A76-60B8-43FB-A625-9AA2060FE309}" type="datetime2">
              <a:rPr lang="en-US" altLang="zh-CN">
                <a:cs typeface="Calibri" pitchFamily="34" charset="0"/>
              </a:rPr>
              <a:pPr/>
              <a:t>Friday, July 12, 2024</a:t>
            </a:fld>
            <a:endParaRPr lang="en-US" altLang="zh-CN">
              <a:cs typeface="Calibri" pitchFamily="34" charset="0"/>
            </a:endParaRPr>
          </a:p>
        </p:txBody>
      </p:sp>
      <p:sp>
        <p:nvSpPr>
          <p:cNvPr id="12193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21932" name="Slide Number Placeholder 5"/>
          <p:cNvSpPr>
            <a:spLocks noGrp="1" noChangeArrowheads="1"/>
          </p:cNvSpPr>
          <p:nvPr>
            <p:ph type="sldNum" sz="quarter" idx="12"/>
          </p:nvPr>
        </p:nvSpPr>
        <p:spPr/>
        <p:txBody>
          <a:bodyPr/>
          <a:lstStyle/>
          <a:p>
            <a:fld id="{525057AC-CFE8-44A7-B4B5-AC1B0AAC922A}" type="slidenum">
              <a:rPr lang="en-US" altLang="zh-CN">
                <a:cs typeface="Calibri" pitchFamily="34" charset="0"/>
              </a:rPr>
              <a:pPr/>
              <a:t>44</a:t>
            </a:fld>
            <a:endParaRPr lang="en-US" altLang="zh-CN">
              <a:cs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83" name="Title 1"/>
          <p:cNvSpPr>
            <a:spLocks noGrp="1" noChangeArrowheads="1"/>
          </p:cNvSpPr>
          <p:nvPr>
            <p:ph type="title" idx="4294967295"/>
          </p:nvPr>
        </p:nvSpPr>
        <p:spPr>
          <a:ln/>
        </p:spPr>
        <p:txBody>
          <a:bodyPr/>
          <a:lstStyle/>
          <a:p>
            <a:r>
              <a:rPr lang="" sz="3600" dirty="0"/>
              <a:t>Inerjia Sular Kumunitáriu Partilhadu (kont.)</a:t>
            </a:r>
          </a:p>
        </p:txBody>
      </p:sp>
      <p:sp>
        <p:nvSpPr>
          <p:cNvPr id="123984" name="Content Placeholder 2"/>
          <p:cNvSpPr>
            <a:spLocks noGrp="1" noChangeArrowheads="1"/>
          </p:cNvSpPr>
          <p:nvPr>
            <p:ph idx="4294967295"/>
          </p:nvPr>
        </p:nvSpPr>
        <p:spPr>
          <a:ln/>
        </p:spPr>
        <p:txBody>
          <a:bodyPr/>
          <a:lstStyle/>
          <a:p>
            <a:r>
              <a:rPr lang="" dirty="0"/>
              <a:t>Midjora administrason di prugrama y prusesus di faturason pa midjora speriensia di klienti.</a:t>
            </a:r>
          </a:p>
          <a:p>
            <a:pPr lvl="1"/>
            <a:r>
              <a:rPr lang="" dirty="0"/>
              <a:t>Iziji pa EDCs prusesa transferensias a kréditu di CSS na prazu di 30 dia ta konta a partir di fin di més ki pruduson okori.</a:t>
            </a:r>
          </a:p>
          <a:p>
            <a:pPr lvl="1"/>
            <a:r>
              <a:rPr lang="" dirty="0"/>
              <a:t>Iziji EDCs pa aprizenta DOER un rilatóriu anual ti 31 di marsu ku numeru di kontas ku saldus di kréditu supirior a 25% di konsumu anual.</a:t>
            </a:r>
          </a:p>
          <a:p>
            <a:r>
              <a:rPr lang="" dirty="0"/>
              <a:t>Prujetus CSS jeridu pa EDC (sima aprovadu na DPU 20-145-D) ka sta bai ser ilejivel pa es suplimentu .</a:t>
            </a:r>
          </a:p>
        </p:txBody>
      </p:sp>
      <p:sp>
        <p:nvSpPr>
          <p:cNvPr id="123985" name="Date Placeholder 3"/>
          <p:cNvSpPr>
            <a:spLocks noGrp="1" noChangeArrowheads="1"/>
          </p:cNvSpPr>
          <p:nvPr>
            <p:ph type="dt" sz="quarter" idx="10"/>
          </p:nvPr>
        </p:nvSpPr>
        <p:spPr/>
        <p:txBody>
          <a:bodyPr/>
          <a:lstStyle/>
          <a:p>
            <a:fld id="{F94B1E24-42FF-4568-B6CE-07FA488ADE06}" type="datetime2">
              <a:rPr lang="en-US" altLang="zh-CN">
                <a:cs typeface="Calibri" pitchFamily="34" charset="0"/>
              </a:rPr>
              <a:pPr/>
              <a:t>Friday, July 12, 2024</a:t>
            </a:fld>
            <a:endParaRPr lang="en-US" altLang="zh-CN">
              <a:cs typeface="Calibri" pitchFamily="34" charset="0"/>
            </a:endParaRPr>
          </a:p>
        </p:txBody>
      </p:sp>
      <p:sp>
        <p:nvSpPr>
          <p:cNvPr id="12398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23987" name="Slide Number Placeholder 5"/>
          <p:cNvSpPr>
            <a:spLocks noGrp="1" noChangeArrowheads="1"/>
          </p:cNvSpPr>
          <p:nvPr>
            <p:ph type="sldNum" sz="quarter" idx="12"/>
          </p:nvPr>
        </p:nvSpPr>
        <p:spPr/>
        <p:txBody>
          <a:bodyPr/>
          <a:lstStyle/>
          <a:p>
            <a:fld id="{94F49ED6-CFE6-40C9-9CC9-39A147CA1960}" type="slidenum">
              <a:rPr lang="en-US" altLang="zh-CN">
                <a:cs typeface="Calibri" pitchFamily="34" charset="0"/>
              </a:rPr>
              <a:pPr/>
              <a:t>45</a:t>
            </a:fld>
            <a:endParaRPr lang="en-US" altLang="zh-CN">
              <a:cs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38" name="Title 1"/>
          <p:cNvSpPr>
            <a:spLocks noGrp="1" noChangeArrowheads="1"/>
          </p:cNvSpPr>
          <p:nvPr>
            <p:ph type="title" idx="4294967295"/>
          </p:nvPr>
        </p:nvSpPr>
        <p:spPr>
          <a:ln/>
        </p:spPr>
        <p:txBody>
          <a:bodyPr/>
          <a:lstStyle/>
          <a:p>
            <a:r>
              <a:rPr lang="" sz="3600" dirty="0"/>
              <a:t>Difinison di Prupriedadi di Rendimentu Baxu</a:t>
            </a:r>
          </a:p>
        </p:txBody>
      </p:sp>
      <p:sp>
        <p:nvSpPr>
          <p:cNvPr id="126039"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200" dirty="0">
                <a:cs typeface="Calibri" pitchFamily="34" charset="0"/>
              </a:rPr>
              <a:t>Alarga difinison di Prupriedadi di Rendimentu Baxu pa inklui otus tipu di abitason/instalasons ki ta sirbi rizidentis ku rendimentus baxu . </a:t>
            </a:r>
          </a:p>
          <a:p>
            <a:pPr lvl="1"/>
            <a:r>
              <a:rPr lang="" sz="1600" i="1" dirty="0">
                <a:cs typeface="Calibri" pitchFamily="34" charset="0"/>
              </a:rPr>
              <a:t>225 CMR 20.02: </a:t>
            </a:r>
            <a:r>
              <a:rPr lang="" sz="1600" dirty="0">
                <a:cs typeface="Calibri" pitchFamily="34" charset="0"/>
              </a:rPr>
              <a:t>Prupriedadi di Baxu Rendimentu Unidadi di Pruduson ku Tarifa Sular. Un Unidadi di Pruduson ku Tarifa Sular ku un kapasidadi numinal supirior a 25 kW ki ta furnesi tudu si pruduson sob forma di iletrisidadi o di kréditus na fatura a </a:t>
            </a:r>
            <a:r>
              <a:rPr lang="" sz="1600" dirty="0">
                <a:solidFill>
                  <a:srgbClr val="FF0000"/>
                </a:solidFill>
                <a:cs typeface="Calibri" pitchFamily="34" charset="0"/>
              </a:rPr>
              <a:t>un o más di sigintis instalason:</a:t>
            </a:r>
            <a:r>
              <a:rPr lang="" sz="1600" dirty="0">
                <a:cs typeface="Calibri" pitchFamily="34" charset="0"/>
              </a:rPr>
              <a:t> </a:t>
            </a:r>
          </a:p>
          <a:p>
            <a:pPr marL="1257300" lvl="3" indent="0">
              <a:buFont typeface="Arial" charset="0"/>
              <a:buNone/>
            </a:pPr>
            <a:r>
              <a:rPr lang="" sz="1600" u="sng" dirty="0">
                <a:solidFill>
                  <a:srgbClr val="FF0000"/>
                </a:solidFill>
                <a:cs typeface="Calibri" pitchFamily="34" charset="0"/>
              </a:rPr>
              <a:t>(a)</a:t>
            </a:r>
            <a:r>
              <a:rPr lang="" sz="1600" dirty="0">
                <a:cs typeface="Calibri" pitchFamily="34" charset="0"/>
              </a:rPr>
              <a:t> abitasons di rendimentu baxu o muderadu, sima difinidu na M.G.L. c. 40B; </a:t>
            </a:r>
          </a:p>
          <a:p>
            <a:pPr marL="1257300" lvl="3" indent="0">
              <a:buFont typeface="Arial" charset="0"/>
              <a:buNone/>
            </a:pPr>
            <a:r>
              <a:rPr lang="" sz="1600" u="sng" dirty="0">
                <a:solidFill>
                  <a:srgbClr val="FF0000"/>
                </a:solidFill>
                <a:cs typeface="Calibri" pitchFamily="34" charset="0"/>
              </a:rPr>
              <a:t>(b) konduminius ku restrisons di skritura pa prupursiona opurtunidadis di prupriedadi o aluger di kazas  pa rendimentus baxu; </a:t>
            </a:r>
          </a:p>
          <a:p>
            <a:pPr marL="1257300" lvl="3" indent="0">
              <a:buFont typeface="Arial" charset="0"/>
              <a:buNone/>
            </a:pPr>
            <a:r>
              <a:rPr lang="" sz="1600" u="sng" dirty="0">
                <a:solidFill>
                  <a:srgbClr val="FF0000"/>
                </a:solidFill>
                <a:cs typeface="Calibri" pitchFamily="34" charset="0"/>
              </a:rPr>
              <a:t>(c) abrigus pa pesoas sen-abrigu, sima difinidu na 105 CMR 410.010: Difinisons; </a:t>
            </a:r>
          </a:p>
          <a:p>
            <a:pPr marL="1257300" lvl="3" indent="0">
              <a:buFont typeface="Arial" charset="0"/>
              <a:buNone/>
            </a:pPr>
            <a:r>
              <a:rPr lang="" sz="1600" u="sng" dirty="0">
                <a:solidFill>
                  <a:srgbClr val="FF0000"/>
                </a:solidFill>
                <a:cs typeface="Calibri" pitchFamily="34" charset="0"/>
              </a:rPr>
              <a:t>(d) un idifisiu di arendamentu rizidensial ki ta partisipa na un prugrama di abitason abranjidu, sima difinidu na sekson 41411(a) di Violence Against Women Act (Lei sobri Viulensia kontra Mudjeris) di 1994 (34 U.S.C. 12491(a)(3); </a:t>
            </a:r>
          </a:p>
          <a:p>
            <a:pPr marL="1257300" lvl="3" indent="0">
              <a:buFont typeface="Arial" charset="0"/>
              <a:buNone/>
            </a:pPr>
            <a:r>
              <a:rPr lang="" sz="1600" u="sng" dirty="0">
                <a:solidFill>
                  <a:srgbClr val="FF0000"/>
                </a:solidFill>
                <a:cs typeface="Calibri" pitchFamily="34" charset="0"/>
              </a:rPr>
              <a:t>(e) un prugrama di asistensia a abitason administradu pa Dipartamentu di Agrikultura a abrigu di titulu V di Housing Act (Lei di Abitason) di 1949; </a:t>
            </a:r>
          </a:p>
          <a:p>
            <a:pPr marL="1257300" lvl="3" indent="0">
              <a:buFont typeface="Arial" charset="0"/>
              <a:buNone/>
            </a:pPr>
            <a:r>
              <a:rPr lang="" sz="1600" u="sng" dirty="0">
                <a:solidFill>
                  <a:srgbClr val="FF0000"/>
                </a:solidFill>
                <a:cs typeface="Calibri" pitchFamily="34" charset="0"/>
              </a:rPr>
              <a:t>(f) un prugrama di abitason administradu pa un entidadi di abitason dizignadu pa Tribus, sima difinidu na sekson 4 (22) di Native American Housing Assistance and Self-Determination Act (Lei di Asistensia a Abitason y Autoditerminason di Nativus Amerikanu)di 1996 (25 U.S.C. 4103(22); o </a:t>
            </a:r>
          </a:p>
          <a:p>
            <a:pPr marL="1257300" lvl="3" indent="0">
              <a:buFont typeface="Arial" charset="0"/>
              <a:buNone/>
            </a:pPr>
            <a:r>
              <a:rPr lang="" sz="1600" u="sng" dirty="0">
                <a:solidFill>
                  <a:srgbClr val="FF0000"/>
                </a:solidFill>
                <a:cs typeface="Calibri" pitchFamily="34" charset="0"/>
              </a:rPr>
              <a:t>(g) otus prugramas di abitason a presus asesivel konformi diterminadu pa DOER. </a:t>
            </a:r>
          </a:p>
          <a:p>
            <a:endParaRPr lang="en-US" altLang="zh-CN" sz="1600" u="sng" dirty="0">
              <a:solidFill>
                <a:srgbClr val="FF0000"/>
              </a:solidFill>
              <a:ea typeface="宋体" charset="-122"/>
              <a:cs typeface="Calibri" pitchFamily="34" charset="0"/>
            </a:endParaRPr>
          </a:p>
        </p:txBody>
      </p:sp>
      <p:sp>
        <p:nvSpPr>
          <p:cNvPr id="126040" name="Date Placeholder 3"/>
          <p:cNvSpPr>
            <a:spLocks noGrp="1" noChangeArrowheads="1"/>
          </p:cNvSpPr>
          <p:nvPr>
            <p:ph type="dt" sz="quarter" idx="10"/>
          </p:nvPr>
        </p:nvSpPr>
        <p:spPr/>
        <p:txBody>
          <a:bodyPr/>
          <a:lstStyle/>
          <a:p>
            <a:fld id="{55DF763F-AAC9-494F-B1CA-A2C29EEE6877}" type="datetime2">
              <a:rPr lang="en-US" altLang="zh-CN">
                <a:cs typeface="Calibri" pitchFamily="34" charset="0"/>
              </a:rPr>
              <a:pPr/>
              <a:t>Friday, July 12, 2024</a:t>
            </a:fld>
            <a:endParaRPr lang="en-US" altLang="zh-CN">
              <a:cs typeface="Calibri" pitchFamily="34" charset="0"/>
            </a:endParaRPr>
          </a:p>
        </p:txBody>
      </p:sp>
      <p:sp>
        <p:nvSpPr>
          <p:cNvPr id="12604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26042" name="Slide Number Placeholder 5"/>
          <p:cNvSpPr>
            <a:spLocks noGrp="1" noChangeArrowheads="1"/>
          </p:cNvSpPr>
          <p:nvPr>
            <p:ph type="sldNum" sz="quarter" idx="12"/>
          </p:nvPr>
        </p:nvSpPr>
        <p:spPr/>
        <p:txBody>
          <a:bodyPr/>
          <a:lstStyle/>
          <a:p>
            <a:fld id="{1C5983BA-42ED-4BFE-83F0-254202356244}" type="slidenum">
              <a:rPr lang="en-US" altLang="zh-CN">
                <a:cs typeface="Calibri" pitchFamily="34" charset="0"/>
              </a:rPr>
              <a:pPr/>
              <a:t>46</a:t>
            </a:fld>
            <a:endParaRPr lang="en-US" altLang="zh-CN">
              <a:cs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93" name="Title 1"/>
          <p:cNvSpPr>
            <a:spLocks noGrp="1" noChangeArrowheads="1"/>
          </p:cNvSpPr>
          <p:nvPr>
            <p:ph type="title" idx="4294967295"/>
          </p:nvPr>
        </p:nvSpPr>
        <p:spPr>
          <a:ln/>
        </p:spPr>
        <p:txBody>
          <a:bodyPr/>
          <a:lstStyle/>
          <a:p>
            <a:r>
              <a:rPr lang="" sz="4000" dirty="0"/>
              <a:t>Difinison di Klienti ku Rendimentu Baxu</a:t>
            </a:r>
          </a:p>
        </p:txBody>
      </p:sp>
      <p:sp>
        <p:nvSpPr>
          <p:cNvPr id="128094" name="Content Placeholder 2"/>
          <p:cNvSpPr>
            <a:spLocks noGrp="1" noChangeArrowheads="1"/>
          </p:cNvSpPr>
          <p:nvPr>
            <p:ph idx="4294967295"/>
          </p:nvPr>
        </p:nvSpPr>
        <p:spPr>
          <a:xfrm>
            <a:off x="609600" y="1143000"/>
            <a:ext cx="10982325" cy="5214938"/>
          </a:xfrm>
          <a:ln/>
        </p:spPr>
        <p:txBody>
          <a:bodyPr/>
          <a:lstStyle/>
          <a:p>
            <a:r>
              <a:rPr lang="" sz="2800" dirty="0">
                <a:cs typeface="Calibri" pitchFamily="34" charset="0"/>
              </a:rPr>
              <a:t>Permiti ki klientis ku rendimentus baxu ta kualifika ku bazi na partisipason na otus prugrama baziadu na nesesidadis o através di auto-atestason di ilejibilidadi di rendimentus.</a:t>
            </a:r>
          </a:p>
          <a:p>
            <a:pPr lvl="1"/>
            <a:r>
              <a:rPr lang="" sz="2400" i="1" dirty="0">
                <a:solidFill>
                  <a:srgbClr val="000000"/>
                </a:solidFill>
                <a:cs typeface="Calibri" pitchFamily="34" charset="0"/>
              </a:rPr>
              <a:t>225 CMR 20.02: </a:t>
            </a:r>
            <a:r>
              <a:rPr lang="" sz="2400" u="sng" dirty="0">
                <a:solidFill>
                  <a:srgbClr val="000000"/>
                </a:solidFill>
                <a:cs typeface="Calibri" pitchFamily="34" charset="0"/>
              </a:rPr>
              <a:t>Klienti ku Rendimentus Baxu.</a:t>
            </a:r>
            <a:r>
              <a:rPr lang="" sz="2400" dirty="0">
                <a:solidFill>
                  <a:srgbClr val="000000"/>
                </a:solidFill>
                <a:cs typeface="Calibri" pitchFamily="34" charset="0"/>
              </a:rPr>
              <a:t> </a:t>
            </a:r>
            <a:r>
              <a:rPr lang="" sz="2400" dirty="0">
                <a:cs typeface="Calibri" pitchFamily="34" charset="0"/>
              </a:rPr>
              <a:t>Un klienti di utilizason final ki </a:t>
            </a:r>
            <a:r>
              <a:rPr lang="" sz="2400" u="sng" dirty="0">
                <a:solidFill>
                  <a:srgbClr val="FF0000"/>
                </a:solidFill>
                <a:cs typeface="Calibri" pitchFamily="34" charset="0"/>
              </a:rPr>
              <a:t>a) ta </a:t>
            </a:r>
            <a:r>
              <a:rPr lang="" sz="2400" dirty="0">
                <a:cs typeface="Calibri" pitchFamily="34" charset="0"/>
              </a:rPr>
              <a:t>binifisia di un tarifa ku diskontu pa baxus rendimentu di un Inpreza di Distribuison </a:t>
            </a:r>
            <a:r>
              <a:rPr lang="" sz="2400" u="sng" dirty="0">
                <a:solidFill>
                  <a:srgbClr val="FF0000"/>
                </a:solidFill>
                <a:cs typeface="Calibri" pitchFamily="34" charset="0"/>
              </a:rPr>
              <a:t>; b) ta aprizenta dukumentason di partisipason na otus prugrama baziadu na nesesidadis, numiadamenti kes ki ta kualifika klientis pa partisipason na un tarifa ku diskontu pa baxus rendimentu; c) é rizidenti</a:t>
            </a:r>
            <a:r>
              <a:rPr lang="" sz="2400" dirty="0">
                <a:cs typeface="Calibri" pitchFamily="34" charset="0"/>
              </a:rPr>
              <a:t> na un Ária Ilejivel pa Baxus Rendimentus</a:t>
            </a:r>
            <a:r>
              <a:rPr lang="" sz="2400" u="sng" dirty="0">
                <a:solidFill>
                  <a:srgbClr val="FF0000"/>
                </a:solidFill>
                <a:cs typeface="Calibri" pitchFamily="34" charset="0"/>
              </a:rPr>
              <a:t>; o d) ta diklara ma é ta kunpri rikizitus di rendimentu.</a:t>
            </a:r>
          </a:p>
        </p:txBody>
      </p:sp>
      <p:sp>
        <p:nvSpPr>
          <p:cNvPr id="128095" name="Date Placeholder 3"/>
          <p:cNvSpPr>
            <a:spLocks noGrp="1" noChangeArrowheads="1"/>
          </p:cNvSpPr>
          <p:nvPr>
            <p:ph type="dt" sz="quarter" idx="10"/>
          </p:nvPr>
        </p:nvSpPr>
        <p:spPr/>
        <p:txBody>
          <a:bodyPr/>
          <a:lstStyle/>
          <a:p>
            <a:fld id="{FDE25A62-D520-4E11-AE61-058DACF7E668}" type="datetime2">
              <a:rPr lang="en-US" altLang="zh-CN">
                <a:cs typeface="Calibri" pitchFamily="34" charset="0"/>
              </a:rPr>
              <a:pPr/>
              <a:t>Friday, July 12, 2024</a:t>
            </a:fld>
            <a:endParaRPr lang="en-US" altLang="zh-CN">
              <a:cs typeface="Calibri" pitchFamily="34" charset="0"/>
            </a:endParaRPr>
          </a:p>
        </p:txBody>
      </p:sp>
      <p:sp>
        <p:nvSpPr>
          <p:cNvPr id="12809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28097" name="Slide Number Placeholder 5"/>
          <p:cNvSpPr>
            <a:spLocks noGrp="1" noChangeArrowheads="1"/>
          </p:cNvSpPr>
          <p:nvPr>
            <p:ph type="sldNum" sz="quarter" idx="12"/>
          </p:nvPr>
        </p:nvSpPr>
        <p:spPr/>
        <p:txBody>
          <a:bodyPr/>
          <a:lstStyle/>
          <a:p>
            <a:fld id="{1C5184AC-3185-4160-BE28-AA06AD8459C5}" type="slidenum">
              <a:rPr lang="en-US" altLang="zh-CN">
                <a:cs typeface="Calibri" pitchFamily="34" charset="0"/>
              </a:rPr>
              <a:pPr/>
              <a:t>47</a:t>
            </a:fld>
            <a:endParaRPr lang="en-US" altLang="zh-CN">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48" name="Title 1"/>
          <p:cNvSpPr>
            <a:spLocks noGrp="1" noChangeArrowheads="1"/>
          </p:cNvSpPr>
          <p:nvPr>
            <p:ph type="title" idx="4294967295"/>
          </p:nvPr>
        </p:nvSpPr>
        <p:spPr>
          <a:ln/>
        </p:spPr>
        <p:txBody>
          <a:bodyPr/>
          <a:lstStyle/>
          <a:p>
            <a:r>
              <a:rPr lang="" sz="2800" dirty="0">
                <a:cs typeface="Calibri" pitchFamily="34" charset="0"/>
              </a:rPr>
              <a:t>Unidadis di Pruduson di Tarifa Sular di Baxu Rendimentu</a:t>
            </a:r>
          </a:p>
        </p:txBody>
      </p:sp>
      <p:sp>
        <p:nvSpPr>
          <p:cNvPr id="130149" name="Content Placeholder 2"/>
          <p:cNvSpPr>
            <a:spLocks noGrp="1" noChangeArrowheads="1"/>
          </p:cNvSpPr>
          <p:nvPr>
            <p:ph idx="4294967295"/>
          </p:nvPr>
        </p:nvSpPr>
        <p:spPr>
          <a:ln/>
        </p:spPr>
        <p:txBody>
          <a:bodyPr/>
          <a:lstStyle/>
          <a:p>
            <a:r>
              <a:rPr lang="" sz="2400" dirty="0">
                <a:cs typeface="Calibri" pitchFamily="34" charset="0"/>
              </a:rPr>
              <a:t>Alarga difinison di Unidadi di Pruduson ku Tarifa Sular di Baxu Rendimentu a sistemas ki ta furnesi 100% di pruduson pa prupriedadis kualifikadu pa abitason a presus asesivel.</a:t>
            </a:r>
          </a:p>
          <a:p>
            <a:pPr lvl="1"/>
            <a:r>
              <a:rPr lang="" sz="2200" i="1" dirty="0">
                <a:cs typeface="Calibri" pitchFamily="34" charset="0"/>
              </a:rPr>
              <a:t>225 CMR 20.02: </a:t>
            </a:r>
            <a:r>
              <a:rPr lang="" sz="2200" u="sng" dirty="0">
                <a:cs typeface="Calibri" pitchFamily="34" charset="0"/>
              </a:rPr>
              <a:t>Unidadi di Pruduson ku Tarifa Sular di Baxu Rendimentu</a:t>
            </a:r>
            <a:r>
              <a:rPr lang="" sz="2200" dirty="0">
                <a:cs typeface="Calibri" pitchFamily="34" charset="0"/>
              </a:rPr>
              <a:t>. Un Unidadi di Pruduson ku Tarifa Sular ku un kapasidadi numinal di AC infirior o igual a 25kW ki ta sirbi klientis ku rendimentus baxu o</a:t>
            </a:r>
            <a:r>
              <a:rPr lang="" sz="2200" dirty="0">
                <a:solidFill>
                  <a:srgbClr val="FF0000"/>
                </a:solidFill>
                <a:cs typeface="Calibri" pitchFamily="34" charset="0"/>
              </a:rPr>
              <a:t> ki ta atribui 100% di si pruduson di inerjia a un prupriedadi kualifikadu pa abitason a presus asesivel sob forma di iletrisidadi o di kréditus na fatura.</a:t>
            </a:r>
          </a:p>
          <a:p>
            <a:r>
              <a:rPr lang="" sz="2400" dirty="0">
                <a:cs typeface="Calibri" pitchFamily="34" charset="0"/>
              </a:rPr>
              <a:t>Permiti ki STGUs di Baxu Rendimentu sirbi ti 3 klienti si un uniku klienti utiliza menus di 15% di pruduson.</a:t>
            </a:r>
          </a:p>
          <a:p>
            <a:pPr lvl="1"/>
            <a:r>
              <a:rPr lang="" sz="2200" dirty="0">
                <a:cs typeface="Calibri" pitchFamily="34" charset="0"/>
              </a:rPr>
              <a:t>Sekson 5 )</a:t>
            </a:r>
            <a:r>
              <a:rPr lang="" sz="2200" i="1" dirty="0">
                <a:cs typeface="Calibri" pitchFamily="34" charset="0"/>
              </a:rPr>
              <a:t>b) di Orientason: pelu menus 15% di pruduson di Unidadi di Pruduson é atribuidu a un klienti ku rendimentu baxu sob forma di iletrisidadi o kréditus na fatura sen kustus pa klienti, o ti trés klienti di rendimentu baxu si utilizason anual di un uniku klienti for infirior a 15% di pruduson di Unidadi di Pruduson.</a:t>
            </a:r>
          </a:p>
        </p:txBody>
      </p:sp>
      <p:sp>
        <p:nvSpPr>
          <p:cNvPr id="130150" name="Date Placeholder 3"/>
          <p:cNvSpPr>
            <a:spLocks noGrp="1" noChangeArrowheads="1"/>
          </p:cNvSpPr>
          <p:nvPr>
            <p:ph type="dt" sz="quarter" idx="10"/>
          </p:nvPr>
        </p:nvSpPr>
        <p:spPr/>
        <p:txBody>
          <a:bodyPr/>
          <a:lstStyle/>
          <a:p>
            <a:fld id="{751605AE-4926-4B63-9045-96E3E5221940}" type="datetime2">
              <a:rPr lang="en-US" altLang="zh-CN">
                <a:cs typeface="Calibri" pitchFamily="34" charset="0"/>
              </a:rPr>
              <a:pPr/>
              <a:t>Friday, July 12, 2024</a:t>
            </a:fld>
            <a:endParaRPr lang="en-US" altLang="zh-CN">
              <a:cs typeface="Calibri" pitchFamily="34" charset="0"/>
            </a:endParaRPr>
          </a:p>
        </p:txBody>
      </p:sp>
      <p:sp>
        <p:nvSpPr>
          <p:cNvPr id="130151"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30152" name="Slide Number Placeholder 5"/>
          <p:cNvSpPr>
            <a:spLocks noGrp="1" noChangeArrowheads="1"/>
          </p:cNvSpPr>
          <p:nvPr>
            <p:ph type="sldNum" sz="quarter" idx="12"/>
          </p:nvPr>
        </p:nvSpPr>
        <p:spPr/>
        <p:txBody>
          <a:bodyPr/>
          <a:lstStyle/>
          <a:p>
            <a:fld id="{4FBDD1C5-B82E-40EC-B32A-83F235F7B20E}" type="slidenum">
              <a:rPr lang="en-US" altLang="zh-CN">
                <a:cs typeface="Calibri" pitchFamily="34" charset="0"/>
              </a:rPr>
              <a:pPr/>
              <a:t>48</a:t>
            </a:fld>
            <a:endParaRPr lang="en-US" altLang="zh-CN">
              <a:cs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03" name="Title 1"/>
          <p:cNvSpPr>
            <a:spLocks noGrp="1" noChangeArrowheads="1"/>
          </p:cNvSpPr>
          <p:nvPr>
            <p:ph type="title" idx="4294967295"/>
          </p:nvPr>
        </p:nvSpPr>
        <p:spPr>
          <a:ln/>
        </p:spPr>
        <p:txBody>
          <a:bodyPr/>
          <a:lstStyle/>
          <a:p>
            <a:r>
              <a:rPr lang="" sz="4000">
                <a:cs typeface="Calibri" pitchFamily="34" charset="0"/>
              </a:rPr>
              <a:t>Prupriedadi di Terserus</a:t>
            </a:r>
          </a:p>
        </p:txBody>
      </p:sp>
      <p:sp>
        <p:nvSpPr>
          <p:cNvPr id="132204" name="Content Placeholder 2"/>
          <p:cNvSpPr>
            <a:spLocks noGrp="1" noChangeArrowheads="1"/>
          </p:cNvSpPr>
          <p:nvPr>
            <p:ph idx="4294967295"/>
          </p:nvPr>
        </p:nvSpPr>
        <p:spPr>
          <a:xfrm>
            <a:off x="484188" y="1200150"/>
            <a:ext cx="11106150" cy="4983163"/>
          </a:xfrm>
          <a:ln/>
        </p:spPr>
        <p:txBody>
          <a:bodyPr/>
          <a:lstStyle/>
          <a:p>
            <a:r>
              <a:rPr lang="" sz="2800" dirty="0">
                <a:cs typeface="Calibri" pitchFamily="34" charset="0"/>
              </a:rPr>
              <a:t>Iziji pa LISTGUs ki ta pertensi a terserus furnesi un minimu</a:t>
            </a:r>
            <a:r>
              <a:rPr lang="" sz="2800" b="1" dirty="0">
                <a:cs typeface="Calibri" pitchFamily="34" charset="0"/>
              </a:rPr>
              <a:t>di 10%</a:t>
            </a:r>
            <a:r>
              <a:rPr lang="" sz="2800" dirty="0">
                <a:cs typeface="Calibri" pitchFamily="34" charset="0"/>
              </a:rPr>
              <a:t> di </a:t>
            </a:r>
            <a:r>
              <a:rPr lang="" sz="2800" b="1" dirty="0">
                <a:cs typeface="Calibri" pitchFamily="34" charset="0"/>
              </a:rPr>
              <a:t>poupansa likidu anual </a:t>
            </a:r>
            <a:r>
              <a:rPr lang="" sz="2800" dirty="0">
                <a:cs typeface="Calibri" pitchFamily="34" charset="0"/>
              </a:rPr>
              <a:t> duranti vijensia di kontratu.</a:t>
            </a:r>
          </a:p>
          <a:p>
            <a:pPr lvl="1"/>
            <a:r>
              <a:rPr lang="" sz="2500" dirty="0">
                <a:cs typeface="Calibri" pitchFamily="34" charset="0"/>
              </a:rPr>
              <a:t>Poupansa likidu é difinidu komu poupansa tutal, inkluindu poupansa di inerjia y kualker pagamentus di aluger, PPA o otus pagamentu kontratual, garantidu duranti tudu periudu di kontratu.</a:t>
            </a:r>
          </a:p>
          <a:p>
            <a:r>
              <a:rPr lang="" sz="2800" dirty="0">
                <a:cs typeface="Calibri" pitchFamily="34" charset="0"/>
              </a:rPr>
              <a:t>Ilimina utilizason di skalunamentu di taxas.</a:t>
            </a:r>
          </a:p>
          <a:p>
            <a:pPr lvl="1"/>
            <a:r>
              <a:rPr lang="" sz="2400" i="1" dirty="0">
                <a:cs typeface="Calibri" pitchFamily="34" charset="0"/>
              </a:rPr>
              <a:t>Sekson 2 )a) di Orientason: </a:t>
            </a:r>
            <a:r>
              <a:rPr lang="" sz="2400" dirty="0">
                <a:cs typeface="Calibri" pitchFamily="34" charset="0"/>
              </a:rPr>
              <a:t>"skalunamentu na kontratu sular </a:t>
            </a:r>
            <a:r>
              <a:rPr lang="" sz="2400" dirty="0">
                <a:solidFill>
                  <a:srgbClr val="FF0000"/>
                </a:solidFill>
                <a:cs typeface="Calibri" pitchFamily="34" charset="0"/>
              </a:rPr>
              <a:t>debi ser</a:t>
            </a:r>
            <a:r>
              <a:rPr lang="" sz="2400" dirty="0">
                <a:cs typeface="Calibri" pitchFamily="34" charset="0"/>
              </a:rPr>
              <a:t> di </a:t>
            </a:r>
            <a:r>
              <a:rPr lang="" sz="2400" dirty="0">
                <a:solidFill>
                  <a:srgbClr val="FF0000"/>
                </a:solidFill>
                <a:cs typeface="Calibri" pitchFamily="34" charset="0"/>
              </a:rPr>
              <a:t>0%</a:t>
            </a:r>
            <a:r>
              <a:rPr lang="" sz="2400" dirty="0">
                <a:cs typeface="Calibri" pitchFamily="34" charset="0"/>
              </a:rPr>
              <a:t> pa anu." </a:t>
            </a:r>
          </a:p>
          <a:p>
            <a:pPr lvl="1"/>
            <a:endParaRPr lang="en-US" altLang="zh-CN" sz="2500" dirty="0">
              <a:ea typeface="宋体" charset="-122"/>
              <a:cs typeface="Calibri" pitchFamily="34" charset="0"/>
            </a:endParaRPr>
          </a:p>
        </p:txBody>
      </p:sp>
      <p:sp>
        <p:nvSpPr>
          <p:cNvPr id="132205" name="Date Placeholder 3"/>
          <p:cNvSpPr>
            <a:spLocks noGrp="1" noChangeArrowheads="1"/>
          </p:cNvSpPr>
          <p:nvPr>
            <p:ph type="dt" sz="quarter" idx="10"/>
          </p:nvPr>
        </p:nvSpPr>
        <p:spPr/>
        <p:txBody>
          <a:bodyPr/>
          <a:lstStyle/>
          <a:p>
            <a:fld id="{1A21415D-484B-4900-A20B-99FBE3E1B3F1}" type="datetime2">
              <a:rPr lang="en-US" altLang="zh-CN">
                <a:cs typeface="Calibri" pitchFamily="34" charset="0"/>
              </a:rPr>
              <a:pPr/>
              <a:t>Friday, July 12, 2024</a:t>
            </a:fld>
            <a:endParaRPr lang="en-US" altLang="zh-CN">
              <a:cs typeface="Calibri" pitchFamily="34" charset="0"/>
            </a:endParaRPr>
          </a:p>
        </p:txBody>
      </p:sp>
      <p:sp>
        <p:nvSpPr>
          <p:cNvPr id="13220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32207" name="Slide Number Placeholder 5"/>
          <p:cNvSpPr>
            <a:spLocks noGrp="1" noChangeArrowheads="1"/>
          </p:cNvSpPr>
          <p:nvPr>
            <p:ph type="sldNum" sz="quarter" idx="12"/>
          </p:nvPr>
        </p:nvSpPr>
        <p:spPr/>
        <p:txBody>
          <a:bodyPr/>
          <a:lstStyle/>
          <a:p>
            <a:fld id="{3313CA80-D3C1-4304-93F5-DF56F6CBF9AA}" type="slidenum">
              <a:rPr lang="en-US" altLang="zh-CN">
                <a:cs typeface="Calibri" pitchFamily="34" charset="0"/>
              </a:rPr>
              <a:pPr/>
              <a:t>49</a:t>
            </a:fld>
            <a:endParaRPr lang="en-US" altLang="zh-CN">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65" name="Title 1"/>
          <p:cNvSpPr>
            <a:spLocks noGrp="1" noChangeArrowheads="1"/>
          </p:cNvSpPr>
          <p:nvPr>
            <p:ph type="title" idx="4294967295"/>
          </p:nvPr>
        </p:nvSpPr>
        <p:spPr>
          <a:ln/>
        </p:spPr>
        <p:txBody>
          <a:bodyPr/>
          <a:lstStyle/>
          <a:p>
            <a:r>
              <a:rPr lang=""/>
              <a:t>Prinsipius Orientador</a:t>
            </a:r>
          </a:p>
        </p:txBody>
      </p:sp>
      <p:sp>
        <p:nvSpPr>
          <p:cNvPr id="70266" name="Date Placeholder 3"/>
          <p:cNvSpPr>
            <a:spLocks noGrp="1" noChangeArrowheads="1"/>
          </p:cNvSpPr>
          <p:nvPr>
            <p:ph type="dt" sz="quarter" idx="10"/>
          </p:nvPr>
        </p:nvSpPr>
        <p:spPr/>
        <p:txBody>
          <a:bodyPr/>
          <a:lstStyle/>
          <a:p>
            <a:fld id="{2B1AAD79-1A5A-4AA3-8936-A6F73ED48342}" type="datetime2">
              <a:rPr lang="en-US" altLang="zh-CN">
                <a:cs typeface="Calibri" pitchFamily="34" charset="0"/>
              </a:rPr>
              <a:pPr/>
              <a:t>Friday, July 12, 2024</a:t>
            </a:fld>
            <a:endParaRPr lang="en-US" altLang="zh-CN">
              <a:cs typeface="Calibri" pitchFamily="34" charset="0"/>
            </a:endParaRPr>
          </a:p>
        </p:txBody>
      </p:sp>
      <p:sp>
        <p:nvSpPr>
          <p:cNvPr id="7026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0268" name="Slide Number Placeholder 5"/>
          <p:cNvSpPr>
            <a:spLocks noGrp="1" noChangeArrowheads="1"/>
          </p:cNvSpPr>
          <p:nvPr>
            <p:ph type="sldNum" sz="quarter" idx="12"/>
          </p:nvPr>
        </p:nvSpPr>
        <p:spPr/>
        <p:txBody>
          <a:bodyPr/>
          <a:lstStyle/>
          <a:p>
            <a:fld id="{FDC3FFA8-A236-4DE9-9264-F4A0641668D8}" type="slidenum">
              <a:rPr lang="en-US" altLang="zh-CN">
                <a:cs typeface="Calibri" pitchFamily="34" charset="0"/>
              </a:rPr>
              <a:pPr/>
              <a:t>5</a:t>
            </a:fld>
            <a:endParaRPr lang="en-US" altLang="zh-CN">
              <a:cs typeface="Calibri" pitchFamily="34" charset="0"/>
            </a:endParaRPr>
          </a:p>
        </p:txBody>
      </p:sp>
      <p:graphicFrame>
        <p:nvGraphicFramePr>
          <p:cNvPr id="70269" name="Table 6"/>
          <p:cNvGraphicFramePr>
            <a:graphicFrameLocks noGrp="1"/>
          </p:cNvGraphicFramePr>
          <p:nvPr>
            <p:extLst>
              <p:ext uri="{D42A27DB-BD31-4B8C-83A1-F6EECF244321}">
                <p14:modId xmlns:p14="http://schemas.microsoft.com/office/powerpoint/2010/main" val="1244917002"/>
              </p:ext>
            </p:extLst>
          </p:nvPr>
        </p:nvGraphicFramePr>
        <p:xfrm>
          <a:off x="1825625" y="1363663"/>
          <a:ext cx="8540750" cy="4572000"/>
        </p:xfrm>
        <a:graphic>
          <a:graphicData uri="http://schemas.openxmlformats.org/drawingml/2006/table">
            <a:tbl>
              <a:tblPr/>
              <a:tblGrid>
                <a:gridCol w="3766319">
                  <a:extLst>
                    <a:ext uri="{9D8B030D-6E8A-4147-A177-3AD203B41FA5}">
                      <a16:colId xmlns:a16="http://schemas.microsoft.com/office/drawing/2014/main" val="20000"/>
                    </a:ext>
                  </a:extLst>
                </a:gridCol>
                <a:gridCol w="4774431">
                  <a:extLst>
                    <a:ext uri="{9D8B030D-6E8A-4147-A177-3AD203B41FA5}">
                      <a16:colId xmlns:a16="http://schemas.microsoft.com/office/drawing/2014/main" val="20001"/>
                    </a:ext>
                  </a:extLst>
                </a:gridCol>
              </a:tblGrid>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400" b="1" i="0" u="none" strike="noStrike" cap="none" normalizeH="0" baseline="0" dirty="0">
                          <a:ln>
                            <a:noFill/>
                          </a:ln>
                          <a:solidFill>
                            <a:schemeClr val="tx1"/>
                          </a:solidFill>
                          <a:effectLst/>
                          <a:latin typeface="Calibri" pitchFamily="34" charset="0"/>
                          <a:cs typeface="Calibri" pitchFamily="34" charset="0"/>
                        </a:rPr>
                        <a:t>Ikuidadi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chemeClr val="tx1"/>
                          </a:solidFill>
                          <a:effectLst/>
                          <a:latin typeface="Calibri" pitchFamily="34" charset="0"/>
                          <a:cs typeface="Calibri" pitchFamily="34" charset="0"/>
                        </a:rPr>
                        <a:t>Da priuridadi a pupulasons storikamenti disfavuresidu y kes ki é disprupursiunalmenti afetadu pa mudansas klimátiku.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400" b="1" i="0" u="none" strike="noStrike" cap="none" normalizeH="0" baseline="0">
                          <a:ln>
                            <a:noFill/>
                          </a:ln>
                          <a:solidFill>
                            <a:schemeClr val="tx1"/>
                          </a:solidFill>
                          <a:effectLst/>
                          <a:latin typeface="Calibri" pitchFamily="34" charset="0"/>
                          <a:cs typeface="Calibri" pitchFamily="34" charset="0"/>
                        </a:rPr>
                        <a:t>Pruteson di konsumidor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dirty="0">
                          <a:ln>
                            <a:noFill/>
                          </a:ln>
                          <a:solidFill>
                            <a:schemeClr val="tx1"/>
                          </a:solidFill>
                          <a:effectLst/>
                          <a:latin typeface="Calibri" pitchFamily="34" charset="0"/>
                          <a:cs typeface="Calibri" pitchFamily="34" charset="0"/>
                        </a:rPr>
                        <a:t>Garanti ma valor y binifisius di prugrama SMART sa ta ser transfiridu pa partisipantis di prugrama.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400" b="1" i="0" u="none" strike="noStrike" cap="none" normalizeH="0" baseline="0">
                          <a:ln>
                            <a:noFill/>
                          </a:ln>
                          <a:solidFill>
                            <a:schemeClr val="tx1"/>
                          </a:solidFill>
                          <a:effectLst/>
                          <a:latin typeface="Calibri" pitchFamily="34" charset="0"/>
                          <a:cs typeface="Calibri" pitchFamily="34" charset="0"/>
                        </a:rPr>
                        <a:t>Transparensia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chemeClr val="tx1"/>
                          </a:solidFill>
                          <a:effectLst/>
                          <a:latin typeface="Calibri" pitchFamily="34" charset="0"/>
                          <a:cs typeface="Calibri" pitchFamily="34" charset="0"/>
                        </a:rPr>
                        <a:t>Kria asesibilidadi a dadus di prugrama pa garanti un aplikason kuerenti y justu.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400" b="1" i="0" u="none" strike="noStrike" cap="none" normalizeH="0" baseline="0">
                          <a:ln>
                            <a:noFill/>
                          </a:ln>
                          <a:solidFill>
                            <a:schemeClr val="tx1"/>
                          </a:solidFill>
                          <a:effectLst/>
                          <a:latin typeface="Calibri" pitchFamily="34" charset="0"/>
                          <a:cs typeface="Calibri" pitchFamily="34" charset="0"/>
                        </a:rPr>
                        <a:t>Kordinason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chemeClr val="tx1"/>
                          </a:solidFill>
                          <a:effectLst/>
                          <a:latin typeface="Calibri" pitchFamily="34" charset="0"/>
                          <a:cs typeface="Calibri" pitchFamily="34" charset="0"/>
                        </a:rPr>
                        <a:t>Garanti ma prugrama SMART sta en armunia ku pulitika izistenti.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2400" b="1" i="0" u="none" strike="noStrike" cap="none" normalizeH="0" baseline="0">
                          <a:ln>
                            <a:noFill/>
                          </a:ln>
                          <a:solidFill>
                            <a:schemeClr val="tx1"/>
                          </a:solidFill>
                          <a:effectLst/>
                          <a:latin typeface="Calibri" pitchFamily="34" charset="0"/>
                          <a:cs typeface="Calibri" pitchFamily="34" charset="0"/>
                        </a:rPr>
                        <a:t>Sinplisidadi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chemeClr val="tx1"/>
                          </a:solidFill>
                          <a:effectLst/>
                          <a:latin typeface="Calibri" pitchFamily="34" charset="0"/>
                          <a:cs typeface="Calibri" pitchFamily="34" charset="0"/>
                        </a:rPr>
                        <a:t>Diminui rikizitus konplikadu pa partisipa.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34258" name="Title 1"/>
          <p:cNvSpPr>
            <a:spLocks noGrp="1" noChangeArrowheads="1"/>
          </p:cNvSpPr>
          <p:nvPr>
            <p:ph type="title" idx="4294967295"/>
          </p:nvPr>
        </p:nvSpPr>
        <p:spPr>
          <a:xfrm>
            <a:off x="609600" y="152400"/>
            <a:ext cx="10972800" cy="6569075"/>
          </a:xfrm>
          <a:ln/>
        </p:spPr>
        <p:txBody>
          <a:bodyPr/>
          <a:lstStyle/>
          <a:p>
            <a:r>
              <a:rPr lang="">
                <a:solidFill>
                  <a:schemeClr val="bg1"/>
                </a:solidFill>
              </a:rPr>
              <a:t>Pruteson di konsumidor</a:t>
            </a:r>
          </a:p>
        </p:txBody>
      </p:sp>
      <p:sp>
        <p:nvSpPr>
          <p:cNvPr id="134259" name="Date Placeholder 3"/>
          <p:cNvSpPr>
            <a:spLocks noGrp="1" noChangeArrowheads="1"/>
          </p:cNvSpPr>
          <p:nvPr>
            <p:ph type="dt" sz="quarter" idx="10"/>
          </p:nvPr>
        </p:nvSpPr>
        <p:spPr/>
        <p:txBody>
          <a:bodyPr/>
          <a:lstStyle/>
          <a:p>
            <a:fld id="{BAC7D01F-11F9-45B7-96C9-B229010CE8DA}" type="datetime2">
              <a:rPr lang="en-US" altLang="zh-CN">
                <a:cs typeface="Calibri" pitchFamily="34" charset="0"/>
              </a:rPr>
              <a:pPr/>
              <a:t>Friday, July 12, 2024</a:t>
            </a:fld>
            <a:endParaRPr lang="en-US" altLang="zh-CN">
              <a:cs typeface="Calibri" pitchFamily="34" charset="0"/>
            </a:endParaRPr>
          </a:p>
        </p:txBody>
      </p:sp>
      <p:sp>
        <p:nvSpPr>
          <p:cNvPr id="13426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34261" name="Slide Number Placeholder 5"/>
          <p:cNvSpPr>
            <a:spLocks noGrp="1" noChangeArrowheads="1"/>
          </p:cNvSpPr>
          <p:nvPr>
            <p:ph type="sldNum" sz="quarter" idx="12"/>
          </p:nvPr>
        </p:nvSpPr>
        <p:spPr/>
        <p:txBody>
          <a:bodyPr/>
          <a:lstStyle/>
          <a:p>
            <a:fld id="{7626A2B4-1DD2-43D0-94AC-FC983813CC3B}" type="slidenum">
              <a:rPr lang="en-US" altLang="zh-CN">
                <a:cs typeface="Calibri" pitchFamily="34" charset="0"/>
              </a:rPr>
              <a:pPr/>
              <a:t>50</a:t>
            </a:fld>
            <a:endParaRPr lang="en-US" altLang="zh-CN">
              <a:cs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12" name="Title 1"/>
          <p:cNvSpPr>
            <a:spLocks noGrp="1" noChangeArrowheads="1"/>
          </p:cNvSpPr>
          <p:nvPr>
            <p:ph type="title" idx="4294967295"/>
          </p:nvPr>
        </p:nvSpPr>
        <p:spPr>
          <a:ln/>
        </p:spPr>
        <p:txBody>
          <a:bodyPr/>
          <a:lstStyle/>
          <a:p>
            <a:r>
              <a:rPr lang=""/>
              <a:t>Posi Diretu di Rizidensia</a:t>
            </a:r>
          </a:p>
        </p:txBody>
      </p:sp>
      <p:sp>
        <p:nvSpPr>
          <p:cNvPr id="13631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 sz="3000">
                <a:cs typeface="Calibri" pitchFamily="34" charset="0"/>
              </a:rPr>
              <a:t>Kontratus di klienti pa tudu sistemas rizidensial di posi diretu debi inklui:</a:t>
            </a:r>
          </a:p>
          <a:p>
            <a:pPr lvl="1">
              <a:lnSpc>
                <a:spcPct val="90000"/>
              </a:lnSpc>
            </a:pPr>
            <a:r>
              <a:rPr lang="" sz="2600">
                <a:cs typeface="Calibri" pitchFamily="34" charset="0"/>
              </a:rPr>
              <a:t>Direitu di resizon na prazu di 5 o más dias útil.</a:t>
            </a:r>
          </a:p>
          <a:p>
            <a:pPr lvl="1">
              <a:lnSpc>
                <a:spcPct val="90000"/>
              </a:lnSpc>
            </a:pPr>
            <a:r>
              <a:rPr lang="" sz="2600">
                <a:cs typeface="Calibri" pitchFamily="34" charset="0"/>
              </a:rPr>
              <a:t>Stimativa di pruduson na primeru anu y di digradason anual. </a:t>
            </a:r>
          </a:p>
          <a:p>
            <a:pPr lvl="1">
              <a:lnSpc>
                <a:spcPct val="90000"/>
              </a:lnSpc>
            </a:pPr>
            <a:r>
              <a:rPr lang="" sz="2600">
                <a:cs typeface="Calibri" pitchFamily="34" charset="0"/>
              </a:rPr>
              <a:t>Divizon di obrigasons di manutenson entri pruprietáriu y instalador.</a:t>
            </a:r>
          </a:p>
          <a:p>
            <a:pPr lvl="1">
              <a:lnSpc>
                <a:spcPct val="90000"/>
              </a:lnSpc>
            </a:pPr>
            <a:r>
              <a:rPr lang="" sz="2600">
                <a:cs typeface="Calibri" pitchFamily="34" charset="0"/>
              </a:rPr>
              <a:t>Rikursu di pruprietáriu pa manutenson/servisu en kazu di fadja di instalador .</a:t>
            </a:r>
          </a:p>
          <a:p>
            <a:pPr lvl="1">
              <a:lnSpc>
                <a:spcPct val="90000"/>
              </a:lnSpc>
            </a:pPr>
            <a:r>
              <a:rPr lang="" sz="2600">
                <a:cs typeface="Calibri" pitchFamily="34" charset="0"/>
              </a:rPr>
              <a:t>Direitus y obrigasons di pruprietáriu na mumentu di venda di prupriedadi.</a:t>
            </a:r>
          </a:p>
          <a:p>
            <a:pPr lvl="1">
              <a:lnSpc>
                <a:spcPct val="90000"/>
              </a:lnSpc>
            </a:pPr>
            <a:r>
              <a:rPr lang="" sz="2600">
                <a:cs typeface="Calibri" pitchFamily="34" charset="0"/>
              </a:rPr>
              <a:t>Tudu taxas pusivel.</a:t>
            </a:r>
          </a:p>
          <a:p>
            <a:pPr lvl="1">
              <a:lnSpc>
                <a:spcPct val="90000"/>
              </a:lnSpc>
            </a:pPr>
            <a:r>
              <a:rPr lang="" sz="2600">
                <a:cs typeface="Calibri" pitchFamily="34" charset="0"/>
              </a:rPr>
              <a:t>Rizumu di vantajens.</a:t>
            </a:r>
          </a:p>
          <a:p>
            <a:pPr>
              <a:lnSpc>
                <a:spcPct val="90000"/>
              </a:lnSpc>
            </a:pPr>
            <a:r>
              <a:rPr lang="" sz="3000">
                <a:cs typeface="Calibri" pitchFamily="34" charset="0"/>
              </a:rPr>
              <a:t>Konfurmidadi di Kontratus di klientis podi ser virifikadu pa DOER na kualker altura duranti prusesu di kandidatura.</a:t>
            </a:r>
          </a:p>
          <a:p>
            <a:pPr lvl="1">
              <a:lnSpc>
                <a:spcPct val="90000"/>
              </a:lnSpc>
            </a:pPr>
            <a:endParaRPr lang="en-US" altLang="zh-CN" sz="2600">
              <a:ea typeface="宋体" charset="-122"/>
              <a:cs typeface="Calibri" pitchFamily="34" charset="0"/>
            </a:endParaRPr>
          </a:p>
        </p:txBody>
      </p:sp>
      <p:sp>
        <p:nvSpPr>
          <p:cNvPr id="136314" name="Date Placeholder 3"/>
          <p:cNvSpPr>
            <a:spLocks noGrp="1" noChangeArrowheads="1"/>
          </p:cNvSpPr>
          <p:nvPr>
            <p:ph type="dt" sz="quarter" idx="10"/>
          </p:nvPr>
        </p:nvSpPr>
        <p:spPr/>
        <p:txBody>
          <a:bodyPr/>
          <a:lstStyle/>
          <a:p>
            <a:fld id="{CF9A28EC-719C-4832-BE9E-44AF2409F696}" type="datetime2">
              <a:rPr lang="en-US" altLang="zh-CN">
                <a:cs typeface="Calibri" pitchFamily="34" charset="0"/>
              </a:rPr>
              <a:pPr/>
              <a:t>Friday, July 12, 2024</a:t>
            </a:fld>
            <a:endParaRPr lang="en-US" altLang="zh-CN">
              <a:cs typeface="Calibri" pitchFamily="34" charset="0"/>
            </a:endParaRPr>
          </a:p>
        </p:txBody>
      </p:sp>
      <p:sp>
        <p:nvSpPr>
          <p:cNvPr id="13631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36316" name="Slide Number Placeholder 5"/>
          <p:cNvSpPr>
            <a:spLocks noGrp="1" noChangeArrowheads="1"/>
          </p:cNvSpPr>
          <p:nvPr>
            <p:ph type="sldNum" sz="quarter" idx="12"/>
          </p:nvPr>
        </p:nvSpPr>
        <p:spPr/>
        <p:txBody>
          <a:bodyPr/>
          <a:lstStyle/>
          <a:p>
            <a:fld id="{7C5BE631-9A72-4388-B0BA-BD23CA2B5598}" type="slidenum">
              <a:rPr lang="en-US" altLang="zh-CN">
                <a:cs typeface="Calibri" pitchFamily="34" charset="0"/>
              </a:rPr>
              <a:pPr/>
              <a:t>51</a:t>
            </a:fld>
            <a:endParaRPr lang="en-US" altLang="zh-CN">
              <a:cs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67" name="Title 1"/>
          <p:cNvSpPr>
            <a:spLocks noGrp="1" noChangeArrowheads="1"/>
          </p:cNvSpPr>
          <p:nvPr>
            <p:ph type="title" idx="4294967295"/>
          </p:nvPr>
        </p:nvSpPr>
        <p:spPr>
          <a:ln/>
        </p:spPr>
        <p:txBody>
          <a:bodyPr/>
          <a:lstStyle/>
          <a:p>
            <a:r>
              <a:rPr lang=""/>
              <a:t>Prupriedadi Rizidensial di Terserus</a:t>
            </a:r>
          </a:p>
        </p:txBody>
      </p:sp>
      <p:sp>
        <p:nvSpPr>
          <p:cNvPr id="138368"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3000">
                <a:cs typeface="Calibri" pitchFamily="34" charset="0"/>
              </a:rPr>
              <a:t>Kontratus di klientis pa tudu sistemas rizidensial di prupriedadi di terserus debi inklui kes mesmu ilementu ki sistemas di prupriedadi diretu, más:</a:t>
            </a:r>
          </a:p>
          <a:p>
            <a:pPr lvl="1"/>
            <a:r>
              <a:rPr lang="" sz="2600">
                <a:cs typeface="Calibri" pitchFamily="34" charset="0"/>
              </a:rPr>
              <a:t>Termus di presus y durason di akordu PPA.</a:t>
            </a:r>
          </a:p>
          <a:p>
            <a:pPr lvl="1"/>
            <a:r>
              <a:rPr lang="" sz="2600">
                <a:cs typeface="Calibri" pitchFamily="34" charset="0"/>
              </a:rPr>
              <a:t>Splikason di rinuvason di prazu di PPA.</a:t>
            </a:r>
            <a:r>
              <a:rPr lang="" sz="1600">
                <a:cs typeface="Calibri" pitchFamily="34" charset="0"/>
              </a:rPr>
              <a:t> </a:t>
            </a:r>
          </a:p>
          <a:p>
            <a:pPr lvl="1"/>
            <a:r>
              <a:rPr lang="" sz="2600">
                <a:cs typeface="Calibri" pitchFamily="34" charset="0"/>
              </a:rPr>
              <a:t>Taxa di resizon antisipadu, si ta izisti.</a:t>
            </a:r>
          </a:p>
          <a:p>
            <a:pPr lvl="1"/>
            <a:r>
              <a:rPr lang="" sz="2600">
                <a:cs typeface="Calibri" pitchFamily="34" charset="0"/>
              </a:rPr>
              <a:t>Termus pa rimuson di sistema dipos di resizon di kontratu.</a:t>
            </a:r>
          </a:p>
          <a:p>
            <a:pPr lvl="1"/>
            <a:r>
              <a:rPr lang="" sz="2600">
                <a:cs typeface="Calibri" pitchFamily="34" charset="0"/>
              </a:rPr>
              <a:t>Splikason di opson di konpra y di kondisons ikunómiku di konpra.</a:t>
            </a:r>
          </a:p>
          <a:p>
            <a:pPr lvl="1"/>
            <a:r>
              <a:rPr lang="" sz="2600">
                <a:cs typeface="Calibri" pitchFamily="34" charset="0"/>
              </a:rPr>
              <a:t>Atribuison di risku di perda en kazu di danus na sistema .</a:t>
            </a:r>
          </a:p>
          <a:p>
            <a:r>
              <a:rPr lang="" sz="2800">
                <a:cs typeface="Calibri" pitchFamily="34" charset="0"/>
              </a:rPr>
              <a:t>Konfurmidadi di kontratus di klientis podi ser virifikadu pa DOER na kualker altura di prusesu di kandidatura.</a:t>
            </a:r>
          </a:p>
          <a:p>
            <a:pPr lvl="1"/>
            <a:endParaRPr lang="en-US" altLang="zh-CN" sz="2600">
              <a:ea typeface="宋体" charset="-122"/>
              <a:cs typeface="Calibri" pitchFamily="34" charset="0"/>
            </a:endParaRPr>
          </a:p>
          <a:p>
            <a:pPr lvl="1"/>
            <a:endParaRPr lang="en-US" altLang="zh-CN" sz="2600">
              <a:ea typeface="宋体" charset="-122"/>
              <a:cs typeface="Calibri" pitchFamily="34" charset="0"/>
            </a:endParaRPr>
          </a:p>
        </p:txBody>
      </p:sp>
      <p:sp>
        <p:nvSpPr>
          <p:cNvPr id="138369" name="Date Placeholder 3"/>
          <p:cNvSpPr>
            <a:spLocks noGrp="1" noChangeArrowheads="1"/>
          </p:cNvSpPr>
          <p:nvPr>
            <p:ph type="dt" sz="quarter" idx="10"/>
          </p:nvPr>
        </p:nvSpPr>
        <p:spPr/>
        <p:txBody>
          <a:bodyPr/>
          <a:lstStyle/>
          <a:p>
            <a:fld id="{E7206F29-C792-4A9F-94B0-95C322200F5D}" type="datetime2">
              <a:rPr lang="en-US" altLang="zh-CN">
                <a:cs typeface="Calibri" pitchFamily="34" charset="0"/>
              </a:rPr>
              <a:pPr/>
              <a:t>Friday, July 12, 2024</a:t>
            </a:fld>
            <a:endParaRPr lang="en-US" altLang="zh-CN">
              <a:cs typeface="Calibri" pitchFamily="34" charset="0"/>
            </a:endParaRPr>
          </a:p>
        </p:txBody>
      </p:sp>
      <p:sp>
        <p:nvSpPr>
          <p:cNvPr id="13837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38371" name="Slide Number Placeholder 5"/>
          <p:cNvSpPr>
            <a:spLocks noGrp="1" noChangeArrowheads="1"/>
          </p:cNvSpPr>
          <p:nvPr>
            <p:ph type="sldNum" sz="quarter" idx="12"/>
          </p:nvPr>
        </p:nvSpPr>
        <p:spPr/>
        <p:txBody>
          <a:bodyPr/>
          <a:lstStyle/>
          <a:p>
            <a:fld id="{C69A3FCF-7C2D-48B8-BD89-59D6FB12D313}" type="slidenum">
              <a:rPr lang="en-US" altLang="zh-CN">
                <a:cs typeface="Calibri" pitchFamily="34" charset="0"/>
              </a:rPr>
              <a:pPr/>
              <a:t>52</a:t>
            </a:fld>
            <a:endParaRPr lang="en-US" altLang="zh-CN">
              <a:cs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22" name="Title 1"/>
          <p:cNvSpPr>
            <a:spLocks noGrp="1" noChangeArrowheads="1"/>
          </p:cNvSpPr>
          <p:nvPr>
            <p:ph type="title" idx="4294967295"/>
          </p:nvPr>
        </p:nvSpPr>
        <p:spPr>
          <a:ln/>
        </p:spPr>
        <p:txBody>
          <a:bodyPr/>
          <a:lstStyle/>
          <a:p>
            <a:r>
              <a:rPr lang=""/>
              <a:t> Inerjia Sular Kumunitáriu Partilhadu </a:t>
            </a:r>
          </a:p>
        </p:txBody>
      </p:sp>
      <p:sp>
        <p:nvSpPr>
          <p:cNvPr id="140423"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a:lnSpc>
                <a:spcPct val="90000"/>
              </a:lnSpc>
            </a:pPr>
            <a:r>
              <a:rPr lang="" sz="3000">
                <a:cs typeface="Calibri" pitchFamily="34" charset="0"/>
              </a:rPr>
              <a:t>Kontratus di klientis pa sinaturas di sistemas sular kumunitáriu debi inklui:</a:t>
            </a:r>
          </a:p>
          <a:p>
            <a:pPr lvl="1">
              <a:lnSpc>
                <a:spcPct val="90000"/>
              </a:lnSpc>
            </a:pPr>
            <a:r>
              <a:rPr lang="" sz="2600">
                <a:cs typeface="Calibri" pitchFamily="34" charset="0"/>
              </a:rPr>
              <a:t>Kondisons en ki presus ta bai ser kalkuladu duranti durason di kontratu.</a:t>
            </a:r>
          </a:p>
          <a:p>
            <a:pPr lvl="1">
              <a:lnSpc>
                <a:spcPct val="90000"/>
              </a:lnSpc>
            </a:pPr>
            <a:r>
              <a:rPr lang="" sz="2600">
                <a:cs typeface="Calibri" pitchFamily="34" charset="0"/>
              </a:rPr>
              <a:t>Splikason di prusidimentus di faturason y di inpaktus na fatura di servisus publiku.</a:t>
            </a:r>
          </a:p>
          <a:p>
            <a:pPr lvl="1">
              <a:lnSpc>
                <a:spcPct val="90000"/>
              </a:lnSpc>
            </a:pPr>
            <a:r>
              <a:rPr lang="" sz="2600">
                <a:cs typeface="Calibri" pitchFamily="34" charset="0"/>
              </a:rPr>
              <a:t>Tudu iventual taxas o inkargus .</a:t>
            </a:r>
          </a:p>
          <a:p>
            <a:pPr lvl="1">
              <a:lnSpc>
                <a:spcPct val="90000"/>
              </a:lnSpc>
            </a:pPr>
            <a:r>
              <a:rPr lang="" sz="2600">
                <a:cs typeface="Calibri" pitchFamily="34" charset="0"/>
              </a:rPr>
              <a:t>Termus y kondisons di resizon antisipadu pa parti di klienti o di prumutor. </a:t>
            </a:r>
          </a:p>
          <a:p>
            <a:pPr lvl="1">
              <a:lnSpc>
                <a:spcPct val="90000"/>
              </a:lnSpc>
            </a:pPr>
            <a:r>
              <a:rPr lang="" sz="2600">
                <a:cs typeface="Calibri" pitchFamily="34" charset="0"/>
              </a:rPr>
              <a:t>Splikason di kondisons y prusidimentus di rinuvason di kontratu.</a:t>
            </a:r>
          </a:p>
          <a:p>
            <a:pPr lvl="1">
              <a:lnSpc>
                <a:spcPct val="90000"/>
              </a:lnSpc>
            </a:pPr>
            <a:r>
              <a:rPr lang="" sz="2600">
                <a:cs typeface="Calibri" pitchFamily="34" charset="0"/>
              </a:rPr>
              <a:t>Transferibilidadi di sinatura sular kumunitáriu.</a:t>
            </a:r>
          </a:p>
          <a:p>
            <a:pPr>
              <a:lnSpc>
                <a:spcPct val="90000"/>
              </a:lnSpc>
            </a:pPr>
            <a:r>
              <a:rPr lang="" sz="3000">
                <a:cs typeface="Calibri" pitchFamily="34" charset="0"/>
              </a:rPr>
              <a:t>Konfurmidadi di kontratus di klientis podi ser virifikadu pa DOER na kualker mumentu duranti periudu di vijensia di tarifa di prujetu. </a:t>
            </a:r>
          </a:p>
          <a:p>
            <a:pPr lvl="1">
              <a:lnSpc>
                <a:spcPct val="90000"/>
              </a:lnSpc>
            </a:pPr>
            <a:endParaRPr lang="en-US" altLang="zh-CN" sz="2600">
              <a:ea typeface="宋体" charset="-122"/>
              <a:cs typeface="Calibri" pitchFamily="34" charset="0"/>
            </a:endParaRPr>
          </a:p>
          <a:p>
            <a:pPr lvl="1">
              <a:lnSpc>
                <a:spcPct val="90000"/>
              </a:lnSpc>
            </a:pPr>
            <a:endParaRPr lang="en-US" altLang="zh-CN" sz="2600">
              <a:ea typeface="宋体" charset="-122"/>
              <a:cs typeface="Calibri" pitchFamily="34" charset="0"/>
            </a:endParaRPr>
          </a:p>
        </p:txBody>
      </p:sp>
      <p:sp>
        <p:nvSpPr>
          <p:cNvPr id="140424" name="Date Placeholder 3"/>
          <p:cNvSpPr>
            <a:spLocks noGrp="1" noChangeArrowheads="1"/>
          </p:cNvSpPr>
          <p:nvPr>
            <p:ph type="dt" sz="quarter" idx="10"/>
          </p:nvPr>
        </p:nvSpPr>
        <p:spPr/>
        <p:txBody>
          <a:bodyPr/>
          <a:lstStyle/>
          <a:p>
            <a:fld id="{07014200-7193-410B-A7F3-951DCE738A92}" type="datetime2">
              <a:rPr lang="en-US" altLang="zh-CN">
                <a:cs typeface="Calibri" pitchFamily="34" charset="0"/>
              </a:rPr>
              <a:pPr/>
              <a:t>Friday, July 12, 2024</a:t>
            </a:fld>
            <a:endParaRPr lang="en-US" altLang="zh-CN">
              <a:cs typeface="Calibri" pitchFamily="34" charset="0"/>
            </a:endParaRPr>
          </a:p>
        </p:txBody>
      </p:sp>
      <p:sp>
        <p:nvSpPr>
          <p:cNvPr id="140425"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40426" name="Slide Number Placeholder 5"/>
          <p:cNvSpPr>
            <a:spLocks noGrp="1" noChangeArrowheads="1"/>
          </p:cNvSpPr>
          <p:nvPr>
            <p:ph type="sldNum" sz="quarter" idx="12"/>
          </p:nvPr>
        </p:nvSpPr>
        <p:spPr/>
        <p:txBody>
          <a:bodyPr/>
          <a:lstStyle/>
          <a:p>
            <a:fld id="{F16AE2A7-99B1-4F06-BE75-11CDA4F11480}" type="slidenum">
              <a:rPr lang="en-US" altLang="zh-CN">
                <a:cs typeface="Calibri" pitchFamily="34" charset="0"/>
              </a:rPr>
              <a:pPr/>
              <a:t>53</a:t>
            </a:fld>
            <a:endParaRPr lang="en-US" altLang="zh-CN">
              <a:cs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77" name="Title 1"/>
          <p:cNvSpPr>
            <a:spLocks noGrp="1" noChangeArrowheads="1"/>
          </p:cNvSpPr>
          <p:nvPr>
            <p:ph type="title" idx="4294967295"/>
          </p:nvPr>
        </p:nvSpPr>
        <p:spPr>
          <a:xfrm>
            <a:off x="1033463" y="136525"/>
            <a:ext cx="10972800" cy="792163"/>
          </a:xfrm>
          <a:ln/>
        </p:spPr>
        <p:txBody>
          <a:bodyPr/>
          <a:lstStyle/>
          <a:p>
            <a:r>
              <a:rPr lang="" sz="4000" dirty="0"/>
              <a:t>Inerjia Sular Kumunitáriu Partilhadu (kont.) </a:t>
            </a:r>
          </a:p>
        </p:txBody>
      </p:sp>
      <p:sp>
        <p:nvSpPr>
          <p:cNvPr id="142478" name="Content Placeholder 2"/>
          <p:cNvSpPr>
            <a:spLocks noGrp="1" noChangeArrowheads="1"/>
          </p:cNvSpPr>
          <p:nvPr>
            <p:ph idx="4294967295"/>
          </p:nvPr>
        </p:nvSpPr>
        <p:spPr>
          <a:xfrm>
            <a:off x="609600" y="1244600"/>
            <a:ext cx="10982325" cy="547370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a:t>Midjora pruteson di konsumidor, idukason y transparensia.</a:t>
            </a:r>
          </a:p>
          <a:p>
            <a:pPr lvl="1"/>
            <a:r>
              <a:rPr lang=""/>
              <a:t>DOER sta bai dizenvolvi un bruxura idukativu dirijidu a klienti sobri inerjia sular kumunitáriu y é ta bai iziji pa é ser furnesidu a klientis ku furmuláriu di divulgason pa klienti. </a:t>
            </a:r>
          </a:p>
          <a:p>
            <a:pPr lvl="1"/>
            <a:r>
              <a:rPr lang=""/>
              <a:t>Novus infurmasons idukativu sobri utilizason y stóriku di klienti ta bai ser akrisentadu na furmuláriu di divulgason di klienti.</a:t>
            </a:r>
          </a:p>
          <a:p>
            <a:pPr lvl="1"/>
            <a:r>
              <a:rPr lang=""/>
              <a:t>É </a:t>
            </a:r>
            <a:r>
              <a:rPr lang="" b="1"/>
              <a:t>pruibidu</a:t>
            </a:r>
            <a:r>
              <a:rPr lang=""/>
              <a:t> kontrolus di kréditu y taxas di resizon antisipadu.</a:t>
            </a:r>
          </a:p>
          <a:p>
            <a:pPr lvl="1"/>
            <a:r>
              <a:rPr lang=""/>
              <a:t>Jestoris di sinaturas debi da asinantis un opurtunidadi anual di auto-iskluzon  pa es  kansela o rivé sis sinatura.</a:t>
            </a:r>
          </a:p>
        </p:txBody>
      </p:sp>
      <p:sp>
        <p:nvSpPr>
          <p:cNvPr id="142479" name="Date Placeholder 3"/>
          <p:cNvSpPr>
            <a:spLocks noGrp="1" noChangeArrowheads="1"/>
          </p:cNvSpPr>
          <p:nvPr>
            <p:ph type="dt" sz="quarter" idx="10"/>
          </p:nvPr>
        </p:nvSpPr>
        <p:spPr/>
        <p:txBody>
          <a:bodyPr/>
          <a:lstStyle/>
          <a:p>
            <a:fld id="{C68C99D6-A77C-473E-AC31-CE2A807F0C9A}" type="datetime2">
              <a:rPr lang="en-US" altLang="zh-CN">
                <a:cs typeface="Calibri" pitchFamily="34" charset="0"/>
              </a:rPr>
              <a:pPr/>
              <a:t>Friday, July 12, 2024</a:t>
            </a:fld>
            <a:endParaRPr lang="en-US" altLang="zh-CN">
              <a:cs typeface="Calibri" pitchFamily="34" charset="0"/>
            </a:endParaRPr>
          </a:p>
        </p:txBody>
      </p:sp>
      <p:sp>
        <p:nvSpPr>
          <p:cNvPr id="142480"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42481" name="Slide Number Placeholder 5"/>
          <p:cNvSpPr>
            <a:spLocks noGrp="1" noChangeArrowheads="1"/>
          </p:cNvSpPr>
          <p:nvPr>
            <p:ph type="sldNum" sz="quarter" idx="12"/>
          </p:nvPr>
        </p:nvSpPr>
        <p:spPr/>
        <p:txBody>
          <a:bodyPr/>
          <a:lstStyle/>
          <a:p>
            <a:fld id="{5FEBFB48-A4E7-4495-B92A-80BE5A6799CB}" type="slidenum">
              <a:rPr lang="en-US" altLang="zh-CN">
                <a:cs typeface="Calibri" pitchFamily="34" charset="0"/>
              </a:rPr>
              <a:pPr/>
              <a:t>54</a:t>
            </a:fld>
            <a:endParaRPr lang="en-US" altLang="zh-CN">
              <a:cs typeface="Calibri"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4532" name="Title 1"/>
          <p:cNvSpPr>
            <a:spLocks noGrp="1" noChangeArrowheads="1"/>
          </p:cNvSpPr>
          <p:nvPr>
            <p:ph type="title" idx="4294967295"/>
          </p:nvPr>
        </p:nvSpPr>
        <p:spPr>
          <a:xfrm>
            <a:off x="609600" y="152400"/>
            <a:ext cx="10972800" cy="6569075"/>
          </a:xfrm>
          <a:ln/>
        </p:spPr>
        <p:txBody>
          <a:bodyPr/>
          <a:lstStyle/>
          <a:p>
            <a:r>
              <a:rPr lang="">
                <a:solidFill>
                  <a:schemeClr val="bg1"/>
                </a:solidFill>
              </a:rPr>
              <a:t>Otus Inisiativa</a:t>
            </a:r>
          </a:p>
        </p:txBody>
      </p:sp>
      <p:sp>
        <p:nvSpPr>
          <p:cNvPr id="144533" name="Date Placeholder 3"/>
          <p:cNvSpPr>
            <a:spLocks noGrp="1" noChangeArrowheads="1"/>
          </p:cNvSpPr>
          <p:nvPr>
            <p:ph type="dt" sz="quarter" idx="10"/>
          </p:nvPr>
        </p:nvSpPr>
        <p:spPr/>
        <p:txBody>
          <a:bodyPr/>
          <a:lstStyle/>
          <a:p>
            <a:fld id="{B9F793AA-691A-4B4D-854D-D64BC47E48BE}" type="datetime2">
              <a:rPr lang="en-US" altLang="zh-CN">
                <a:cs typeface="Calibri" pitchFamily="34" charset="0"/>
              </a:rPr>
              <a:pPr/>
              <a:t>Friday, July 12, 2024</a:t>
            </a:fld>
            <a:endParaRPr lang="en-US" altLang="zh-CN">
              <a:cs typeface="Calibri" pitchFamily="34" charset="0"/>
            </a:endParaRPr>
          </a:p>
        </p:txBody>
      </p:sp>
      <p:sp>
        <p:nvSpPr>
          <p:cNvPr id="144534"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44535" name="Slide Number Placeholder 5"/>
          <p:cNvSpPr>
            <a:spLocks noGrp="1" noChangeArrowheads="1"/>
          </p:cNvSpPr>
          <p:nvPr>
            <p:ph type="sldNum" sz="quarter" idx="12"/>
          </p:nvPr>
        </p:nvSpPr>
        <p:spPr/>
        <p:txBody>
          <a:bodyPr/>
          <a:lstStyle/>
          <a:p>
            <a:fld id="{70AB8951-9D7A-4F85-A5B2-A71E8615B4E6}" type="slidenum">
              <a:rPr lang="en-US" altLang="zh-CN">
                <a:cs typeface="Calibri" pitchFamily="34" charset="0"/>
              </a:rPr>
              <a:pPr/>
              <a:t>55</a:t>
            </a:fld>
            <a:endParaRPr lang="en-US" altLang="zh-CN">
              <a:cs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86" name="Title 1"/>
          <p:cNvSpPr>
            <a:spLocks noGrp="1" noChangeArrowheads="1"/>
          </p:cNvSpPr>
          <p:nvPr>
            <p:ph type="title" idx="4294967295"/>
          </p:nvPr>
        </p:nvSpPr>
        <p:spPr>
          <a:ln/>
        </p:spPr>
        <p:txBody>
          <a:bodyPr/>
          <a:lstStyle/>
          <a:p>
            <a:r>
              <a:rPr lang=""/>
              <a:t>Otus Mudansa</a:t>
            </a:r>
          </a:p>
        </p:txBody>
      </p:sp>
      <p:sp>
        <p:nvSpPr>
          <p:cNvPr id="146587" name="Content Placeholder 2"/>
          <p:cNvSpPr>
            <a:spLocks noGrp="1" noChangeArrowheads="1"/>
          </p:cNvSpPr>
          <p:nvPr>
            <p:ph idx="4294967295"/>
          </p:nvPr>
        </p:nvSpPr>
        <p:spPr>
          <a:xfrm>
            <a:off x="609600" y="1143000"/>
            <a:ext cx="10972800" cy="5213350"/>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3000">
                <a:cs typeface="Calibri" pitchFamily="34" charset="0"/>
              </a:rPr>
              <a:t>Paralelamenti a alterasons prugramátiku SMART, DOER sa ta dizenvolvi sforsus adisiunal pa midjora izekuson di prugrama. </a:t>
            </a:r>
          </a:p>
          <a:p>
            <a:pPr lvl="1"/>
            <a:r>
              <a:rPr lang="" sz="2400"/>
              <a:t>Trabadja ku un furnesedor isternu pa dizenvolvi materiais didátiku, inkluindu:</a:t>
            </a:r>
          </a:p>
          <a:p>
            <a:pPr lvl="2"/>
            <a:r>
              <a:rPr lang="" sz="2000">
                <a:cs typeface="Calibri" pitchFamily="34" charset="0"/>
              </a:rPr>
              <a:t>Furmasons, konjuntu di feramentas, gias y/o webinars pa munisipius.</a:t>
            </a:r>
          </a:p>
          <a:p>
            <a:pPr lvl="2"/>
            <a:r>
              <a:rPr lang="" sz="2000">
                <a:cs typeface="Calibri" pitchFamily="34" charset="0"/>
              </a:rPr>
              <a:t>Un fulhetu infurmativu pa rizidentis ta bai sta dispunivel online y é ta bai ser distribuidu djuntu ku furmulárius di divulgason pa klientis.</a:t>
            </a:r>
          </a:p>
          <a:p>
            <a:pPr lvl="2"/>
            <a:r>
              <a:rPr lang="" sz="2000">
                <a:cs typeface="Calibri" pitchFamily="34" charset="0"/>
              </a:rPr>
              <a:t>Linguajen y materiais di site orientadus pa konsumidor.</a:t>
            </a:r>
          </a:p>
          <a:p>
            <a:pPr lvl="2"/>
            <a:r>
              <a:rPr lang="" sz="2000">
                <a:cs typeface="Calibri" pitchFamily="34" charset="0"/>
              </a:rPr>
              <a:t>Gias di boas prátikas pa mididas di pruteson di konsumidoris.</a:t>
            </a:r>
          </a:p>
          <a:p>
            <a:pPr lvl="1"/>
            <a:r>
              <a:rPr lang="" sz="2400"/>
              <a:t>Trabadja ku un furnesedor isternu pa fazi auditurias rigular y virifikasons di konfurmidadi pa várius ilimentu di prugrama, inkluindu inerjia sular kumunitáriu, armazinamentu di inerjia y partisipason di klientis ku rendimentus baxu.</a:t>
            </a:r>
          </a:p>
          <a:p>
            <a:pPr>
              <a:buFont typeface="Arial" charset="0"/>
              <a:buNone/>
            </a:pPr>
            <a:endParaRPr lang="en-US" altLang="zh-CN" b="1">
              <a:ea typeface="宋体" charset="-122"/>
              <a:cs typeface="Calibri" pitchFamily="34" charset="0"/>
            </a:endParaRPr>
          </a:p>
        </p:txBody>
      </p:sp>
      <p:sp>
        <p:nvSpPr>
          <p:cNvPr id="146588" name="Date Placeholder 3"/>
          <p:cNvSpPr>
            <a:spLocks noGrp="1" noChangeArrowheads="1"/>
          </p:cNvSpPr>
          <p:nvPr>
            <p:ph type="dt" sz="quarter" idx="10"/>
          </p:nvPr>
        </p:nvSpPr>
        <p:spPr/>
        <p:txBody>
          <a:bodyPr/>
          <a:lstStyle/>
          <a:p>
            <a:fld id="{644F61AC-6C63-41B6-8ADD-12CA7FD2A04C}" type="datetime2">
              <a:rPr lang="en-US" altLang="zh-CN">
                <a:cs typeface="Calibri" pitchFamily="34" charset="0"/>
              </a:rPr>
              <a:pPr/>
              <a:t>Friday, July 12, 2024</a:t>
            </a:fld>
            <a:endParaRPr lang="en-US" altLang="zh-CN">
              <a:cs typeface="Calibri" pitchFamily="34" charset="0"/>
            </a:endParaRPr>
          </a:p>
        </p:txBody>
      </p:sp>
      <p:sp>
        <p:nvSpPr>
          <p:cNvPr id="14658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46590" name="Slide Number Placeholder 5"/>
          <p:cNvSpPr>
            <a:spLocks noGrp="1" noChangeArrowheads="1"/>
          </p:cNvSpPr>
          <p:nvPr>
            <p:ph type="sldNum" sz="quarter" idx="12"/>
          </p:nvPr>
        </p:nvSpPr>
        <p:spPr>
          <a:xfrm>
            <a:off x="8621713" y="6356350"/>
            <a:ext cx="2844800" cy="365125"/>
          </a:xfrm>
        </p:spPr>
        <p:txBody>
          <a:bodyPr/>
          <a:lstStyle/>
          <a:p>
            <a:fld id="{DBC1D86E-AF54-425A-BCB8-E548FB3A2633}" type="slidenum">
              <a:rPr lang="en-US" altLang="zh-CN">
                <a:cs typeface="Calibri" pitchFamily="34" charset="0"/>
              </a:rPr>
              <a:pPr/>
              <a:t>56</a:t>
            </a:fld>
            <a:endParaRPr lang="en-US" altLang="zh-CN">
              <a:cs typeface="Calibri"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148641" name="Title 1"/>
          <p:cNvSpPr>
            <a:spLocks noGrp="1" noChangeArrowheads="1"/>
          </p:cNvSpPr>
          <p:nvPr>
            <p:ph type="title" idx="4294967295"/>
          </p:nvPr>
        </p:nvSpPr>
        <p:spPr>
          <a:xfrm>
            <a:off x="609600" y="152400"/>
            <a:ext cx="10972800" cy="6569075"/>
          </a:xfrm>
          <a:ln/>
        </p:spPr>
        <p:txBody>
          <a:bodyPr/>
          <a:lstStyle/>
          <a:p>
            <a:r>
              <a:rPr lang="">
                <a:solidFill>
                  <a:schemeClr val="bg1"/>
                </a:solidFill>
              </a:rPr>
              <a:t>Prósimus Pasu</a:t>
            </a:r>
          </a:p>
        </p:txBody>
      </p:sp>
      <p:sp>
        <p:nvSpPr>
          <p:cNvPr id="148642" name="Date Placeholder 3"/>
          <p:cNvSpPr>
            <a:spLocks noGrp="1" noChangeArrowheads="1"/>
          </p:cNvSpPr>
          <p:nvPr>
            <p:ph type="dt" sz="quarter" idx="10"/>
          </p:nvPr>
        </p:nvSpPr>
        <p:spPr/>
        <p:txBody>
          <a:bodyPr/>
          <a:lstStyle/>
          <a:p>
            <a:fld id="{DEDCF350-C3AF-416A-95BB-50350C59721C}" type="datetime2">
              <a:rPr lang="en-US" altLang="zh-CN">
                <a:cs typeface="Calibri" pitchFamily="34" charset="0"/>
              </a:rPr>
              <a:pPr/>
              <a:t>Friday, July 12, 2024</a:t>
            </a:fld>
            <a:endParaRPr lang="en-US" altLang="zh-CN">
              <a:cs typeface="Calibri" pitchFamily="34" charset="0"/>
            </a:endParaRPr>
          </a:p>
        </p:txBody>
      </p:sp>
      <p:sp>
        <p:nvSpPr>
          <p:cNvPr id="148643"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48644" name="Slide Number Placeholder 5"/>
          <p:cNvSpPr>
            <a:spLocks noGrp="1" noChangeArrowheads="1"/>
          </p:cNvSpPr>
          <p:nvPr>
            <p:ph type="sldNum" sz="quarter" idx="12"/>
          </p:nvPr>
        </p:nvSpPr>
        <p:spPr/>
        <p:txBody>
          <a:bodyPr/>
          <a:lstStyle/>
          <a:p>
            <a:fld id="{8384804F-9AC6-4840-85EB-619542A54C16}" type="slidenum">
              <a:rPr lang="en-US" altLang="zh-CN">
                <a:cs typeface="Calibri" pitchFamily="34" charset="0"/>
              </a:rPr>
              <a:pPr/>
              <a:t>57</a:t>
            </a:fld>
            <a:endParaRPr lang="en-US" altLang="zh-CN">
              <a:cs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695" name="Title 1"/>
          <p:cNvSpPr>
            <a:spLocks noGrp="1" noChangeArrowheads="1"/>
          </p:cNvSpPr>
          <p:nvPr>
            <p:ph type="title" idx="4294967295"/>
          </p:nvPr>
        </p:nvSpPr>
        <p:spPr>
          <a:ln/>
        </p:spPr>
        <p:txBody>
          <a:bodyPr/>
          <a:lstStyle/>
          <a:p>
            <a:r>
              <a:rPr lang=""/>
              <a:t>Prósimus Pasu</a:t>
            </a:r>
          </a:p>
        </p:txBody>
      </p:sp>
      <p:sp>
        <p:nvSpPr>
          <p:cNvPr id="150696" name="Date Placeholder 3"/>
          <p:cNvSpPr>
            <a:spLocks noGrp="1" noChangeArrowheads="1"/>
          </p:cNvSpPr>
          <p:nvPr>
            <p:ph type="dt" sz="quarter" idx="10"/>
          </p:nvPr>
        </p:nvSpPr>
        <p:spPr/>
        <p:txBody>
          <a:bodyPr/>
          <a:lstStyle/>
          <a:p>
            <a:fld id="{85BF6E25-95A5-4EDD-8A0B-C57D81F85692}" type="datetime2">
              <a:rPr lang="en-US" altLang="zh-CN">
                <a:cs typeface="Calibri" pitchFamily="34" charset="0"/>
              </a:rPr>
              <a:pPr/>
              <a:t>Friday, July 12, 2024</a:t>
            </a:fld>
            <a:endParaRPr lang="en-US" altLang="zh-CN">
              <a:cs typeface="Calibri" pitchFamily="34" charset="0"/>
            </a:endParaRPr>
          </a:p>
        </p:txBody>
      </p:sp>
      <p:sp>
        <p:nvSpPr>
          <p:cNvPr id="15069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150698" name="Slide Number Placeholder 5"/>
          <p:cNvSpPr>
            <a:spLocks noGrp="1" noChangeArrowheads="1"/>
          </p:cNvSpPr>
          <p:nvPr>
            <p:ph type="sldNum" sz="quarter" idx="12"/>
          </p:nvPr>
        </p:nvSpPr>
        <p:spPr/>
        <p:txBody>
          <a:bodyPr/>
          <a:lstStyle/>
          <a:p>
            <a:fld id="{4D53BC23-A483-4F5C-ABF7-45663E8AA52B}" type="slidenum">
              <a:rPr lang="en-US" altLang="zh-CN">
                <a:cs typeface="Calibri" pitchFamily="34" charset="0"/>
              </a:rPr>
              <a:pPr/>
              <a:t>58</a:t>
            </a:fld>
            <a:endParaRPr lang="en-US" altLang="zh-CN">
              <a:cs typeface="Calibri" pitchFamily="34" charset="0"/>
            </a:endParaRPr>
          </a:p>
        </p:txBody>
      </p:sp>
      <p:graphicFrame>
        <p:nvGraphicFramePr>
          <p:cNvPr id="150699" name="Table 2"/>
          <p:cNvGraphicFramePr>
            <a:graphicFrameLocks noGrp="1"/>
          </p:cNvGraphicFramePr>
          <p:nvPr>
            <p:extLst>
              <p:ext uri="{D42A27DB-BD31-4B8C-83A1-F6EECF244321}">
                <p14:modId xmlns:p14="http://schemas.microsoft.com/office/powerpoint/2010/main" val="3585037332"/>
              </p:ext>
            </p:extLst>
          </p:nvPr>
        </p:nvGraphicFramePr>
        <p:xfrm>
          <a:off x="2919413" y="1520825"/>
          <a:ext cx="6848995" cy="3243900"/>
        </p:xfrm>
        <a:graphic>
          <a:graphicData uri="http://schemas.openxmlformats.org/drawingml/2006/table">
            <a:tbl>
              <a:tblPr/>
              <a:tblGrid>
                <a:gridCol w="2240483">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1" i="0" u="none" strike="noStrike" cap="none" normalizeH="0" baseline="0" dirty="0">
                          <a:ln>
                            <a:noFill/>
                          </a:ln>
                          <a:solidFill>
                            <a:srgbClr val="FFFFFF"/>
                          </a:solidFill>
                          <a:effectLst/>
                          <a:latin typeface="Calibri" pitchFamily="34" charset="0"/>
                          <a:cs typeface="Calibri" pitchFamily="34" charset="0"/>
                        </a:rPr>
                        <a:t>Data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 sz="1800" b="1" i="0" u="none" strike="noStrike" cap="none" normalizeH="0" baseline="0">
                          <a:ln>
                            <a:noFill/>
                          </a:ln>
                          <a:solidFill>
                            <a:srgbClr val="FFFFFF"/>
                          </a:solidFill>
                          <a:effectLst/>
                          <a:latin typeface="Calibri" pitchFamily="34" charset="0"/>
                          <a:cs typeface="Calibri" pitchFamily="34" charset="0"/>
                        </a:rPr>
                        <a:t>Tarefa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10/07/2024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Webinar y Divulgason di Pruposta Straw</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22/07 - 23/07/2024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dirty="0">
                          <a:ln>
                            <a:noFill/>
                          </a:ln>
                          <a:solidFill>
                            <a:srgbClr val="000000"/>
                          </a:solidFill>
                          <a:effectLst/>
                          <a:latin typeface="Calibri" pitchFamily="34" charset="0"/>
                          <a:cs typeface="Calibri" pitchFamily="34" charset="0"/>
                        </a:rPr>
                        <a:t>Sesons Tékniku Prizensial ku Partis Interesadu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080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29/07/2024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Seson Tékniku Virtual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93713">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02/08/2024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Prazu pa kualker kumentáriu adisiunal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560388">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Otonu di 2024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 sz="1800" b="0" i="0" u="none" strike="noStrike" cap="none" normalizeH="0" baseline="0">
                          <a:ln>
                            <a:noFill/>
                          </a:ln>
                          <a:solidFill>
                            <a:srgbClr val="000000"/>
                          </a:solidFill>
                          <a:effectLst/>
                          <a:latin typeface="Calibri" pitchFamily="34" charset="0"/>
                          <a:cs typeface="Calibri" pitchFamily="34" charset="0"/>
                        </a:rPr>
                        <a:t>Aprizenta prujetu di rigulamentus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150722" name="Content Placeholder 2"/>
          <p:cNvSpPr>
            <a:spLocks noGrp="1" noChangeArrowheads="1"/>
          </p:cNvSpPr>
          <p:nvPr>
            <p:ph idx="4294967295"/>
          </p:nvPr>
        </p:nvSpPr>
        <p:spPr>
          <a:xfrm>
            <a:off x="609600" y="5338763"/>
            <a:ext cx="10972800" cy="365125"/>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lnSpc>
                <a:spcPct val="80000"/>
              </a:lnSpc>
              <a:buFont typeface="Arial" charset="0"/>
              <a:buNone/>
            </a:pPr>
            <a:r>
              <a:rPr lang="" sz="2200">
                <a:cs typeface="Calibri" pitchFamily="34" charset="0"/>
              </a:rPr>
              <a:t>Manda email pa </a:t>
            </a:r>
            <a:r>
              <a:rPr lang="" sz="2200">
                <a:cs typeface="Calibri" pitchFamily="34" charset="0"/>
                <a:hlinkClick r:id="rId3"/>
              </a:rPr>
              <a:t>doer.smart@mass.gov</a:t>
            </a:r>
            <a:r>
              <a:rPr lang="" sz="2200">
                <a:cs typeface="Calibri" pitchFamily="34" charset="0"/>
              </a:rPr>
              <a:t> ku purguntas o kumentárius.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773" name="Title 1"/>
          <p:cNvSpPr>
            <a:spLocks noGrp="1" noChangeArrowheads="1"/>
          </p:cNvSpPr>
          <p:nvPr>
            <p:ph type="title" idx="4294967295"/>
          </p:nvPr>
        </p:nvSpPr>
        <p:spPr>
          <a:ln/>
        </p:spPr>
        <p:txBody>
          <a:bodyPr/>
          <a:lstStyle/>
          <a:p>
            <a:r>
              <a:rPr lang="en-US" altLang="zh-CN">
                <a:ea typeface="宋体" charset="-122"/>
              </a:rPr>
              <a:t>Definitions</a:t>
            </a:r>
          </a:p>
        </p:txBody>
      </p:sp>
      <p:sp>
        <p:nvSpPr>
          <p:cNvPr id="152774" name="Content Placeholder 2"/>
          <p:cNvSpPr>
            <a:spLocks noGrp="1" noChangeArrowheads="1"/>
          </p:cNvSpPr>
          <p:nvPr>
            <p:ph idx="4294967295"/>
          </p:nvPr>
        </p:nvSpPr>
        <p:spPr>
          <a:xfrm>
            <a:off x="422275" y="1158875"/>
            <a:ext cx="11345863" cy="4983163"/>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numCol="2"/>
          <a:lstStyle/>
          <a:p>
            <a:r>
              <a:rPr lang="en-US" sz="2400" dirty="0"/>
              <a:t>ASO: Affected System Operator</a:t>
            </a:r>
          </a:p>
          <a:p>
            <a:r>
              <a:rPr lang="en-US" sz="2400" dirty="0"/>
              <a:t>ASTGU: Agricultural Solar Tariff Generation Unit</a:t>
            </a:r>
          </a:p>
          <a:p>
            <a:r>
              <a:rPr lang="en-US" sz="2400" dirty="0"/>
              <a:t>CIP: Capital Investment Project</a:t>
            </a:r>
          </a:p>
          <a:p>
            <a:r>
              <a:rPr lang="en-US" sz="2400" dirty="0"/>
              <a:t>CSS: Community Shared Solar</a:t>
            </a:r>
          </a:p>
          <a:p>
            <a:r>
              <a:rPr lang="en-US" sz="2400" dirty="0"/>
              <a:t>DOER: Department of Energy Resources</a:t>
            </a:r>
          </a:p>
          <a:p>
            <a:r>
              <a:rPr lang="en-US" sz="2400" dirty="0"/>
              <a:t>EDC: Electric Distribution Company </a:t>
            </a:r>
            <a:r>
              <a:rPr lang="en-US" sz="1600" dirty="0"/>
              <a:t>(National Grid, </a:t>
            </a:r>
            <a:r>
              <a:rPr lang="en-US" sz="1600" dirty="0" err="1"/>
              <a:t>Eversource</a:t>
            </a:r>
            <a:r>
              <a:rPr lang="en-US" sz="1600" dirty="0"/>
              <a:t>, </a:t>
            </a:r>
            <a:r>
              <a:rPr lang="en-US" sz="1600" dirty="0" err="1"/>
              <a:t>Unitil</a:t>
            </a:r>
            <a:r>
              <a:rPr lang="en-US" sz="1600" dirty="0"/>
              <a:t>)</a:t>
            </a:r>
          </a:p>
          <a:p>
            <a:r>
              <a:rPr lang="en-US" sz="2400" dirty="0"/>
              <a:t>ISA: Interconnection Service Agreement </a:t>
            </a:r>
          </a:p>
          <a:p>
            <a:r>
              <a:rPr lang="en-US" sz="2400" dirty="0"/>
              <a:t>kW: Kilowatt</a:t>
            </a:r>
          </a:p>
          <a:p>
            <a:r>
              <a:rPr lang="en-US" sz="2400" dirty="0"/>
              <a:t>LICSS: Low-income Community Shared Solar</a:t>
            </a:r>
          </a:p>
          <a:p>
            <a:r>
              <a:rPr lang="en-US" sz="2400" dirty="0"/>
              <a:t>LIP: Low-income Property </a:t>
            </a:r>
          </a:p>
          <a:p>
            <a:r>
              <a:rPr lang="en-US" sz="2400" dirty="0"/>
              <a:t>MW: Megawatt</a:t>
            </a:r>
          </a:p>
          <a:p>
            <a:r>
              <a:rPr lang="en-US" sz="2400" dirty="0"/>
              <a:t>PSQ: Preliminary Statement of Qualification </a:t>
            </a:r>
          </a:p>
          <a:p>
            <a:r>
              <a:rPr lang="en-US" sz="2400" dirty="0"/>
              <a:t>R1: Residential rate class</a:t>
            </a:r>
          </a:p>
          <a:p>
            <a:r>
              <a:rPr lang="en-US" sz="2400" dirty="0"/>
              <a:t>R2: Low-income residential rate class</a:t>
            </a:r>
          </a:p>
          <a:p>
            <a:r>
              <a:rPr lang="en-US" sz="2400" dirty="0"/>
              <a:t>RPS: Renewable Portfolio Standard</a:t>
            </a:r>
          </a:p>
          <a:p>
            <a:r>
              <a:rPr lang="en-US" sz="2400" dirty="0"/>
              <a:t>SIP: SMART Incentive Payment </a:t>
            </a:r>
          </a:p>
          <a:p>
            <a:r>
              <a:rPr lang="en-US" sz="2400" dirty="0"/>
              <a:t>STGU: Solar Tariff Generation Unit</a:t>
            </a:r>
          </a:p>
          <a:p>
            <a:r>
              <a:rPr lang="en-US" sz="2400" dirty="0"/>
              <a:t>SQ: Statement of Qualification</a:t>
            </a:r>
          </a:p>
          <a:p>
            <a:endParaRPr lang="en-US" sz="2400" dirty="0"/>
          </a:p>
        </p:txBody>
      </p:sp>
      <p:sp>
        <p:nvSpPr>
          <p:cNvPr id="152775" name="Date Placeholder 3"/>
          <p:cNvSpPr>
            <a:spLocks noGrp="1" noChangeArrowheads="1"/>
          </p:cNvSpPr>
          <p:nvPr>
            <p:ph type="dt" sz="quarter" idx="10"/>
          </p:nvPr>
        </p:nvSpPr>
        <p:spPr/>
        <p:txBody>
          <a:bodyPr/>
          <a:lstStyle/>
          <a:p>
            <a:fld id="{9CB1FAA2-6F61-4DEF-B765-0D5A15C8B08C}" type="datetime2">
              <a:rPr lang="en-US" altLang="zh-CN">
                <a:cs typeface="Calibri" pitchFamily="34" charset="0"/>
              </a:rPr>
              <a:pPr/>
              <a:t>Friday, July 12, 2024</a:t>
            </a:fld>
            <a:endParaRPr lang="en-US" altLang="zh-CN">
              <a:cs typeface="Calibri" pitchFamily="34" charset="0"/>
            </a:endParaRPr>
          </a:p>
        </p:txBody>
      </p:sp>
      <p:sp>
        <p:nvSpPr>
          <p:cNvPr id="152776"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en-US" altLang="zh-CN">
                <a:cs typeface="Calibri" pitchFamily="34" charset="0"/>
              </a:rPr>
              <a:t>Policy Deliberative</a:t>
            </a:r>
          </a:p>
        </p:txBody>
      </p:sp>
      <p:sp>
        <p:nvSpPr>
          <p:cNvPr id="152777" name="Slide Number Placeholder 5"/>
          <p:cNvSpPr>
            <a:spLocks noGrp="1" noChangeArrowheads="1"/>
          </p:cNvSpPr>
          <p:nvPr>
            <p:ph type="sldNum" sz="quarter" idx="12"/>
          </p:nvPr>
        </p:nvSpPr>
        <p:spPr/>
        <p:txBody>
          <a:bodyPr/>
          <a:lstStyle/>
          <a:p>
            <a:fld id="{DAA7B2A9-43FE-470F-96D9-58F4719C6421}" type="slidenum">
              <a:rPr lang="en-US" altLang="zh-CN">
                <a:cs typeface="Calibri" pitchFamily="34" charset="0"/>
              </a:rPr>
              <a:pPr/>
              <a:t>59</a:t>
            </a:fld>
            <a:endParaRPr lang="en-US" altLang="zh-CN">
              <a:cs typeface="Calibri"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15" name="Content Placeholder 2"/>
          <p:cNvSpPr>
            <a:spLocks noGrp="1" noChangeArrowheads="1"/>
          </p:cNvSpPr>
          <p:nvPr>
            <p:ph idx="4294967295"/>
          </p:nvPr>
        </p:nvSpPr>
        <p:spPr>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pPr marL="0" indent="0" algn="ctr"/>
            <a:endParaRPr lang="en-US" altLang="zh-CN">
              <a:ea typeface="宋体" charset="-122"/>
            </a:endParaRPr>
          </a:p>
          <a:p>
            <a:pPr marL="0" indent="0" algn="ctr"/>
            <a:endParaRPr lang="en-US" altLang="zh-CN">
              <a:ea typeface="宋体" charset="-122"/>
            </a:endParaRPr>
          </a:p>
          <a:p>
            <a:pPr marL="0" indent="0" algn="ctr">
              <a:buFont typeface="Arial" charset="0"/>
              <a:buNone/>
            </a:pPr>
            <a:r>
              <a:rPr lang=""/>
              <a:t>NOTA: TUDU DETALHIS DI KONSESON DI PRUGRAMA </a:t>
            </a:r>
          </a:p>
          <a:p>
            <a:pPr marL="0" indent="0" algn="ctr">
              <a:buFont typeface="Arial" charset="0"/>
              <a:buNone/>
            </a:pPr>
            <a:r>
              <a:rPr lang=""/>
              <a:t>SUJEITU A MUDANSAS</a:t>
            </a:r>
          </a:p>
          <a:p>
            <a:pPr marL="0" indent="0">
              <a:buFont typeface="Arial" charset="0"/>
              <a:buNone/>
            </a:pPr>
            <a:endParaRPr lang="en-US" altLang="zh-CN">
              <a:ea typeface="宋体" charset="-122"/>
            </a:endParaRPr>
          </a:p>
        </p:txBody>
      </p:sp>
      <p:sp>
        <p:nvSpPr>
          <p:cNvPr id="71316" name="Date Placeholder 3"/>
          <p:cNvSpPr>
            <a:spLocks noGrp="1" noChangeArrowheads="1"/>
          </p:cNvSpPr>
          <p:nvPr>
            <p:ph type="dt" sz="quarter" idx="10"/>
          </p:nvPr>
        </p:nvSpPr>
        <p:spPr/>
        <p:txBody>
          <a:bodyPr/>
          <a:lstStyle/>
          <a:p>
            <a:fld id="{C7853341-E45E-4A9E-96F6-54BCB25BE70A}" type="datetime2">
              <a:rPr lang="en-US" altLang="zh-CN">
                <a:cs typeface="Calibri" pitchFamily="34" charset="0"/>
              </a:rPr>
              <a:pPr/>
              <a:t>Friday, July 12, 2024</a:t>
            </a:fld>
            <a:endParaRPr lang="en-US" altLang="zh-CN">
              <a:cs typeface="Calibri" pitchFamily="34" charset="0"/>
            </a:endParaRPr>
          </a:p>
        </p:txBody>
      </p:sp>
      <p:sp>
        <p:nvSpPr>
          <p:cNvPr id="7131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1318" name="Slide Number Placeholder 5"/>
          <p:cNvSpPr>
            <a:spLocks noGrp="1" noChangeArrowheads="1"/>
          </p:cNvSpPr>
          <p:nvPr>
            <p:ph type="sldNum" sz="quarter" idx="12"/>
          </p:nvPr>
        </p:nvSpPr>
        <p:spPr/>
        <p:txBody>
          <a:bodyPr/>
          <a:lstStyle/>
          <a:p>
            <a:fld id="{F9C8C3A4-988C-4375-9536-4523864AE84F}" type="slidenum">
              <a:rPr lang="en-US" altLang="zh-CN">
                <a:cs typeface="Calibri" pitchFamily="34" charset="0"/>
              </a:rPr>
              <a:pPr/>
              <a:t>6</a:t>
            </a:fld>
            <a:endParaRPr lang="en-US" altLang="zh-CN">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B8E"/>
        </a:solidFill>
        <a:effectLst/>
      </p:bgPr>
    </p:bg>
    <p:spTree>
      <p:nvGrpSpPr>
        <p:cNvPr id="1" name=""/>
        <p:cNvGrpSpPr/>
        <p:nvPr/>
      </p:nvGrpSpPr>
      <p:grpSpPr>
        <a:xfrm>
          <a:off x="0" y="0"/>
          <a:ext cx="0" cy="0"/>
          <a:chOff x="0" y="0"/>
          <a:chExt cx="0" cy="0"/>
        </a:xfrm>
      </p:grpSpPr>
      <p:sp>
        <p:nvSpPr>
          <p:cNvPr id="72345" name="Title 1"/>
          <p:cNvSpPr>
            <a:spLocks noGrp="1" noChangeArrowheads="1"/>
          </p:cNvSpPr>
          <p:nvPr>
            <p:ph type="title" idx="4294967295"/>
          </p:nvPr>
        </p:nvSpPr>
        <p:spPr>
          <a:xfrm>
            <a:off x="609600" y="152400"/>
            <a:ext cx="10972800" cy="6569075"/>
          </a:xfrm>
          <a:ln/>
        </p:spPr>
        <p:txBody>
          <a:bodyPr/>
          <a:lstStyle/>
          <a:p>
            <a:r>
              <a:rPr lang="">
                <a:solidFill>
                  <a:schemeClr val="bg1"/>
                </a:solidFill>
              </a:rPr>
              <a:t>Strutura</a:t>
            </a:r>
          </a:p>
        </p:txBody>
      </p:sp>
      <p:sp>
        <p:nvSpPr>
          <p:cNvPr id="72346" name="Date Placeholder 3"/>
          <p:cNvSpPr>
            <a:spLocks noGrp="1" noChangeArrowheads="1"/>
          </p:cNvSpPr>
          <p:nvPr>
            <p:ph type="dt" sz="quarter" idx="10"/>
          </p:nvPr>
        </p:nvSpPr>
        <p:spPr/>
        <p:txBody>
          <a:bodyPr/>
          <a:lstStyle/>
          <a:p>
            <a:fld id="{AEA2BC39-32F7-43BC-84A3-68D9FC923E22}" type="datetime2">
              <a:rPr lang="en-US" altLang="zh-CN">
                <a:cs typeface="Calibri" pitchFamily="34" charset="0"/>
              </a:rPr>
              <a:pPr/>
              <a:t>Friday, July 12, 2024</a:t>
            </a:fld>
            <a:endParaRPr lang="en-US" altLang="zh-CN">
              <a:cs typeface="Calibri" pitchFamily="34" charset="0"/>
            </a:endParaRPr>
          </a:p>
        </p:txBody>
      </p:sp>
      <p:sp>
        <p:nvSpPr>
          <p:cNvPr id="72347"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2348" name="Slide Number Placeholder 5"/>
          <p:cNvSpPr>
            <a:spLocks noGrp="1" noChangeArrowheads="1"/>
          </p:cNvSpPr>
          <p:nvPr>
            <p:ph type="sldNum" sz="quarter" idx="12"/>
          </p:nvPr>
        </p:nvSpPr>
        <p:spPr/>
        <p:txBody>
          <a:bodyPr/>
          <a:lstStyle/>
          <a:p>
            <a:fld id="{A0801A85-48D8-431D-82D9-5DDAE7839046}" type="slidenum">
              <a:rPr lang="en-US" altLang="zh-CN">
                <a:cs typeface="Calibri" pitchFamily="34" charset="0"/>
              </a:rPr>
              <a:pPr/>
              <a:t>7</a:t>
            </a:fld>
            <a:endParaRPr lang="en-US" altLang="zh-CN">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75" name="Title 1"/>
          <p:cNvSpPr>
            <a:spLocks noGrp="1" noChangeArrowheads="1"/>
          </p:cNvSpPr>
          <p:nvPr>
            <p:ph type="title" idx="4294967295"/>
          </p:nvPr>
        </p:nvSpPr>
        <p:spPr>
          <a:ln/>
        </p:spPr>
        <p:txBody>
          <a:bodyPr/>
          <a:lstStyle/>
          <a:p>
            <a:r>
              <a:rPr lang=""/>
              <a:t>Strutura di Blokus</a:t>
            </a:r>
          </a:p>
        </p:txBody>
      </p:sp>
      <p:sp>
        <p:nvSpPr>
          <p:cNvPr id="73376" name="Content Placeholder 2"/>
          <p:cNvSpPr>
            <a:spLocks noGrp="1" noChangeArrowheads="1"/>
          </p:cNvSpPr>
          <p:nvPr>
            <p:ph idx="4294967295"/>
          </p:nvPr>
        </p:nvSpPr>
        <p:spPr>
          <a:xfrm>
            <a:off x="609600" y="1154113"/>
            <a:ext cx="10972800" cy="5195887"/>
          </a:xfrm>
          <a:ln/>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p>
            <a:r>
              <a:rPr lang="" sz="2800" dirty="0">
                <a:cs typeface="Calibri" pitchFamily="34" charset="0"/>
              </a:rPr>
              <a:t>Prugrama sta bai pasa di si strutura atual di blokus di kapasidadi pré-diterminadu ku taxas di konpensason di bazi dikresenti pa un </a:t>
            </a:r>
            <a:r>
              <a:rPr lang="" sz="2800" b="1" dirty="0">
                <a:cs typeface="Calibri" pitchFamily="34" charset="0"/>
              </a:rPr>
              <a:t>strutura di blokus y taxas ajustável anualmenti. </a:t>
            </a:r>
          </a:p>
          <a:p>
            <a:pPr lvl="1"/>
            <a:r>
              <a:rPr lang="" sz="2400" dirty="0">
                <a:cs typeface="Calibri" pitchFamily="34" charset="0"/>
              </a:rPr>
              <a:t>Taxas di konpensason di bazi y blokus di kapasidadi ta bai ser ajustadu </a:t>
            </a:r>
            <a:r>
              <a:rPr lang="" sz="2400" b="1" dirty="0">
                <a:cs typeface="Calibri" pitchFamily="34" charset="0"/>
              </a:rPr>
              <a:t>tudu anu</a:t>
            </a:r>
            <a:r>
              <a:rPr lang="" sz="2400" dirty="0">
                <a:cs typeface="Calibri" pitchFamily="34" charset="0"/>
              </a:rPr>
              <a:t> ku bazi na un mudelu di kustus pré-diterminadu y adaptadu a ikunumia sular di Massachusetts.</a:t>
            </a:r>
          </a:p>
          <a:p>
            <a:pPr lvl="2"/>
            <a:r>
              <a:rPr lang="" sz="2000" dirty="0">
                <a:cs typeface="Calibri" pitchFamily="34" charset="0"/>
              </a:rPr>
              <a:t>Taxas anual y kapasidadi podi ser ajustadu pa riba o pa baxu, konformi kondisons di merkadu y di prugresus rializadu na konkretizason di objetivus sular. </a:t>
            </a:r>
          </a:p>
          <a:p>
            <a:pPr lvl="2"/>
            <a:r>
              <a:rPr lang="" sz="2000" dirty="0">
                <a:cs typeface="Calibri" pitchFamily="34" charset="0"/>
              </a:rPr>
              <a:t>Taxas di insentivu adisiunal ta bai ser objetu di ajustamentu na anbitu di rivizion anual.</a:t>
            </a:r>
          </a:p>
          <a:p>
            <a:pPr lvl="1"/>
            <a:r>
              <a:rPr lang="" sz="2400" dirty="0">
                <a:cs typeface="Calibri" pitchFamily="34" charset="0"/>
              </a:rPr>
              <a:t>DOER ta bai kontrata un konsultor pa riavalia kustus di inerjia sular na un bazi anual.</a:t>
            </a:r>
          </a:p>
          <a:p>
            <a:pPr lvl="2"/>
            <a:r>
              <a:rPr lang="" sz="2000" dirty="0">
                <a:cs typeface="Calibri" pitchFamily="34" charset="0"/>
              </a:rPr>
              <a:t>DOER/konsultor ta bai pidi partis interesadu di setor dadus sobri kustus pa garanti ma dadus sobri kustus é sertu y riprizentativu.</a:t>
            </a:r>
            <a:endParaRPr lang="en-US" altLang="zh-CN" sz="2000" dirty="0">
              <a:ea typeface="宋体" charset="-122"/>
              <a:cs typeface="Calibri" pitchFamily="34" charset="0"/>
            </a:endParaRPr>
          </a:p>
        </p:txBody>
      </p:sp>
      <p:sp>
        <p:nvSpPr>
          <p:cNvPr id="73377" name="Date Placeholder 3"/>
          <p:cNvSpPr>
            <a:spLocks noGrp="1" noChangeArrowheads="1"/>
          </p:cNvSpPr>
          <p:nvPr>
            <p:ph type="dt" sz="quarter" idx="10"/>
          </p:nvPr>
        </p:nvSpPr>
        <p:spPr/>
        <p:txBody>
          <a:bodyPr/>
          <a:lstStyle/>
          <a:p>
            <a:fld id="{B149CBFC-74DA-4F0B-BEF0-C2A8ED2B329E}" type="datetime2">
              <a:rPr lang="en-US" altLang="zh-CN">
                <a:cs typeface="Calibri" pitchFamily="34" charset="0"/>
              </a:rPr>
              <a:pPr/>
              <a:t>Friday, July 12, 2024</a:t>
            </a:fld>
            <a:endParaRPr lang="en-US" altLang="zh-CN">
              <a:cs typeface="Calibri" pitchFamily="34" charset="0"/>
            </a:endParaRPr>
          </a:p>
        </p:txBody>
      </p:sp>
      <p:sp>
        <p:nvSpPr>
          <p:cNvPr id="73378"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3379" name="Slide Number Placeholder 5"/>
          <p:cNvSpPr>
            <a:spLocks noGrp="1" noChangeArrowheads="1"/>
          </p:cNvSpPr>
          <p:nvPr>
            <p:ph type="sldNum" sz="quarter" idx="12"/>
          </p:nvPr>
        </p:nvSpPr>
        <p:spPr/>
        <p:txBody>
          <a:bodyPr/>
          <a:lstStyle/>
          <a:p>
            <a:fld id="{9ED14C72-29E1-4F1A-A493-535D16CC48DB}" type="slidenum">
              <a:rPr lang="en-US" altLang="zh-CN">
                <a:cs typeface="Calibri" pitchFamily="34" charset="0"/>
              </a:rPr>
              <a:pPr/>
              <a:t>8</a:t>
            </a:fld>
            <a:endParaRPr lang="en-US" altLang="zh-CN">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06" name="Title 1"/>
          <p:cNvSpPr>
            <a:spLocks noGrp="1" noChangeArrowheads="1"/>
          </p:cNvSpPr>
          <p:nvPr>
            <p:ph type="title" idx="4294967295"/>
          </p:nvPr>
        </p:nvSpPr>
        <p:spPr>
          <a:ln/>
        </p:spPr>
        <p:txBody>
          <a:bodyPr/>
          <a:lstStyle/>
          <a:p>
            <a:r>
              <a:rPr lang="" sz="3600">
                <a:cs typeface="Calibri" pitchFamily="34" charset="0"/>
              </a:rPr>
              <a:t>        Kapasidadi Ilimitadu pa Pikenus Prujetu (≤25 kW) </a:t>
            </a:r>
          </a:p>
        </p:txBody>
      </p:sp>
      <p:sp>
        <p:nvSpPr>
          <p:cNvPr id="74407" name="Content Placeholder 2"/>
          <p:cNvSpPr>
            <a:spLocks noGrp="1" noChangeArrowheads="1"/>
          </p:cNvSpPr>
          <p:nvPr>
            <p:ph idx="4294967295"/>
          </p:nvPr>
        </p:nvSpPr>
        <p:spPr>
          <a:ln/>
        </p:spPr>
        <p:txBody>
          <a:bodyPr/>
          <a:lstStyle/>
          <a:p>
            <a:r>
              <a:rPr lang="" dirty="0"/>
              <a:t>Pikenus Prujetu (≤25 kW) ta bai dexa di sta sujeitu a atribuisons di kapasidadi y DOER </a:t>
            </a:r>
            <a:r>
              <a:rPr lang="" b="1" dirty="0"/>
              <a:t>ka ta bai limita kuantidadi di kapasidadi ki podi ser kualifikadu pa prujetus ≤25 kW anualmenti.</a:t>
            </a:r>
            <a:r>
              <a:rPr lang="" sz="2800" dirty="0">
                <a:cs typeface="Calibri" pitchFamily="34" charset="0"/>
              </a:rPr>
              <a:t> </a:t>
            </a:r>
          </a:p>
          <a:p>
            <a:r>
              <a:rPr lang="" sz="2800" dirty="0">
                <a:cs typeface="Calibri" pitchFamily="34" charset="0"/>
              </a:rPr>
              <a:t>Pikenus Prujetu ta bai rizerva kapasidadi na un bazi rigular y es ta bai dexa di ser obrigadu a aprizenta un Diklarason Priliminar di Kualifikason (PSQ).</a:t>
            </a:r>
          </a:p>
          <a:p>
            <a:pPr lvl="1"/>
            <a:r>
              <a:rPr lang="" sz="2400" dirty="0">
                <a:cs typeface="Calibri" pitchFamily="34" charset="0"/>
              </a:rPr>
              <a:t>Kandidatus ta bai risebi un diklarason di kualifikason nun prusesu di un etapa na mumentu di auturizason di interligason.</a:t>
            </a:r>
          </a:p>
        </p:txBody>
      </p:sp>
      <p:sp>
        <p:nvSpPr>
          <p:cNvPr id="74408" name="Date Placeholder 3"/>
          <p:cNvSpPr>
            <a:spLocks noGrp="1" noChangeArrowheads="1"/>
          </p:cNvSpPr>
          <p:nvPr>
            <p:ph type="dt" sz="quarter" idx="10"/>
          </p:nvPr>
        </p:nvSpPr>
        <p:spPr/>
        <p:txBody>
          <a:bodyPr/>
          <a:lstStyle/>
          <a:p>
            <a:fld id="{4B7D0208-4686-4821-9033-5CC65E834DD7}" type="datetime2">
              <a:rPr lang="en-US" altLang="zh-CN">
                <a:cs typeface="Calibri" pitchFamily="34" charset="0"/>
              </a:rPr>
              <a:pPr/>
              <a:t>Friday, July 12, 2024</a:t>
            </a:fld>
            <a:endParaRPr lang="en-US" altLang="zh-CN">
              <a:cs typeface="Calibri" pitchFamily="34" charset="0"/>
            </a:endParaRPr>
          </a:p>
        </p:txBody>
      </p:sp>
      <p:sp>
        <p:nvSpPr>
          <p:cNvPr id="74409" name="Footer Placeholder 4"/>
          <p:cNvSpPr>
            <a:spLocks noGrp="1" noChangeArrowheads="1"/>
          </p:cNvSpPr>
          <p:nvPr>
            <p:ph type="ftr" sz="quarter" idx="1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
                <a:cs typeface="Calibri" pitchFamily="34" charset="0"/>
              </a:rPr>
              <a:t>Pulitika Deliberativu</a:t>
            </a:r>
          </a:p>
        </p:txBody>
      </p:sp>
      <p:sp>
        <p:nvSpPr>
          <p:cNvPr id="74410" name="Slide Number Placeholder 5"/>
          <p:cNvSpPr>
            <a:spLocks noGrp="1" noChangeArrowheads="1"/>
          </p:cNvSpPr>
          <p:nvPr>
            <p:ph type="sldNum" sz="quarter" idx="12"/>
          </p:nvPr>
        </p:nvSpPr>
        <p:spPr/>
        <p:txBody>
          <a:bodyPr/>
          <a:lstStyle/>
          <a:p>
            <a:fld id="{CCEB7217-7A22-47C5-AA49-9B361F24B076}" type="slidenum">
              <a:rPr lang="en-US" altLang="zh-CN">
                <a:cs typeface="Calibri" pitchFamily="34" charset="0"/>
              </a:rPr>
              <a:pPr/>
              <a:t>9</a:t>
            </a:fld>
            <a:endParaRPr lang="en-US" altLang="zh-CN">
              <a:cs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1.0"/>
  <p:tag name="AS_RELEASE_DATE" val="2018.01.17"/>
  <p:tag name="AS_TITLE" val="Aspose.Slides for .NET 4.0 Client Profile"/>
  <p:tag name="AS_VERSION" val="18.1"/>
</p:tagLst>
</file>

<file path=ppt/tags/tag2.xml><?xml version="1.0" encoding="utf-8"?>
<p:tagLst xmlns:a="http://schemas.openxmlformats.org/drawingml/2006/main" xmlns:r="http://schemas.openxmlformats.org/officeDocument/2006/relationships" xmlns:p="http://schemas.openxmlformats.org/presentationml/2006/main">
  <p:tag name="OFFISYNC_SLIDE_GUID" val="0414cfea-8f0e-448b-be2d-76065ce1a6b7"/>
</p:tagLst>
</file>

<file path=ppt/theme/theme1.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10.xml><?xml version="1.0" encoding="utf-8"?>
<a:theme xmlns:a="http://schemas.openxmlformats.org/drawingml/2006/main" name="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1.xml><?xml version="1.0" encoding="utf-8"?>
<a:theme xmlns:a="http://schemas.openxmlformats.org/drawingml/2006/main" name="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2.xml><?xml version="1.0" encoding="utf-8"?>
<a:theme xmlns:a="http://schemas.openxmlformats.org/drawingml/2006/main" name="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3.xml><?xml version="1.0" encoding="utf-8"?>
<a:theme xmlns:a="http://schemas.openxmlformats.org/drawingml/2006/main" name="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4.xml><?xml version="1.0" encoding="utf-8"?>
<a:theme xmlns:a="http://schemas.openxmlformats.org/drawingml/2006/main" name="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5.xml><?xml version="1.0" encoding="utf-8"?>
<a:theme xmlns:a="http://schemas.openxmlformats.org/drawingml/2006/main" name="1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6.xml><?xml version="1.0" encoding="utf-8"?>
<a:theme xmlns:a="http://schemas.openxmlformats.org/drawingml/2006/main" name="1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7.xml><?xml version="1.0" encoding="utf-8"?>
<a:theme xmlns:a="http://schemas.openxmlformats.org/drawingml/2006/main" name="1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8.xml><?xml version="1.0" encoding="utf-8"?>
<a:theme xmlns:a="http://schemas.openxmlformats.org/drawingml/2006/main" name="1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19.xml><?xml version="1.0" encoding="utf-8"?>
<a:theme xmlns:a="http://schemas.openxmlformats.org/drawingml/2006/main" name="1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xml><?xml version="1.0" encoding="utf-8"?>
<a:theme xmlns:a="http://schemas.openxmlformats.org/drawingml/2006/main" name="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0.xml><?xml version="1.0" encoding="utf-8"?>
<a:theme xmlns:a="http://schemas.openxmlformats.org/drawingml/2006/main" name="1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1.xml><?xml version="1.0" encoding="utf-8"?>
<a:theme xmlns:a="http://schemas.openxmlformats.org/drawingml/2006/main" name="1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2.xml><?xml version="1.0" encoding="utf-8"?>
<a:theme xmlns:a="http://schemas.openxmlformats.org/drawingml/2006/main" name="1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3.xml><?xml version="1.0" encoding="utf-8"?>
<a:theme xmlns:a="http://schemas.openxmlformats.org/drawingml/2006/main" name="1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4.xml><?xml version="1.0" encoding="utf-8"?>
<a:theme xmlns:a="http://schemas.openxmlformats.org/drawingml/2006/main" name="1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5.xml><?xml version="1.0" encoding="utf-8"?>
<a:theme xmlns:a="http://schemas.openxmlformats.org/drawingml/2006/main" name="2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6.xml><?xml version="1.0" encoding="utf-8"?>
<a:theme xmlns:a="http://schemas.openxmlformats.org/drawingml/2006/main" name="2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7.xml><?xml version="1.0" encoding="utf-8"?>
<a:theme xmlns:a="http://schemas.openxmlformats.org/drawingml/2006/main" name="2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8.xml><?xml version="1.0" encoding="utf-8"?>
<a:theme xmlns:a="http://schemas.openxmlformats.org/drawingml/2006/main" name="2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29.xml><?xml version="1.0" encoding="utf-8"?>
<a:theme xmlns:a="http://schemas.openxmlformats.org/drawingml/2006/main" name="2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0.xml><?xml version="1.0" encoding="utf-8"?>
<a:theme xmlns:a="http://schemas.openxmlformats.org/drawingml/2006/main" name="2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3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6.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39.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4.xml><?xml version="1.0" encoding="utf-8"?>
<a:theme xmlns:a="http://schemas.openxmlformats.org/drawingml/2006/main" name="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0.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41.xml><?xml version="1.0" encoding="utf-8"?>
<a:theme xmlns:a="http://schemas.openxmlformats.org/drawingml/2006/main" name="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2.xml><?xml version="1.0" encoding="utf-8"?>
<a:theme xmlns:a="http://schemas.openxmlformats.org/drawingml/2006/main" name="2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3.xml><?xml version="1.0" encoding="utf-8"?>
<a:theme xmlns:a="http://schemas.openxmlformats.org/drawingml/2006/main" name="2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4.xml><?xml version="1.0" encoding="utf-8"?>
<a:theme xmlns:a="http://schemas.openxmlformats.org/drawingml/2006/main" name="2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5.xml><?xml version="1.0" encoding="utf-8"?>
<a:theme xmlns:a="http://schemas.openxmlformats.org/drawingml/2006/main" name="2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6.xml><?xml version="1.0" encoding="utf-8"?>
<a:theme xmlns:a="http://schemas.openxmlformats.org/drawingml/2006/main" name="3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7.xml><?xml version="1.0" encoding="utf-8"?>
<a:theme xmlns:a="http://schemas.openxmlformats.org/drawingml/2006/main" name="3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8.xml><?xml version="1.0" encoding="utf-8"?>
<a:theme xmlns:a="http://schemas.openxmlformats.org/drawingml/2006/main" name="3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49.xml><?xml version="1.0" encoding="utf-8"?>
<a:theme xmlns:a="http://schemas.openxmlformats.org/drawingml/2006/main" name="3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50.xml><?xml version="1.0" encoding="utf-8"?>
<a:theme xmlns:a="http://schemas.openxmlformats.org/drawingml/2006/main" name="3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1.xml><?xml version="1.0" encoding="utf-8"?>
<a:theme xmlns:a="http://schemas.openxmlformats.org/drawingml/2006/main" name="3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2.xml><?xml version="1.0" encoding="utf-8"?>
<a:theme xmlns:a="http://schemas.openxmlformats.org/drawingml/2006/main" name="3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3.xml><?xml version="1.0" encoding="utf-8"?>
<a:theme xmlns:a="http://schemas.openxmlformats.org/drawingml/2006/main" name="37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4.xml><?xml version="1.0" encoding="utf-8"?>
<a:theme xmlns:a="http://schemas.openxmlformats.org/drawingml/2006/main" name="38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5.xml><?xml version="1.0" encoding="utf-8"?>
<a:theme xmlns:a="http://schemas.openxmlformats.org/drawingml/2006/main" name="39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6.xml><?xml version="1.0" encoding="utf-8"?>
<a:theme xmlns:a="http://schemas.openxmlformats.org/drawingml/2006/main" name="40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7.xml><?xml version="1.0" encoding="utf-8"?>
<a:theme xmlns:a="http://schemas.openxmlformats.org/drawingml/2006/main" name="41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8.xml><?xml version="1.0" encoding="utf-8"?>
<a:theme xmlns:a="http://schemas.openxmlformats.org/drawingml/2006/main" name="42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59.xml><?xml version="1.0" encoding="utf-8"?>
<a:theme xmlns:a="http://schemas.openxmlformats.org/drawingml/2006/main" name="4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60.xml><?xml version="1.0" encoding="utf-8"?>
<a:theme xmlns:a="http://schemas.openxmlformats.org/drawingml/2006/main" name="4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1.xml><?xml version="1.0" encoding="utf-8"?>
<a:theme xmlns:a="http://schemas.openxmlformats.org/drawingml/2006/main" name="45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2.xml><?xml version="1.0" encoding="utf-8"?>
<a:theme xmlns:a="http://schemas.openxmlformats.org/drawingml/2006/main" name="46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objectDefaults>
  <a:extraClrSchemeLst/>
</a:theme>
</file>

<file path=ppt/theme/theme8.xml><?xml version="1.0" encoding="utf-8"?>
<a:theme xmlns:a="http://schemas.openxmlformats.org/drawingml/2006/main" name="3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9.xml><?xml version="1.0" encoding="utf-8"?>
<a:theme xmlns:a="http://schemas.openxmlformats.org/drawingml/2006/main" name="4_E3 Avant Garde">
  <a:themeElements>
    <a:clrScheme name="E3 Bright (PPT)">
      <a:dk1>
        <a:srgbClr val="034E6E"/>
      </a:dk1>
      <a:lt1>
        <a:srgbClr val="FFFFFF"/>
      </a:lt1>
      <a:dk2>
        <a:srgbClr val="000000"/>
      </a:dk2>
      <a:lt2>
        <a:srgbClr val="EEECE1"/>
      </a:lt2>
      <a:accent1>
        <a:srgbClr val="6EA1B6"/>
      </a:accent1>
      <a:accent2>
        <a:srgbClr val="FFC400"/>
      </a:accent2>
      <a:accent3>
        <a:srgbClr val="FF5E39"/>
      </a:accent3>
      <a:accent4>
        <a:srgbClr val="30D773"/>
      </a:accent4>
      <a:accent5>
        <a:srgbClr val="FF8700"/>
      </a:accent5>
      <a:accent6>
        <a:srgbClr val="4458D2"/>
      </a:accent6>
      <a:hlink>
        <a:srgbClr val="6565FF"/>
      </a:hlink>
      <a:folHlink>
        <a:srgbClr val="800080"/>
      </a:folHlink>
    </a:clrScheme>
    <a:fontScheme name="Arial Black-Arial">
      <a:majorFont>
        <a:latin typeface="Arial Black"/>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Pct val="100000"/>
          <a:buFontTx/>
          <a:buNone/>
          <a:tabLst/>
          <a:defRPr kumimoji="0" lang="en-US" sz="1800" b="0" i="0" u="none" strike="noStrike" cap="none" normalizeH="0" baseline="0" smtClean="0">
            <a:ln>
              <a:noFill/>
            </a:ln>
            <a:solidFill>
              <a:schemeClr val="tx1"/>
            </a:solidFill>
            <a:effectLst/>
            <a:latin typeface="Calibri" pitchFamily="34" charset="0"/>
            <a:cs typeface="Calibri" pitchFamily="34" charset="0"/>
          </a:defRPr>
        </a:defPPr>
      </a:lstStyle>
    </a:lnDef>
    <a:txDef>
      <a:spPr>
        <a:noFill/>
      </a:spPr>
      <a:bodyPr wrap="square" rtlCol="0">
        <a:spAutoFit/>
      </a:bodyPr>
      <a:lstStyle>
        <a:defPPr algn="l">
          <a:defRPr dirty="0" err="1" smtClean="0">
            <a:solidFill>
              <a:schemeClr val="accent1"/>
            </a:solidFill>
          </a:defRPr>
        </a:defPPr>
      </a:lstStyle>
    </a:txDef>
  </a:objectDefaults>
  <a:extraClrSchemeLst/>
  <a:extLst>
    <a:ext uri="{05A4C25C-085E-4340-85A3-A5531E510DB2}">
      <thm15:themeFamily xmlns:thm15="http://schemas.microsoft.com/office/thememl/2012/main" name="Default Theme" id="{D2FCC78E-8B1E-4AF0-A689-9507B1021D59}" vid="{1B49CFBE-B38A-45E1-9323-0591D1673776}"/>
    </a:ext>
  </a:ext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04CFB0DC48448CBA564356C72ADD" ma:contentTypeVersion="14" ma:contentTypeDescription="Create a new document." ma:contentTypeScope="" ma:versionID="89885f55327f9537673bb598874544c6">
  <xsd:schema xmlns:xsd="http://www.w3.org/2001/XMLSchema" xmlns:xs="http://www.w3.org/2001/XMLSchema" xmlns:p="http://schemas.microsoft.com/office/2006/metadata/properties" xmlns:ns2="f4537cc0-5f84-424b-92b6-409d02327cad" xmlns:ns3="acfa276b-4a56-46b4-b275-3bfd83a0c9ce" targetNamespace="http://schemas.microsoft.com/office/2006/metadata/properties" ma:root="true" ma:fieldsID="0edf902548e126b56156dade19a294e9" ns2:_="" ns3:_="">
    <xsd:import namespace="f4537cc0-5f84-424b-92b6-409d02327cad"/>
    <xsd:import namespace="acfa276b-4a56-46b4-b275-3bfd83a0c9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537cc0-5f84-424b-92b6-409d02327c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fa276b-4a56-46b4-b275-3bfd83a0c9c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93e805-f7ce-4253-8aab-8f50cd24aa8d}" ma:internalName="TaxCatchAll" ma:showField="CatchAllData" ma:web="acfa276b-4a56-46b4-b275-3bfd83a0c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537cc0-5f84-424b-92b6-409d02327cad">
      <Terms xmlns="http://schemas.microsoft.com/office/infopath/2007/PartnerControls"/>
    </lcf76f155ced4ddcb4097134ff3c332f>
    <TaxCatchAll xmlns="acfa276b-4a56-46b4-b275-3bfd83a0c9ce" xsi:nil="true"/>
    <SharedWithUsers xmlns="acfa276b-4a56-46b4-b275-3bfd83a0c9ce">
      <UserInfo>
        <DisplayName>Dobbs, Ben (ENE)</DisplayName>
        <AccountId>24</AccountId>
        <AccountType/>
      </UserInfo>
      <UserInfo>
        <DisplayName>McDaniel, Sarah (ENE)</DisplayName>
        <AccountId>26</AccountId>
        <AccountType/>
      </UserInfo>
      <UserInfo>
        <DisplayName>McDonough, Chris G (ENE)</DisplayName>
        <AccountId>195</AccountId>
        <AccountType/>
      </UserInfo>
      <UserInfo>
        <DisplayName>Frongillo, Cobi (ENE)</DisplayName>
        <AccountId>221</AccountId>
        <AccountType/>
      </UserInfo>
      <UserInfo>
        <DisplayName>Fletcher, Grace (ENE)</DisplayName>
        <AccountId>111</AccountId>
        <AccountType/>
      </UserInfo>
      <UserInfo>
        <DisplayName>Judge, Kerry (ENE)</DisplayName>
        <AccountId>182</AccountId>
        <AccountType/>
      </UserInfo>
      <UserInfo>
        <DisplayName>Maddalena, Lesley (ENE)</DisplayName>
        <AccountId>165</AccountId>
        <AccountType/>
      </UserInfo>
      <UserInfo>
        <DisplayName>Sergeant, Kara (ENE)</DisplayName>
        <AccountId>11</AccountId>
        <AccountType/>
      </UserInfo>
      <UserInfo>
        <DisplayName>Meserve, Samantha (ENE)</DisplayName>
        <AccountId>13</AccountId>
        <AccountType/>
      </UserInfo>
      <UserInfo>
        <DisplayName>Maho</DisplayName>
        <AccountId>246</AccountId>
        <AccountType/>
      </UserInfo>
    </SharedWithUsers>
    <MediaLengthInSeconds xmlns="f4537cc0-5f84-424b-92b6-409d02327cad" xsi:nil="true"/>
  </documentManagement>
</p:properties>
</file>

<file path=customXml/itemProps1.xml><?xml version="1.0" encoding="utf-8"?>
<ds:datastoreItem xmlns:ds="http://schemas.openxmlformats.org/officeDocument/2006/customXml" ds:itemID="{4A462969-6C5A-4D08-A5CA-0A8ED13B9D1B}"/>
</file>

<file path=customXml/itemProps2.xml><?xml version="1.0" encoding="utf-8"?>
<ds:datastoreItem xmlns:ds="http://schemas.openxmlformats.org/officeDocument/2006/customXml" ds:itemID="{EAB4F07F-67BC-4C77-929A-55CDE9D57C3F}"/>
</file>

<file path=customXml/itemProps3.xml><?xml version="1.0" encoding="utf-8"?>
<ds:datastoreItem xmlns:ds="http://schemas.openxmlformats.org/officeDocument/2006/customXml" ds:itemID="{B427CB4F-D609-459B-BCAA-86815FB3DA8B}"/>
</file>

<file path=docProps/app.xml><?xml version="1.0" encoding="utf-8"?>
<Properties xmlns="http://schemas.openxmlformats.org/officeDocument/2006/extended-properties" xmlns:vt="http://schemas.openxmlformats.org/officeDocument/2006/docPropsVTypes">
  <Template>office theme</Template>
  <TotalTime>24</TotalTime>
  <Words>6361</Words>
  <Application>Microsoft Office PowerPoint</Application>
  <PresentationFormat>Widescreen</PresentationFormat>
  <Paragraphs>688</Paragraphs>
  <Slides>59</Slides>
  <Notes>33</Notes>
  <HiddenSlides>1</HiddenSlides>
  <MMClips>0</MMClips>
  <ScaleCrop>false</ScaleCrop>
  <HeadingPairs>
    <vt:vector size="6" baseType="variant">
      <vt:variant>
        <vt:lpstr>Fonts Used</vt:lpstr>
      </vt:variant>
      <vt:variant>
        <vt:i4>8</vt:i4>
      </vt:variant>
      <vt:variant>
        <vt:lpstr>Theme</vt:lpstr>
      </vt:variant>
      <vt:variant>
        <vt:i4>62</vt:i4>
      </vt:variant>
      <vt:variant>
        <vt:lpstr>Slide Titles</vt:lpstr>
      </vt:variant>
      <vt:variant>
        <vt:i4>59</vt:i4>
      </vt:variant>
    </vt:vector>
  </HeadingPairs>
  <TitlesOfParts>
    <vt:vector size="129" baseType="lpstr">
      <vt:lpstr>宋体</vt:lpstr>
      <vt:lpstr>Arial</vt:lpstr>
      <vt:lpstr>Arial Black</vt:lpstr>
      <vt:lpstr>Arial,Sans-Serif</vt:lpstr>
      <vt:lpstr>Calibri</vt:lpstr>
      <vt:lpstr>Calibri Light</vt:lpstr>
      <vt:lpstr>Cambria Math</vt:lpstr>
      <vt:lpstr>Wingdings 2</vt:lpstr>
      <vt:lpstr>Office Theme</vt:lpstr>
      <vt:lpstr>2_E3 Avant Garde</vt:lpstr>
      <vt:lpstr>Custom Design</vt:lpstr>
      <vt:lpstr>E3 Avant Garde</vt:lpstr>
      <vt:lpstr>1_Office Theme</vt:lpstr>
      <vt:lpstr>2_Office Theme</vt:lpstr>
      <vt:lpstr>3_Office Theme</vt:lpstr>
      <vt:lpstr>3_E3 Avant Garde</vt:lpstr>
      <vt:lpstr>4_E3 Avant Garde</vt:lpstr>
      <vt:lpstr>5_E3 Avant Garde</vt:lpstr>
      <vt:lpstr>6_E3 Avant Garde</vt:lpstr>
      <vt:lpstr>7_E3 Avant Garde</vt:lpstr>
      <vt:lpstr>8_E3 Avant Garde</vt:lpstr>
      <vt:lpstr>9_E3 Avant Garde</vt:lpstr>
      <vt:lpstr>10_E3 Avant Garde</vt:lpstr>
      <vt:lpstr>11_E3 Avant Garde</vt:lpstr>
      <vt:lpstr>12_E3 Avant Garde</vt:lpstr>
      <vt:lpstr>13_E3 Avant Garde</vt:lpstr>
      <vt:lpstr>14_E3 Avant Garde</vt:lpstr>
      <vt:lpstr>15_E3 Avant Garde</vt:lpstr>
      <vt:lpstr>16_E3 Avant Garde</vt:lpstr>
      <vt:lpstr>17_E3 Avant Garde</vt:lpstr>
      <vt:lpstr>18_E3 Avant Garde</vt:lpstr>
      <vt:lpstr>19_E3 Avant Garde</vt:lpstr>
      <vt:lpstr>20_E3 Avant Garde</vt:lpstr>
      <vt:lpstr>21_E3 Avant Garde</vt:lpstr>
      <vt:lpstr>22_E3 Avant Garde</vt:lpstr>
      <vt:lpstr>23_E3 Avant Garde</vt:lpstr>
      <vt:lpstr>24_E3 Avant Garde</vt:lpstr>
      <vt:lpstr>25_E3 Avant Garde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1_E3 Avant Garde</vt:lpstr>
      <vt:lpstr>26_E3 Avant Garde</vt:lpstr>
      <vt:lpstr>27_E3 Avant Garde</vt:lpstr>
      <vt:lpstr>28_E3 Avant Garde</vt:lpstr>
      <vt:lpstr>29_E3 Avant Garde</vt:lpstr>
      <vt:lpstr>30_E3 Avant Garde</vt:lpstr>
      <vt:lpstr>31_E3 Avant Garde</vt:lpstr>
      <vt:lpstr>32_E3 Avant Garde</vt:lpstr>
      <vt:lpstr>33_E3 Avant Garde</vt:lpstr>
      <vt:lpstr>34_E3 Avant Garde</vt:lpstr>
      <vt:lpstr>35_E3 Avant Garde</vt:lpstr>
      <vt:lpstr>36_E3 Avant Garde</vt:lpstr>
      <vt:lpstr>37_E3 Avant Garde</vt:lpstr>
      <vt:lpstr>38_E3 Avant Garde</vt:lpstr>
      <vt:lpstr>39_E3 Avant Garde</vt:lpstr>
      <vt:lpstr>40_E3 Avant Garde</vt:lpstr>
      <vt:lpstr>41_E3 Avant Garde</vt:lpstr>
      <vt:lpstr>42_E3 Avant Garde</vt:lpstr>
      <vt:lpstr>43_E3 Avant Garde</vt:lpstr>
      <vt:lpstr>44_E3 Avant Garde</vt:lpstr>
      <vt:lpstr>45_E3 Avant Garde</vt:lpstr>
      <vt:lpstr>46_E3 Avant Garde</vt:lpstr>
      <vt:lpstr>Pruposta Straw di Solar Massachusetts Renewable Target (SMART) 10 di julhu, 2024</vt:lpstr>
      <vt:lpstr>Indisi</vt:lpstr>
      <vt:lpstr>Vizon Jeral</vt:lpstr>
      <vt:lpstr>Kontributu ti dia di oji</vt:lpstr>
      <vt:lpstr>Prinsipius Orientador</vt:lpstr>
      <vt:lpstr>PowerPoint Presentation</vt:lpstr>
      <vt:lpstr>Strutura</vt:lpstr>
      <vt:lpstr>Strutura di Blokus</vt:lpstr>
      <vt:lpstr>        Kapasidadi Ilimitadu pa Pikenus Prujetu (≤25 kW) </vt:lpstr>
      <vt:lpstr>       Kapasidadi Anual di Bloku - Prujetus Grandi (&gt;25 kW)</vt:lpstr>
      <vt:lpstr>Atribuisons di Kapasidadi pa Prujetu Grandi</vt:lpstr>
      <vt:lpstr>Rizervas di Kapasidadi</vt:lpstr>
      <vt:lpstr>Konpensason di Prujetus Grandi (&gt;25 kW)</vt:lpstr>
      <vt:lpstr>Konpensason di Pikenus Prujetu (≤ 25 kW)</vt:lpstr>
      <vt:lpstr>Prusesu</vt:lpstr>
      <vt:lpstr>Periudus di Rizerva</vt:lpstr>
      <vt:lpstr>Tranzison di Prugrama</vt:lpstr>
      <vt:lpstr>Suplimentus</vt:lpstr>
      <vt:lpstr>Valoris Stimadu di Suplimentus</vt:lpstr>
      <vt:lpstr>Suplimentu di Pratileras Ilevadu</vt:lpstr>
      <vt:lpstr>Kuberturas</vt:lpstr>
      <vt:lpstr>Entidadis Publiku</vt:lpstr>
      <vt:lpstr>Sistemas di Armazinamentu di Inerjia</vt:lpstr>
      <vt:lpstr>Sistemas di Armazinamentu di Inerjia</vt:lpstr>
      <vt:lpstr>Pruteson Anbiental</vt:lpstr>
      <vt:lpstr>Utilizason di Solu y Lukalizason</vt:lpstr>
      <vt:lpstr>Ilejibilidadi di utilizason di Solu</vt:lpstr>
      <vt:lpstr>Subtrator di Greenfield</vt:lpstr>
      <vt:lpstr>Munitor Anbiental</vt:lpstr>
      <vt:lpstr>Normas di Dizenpenhu</vt:lpstr>
      <vt:lpstr>Suplimentu di Binifisius Kumunitáriu</vt:lpstr>
      <vt:lpstr>Agrivoltaikus</vt:lpstr>
      <vt:lpstr>Unidadis di Pruduson ku Tarifa Sular Agrikula</vt:lpstr>
      <vt:lpstr>Terenus Agrikula risen-kriadu </vt:lpstr>
      <vt:lpstr>Terenus agrikula risen-kriadu </vt:lpstr>
      <vt:lpstr>Rikizitus di Altura di Painel</vt:lpstr>
      <vt:lpstr>Iseson a Rikizitus di Lus Sular</vt:lpstr>
      <vt:lpstr>Operasons Risentimenti Prupostu</vt:lpstr>
      <vt:lpstr>Kulturas Konparável</vt:lpstr>
      <vt:lpstr>Izenson pa Diminuison di Rendimentu</vt:lpstr>
      <vt:lpstr>Radiason Fotosintétiku Ativu</vt:lpstr>
      <vt:lpstr>Ikuidadi</vt:lpstr>
      <vt:lpstr>Ikuidadi y Asesibilidadi</vt:lpstr>
      <vt:lpstr>Inerjia Sular Kumunitáriu Partilhadu  </vt:lpstr>
      <vt:lpstr>Inerjia Sular Kumunitáriu Partilhadu (kont.)</vt:lpstr>
      <vt:lpstr>Difinison di Prupriedadi di Rendimentu Baxu</vt:lpstr>
      <vt:lpstr>Difinison di Klienti ku Rendimentu Baxu</vt:lpstr>
      <vt:lpstr>Unidadis di Pruduson di Tarifa Sular di Baxu Rendimentu</vt:lpstr>
      <vt:lpstr>Prupriedadi di Terserus</vt:lpstr>
      <vt:lpstr>Pruteson di konsumidor</vt:lpstr>
      <vt:lpstr>Posi Diretu di Rizidensia</vt:lpstr>
      <vt:lpstr>Prupriedadi Rizidensial di Terserus</vt:lpstr>
      <vt:lpstr> Inerjia Sular Kumunitáriu Partilhadu </vt:lpstr>
      <vt:lpstr>Inerjia Sular Kumunitáriu Partilhadu (kont.) </vt:lpstr>
      <vt:lpstr>Otus Inisiativa</vt:lpstr>
      <vt:lpstr>Otus Mudansa</vt:lpstr>
      <vt:lpstr>Prósimus Pasu</vt:lpstr>
      <vt:lpstr>Prósimus Pasu</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Meserve, Samantha (ENE)</dc:creator>
  <cp:lastModifiedBy>Alla P</cp:lastModifiedBy>
  <cp:revision>7</cp:revision>
  <cp:lastPrinted>1601-01-01T00:00:00Z</cp:lastPrinted>
  <dcterms:created xsi:type="dcterms:W3CDTF">2023-08-29T14:46:58Z</dcterms:created>
  <dcterms:modified xsi:type="dcterms:W3CDTF">2024-07-12T15:58:53Z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0x01010029AC04CFB0DC48448CBA564356C72ADD</vt:lpwstr>
  </property>
  <property fmtid="{D5CDD505-2E9C-101B-9397-08002B2CF9AE}" pid="5" name="lcf76f155ced4ddcb4097134ff3c332f">
    <vt:lpwstr/>
  </property>
  <property fmtid="{D5CDD505-2E9C-101B-9397-08002B2CF9AE}" pid="6" name="MediaServiceImageTags">
    <vt:lpwstr/>
  </property>
  <property fmtid="{D5CDD505-2E9C-101B-9397-08002B2CF9AE}" pid="7" name="Order">
    <vt:r8>42544700</vt:r8>
  </property>
  <property fmtid="{D5CDD505-2E9C-101B-9397-08002B2CF9AE}" pid="8" name="SharedWithUsers">
    <vt:lpwstr>24;#Dobbs, Ben (ENE);#26;#McDaniel, Sarah (ENE);#195;#McDonough, Chris G (ENE);#221;#Frongillo, Cobi (ENE);#111;#Fletcher, Grace (ENE);#182;#Judge, Kerry (ENE);#165;#Maddalena, Lesley (ENE);#11;#Sergeant, Kara (ENE);#13;#Meserve, Samantha (ENE);#246;#Maho</vt:lpwstr>
  </property>
  <property fmtid="{D5CDD505-2E9C-101B-9397-08002B2CF9AE}" pid="9" name="TaxCatchAll">
    <vt:lpwstr/>
  </property>
  <property fmtid="{D5CDD505-2E9C-101B-9397-08002B2CF9AE}" pid="10" name="TemplateUrl">
    <vt:lpwstr/>
  </property>
  <property fmtid="{D5CDD505-2E9C-101B-9397-08002B2CF9AE}" pid="11" name="TriggerFlowInfo">
    <vt:lpwstr/>
  </property>
  <property fmtid="{D5CDD505-2E9C-101B-9397-08002B2CF9AE}" pid="12" name="xd_ProgID">
    <vt:lpwstr/>
  </property>
  <property fmtid="{D5CDD505-2E9C-101B-9397-08002B2CF9AE}" pid="13" name="xd_Signature">
    <vt:bool>false</vt:bool>
  </property>
  <property fmtid="{D5CDD505-2E9C-101B-9397-08002B2CF9AE}" pid="14" name="_SourceUrl">
    <vt:lpwstr/>
  </property>
  <property fmtid="{D5CDD505-2E9C-101B-9397-08002B2CF9AE}" pid="15" name="_SharedFileIndex">
    <vt:lpwstr/>
  </property>
</Properties>
</file>