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Masters/slideMaster13.xml" ContentType="application/vnd.openxmlformats-officedocument.presentationml.slideMaster+xml"/>
  <Override PartName="/ppt/slideMasters/slideMaster14.xml" ContentType="application/vnd.openxmlformats-officedocument.presentationml.slideMaster+xml"/>
  <Override PartName="/ppt/slideMasters/slideMaster15.xml" ContentType="application/vnd.openxmlformats-officedocument.presentationml.slideMaster+xml"/>
  <Override PartName="/ppt/slideMasters/slideMaster16.xml" ContentType="application/vnd.openxmlformats-officedocument.presentationml.slideMaster+xml"/>
  <Override PartName="/ppt/slideMasters/slideMaster17.xml" ContentType="application/vnd.openxmlformats-officedocument.presentationml.slideMaster+xml"/>
  <Override PartName="/ppt/slideMasters/slideMaster18.xml" ContentType="application/vnd.openxmlformats-officedocument.presentationml.slideMaster+xml"/>
  <Override PartName="/ppt/slideMasters/slideMaster19.xml" ContentType="application/vnd.openxmlformats-officedocument.presentationml.slideMaster+xml"/>
  <Override PartName="/ppt/slideMasters/slideMaster20.xml" ContentType="application/vnd.openxmlformats-officedocument.presentationml.slideMaster+xml"/>
  <Override PartName="/ppt/slideMasters/slideMaster21.xml" ContentType="application/vnd.openxmlformats-officedocument.presentationml.slideMaster+xml"/>
  <Override PartName="/ppt/slideMasters/slideMaster22.xml" ContentType="application/vnd.openxmlformats-officedocument.presentationml.slideMaster+xml"/>
  <Override PartName="/ppt/slideMasters/slideMaster23.xml" ContentType="application/vnd.openxmlformats-officedocument.presentationml.slideMaster+xml"/>
  <Override PartName="/ppt/slideMasters/slideMaster24.xml" ContentType="application/vnd.openxmlformats-officedocument.presentationml.slideMaster+xml"/>
  <Override PartName="/ppt/slideMasters/slideMaster25.xml" ContentType="application/vnd.openxmlformats-officedocument.presentationml.slideMaster+xml"/>
  <Override PartName="/ppt/slideMasters/slideMaster26.xml" ContentType="application/vnd.openxmlformats-officedocument.presentationml.slideMaster+xml"/>
  <Override PartName="/ppt/slideMasters/slideMaster27.xml" ContentType="application/vnd.openxmlformats-officedocument.presentationml.slideMaster+xml"/>
  <Override PartName="/ppt/slideMasters/slideMaster28.xml" ContentType="application/vnd.openxmlformats-officedocument.presentationml.slideMaster+xml"/>
  <Override PartName="/ppt/slideMasters/slideMaster29.xml" ContentType="application/vnd.openxmlformats-officedocument.presentationml.slideMaster+xml"/>
  <Override PartName="/ppt/slideMasters/slideMaster30.xml" ContentType="application/vnd.openxmlformats-officedocument.presentationml.slideMaster+xml"/>
  <Override PartName="/ppt/slideMasters/slideMaster31.xml" ContentType="application/vnd.openxmlformats-officedocument.presentationml.slideMaster+xml"/>
  <Override PartName="/ppt/slideMasters/slideMaster32.xml" ContentType="application/vnd.openxmlformats-officedocument.presentationml.slideMaster+xml"/>
  <Override PartName="/ppt/slideMasters/slideMaster33.xml" ContentType="application/vnd.openxmlformats-officedocument.presentationml.slideMaster+xml"/>
  <Override PartName="/ppt/slideMasters/slideMaster34.xml" ContentType="application/vnd.openxmlformats-officedocument.presentationml.slideMaster+xml"/>
  <Override PartName="/ppt/slideMasters/slideMaster35.xml" ContentType="application/vnd.openxmlformats-officedocument.presentationml.slideMaster+xml"/>
  <Override PartName="/ppt/slideMasters/slideMaster36.xml" ContentType="application/vnd.openxmlformats-officedocument.presentationml.slideMaster+xml"/>
  <Override PartName="/ppt/slideMasters/slideMaster37.xml" ContentType="application/vnd.openxmlformats-officedocument.presentationml.slideMaster+xml"/>
  <Override PartName="/ppt/slideMasters/slideMaster38.xml" ContentType="application/vnd.openxmlformats-officedocument.presentationml.slideMaster+xml"/>
  <Override PartName="/ppt/slideMasters/slideMaster39.xml" ContentType="application/vnd.openxmlformats-officedocument.presentationml.slideMaster+xml"/>
  <Override PartName="/ppt/slideMasters/slideMaster40.xml" ContentType="application/vnd.openxmlformats-officedocument.presentationml.slideMaster+xml"/>
  <Override PartName="/ppt/slideMasters/slideMaster41.xml" ContentType="application/vnd.openxmlformats-officedocument.presentationml.slideMaster+xml"/>
  <Override PartName="/ppt/slideMasters/slideMaster42.xml" ContentType="application/vnd.openxmlformats-officedocument.presentationml.slideMaster+xml"/>
  <Override PartName="/ppt/slideMasters/slideMaster43.xml" ContentType="application/vnd.openxmlformats-officedocument.presentationml.slideMaster+xml"/>
  <Override PartName="/ppt/slideMasters/slideMaster44.xml" ContentType="application/vnd.openxmlformats-officedocument.presentationml.slideMaster+xml"/>
  <Override PartName="/ppt/slideMasters/slideMaster45.xml" ContentType="application/vnd.openxmlformats-officedocument.presentationml.slideMaster+xml"/>
  <Override PartName="/ppt/slideMasters/slideMaster46.xml" ContentType="application/vnd.openxmlformats-officedocument.presentationml.slideMaster+xml"/>
  <Override PartName="/ppt/slideMasters/slideMaster47.xml" ContentType="application/vnd.openxmlformats-officedocument.presentationml.slideMaster+xml"/>
  <Override PartName="/ppt/slideMasters/slideMaster48.xml" ContentType="application/vnd.openxmlformats-officedocument.presentationml.slideMaster+xml"/>
  <Override PartName="/ppt/slideMasters/slideMaster49.xml" ContentType="application/vnd.openxmlformats-officedocument.presentationml.slideMaster+xml"/>
  <Override PartName="/ppt/slideMasters/slideMaster50.xml" ContentType="application/vnd.openxmlformats-officedocument.presentationml.slideMaster+xml"/>
  <Override PartName="/ppt/slideMasters/slideMaster51.xml" ContentType="application/vnd.openxmlformats-officedocument.presentationml.slideMaster+xml"/>
  <Override PartName="/ppt/slideMasters/slideMaster52.xml" ContentType="application/vnd.openxmlformats-officedocument.presentationml.slideMaster+xml"/>
  <Override PartName="/ppt/slideMasters/slideMaster53.xml" ContentType="application/vnd.openxmlformats-officedocument.presentationml.slideMaster+xml"/>
  <Override PartName="/ppt/slideMasters/slideMaster54.xml" ContentType="application/vnd.openxmlformats-officedocument.presentationml.slideMaster+xml"/>
  <Override PartName="/ppt/slideMasters/slideMaster55.xml" ContentType="application/vnd.openxmlformats-officedocument.presentationml.slideMaster+xml"/>
  <Override PartName="/ppt/slideMasters/slideMaster56.xml" ContentType="application/vnd.openxmlformats-officedocument.presentationml.slideMaster+xml"/>
  <Override PartName="/ppt/slideMasters/slideMaster57.xml" ContentType="application/vnd.openxmlformats-officedocument.presentationml.slideMaster+xml"/>
  <Override PartName="/ppt/slideMasters/slideMaster58.xml" ContentType="application/vnd.openxmlformats-officedocument.presentationml.slideMaster+xml"/>
  <Override PartName="/ppt/slideMasters/slideMaster59.xml" ContentType="application/vnd.openxmlformats-officedocument.presentationml.slideMaster+xml"/>
  <Override PartName="/ppt/slideMasters/slideMaster60.xml" ContentType="application/vnd.openxmlformats-officedocument.presentationml.slideMaster+xml"/>
  <Override PartName="/ppt/slideMasters/slideMaster61.xml" ContentType="application/vnd.openxmlformats-officedocument.presentationml.slideMaster+xml"/>
  <Override PartName="/ppt/slideMasters/slideMaster6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theme/theme5.xml" ContentType="application/vnd.openxmlformats-officedocument.theme+xml"/>
  <Override PartName="/ppt/theme/themeOverride1.xml" ContentType="application/vnd.openxmlformats-officedocument.themeOverride+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theme/theme6.xml" ContentType="application/vnd.openxmlformats-officedocument.theme+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theme/theme7.xml" ContentType="application/vnd.openxmlformats-officedocument.theme+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theme/theme8.xml" ContentType="application/vnd.openxmlformats-officedocument.theme+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theme/theme9.xml" ContentType="application/vnd.openxmlformats-officedocument.theme+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theme/theme10.xml" ContentType="application/vnd.openxmlformats-officedocument.theme+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theme/theme11.xml" ContentType="application/vnd.openxmlformats-officedocument.theme+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slideLayouts/slideLayout132.xml" ContentType="application/vnd.openxmlformats-officedocument.presentationml.slideLayout+xml"/>
  <Override PartName="/ppt/theme/theme12.xml" ContentType="application/vnd.openxmlformats-officedocument.theme+xml"/>
  <Override PartName="/ppt/slideLayouts/slideLayout133.xml" ContentType="application/vnd.openxmlformats-officedocument.presentationml.slideLayout+xml"/>
  <Override PartName="/ppt/slideLayouts/slideLayout134.xml" ContentType="application/vnd.openxmlformats-officedocument.presentationml.slideLayout+xml"/>
  <Override PartName="/ppt/slideLayouts/slideLayout135.xml" ContentType="application/vnd.openxmlformats-officedocument.presentationml.slideLayout+xml"/>
  <Override PartName="/ppt/slideLayouts/slideLayout136.xml" ContentType="application/vnd.openxmlformats-officedocument.presentationml.slideLayout+xml"/>
  <Override PartName="/ppt/slideLayouts/slideLayout137.xml" ContentType="application/vnd.openxmlformats-officedocument.presentationml.slideLayout+xml"/>
  <Override PartName="/ppt/slideLayouts/slideLayout138.xml" ContentType="application/vnd.openxmlformats-officedocument.presentationml.slideLayout+xml"/>
  <Override PartName="/ppt/slideLayouts/slideLayout139.xml" ContentType="application/vnd.openxmlformats-officedocument.presentationml.slideLayout+xml"/>
  <Override PartName="/ppt/slideLayouts/slideLayout140.xml" ContentType="application/vnd.openxmlformats-officedocument.presentationml.slideLayout+xml"/>
  <Override PartName="/ppt/slideLayouts/slideLayout141.xml" ContentType="application/vnd.openxmlformats-officedocument.presentationml.slideLayout+xml"/>
  <Override PartName="/ppt/slideLayouts/slideLayout142.xml" ContentType="application/vnd.openxmlformats-officedocument.presentationml.slideLayout+xml"/>
  <Override PartName="/ppt/slideLayouts/slideLayout143.xml" ContentType="application/vnd.openxmlformats-officedocument.presentationml.slideLayout+xml"/>
  <Override PartName="/ppt/theme/theme13.xml" ContentType="application/vnd.openxmlformats-officedocument.theme+xml"/>
  <Override PartName="/ppt/slideLayouts/slideLayout144.xml" ContentType="application/vnd.openxmlformats-officedocument.presentationml.slideLayout+xml"/>
  <Override PartName="/ppt/slideLayouts/slideLayout145.xml" ContentType="application/vnd.openxmlformats-officedocument.presentationml.slideLayout+xml"/>
  <Override PartName="/ppt/slideLayouts/slideLayout146.xml" ContentType="application/vnd.openxmlformats-officedocument.presentationml.slideLayout+xml"/>
  <Override PartName="/ppt/slideLayouts/slideLayout147.xml" ContentType="application/vnd.openxmlformats-officedocument.presentationml.slideLayout+xml"/>
  <Override PartName="/ppt/slideLayouts/slideLayout148.xml" ContentType="application/vnd.openxmlformats-officedocument.presentationml.slideLayout+xml"/>
  <Override PartName="/ppt/slideLayouts/slideLayout149.xml" ContentType="application/vnd.openxmlformats-officedocument.presentationml.slideLayout+xml"/>
  <Override PartName="/ppt/slideLayouts/slideLayout150.xml" ContentType="application/vnd.openxmlformats-officedocument.presentationml.slideLayout+xml"/>
  <Override PartName="/ppt/slideLayouts/slideLayout151.xml" ContentType="application/vnd.openxmlformats-officedocument.presentationml.slideLayout+xml"/>
  <Override PartName="/ppt/slideLayouts/slideLayout152.xml" ContentType="application/vnd.openxmlformats-officedocument.presentationml.slideLayout+xml"/>
  <Override PartName="/ppt/slideLayouts/slideLayout153.xml" ContentType="application/vnd.openxmlformats-officedocument.presentationml.slideLayout+xml"/>
  <Override PartName="/ppt/slideLayouts/slideLayout154.xml" ContentType="application/vnd.openxmlformats-officedocument.presentationml.slideLayout+xml"/>
  <Override PartName="/ppt/theme/theme14.xml" ContentType="application/vnd.openxmlformats-officedocument.theme+xml"/>
  <Override PartName="/ppt/slideLayouts/slideLayout155.xml" ContentType="application/vnd.openxmlformats-officedocument.presentationml.slideLayout+xml"/>
  <Override PartName="/ppt/slideLayouts/slideLayout156.xml" ContentType="application/vnd.openxmlformats-officedocument.presentationml.slideLayout+xml"/>
  <Override PartName="/ppt/slideLayouts/slideLayout157.xml" ContentType="application/vnd.openxmlformats-officedocument.presentationml.slideLayout+xml"/>
  <Override PartName="/ppt/slideLayouts/slideLayout158.xml" ContentType="application/vnd.openxmlformats-officedocument.presentationml.slideLayout+xml"/>
  <Override PartName="/ppt/slideLayouts/slideLayout159.xml" ContentType="application/vnd.openxmlformats-officedocument.presentationml.slideLayout+xml"/>
  <Override PartName="/ppt/slideLayouts/slideLayout160.xml" ContentType="application/vnd.openxmlformats-officedocument.presentationml.slideLayout+xml"/>
  <Override PartName="/ppt/slideLayouts/slideLayout161.xml" ContentType="application/vnd.openxmlformats-officedocument.presentationml.slideLayout+xml"/>
  <Override PartName="/ppt/slideLayouts/slideLayout162.xml" ContentType="application/vnd.openxmlformats-officedocument.presentationml.slideLayout+xml"/>
  <Override PartName="/ppt/slideLayouts/slideLayout163.xml" ContentType="application/vnd.openxmlformats-officedocument.presentationml.slideLayout+xml"/>
  <Override PartName="/ppt/slideLayouts/slideLayout164.xml" ContentType="application/vnd.openxmlformats-officedocument.presentationml.slideLayout+xml"/>
  <Override PartName="/ppt/slideLayouts/slideLayout165.xml" ContentType="application/vnd.openxmlformats-officedocument.presentationml.slideLayout+xml"/>
  <Override PartName="/ppt/theme/theme15.xml" ContentType="application/vnd.openxmlformats-officedocument.theme+xml"/>
  <Override PartName="/ppt/slideLayouts/slideLayout166.xml" ContentType="application/vnd.openxmlformats-officedocument.presentationml.slideLayout+xml"/>
  <Override PartName="/ppt/slideLayouts/slideLayout167.xml" ContentType="application/vnd.openxmlformats-officedocument.presentationml.slideLayout+xml"/>
  <Override PartName="/ppt/slideLayouts/slideLayout168.xml" ContentType="application/vnd.openxmlformats-officedocument.presentationml.slideLayout+xml"/>
  <Override PartName="/ppt/slideLayouts/slideLayout169.xml" ContentType="application/vnd.openxmlformats-officedocument.presentationml.slideLayout+xml"/>
  <Override PartName="/ppt/slideLayouts/slideLayout170.xml" ContentType="application/vnd.openxmlformats-officedocument.presentationml.slideLayout+xml"/>
  <Override PartName="/ppt/slideLayouts/slideLayout171.xml" ContentType="application/vnd.openxmlformats-officedocument.presentationml.slideLayout+xml"/>
  <Override PartName="/ppt/slideLayouts/slideLayout172.xml" ContentType="application/vnd.openxmlformats-officedocument.presentationml.slideLayout+xml"/>
  <Override PartName="/ppt/slideLayouts/slideLayout173.xml" ContentType="application/vnd.openxmlformats-officedocument.presentationml.slideLayout+xml"/>
  <Override PartName="/ppt/slideLayouts/slideLayout174.xml" ContentType="application/vnd.openxmlformats-officedocument.presentationml.slideLayout+xml"/>
  <Override PartName="/ppt/slideLayouts/slideLayout175.xml" ContentType="application/vnd.openxmlformats-officedocument.presentationml.slideLayout+xml"/>
  <Override PartName="/ppt/slideLayouts/slideLayout176.xml" ContentType="application/vnd.openxmlformats-officedocument.presentationml.slideLayout+xml"/>
  <Override PartName="/ppt/theme/theme16.xml" ContentType="application/vnd.openxmlformats-officedocument.theme+xml"/>
  <Override PartName="/ppt/slideLayouts/slideLayout177.xml" ContentType="application/vnd.openxmlformats-officedocument.presentationml.slideLayout+xml"/>
  <Override PartName="/ppt/slideLayouts/slideLayout178.xml" ContentType="application/vnd.openxmlformats-officedocument.presentationml.slideLayout+xml"/>
  <Override PartName="/ppt/slideLayouts/slideLayout179.xml" ContentType="application/vnd.openxmlformats-officedocument.presentationml.slideLayout+xml"/>
  <Override PartName="/ppt/slideLayouts/slideLayout180.xml" ContentType="application/vnd.openxmlformats-officedocument.presentationml.slideLayout+xml"/>
  <Override PartName="/ppt/slideLayouts/slideLayout181.xml" ContentType="application/vnd.openxmlformats-officedocument.presentationml.slideLayout+xml"/>
  <Override PartName="/ppt/slideLayouts/slideLayout182.xml" ContentType="application/vnd.openxmlformats-officedocument.presentationml.slideLayout+xml"/>
  <Override PartName="/ppt/slideLayouts/slideLayout183.xml" ContentType="application/vnd.openxmlformats-officedocument.presentationml.slideLayout+xml"/>
  <Override PartName="/ppt/slideLayouts/slideLayout184.xml" ContentType="application/vnd.openxmlformats-officedocument.presentationml.slideLayout+xml"/>
  <Override PartName="/ppt/slideLayouts/slideLayout185.xml" ContentType="application/vnd.openxmlformats-officedocument.presentationml.slideLayout+xml"/>
  <Override PartName="/ppt/slideLayouts/slideLayout186.xml" ContentType="application/vnd.openxmlformats-officedocument.presentationml.slideLayout+xml"/>
  <Override PartName="/ppt/slideLayouts/slideLayout187.xml" ContentType="application/vnd.openxmlformats-officedocument.presentationml.slideLayout+xml"/>
  <Override PartName="/ppt/theme/theme17.xml" ContentType="application/vnd.openxmlformats-officedocument.theme+xml"/>
  <Override PartName="/ppt/slideLayouts/slideLayout188.xml" ContentType="application/vnd.openxmlformats-officedocument.presentationml.slideLayout+xml"/>
  <Override PartName="/ppt/slideLayouts/slideLayout189.xml" ContentType="application/vnd.openxmlformats-officedocument.presentationml.slideLayout+xml"/>
  <Override PartName="/ppt/slideLayouts/slideLayout190.xml" ContentType="application/vnd.openxmlformats-officedocument.presentationml.slideLayout+xml"/>
  <Override PartName="/ppt/slideLayouts/slideLayout191.xml" ContentType="application/vnd.openxmlformats-officedocument.presentationml.slideLayout+xml"/>
  <Override PartName="/ppt/slideLayouts/slideLayout192.xml" ContentType="application/vnd.openxmlformats-officedocument.presentationml.slideLayout+xml"/>
  <Override PartName="/ppt/slideLayouts/slideLayout193.xml" ContentType="application/vnd.openxmlformats-officedocument.presentationml.slideLayout+xml"/>
  <Override PartName="/ppt/slideLayouts/slideLayout194.xml" ContentType="application/vnd.openxmlformats-officedocument.presentationml.slideLayout+xml"/>
  <Override PartName="/ppt/slideLayouts/slideLayout195.xml" ContentType="application/vnd.openxmlformats-officedocument.presentationml.slideLayout+xml"/>
  <Override PartName="/ppt/slideLayouts/slideLayout196.xml" ContentType="application/vnd.openxmlformats-officedocument.presentationml.slideLayout+xml"/>
  <Override PartName="/ppt/slideLayouts/slideLayout197.xml" ContentType="application/vnd.openxmlformats-officedocument.presentationml.slideLayout+xml"/>
  <Override PartName="/ppt/slideLayouts/slideLayout198.xml" ContentType="application/vnd.openxmlformats-officedocument.presentationml.slideLayout+xml"/>
  <Override PartName="/ppt/theme/theme18.xml" ContentType="application/vnd.openxmlformats-officedocument.theme+xml"/>
  <Override PartName="/ppt/slideLayouts/slideLayout199.xml" ContentType="application/vnd.openxmlformats-officedocument.presentationml.slideLayout+xml"/>
  <Override PartName="/ppt/slideLayouts/slideLayout200.xml" ContentType="application/vnd.openxmlformats-officedocument.presentationml.slideLayout+xml"/>
  <Override PartName="/ppt/slideLayouts/slideLayout201.xml" ContentType="application/vnd.openxmlformats-officedocument.presentationml.slideLayout+xml"/>
  <Override PartName="/ppt/slideLayouts/slideLayout202.xml" ContentType="application/vnd.openxmlformats-officedocument.presentationml.slideLayout+xml"/>
  <Override PartName="/ppt/slideLayouts/slideLayout203.xml" ContentType="application/vnd.openxmlformats-officedocument.presentationml.slideLayout+xml"/>
  <Override PartName="/ppt/slideLayouts/slideLayout204.xml" ContentType="application/vnd.openxmlformats-officedocument.presentationml.slideLayout+xml"/>
  <Override PartName="/ppt/slideLayouts/slideLayout205.xml" ContentType="application/vnd.openxmlformats-officedocument.presentationml.slideLayout+xml"/>
  <Override PartName="/ppt/slideLayouts/slideLayout206.xml" ContentType="application/vnd.openxmlformats-officedocument.presentationml.slideLayout+xml"/>
  <Override PartName="/ppt/slideLayouts/slideLayout207.xml" ContentType="application/vnd.openxmlformats-officedocument.presentationml.slideLayout+xml"/>
  <Override PartName="/ppt/slideLayouts/slideLayout208.xml" ContentType="application/vnd.openxmlformats-officedocument.presentationml.slideLayout+xml"/>
  <Override PartName="/ppt/slideLayouts/slideLayout209.xml" ContentType="application/vnd.openxmlformats-officedocument.presentationml.slideLayout+xml"/>
  <Override PartName="/ppt/theme/theme19.xml" ContentType="application/vnd.openxmlformats-officedocument.theme+xml"/>
  <Override PartName="/ppt/slideLayouts/slideLayout210.xml" ContentType="application/vnd.openxmlformats-officedocument.presentationml.slideLayout+xml"/>
  <Override PartName="/ppt/slideLayouts/slideLayout211.xml" ContentType="application/vnd.openxmlformats-officedocument.presentationml.slideLayout+xml"/>
  <Override PartName="/ppt/slideLayouts/slideLayout212.xml" ContentType="application/vnd.openxmlformats-officedocument.presentationml.slideLayout+xml"/>
  <Override PartName="/ppt/slideLayouts/slideLayout213.xml" ContentType="application/vnd.openxmlformats-officedocument.presentationml.slideLayout+xml"/>
  <Override PartName="/ppt/slideLayouts/slideLayout214.xml" ContentType="application/vnd.openxmlformats-officedocument.presentationml.slideLayout+xml"/>
  <Override PartName="/ppt/slideLayouts/slideLayout215.xml" ContentType="application/vnd.openxmlformats-officedocument.presentationml.slideLayout+xml"/>
  <Override PartName="/ppt/slideLayouts/slideLayout216.xml" ContentType="application/vnd.openxmlformats-officedocument.presentationml.slideLayout+xml"/>
  <Override PartName="/ppt/slideLayouts/slideLayout217.xml" ContentType="application/vnd.openxmlformats-officedocument.presentationml.slideLayout+xml"/>
  <Override PartName="/ppt/slideLayouts/slideLayout218.xml" ContentType="application/vnd.openxmlformats-officedocument.presentationml.slideLayout+xml"/>
  <Override PartName="/ppt/slideLayouts/slideLayout219.xml" ContentType="application/vnd.openxmlformats-officedocument.presentationml.slideLayout+xml"/>
  <Override PartName="/ppt/slideLayouts/slideLayout220.xml" ContentType="application/vnd.openxmlformats-officedocument.presentationml.slideLayout+xml"/>
  <Override PartName="/ppt/theme/theme20.xml" ContentType="application/vnd.openxmlformats-officedocument.theme+xml"/>
  <Override PartName="/ppt/slideLayouts/slideLayout221.xml" ContentType="application/vnd.openxmlformats-officedocument.presentationml.slideLayout+xml"/>
  <Override PartName="/ppt/slideLayouts/slideLayout222.xml" ContentType="application/vnd.openxmlformats-officedocument.presentationml.slideLayout+xml"/>
  <Override PartName="/ppt/slideLayouts/slideLayout223.xml" ContentType="application/vnd.openxmlformats-officedocument.presentationml.slideLayout+xml"/>
  <Override PartName="/ppt/slideLayouts/slideLayout224.xml" ContentType="application/vnd.openxmlformats-officedocument.presentationml.slideLayout+xml"/>
  <Override PartName="/ppt/slideLayouts/slideLayout225.xml" ContentType="application/vnd.openxmlformats-officedocument.presentationml.slideLayout+xml"/>
  <Override PartName="/ppt/slideLayouts/slideLayout226.xml" ContentType="application/vnd.openxmlformats-officedocument.presentationml.slideLayout+xml"/>
  <Override PartName="/ppt/slideLayouts/slideLayout227.xml" ContentType="application/vnd.openxmlformats-officedocument.presentationml.slideLayout+xml"/>
  <Override PartName="/ppt/slideLayouts/slideLayout228.xml" ContentType="application/vnd.openxmlformats-officedocument.presentationml.slideLayout+xml"/>
  <Override PartName="/ppt/slideLayouts/slideLayout229.xml" ContentType="application/vnd.openxmlformats-officedocument.presentationml.slideLayout+xml"/>
  <Override PartName="/ppt/slideLayouts/slideLayout230.xml" ContentType="application/vnd.openxmlformats-officedocument.presentationml.slideLayout+xml"/>
  <Override PartName="/ppt/slideLayouts/slideLayout231.xml" ContentType="application/vnd.openxmlformats-officedocument.presentationml.slideLayout+xml"/>
  <Override PartName="/ppt/theme/theme21.xml" ContentType="application/vnd.openxmlformats-officedocument.theme+xml"/>
  <Override PartName="/ppt/slideLayouts/slideLayout232.xml" ContentType="application/vnd.openxmlformats-officedocument.presentationml.slideLayout+xml"/>
  <Override PartName="/ppt/slideLayouts/slideLayout233.xml" ContentType="application/vnd.openxmlformats-officedocument.presentationml.slideLayout+xml"/>
  <Override PartName="/ppt/slideLayouts/slideLayout234.xml" ContentType="application/vnd.openxmlformats-officedocument.presentationml.slideLayout+xml"/>
  <Override PartName="/ppt/slideLayouts/slideLayout235.xml" ContentType="application/vnd.openxmlformats-officedocument.presentationml.slideLayout+xml"/>
  <Override PartName="/ppt/slideLayouts/slideLayout236.xml" ContentType="application/vnd.openxmlformats-officedocument.presentationml.slideLayout+xml"/>
  <Override PartName="/ppt/slideLayouts/slideLayout237.xml" ContentType="application/vnd.openxmlformats-officedocument.presentationml.slideLayout+xml"/>
  <Override PartName="/ppt/slideLayouts/slideLayout238.xml" ContentType="application/vnd.openxmlformats-officedocument.presentationml.slideLayout+xml"/>
  <Override PartName="/ppt/slideLayouts/slideLayout239.xml" ContentType="application/vnd.openxmlformats-officedocument.presentationml.slideLayout+xml"/>
  <Override PartName="/ppt/slideLayouts/slideLayout240.xml" ContentType="application/vnd.openxmlformats-officedocument.presentationml.slideLayout+xml"/>
  <Override PartName="/ppt/slideLayouts/slideLayout241.xml" ContentType="application/vnd.openxmlformats-officedocument.presentationml.slideLayout+xml"/>
  <Override PartName="/ppt/slideLayouts/slideLayout242.xml" ContentType="application/vnd.openxmlformats-officedocument.presentationml.slideLayout+xml"/>
  <Override PartName="/ppt/theme/theme22.xml" ContentType="application/vnd.openxmlformats-officedocument.theme+xml"/>
  <Override PartName="/ppt/slideLayouts/slideLayout243.xml" ContentType="application/vnd.openxmlformats-officedocument.presentationml.slideLayout+xml"/>
  <Override PartName="/ppt/slideLayouts/slideLayout244.xml" ContentType="application/vnd.openxmlformats-officedocument.presentationml.slideLayout+xml"/>
  <Override PartName="/ppt/slideLayouts/slideLayout245.xml" ContentType="application/vnd.openxmlformats-officedocument.presentationml.slideLayout+xml"/>
  <Override PartName="/ppt/slideLayouts/slideLayout246.xml" ContentType="application/vnd.openxmlformats-officedocument.presentationml.slideLayout+xml"/>
  <Override PartName="/ppt/slideLayouts/slideLayout247.xml" ContentType="application/vnd.openxmlformats-officedocument.presentationml.slideLayout+xml"/>
  <Override PartName="/ppt/slideLayouts/slideLayout248.xml" ContentType="application/vnd.openxmlformats-officedocument.presentationml.slideLayout+xml"/>
  <Override PartName="/ppt/slideLayouts/slideLayout249.xml" ContentType="application/vnd.openxmlformats-officedocument.presentationml.slideLayout+xml"/>
  <Override PartName="/ppt/slideLayouts/slideLayout250.xml" ContentType="application/vnd.openxmlformats-officedocument.presentationml.slideLayout+xml"/>
  <Override PartName="/ppt/slideLayouts/slideLayout251.xml" ContentType="application/vnd.openxmlformats-officedocument.presentationml.slideLayout+xml"/>
  <Override PartName="/ppt/slideLayouts/slideLayout252.xml" ContentType="application/vnd.openxmlformats-officedocument.presentationml.slideLayout+xml"/>
  <Override PartName="/ppt/slideLayouts/slideLayout253.xml" ContentType="application/vnd.openxmlformats-officedocument.presentationml.slideLayout+xml"/>
  <Override PartName="/ppt/theme/theme23.xml" ContentType="application/vnd.openxmlformats-officedocument.theme+xml"/>
  <Override PartName="/ppt/slideLayouts/slideLayout254.xml" ContentType="application/vnd.openxmlformats-officedocument.presentationml.slideLayout+xml"/>
  <Override PartName="/ppt/slideLayouts/slideLayout255.xml" ContentType="application/vnd.openxmlformats-officedocument.presentationml.slideLayout+xml"/>
  <Override PartName="/ppt/slideLayouts/slideLayout256.xml" ContentType="application/vnd.openxmlformats-officedocument.presentationml.slideLayout+xml"/>
  <Override PartName="/ppt/slideLayouts/slideLayout257.xml" ContentType="application/vnd.openxmlformats-officedocument.presentationml.slideLayout+xml"/>
  <Override PartName="/ppt/slideLayouts/slideLayout258.xml" ContentType="application/vnd.openxmlformats-officedocument.presentationml.slideLayout+xml"/>
  <Override PartName="/ppt/slideLayouts/slideLayout259.xml" ContentType="application/vnd.openxmlformats-officedocument.presentationml.slideLayout+xml"/>
  <Override PartName="/ppt/slideLayouts/slideLayout260.xml" ContentType="application/vnd.openxmlformats-officedocument.presentationml.slideLayout+xml"/>
  <Override PartName="/ppt/slideLayouts/slideLayout261.xml" ContentType="application/vnd.openxmlformats-officedocument.presentationml.slideLayout+xml"/>
  <Override PartName="/ppt/slideLayouts/slideLayout262.xml" ContentType="application/vnd.openxmlformats-officedocument.presentationml.slideLayout+xml"/>
  <Override PartName="/ppt/slideLayouts/slideLayout263.xml" ContentType="application/vnd.openxmlformats-officedocument.presentationml.slideLayout+xml"/>
  <Override PartName="/ppt/slideLayouts/slideLayout264.xml" ContentType="application/vnd.openxmlformats-officedocument.presentationml.slideLayout+xml"/>
  <Override PartName="/ppt/theme/theme24.xml" ContentType="application/vnd.openxmlformats-officedocument.theme+xml"/>
  <Override PartName="/ppt/slideLayouts/slideLayout265.xml" ContentType="application/vnd.openxmlformats-officedocument.presentationml.slideLayout+xml"/>
  <Override PartName="/ppt/slideLayouts/slideLayout266.xml" ContentType="application/vnd.openxmlformats-officedocument.presentationml.slideLayout+xml"/>
  <Override PartName="/ppt/slideLayouts/slideLayout267.xml" ContentType="application/vnd.openxmlformats-officedocument.presentationml.slideLayout+xml"/>
  <Override PartName="/ppt/slideLayouts/slideLayout268.xml" ContentType="application/vnd.openxmlformats-officedocument.presentationml.slideLayout+xml"/>
  <Override PartName="/ppt/slideLayouts/slideLayout269.xml" ContentType="application/vnd.openxmlformats-officedocument.presentationml.slideLayout+xml"/>
  <Override PartName="/ppt/slideLayouts/slideLayout270.xml" ContentType="application/vnd.openxmlformats-officedocument.presentationml.slideLayout+xml"/>
  <Override PartName="/ppt/slideLayouts/slideLayout271.xml" ContentType="application/vnd.openxmlformats-officedocument.presentationml.slideLayout+xml"/>
  <Override PartName="/ppt/slideLayouts/slideLayout272.xml" ContentType="application/vnd.openxmlformats-officedocument.presentationml.slideLayout+xml"/>
  <Override PartName="/ppt/slideLayouts/slideLayout273.xml" ContentType="application/vnd.openxmlformats-officedocument.presentationml.slideLayout+xml"/>
  <Override PartName="/ppt/slideLayouts/slideLayout274.xml" ContentType="application/vnd.openxmlformats-officedocument.presentationml.slideLayout+xml"/>
  <Override PartName="/ppt/slideLayouts/slideLayout275.xml" ContentType="application/vnd.openxmlformats-officedocument.presentationml.slideLayout+xml"/>
  <Override PartName="/ppt/theme/theme25.xml" ContentType="application/vnd.openxmlformats-officedocument.theme+xml"/>
  <Override PartName="/ppt/slideLayouts/slideLayout276.xml" ContentType="application/vnd.openxmlformats-officedocument.presentationml.slideLayout+xml"/>
  <Override PartName="/ppt/slideLayouts/slideLayout277.xml" ContentType="application/vnd.openxmlformats-officedocument.presentationml.slideLayout+xml"/>
  <Override PartName="/ppt/slideLayouts/slideLayout278.xml" ContentType="application/vnd.openxmlformats-officedocument.presentationml.slideLayout+xml"/>
  <Override PartName="/ppt/slideLayouts/slideLayout279.xml" ContentType="application/vnd.openxmlformats-officedocument.presentationml.slideLayout+xml"/>
  <Override PartName="/ppt/slideLayouts/slideLayout280.xml" ContentType="application/vnd.openxmlformats-officedocument.presentationml.slideLayout+xml"/>
  <Override PartName="/ppt/slideLayouts/slideLayout281.xml" ContentType="application/vnd.openxmlformats-officedocument.presentationml.slideLayout+xml"/>
  <Override PartName="/ppt/slideLayouts/slideLayout282.xml" ContentType="application/vnd.openxmlformats-officedocument.presentationml.slideLayout+xml"/>
  <Override PartName="/ppt/slideLayouts/slideLayout283.xml" ContentType="application/vnd.openxmlformats-officedocument.presentationml.slideLayout+xml"/>
  <Override PartName="/ppt/slideLayouts/slideLayout284.xml" ContentType="application/vnd.openxmlformats-officedocument.presentationml.slideLayout+xml"/>
  <Override PartName="/ppt/slideLayouts/slideLayout285.xml" ContentType="application/vnd.openxmlformats-officedocument.presentationml.slideLayout+xml"/>
  <Override PartName="/ppt/slideLayouts/slideLayout286.xml" ContentType="application/vnd.openxmlformats-officedocument.presentationml.slideLayout+xml"/>
  <Override PartName="/ppt/theme/theme26.xml" ContentType="application/vnd.openxmlformats-officedocument.theme+xml"/>
  <Override PartName="/ppt/slideLayouts/slideLayout287.xml" ContentType="application/vnd.openxmlformats-officedocument.presentationml.slideLayout+xml"/>
  <Override PartName="/ppt/slideLayouts/slideLayout288.xml" ContentType="application/vnd.openxmlformats-officedocument.presentationml.slideLayout+xml"/>
  <Override PartName="/ppt/slideLayouts/slideLayout289.xml" ContentType="application/vnd.openxmlformats-officedocument.presentationml.slideLayout+xml"/>
  <Override PartName="/ppt/slideLayouts/slideLayout290.xml" ContentType="application/vnd.openxmlformats-officedocument.presentationml.slideLayout+xml"/>
  <Override PartName="/ppt/slideLayouts/slideLayout291.xml" ContentType="application/vnd.openxmlformats-officedocument.presentationml.slideLayout+xml"/>
  <Override PartName="/ppt/slideLayouts/slideLayout292.xml" ContentType="application/vnd.openxmlformats-officedocument.presentationml.slideLayout+xml"/>
  <Override PartName="/ppt/slideLayouts/slideLayout293.xml" ContentType="application/vnd.openxmlformats-officedocument.presentationml.slideLayout+xml"/>
  <Override PartName="/ppt/slideLayouts/slideLayout294.xml" ContentType="application/vnd.openxmlformats-officedocument.presentationml.slideLayout+xml"/>
  <Override PartName="/ppt/slideLayouts/slideLayout295.xml" ContentType="application/vnd.openxmlformats-officedocument.presentationml.slideLayout+xml"/>
  <Override PartName="/ppt/slideLayouts/slideLayout296.xml" ContentType="application/vnd.openxmlformats-officedocument.presentationml.slideLayout+xml"/>
  <Override PartName="/ppt/slideLayouts/slideLayout297.xml" ContentType="application/vnd.openxmlformats-officedocument.presentationml.slideLayout+xml"/>
  <Override PartName="/ppt/theme/theme27.xml" ContentType="application/vnd.openxmlformats-officedocument.theme+xml"/>
  <Override PartName="/ppt/slideLayouts/slideLayout298.xml" ContentType="application/vnd.openxmlformats-officedocument.presentationml.slideLayout+xml"/>
  <Override PartName="/ppt/slideLayouts/slideLayout299.xml" ContentType="application/vnd.openxmlformats-officedocument.presentationml.slideLayout+xml"/>
  <Override PartName="/ppt/slideLayouts/slideLayout300.xml" ContentType="application/vnd.openxmlformats-officedocument.presentationml.slideLayout+xml"/>
  <Override PartName="/ppt/slideLayouts/slideLayout301.xml" ContentType="application/vnd.openxmlformats-officedocument.presentationml.slideLayout+xml"/>
  <Override PartName="/ppt/slideLayouts/slideLayout302.xml" ContentType="application/vnd.openxmlformats-officedocument.presentationml.slideLayout+xml"/>
  <Override PartName="/ppt/slideLayouts/slideLayout303.xml" ContentType="application/vnd.openxmlformats-officedocument.presentationml.slideLayout+xml"/>
  <Override PartName="/ppt/slideLayouts/slideLayout304.xml" ContentType="application/vnd.openxmlformats-officedocument.presentationml.slideLayout+xml"/>
  <Override PartName="/ppt/slideLayouts/slideLayout305.xml" ContentType="application/vnd.openxmlformats-officedocument.presentationml.slideLayout+xml"/>
  <Override PartName="/ppt/slideLayouts/slideLayout306.xml" ContentType="application/vnd.openxmlformats-officedocument.presentationml.slideLayout+xml"/>
  <Override PartName="/ppt/slideLayouts/slideLayout307.xml" ContentType="application/vnd.openxmlformats-officedocument.presentationml.slideLayout+xml"/>
  <Override PartName="/ppt/slideLayouts/slideLayout308.xml" ContentType="application/vnd.openxmlformats-officedocument.presentationml.slideLayout+xml"/>
  <Override PartName="/ppt/theme/theme28.xml" ContentType="application/vnd.openxmlformats-officedocument.theme+xml"/>
  <Override PartName="/ppt/slideLayouts/slideLayout309.xml" ContentType="application/vnd.openxmlformats-officedocument.presentationml.slideLayout+xml"/>
  <Override PartName="/ppt/slideLayouts/slideLayout310.xml" ContentType="application/vnd.openxmlformats-officedocument.presentationml.slideLayout+xml"/>
  <Override PartName="/ppt/slideLayouts/slideLayout311.xml" ContentType="application/vnd.openxmlformats-officedocument.presentationml.slideLayout+xml"/>
  <Override PartName="/ppt/slideLayouts/slideLayout312.xml" ContentType="application/vnd.openxmlformats-officedocument.presentationml.slideLayout+xml"/>
  <Override PartName="/ppt/slideLayouts/slideLayout313.xml" ContentType="application/vnd.openxmlformats-officedocument.presentationml.slideLayout+xml"/>
  <Override PartName="/ppt/slideLayouts/slideLayout314.xml" ContentType="application/vnd.openxmlformats-officedocument.presentationml.slideLayout+xml"/>
  <Override PartName="/ppt/slideLayouts/slideLayout315.xml" ContentType="application/vnd.openxmlformats-officedocument.presentationml.slideLayout+xml"/>
  <Override PartName="/ppt/slideLayouts/slideLayout316.xml" ContentType="application/vnd.openxmlformats-officedocument.presentationml.slideLayout+xml"/>
  <Override PartName="/ppt/slideLayouts/slideLayout317.xml" ContentType="application/vnd.openxmlformats-officedocument.presentationml.slideLayout+xml"/>
  <Override PartName="/ppt/slideLayouts/slideLayout318.xml" ContentType="application/vnd.openxmlformats-officedocument.presentationml.slideLayout+xml"/>
  <Override PartName="/ppt/slideLayouts/slideLayout319.xml" ContentType="application/vnd.openxmlformats-officedocument.presentationml.slideLayout+xml"/>
  <Override PartName="/ppt/theme/theme29.xml" ContentType="application/vnd.openxmlformats-officedocument.theme+xml"/>
  <Override PartName="/ppt/slideLayouts/slideLayout320.xml" ContentType="application/vnd.openxmlformats-officedocument.presentationml.slideLayout+xml"/>
  <Override PartName="/ppt/slideLayouts/slideLayout321.xml" ContentType="application/vnd.openxmlformats-officedocument.presentationml.slideLayout+xml"/>
  <Override PartName="/ppt/slideLayouts/slideLayout322.xml" ContentType="application/vnd.openxmlformats-officedocument.presentationml.slideLayout+xml"/>
  <Override PartName="/ppt/slideLayouts/slideLayout323.xml" ContentType="application/vnd.openxmlformats-officedocument.presentationml.slideLayout+xml"/>
  <Override PartName="/ppt/slideLayouts/slideLayout324.xml" ContentType="application/vnd.openxmlformats-officedocument.presentationml.slideLayout+xml"/>
  <Override PartName="/ppt/slideLayouts/slideLayout325.xml" ContentType="application/vnd.openxmlformats-officedocument.presentationml.slideLayout+xml"/>
  <Override PartName="/ppt/slideLayouts/slideLayout326.xml" ContentType="application/vnd.openxmlformats-officedocument.presentationml.slideLayout+xml"/>
  <Override PartName="/ppt/slideLayouts/slideLayout327.xml" ContentType="application/vnd.openxmlformats-officedocument.presentationml.slideLayout+xml"/>
  <Override PartName="/ppt/slideLayouts/slideLayout328.xml" ContentType="application/vnd.openxmlformats-officedocument.presentationml.slideLayout+xml"/>
  <Override PartName="/ppt/slideLayouts/slideLayout329.xml" ContentType="application/vnd.openxmlformats-officedocument.presentationml.slideLayout+xml"/>
  <Override PartName="/ppt/slideLayouts/slideLayout330.xml" ContentType="application/vnd.openxmlformats-officedocument.presentationml.slideLayout+xml"/>
  <Override PartName="/ppt/theme/theme30.xml" ContentType="application/vnd.openxmlformats-officedocument.theme+xml"/>
  <Override PartName="/ppt/slideLayouts/slideLayout331.xml" ContentType="application/vnd.openxmlformats-officedocument.presentationml.slideLayout+xml"/>
  <Override PartName="/ppt/slideLayouts/slideLayout332.xml" ContentType="application/vnd.openxmlformats-officedocument.presentationml.slideLayout+xml"/>
  <Override PartName="/ppt/slideLayouts/slideLayout333.xml" ContentType="application/vnd.openxmlformats-officedocument.presentationml.slideLayout+xml"/>
  <Override PartName="/ppt/slideLayouts/slideLayout334.xml" ContentType="application/vnd.openxmlformats-officedocument.presentationml.slideLayout+xml"/>
  <Override PartName="/ppt/slideLayouts/slideLayout335.xml" ContentType="application/vnd.openxmlformats-officedocument.presentationml.slideLayout+xml"/>
  <Override PartName="/ppt/slideLayouts/slideLayout336.xml" ContentType="application/vnd.openxmlformats-officedocument.presentationml.slideLayout+xml"/>
  <Override PartName="/ppt/slideLayouts/slideLayout337.xml" ContentType="application/vnd.openxmlformats-officedocument.presentationml.slideLayout+xml"/>
  <Override PartName="/ppt/slideLayouts/slideLayout338.xml" ContentType="application/vnd.openxmlformats-officedocument.presentationml.slideLayout+xml"/>
  <Override PartName="/ppt/slideLayouts/slideLayout339.xml" ContentType="application/vnd.openxmlformats-officedocument.presentationml.slideLayout+xml"/>
  <Override PartName="/ppt/slideLayouts/slideLayout340.xml" ContentType="application/vnd.openxmlformats-officedocument.presentationml.slideLayout+xml"/>
  <Override PartName="/ppt/slideLayouts/slideLayout341.xml" ContentType="application/vnd.openxmlformats-officedocument.presentationml.slideLayout+xml"/>
  <Override PartName="/ppt/theme/theme31.xml" ContentType="application/vnd.openxmlformats-officedocument.theme+xml"/>
  <Override PartName="/ppt/slideLayouts/slideLayout342.xml" ContentType="application/vnd.openxmlformats-officedocument.presentationml.slideLayout+xml"/>
  <Override PartName="/ppt/slideLayouts/slideLayout343.xml" ContentType="application/vnd.openxmlformats-officedocument.presentationml.slideLayout+xml"/>
  <Override PartName="/ppt/slideLayouts/slideLayout344.xml" ContentType="application/vnd.openxmlformats-officedocument.presentationml.slideLayout+xml"/>
  <Override PartName="/ppt/slideLayouts/slideLayout345.xml" ContentType="application/vnd.openxmlformats-officedocument.presentationml.slideLayout+xml"/>
  <Override PartName="/ppt/slideLayouts/slideLayout346.xml" ContentType="application/vnd.openxmlformats-officedocument.presentationml.slideLayout+xml"/>
  <Override PartName="/ppt/slideLayouts/slideLayout347.xml" ContentType="application/vnd.openxmlformats-officedocument.presentationml.slideLayout+xml"/>
  <Override PartName="/ppt/slideLayouts/slideLayout348.xml" ContentType="application/vnd.openxmlformats-officedocument.presentationml.slideLayout+xml"/>
  <Override PartName="/ppt/slideLayouts/slideLayout349.xml" ContentType="application/vnd.openxmlformats-officedocument.presentationml.slideLayout+xml"/>
  <Override PartName="/ppt/slideLayouts/slideLayout350.xml" ContentType="application/vnd.openxmlformats-officedocument.presentationml.slideLayout+xml"/>
  <Override PartName="/ppt/slideLayouts/slideLayout351.xml" ContentType="application/vnd.openxmlformats-officedocument.presentationml.slideLayout+xml"/>
  <Override PartName="/ppt/slideLayouts/slideLayout352.xml" ContentType="application/vnd.openxmlformats-officedocument.presentationml.slideLayout+xml"/>
  <Override PartName="/ppt/theme/theme32.xml" ContentType="application/vnd.openxmlformats-officedocument.theme+xml"/>
  <Override PartName="/ppt/slideLayouts/slideLayout353.xml" ContentType="application/vnd.openxmlformats-officedocument.presentationml.slideLayout+xml"/>
  <Override PartName="/ppt/slideLayouts/slideLayout354.xml" ContentType="application/vnd.openxmlformats-officedocument.presentationml.slideLayout+xml"/>
  <Override PartName="/ppt/slideLayouts/slideLayout355.xml" ContentType="application/vnd.openxmlformats-officedocument.presentationml.slideLayout+xml"/>
  <Override PartName="/ppt/slideLayouts/slideLayout356.xml" ContentType="application/vnd.openxmlformats-officedocument.presentationml.slideLayout+xml"/>
  <Override PartName="/ppt/slideLayouts/slideLayout357.xml" ContentType="application/vnd.openxmlformats-officedocument.presentationml.slideLayout+xml"/>
  <Override PartName="/ppt/slideLayouts/slideLayout358.xml" ContentType="application/vnd.openxmlformats-officedocument.presentationml.slideLayout+xml"/>
  <Override PartName="/ppt/slideLayouts/slideLayout359.xml" ContentType="application/vnd.openxmlformats-officedocument.presentationml.slideLayout+xml"/>
  <Override PartName="/ppt/slideLayouts/slideLayout360.xml" ContentType="application/vnd.openxmlformats-officedocument.presentationml.slideLayout+xml"/>
  <Override PartName="/ppt/slideLayouts/slideLayout361.xml" ContentType="application/vnd.openxmlformats-officedocument.presentationml.slideLayout+xml"/>
  <Override PartName="/ppt/slideLayouts/slideLayout362.xml" ContentType="application/vnd.openxmlformats-officedocument.presentationml.slideLayout+xml"/>
  <Override PartName="/ppt/slideLayouts/slideLayout363.xml" ContentType="application/vnd.openxmlformats-officedocument.presentationml.slideLayout+xml"/>
  <Override PartName="/ppt/theme/theme33.xml" ContentType="application/vnd.openxmlformats-officedocument.theme+xml"/>
  <Override PartName="/ppt/slideLayouts/slideLayout364.xml" ContentType="application/vnd.openxmlformats-officedocument.presentationml.slideLayout+xml"/>
  <Override PartName="/ppt/slideLayouts/slideLayout365.xml" ContentType="application/vnd.openxmlformats-officedocument.presentationml.slideLayout+xml"/>
  <Override PartName="/ppt/slideLayouts/slideLayout366.xml" ContentType="application/vnd.openxmlformats-officedocument.presentationml.slideLayout+xml"/>
  <Override PartName="/ppt/slideLayouts/slideLayout367.xml" ContentType="application/vnd.openxmlformats-officedocument.presentationml.slideLayout+xml"/>
  <Override PartName="/ppt/slideLayouts/slideLayout368.xml" ContentType="application/vnd.openxmlformats-officedocument.presentationml.slideLayout+xml"/>
  <Override PartName="/ppt/slideLayouts/slideLayout369.xml" ContentType="application/vnd.openxmlformats-officedocument.presentationml.slideLayout+xml"/>
  <Override PartName="/ppt/slideLayouts/slideLayout370.xml" ContentType="application/vnd.openxmlformats-officedocument.presentationml.slideLayout+xml"/>
  <Override PartName="/ppt/slideLayouts/slideLayout371.xml" ContentType="application/vnd.openxmlformats-officedocument.presentationml.slideLayout+xml"/>
  <Override PartName="/ppt/slideLayouts/slideLayout372.xml" ContentType="application/vnd.openxmlformats-officedocument.presentationml.slideLayout+xml"/>
  <Override PartName="/ppt/slideLayouts/slideLayout373.xml" ContentType="application/vnd.openxmlformats-officedocument.presentationml.slideLayout+xml"/>
  <Override PartName="/ppt/slideLayouts/slideLayout374.xml" ContentType="application/vnd.openxmlformats-officedocument.presentationml.slideLayout+xml"/>
  <Override PartName="/ppt/theme/theme34.xml" ContentType="application/vnd.openxmlformats-officedocument.theme+xml"/>
  <Override PartName="/ppt/slideLayouts/slideLayout375.xml" ContentType="application/vnd.openxmlformats-officedocument.presentationml.slideLayout+xml"/>
  <Override PartName="/ppt/slideLayouts/slideLayout376.xml" ContentType="application/vnd.openxmlformats-officedocument.presentationml.slideLayout+xml"/>
  <Override PartName="/ppt/slideLayouts/slideLayout377.xml" ContentType="application/vnd.openxmlformats-officedocument.presentationml.slideLayout+xml"/>
  <Override PartName="/ppt/slideLayouts/slideLayout378.xml" ContentType="application/vnd.openxmlformats-officedocument.presentationml.slideLayout+xml"/>
  <Override PartName="/ppt/slideLayouts/slideLayout379.xml" ContentType="application/vnd.openxmlformats-officedocument.presentationml.slideLayout+xml"/>
  <Override PartName="/ppt/slideLayouts/slideLayout380.xml" ContentType="application/vnd.openxmlformats-officedocument.presentationml.slideLayout+xml"/>
  <Override PartName="/ppt/slideLayouts/slideLayout381.xml" ContentType="application/vnd.openxmlformats-officedocument.presentationml.slideLayout+xml"/>
  <Override PartName="/ppt/slideLayouts/slideLayout382.xml" ContentType="application/vnd.openxmlformats-officedocument.presentationml.slideLayout+xml"/>
  <Override PartName="/ppt/slideLayouts/slideLayout383.xml" ContentType="application/vnd.openxmlformats-officedocument.presentationml.slideLayout+xml"/>
  <Override PartName="/ppt/slideLayouts/slideLayout384.xml" ContentType="application/vnd.openxmlformats-officedocument.presentationml.slideLayout+xml"/>
  <Override PartName="/ppt/slideLayouts/slideLayout385.xml" ContentType="application/vnd.openxmlformats-officedocument.presentationml.slideLayout+xml"/>
  <Override PartName="/ppt/theme/theme35.xml" ContentType="application/vnd.openxmlformats-officedocument.theme+xml"/>
  <Override PartName="/ppt/slideLayouts/slideLayout386.xml" ContentType="application/vnd.openxmlformats-officedocument.presentationml.slideLayout+xml"/>
  <Override PartName="/ppt/slideLayouts/slideLayout387.xml" ContentType="application/vnd.openxmlformats-officedocument.presentationml.slideLayout+xml"/>
  <Override PartName="/ppt/slideLayouts/slideLayout388.xml" ContentType="application/vnd.openxmlformats-officedocument.presentationml.slideLayout+xml"/>
  <Override PartName="/ppt/slideLayouts/slideLayout389.xml" ContentType="application/vnd.openxmlformats-officedocument.presentationml.slideLayout+xml"/>
  <Override PartName="/ppt/slideLayouts/slideLayout390.xml" ContentType="application/vnd.openxmlformats-officedocument.presentationml.slideLayout+xml"/>
  <Override PartName="/ppt/slideLayouts/slideLayout391.xml" ContentType="application/vnd.openxmlformats-officedocument.presentationml.slideLayout+xml"/>
  <Override PartName="/ppt/slideLayouts/slideLayout392.xml" ContentType="application/vnd.openxmlformats-officedocument.presentationml.slideLayout+xml"/>
  <Override PartName="/ppt/slideLayouts/slideLayout393.xml" ContentType="application/vnd.openxmlformats-officedocument.presentationml.slideLayout+xml"/>
  <Override PartName="/ppt/slideLayouts/slideLayout394.xml" ContentType="application/vnd.openxmlformats-officedocument.presentationml.slideLayout+xml"/>
  <Override PartName="/ppt/slideLayouts/slideLayout395.xml" ContentType="application/vnd.openxmlformats-officedocument.presentationml.slideLayout+xml"/>
  <Override PartName="/ppt/slideLayouts/slideLayout396.xml" ContentType="application/vnd.openxmlformats-officedocument.presentationml.slideLayout+xml"/>
  <Override PartName="/ppt/theme/theme36.xml" ContentType="application/vnd.openxmlformats-officedocument.theme+xml"/>
  <Override PartName="/ppt/slideLayouts/slideLayout397.xml" ContentType="application/vnd.openxmlformats-officedocument.presentationml.slideLayout+xml"/>
  <Override PartName="/ppt/slideLayouts/slideLayout398.xml" ContentType="application/vnd.openxmlformats-officedocument.presentationml.slideLayout+xml"/>
  <Override PartName="/ppt/slideLayouts/slideLayout399.xml" ContentType="application/vnd.openxmlformats-officedocument.presentationml.slideLayout+xml"/>
  <Override PartName="/ppt/slideLayouts/slideLayout400.xml" ContentType="application/vnd.openxmlformats-officedocument.presentationml.slideLayout+xml"/>
  <Override PartName="/ppt/slideLayouts/slideLayout401.xml" ContentType="application/vnd.openxmlformats-officedocument.presentationml.slideLayout+xml"/>
  <Override PartName="/ppt/slideLayouts/slideLayout402.xml" ContentType="application/vnd.openxmlformats-officedocument.presentationml.slideLayout+xml"/>
  <Override PartName="/ppt/slideLayouts/slideLayout403.xml" ContentType="application/vnd.openxmlformats-officedocument.presentationml.slideLayout+xml"/>
  <Override PartName="/ppt/slideLayouts/slideLayout404.xml" ContentType="application/vnd.openxmlformats-officedocument.presentationml.slideLayout+xml"/>
  <Override PartName="/ppt/slideLayouts/slideLayout405.xml" ContentType="application/vnd.openxmlformats-officedocument.presentationml.slideLayout+xml"/>
  <Override PartName="/ppt/slideLayouts/slideLayout406.xml" ContentType="application/vnd.openxmlformats-officedocument.presentationml.slideLayout+xml"/>
  <Override PartName="/ppt/slideLayouts/slideLayout407.xml" ContentType="application/vnd.openxmlformats-officedocument.presentationml.slideLayout+xml"/>
  <Override PartName="/ppt/theme/theme37.xml" ContentType="application/vnd.openxmlformats-officedocument.theme+xml"/>
  <Override PartName="/ppt/slideLayouts/slideLayout408.xml" ContentType="application/vnd.openxmlformats-officedocument.presentationml.slideLayout+xml"/>
  <Override PartName="/ppt/slideLayouts/slideLayout409.xml" ContentType="application/vnd.openxmlformats-officedocument.presentationml.slideLayout+xml"/>
  <Override PartName="/ppt/slideLayouts/slideLayout410.xml" ContentType="application/vnd.openxmlformats-officedocument.presentationml.slideLayout+xml"/>
  <Override PartName="/ppt/slideLayouts/slideLayout411.xml" ContentType="application/vnd.openxmlformats-officedocument.presentationml.slideLayout+xml"/>
  <Override PartName="/ppt/slideLayouts/slideLayout412.xml" ContentType="application/vnd.openxmlformats-officedocument.presentationml.slideLayout+xml"/>
  <Override PartName="/ppt/slideLayouts/slideLayout413.xml" ContentType="application/vnd.openxmlformats-officedocument.presentationml.slideLayout+xml"/>
  <Override PartName="/ppt/slideLayouts/slideLayout414.xml" ContentType="application/vnd.openxmlformats-officedocument.presentationml.slideLayout+xml"/>
  <Override PartName="/ppt/slideLayouts/slideLayout415.xml" ContentType="application/vnd.openxmlformats-officedocument.presentationml.slideLayout+xml"/>
  <Override PartName="/ppt/slideLayouts/slideLayout416.xml" ContentType="application/vnd.openxmlformats-officedocument.presentationml.slideLayout+xml"/>
  <Override PartName="/ppt/slideLayouts/slideLayout417.xml" ContentType="application/vnd.openxmlformats-officedocument.presentationml.slideLayout+xml"/>
  <Override PartName="/ppt/slideLayouts/slideLayout418.xml" ContentType="application/vnd.openxmlformats-officedocument.presentationml.slideLayout+xml"/>
  <Override PartName="/ppt/theme/theme38.xml" ContentType="application/vnd.openxmlformats-officedocument.theme+xml"/>
  <Override PartName="/ppt/slideLayouts/slideLayout419.xml" ContentType="application/vnd.openxmlformats-officedocument.presentationml.slideLayout+xml"/>
  <Override PartName="/ppt/slideLayouts/slideLayout420.xml" ContentType="application/vnd.openxmlformats-officedocument.presentationml.slideLayout+xml"/>
  <Override PartName="/ppt/slideLayouts/slideLayout421.xml" ContentType="application/vnd.openxmlformats-officedocument.presentationml.slideLayout+xml"/>
  <Override PartName="/ppt/slideLayouts/slideLayout422.xml" ContentType="application/vnd.openxmlformats-officedocument.presentationml.slideLayout+xml"/>
  <Override PartName="/ppt/slideLayouts/slideLayout423.xml" ContentType="application/vnd.openxmlformats-officedocument.presentationml.slideLayout+xml"/>
  <Override PartName="/ppt/slideLayouts/slideLayout424.xml" ContentType="application/vnd.openxmlformats-officedocument.presentationml.slideLayout+xml"/>
  <Override PartName="/ppt/slideLayouts/slideLayout425.xml" ContentType="application/vnd.openxmlformats-officedocument.presentationml.slideLayout+xml"/>
  <Override PartName="/ppt/slideLayouts/slideLayout426.xml" ContentType="application/vnd.openxmlformats-officedocument.presentationml.slideLayout+xml"/>
  <Override PartName="/ppt/slideLayouts/slideLayout427.xml" ContentType="application/vnd.openxmlformats-officedocument.presentationml.slideLayout+xml"/>
  <Override PartName="/ppt/slideLayouts/slideLayout428.xml" ContentType="application/vnd.openxmlformats-officedocument.presentationml.slideLayout+xml"/>
  <Override PartName="/ppt/slideLayouts/slideLayout429.xml" ContentType="application/vnd.openxmlformats-officedocument.presentationml.slideLayout+xml"/>
  <Override PartName="/ppt/theme/theme39.xml" ContentType="application/vnd.openxmlformats-officedocument.theme+xml"/>
  <Override PartName="/ppt/slideLayouts/slideLayout430.xml" ContentType="application/vnd.openxmlformats-officedocument.presentationml.slideLayout+xml"/>
  <Override PartName="/ppt/slideLayouts/slideLayout431.xml" ContentType="application/vnd.openxmlformats-officedocument.presentationml.slideLayout+xml"/>
  <Override PartName="/ppt/slideLayouts/slideLayout432.xml" ContentType="application/vnd.openxmlformats-officedocument.presentationml.slideLayout+xml"/>
  <Override PartName="/ppt/slideLayouts/slideLayout433.xml" ContentType="application/vnd.openxmlformats-officedocument.presentationml.slideLayout+xml"/>
  <Override PartName="/ppt/slideLayouts/slideLayout434.xml" ContentType="application/vnd.openxmlformats-officedocument.presentationml.slideLayout+xml"/>
  <Override PartName="/ppt/slideLayouts/slideLayout435.xml" ContentType="application/vnd.openxmlformats-officedocument.presentationml.slideLayout+xml"/>
  <Override PartName="/ppt/slideLayouts/slideLayout436.xml" ContentType="application/vnd.openxmlformats-officedocument.presentationml.slideLayout+xml"/>
  <Override PartName="/ppt/slideLayouts/slideLayout437.xml" ContentType="application/vnd.openxmlformats-officedocument.presentationml.slideLayout+xml"/>
  <Override PartName="/ppt/slideLayouts/slideLayout438.xml" ContentType="application/vnd.openxmlformats-officedocument.presentationml.slideLayout+xml"/>
  <Override PartName="/ppt/slideLayouts/slideLayout439.xml" ContentType="application/vnd.openxmlformats-officedocument.presentationml.slideLayout+xml"/>
  <Override PartName="/ppt/slideLayouts/slideLayout440.xml" ContentType="application/vnd.openxmlformats-officedocument.presentationml.slideLayout+xml"/>
  <Override PartName="/ppt/theme/theme40.xml" ContentType="application/vnd.openxmlformats-officedocument.theme+xml"/>
  <Override PartName="/ppt/slideLayouts/slideLayout441.xml" ContentType="application/vnd.openxmlformats-officedocument.presentationml.slideLayout+xml"/>
  <Override PartName="/ppt/slideLayouts/slideLayout442.xml" ContentType="application/vnd.openxmlformats-officedocument.presentationml.slideLayout+xml"/>
  <Override PartName="/ppt/slideLayouts/slideLayout443.xml" ContentType="application/vnd.openxmlformats-officedocument.presentationml.slideLayout+xml"/>
  <Override PartName="/ppt/slideLayouts/slideLayout444.xml" ContentType="application/vnd.openxmlformats-officedocument.presentationml.slideLayout+xml"/>
  <Override PartName="/ppt/slideLayouts/slideLayout445.xml" ContentType="application/vnd.openxmlformats-officedocument.presentationml.slideLayout+xml"/>
  <Override PartName="/ppt/slideLayouts/slideLayout446.xml" ContentType="application/vnd.openxmlformats-officedocument.presentationml.slideLayout+xml"/>
  <Override PartName="/ppt/slideLayouts/slideLayout447.xml" ContentType="application/vnd.openxmlformats-officedocument.presentationml.slideLayout+xml"/>
  <Override PartName="/ppt/slideLayouts/slideLayout448.xml" ContentType="application/vnd.openxmlformats-officedocument.presentationml.slideLayout+xml"/>
  <Override PartName="/ppt/slideLayouts/slideLayout449.xml" ContentType="application/vnd.openxmlformats-officedocument.presentationml.slideLayout+xml"/>
  <Override PartName="/ppt/slideLayouts/slideLayout450.xml" ContentType="application/vnd.openxmlformats-officedocument.presentationml.slideLayout+xml"/>
  <Override PartName="/ppt/slideLayouts/slideLayout451.xml" ContentType="application/vnd.openxmlformats-officedocument.presentationml.slideLayout+xml"/>
  <Override PartName="/ppt/theme/theme41.xml" ContentType="application/vnd.openxmlformats-officedocument.theme+xml"/>
  <Override PartName="/ppt/slideLayouts/slideLayout452.xml" ContentType="application/vnd.openxmlformats-officedocument.presentationml.slideLayout+xml"/>
  <Override PartName="/ppt/slideLayouts/slideLayout453.xml" ContentType="application/vnd.openxmlformats-officedocument.presentationml.slideLayout+xml"/>
  <Override PartName="/ppt/slideLayouts/slideLayout454.xml" ContentType="application/vnd.openxmlformats-officedocument.presentationml.slideLayout+xml"/>
  <Override PartName="/ppt/slideLayouts/slideLayout455.xml" ContentType="application/vnd.openxmlformats-officedocument.presentationml.slideLayout+xml"/>
  <Override PartName="/ppt/slideLayouts/slideLayout456.xml" ContentType="application/vnd.openxmlformats-officedocument.presentationml.slideLayout+xml"/>
  <Override PartName="/ppt/slideLayouts/slideLayout457.xml" ContentType="application/vnd.openxmlformats-officedocument.presentationml.slideLayout+xml"/>
  <Override PartName="/ppt/slideLayouts/slideLayout458.xml" ContentType="application/vnd.openxmlformats-officedocument.presentationml.slideLayout+xml"/>
  <Override PartName="/ppt/slideLayouts/slideLayout459.xml" ContentType="application/vnd.openxmlformats-officedocument.presentationml.slideLayout+xml"/>
  <Override PartName="/ppt/slideLayouts/slideLayout460.xml" ContentType="application/vnd.openxmlformats-officedocument.presentationml.slideLayout+xml"/>
  <Override PartName="/ppt/slideLayouts/slideLayout461.xml" ContentType="application/vnd.openxmlformats-officedocument.presentationml.slideLayout+xml"/>
  <Override PartName="/ppt/slideLayouts/slideLayout462.xml" ContentType="application/vnd.openxmlformats-officedocument.presentationml.slideLayout+xml"/>
  <Override PartName="/ppt/theme/theme42.xml" ContentType="application/vnd.openxmlformats-officedocument.theme+xml"/>
  <Override PartName="/ppt/slideLayouts/slideLayout463.xml" ContentType="application/vnd.openxmlformats-officedocument.presentationml.slideLayout+xml"/>
  <Override PartName="/ppt/slideLayouts/slideLayout464.xml" ContentType="application/vnd.openxmlformats-officedocument.presentationml.slideLayout+xml"/>
  <Override PartName="/ppt/slideLayouts/slideLayout465.xml" ContentType="application/vnd.openxmlformats-officedocument.presentationml.slideLayout+xml"/>
  <Override PartName="/ppt/slideLayouts/slideLayout466.xml" ContentType="application/vnd.openxmlformats-officedocument.presentationml.slideLayout+xml"/>
  <Override PartName="/ppt/slideLayouts/slideLayout467.xml" ContentType="application/vnd.openxmlformats-officedocument.presentationml.slideLayout+xml"/>
  <Override PartName="/ppt/slideLayouts/slideLayout468.xml" ContentType="application/vnd.openxmlformats-officedocument.presentationml.slideLayout+xml"/>
  <Override PartName="/ppt/slideLayouts/slideLayout469.xml" ContentType="application/vnd.openxmlformats-officedocument.presentationml.slideLayout+xml"/>
  <Override PartName="/ppt/slideLayouts/slideLayout470.xml" ContentType="application/vnd.openxmlformats-officedocument.presentationml.slideLayout+xml"/>
  <Override PartName="/ppt/slideLayouts/slideLayout471.xml" ContentType="application/vnd.openxmlformats-officedocument.presentationml.slideLayout+xml"/>
  <Override PartName="/ppt/slideLayouts/slideLayout472.xml" ContentType="application/vnd.openxmlformats-officedocument.presentationml.slideLayout+xml"/>
  <Override PartName="/ppt/slideLayouts/slideLayout473.xml" ContentType="application/vnd.openxmlformats-officedocument.presentationml.slideLayout+xml"/>
  <Override PartName="/ppt/theme/theme43.xml" ContentType="application/vnd.openxmlformats-officedocument.theme+xml"/>
  <Override PartName="/ppt/slideLayouts/slideLayout474.xml" ContentType="application/vnd.openxmlformats-officedocument.presentationml.slideLayout+xml"/>
  <Override PartName="/ppt/slideLayouts/slideLayout475.xml" ContentType="application/vnd.openxmlformats-officedocument.presentationml.slideLayout+xml"/>
  <Override PartName="/ppt/slideLayouts/slideLayout476.xml" ContentType="application/vnd.openxmlformats-officedocument.presentationml.slideLayout+xml"/>
  <Override PartName="/ppt/slideLayouts/slideLayout477.xml" ContentType="application/vnd.openxmlformats-officedocument.presentationml.slideLayout+xml"/>
  <Override PartName="/ppt/slideLayouts/slideLayout478.xml" ContentType="application/vnd.openxmlformats-officedocument.presentationml.slideLayout+xml"/>
  <Override PartName="/ppt/slideLayouts/slideLayout479.xml" ContentType="application/vnd.openxmlformats-officedocument.presentationml.slideLayout+xml"/>
  <Override PartName="/ppt/slideLayouts/slideLayout480.xml" ContentType="application/vnd.openxmlformats-officedocument.presentationml.slideLayout+xml"/>
  <Override PartName="/ppt/slideLayouts/slideLayout481.xml" ContentType="application/vnd.openxmlformats-officedocument.presentationml.slideLayout+xml"/>
  <Override PartName="/ppt/slideLayouts/slideLayout482.xml" ContentType="application/vnd.openxmlformats-officedocument.presentationml.slideLayout+xml"/>
  <Override PartName="/ppt/slideLayouts/slideLayout483.xml" ContentType="application/vnd.openxmlformats-officedocument.presentationml.slideLayout+xml"/>
  <Override PartName="/ppt/slideLayouts/slideLayout484.xml" ContentType="application/vnd.openxmlformats-officedocument.presentationml.slideLayout+xml"/>
  <Override PartName="/ppt/theme/theme44.xml" ContentType="application/vnd.openxmlformats-officedocument.theme+xml"/>
  <Override PartName="/ppt/slideLayouts/slideLayout485.xml" ContentType="application/vnd.openxmlformats-officedocument.presentationml.slideLayout+xml"/>
  <Override PartName="/ppt/slideLayouts/slideLayout486.xml" ContentType="application/vnd.openxmlformats-officedocument.presentationml.slideLayout+xml"/>
  <Override PartName="/ppt/slideLayouts/slideLayout487.xml" ContentType="application/vnd.openxmlformats-officedocument.presentationml.slideLayout+xml"/>
  <Override PartName="/ppt/slideLayouts/slideLayout488.xml" ContentType="application/vnd.openxmlformats-officedocument.presentationml.slideLayout+xml"/>
  <Override PartName="/ppt/slideLayouts/slideLayout489.xml" ContentType="application/vnd.openxmlformats-officedocument.presentationml.slideLayout+xml"/>
  <Override PartName="/ppt/slideLayouts/slideLayout490.xml" ContentType="application/vnd.openxmlformats-officedocument.presentationml.slideLayout+xml"/>
  <Override PartName="/ppt/slideLayouts/slideLayout491.xml" ContentType="application/vnd.openxmlformats-officedocument.presentationml.slideLayout+xml"/>
  <Override PartName="/ppt/slideLayouts/slideLayout492.xml" ContentType="application/vnd.openxmlformats-officedocument.presentationml.slideLayout+xml"/>
  <Override PartName="/ppt/slideLayouts/slideLayout493.xml" ContentType="application/vnd.openxmlformats-officedocument.presentationml.slideLayout+xml"/>
  <Override PartName="/ppt/slideLayouts/slideLayout494.xml" ContentType="application/vnd.openxmlformats-officedocument.presentationml.slideLayout+xml"/>
  <Override PartName="/ppt/slideLayouts/slideLayout495.xml" ContentType="application/vnd.openxmlformats-officedocument.presentationml.slideLayout+xml"/>
  <Override PartName="/ppt/theme/theme45.xml" ContentType="application/vnd.openxmlformats-officedocument.theme+xml"/>
  <Override PartName="/ppt/slideLayouts/slideLayout496.xml" ContentType="application/vnd.openxmlformats-officedocument.presentationml.slideLayout+xml"/>
  <Override PartName="/ppt/slideLayouts/slideLayout497.xml" ContentType="application/vnd.openxmlformats-officedocument.presentationml.slideLayout+xml"/>
  <Override PartName="/ppt/slideLayouts/slideLayout498.xml" ContentType="application/vnd.openxmlformats-officedocument.presentationml.slideLayout+xml"/>
  <Override PartName="/ppt/slideLayouts/slideLayout499.xml" ContentType="application/vnd.openxmlformats-officedocument.presentationml.slideLayout+xml"/>
  <Override PartName="/ppt/slideLayouts/slideLayout500.xml" ContentType="application/vnd.openxmlformats-officedocument.presentationml.slideLayout+xml"/>
  <Override PartName="/ppt/slideLayouts/slideLayout501.xml" ContentType="application/vnd.openxmlformats-officedocument.presentationml.slideLayout+xml"/>
  <Override PartName="/ppt/slideLayouts/slideLayout502.xml" ContentType="application/vnd.openxmlformats-officedocument.presentationml.slideLayout+xml"/>
  <Override PartName="/ppt/slideLayouts/slideLayout503.xml" ContentType="application/vnd.openxmlformats-officedocument.presentationml.slideLayout+xml"/>
  <Override PartName="/ppt/slideLayouts/slideLayout504.xml" ContentType="application/vnd.openxmlformats-officedocument.presentationml.slideLayout+xml"/>
  <Override PartName="/ppt/slideLayouts/slideLayout505.xml" ContentType="application/vnd.openxmlformats-officedocument.presentationml.slideLayout+xml"/>
  <Override PartName="/ppt/slideLayouts/slideLayout506.xml" ContentType="application/vnd.openxmlformats-officedocument.presentationml.slideLayout+xml"/>
  <Override PartName="/ppt/theme/theme46.xml" ContentType="application/vnd.openxmlformats-officedocument.theme+xml"/>
  <Override PartName="/ppt/slideLayouts/slideLayout507.xml" ContentType="application/vnd.openxmlformats-officedocument.presentationml.slideLayout+xml"/>
  <Override PartName="/ppt/slideLayouts/slideLayout508.xml" ContentType="application/vnd.openxmlformats-officedocument.presentationml.slideLayout+xml"/>
  <Override PartName="/ppt/slideLayouts/slideLayout509.xml" ContentType="application/vnd.openxmlformats-officedocument.presentationml.slideLayout+xml"/>
  <Override PartName="/ppt/slideLayouts/slideLayout510.xml" ContentType="application/vnd.openxmlformats-officedocument.presentationml.slideLayout+xml"/>
  <Override PartName="/ppt/slideLayouts/slideLayout511.xml" ContentType="application/vnd.openxmlformats-officedocument.presentationml.slideLayout+xml"/>
  <Override PartName="/ppt/slideLayouts/slideLayout512.xml" ContentType="application/vnd.openxmlformats-officedocument.presentationml.slideLayout+xml"/>
  <Override PartName="/ppt/slideLayouts/slideLayout513.xml" ContentType="application/vnd.openxmlformats-officedocument.presentationml.slideLayout+xml"/>
  <Override PartName="/ppt/slideLayouts/slideLayout514.xml" ContentType="application/vnd.openxmlformats-officedocument.presentationml.slideLayout+xml"/>
  <Override PartName="/ppt/slideLayouts/slideLayout515.xml" ContentType="application/vnd.openxmlformats-officedocument.presentationml.slideLayout+xml"/>
  <Override PartName="/ppt/slideLayouts/slideLayout516.xml" ContentType="application/vnd.openxmlformats-officedocument.presentationml.slideLayout+xml"/>
  <Override PartName="/ppt/slideLayouts/slideLayout517.xml" ContentType="application/vnd.openxmlformats-officedocument.presentationml.slideLayout+xml"/>
  <Override PartName="/ppt/theme/theme47.xml" ContentType="application/vnd.openxmlformats-officedocument.theme+xml"/>
  <Override PartName="/ppt/slideLayouts/slideLayout518.xml" ContentType="application/vnd.openxmlformats-officedocument.presentationml.slideLayout+xml"/>
  <Override PartName="/ppt/slideLayouts/slideLayout519.xml" ContentType="application/vnd.openxmlformats-officedocument.presentationml.slideLayout+xml"/>
  <Override PartName="/ppt/slideLayouts/slideLayout520.xml" ContentType="application/vnd.openxmlformats-officedocument.presentationml.slideLayout+xml"/>
  <Override PartName="/ppt/slideLayouts/slideLayout521.xml" ContentType="application/vnd.openxmlformats-officedocument.presentationml.slideLayout+xml"/>
  <Override PartName="/ppt/slideLayouts/slideLayout522.xml" ContentType="application/vnd.openxmlformats-officedocument.presentationml.slideLayout+xml"/>
  <Override PartName="/ppt/slideLayouts/slideLayout523.xml" ContentType="application/vnd.openxmlformats-officedocument.presentationml.slideLayout+xml"/>
  <Override PartName="/ppt/slideLayouts/slideLayout524.xml" ContentType="application/vnd.openxmlformats-officedocument.presentationml.slideLayout+xml"/>
  <Override PartName="/ppt/slideLayouts/slideLayout525.xml" ContentType="application/vnd.openxmlformats-officedocument.presentationml.slideLayout+xml"/>
  <Override PartName="/ppt/slideLayouts/slideLayout526.xml" ContentType="application/vnd.openxmlformats-officedocument.presentationml.slideLayout+xml"/>
  <Override PartName="/ppt/slideLayouts/slideLayout527.xml" ContentType="application/vnd.openxmlformats-officedocument.presentationml.slideLayout+xml"/>
  <Override PartName="/ppt/slideLayouts/slideLayout528.xml" ContentType="application/vnd.openxmlformats-officedocument.presentationml.slideLayout+xml"/>
  <Override PartName="/ppt/theme/theme48.xml" ContentType="application/vnd.openxmlformats-officedocument.theme+xml"/>
  <Override PartName="/ppt/slideLayouts/slideLayout529.xml" ContentType="application/vnd.openxmlformats-officedocument.presentationml.slideLayout+xml"/>
  <Override PartName="/ppt/slideLayouts/slideLayout530.xml" ContentType="application/vnd.openxmlformats-officedocument.presentationml.slideLayout+xml"/>
  <Override PartName="/ppt/slideLayouts/slideLayout531.xml" ContentType="application/vnd.openxmlformats-officedocument.presentationml.slideLayout+xml"/>
  <Override PartName="/ppt/slideLayouts/slideLayout532.xml" ContentType="application/vnd.openxmlformats-officedocument.presentationml.slideLayout+xml"/>
  <Override PartName="/ppt/slideLayouts/slideLayout533.xml" ContentType="application/vnd.openxmlformats-officedocument.presentationml.slideLayout+xml"/>
  <Override PartName="/ppt/slideLayouts/slideLayout534.xml" ContentType="application/vnd.openxmlformats-officedocument.presentationml.slideLayout+xml"/>
  <Override PartName="/ppt/slideLayouts/slideLayout535.xml" ContentType="application/vnd.openxmlformats-officedocument.presentationml.slideLayout+xml"/>
  <Override PartName="/ppt/slideLayouts/slideLayout536.xml" ContentType="application/vnd.openxmlformats-officedocument.presentationml.slideLayout+xml"/>
  <Override PartName="/ppt/slideLayouts/slideLayout537.xml" ContentType="application/vnd.openxmlformats-officedocument.presentationml.slideLayout+xml"/>
  <Override PartName="/ppt/slideLayouts/slideLayout538.xml" ContentType="application/vnd.openxmlformats-officedocument.presentationml.slideLayout+xml"/>
  <Override PartName="/ppt/slideLayouts/slideLayout539.xml" ContentType="application/vnd.openxmlformats-officedocument.presentationml.slideLayout+xml"/>
  <Override PartName="/ppt/theme/theme49.xml" ContentType="application/vnd.openxmlformats-officedocument.theme+xml"/>
  <Override PartName="/ppt/slideLayouts/slideLayout540.xml" ContentType="application/vnd.openxmlformats-officedocument.presentationml.slideLayout+xml"/>
  <Override PartName="/ppt/slideLayouts/slideLayout541.xml" ContentType="application/vnd.openxmlformats-officedocument.presentationml.slideLayout+xml"/>
  <Override PartName="/ppt/slideLayouts/slideLayout542.xml" ContentType="application/vnd.openxmlformats-officedocument.presentationml.slideLayout+xml"/>
  <Override PartName="/ppt/slideLayouts/slideLayout543.xml" ContentType="application/vnd.openxmlformats-officedocument.presentationml.slideLayout+xml"/>
  <Override PartName="/ppt/slideLayouts/slideLayout544.xml" ContentType="application/vnd.openxmlformats-officedocument.presentationml.slideLayout+xml"/>
  <Override PartName="/ppt/slideLayouts/slideLayout545.xml" ContentType="application/vnd.openxmlformats-officedocument.presentationml.slideLayout+xml"/>
  <Override PartName="/ppt/slideLayouts/slideLayout546.xml" ContentType="application/vnd.openxmlformats-officedocument.presentationml.slideLayout+xml"/>
  <Override PartName="/ppt/slideLayouts/slideLayout547.xml" ContentType="application/vnd.openxmlformats-officedocument.presentationml.slideLayout+xml"/>
  <Override PartName="/ppt/slideLayouts/slideLayout548.xml" ContentType="application/vnd.openxmlformats-officedocument.presentationml.slideLayout+xml"/>
  <Override PartName="/ppt/slideLayouts/slideLayout549.xml" ContentType="application/vnd.openxmlformats-officedocument.presentationml.slideLayout+xml"/>
  <Override PartName="/ppt/slideLayouts/slideLayout550.xml" ContentType="application/vnd.openxmlformats-officedocument.presentationml.slideLayout+xml"/>
  <Override PartName="/ppt/theme/theme50.xml" ContentType="application/vnd.openxmlformats-officedocument.theme+xml"/>
  <Override PartName="/ppt/slideLayouts/slideLayout551.xml" ContentType="application/vnd.openxmlformats-officedocument.presentationml.slideLayout+xml"/>
  <Override PartName="/ppt/slideLayouts/slideLayout552.xml" ContentType="application/vnd.openxmlformats-officedocument.presentationml.slideLayout+xml"/>
  <Override PartName="/ppt/slideLayouts/slideLayout553.xml" ContentType="application/vnd.openxmlformats-officedocument.presentationml.slideLayout+xml"/>
  <Override PartName="/ppt/slideLayouts/slideLayout554.xml" ContentType="application/vnd.openxmlformats-officedocument.presentationml.slideLayout+xml"/>
  <Override PartName="/ppt/slideLayouts/slideLayout555.xml" ContentType="application/vnd.openxmlformats-officedocument.presentationml.slideLayout+xml"/>
  <Override PartName="/ppt/slideLayouts/slideLayout556.xml" ContentType="application/vnd.openxmlformats-officedocument.presentationml.slideLayout+xml"/>
  <Override PartName="/ppt/slideLayouts/slideLayout557.xml" ContentType="application/vnd.openxmlformats-officedocument.presentationml.slideLayout+xml"/>
  <Override PartName="/ppt/slideLayouts/slideLayout558.xml" ContentType="application/vnd.openxmlformats-officedocument.presentationml.slideLayout+xml"/>
  <Override PartName="/ppt/slideLayouts/slideLayout559.xml" ContentType="application/vnd.openxmlformats-officedocument.presentationml.slideLayout+xml"/>
  <Override PartName="/ppt/slideLayouts/slideLayout560.xml" ContentType="application/vnd.openxmlformats-officedocument.presentationml.slideLayout+xml"/>
  <Override PartName="/ppt/slideLayouts/slideLayout561.xml" ContentType="application/vnd.openxmlformats-officedocument.presentationml.slideLayout+xml"/>
  <Override PartName="/ppt/theme/theme51.xml" ContentType="application/vnd.openxmlformats-officedocument.theme+xml"/>
  <Override PartName="/ppt/slideLayouts/slideLayout562.xml" ContentType="application/vnd.openxmlformats-officedocument.presentationml.slideLayout+xml"/>
  <Override PartName="/ppt/slideLayouts/slideLayout563.xml" ContentType="application/vnd.openxmlformats-officedocument.presentationml.slideLayout+xml"/>
  <Override PartName="/ppt/slideLayouts/slideLayout564.xml" ContentType="application/vnd.openxmlformats-officedocument.presentationml.slideLayout+xml"/>
  <Override PartName="/ppt/slideLayouts/slideLayout565.xml" ContentType="application/vnd.openxmlformats-officedocument.presentationml.slideLayout+xml"/>
  <Override PartName="/ppt/slideLayouts/slideLayout566.xml" ContentType="application/vnd.openxmlformats-officedocument.presentationml.slideLayout+xml"/>
  <Override PartName="/ppt/slideLayouts/slideLayout567.xml" ContentType="application/vnd.openxmlformats-officedocument.presentationml.slideLayout+xml"/>
  <Override PartName="/ppt/slideLayouts/slideLayout568.xml" ContentType="application/vnd.openxmlformats-officedocument.presentationml.slideLayout+xml"/>
  <Override PartName="/ppt/slideLayouts/slideLayout569.xml" ContentType="application/vnd.openxmlformats-officedocument.presentationml.slideLayout+xml"/>
  <Override PartName="/ppt/slideLayouts/slideLayout570.xml" ContentType="application/vnd.openxmlformats-officedocument.presentationml.slideLayout+xml"/>
  <Override PartName="/ppt/slideLayouts/slideLayout571.xml" ContentType="application/vnd.openxmlformats-officedocument.presentationml.slideLayout+xml"/>
  <Override PartName="/ppt/slideLayouts/slideLayout572.xml" ContentType="application/vnd.openxmlformats-officedocument.presentationml.slideLayout+xml"/>
  <Override PartName="/ppt/theme/theme52.xml" ContentType="application/vnd.openxmlformats-officedocument.theme+xml"/>
  <Override PartName="/ppt/slideLayouts/slideLayout573.xml" ContentType="application/vnd.openxmlformats-officedocument.presentationml.slideLayout+xml"/>
  <Override PartName="/ppt/slideLayouts/slideLayout574.xml" ContentType="application/vnd.openxmlformats-officedocument.presentationml.slideLayout+xml"/>
  <Override PartName="/ppt/slideLayouts/slideLayout575.xml" ContentType="application/vnd.openxmlformats-officedocument.presentationml.slideLayout+xml"/>
  <Override PartName="/ppt/slideLayouts/slideLayout576.xml" ContentType="application/vnd.openxmlformats-officedocument.presentationml.slideLayout+xml"/>
  <Override PartName="/ppt/slideLayouts/slideLayout577.xml" ContentType="application/vnd.openxmlformats-officedocument.presentationml.slideLayout+xml"/>
  <Override PartName="/ppt/slideLayouts/slideLayout578.xml" ContentType="application/vnd.openxmlformats-officedocument.presentationml.slideLayout+xml"/>
  <Override PartName="/ppt/slideLayouts/slideLayout579.xml" ContentType="application/vnd.openxmlformats-officedocument.presentationml.slideLayout+xml"/>
  <Override PartName="/ppt/slideLayouts/slideLayout580.xml" ContentType="application/vnd.openxmlformats-officedocument.presentationml.slideLayout+xml"/>
  <Override PartName="/ppt/slideLayouts/slideLayout581.xml" ContentType="application/vnd.openxmlformats-officedocument.presentationml.slideLayout+xml"/>
  <Override PartName="/ppt/slideLayouts/slideLayout582.xml" ContentType="application/vnd.openxmlformats-officedocument.presentationml.slideLayout+xml"/>
  <Override PartName="/ppt/slideLayouts/slideLayout583.xml" ContentType="application/vnd.openxmlformats-officedocument.presentationml.slideLayout+xml"/>
  <Override PartName="/ppt/theme/theme53.xml" ContentType="application/vnd.openxmlformats-officedocument.theme+xml"/>
  <Override PartName="/ppt/slideLayouts/slideLayout584.xml" ContentType="application/vnd.openxmlformats-officedocument.presentationml.slideLayout+xml"/>
  <Override PartName="/ppt/slideLayouts/slideLayout585.xml" ContentType="application/vnd.openxmlformats-officedocument.presentationml.slideLayout+xml"/>
  <Override PartName="/ppt/slideLayouts/slideLayout586.xml" ContentType="application/vnd.openxmlformats-officedocument.presentationml.slideLayout+xml"/>
  <Override PartName="/ppt/slideLayouts/slideLayout587.xml" ContentType="application/vnd.openxmlformats-officedocument.presentationml.slideLayout+xml"/>
  <Override PartName="/ppt/slideLayouts/slideLayout588.xml" ContentType="application/vnd.openxmlformats-officedocument.presentationml.slideLayout+xml"/>
  <Override PartName="/ppt/slideLayouts/slideLayout589.xml" ContentType="application/vnd.openxmlformats-officedocument.presentationml.slideLayout+xml"/>
  <Override PartName="/ppt/slideLayouts/slideLayout590.xml" ContentType="application/vnd.openxmlformats-officedocument.presentationml.slideLayout+xml"/>
  <Override PartName="/ppt/slideLayouts/slideLayout591.xml" ContentType="application/vnd.openxmlformats-officedocument.presentationml.slideLayout+xml"/>
  <Override PartName="/ppt/slideLayouts/slideLayout592.xml" ContentType="application/vnd.openxmlformats-officedocument.presentationml.slideLayout+xml"/>
  <Override PartName="/ppt/slideLayouts/slideLayout593.xml" ContentType="application/vnd.openxmlformats-officedocument.presentationml.slideLayout+xml"/>
  <Override PartName="/ppt/slideLayouts/slideLayout594.xml" ContentType="application/vnd.openxmlformats-officedocument.presentationml.slideLayout+xml"/>
  <Override PartName="/ppt/theme/theme54.xml" ContentType="application/vnd.openxmlformats-officedocument.theme+xml"/>
  <Override PartName="/ppt/slideLayouts/slideLayout595.xml" ContentType="application/vnd.openxmlformats-officedocument.presentationml.slideLayout+xml"/>
  <Override PartName="/ppt/slideLayouts/slideLayout596.xml" ContentType="application/vnd.openxmlformats-officedocument.presentationml.slideLayout+xml"/>
  <Override PartName="/ppt/slideLayouts/slideLayout597.xml" ContentType="application/vnd.openxmlformats-officedocument.presentationml.slideLayout+xml"/>
  <Override PartName="/ppt/slideLayouts/slideLayout598.xml" ContentType="application/vnd.openxmlformats-officedocument.presentationml.slideLayout+xml"/>
  <Override PartName="/ppt/slideLayouts/slideLayout599.xml" ContentType="application/vnd.openxmlformats-officedocument.presentationml.slideLayout+xml"/>
  <Override PartName="/ppt/slideLayouts/slideLayout600.xml" ContentType="application/vnd.openxmlformats-officedocument.presentationml.slideLayout+xml"/>
  <Override PartName="/ppt/slideLayouts/slideLayout601.xml" ContentType="application/vnd.openxmlformats-officedocument.presentationml.slideLayout+xml"/>
  <Override PartName="/ppt/slideLayouts/slideLayout602.xml" ContentType="application/vnd.openxmlformats-officedocument.presentationml.slideLayout+xml"/>
  <Override PartName="/ppt/slideLayouts/slideLayout603.xml" ContentType="application/vnd.openxmlformats-officedocument.presentationml.slideLayout+xml"/>
  <Override PartName="/ppt/slideLayouts/slideLayout604.xml" ContentType="application/vnd.openxmlformats-officedocument.presentationml.slideLayout+xml"/>
  <Override PartName="/ppt/slideLayouts/slideLayout605.xml" ContentType="application/vnd.openxmlformats-officedocument.presentationml.slideLayout+xml"/>
  <Override PartName="/ppt/theme/theme55.xml" ContentType="application/vnd.openxmlformats-officedocument.theme+xml"/>
  <Override PartName="/ppt/slideLayouts/slideLayout606.xml" ContentType="application/vnd.openxmlformats-officedocument.presentationml.slideLayout+xml"/>
  <Override PartName="/ppt/slideLayouts/slideLayout607.xml" ContentType="application/vnd.openxmlformats-officedocument.presentationml.slideLayout+xml"/>
  <Override PartName="/ppt/slideLayouts/slideLayout608.xml" ContentType="application/vnd.openxmlformats-officedocument.presentationml.slideLayout+xml"/>
  <Override PartName="/ppt/slideLayouts/slideLayout609.xml" ContentType="application/vnd.openxmlformats-officedocument.presentationml.slideLayout+xml"/>
  <Override PartName="/ppt/slideLayouts/slideLayout610.xml" ContentType="application/vnd.openxmlformats-officedocument.presentationml.slideLayout+xml"/>
  <Override PartName="/ppt/slideLayouts/slideLayout611.xml" ContentType="application/vnd.openxmlformats-officedocument.presentationml.slideLayout+xml"/>
  <Override PartName="/ppt/slideLayouts/slideLayout612.xml" ContentType="application/vnd.openxmlformats-officedocument.presentationml.slideLayout+xml"/>
  <Override PartName="/ppt/slideLayouts/slideLayout613.xml" ContentType="application/vnd.openxmlformats-officedocument.presentationml.slideLayout+xml"/>
  <Override PartName="/ppt/slideLayouts/slideLayout614.xml" ContentType="application/vnd.openxmlformats-officedocument.presentationml.slideLayout+xml"/>
  <Override PartName="/ppt/slideLayouts/slideLayout615.xml" ContentType="application/vnd.openxmlformats-officedocument.presentationml.slideLayout+xml"/>
  <Override PartName="/ppt/slideLayouts/slideLayout616.xml" ContentType="application/vnd.openxmlformats-officedocument.presentationml.slideLayout+xml"/>
  <Override PartName="/ppt/theme/theme56.xml" ContentType="application/vnd.openxmlformats-officedocument.theme+xml"/>
  <Override PartName="/ppt/slideLayouts/slideLayout617.xml" ContentType="application/vnd.openxmlformats-officedocument.presentationml.slideLayout+xml"/>
  <Override PartName="/ppt/slideLayouts/slideLayout618.xml" ContentType="application/vnd.openxmlformats-officedocument.presentationml.slideLayout+xml"/>
  <Override PartName="/ppt/slideLayouts/slideLayout619.xml" ContentType="application/vnd.openxmlformats-officedocument.presentationml.slideLayout+xml"/>
  <Override PartName="/ppt/slideLayouts/slideLayout620.xml" ContentType="application/vnd.openxmlformats-officedocument.presentationml.slideLayout+xml"/>
  <Override PartName="/ppt/slideLayouts/slideLayout621.xml" ContentType="application/vnd.openxmlformats-officedocument.presentationml.slideLayout+xml"/>
  <Override PartName="/ppt/slideLayouts/slideLayout622.xml" ContentType="application/vnd.openxmlformats-officedocument.presentationml.slideLayout+xml"/>
  <Override PartName="/ppt/slideLayouts/slideLayout623.xml" ContentType="application/vnd.openxmlformats-officedocument.presentationml.slideLayout+xml"/>
  <Override PartName="/ppt/slideLayouts/slideLayout624.xml" ContentType="application/vnd.openxmlformats-officedocument.presentationml.slideLayout+xml"/>
  <Override PartName="/ppt/slideLayouts/slideLayout625.xml" ContentType="application/vnd.openxmlformats-officedocument.presentationml.slideLayout+xml"/>
  <Override PartName="/ppt/slideLayouts/slideLayout626.xml" ContentType="application/vnd.openxmlformats-officedocument.presentationml.slideLayout+xml"/>
  <Override PartName="/ppt/slideLayouts/slideLayout627.xml" ContentType="application/vnd.openxmlformats-officedocument.presentationml.slideLayout+xml"/>
  <Override PartName="/ppt/theme/theme57.xml" ContentType="application/vnd.openxmlformats-officedocument.theme+xml"/>
  <Override PartName="/ppt/slideLayouts/slideLayout628.xml" ContentType="application/vnd.openxmlformats-officedocument.presentationml.slideLayout+xml"/>
  <Override PartName="/ppt/slideLayouts/slideLayout629.xml" ContentType="application/vnd.openxmlformats-officedocument.presentationml.slideLayout+xml"/>
  <Override PartName="/ppt/slideLayouts/slideLayout630.xml" ContentType="application/vnd.openxmlformats-officedocument.presentationml.slideLayout+xml"/>
  <Override PartName="/ppt/slideLayouts/slideLayout631.xml" ContentType="application/vnd.openxmlformats-officedocument.presentationml.slideLayout+xml"/>
  <Override PartName="/ppt/slideLayouts/slideLayout632.xml" ContentType="application/vnd.openxmlformats-officedocument.presentationml.slideLayout+xml"/>
  <Override PartName="/ppt/slideLayouts/slideLayout633.xml" ContentType="application/vnd.openxmlformats-officedocument.presentationml.slideLayout+xml"/>
  <Override PartName="/ppt/slideLayouts/slideLayout634.xml" ContentType="application/vnd.openxmlformats-officedocument.presentationml.slideLayout+xml"/>
  <Override PartName="/ppt/slideLayouts/slideLayout635.xml" ContentType="application/vnd.openxmlformats-officedocument.presentationml.slideLayout+xml"/>
  <Override PartName="/ppt/slideLayouts/slideLayout636.xml" ContentType="application/vnd.openxmlformats-officedocument.presentationml.slideLayout+xml"/>
  <Override PartName="/ppt/slideLayouts/slideLayout637.xml" ContentType="application/vnd.openxmlformats-officedocument.presentationml.slideLayout+xml"/>
  <Override PartName="/ppt/slideLayouts/slideLayout638.xml" ContentType="application/vnd.openxmlformats-officedocument.presentationml.slideLayout+xml"/>
  <Override PartName="/ppt/theme/theme58.xml" ContentType="application/vnd.openxmlformats-officedocument.theme+xml"/>
  <Override PartName="/ppt/slideLayouts/slideLayout639.xml" ContentType="application/vnd.openxmlformats-officedocument.presentationml.slideLayout+xml"/>
  <Override PartName="/ppt/slideLayouts/slideLayout640.xml" ContentType="application/vnd.openxmlformats-officedocument.presentationml.slideLayout+xml"/>
  <Override PartName="/ppt/slideLayouts/slideLayout641.xml" ContentType="application/vnd.openxmlformats-officedocument.presentationml.slideLayout+xml"/>
  <Override PartName="/ppt/slideLayouts/slideLayout642.xml" ContentType="application/vnd.openxmlformats-officedocument.presentationml.slideLayout+xml"/>
  <Override PartName="/ppt/slideLayouts/slideLayout643.xml" ContentType="application/vnd.openxmlformats-officedocument.presentationml.slideLayout+xml"/>
  <Override PartName="/ppt/slideLayouts/slideLayout644.xml" ContentType="application/vnd.openxmlformats-officedocument.presentationml.slideLayout+xml"/>
  <Override PartName="/ppt/slideLayouts/slideLayout645.xml" ContentType="application/vnd.openxmlformats-officedocument.presentationml.slideLayout+xml"/>
  <Override PartName="/ppt/slideLayouts/slideLayout646.xml" ContentType="application/vnd.openxmlformats-officedocument.presentationml.slideLayout+xml"/>
  <Override PartName="/ppt/slideLayouts/slideLayout647.xml" ContentType="application/vnd.openxmlformats-officedocument.presentationml.slideLayout+xml"/>
  <Override PartName="/ppt/slideLayouts/slideLayout648.xml" ContentType="application/vnd.openxmlformats-officedocument.presentationml.slideLayout+xml"/>
  <Override PartName="/ppt/slideLayouts/slideLayout649.xml" ContentType="application/vnd.openxmlformats-officedocument.presentationml.slideLayout+xml"/>
  <Override PartName="/ppt/theme/theme59.xml" ContentType="application/vnd.openxmlformats-officedocument.theme+xml"/>
  <Override PartName="/ppt/slideLayouts/slideLayout650.xml" ContentType="application/vnd.openxmlformats-officedocument.presentationml.slideLayout+xml"/>
  <Override PartName="/ppt/slideLayouts/slideLayout651.xml" ContentType="application/vnd.openxmlformats-officedocument.presentationml.slideLayout+xml"/>
  <Override PartName="/ppt/slideLayouts/slideLayout652.xml" ContentType="application/vnd.openxmlformats-officedocument.presentationml.slideLayout+xml"/>
  <Override PartName="/ppt/slideLayouts/slideLayout653.xml" ContentType="application/vnd.openxmlformats-officedocument.presentationml.slideLayout+xml"/>
  <Override PartName="/ppt/slideLayouts/slideLayout654.xml" ContentType="application/vnd.openxmlformats-officedocument.presentationml.slideLayout+xml"/>
  <Override PartName="/ppt/slideLayouts/slideLayout655.xml" ContentType="application/vnd.openxmlformats-officedocument.presentationml.slideLayout+xml"/>
  <Override PartName="/ppt/slideLayouts/slideLayout656.xml" ContentType="application/vnd.openxmlformats-officedocument.presentationml.slideLayout+xml"/>
  <Override PartName="/ppt/slideLayouts/slideLayout657.xml" ContentType="application/vnd.openxmlformats-officedocument.presentationml.slideLayout+xml"/>
  <Override PartName="/ppt/slideLayouts/slideLayout658.xml" ContentType="application/vnd.openxmlformats-officedocument.presentationml.slideLayout+xml"/>
  <Override PartName="/ppt/slideLayouts/slideLayout659.xml" ContentType="application/vnd.openxmlformats-officedocument.presentationml.slideLayout+xml"/>
  <Override PartName="/ppt/slideLayouts/slideLayout660.xml" ContentType="application/vnd.openxmlformats-officedocument.presentationml.slideLayout+xml"/>
  <Override PartName="/ppt/theme/theme60.xml" ContentType="application/vnd.openxmlformats-officedocument.theme+xml"/>
  <Override PartName="/ppt/slideLayouts/slideLayout661.xml" ContentType="application/vnd.openxmlformats-officedocument.presentationml.slideLayout+xml"/>
  <Override PartName="/ppt/slideLayouts/slideLayout662.xml" ContentType="application/vnd.openxmlformats-officedocument.presentationml.slideLayout+xml"/>
  <Override PartName="/ppt/slideLayouts/slideLayout663.xml" ContentType="application/vnd.openxmlformats-officedocument.presentationml.slideLayout+xml"/>
  <Override PartName="/ppt/slideLayouts/slideLayout664.xml" ContentType="application/vnd.openxmlformats-officedocument.presentationml.slideLayout+xml"/>
  <Override PartName="/ppt/slideLayouts/slideLayout665.xml" ContentType="application/vnd.openxmlformats-officedocument.presentationml.slideLayout+xml"/>
  <Override PartName="/ppt/slideLayouts/slideLayout666.xml" ContentType="application/vnd.openxmlformats-officedocument.presentationml.slideLayout+xml"/>
  <Override PartName="/ppt/slideLayouts/slideLayout667.xml" ContentType="application/vnd.openxmlformats-officedocument.presentationml.slideLayout+xml"/>
  <Override PartName="/ppt/slideLayouts/slideLayout668.xml" ContentType="application/vnd.openxmlformats-officedocument.presentationml.slideLayout+xml"/>
  <Override PartName="/ppt/slideLayouts/slideLayout669.xml" ContentType="application/vnd.openxmlformats-officedocument.presentationml.slideLayout+xml"/>
  <Override PartName="/ppt/slideLayouts/slideLayout670.xml" ContentType="application/vnd.openxmlformats-officedocument.presentationml.slideLayout+xml"/>
  <Override PartName="/ppt/slideLayouts/slideLayout671.xml" ContentType="application/vnd.openxmlformats-officedocument.presentationml.slideLayout+xml"/>
  <Override PartName="/ppt/theme/theme61.xml" ContentType="application/vnd.openxmlformats-officedocument.theme+xml"/>
  <Override PartName="/ppt/slideLayouts/slideLayout672.xml" ContentType="application/vnd.openxmlformats-officedocument.presentationml.slideLayout+xml"/>
  <Override PartName="/ppt/slideLayouts/slideLayout673.xml" ContentType="application/vnd.openxmlformats-officedocument.presentationml.slideLayout+xml"/>
  <Override PartName="/ppt/slideLayouts/slideLayout674.xml" ContentType="application/vnd.openxmlformats-officedocument.presentationml.slideLayout+xml"/>
  <Override PartName="/ppt/slideLayouts/slideLayout675.xml" ContentType="application/vnd.openxmlformats-officedocument.presentationml.slideLayout+xml"/>
  <Override PartName="/ppt/slideLayouts/slideLayout676.xml" ContentType="application/vnd.openxmlformats-officedocument.presentationml.slideLayout+xml"/>
  <Override PartName="/ppt/slideLayouts/slideLayout677.xml" ContentType="application/vnd.openxmlformats-officedocument.presentationml.slideLayout+xml"/>
  <Override PartName="/ppt/slideLayouts/slideLayout678.xml" ContentType="application/vnd.openxmlformats-officedocument.presentationml.slideLayout+xml"/>
  <Override PartName="/ppt/slideLayouts/slideLayout679.xml" ContentType="application/vnd.openxmlformats-officedocument.presentationml.slideLayout+xml"/>
  <Override PartName="/ppt/slideLayouts/slideLayout680.xml" ContentType="application/vnd.openxmlformats-officedocument.presentationml.slideLayout+xml"/>
  <Override PartName="/ppt/slideLayouts/slideLayout681.xml" ContentType="application/vnd.openxmlformats-officedocument.presentationml.slideLayout+xml"/>
  <Override PartName="/ppt/slideLayouts/slideLayout682.xml" ContentType="application/vnd.openxmlformats-officedocument.presentationml.slideLayout+xml"/>
  <Override PartName="/ppt/theme/theme62.xml" ContentType="application/vnd.openxmlformats-officedocument.theme+xml"/>
  <Override PartName="/ppt/theme/theme63.xml" ContentType="application/vnd.openxmlformats-officedocument.theme+xml"/>
  <Override PartName="/ppt/tags/tag2.xml" ContentType="application/vnd.openxmlformats-officedocument.presentationml.tags+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88" r:id="rId2"/>
    <p:sldMasterId id="2147483723" r:id="rId3"/>
    <p:sldMasterId id="2147483734" r:id="rId4"/>
    <p:sldMasterId id="2147483768" r:id="rId5"/>
    <p:sldMasterId id="2147483769" r:id="rId6"/>
    <p:sldMasterId id="2147483770" r:id="rId7"/>
    <p:sldMasterId id="2147483771" r:id="rId8"/>
    <p:sldMasterId id="2147483772" r:id="rId9"/>
    <p:sldMasterId id="2147483773" r:id="rId10"/>
    <p:sldMasterId id="2147483774" r:id="rId11"/>
    <p:sldMasterId id="2147483775" r:id="rId12"/>
    <p:sldMasterId id="2147483776" r:id="rId13"/>
    <p:sldMasterId id="2147483777" r:id="rId14"/>
    <p:sldMasterId id="2147483778" r:id="rId15"/>
    <p:sldMasterId id="2147483779" r:id="rId16"/>
    <p:sldMasterId id="2147483780" r:id="rId17"/>
    <p:sldMasterId id="2147483781" r:id="rId18"/>
    <p:sldMasterId id="2147483782" r:id="rId19"/>
    <p:sldMasterId id="2147483783" r:id="rId20"/>
    <p:sldMasterId id="2147483784" r:id="rId21"/>
    <p:sldMasterId id="2147483785" r:id="rId22"/>
    <p:sldMasterId id="2147483786" r:id="rId23"/>
    <p:sldMasterId id="2147483787" r:id="rId24"/>
    <p:sldMasterId id="2147483788" r:id="rId25"/>
    <p:sldMasterId id="2147483789" r:id="rId26"/>
    <p:sldMasterId id="2147483790" r:id="rId27"/>
    <p:sldMasterId id="2147483791" r:id="rId28"/>
    <p:sldMasterId id="2147483792" r:id="rId29"/>
    <p:sldMasterId id="2147483793" r:id="rId30"/>
    <p:sldMasterId id="2147483794" r:id="rId31"/>
    <p:sldMasterId id="2147483795" r:id="rId32"/>
    <p:sldMasterId id="2147483796" r:id="rId33"/>
    <p:sldMasterId id="2147483797" r:id="rId34"/>
    <p:sldMasterId id="2147483798" r:id="rId35"/>
    <p:sldMasterId id="2147483799" r:id="rId36"/>
    <p:sldMasterId id="2147483800" r:id="rId37"/>
    <p:sldMasterId id="2147483801" r:id="rId38"/>
    <p:sldMasterId id="2147483802" r:id="rId39"/>
    <p:sldMasterId id="2147483803" r:id="rId40"/>
    <p:sldMasterId id="2147483804" r:id="rId41"/>
    <p:sldMasterId id="2147483805" r:id="rId42"/>
    <p:sldMasterId id="2147483806" r:id="rId43"/>
    <p:sldMasterId id="2147483807" r:id="rId44"/>
    <p:sldMasterId id="2147483808" r:id="rId45"/>
    <p:sldMasterId id="2147483809" r:id="rId46"/>
    <p:sldMasterId id="2147483810" r:id="rId47"/>
    <p:sldMasterId id="2147483811" r:id="rId48"/>
    <p:sldMasterId id="2147483812" r:id="rId49"/>
    <p:sldMasterId id="2147483813" r:id="rId50"/>
    <p:sldMasterId id="2147483814" r:id="rId51"/>
    <p:sldMasterId id="2147483815" r:id="rId52"/>
    <p:sldMasterId id="2147483816" r:id="rId53"/>
    <p:sldMasterId id="2147483817" r:id="rId54"/>
    <p:sldMasterId id="2147483818" r:id="rId55"/>
    <p:sldMasterId id="2147483819" r:id="rId56"/>
    <p:sldMasterId id="2147483820" r:id="rId57"/>
    <p:sldMasterId id="2147483821" r:id="rId58"/>
    <p:sldMasterId id="2147483822" r:id="rId59"/>
    <p:sldMasterId id="2147483823" r:id="rId60"/>
    <p:sldMasterId id="2147483824" r:id="rId61"/>
    <p:sldMasterId id="2147483825" r:id="rId62"/>
  </p:sldMasterIdLst>
  <p:notesMasterIdLst>
    <p:notesMasterId r:id="rId122"/>
  </p:notesMasterIdLst>
  <p:sldIdLst>
    <p:sldId id="264" r:id="rId63"/>
    <p:sldId id="270" r:id="rId64"/>
    <p:sldId id="361" r:id="rId65"/>
    <p:sldId id="362" r:id="rId66"/>
    <p:sldId id="360" r:id="rId67"/>
    <p:sldId id="333" r:id="rId68"/>
    <p:sldId id="353" r:id="rId69"/>
    <p:sldId id="308" r:id="rId70"/>
    <p:sldId id="344" r:id="rId71"/>
    <p:sldId id="338" r:id="rId72"/>
    <p:sldId id="351" r:id="rId73"/>
    <p:sldId id="341" r:id="rId74"/>
    <p:sldId id="340" r:id="rId75"/>
    <p:sldId id="339" r:id="rId76"/>
    <p:sldId id="354" r:id="rId77"/>
    <p:sldId id="280" r:id="rId78"/>
    <p:sldId id="352" r:id="rId79"/>
    <p:sldId id="355" r:id="rId80"/>
    <p:sldId id="326" r:id="rId81"/>
    <p:sldId id="366" r:id="rId82"/>
    <p:sldId id="323" r:id="rId83"/>
    <p:sldId id="322" r:id="rId84"/>
    <p:sldId id="367" r:id="rId85"/>
    <p:sldId id="369" r:id="rId86"/>
    <p:sldId id="356" r:id="rId87"/>
    <p:sldId id="345" r:id="rId88"/>
    <p:sldId id="289" r:id="rId89"/>
    <p:sldId id="377" r:id="rId90"/>
    <p:sldId id="292" r:id="rId91"/>
    <p:sldId id="293" r:id="rId92"/>
    <p:sldId id="306" r:id="rId93"/>
    <p:sldId id="371" r:id="rId94"/>
    <p:sldId id="346" r:id="rId95"/>
    <p:sldId id="376" r:id="rId96"/>
    <p:sldId id="318" r:id="rId97"/>
    <p:sldId id="319" r:id="rId98"/>
    <p:sldId id="320" r:id="rId99"/>
    <p:sldId id="347" r:id="rId100"/>
    <p:sldId id="315" r:id="rId101"/>
    <p:sldId id="316" r:id="rId102"/>
    <p:sldId id="375" r:id="rId103"/>
    <p:sldId id="357" r:id="rId104"/>
    <p:sldId id="348" r:id="rId105"/>
    <p:sldId id="300" r:id="rId106"/>
    <p:sldId id="349" r:id="rId107"/>
    <p:sldId id="314" r:id="rId108"/>
    <p:sldId id="302" r:id="rId109"/>
    <p:sldId id="350" r:id="rId110"/>
    <p:sldId id="303" r:id="rId111"/>
    <p:sldId id="358" r:id="rId112"/>
    <p:sldId id="312" r:id="rId113"/>
    <p:sldId id="374" r:id="rId114"/>
    <p:sldId id="373" r:id="rId115"/>
    <p:sldId id="332" r:id="rId116"/>
    <p:sldId id="364" r:id="rId117"/>
    <p:sldId id="297" r:id="rId118"/>
    <p:sldId id="363" r:id="rId119"/>
    <p:sldId id="324" r:id="rId120"/>
    <p:sldId id="370" r:id="rId121"/>
  </p:sldIdLst>
  <p:sldSz cx="12192000" cy="6858000"/>
  <p:notesSz cx="6858000" cy="9144000"/>
  <p:custDataLst>
    <p:tags r:id="rId123"/>
  </p:custDataLst>
  <p:defaultTextStyle>
    <a:defPPr>
      <a:defRPr lang="en-US"/>
    </a:defPPr>
    <a:lvl1pPr algn="l" rtl="0" fontAlgn="base">
      <a:spcBef>
        <a:spcPct val="0"/>
      </a:spcBef>
      <a:spcAft>
        <a:spcPct val="0"/>
      </a:spcAft>
      <a:buSzPct val="100000"/>
      <a:defRPr kern="1200">
        <a:solidFill>
          <a:schemeClr val="tx1"/>
        </a:solidFill>
        <a:latin typeface="Calibri" pitchFamily="34" charset="0"/>
        <a:ea typeface="+mn-ea"/>
        <a:cs typeface="+mn-cs"/>
      </a:defRPr>
    </a:lvl1pPr>
    <a:lvl2pPr marL="457200" algn="l" rtl="0" fontAlgn="base">
      <a:spcBef>
        <a:spcPct val="0"/>
      </a:spcBef>
      <a:spcAft>
        <a:spcPct val="0"/>
      </a:spcAft>
      <a:buSzPct val="100000"/>
      <a:defRPr kern="1200">
        <a:solidFill>
          <a:schemeClr val="tx1"/>
        </a:solidFill>
        <a:latin typeface="Calibri" pitchFamily="34" charset="0"/>
        <a:ea typeface="+mn-ea"/>
        <a:cs typeface="+mn-cs"/>
      </a:defRPr>
    </a:lvl2pPr>
    <a:lvl3pPr marL="914400" algn="l" rtl="0" fontAlgn="base">
      <a:spcBef>
        <a:spcPct val="0"/>
      </a:spcBef>
      <a:spcAft>
        <a:spcPct val="0"/>
      </a:spcAft>
      <a:buSzPct val="100000"/>
      <a:defRPr kern="1200">
        <a:solidFill>
          <a:schemeClr val="tx1"/>
        </a:solidFill>
        <a:latin typeface="Calibri" pitchFamily="34" charset="0"/>
        <a:ea typeface="+mn-ea"/>
        <a:cs typeface="+mn-cs"/>
      </a:defRPr>
    </a:lvl3pPr>
    <a:lvl4pPr marL="1371600" algn="l" rtl="0" fontAlgn="base">
      <a:spcBef>
        <a:spcPct val="0"/>
      </a:spcBef>
      <a:spcAft>
        <a:spcPct val="0"/>
      </a:spcAft>
      <a:buSzPct val="100000"/>
      <a:defRPr kern="1200">
        <a:solidFill>
          <a:schemeClr val="tx1"/>
        </a:solidFill>
        <a:latin typeface="Calibri" pitchFamily="34" charset="0"/>
        <a:ea typeface="+mn-ea"/>
        <a:cs typeface="+mn-cs"/>
      </a:defRPr>
    </a:lvl4pPr>
    <a:lvl5pPr marL="1828800" algn="l" rtl="0" fontAlgn="base">
      <a:spcBef>
        <a:spcPct val="0"/>
      </a:spcBef>
      <a:spcAft>
        <a:spcPct val="0"/>
      </a:spcAft>
      <a:buSzPct val="100000"/>
      <a:defRPr kern="1200">
        <a:solidFill>
          <a:schemeClr val="tx1"/>
        </a:solidFill>
        <a:latin typeface="Calibri" pitchFamily="34" charset="0"/>
        <a:ea typeface="+mn-ea"/>
        <a:cs typeface="+mn-cs"/>
      </a:defRPr>
    </a:lvl5pPr>
    <a:lvl6pPr marL="2286000" algn="l" defTabSz="914400" rtl="0" eaLnBrk="1" latinLnBrk="0" hangingPunct="1">
      <a:defRPr kern="1200">
        <a:solidFill>
          <a:schemeClr val="tx1"/>
        </a:solidFill>
        <a:latin typeface="Calibri" pitchFamily="34" charset="0"/>
        <a:ea typeface="+mn-ea"/>
        <a:cs typeface="+mn-cs"/>
      </a:defRPr>
    </a:lvl6pPr>
    <a:lvl7pPr marL="2743200" algn="l" defTabSz="914400" rtl="0" eaLnBrk="1" latinLnBrk="0" hangingPunct="1">
      <a:defRPr kern="1200">
        <a:solidFill>
          <a:schemeClr val="tx1"/>
        </a:solidFill>
        <a:latin typeface="Calibri" pitchFamily="34" charset="0"/>
        <a:ea typeface="+mn-ea"/>
        <a:cs typeface="+mn-cs"/>
      </a:defRPr>
    </a:lvl7pPr>
    <a:lvl8pPr marL="3200400" algn="l" defTabSz="914400" rtl="0" eaLnBrk="1" latinLnBrk="0" hangingPunct="1">
      <a:defRPr kern="1200">
        <a:solidFill>
          <a:schemeClr val="tx1"/>
        </a:solidFill>
        <a:latin typeface="Calibri" pitchFamily="34" charset="0"/>
        <a:ea typeface="+mn-ea"/>
        <a:cs typeface="+mn-cs"/>
      </a:defRPr>
    </a:lvl8pPr>
    <a:lvl9pPr marL="3657600" algn="l" defTabSz="914400" rtl="0" eaLnBrk="1" latinLnBrk="0" hangingPunct="1">
      <a:defRPr kern="1200">
        <a:solidFill>
          <a:schemeClr val="tx1"/>
        </a:solidFill>
        <a:latin typeface="Calibri"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160">
          <p15:clr>
            <a:srgbClr val="A4A3A4"/>
          </p15:clr>
        </p15:guide>
        <p15:guide id="2" pos="288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79" d="100"/>
          <a:sy n="79" d="100"/>
        </p:scale>
        <p:origin x="821" y="72"/>
      </p:cViewPr>
      <p:guideLst>
        <p:guide orient="horz" pos="2160"/>
        <p:guide pos="2880"/>
      </p:guideLst>
    </p:cSldViewPr>
  </p:slideViewPr>
  <p:notesTextViewPr>
    <p:cViewPr>
      <p:scale>
        <a:sx n="100" d="100"/>
        <a:sy n="100" d="100"/>
      </p:scale>
      <p:origin x="0" y="0"/>
    </p:cViewPr>
  </p:notesTextViewPr>
  <p:notesViewPr>
    <p:cSldViewPr>
      <p:cViewPr varScale="1">
        <p:scale>
          <a:sx n="10" d="100"/>
          <a:sy n="10" d="100"/>
        </p:scale>
        <p:origin x="-102" y="-26"/>
      </p:cViewPr>
      <p:guideLst>
        <p:guide orient="horz" pos="2160"/>
        <p:guide pos="2880"/>
      </p:guideLst>
    </p:cSldViewPr>
  </p:notesViewPr>
  <p:gridSpacing cx="72008" cy="72008"/>
</p:viewPr>
</file>

<file path=ppt/_rels/presentation.xml.rels><?xml version="1.0" encoding="UTF-8" standalone="yes"?>
<Relationships xmlns="http://schemas.openxmlformats.org/package/2006/relationships"><Relationship Id="rId117" Type="http://schemas.openxmlformats.org/officeDocument/2006/relationships/slide" Target="slides/slide55.xml"/><Relationship Id="rId21" Type="http://schemas.openxmlformats.org/officeDocument/2006/relationships/slideMaster" Target="slideMasters/slideMaster21.xml"/><Relationship Id="rId42" Type="http://schemas.openxmlformats.org/officeDocument/2006/relationships/slideMaster" Target="slideMasters/slideMaster42.xml"/><Relationship Id="rId47" Type="http://schemas.openxmlformats.org/officeDocument/2006/relationships/slideMaster" Target="slideMasters/slideMaster47.xml"/><Relationship Id="rId63" Type="http://schemas.openxmlformats.org/officeDocument/2006/relationships/slide" Target="slides/slide1.xml"/><Relationship Id="rId68" Type="http://schemas.openxmlformats.org/officeDocument/2006/relationships/slide" Target="slides/slide6.xml"/><Relationship Id="rId84" Type="http://schemas.openxmlformats.org/officeDocument/2006/relationships/slide" Target="slides/slide22.xml"/><Relationship Id="rId89" Type="http://schemas.openxmlformats.org/officeDocument/2006/relationships/slide" Target="slides/slide27.xml"/><Relationship Id="rId112" Type="http://schemas.openxmlformats.org/officeDocument/2006/relationships/slide" Target="slides/slide50.xml"/><Relationship Id="rId16" Type="http://schemas.openxmlformats.org/officeDocument/2006/relationships/slideMaster" Target="slideMasters/slideMaster16.xml"/><Relationship Id="rId107" Type="http://schemas.openxmlformats.org/officeDocument/2006/relationships/slide" Target="slides/slide45.xml"/><Relationship Id="rId11" Type="http://schemas.openxmlformats.org/officeDocument/2006/relationships/slideMaster" Target="slideMasters/slideMaster11.xml"/><Relationship Id="rId32" Type="http://schemas.openxmlformats.org/officeDocument/2006/relationships/slideMaster" Target="slideMasters/slideMaster32.xml"/><Relationship Id="rId37" Type="http://schemas.openxmlformats.org/officeDocument/2006/relationships/slideMaster" Target="slideMasters/slideMaster37.xml"/><Relationship Id="rId53" Type="http://schemas.openxmlformats.org/officeDocument/2006/relationships/slideMaster" Target="slideMasters/slideMaster53.xml"/><Relationship Id="rId58" Type="http://schemas.openxmlformats.org/officeDocument/2006/relationships/slideMaster" Target="slideMasters/slideMaster58.xml"/><Relationship Id="rId74" Type="http://schemas.openxmlformats.org/officeDocument/2006/relationships/slide" Target="slides/slide12.xml"/><Relationship Id="rId79" Type="http://schemas.openxmlformats.org/officeDocument/2006/relationships/slide" Target="slides/slide17.xml"/><Relationship Id="rId102" Type="http://schemas.openxmlformats.org/officeDocument/2006/relationships/slide" Target="slides/slide40.xml"/><Relationship Id="rId123" Type="http://schemas.openxmlformats.org/officeDocument/2006/relationships/tags" Target="tags/tag1.xml"/><Relationship Id="rId128" Type="http://schemas.microsoft.com/office/2016/11/relationships/changesInfo" Target="changesInfos/changesInfo1.xml"/><Relationship Id="rId5" Type="http://schemas.openxmlformats.org/officeDocument/2006/relationships/slideMaster" Target="slideMasters/slideMaster5.xml"/><Relationship Id="rId90" Type="http://schemas.openxmlformats.org/officeDocument/2006/relationships/slide" Target="slides/slide28.xml"/><Relationship Id="rId95" Type="http://schemas.openxmlformats.org/officeDocument/2006/relationships/slide" Target="slides/slide33.xml"/><Relationship Id="rId22" Type="http://schemas.openxmlformats.org/officeDocument/2006/relationships/slideMaster" Target="slideMasters/slideMaster22.xml"/><Relationship Id="rId27" Type="http://schemas.openxmlformats.org/officeDocument/2006/relationships/slideMaster" Target="slideMasters/slideMaster27.xml"/><Relationship Id="rId43" Type="http://schemas.openxmlformats.org/officeDocument/2006/relationships/slideMaster" Target="slideMasters/slideMaster43.xml"/><Relationship Id="rId48" Type="http://schemas.openxmlformats.org/officeDocument/2006/relationships/slideMaster" Target="slideMasters/slideMaster48.xml"/><Relationship Id="rId64" Type="http://schemas.openxmlformats.org/officeDocument/2006/relationships/slide" Target="slides/slide2.xml"/><Relationship Id="rId69" Type="http://schemas.openxmlformats.org/officeDocument/2006/relationships/slide" Target="slides/slide7.xml"/><Relationship Id="rId113" Type="http://schemas.openxmlformats.org/officeDocument/2006/relationships/slide" Target="slides/slide51.xml"/><Relationship Id="rId118" Type="http://schemas.openxmlformats.org/officeDocument/2006/relationships/slide" Target="slides/slide56.xml"/><Relationship Id="rId80" Type="http://schemas.openxmlformats.org/officeDocument/2006/relationships/slide" Target="slides/slide18.xml"/><Relationship Id="rId85" Type="http://schemas.openxmlformats.org/officeDocument/2006/relationships/slide" Target="slides/slide23.xml"/><Relationship Id="rId12" Type="http://schemas.openxmlformats.org/officeDocument/2006/relationships/slideMaster" Target="slideMasters/slideMaster12.xml"/><Relationship Id="rId17" Type="http://schemas.openxmlformats.org/officeDocument/2006/relationships/slideMaster" Target="slideMasters/slideMaster17.xml"/><Relationship Id="rId33" Type="http://schemas.openxmlformats.org/officeDocument/2006/relationships/slideMaster" Target="slideMasters/slideMaster33.xml"/><Relationship Id="rId38" Type="http://schemas.openxmlformats.org/officeDocument/2006/relationships/slideMaster" Target="slideMasters/slideMaster38.xml"/><Relationship Id="rId59" Type="http://schemas.openxmlformats.org/officeDocument/2006/relationships/slideMaster" Target="slideMasters/slideMaster59.xml"/><Relationship Id="rId103" Type="http://schemas.openxmlformats.org/officeDocument/2006/relationships/slide" Target="slides/slide41.xml"/><Relationship Id="rId108" Type="http://schemas.openxmlformats.org/officeDocument/2006/relationships/slide" Target="slides/slide46.xml"/><Relationship Id="rId124" Type="http://schemas.openxmlformats.org/officeDocument/2006/relationships/presProps" Target="presProps.xml"/><Relationship Id="rId129" Type="http://schemas.openxmlformats.org/officeDocument/2006/relationships/customXml" Target="../customXml/item1.xml"/><Relationship Id="rId54" Type="http://schemas.openxmlformats.org/officeDocument/2006/relationships/slideMaster" Target="slideMasters/slideMaster54.xml"/><Relationship Id="rId70" Type="http://schemas.openxmlformats.org/officeDocument/2006/relationships/slide" Target="slides/slide8.xml"/><Relationship Id="rId75" Type="http://schemas.openxmlformats.org/officeDocument/2006/relationships/slide" Target="slides/slide13.xml"/><Relationship Id="rId91" Type="http://schemas.openxmlformats.org/officeDocument/2006/relationships/slide" Target="slides/slide29.xml"/><Relationship Id="rId96" Type="http://schemas.openxmlformats.org/officeDocument/2006/relationships/slide" Target="slides/slide34.xml"/><Relationship Id="rId1" Type="http://schemas.openxmlformats.org/officeDocument/2006/relationships/slideMaster" Target="slideMasters/slideMaster1.xml"/><Relationship Id="rId6" Type="http://schemas.openxmlformats.org/officeDocument/2006/relationships/slideMaster" Target="slideMasters/slideMaster6.xml"/><Relationship Id="rId23" Type="http://schemas.openxmlformats.org/officeDocument/2006/relationships/slideMaster" Target="slideMasters/slideMaster23.xml"/><Relationship Id="rId28" Type="http://schemas.openxmlformats.org/officeDocument/2006/relationships/slideMaster" Target="slideMasters/slideMaster28.xml"/><Relationship Id="rId49" Type="http://schemas.openxmlformats.org/officeDocument/2006/relationships/slideMaster" Target="slideMasters/slideMaster49.xml"/><Relationship Id="rId114" Type="http://schemas.openxmlformats.org/officeDocument/2006/relationships/slide" Target="slides/slide52.xml"/><Relationship Id="rId119" Type="http://schemas.openxmlformats.org/officeDocument/2006/relationships/slide" Target="slides/slide57.xml"/><Relationship Id="rId44" Type="http://schemas.openxmlformats.org/officeDocument/2006/relationships/slideMaster" Target="slideMasters/slideMaster44.xml"/><Relationship Id="rId60" Type="http://schemas.openxmlformats.org/officeDocument/2006/relationships/slideMaster" Target="slideMasters/slideMaster60.xml"/><Relationship Id="rId65" Type="http://schemas.openxmlformats.org/officeDocument/2006/relationships/slide" Target="slides/slide3.xml"/><Relationship Id="rId81" Type="http://schemas.openxmlformats.org/officeDocument/2006/relationships/slide" Target="slides/slide19.xml"/><Relationship Id="rId86" Type="http://schemas.openxmlformats.org/officeDocument/2006/relationships/slide" Target="slides/slide24.xml"/><Relationship Id="rId130" Type="http://schemas.openxmlformats.org/officeDocument/2006/relationships/customXml" Target="../customXml/item2.xml"/><Relationship Id="rId13" Type="http://schemas.openxmlformats.org/officeDocument/2006/relationships/slideMaster" Target="slideMasters/slideMaster13.xml"/><Relationship Id="rId18" Type="http://schemas.openxmlformats.org/officeDocument/2006/relationships/slideMaster" Target="slideMasters/slideMaster18.xml"/><Relationship Id="rId39" Type="http://schemas.openxmlformats.org/officeDocument/2006/relationships/slideMaster" Target="slideMasters/slideMaster39.xml"/><Relationship Id="rId109" Type="http://schemas.openxmlformats.org/officeDocument/2006/relationships/slide" Target="slides/slide47.xml"/><Relationship Id="rId34" Type="http://schemas.openxmlformats.org/officeDocument/2006/relationships/slideMaster" Target="slideMasters/slideMaster34.xml"/><Relationship Id="rId50" Type="http://schemas.openxmlformats.org/officeDocument/2006/relationships/slideMaster" Target="slideMasters/slideMaster50.xml"/><Relationship Id="rId55" Type="http://schemas.openxmlformats.org/officeDocument/2006/relationships/slideMaster" Target="slideMasters/slideMaster55.xml"/><Relationship Id="rId76" Type="http://schemas.openxmlformats.org/officeDocument/2006/relationships/slide" Target="slides/slide14.xml"/><Relationship Id="rId97" Type="http://schemas.openxmlformats.org/officeDocument/2006/relationships/slide" Target="slides/slide35.xml"/><Relationship Id="rId104" Type="http://schemas.openxmlformats.org/officeDocument/2006/relationships/slide" Target="slides/slide42.xml"/><Relationship Id="rId120" Type="http://schemas.openxmlformats.org/officeDocument/2006/relationships/slide" Target="slides/slide58.xml"/><Relationship Id="rId125" Type="http://schemas.openxmlformats.org/officeDocument/2006/relationships/viewProps" Target="viewProps.xml"/><Relationship Id="rId7" Type="http://schemas.openxmlformats.org/officeDocument/2006/relationships/slideMaster" Target="slideMasters/slideMaster7.xml"/><Relationship Id="rId71" Type="http://schemas.openxmlformats.org/officeDocument/2006/relationships/slide" Target="slides/slide9.xml"/><Relationship Id="rId92" Type="http://schemas.openxmlformats.org/officeDocument/2006/relationships/slide" Target="slides/slide30.xml"/><Relationship Id="rId2" Type="http://schemas.openxmlformats.org/officeDocument/2006/relationships/slideMaster" Target="slideMasters/slideMaster2.xml"/><Relationship Id="rId29" Type="http://schemas.openxmlformats.org/officeDocument/2006/relationships/slideMaster" Target="slideMasters/slideMaster29.xml"/><Relationship Id="rId24" Type="http://schemas.openxmlformats.org/officeDocument/2006/relationships/slideMaster" Target="slideMasters/slideMaster24.xml"/><Relationship Id="rId40" Type="http://schemas.openxmlformats.org/officeDocument/2006/relationships/slideMaster" Target="slideMasters/slideMaster40.xml"/><Relationship Id="rId45" Type="http://schemas.openxmlformats.org/officeDocument/2006/relationships/slideMaster" Target="slideMasters/slideMaster45.xml"/><Relationship Id="rId66" Type="http://schemas.openxmlformats.org/officeDocument/2006/relationships/slide" Target="slides/slide4.xml"/><Relationship Id="rId87" Type="http://schemas.openxmlformats.org/officeDocument/2006/relationships/slide" Target="slides/slide25.xml"/><Relationship Id="rId110" Type="http://schemas.openxmlformats.org/officeDocument/2006/relationships/slide" Target="slides/slide48.xml"/><Relationship Id="rId115" Type="http://schemas.openxmlformats.org/officeDocument/2006/relationships/slide" Target="slides/slide53.xml"/><Relationship Id="rId131" Type="http://schemas.openxmlformats.org/officeDocument/2006/relationships/customXml" Target="../customXml/item3.xml"/><Relationship Id="rId61" Type="http://schemas.openxmlformats.org/officeDocument/2006/relationships/slideMaster" Target="slideMasters/slideMaster61.xml"/><Relationship Id="rId82" Type="http://schemas.openxmlformats.org/officeDocument/2006/relationships/slide" Target="slides/slide20.xml"/><Relationship Id="rId19" Type="http://schemas.openxmlformats.org/officeDocument/2006/relationships/slideMaster" Target="slideMasters/slideMaster19.xml"/><Relationship Id="rId14" Type="http://schemas.openxmlformats.org/officeDocument/2006/relationships/slideMaster" Target="slideMasters/slideMaster14.xml"/><Relationship Id="rId30" Type="http://schemas.openxmlformats.org/officeDocument/2006/relationships/slideMaster" Target="slideMasters/slideMaster30.xml"/><Relationship Id="rId35" Type="http://schemas.openxmlformats.org/officeDocument/2006/relationships/slideMaster" Target="slideMasters/slideMaster35.xml"/><Relationship Id="rId56" Type="http://schemas.openxmlformats.org/officeDocument/2006/relationships/slideMaster" Target="slideMasters/slideMaster56.xml"/><Relationship Id="rId77" Type="http://schemas.openxmlformats.org/officeDocument/2006/relationships/slide" Target="slides/slide15.xml"/><Relationship Id="rId100" Type="http://schemas.openxmlformats.org/officeDocument/2006/relationships/slide" Target="slides/slide38.xml"/><Relationship Id="rId105" Type="http://schemas.openxmlformats.org/officeDocument/2006/relationships/slide" Target="slides/slide43.xml"/><Relationship Id="rId126" Type="http://schemas.openxmlformats.org/officeDocument/2006/relationships/theme" Target="theme/theme1.xml"/><Relationship Id="rId8" Type="http://schemas.openxmlformats.org/officeDocument/2006/relationships/slideMaster" Target="slideMasters/slideMaster8.xml"/><Relationship Id="rId51" Type="http://schemas.openxmlformats.org/officeDocument/2006/relationships/slideMaster" Target="slideMasters/slideMaster51.xml"/><Relationship Id="rId72" Type="http://schemas.openxmlformats.org/officeDocument/2006/relationships/slide" Target="slides/slide10.xml"/><Relationship Id="rId93" Type="http://schemas.openxmlformats.org/officeDocument/2006/relationships/slide" Target="slides/slide31.xml"/><Relationship Id="rId98" Type="http://schemas.openxmlformats.org/officeDocument/2006/relationships/slide" Target="slides/slide36.xml"/><Relationship Id="rId121" Type="http://schemas.openxmlformats.org/officeDocument/2006/relationships/slide" Target="slides/slide59.xml"/><Relationship Id="rId3" Type="http://schemas.openxmlformats.org/officeDocument/2006/relationships/slideMaster" Target="slideMasters/slideMaster3.xml"/><Relationship Id="rId25" Type="http://schemas.openxmlformats.org/officeDocument/2006/relationships/slideMaster" Target="slideMasters/slideMaster25.xml"/><Relationship Id="rId46" Type="http://schemas.openxmlformats.org/officeDocument/2006/relationships/slideMaster" Target="slideMasters/slideMaster46.xml"/><Relationship Id="rId67" Type="http://schemas.openxmlformats.org/officeDocument/2006/relationships/slide" Target="slides/slide5.xml"/><Relationship Id="rId116" Type="http://schemas.openxmlformats.org/officeDocument/2006/relationships/slide" Target="slides/slide54.xml"/><Relationship Id="rId20" Type="http://schemas.openxmlformats.org/officeDocument/2006/relationships/slideMaster" Target="slideMasters/slideMaster20.xml"/><Relationship Id="rId41" Type="http://schemas.openxmlformats.org/officeDocument/2006/relationships/slideMaster" Target="slideMasters/slideMaster41.xml"/><Relationship Id="rId62" Type="http://schemas.openxmlformats.org/officeDocument/2006/relationships/slideMaster" Target="slideMasters/slideMaster62.xml"/><Relationship Id="rId83" Type="http://schemas.openxmlformats.org/officeDocument/2006/relationships/slide" Target="slides/slide21.xml"/><Relationship Id="rId88" Type="http://schemas.openxmlformats.org/officeDocument/2006/relationships/slide" Target="slides/slide26.xml"/><Relationship Id="rId111" Type="http://schemas.openxmlformats.org/officeDocument/2006/relationships/slide" Target="slides/slide49.xml"/><Relationship Id="rId15" Type="http://schemas.openxmlformats.org/officeDocument/2006/relationships/slideMaster" Target="slideMasters/slideMaster15.xml"/><Relationship Id="rId36" Type="http://schemas.openxmlformats.org/officeDocument/2006/relationships/slideMaster" Target="slideMasters/slideMaster36.xml"/><Relationship Id="rId57" Type="http://schemas.openxmlformats.org/officeDocument/2006/relationships/slideMaster" Target="slideMasters/slideMaster57.xml"/><Relationship Id="rId106" Type="http://schemas.openxmlformats.org/officeDocument/2006/relationships/slide" Target="slides/slide44.xml"/><Relationship Id="rId127" Type="http://schemas.openxmlformats.org/officeDocument/2006/relationships/tableStyles" Target="tableStyles.xml"/><Relationship Id="rId10" Type="http://schemas.openxmlformats.org/officeDocument/2006/relationships/slideMaster" Target="slideMasters/slideMaster10.xml"/><Relationship Id="rId31" Type="http://schemas.openxmlformats.org/officeDocument/2006/relationships/slideMaster" Target="slideMasters/slideMaster31.xml"/><Relationship Id="rId52" Type="http://schemas.openxmlformats.org/officeDocument/2006/relationships/slideMaster" Target="slideMasters/slideMaster52.xml"/><Relationship Id="rId73" Type="http://schemas.openxmlformats.org/officeDocument/2006/relationships/slide" Target="slides/slide11.xml"/><Relationship Id="rId78" Type="http://schemas.openxmlformats.org/officeDocument/2006/relationships/slide" Target="slides/slide16.xml"/><Relationship Id="rId94" Type="http://schemas.openxmlformats.org/officeDocument/2006/relationships/slide" Target="slides/slide32.xml"/><Relationship Id="rId99" Type="http://schemas.openxmlformats.org/officeDocument/2006/relationships/slide" Target="slides/slide37.xml"/><Relationship Id="rId101" Type="http://schemas.openxmlformats.org/officeDocument/2006/relationships/slide" Target="slides/slide39.xml"/><Relationship Id="rId122" Type="http://schemas.openxmlformats.org/officeDocument/2006/relationships/notesMaster" Target="notesMasters/notesMaster1.xml"/><Relationship Id="rId4" Type="http://schemas.openxmlformats.org/officeDocument/2006/relationships/slideMaster" Target="slideMasters/slideMaster4.xml"/><Relationship Id="rId9" Type="http://schemas.openxmlformats.org/officeDocument/2006/relationships/slideMaster" Target="slideMasters/slideMaster9.xml"/><Relationship Id="rId26" Type="http://schemas.openxmlformats.org/officeDocument/2006/relationships/slideMaster" Target="slideMasters/slideMaster26.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Alla P" userId="90e0174a6fbe7931" providerId="LiveId" clId="{755FC657-D1C6-4B0C-80B2-17D9B28F57BC}"/>
    <pc:docChg chg="custSel modSld">
      <pc:chgData name="Alla P" userId="90e0174a6fbe7931" providerId="LiveId" clId="{755FC657-D1C6-4B0C-80B2-17D9B28F57BC}" dt="2024-07-12T15:19:46.117" v="1"/>
      <pc:docMkLst>
        <pc:docMk/>
      </pc:docMkLst>
      <pc:sldChg chg="modSp mod">
        <pc:chgData name="Alla P" userId="90e0174a6fbe7931" providerId="LiveId" clId="{755FC657-D1C6-4B0C-80B2-17D9B28F57BC}" dt="2024-07-12T15:19:46.117" v="1"/>
        <pc:sldMkLst>
          <pc:docMk/>
          <pc:sldMk cId="0" sldId="264"/>
        </pc:sldMkLst>
        <pc:spChg chg="mod">
          <ac:chgData name="Alla P" userId="90e0174a6fbe7931" providerId="LiveId" clId="{755FC657-D1C6-4B0C-80B2-17D9B28F57BC}" dt="2024-07-12T15:19:46.117" v="1"/>
          <ac:spMkLst>
            <pc:docMk/>
            <pc:sldMk cId="0" sldId="264"/>
            <ac:spMk id="66111" creationId="{00000000-0000-0000-0000-000000000000}"/>
          </ac:spMkLst>
        </pc:spChg>
      </pc:sldChg>
      <pc:sldChg chg="modSp mod">
        <pc:chgData name="Alla P" userId="90e0174a6fbe7931" providerId="LiveId" clId="{755FC657-D1C6-4B0C-80B2-17D9B28F57BC}" dt="2024-07-12T14:07:29.780" v="0" actId="207"/>
        <pc:sldMkLst>
          <pc:docMk/>
          <pc:sldMk cId="0" sldId="270"/>
        </pc:sldMkLst>
        <pc:graphicFrameChg chg="modGraphic">
          <ac:chgData name="Alla P" userId="90e0174a6fbe7931" providerId="LiveId" clId="{755FC657-D1C6-4B0C-80B2-17D9B28F57BC}" dt="2024-07-12T14:07:29.780" v="0" actId="207"/>
          <ac:graphicFrameMkLst>
            <pc:docMk/>
            <pc:sldMk cId="0" sldId="270"/>
            <ac:graphicFrameMk id="67143" creationId="{00000000-0000-0000-0000-000000000000}"/>
          </ac:graphicFrameMkLst>
        </pc:graphicFrame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6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54828" name="Header Placeholder 1"/>
          <p:cNvSpPr>
            <a:spLocks noGrp="1" noChangeArrowheads="1"/>
          </p:cNvSpPr>
          <p:nvPr>
            <p:ph type="hdr" sz="quarter"/>
          </p:nvPr>
        </p:nvSpPr>
        <p:spPr bwMode="auto">
          <a:xfrm>
            <a:off x="0" y="0"/>
            <a:ext cx="2971800" cy="4587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lgn="ctr">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200"/>
            </a:lvl1pPr>
          </a:lstStyle>
          <a:p>
            <a:endParaRPr lang="en-US" altLang="zh-CN"/>
          </a:p>
        </p:txBody>
      </p:sp>
      <p:sp>
        <p:nvSpPr>
          <p:cNvPr id="154829" name="Date Placeholder 2"/>
          <p:cNvSpPr>
            <a:spLocks noGrp="1" noChangeArrowheads="1"/>
          </p:cNvSpPr>
          <p:nvPr>
            <p:ph type="dt" idx="1"/>
          </p:nvPr>
        </p:nvSpPr>
        <p:spPr bwMode="auto">
          <a:xfrm>
            <a:off x="3884613" y="0"/>
            <a:ext cx="2971800" cy="4587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lgn="ctr">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a:ea typeface="等线" pitchFamily="2" charset="-122"/>
              </a:defRPr>
            </a:lvl1pPr>
          </a:lstStyle>
          <a:p>
            <a:fld id="{283F1EC9-64DD-4030-95DB-F7CD79DE07D0}" type="datetime1">
              <a:rPr lang="zh-CN" altLang="en-US"/>
              <a:pPr/>
              <a:t>2024/7/12</a:t>
            </a:fld>
            <a:endParaRPr lang="zh-CN" altLang="en-US"/>
          </a:p>
        </p:txBody>
      </p:sp>
      <p:sp>
        <p:nvSpPr>
          <p:cNvPr id="154830" name="Slide Image Placeholder 3"/>
          <p:cNvSpPr>
            <a:spLocks noGrp="1" noRot="1" noChangeAspect="1" noChangeArrowheads="1"/>
          </p:cNvSpPr>
          <p:nvPr>
            <p:ph type="sldImg" idx="2"/>
          </p:nvPr>
        </p:nvSpPr>
        <p:spPr bwMode="auto">
          <a:xfrm>
            <a:off x="685800" y="1143000"/>
            <a:ext cx="5486400" cy="3086100"/>
          </a:xfrm>
          <a:prstGeom prst="rect">
            <a:avLst/>
          </a:prstGeom>
          <a:noFill/>
          <a:ln w="12700" cap="flat" algn="ctr">
            <a:solidFill>
              <a:srgbClr val="000000"/>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sp>
      <p:sp>
        <p:nvSpPr>
          <p:cNvPr id="154831" name="Notes Placeholder 4"/>
          <p:cNvSpPr>
            <a:spLocks noGrp="1" noChangeArrowheads="1"/>
          </p:cNvSpPr>
          <p:nvPr>
            <p:ph type="body" sz="quarter" idx="3"/>
          </p:nvPr>
        </p:nvSpPr>
        <p:spPr bwMode="auto">
          <a:xfrm>
            <a:off x="685800" y="4400550"/>
            <a:ext cx="5486400" cy="36004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lgn="ctr">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zh-CN"/>
              <a:t>Click to edit Master text styles</a:t>
            </a:r>
          </a:p>
          <a:p>
            <a:pPr lvl="1"/>
            <a:r>
              <a:rPr lang="en-US" altLang="zh-CN"/>
              <a:t>Second level</a:t>
            </a:r>
          </a:p>
          <a:p>
            <a:pPr lvl="2"/>
            <a:r>
              <a:rPr lang="en-US" altLang="zh-CN"/>
              <a:t>Third level</a:t>
            </a:r>
          </a:p>
          <a:p>
            <a:pPr lvl="3"/>
            <a:r>
              <a:rPr lang="en-US" altLang="zh-CN"/>
              <a:t>Fourth level</a:t>
            </a:r>
          </a:p>
          <a:p>
            <a:pPr lvl="4"/>
            <a:r>
              <a:rPr lang="en-US" altLang="zh-CN"/>
              <a:t>Fifth level</a:t>
            </a:r>
          </a:p>
        </p:txBody>
      </p:sp>
      <p:sp>
        <p:nvSpPr>
          <p:cNvPr id="154832" name="Footer Placeholder 5"/>
          <p:cNvSpPr>
            <a:spLocks noGrp="1" noChangeArrowheads="1"/>
          </p:cNvSpPr>
          <p:nvPr>
            <p:ph type="ftr" sz="quarter" idx="4"/>
          </p:nvPr>
        </p:nvSpPr>
        <p:spPr bwMode="auto">
          <a:xfrm>
            <a:off x="0" y="8685213"/>
            <a:ext cx="2971800" cy="45878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lgn="ctr">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1200"/>
            </a:lvl1pPr>
          </a:lstStyle>
          <a:p>
            <a:endParaRPr lang="en-US" altLang="zh-CN"/>
          </a:p>
        </p:txBody>
      </p:sp>
      <p:sp>
        <p:nvSpPr>
          <p:cNvPr id="154833" name="Slide Number Placeholder 6"/>
          <p:cNvSpPr>
            <a:spLocks noGrp="1" noChangeArrowheads="1"/>
          </p:cNvSpPr>
          <p:nvPr>
            <p:ph type="sldNum" sz="quarter" idx="5"/>
          </p:nvPr>
        </p:nvSpPr>
        <p:spPr bwMode="auto">
          <a:xfrm>
            <a:off x="3884613" y="8685213"/>
            <a:ext cx="2971800" cy="45878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lgn="ctr">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a:lvl1pPr>
          </a:lstStyle>
          <a:p>
            <a:fld id="{816E2471-485F-4B5F-892F-EA51CD477F3E}" type="slidenum">
              <a:rPr lang="en-US" altLang="zh-CN"/>
              <a:pPr/>
              <a:t>‹#›</a:t>
            </a:fld>
            <a:endParaRPr lang="en-US" altLang="zh-CN"/>
          </a:p>
        </p:txBody>
      </p:sp>
    </p:spTree>
    <p:extLst>
      <p:ext uri="{BB962C8B-B14F-4D97-AF65-F5344CB8AC3E}">
        <p14:creationId xmlns:p14="http://schemas.microsoft.com/office/powerpoint/2010/main" val="2852058766"/>
      </p:ext>
    </p:extLst>
  </p:cSld>
  <p:clrMap bg1="lt1" tx1="dk1" bg2="lt2" tx2="dk2" accent1="accent1" accent2="accent2" accent3="accent3" accent4="accent4" accent5="accent5" accent6="accent6" hlink="hlink" folHlink="folHlink"/>
  <p:notesStyle>
    <a:lvl1pPr algn="l" defTabSz="457200" rtl="0" eaLnBrk="0" fontAlgn="base" hangingPunct="0">
      <a:spcBef>
        <a:spcPct val="30000"/>
      </a:spcBef>
      <a:spcAft>
        <a:spcPct val="0"/>
      </a:spcAft>
      <a:defRPr sz="1200" kern="1200">
        <a:solidFill>
          <a:schemeClr val="tx1"/>
        </a:solidFill>
        <a:latin typeface="Calibri Light"/>
        <a:ea typeface="+mn-ea"/>
        <a:cs typeface="+mn-cs"/>
      </a:defRPr>
    </a:lvl1pPr>
    <a:lvl2pPr marL="457200" algn="l" defTabSz="457200" rtl="0" eaLnBrk="0" fontAlgn="base" hangingPunct="0">
      <a:spcBef>
        <a:spcPct val="30000"/>
      </a:spcBef>
      <a:spcAft>
        <a:spcPct val="0"/>
      </a:spcAft>
      <a:defRPr sz="1200" kern="1200">
        <a:solidFill>
          <a:schemeClr val="tx1"/>
        </a:solidFill>
        <a:latin typeface="Calibri Light"/>
        <a:ea typeface="+mn-ea"/>
        <a:cs typeface="+mn-cs"/>
      </a:defRPr>
    </a:lvl2pPr>
    <a:lvl3pPr marL="914400" algn="l" defTabSz="457200" rtl="0" eaLnBrk="0" fontAlgn="base" hangingPunct="0">
      <a:spcBef>
        <a:spcPct val="30000"/>
      </a:spcBef>
      <a:spcAft>
        <a:spcPct val="0"/>
      </a:spcAft>
      <a:defRPr sz="1200" kern="1200">
        <a:solidFill>
          <a:schemeClr val="tx1"/>
        </a:solidFill>
        <a:latin typeface="Calibri Light"/>
        <a:ea typeface="+mn-ea"/>
        <a:cs typeface="+mn-cs"/>
      </a:defRPr>
    </a:lvl3pPr>
    <a:lvl4pPr marL="1371600" algn="l" defTabSz="457200" rtl="0" eaLnBrk="0" fontAlgn="base" hangingPunct="0">
      <a:spcBef>
        <a:spcPct val="30000"/>
      </a:spcBef>
      <a:spcAft>
        <a:spcPct val="0"/>
      </a:spcAft>
      <a:defRPr sz="1200" kern="1200">
        <a:solidFill>
          <a:schemeClr val="tx1"/>
        </a:solidFill>
        <a:latin typeface="Calibri Light"/>
        <a:ea typeface="+mn-ea"/>
        <a:cs typeface="+mn-cs"/>
      </a:defRPr>
    </a:lvl4pPr>
    <a:lvl5pPr marL="1828800" algn="l" defTabSz="457200" rtl="0" eaLnBrk="0" fontAlgn="base" hangingPunct="0">
      <a:spcBef>
        <a:spcPct val="30000"/>
      </a:spcBef>
      <a:spcAft>
        <a:spcPct val="0"/>
      </a:spcAft>
      <a:defRPr sz="1200" kern="1200">
        <a:solidFill>
          <a:schemeClr val="tx1"/>
        </a:solidFill>
        <a:latin typeface="Calibri Ligh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6884" name="Slide Image Placeholder 1"/>
          <p:cNvSpPr>
            <a:spLocks noGrp="1" noRot="1" noChangeAspect="1" noChangeArrowheads="1" noTextEdit="1"/>
          </p:cNvSpPr>
          <p:nvPr>
            <p:ph type="sldImg"/>
          </p:nvPr>
        </p:nvSpPr>
        <p:spPr bwMode="auto">
          <a:xfrm>
            <a:off x="406400" y="698500"/>
            <a:ext cx="6197600" cy="3486150"/>
          </a:xfrm>
          <a:prstGeom prst="rect">
            <a:avLst/>
          </a:prstGeom>
          <a:noFill/>
          <a:ln w="12700" cap="flat" algn="ctr">
            <a:solidFill>
              <a:srgbClr val="000000"/>
            </a:solidFill>
            <a:miter lim="800000"/>
            <a:headEnd type="none" w="med" len="med"/>
            <a:tailEnd type="none" w="med" len="med"/>
          </a:ln>
          <a:extLst>
            <a:ext uri="{909E8E84-426E-40DD-AFC4-6F175D3DCCD1}">
              <a14:hiddenFill xmlns:a14="http://schemas.microsoft.com/office/drawing/2010/main">
                <a:solidFill>
                  <a:srgbClr val="FFFFFF"/>
                </a:solidFill>
              </a14:hiddenFill>
            </a:ext>
          </a:extLst>
        </p:spPr>
      </p:sp>
      <p:sp>
        <p:nvSpPr>
          <p:cNvPr id="156885" name="Notes Placeholder 2"/>
          <p:cNvSpPr>
            <a:spLocks noGrp="1" noChangeArrowheads="1"/>
          </p:cNvSpPr>
          <p:nvPr>
            <p:ph type="body" idx="1"/>
          </p:nvPr>
        </p:nvSpPr>
        <p:spPr bwMode="auto">
          <a:xfrm>
            <a:off x="685800" y="4400550"/>
            <a:ext cx="5486400" cy="360045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lgn="ctr">
                <a:solidFill>
                  <a:srgbClr val="000000"/>
                </a:solidFill>
                <a:prstDash val="solid"/>
                <a:miter lim="800000"/>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914400" eaLnBrk="1" hangingPunct="1">
              <a:spcBef>
                <a:spcPct val="0"/>
              </a:spcBef>
            </a:pPr>
            <a:endParaRPr lang="en-US" altLang="zh-CN">
              <a:latin typeface="Calibri" pitchFamily="34" charset="0"/>
            </a:endParaRPr>
          </a:p>
        </p:txBody>
      </p:sp>
      <p:sp>
        <p:nvSpPr>
          <p:cNvPr id="156886" name="Slide Number Placeholder 3"/>
          <p:cNvSpPr>
            <a:spLocks noGrp="1" noChangeArrowheads="1"/>
          </p:cNvSpPr>
          <p:nvPr>
            <p:ph type="sldNum" sz="quarter" idx="5"/>
          </p:nvPr>
        </p:nvSpPr>
        <p:spPr>
          <a:extLst>
            <a:ext uri="{91240B29-F687-4F45-9708-019B960494DF}">
              <a14:hiddenLine xmlns:a14="http://schemas.microsoft.com/office/drawing/2010/main" w="9525" cap="flat" algn="ctr">
                <a:solidFill>
                  <a:srgbClr val="000000"/>
                </a:solidFill>
                <a:prstDash val="solid"/>
                <a:miter lim="800000"/>
                <a:headEnd type="none" w="med" len="med"/>
                <a:tailEnd type="none" w="med" len="med"/>
              </a14:hiddenLine>
            </a:ext>
          </a:extLst>
        </p:spPr>
        <p:txBody>
          <a:bodyPr/>
          <a:lstStyle/>
          <a:p>
            <a:fld id="{A5E98AD9-D04F-4C87-A3E5-AFBD3268DE47}" type="slidenum">
              <a:rPr lang="en-US" altLang="zh-CN"/>
              <a:pPr/>
              <a:t>1</a:t>
            </a:fld>
            <a:endParaRPr lang="en-US" altLang="zh-CN"/>
          </a:p>
        </p:txBody>
      </p:sp>
    </p:spTree>
    <p:extLst>
      <p:ext uri="{BB962C8B-B14F-4D97-AF65-F5344CB8AC3E}">
        <p14:creationId xmlns:p14="http://schemas.microsoft.com/office/powerpoint/2010/main" val="179629212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5361" name="Slide Image Placeholder 1"/>
          <p:cNvSpPr>
            <a:spLocks noGrp="1" noRot="1" noChangeAspect="1" noChangeArrowheads="1" noTextEdit="1"/>
          </p:cNvSpPr>
          <p:nvPr>
            <p:ph type="sldImg"/>
          </p:nvPr>
        </p:nvSpPr>
        <p:spPr bwMode="auto">
          <a:xfrm>
            <a:off x="685800" y="1143000"/>
            <a:ext cx="5486400" cy="3086100"/>
          </a:xfrm>
          <a:prstGeom prst="rect">
            <a:avLst/>
          </a:prstGeom>
          <a:noFill/>
          <a:ln w="12700" cap="flat" algn="ctr">
            <a:solidFill>
              <a:srgbClr val="000000"/>
            </a:solidFill>
            <a:miter lim="800000"/>
            <a:headEnd type="none" w="med" len="med"/>
            <a:tailEnd type="none" w="med" len="med"/>
          </a:ln>
          <a:extLst>
            <a:ext uri="{909E8E84-426E-40DD-AFC4-6F175D3DCCD1}">
              <a14:hiddenFill xmlns:a14="http://schemas.microsoft.com/office/drawing/2010/main">
                <a:solidFill>
                  <a:srgbClr val="FFFFFF"/>
                </a:solidFill>
              </a14:hiddenFill>
            </a:ext>
          </a:extLst>
        </p:spPr>
      </p:sp>
      <p:sp>
        <p:nvSpPr>
          <p:cNvPr id="175362" name="Notes Placeholder 2"/>
          <p:cNvSpPr>
            <a:spLocks noGrp="1" noChangeArrowheads="1"/>
          </p:cNvSpPr>
          <p:nvPr>
            <p:ph type="body" idx="1"/>
          </p:nvPr>
        </p:nvSpPr>
        <p:spPr bwMode="auto">
          <a:xfrm>
            <a:off x="685800" y="4400550"/>
            <a:ext cx="5486400" cy="360045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lgn="ctr">
                <a:solidFill>
                  <a:srgbClr val="000000"/>
                </a:solidFill>
                <a:prstDash val="solid"/>
                <a:miter lim="800000"/>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914400" eaLnBrk="1" hangingPunct="1">
              <a:spcBef>
                <a:spcPct val="0"/>
              </a:spcBef>
            </a:pPr>
            <a:r>
              <a:rPr lang="en-US" altLang="zh-CN">
                <a:latin typeface="Calibri" pitchFamily="34" charset="0"/>
                <a:cs typeface="Calibri" pitchFamily="34" charset="0"/>
              </a:rPr>
              <a:t>Lesley</a:t>
            </a:r>
          </a:p>
        </p:txBody>
      </p:sp>
      <p:sp>
        <p:nvSpPr>
          <p:cNvPr id="175363" name="Slide Number Placeholder 3"/>
          <p:cNvSpPr>
            <a:spLocks noGrp="1" noChangeArrowheads="1"/>
          </p:cNvSpPr>
          <p:nvPr>
            <p:ph type="sldNum" sz="quarter" idx="5"/>
          </p:nvPr>
        </p:nvSpPr>
        <p:spPr>
          <a:extLst>
            <a:ext uri="{91240B29-F687-4F45-9708-019B960494DF}">
              <a14:hiddenLine xmlns:a14="http://schemas.microsoft.com/office/drawing/2010/main" w="9525" cap="flat" algn="ctr">
                <a:solidFill>
                  <a:srgbClr val="000000"/>
                </a:solidFill>
                <a:prstDash val="solid"/>
                <a:miter lim="800000"/>
                <a:headEnd type="none" w="med" len="med"/>
                <a:tailEnd type="none" w="med" len="med"/>
              </a14:hiddenLine>
            </a:ext>
          </a:extLst>
        </p:spPr>
        <p:txBody>
          <a:bodyPr/>
          <a:lstStyle/>
          <a:p>
            <a:fld id="{4E42A813-9B6A-478A-81C2-093A96BB2976}" type="slidenum">
              <a:rPr lang="en-US" altLang="zh-CN"/>
              <a:pPr/>
              <a:t>21</a:t>
            </a:fld>
            <a:endParaRPr lang="en-US" altLang="zh-CN"/>
          </a:p>
        </p:txBody>
      </p:sp>
    </p:spTree>
    <p:extLst>
      <p:ext uri="{BB962C8B-B14F-4D97-AF65-F5344CB8AC3E}">
        <p14:creationId xmlns:p14="http://schemas.microsoft.com/office/powerpoint/2010/main" val="138921386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7414" name="Slide Image Placeholder 1"/>
          <p:cNvSpPr>
            <a:spLocks noGrp="1" noRot="1" noChangeAspect="1" noChangeArrowheads="1" noTextEdit="1"/>
          </p:cNvSpPr>
          <p:nvPr>
            <p:ph type="sldImg"/>
          </p:nvPr>
        </p:nvSpPr>
        <p:spPr bwMode="auto">
          <a:xfrm>
            <a:off x="685800" y="1143000"/>
            <a:ext cx="5486400" cy="3086100"/>
          </a:xfrm>
          <a:prstGeom prst="rect">
            <a:avLst/>
          </a:prstGeom>
          <a:noFill/>
          <a:ln w="12700" cap="flat" algn="ctr">
            <a:solidFill>
              <a:srgbClr val="000000"/>
            </a:solidFill>
            <a:miter lim="800000"/>
            <a:headEnd type="none" w="med" len="med"/>
            <a:tailEnd type="none" w="med" len="med"/>
          </a:ln>
          <a:extLst>
            <a:ext uri="{909E8E84-426E-40DD-AFC4-6F175D3DCCD1}">
              <a14:hiddenFill xmlns:a14="http://schemas.microsoft.com/office/drawing/2010/main">
                <a:solidFill>
                  <a:srgbClr val="FFFFFF"/>
                </a:solidFill>
              </a14:hiddenFill>
            </a:ext>
          </a:extLst>
        </p:spPr>
      </p:sp>
      <p:sp>
        <p:nvSpPr>
          <p:cNvPr id="177415" name="Notes Placeholder 2"/>
          <p:cNvSpPr>
            <a:spLocks noGrp="1" noChangeArrowheads="1"/>
          </p:cNvSpPr>
          <p:nvPr>
            <p:ph type="body" idx="1"/>
          </p:nvPr>
        </p:nvSpPr>
        <p:spPr bwMode="auto">
          <a:xfrm>
            <a:off x="685800" y="4400550"/>
            <a:ext cx="5486400" cy="360045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lgn="ctr">
                <a:solidFill>
                  <a:srgbClr val="000000"/>
                </a:solidFill>
                <a:prstDash val="solid"/>
                <a:miter lim="800000"/>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914400" eaLnBrk="1" hangingPunct="1">
              <a:spcBef>
                <a:spcPct val="0"/>
              </a:spcBef>
            </a:pPr>
            <a:r>
              <a:rPr lang="en-US" altLang="zh-CN">
                <a:latin typeface="Calibri" pitchFamily="34" charset="0"/>
                <a:cs typeface="Calibri" pitchFamily="34" charset="0"/>
              </a:rPr>
              <a:t>Lesley</a:t>
            </a:r>
          </a:p>
        </p:txBody>
      </p:sp>
      <p:sp>
        <p:nvSpPr>
          <p:cNvPr id="177416" name="Slide Number Placeholder 3"/>
          <p:cNvSpPr>
            <a:spLocks noGrp="1" noChangeArrowheads="1"/>
          </p:cNvSpPr>
          <p:nvPr>
            <p:ph type="sldNum" sz="quarter" idx="5"/>
          </p:nvPr>
        </p:nvSpPr>
        <p:spPr>
          <a:extLst>
            <a:ext uri="{91240B29-F687-4F45-9708-019B960494DF}">
              <a14:hiddenLine xmlns:a14="http://schemas.microsoft.com/office/drawing/2010/main" w="9525" cap="flat" algn="ctr">
                <a:solidFill>
                  <a:srgbClr val="000000"/>
                </a:solidFill>
                <a:prstDash val="solid"/>
                <a:miter lim="800000"/>
                <a:headEnd type="none" w="med" len="med"/>
                <a:tailEnd type="none" w="med" len="med"/>
              </a14:hiddenLine>
            </a:ext>
          </a:extLst>
        </p:spPr>
        <p:txBody>
          <a:bodyPr/>
          <a:lstStyle/>
          <a:p>
            <a:fld id="{6EDE35B4-58E7-4909-9EF6-DC4B2632E5F3}" type="slidenum">
              <a:rPr lang="en-US" altLang="zh-CN"/>
              <a:pPr/>
              <a:t>22</a:t>
            </a:fld>
            <a:endParaRPr lang="en-US" altLang="zh-CN"/>
          </a:p>
        </p:txBody>
      </p:sp>
    </p:spTree>
    <p:extLst>
      <p:ext uri="{BB962C8B-B14F-4D97-AF65-F5344CB8AC3E}">
        <p14:creationId xmlns:p14="http://schemas.microsoft.com/office/powerpoint/2010/main" val="245037961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9467" name="Slide Image Placeholder 1"/>
          <p:cNvSpPr>
            <a:spLocks noGrp="1" noRot="1" noChangeAspect="1" noChangeArrowheads="1" noTextEdit="1"/>
          </p:cNvSpPr>
          <p:nvPr>
            <p:ph type="sldImg"/>
          </p:nvPr>
        </p:nvSpPr>
        <p:spPr bwMode="auto">
          <a:xfrm>
            <a:off x="685800" y="1143000"/>
            <a:ext cx="5486400" cy="3086100"/>
          </a:xfrm>
          <a:prstGeom prst="rect">
            <a:avLst/>
          </a:prstGeom>
          <a:noFill/>
          <a:ln w="12700" cap="flat" algn="ctr">
            <a:solidFill>
              <a:srgbClr val="000000"/>
            </a:solidFill>
            <a:miter lim="800000"/>
            <a:headEnd type="none" w="med" len="med"/>
            <a:tailEnd type="none" w="med" len="med"/>
          </a:ln>
          <a:extLst>
            <a:ext uri="{909E8E84-426E-40DD-AFC4-6F175D3DCCD1}">
              <a14:hiddenFill xmlns:a14="http://schemas.microsoft.com/office/drawing/2010/main">
                <a:solidFill>
                  <a:srgbClr val="FFFFFF"/>
                </a:solidFill>
              </a14:hiddenFill>
            </a:ext>
          </a:extLst>
        </p:spPr>
      </p:sp>
      <p:sp>
        <p:nvSpPr>
          <p:cNvPr id="179468" name="Notes Placeholder 2"/>
          <p:cNvSpPr>
            <a:spLocks noGrp="1" noChangeArrowheads="1"/>
          </p:cNvSpPr>
          <p:nvPr>
            <p:ph type="body" idx="1"/>
          </p:nvPr>
        </p:nvSpPr>
        <p:spPr bwMode="auto">
          <a:xfrm>
            <a:off x="685800" y="4400550"/>
            <a:ext cx="5486400" cy="360045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lgn="ctr">
                <a:solidFill>
                  <a:srgbClr val="000000"/>
                </a:solidFill>
                <a:prstDash val="solid"/>
                <a:miter lim="800000"/>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914400" eaLnBrk="1" hangingPunct="1">
              <a:spcBef>
                <a:spcPct val="0"/>
              </a:spcBef>
            </a:pPr>
            <a:r>
              <a:rPr lang="en-US" altLang="zh-CN">
                <a:latin typeface="Calibri" pitchFamily="34" charset="0"/>
                <a:cs typeface="Calibri" pitchFamily="34" charset="0"/>
              </a:rPr>
              <a:t>Lesley </a:t>
            </a:r>
          </a:p>
          <a:p>
            <a:pPr defTabSz="914400" eaLnBrk="1" hangingPunct="1">
              <a:spcBef>
                <a:spcPct val="0"/>
              </a:spcBef>
            </a:pPr>
            <a:endParaRPr lang="en-US" altLang="zh-CN">
              <a:latin typeface="Calibri" pitchFamily="34" charset="0"/>
              <a:cs typeface="Calibri" pitchFamily="34" charset="0"/>
            </a:endParaRPr>
          </a:p>
          <a:p>
            <a:pPr defTabSz="914400" eaLnBrk="1" hangingPunct="1">
              <a:spcBef>
                <a:spcPct val="0"/>
              </a:spcBef>
            </a:pPr>
            <a:r>
              <a:rPr lang="en-US" altLang="zh-CN">
                <a:latin typeface="Calibri" pitchFamily="34" charset="0"/>
                <a:cs typeface="Calibri" pitchFamily="34" charset="0"/>
              </a:rPr>
              <a:t>2022 compliance year: ~490 systems out of 500 will have the storage adder removed for one year due to not meeting operational compliance regulations. </a:t>
            </a:r>
          </a:p>
          <a:p>
            <a:pPr defTabSz="914400" eaLnBrk="1" hangingPunct="1">
              <a:spcBef>
                <a:spcPct val="0"/>
              </a:spcBef>
            </a:pPr>
            <a:endParaRPr lang="en-US" altLang="zh-CN">
              <a:latin typeface="Calibri" pitchFamily="34" charset="0"/>
              <a:cs typeface="Calibri" pitchFamily="34" charset="0"/>
            </a:endParaRPr>
          </a:p>
        </p:txBody>
      </p:sp>
      <p:sp>
        <p:nvSpPr>
          <p:cNvPr id="179469" name="Slide Number Placeholder 3"/>
          <p:cNvSpPr>
            <a:spLocks noGrp="1" noChangeArrowheads="1"/>
          </p:cNvSpPr>
          <p:nvPr>
            <p:ph type="sldNum" sz="quarter" idx="5"/>
          </p:nvPr>
        </p:nvSpPr>
        <p:spPr>
          <a:extLst>
            <a:ext uri="{91240B29-F687-4F45-9708-019B960494DF}">
              <a14:hiddenLine xmlns:a14="http://schemas.microsoft.com/office/drawing/2010/main" w="9525" cap="flat" algn="ctr">
                <a:solidFill>
                  <a:srgbClr val="000000"/>
                </a:solidFill>
                <a:prstDash val="solid"/>
                <a:miter lim="800000"/>
                <a:headEnd type="none" w="med" len="med"/>
                <a:tailEnd type="none" w="med" len="med"/>
              </a14:hiddenLine>
            </a:ext>
          </a:extLst>
        </p:spPr>
        <p:txBody>
          <a:bodyPr/>
          <a:lstStyle/>
          <a:p>
            <a:fld id="{EB83BB60-81FD-4583-8FD2-5A71DF03F11C}" type="slidenum">
              <a:rPr lang="en-US" altLang="zh-CN"/>
              <a:pPr/>
              <a:t>23</a:t>
            </a:fld>
            <a:endParaRPr lang="en-US" altLang="zh-CN"/>
          </a:p>
        </p:txBody>
      </p:sp>
    </p:spTree>
    <p:extLst>
      <p:ext uri="{BB962C8B-B14F-4D97-AF65-F5344CB8AC3E}">
        <p14:creationId xmlns:p14="http://schemas.microsoft.com/office/powerpoint/2010/main" val="381349156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1520" name="Slide Image Placeholder 1"/>
          <p:cNvSpPr>
            <a:spLocks noGrp="1" noRot="1" noChangeAspect="1" noChangeArrowheads="1" noTextEdit="1"/>
          </p:cNvSpPr>
          <p:nvPr>
            <p:ph type="sldImg"/>
          </p:nvPr>
        </p:nvSpPr>
        <p:spPr bwMode="auto">
          <a:xfrm>
            <a:off x="685800" y="1143000"/>
            <a:ext cx="5486400" cy="3086100"/>
          </a:xfrm>
          <a:prstGeom prst="rect">
            <a:avLst/>
          </a:prstGeom>
          <a:noFill/>
          <a:ln w="12700" cap="flat" algn="ctr">
            <a:solidFill>
              <a:srgbClr val="000000"/>
            </a:solidFill>
            <a:miter lim="800000"/>
            <a:headEnd type="none" w="med" len="med"/>
            <a:tailEnd type="none" w="med" len="med"/>
          </a:ln>
          <a:extLst>
            <a:ext uri="{909E8E84-426E-40DD-AFC4-6F175D3DCCD1}">
              <a14:hiddenFill xmlns:a14="http://schemas.microsoft.com/office/drawing/2010/main">
                <a:solidFill>
                  <a:srgbClr val="FFFFFF"/>
                </a:solidFill>
              </a14:hiddenFill>
            </a:ext>
          </a:extLst>
        </p:spPr>
      </p:sp>
      <p:sp>
        <p:nvSpPr>
          <p:cNvPr id="181521" name="Notes Placeholder 2"/>
          <p:cNvSpPr>
            <a:spLocks noGrp="1" noChangeArrowheads="1"/>
          </p:cNvSpPr>
          <p:nvPr>
            <p:ph type="body" idx="1"/>
          </p:nvPr>
        </p:nvSpPr>
        <p:spPr bwMode="auto">
          <a:xfrm>
            <a:off x="685800" y="4400550"/>
            <a:ext cx="5486400" cy="360045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lgn="ctr">
                <a:solidFill>
                  <a:srgbClr val="000000"/>
                </a:solidFill>
                <a:prstDash val="solid"/>
                <a:miter lim="800000"/>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914400" eaLnBrk="1" hangingPunct="1">
              <a:spcBef>
                <a:spcPct val="0"/>
              </a:spcBef>
            </a:pPr>
            <a:r>
              <a:rPr lang="en-US" altLang="zh-CN">
                <a:latin typeface="Calibri" pitchFamily="34" charset="0"/>
                <a:cs typeface="Calibri" pitchFamily="34" charset="0"/>
              </a:rPr>
              <a:t>Lesley</a:t>
            </a:r>
          </a:p>
        </p:txBody>
      </p:sp>
      <p:sp>
        <p:nvSpPr>
          <p:cNvPr id="181522" name="Slide Number Placeholder 3"/>
          <p:cNvSpPr>
            <a:spLocks noGrp="1" noChangeArrowheads="1"/>
          </p:cNvSpPr>
          <p:nvPr>
            <p:ph type="sldNum" sz="quarter" idx="5"/>
          </p:nvPr>
        </p:nvSpPr>
        <p:spPr>
          <a:extLst>
            <a:ext uri="{91240B29-F687-4F45-9708-019B960494DF}">
              <a14:hiddenLine xmlns:a14="http://schemas.microsoft.com/office/drawing/2010/main" w="9525" cap="flat" algn="ctr">
                <a:solidFill>
                  <a:srgbClr val="000000"/>
                </a:solidFill>
                <a:prstDash val="solid"/>
                <a:miter lim="800000"/>
                <a:headEnd type="none" w="med" len="med"/>
                <a:tailEnd type="none" w="med" len="med"/>
              </a14:hiddenLine>
            </a:ext>
          </a:extLst>
        </p:spPr>
        <p:txBody>
          <a:bodyPr/>
          <a:lstStyle/>
          <a:p>
            <a:fld id="{7753E7F3-174E-460B-8B5E-36E9B875B709}" type="slidenum">
              <a:rPr lang="en-US" altLang="zh-CN"/>
              <a:pPr/>
              <a:t>24</a:t>
            </a:fld>
            <a:endParaRPr lang="en-US" altLang="zh-CN"/>
          </a:p>
        </p:txBody>
      </p:sp>
    </p:spTree>
    <p:extLst>
      <p:ext uri="{BB962C8B-B14F-4D97-AF65-F5344CB8AC3E}">
        <p14:creationId xmlns:p14="http://schemas.microsoft.com/office/powerpoint/2010/main" val="131485792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3573" name="Slide Image Placeholder 1"/>
          <p:cNvSpPr>
            <a:spLocks noGrp="1" noRot="1" noChangeAspect="1" noChangeArrowheads="1" noTextEdit="1"/>
          </p:cNvSpPr>
          <p:nvPr>
            <p:ph type="sldImg"/>
          </p:nvPr>
        </p:nvSpPr>
        <p:spPr bwMode="auto">
          <a:xfrm>
            <a:off x="685800" y="1143000"/>
            <a:ext cx="5486400" cy="3086100"/>
          </a:xfrm>
          <a:prstGeom prst="rect">
            <a:avLst/>
          </a:prstGeom>
          <a:noFill/>
          <a:ln w="12700" cap="flat" algn="ctr">
            <a:solidFill>
              <a:srgbClr val="000000"/>
            </a:solidFill>
            <a:miter lim="800000"/>
            <a:headEnd type="none" w="med" len="med"/>
            <a:tailEnd type="none" w="med" len="med"/>
          </a:ln>
          <a:extLst>
            <a:ext uri="{909E8E84-426E-40DD-AFC4-6F175D3DCCD1}">
              <a14:hiddenFill xmlns:a14="http://schemas.microsoft.com/office/drawing/2010/main">
                <a:solidFill>
                  <a:srgbClr val="FFFFFF"/>
                </a:solidFill>
              </a14:hiddenFill>
            </a:ext>
          </a:extLst>
        </p:spPr>
      </p:sp>
      <p:sp>
        <p:nvSpPr>
          <p:cNvPr id="183574" name="Notes Placeholder 2"/>
          <p:cNvSpPr>
            <a:spLocks noGrp="1" noChangeArrowheads="1"/>
          </p:cNvSpPr>
          <p:nvPr>
            <p:ph type="body" idx="1"/>
          </p:nvPr>
        </p:nvSpPr>
        <p:spPr bwMode="auto">
          <a:xfrm>
            <a:off x="685800" y="4400550"/>
            <a:ext cx="5486400" cy="360045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lgn="ctr">
                <a:solidFill>
                  <a:srgbClr val="000000"/>
                </a:solidFill>
                <a:prstDash val="solid"/>
                <a:miter lim="800000"/>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914400" eaLnBrk="1" hangingPunct="1">
              <a:spcBef>
                <a:spcPct val="0"/>
              </a:spcBef>
            </a:pPr>
            <a:r>
              <a:rPr lang="en-US" altLang="zh-CN">
                <a:latin typeface="Calibri" pitchFamily="34" charset="0"/>
                <a:cs typeface="Calibri" pitchFamily="34" charset="0"/>
              </a:rPr>
              <a:t>Grace</a:t>
            </a:r>
          </a:p>
        </p:txBody>
      </p:sp>
      <p:sp>
        <p:nvSpPr>
          <p:cNvPr id="183575" name="Slide Number Placeholder 3"/>
          <p:cNvSpPr>
            <a:spLocks noGrp="1" noChangeArrowheads="1"/>
          </p:cNvSpPr>
          <p:nvPr>
            <p:ph type="sldNum" sz="quarter" idx="5"/>
          </p:nvPr>
        </p:nvSpPr>
        <p:spPr>
          <a:extLst>
            <a:ext uri="{91240B29-F687-4F45-9708-019B960494DF}">
              <a14:hiddenLine xmlns:a14="http://schemas.microsoft.com/office/drawing/2010/main" w="9525" cap="flat" algn="ctr">
                <a:solidFill>
                  <a:srgbClr val="000000"/>
                </a:solidFill>
                <a:prstDash val="solid"/>
                <a:miter lim="800000"/>
                <a:headEnd type="none" w="med" len="med"/>
                <a:tailEnd type="none" w="med" len="med"/>
              </a14:hiddenLine>
            </a:ext>
          </a:extLst>
        </p:spPr>
        <p:txBody>
          <a:bodyPr/>
          <a:lstStyle/>
          <a:p>
            <a:fld id="{F218D91D-BAB5-4DC2-A838-10F1D2368F4C}" type="slidenum">
              <a:rPr lang="en-US" altLang="zh-CN"/>
              <a:pPr/>
              <a:t>27</a:t>
            </a:fld>
            <a:endParaRPr lang="en-US" altLang="zh-CN"/>
          </a:p>
        </p:txBody>
      </p:sp>
    </p:spTree>
    <p:extLst>
      <p:ext uri="{BB962C8B-B14F-4D97-AF65-F5344CB8AC3E}">
        <p14:creationId xmlns:p14="http://schemas.microsoft.com/office/powerpoint/2010/main" val="133343575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cs typeface="Calibri" panose="020F0502020204030204"/>
              </a:rPr>
              <a:t>Grace</a:t>
            </a:r>
            <a:endParaRPr lang="en-US" sz="1200" b="0" i="0" u="none" strike="noStrike" kern="1200">
              <a:solidFill>
                <a:schemeClr val="tx1"/>
              </a:solidFill>
              <a:effectLst/>
              <a:latin typeface="+mn-lt"/>
              <a:cs typeface="Calibri" panose="020F0502020204030204"/>
            </a:endParaRPr>
          </a:p>
          <a:p>
            <a:endParaRPr lang="en-US" sz="1200" b="0" i="0" u="none" strike="noStrike" kern="1200">
              <a:solidFill>
                <a:schemeClr val="tx1"/>
              </a:solidFill>
              <a:effectLst/>
              <a:highlight>
                <a:srgbClr val="4F81BD"/>
              </a:highlight>
              <a:latin typeface="+mn-lt"/>
              <a:cs typeface="Calibri" panose="020F0502020204030204"/>
            </a:endParaRPr>
          </a:p>
          <a:p>
            <a:r>
              <a:rPr lang="en-US" sz="1800" b="1" i="0" u="none" strike="noStrike" kern="1200">
                <a:solidFill>
                  <a:srgbClr val="FFFFFF"/>
                </a:solidFill>
                <a:effectLst/>
                <a:highlight>
                  <a:srgbClr val="4F81BD"/>
                </a:highlight>
                <a:latin typeface="Calibri" panose="020F0502020204030204" pitchFamily="34" charset="0"/>
              </a:rPr>
              <a:t>Avg. Subtractor to Date: </a:t>
            </a:r>
            <a:r>
              <a:rPr lang="en-US" sz="1800" b="0" i="0" u="none" strike="noStrike" kern="1200">
                <a:solidFill>
                  <a:srgbClr val="000000"/>
                </a:solidFill>
                <a:effectLst/>
                <a:highlight>
                  <a:srgbClr val="D0D8E8"/>
                </a:highlight>
                <a:latin typeface="Calibri" panose="020F0502020204030204" pitchFamily="34" charset="0"/>
              </a:rPr>
              <a:t>0.0047</a:t>
            </a:r>
            <a:endParaRPr lang="en-US" sz="1800" b="0" i="0" u="none" strike="noStrike" kern="1200">
              <a:solidFill>
                <a:schemeClr val="tx1"/>
              </a:solidFill>
              <a:effectLst/>
              <a:highlight>
                <a:srgbClr val="4F81BD"/>
              </a:highlight>
              <a:latin typeface="Arial" panose="020B0604020202020204" pitchFamily="34" charset="0"/>
            </a:endParaRPr>
          </a:p>
          <a:p>
            <a:r>
              <a:rPr lang="en-US" sz="1800" b="1" i="0" u="none" strike="noStrike" kern="1200">
                <a:solidFill>
                  <a:srgbClr val="FFFFFF"/>
                </a:solidFill>
                <a:effectLst/>
                <a:highlight>
                  <a:srgbClr val="4F81BD"/>
                </a:highlight>
                <a:latin typeface="Calibri" panose="020F0502020204030204" pitchFamily="34" charset="0"/>
              </a:rPr>
              <a:t>Est. Avg. 2025 Subtractor: </a:t>
            </a:r>
            <a:r>
              <a:rPr lang="en-US" sz="1800" b="0" i="0" u="none" strike="noStrike" kern="1200">
                <a:solidFill>
                  <a:srgbClr val="000000"/>
                </a:solidFill>
                <a:effectLst/>
                <a:highlight>
                  <a:srgbClr val="D0D8E8"/>
                </a:highlight>
                <a:latin typeface="Calibri" panose="020F0502020204030204" pitchFamily="34" charset="0"/>
              </a:rPr>
              <a:t>0.0739</a:t>
            </a:r>
            <a:endParaRPr lang="en-US" sz="1800" b="0" i="0" u="none" strike="noStrike">
              <a:effectLst/>
              <a:highlight>
                <a:srgbClr val="4F81BD"/>
              </a:highlight>
              <a:latin typeface="Arial" panose="020B0604020202020204" pitchFamily="34" charset="0"/>
            </a:endParaRPr>
          </a:p>
        </p:txBody>
      </p:sp>
      <p:sp>
        <p:nvSpPr>
          <p:cNvPr id="4" name="Slide Number Placeholder 3"/>
          <p:cNvSpPr>
            <a:spLocks noGrp="1"/>
          </p:cNvSpPr>
          <p:nvPr>
            <p:ph type="sldNum" sz="quarter" idx="5"/>
          </p:nvPr>
        </p:nvSpPr>
        <p:spPr/>
        <p:txBody>
          <a:bodyPr/>
          <a:lstStyle/>
          <a:p>
            <a:fld id="{3CE8C378-8465-429C-B015-410A346EFA2D}" type="slidenum">
              <a:rPr lang="en-US"/>
              <a:t>28</a:t>
            </a:fld>
            <a:endParaRPr lang="en-US"/>
          </a:p>
        </p:txBody>
      </p:sp>
    </p:spTree>
    <p:extLst>
      <p:ext uri="{BB962C8B-B14F-4D97-AF65-F5344CB8AC3E}">
        <p14:creationId xmlns:p14="http://schemas.microsoft.com/office/powerpoint/2010/main" val="273672763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7679" name="Slide Image Placeholder 1"/>
          <p:cNvSpPr>
            <a:spLocks noGrp="1" noRot="1" noChangeAspect="1" noChangeArrowheads="1" noTextEdit="1"/>
          </p:cNvSpPr>
          <p:nvPr>
            <p:ph type="sldImg"/>
          </p:nvPr>
        </p:nvSpPr>
        <p:spPr bwMode="auto">
          <a:xfrm>
            <a:off x="685800" y="1143000"/>
            <a:ext cx="5486400" cy="3086100"/>
          </a:xfrm>
          <a:prstGeom prst="rect">
            <a:avLst/>
          </a:prstGeom>
          <a:noFill/>
          <a:ln w="12700" cap="flat" algn="ctr">
            <a:solidFill>
              <a:srgbClr val="000000"/>
            </a:solidFill>
            <a:miter lim="800000"/>
            <a:headEnd type="none" w="med" len="med"/>
            <a:tailEnd type="none" w="med" len="med"/>
          </a:ln>
          <a:extLst>
            <a:ext uri="{909E8E84-426E-40DD-AFC4-6F175D3DCCD1}">
              <a14:hiddenFill xmlns:a14="http://schemas.microsoft.com/office/drawing/2010/main">
                <a:solidFill>
                  <a:srgbClr val="FFFFFF"/>
                </a:solidFill>
              </a14:hiddenFill>
            </a:ext>
          </a:extLst>
        </p:spPr>
      </p:sp>
      <p:sp>
        <p:nvSpPr>
          <p:cNvPr id="187680" name="Notes Placeholder 2"/>
          <p:cNvSpPr>
            <a:spLocks noGrp="1" noChangeArrowheads="1"/>
          </p:cNvSpPr>
          <p:nvPr>
            <p:ph type="body" idx="1"/>
          </p:nvPr>
        </p:nvSpPr>
        <p:spPr bwMode="auto">
          <a:xfrm>
            <a:off x="685800" y="4400550"/>
            <a:ext cx="5486400" cy="360045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lgn="ctr">
                <a:solidFill>
                  <a:srgbClr val="000000"/>
                </a:solidFill>
                <a:prstDash val="solid"/>
                <a:miter lim="800000"/>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914400" eaLnBrk="1" hangingPunct="1">
              <a:spcBef>
                <a:spcPct val="0"/>
              </a:spcBef>
            </a:pPr>
            <a:r>
              <a:rPr lang="en-US" altLang="zh-CN">
                <a:latin typeface="Calibri" pitchFamily="34" charset="0"/>
                <a:cs typeface="Calibri" pitchFamily="34" charset="0"/>
              </a:rPr>
              <a:t>Grace</a:t>
            </a:r>
          </a:p>
        </p:txBody>
      </p:sp>
      <p:sp>
        <p:nvSpPr>
          <p:cNvPr id="187681" name="Slide Number Placeholder 3"/>
          <p:cNvSpPr>
            <a:spLocks noGrp="1" noChangeArrowheads="1"/>
          </p:cNvSpPr>
          <p:nvPr>
            <p:ph type="sldNum" sz="quarter" idx="5"/>
          </p:nvPr>
        </p:nvSpPr>
        <p:spPr>
          <a:extLst>
            <a:ext uri="{91240B29-F687-4F45-9708-019B960494DF}">
              <a14:hiddenLine xmlns:a14="http://schemas.microsoft.com/office/drawing/2010/main" w="9525" cap="flat" algn="ctr">
                <a:solidFill>
                  <a:srgbClr val="000000"/>
                </a:solidFill>
                <a:prstDash val="solid"/>
                <a:miter lim="800000"/>
                <a:headEnd type="none" w="med" len="med"/>
                <a:tailEnd type="none" w="med" len="med"/>
              </a14:hiddenLine>
            </a:ext>
          </a:extLst>
        </p:spPr>
        <p:txBody>
          <a:bodyPr/>
          <a:lstStyle/>
          <a:p>
            <a:fld id="{C7F09BC0-BA59-4A60-904E-BC6444014F45}" type="slidenum">
              <a:rPr lang="en-US" altLang="zh-CN"/>
              <a:pPr/>
              <a:t>29</a:t>
            </a:fld>
            <a:endParaRPr lang="en-US" altLang="zh-CN"/>
          </a:p>
        </p:txBody>
      </p:sp>
    </p:spTree>
    <p:extLst>
      <p:ext uri="{BB962C8B-B14F-4D97-AF65-F5344CB8AC3E}">
        <p14:creationId xmlns:p14="http://schemas.microsoft.com/office/powerpoint/2010/main" val="166874893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9732" name="Slide Image Placeholder 1"/>
          <p:cNvSpPr>
            <a:spLocks noGrp="1" noRot="1" noChangeAspect="1" noChangeArrowheads="1" noTextEdit="1"/>
          </p:cNvSpPr>
          <p:nvPr>
            <p:ph type="sldImg"/>
          </p:nvPr>
        </p:nvSpPr>
        <p:spPr bwMode="auto">
          <a:xfrm>
            <a:off x="685800" y="1143000"/>
            <a:ext cx="5486400" cy="3086100"/>
          </a:xfrm>
          <a:prstGeom prst="rect">
            <a:avLst/>
          </a:prstGeom>
          <a:noFill/>
          <a:ln w="12700" cap="flat" algn="ctr">
            <a:solidFill>
              <a:srgbClr val="000000"/>
            </a:solidFill>
            <a:miter lim="800000"/>
            <a:headEnd type="none" w="med" len="med"/>
            <a:tailEnd type="none" w="med" len="med"/>
          </a:ln>
          <a:extLst>
            <a:ext uri="{909E8E84-426E-40DD-AFC4-6F175D3DCCD1}">
              <a14:hiddenFill xmlns:a14="http://schemas.microsoft.com/office/drawing/2010/main">
                <a:solidFill>
                  <a:srgbClr val="FFFFFF"/>
                </a:solidFill>
              </a14:hiddenFill>
            </a:ext>
          </a:extLst>
        </p:spPr>
      </p:sp>
      <p:sp>
        <p:nvSpPr>
          <p:cNvPr id="189733" name="Notes Placeholder 2"/>
          <p:cNvSpPr>
            <a:spLocks noGrp="1" noChangeArrowheads="1"/>
          </p:cNvSpPr>
          <p:nvPr>
            <p:ph type="body" idx="1"/>
          </p:nvPr>
        </p:nvSpPr>
        <p:spPr bwMode="auto">
          <a:xfrm>
            <a:off x="685800" y="4400550"/>
            <a:ext cx="5486400" cy="360045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lgn="ctr">
                <a:solidFill>
                  <a:srgbClr val="000000"/>
                </a:solidFill>
                <a:prstDash val="solid"/>
                <a:miter lim="800000"/>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914400" eaLnBrk="1" hangingPunct="1">
              <a:spcBef>
                <a:spcPct val="0"/>
              </a:spcBef>
            </a:pPr>
            <a:r>
              <a:rPr lang="en-US" altLang="zh-CN">
                <a:latin typeface="Calibri" pitchFamily="34" charset="0"/>
                <a:cs typeface="Calibri" pitchFamily="34" charset="0"/>
              </a:rPr>
              <a:t>Grace</a:t>
            </a:r>
          </a:p>
        </p:txBody>
      </p:sp>
      <p:sp>
        <p:nvSpPr>
          <p:cNvPr id="189734" name="Slide Number Placeholder 3"/>
          <p:cNvSpPr>
            <a:spLocks noGrp="1" noChangeArrowheads="1"/>
          </p:cNvSpPr>
          <p:nvPr>
            <p:ph type="sldNum" sz="quarter" idx="5"/>
          </p:nvPr>
        </p:nvSpPr>
        <p:spPr>
          <a:extLst>
            <a:ext uri="{91240B29-F687-4F45-9708-019B960494DF}">
              <a14:hiddenLine xmlns:a14="http://schemas.microsoft.com/office/drawing/2010/main" w="9525" cap="flat" algn="ctr">
                <a:solidFill>
                  <a:srgbClr val="000000"/>
                </a:solidFill>
                <a:prstDash val="solid"/>
                <a:miter lim="800000"/>
                <a:headEnd type="none" w="med" len="med"/>
                <a:tailEnd type="none" w="med" len="med"/>
              </a14:hiddenLine>
            </a:ext>
          </a:extLst>
        </p:spPr>
        <p:txBody>
          <a:bodyPr/>
          <a:lstStyle/>
          <a:p>
            <a:fld id="{3CE34914-8CAE-4FF6-8749-007ADF02DA33}" type="slidenum">
              <a:rPr lang="en-US" altLang="zh-CN"/>
              <a:pPr/>
              <a:t>30</a:t>
            </a:fld>
            <a:endParaRPr lang="en-US" altLang="zh-CN"/>
          </a:p>
        </p:txBody>
      </p:sp>
    </p:spTree>
    <p:extLst>
      <p:ext uri="{BB962C8B-B14F-4D97-AF65-F5344CB8AC3E}">
        <p14:creationId xmlns:p14="http://schemas.microsoft.com/office/powerpoint/2010/main" val="239734139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1785" name="Slide Image Placeholder 1"/>
          <p:cNvSpPr>
            <a:spLocks noGrp="1" noRot="1" noChangeAspect="1" noChangeArrowheads="1" noTextEdit="1"/>
          </p:cNvSpPr>
          <p:nvPr>
            <p:ph type="sldImg"/>
          </p:nvPr>
        </p:nvSpPr>
        <p:spPr bwMode="auto">
          <a:xfrm>
            <a:off x="685800" y="1143000"/>
            <a:ext cx="5486400" cy="3086100"/>
          </a:xfrm>
          <a:prstGeom prst="rect">
            <a:avLst/>
          </a:prstGeom>
          <a:noFill/>
          <a:ln w="12700" cap="flat" algn="ctr">
            <a:solidFill>
              <a:srgbClr val="000000"/>
            </a:solidFill>
            <a:miter lim="800000"/>
            <a:headEnd type="none" w="med" len="med"/>
            <a:tailEnd type="none" w="med" len="med"/>
          </a:ln>
          <a:extLst>
            <a:ext uri="{909E8E84-426E-40DD-AFC4-6F175D3DCCD1}">
              <a14:hiddenFill xmlns:a14="http://schemas.microsoft.com/office/drawing/2010/main">
                <a:solidFill>
                  <a:srgbClr val="FFFFFF"/>
                </a:solidFill>
              </a14:hiddenFill>
            </a:ext>
          </a:extLst>
        </p:spPr>
      </p:sp>
      <p:sp>
        <p:nvSpPr>
          <p:cNvPr id="191786" name="Notes Placeholder 2"/>
          <p:cNvSpPr>
            <a:spLocks noGrp="1" noChangeArrowheads="1"/>
          </p:cNvSpPr>
          <p:nvPr>
            <p:ph type="body" idx="1"/>
          </p:nvPr>
        </p:nvSpPr>
        <p:spPr bwMode="auto">
          <a:xfrm>
            <a:off x="685800" y="4400550"/>
            <a:ext cx="5486400" cy="360045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lgn="ctr">
                <a:solidFill>
                  <a:srgbClr val="000000"/>
                </a:solidFill>
                <a:prstDash val="solid"/>
                <a:miter lim="800000"/>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914400" eaLnBrk="1" hangingPunct="1">
              <a:spcBef>
                <a:spcPct val="0"/>
              </a:spcBef>
            </a:pPr>
            <a:r>
              <a:rPr lang="en-US" altLang="zh-CN">
                <a:latin typeface="Calibri" pitchFamily="34" charset="0"/>
                <a:cs typeface="Calibri" pitchFamily="34" charset="0"/>
              </a:rPr>
              <a:t>Grace</a:t>
            </a:r>
          </a:p>
        </p:txBody>
      </p:sp>
      <p:sp>
        <p:nvSpPr>
          <p:cNvPr id="191787" name="Slide Number Placeholder 3"/>
          <p:cNvSpPr>
            <a:spLocks noGrp="1" noChangeArrowheads="1"/>
          </p:cNvSpPr>
          <p:nvPr>
            <p:ph type="sldNum" sz="quarter" idx="5"/>
          </p:nvPr>
        </p:nvSpPr>
        <p:spPr>
          <a:extLst>
            <a:ext uri="{91240B29-F687-4F45-9708-019B960494DF}">
              <a14:hiddenLine xmlns:a14="http://schemas.microsoft.com/office/drawing/2010/main" w="9525" cap="flat" algn="ctr">
                <a:solidFill>
                  <a:srgbClr val="000000"/>
                </a:solidFill>
                <a:prstDash val="solid"/>
                <a:miter lim="800000"/>
                <a:headEnd type="none" w="med" len="med"/>
                <a:tailEnd type="none" w="med" len="med"/>
              </a14:hiddenLine>
            </a:ext>
          </a:extLst>
        </p:spPr>
        <p:txBody>
          <a:bodyPr/>
          <a:lstStyle/>
          <a:p>
            <a:fld id="{332B088B-8981-460F-9209-B43FD155353D}" type="slidenum">
              <a:rPr lang="en-US" altLang="zh-CN"/>
              <a:pPr/>
              <a:t>31</a:t>
            </a:fld>
            <a:endParaRPr lang="en-US" altLang="zh-CN"/>
          </a:p>
        </p:txBody>
      </p:sp>
    </p:spTree>
    <p:extLst>
      <p:ext uri="{BB962C8B-B14F-4D97-AF65-F5344CB8AC3E}">
        <p14:creationId xmlns:p14="http://schemas.microsoft.com/office/powerpoint/2010/main" val="88097904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3838" name="Slide Image Placeholder 1"/>
          <p:cNvSpPr>
            <a:spLocks noGrp="1" noRot="1" noChangeAspect="1" noChangeArrowheads="1" noTextEdit="1"/>
          </p:cNvSpPr>
          <p:nvPr>
            <p:ph type="sldImg"/>
          </p:nvPr>
        </p:nvSpPr>
        <p:spPr bwMode="auto">
          <a:xfrm>
            <a:off x="685800" y="1143000"/>
            <a:ext cx="5486400" cy="3086100"/>
          </a:xfrm>
          <a:prstGeom prst="rect">
            <a:avLst/>
          </a:prstGeom>
          <a:noFill/>
          <a:ln w="12700" cap="flat" algn="ctr">
            <a:solidFill>
              <a:srgbClr val="000000"/>
            </a:solidFill>
            <a:miter lim="800000"/>
            <a:headEnd type="none" w="med" len="med"/>
            <a:tailEnd type="none" w="med" len="med"/>
          </a:ln>
          <a:extLst>
            <a:ext uri="{909E8E84-426E-40DD-AFC4-6F175D3DCCD1}">
              <a14:hiddenFill xmlns:a14="http://schemas.microsoft.com/office/drawing/2010/main">
                <a:solidFill>
                  <a:srgbClr val="FFFFFF"/>
                </a:solidFill>
              </a14:hiddenFill>
            </a:ext>
          </a:extLst>
        </p:spPr>
      </p:sp>
      <p:sp>
        <p:nvSpPr>
          <p:cNvPr id="193839" name="Notes Placeholder 2"/>
          <p:cNvSpPr>
            <a:spLocks noGrp="1" noChangeArrowheads="1"/>
          </p:cNvSpPr>
          <p:nvPr>
            <p:ph type="body" idx="1"/>
          </p:nvPr>
        </p:nvSpPr>
        <p:spPr bwMode="auto">
          <a:xfrm>
            <a:off x="685800" y="4400550"/>
            <a:ext cx="5486400" cy="360045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lgn="ctr">
                <a:solidFill>
                  <a:srgbClr val="000000"/>
                </a:solidFill>
                <a:prstDash val="solid"/>
                <a:miter lim="800000"/>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914400" eaLnBrk="1" hangingPunct="1">
              <a:spcBef>
                <a:spcPct val="0"/>
              </a:spcBef>
            </a:pPr>
            <a:endParaRPr lang="en-US" altLang="zh-CN">
              <a:latin typeface="Calibri" pitchFamily="34" charset="0"/>
            </a:endParaRPr>
          </a:p>
        </p:txBody>
      </p:sp>
      <p:sp>
        <p:nvSpPr>
          <p:cNvPr id="193840" name="Slide Number Placeholder 3"/>
          <p:cNvSpPr>
            <a:spLocks noGrp="1" noChangeArrowheads="1"/>
          </p:cNvSpPr>
          <p:nvPr>
            <p:ph type="sldNum" sz="quarter" idx="5"/>
          </p:nvPr>
        </p:nvSpPr>
        <p:spPr>
          <a:extLst>
            <a:ext uri="{91240B29-F687-4F45-9708-019B960494DF}">
              <a14:hiddenLine xmlns:a14="http://schemas.microsoft.com/office/drawing/2010/main" w="9525" cap="flat" algn="ctr">
                <a:solidFill>
                  <a:srgbClr val="000000"/>
                </a:solidFill>
                <a:prstDash val="solid"/>
                <a:miter lim="800000"/>
                <a:headEnd type="none" w="med" len="med"/>
                <a:tailEnd type="none" w="med" len="med"/>
              </a14:hiddenLine>
            </a:ext>
          </a:extLst>
        </p:spPr>
        <p:txBody>
          <a:bodyPr/>
          <a:lstStyle/>
          <a:p>
            <a:fld id="{34E80CA6-32E2-49B0-B70F-C1FBC79D2C6D}" type="slidenum">
              <a:rPr lang="en-US" altLang="zh-CN"/>
              <a:pPr/>
              <a:t>34</a:t>
            </a:fld>
            <a:endParaRPr lang="en-US" altLang="zh-CN"/>
          </a:p>
        </p:txBody>
      </p:sp>
    </p:spTree>
    <p:extLst>
      <p:ext uri="{BB962C8B-B14F-4D97-AF65-F5344CB8AC3E}">
        <p14:creationId xmlns:p14="http://schemas.microsoft.com/office/powerpoint/2010/main" val="61980079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8937" name="Slide Image Placeholder 1"/>
          <p:cNvSpPr>
            <a:spLocks noGrp="1" noRot="1" noChangeAspect="1" noChangeArrowheads="1" noTextEdit="1"/>
          </p:cNvSpPr>
          <p:nvPr>
            <p:ph type="sldImg"/>
          </p:nvPr>
        </p:nvSpPr>
        <p:spPr bwMode="auto">
          <a:xfrm>
            <a:off x="685800" y="1143000"/>
            <a:ext cx="5486400" cy="3086100"/>
          </a:xfrm>
          <a:prstGeom prst="rect">
            <a:avLst/>
          </a:prstGeom>
          <a:noFill/>
          <a:ln w="12700" cap="flat" algn="ctr">
            <a:solidFill>
              <a:srgbClr val="000000"/>
            </a:solidFill>
            <a:miter lim="800000"/>
            <a:headEnd type="none" w="med" len="med"/>
            <a:tailEnd type="none" w="med" len="med"/>
          </a:ln>
          <a:extLst>
            <a:ext uri="{909E8E84-426E-40DD-AFC4-6F175D3DCCD1}">
              <a14:hiddenFill xmlns:a14="http://schemas.microsoft.com/office/drawing/2010/main">
                <a:solidFill>
                  <a:srgbClr val="FFFFFF"/>
                </a:solidFill>
              </a14:hiddenFill>
            </a:ext>
          </a:extLst>
        </p:spPr>
      </p:sp>
      <p:sp>
        <p:nvSpPr>
          <p:cNvPr id="158938" name="Notes Placeholder 2"/>
          <p:cNvSpPr>
            <a:spLocks noGrp="1" noChangeArrowheads="1"/>
          </p:cNvSpPr>
          <p:nvPr>
            <p:ph type="body" idx="1"/>
          </p:nvPr>
        </p:nvSpPr>
        <p:spPr bwMode="auto">
          <a:xfrm>
            <a:off x="685800" y="4400550"/>
            <a:ext cx="5486400" cy="360045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lgn="ctr">
                <a:solidFill>
                  <a:srgbClr val="000000"/>
                </a:solidFill>
                <a:prstDash val="solid"/>
                <a:miter lim="800000"/>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914400" eaLnBrk="1" hangingPunct="1">
              <a:spcBef>
                <a:spcPct val="0"/>
              </a:spcBef>
            </a:pPr>
            <a:r>
              <a:rPr lang="en-US" altLang="zh-CN">
                <a:latin typeface="Calibri" pitchFamily="34" charset="0"/>
                <a:cs typeface="Calibri" pitchFamily="34" charset="0"/>
              </a:rPr>
              <a:t>Samantha</a:t>
            </a:r>
          </a:p>
        </p:txBody>
      </p:sp>
      <p:sp>
        <p:nvSpPr>
          <p:cNvPr id="158939" name="Slide Number Placeholder 3"/>
          <p:cNvSpPr>
            <a:spLocks noGrp="1" noChangeArrowheads="1"/>
          </p:cNvSpPr>
          <p:nvPr>
            <p:ph type="sldNum" sz="quarter" idx="5"/>
          </p:nvPr>
        </p:nvSpPr>
        <p:spPr>
          <a:extLst>
            <a:ext uri="{91240B29-F687-4F45-9708-019B960494DF}">
              <a14:hiddenLine xmlns:a14="http://schemas.microsoft.com/office/drawing/2010/main" w="9525" cap="flat" algn="ctr">
                <a:solidFill>
                  <a:srgbClr val="000000"/>
                </a:solidFill>
                <a:prstDash val="solid"/>
                <a:miter lim="800000"/>
                <a:headEnd type="none" w="med" len="med"/>
                <a:tailEnd type="none" w="med" len="med"/>
              </a14:hiddenLine>
            </a:ext>
          </a:extLst>
        </p:spPr>
        <p:txBody>
          <a:bodyPr/>
          <a:lstStyle/>
          <a:p>
            <a:fld id="{89D3BB5E-0ED8-4B55-8350-BD2BBE4EC883}" type="slidenum">
              <a:rPr lang="en-US" altLang="zh-CN"/>
              <a:pPr/>
              <a:t>2</a:t>
            </a:fld>
            <a:endParaRPr lang="en-US" altLang="zh-CN"/>
          </a:p>
        </p:txBody>
      </p:sp>
    </p:spTree>
    <p:extLst>
      <p:ext uri="{BB962C8B-B14F-4D97-AF65-F5344CB8AC3E}">
        <p14:creationId xmlns:p14="http://schemas.microsoft.com/office/powerpoint/2010/main" val="53626631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5891" name="Slide Image Placeholder 1"/>
          <p:cNvSpPr>
            <a:spLocks noGrp="1" noRot="1" noChangeAspect="1" noChangeArrowheads="1" noTextEdit="1"/>
          </p:cNvSpPr>
          <p:nvPr>
            <p:ph type="sldImg"/>
          </p:nvPr>
        </p:nvSpPr>
        <p:spPr bwMode="auto">
          <a:xfrm>
            <a:off x="685800" y="1143000"/>
            <a:ext cx="5486400" cy="3086100"/>
          </a:xfrm>
          <a:prstGeom prst="rect">
            <a:avLst/>
          </a:prstGeom>
          <a:noFill/>
          <a:ln w="12700" cap="flat" algn="ctr">
            <a:solidFill>
              <a:srgbClr val="000000"/>
            </a:solidFill>
            <a:miter lim="800000"/>
            <a:headEnd type="none" w="med" len="med"/>
            <a:tailEnd type="none" w="med" len="med"/>
          </a:ln>
          <a:extLst>
            <a:ext uri="{909E8E84-426E-40DD-AFC4-6F175D3DCCD1}">
              <a14:hiddenFill xmlns:a14="http://schemas.microsoft.com/office/drawing/2010/main">
                <a:solidFill>
                  <a:srgbClr val="FFFFFF"/>
                </a:solidFill>
              </a14:hiddenFill>
            </a:ext>
          </a:extLst>
        </p:spPr>
      </p:sp>
      <p:sp>
        <p:nvSpPr>
          <p:cNvPr id="195892" name="Notes Placeholder 2"/>
          <p:cNvSpPr>
            <a:spLocks noGrp="1" noChangeArrowheads="1"/>
          </p:cNvSpPr>
          <p:nvPr>
            <p:ph type="body" idx="1"/>
          </p:nvPr>
        </p:nvSpPr>
        <p:spPr bwMode="auto">
          <a:xfrm>
            <a:off x="685800" y="4400550"/>
            <a:ext cx="5486400" cy="360045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lgn="ctr">
                <a:solidFill>
                  <a:srgbClr val="000000"/>
                </a:solidFill>
                <a:prstDash val="solid"/>
                <a:miter lim="800000"/>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914400" eaLnBrk="1" hangingPunct="1">
              <a:spcBef>
                <a:spcPct val="0"/>
              </a:spcBef>
            </a:pPr>
            <a:r>
              <a:rPr lang="en-US" altLang="zh-CN">
                <a:latin typeface="Calibri" pitchFamily="34" charset="0"/>
                <a:cs typeface="Calibri" pitchFamily="34" charset="0"/>
              </a:rPr>
              <a:t>Grace</a:t>
            </a:r>
          </a:p>
        </p:txBody>
      </p:sp>
      <p:sp>
        <p:nvSpPr>
          <p:cNvPr id="195893" name="Slide Number Placeholder 3"/>
          <p:cNvSpPr>
            <a:spLocks noGrp="1" noChangeArrowheads="1"/>
          </p:cNvSpPr>
          <p:nvPr>
            <p:ph type="sldNum" sz="quarter" idx="5"/>
          </p:nvPr>
        </p:nvSpPr>
        <p:spPr>
          <a:extLst>
            <a:ext uri="{91240B29-F687-4F45-9708-019B960494DF}">
              <a14:hiddenLine xmlns:a14="http://schemas.microsoft.com/office/drawing/2010/main" w="9525" cap="flat" algn="ctr">
                <a:solidFill>
                  <a:srgbClr val="000000"/>
                </a:solidFill>
                <a:prstDash val="solid"/>
                <a:miter lim="800000"/>
                <a:headEnd type="none" w="med" len="med"/>
                <a:tailEnd type="none" w="med" len="med"/>
              </a14:hiddenLine>
            </a:ext>
          </a:extLst>
        </p:spPr>
        <p:txBody>
          <a:bodyPr/>
          <a:lstStyle/>
          <a:p>
            <a:fld id="{FDD9DFC0-2123-444D-9B75-AF9587C74276}" type="slidenum">
              <a:rPr lang="en-US" altLang="zh-CN"/>
              <a:pPr/>
              <a:t>35</a:t>
            </a:fld>
            <a:endParaRPr lang="en-US" altLang="zh-CN"/>
          </a:p>
        </p:txBody>
      </p:sp>
    </p:spTree>
    <p:extLst>
      <p:ext uri="{BB962C8B-B14F-4D97-AF65-F5344CB8AC3E}">
        <p14:creationId xmlns:p14="http://schemas.microsoft.com/office/powerpoint/2010/main" val="34453813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7944" name="Slide Image Placeholder 1"/>
          <p:cNvSpPr>
            <a:spLocks noGrp="1" noRot="1" noChangeAspect="1" noChangeArrowheads="1" noTextEdit="1"/>
          </p:cNvSpPr>
          <p:nvPr>
            <p:ph type="sldImg"/>
          </p:nvPr>
        </p:nvSpPr>
        <p:spPr bwMode="auto">
          <a:xfrm>
            <a:off x="685800" y="1143000"/>
            <a:ext cx="5486400" cy="3086100"/>
          </a:xfrm>
          <a:prstGeom prst="rect">
            <a:avLst/>
          </a:prstGeom>
          <a:noFill/>
          <a:ln w="12700" cap="flat" algn="ctr">
            <a:solidFill>
              <a:srgbClr val="000000"/>
            </a:solidFill>
            <a:miter lim="800000"/>
            <a:headEnd type="none" w="med" len="med"/>
            <a:tailEnd type="none" w="med" len="med"/>
          </a:ln>
          <a:extLst>
            <a:ext uri="{909E8E84-426E-40DD-AFC4-6F175D3DCCD1}">
              <a14:hiddenFill xmlns:a14="http://schemas.microsoft.com/office/drawing/2010/main">
                <a:solidFill>
                  <a:srgbClr val="FFFFFF"/>
                </a:solidFill>
              </a14:hiddenFill>
            </a:ext>
          </a:extLst>
        </p:spPr>
      </p:sp>
      <p:sp>
        <p:nvSpPr>
          <p:cNvPr id="197945" name="Notes Placeholder 2"/>
          <p:cNvSpPr>
            <a:spLocks noGrp="1" noChangeArrowheads="1"/>
          </p:cNvSpPr>
          <p:nvPr>
            <p:ph type="body" idx="1"/>
          </p:nvPr>
        </p:nvSpPr>
        <p:spPr bwMode="auto">
          <a:xfrm>
            <a:off x="685800" y="4400550"/>
            <a:ext cx="5486400" cy="360045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lgn="ctr">
                <a:solidFill>
                  <a:srgbClr val="000000"/>
                </a:solidFill>
                <a:prstDash val="solid"/>
                <a:miter lim="800000"/>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914400" eaLnBrk="1" hangingPunct="1">
              <a:spcBef>
                <a:spcPct val="0"/>
              </a:spcBef>
            </a:pPr>
            <a:r>
              <a:rPr lang="en-US" altLang="zh-CN">
                <a:latin typeface="Calibri" pitchFamily="34" charset="0"/>
                <a:cs typeface="Calibri" pitchFamily="34" charset="0"/>
              </a:rPr>
              <a:t>Grace</a:t>
            </a:r>
          </a:p>
        </p:txBody>
      </p:sp>
      <p:sp>
        <p:nvSpPr>
          <p:cNvPr id="197946" name="Slide Number Placeholder 3"/>
          <p:cNvSpPr>
            <a:spLocks noGrp="1" noChangeArrowheads="1"/>
          </p:cNvSpPr>
          <p:nvPr>
            <p:ph type="sldNum" sz="quarter" idx="5"/>
          </p:nvPr>
        </p:nvSpPr>
        <p:spPr>
          <a:extLst>
            <a:ext uri="{91240B29-F687-4F45-9708-019B960494DF}">
              <a14:hiddenLine xmlns:a14="http://schemas.microsoft.com/office/drawing/2010/main" w="9525" cap="flat" algn="ctr">
                <a:solidFill>
                  <a:srgbClr val="000000"/>
                </a:solidFill>
                <a:prstDash val="solid"/>
                <a:miter lim="800000"/>
                <a:headEnd type="none" w="med" len="med"/>
                <a:tailEnd type="none" w="med" len="med"/>
              </a14:hiddenLine>
            </a:ext>
          </a:extLst>
        </p:spPr>
        <p:txBody>
          <a:bodyPr/>
          <a:lstStyle/>
          <a:p>
            <a:fld id="{F65C2B2E-7AB2-417B-A3B4-169D628DB8BB}" type="slidenum">
              <a:rPr lang="en-US" altLang="zh-CN"/>
              <a:pPr/>
              <a:t>36</a:t>
            </a:fld>
            <a:endParaRPr lang="en-US" altLang="zh-CN"/>
          </a:p>
        </p:txBody>
      </p:sp>
    </p:spTree>
    <p:extLst>
      <p:ext uri="{BB962C8B-B14F-4D97-AF65-F5344CB8AC3E}">
        <p14:creationId xmlns:p14="http://schemas.microsoft.com/office/powerpoint/2010/main" val="423174092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9997" name="Slide Image Placeholder 1"/>
          <p:cNvSpPr>
            <a:spLocks noGrp="1" noRot="1" noChangeAspect="1" noChangeArrowheads="1" noTextEdit="1"/>
          </p:cNvSpPr>
          <p:nvPr>
            <p:ph type="sldImg"/>
          </p:nvPr>
        </p:nvSpPr>
        <p:spPr bwMode="auto">
          <a:xfrm>
            <a:off x="685800" y="1143000"/>
            <a:ext cx="5486400" cy="3086100"/>
          </a:xfrm>
          <a:prstGeom prst="rect">
            <a:avLst/>
          </a:prstGeom>
          <a:noFill/>
          <a:ln w="12700" cap="flat" algn="ctr">
            <a:solidFill>
              <a:srgbClr val="000000"/>
            </a:solidFill>
            <a:miter lim="800000"/>
            <a:headEnd type="none" w="med" len="med"/>
            <a:tailEnd type="none" w="med" len="med"/>
          </a:ln>
          <a:extLst>
            <a:ext uri="{909E8E84-426E-40DD-AFC4-6F175D3DCCD1}">
              <a14:hiddenFill xmlns:a14="http://schemas.microsoft.com/office/drawing/2010/main">
                <a:solidFill>
                  <a:srgbClr val="FFFFFF"/>
                </a:solidFill>
              </a14:hiddenFill>
            </a:ext>
          </a:extLst>
        </p:spPr>
      </p:sp>
      <p:sp>
        <p:nvSpPr>
          <p:cNvPr id="199998" name="Notes Placeholder 2"/>
          <p:cNvSpPr>
            <a:spLocks noGrp="1" noChangeArrowheads="1"/>
          </p:cNvSpPr>
          <p:nvPr>
            <p:ph type="body" idx="1"/>
          </p:nvPr>
        </p:nvSpPr>
        <p:spPr bwMode="auto">
          <a:xfrm>
            <a:off x="685800" y="4400550"/>
            <a:ext cx="5486400" cy="360045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lgn="ctr">
                <a:solidFill>
                  <a:srgbClr val="000000"/>
                </a:solidFill>
                <a:prstDash val="solid"/>
                <a:miter lim="800000"/>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914400" eaLnBrk="1" hangingPunct="1">
              <a:spcBef>
                <a:spcPct val="0"/>
              </a:spcBef>
            </a:pPr>
            <a:r>
              <a:rPr lang="en-US" altLang="zh-CN">
                <a:latin typeface="Calibri" pitchFamily="34" charset="0"/>
                <a:cs typeface="Calibri" pitchFamily="34" charset="0"/>
              </a:rPr>
              <a:t>Grace</a:t>
            </a:r>
          </a:p>
        </p:txBody>
      </p:sp>
      <p:sp>
        <p:nvSpPr>
          <p:cNvPr id="199999" name="Slide Number Placeholder 3"/>
          <p:cNvSpPr>
            <a:spLocks noGrp="1" noChangeArrowheads="1"/>
          </p:cNvSpPr>
          <p:nvPr>
            <p:ph type="sldNum" sz="quarter" idx="5"/>
          </p:nvPr>
        </p:nvSpPr>
        <p:spPr>
          <a:extLst>
            <a:ext uri="{91240B29-F687-4F45-9708-019B960494DF}">
              <a14:hiddenLine xmlns:a14="http://schemas.microsoft.com/office/drawing/2010/main" w="9525" cap="flat" algn="ctr">
                <a:solidFill>
                  <a:srgbClr val="000000"/>
                </a:solidFill>
                <a:prstDash val="solid"/>
                <a:miter lim="800000"/>
                <a:headEnd type="none" w="med" len="med"/>
                <a:tailEnd type="none" w="med" len="med"/>
              </a14:hiddenLine>
            </a:ext>
          </a:extLst>
        </p:spPr>
        <p:txBody>
          <a:bodyPr/>
          <a:lstStyle/>
          <a:p>
            <a:fld id="{C68DFFC0-FB25-48DE-A6AB-F35407D456D9}" type="slidenum">
              <a:rPr lang="en-US" altLang="zh-CN"/>
              <a:pPr/>
              <a:t>37</a:t>
            </a:fld>
            <a:endParaRPr lang="en-US" altLang="zh-CN"/>
          </a:p>
        </p:txBody>
      </p:sp>
    </p:spTree>
    <p:extLst>
      <p:ext uri="{BB962C8B-B14F-4D97-AF65-F5344CB8AC3E}">
        <p14:creationId xmlns:p14="http://schemas.microsoft.com/office/powerpoint/2010/main" val="156511531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2050" name="Slide Image Placeholder 1"/>
          <p:cNvSpPr>
            <a:spLocks noGrp="1" noRot="1" noChangeAspect="1" noChangeArrowheads="1" noTextEdit="1"/>
          </p:cNvSpPr>
          <p:nvPr>
            <p:ph type="sldImg"/>
          </p:nvPr>
        </p:nvSpPr>
        <p:spPr bwMode="auto">
          <a:xfrm>
            <a:off x="685800" y="1143000"/>
            <a:ext cx="5486400" cy="3086100"/>
          </a:xfrm>
          <a:prstGeom prst="rect">
            <a:avLst/>
          </a:prstGeom>
          <a:noFill/>
          <a:ln w="12700" cap="flat" algn="ctr">
            <a:solidFill>
              <a:srgbClr val="000000"/>
            </a:solidFill>
            <a:miter lim="800000"/>
            <a:headEnd type="none" w="med" len="med"/>
            <a:tailEnd type="none" w="med" len="med"/>
          </a:ln>
          <a:extLst>
            <a:ext uri="{909E8E84-426E-40DD-AFC4-6F175D3DCCD1}">
              <a14:hiddenFill xmlns:a14="http://schemas.microsoft.com/office/drawing/2010/main">
                <a:solidFill>
                  <a:srgbClr val="FFFFFF"/>
                </a:solidFill>
              </a14:hiddenFill>
            </a:ext>
          </a:extLst>
        </p:spPr>
      </p:sp>
      <p:sp>
        <p:nvSpPr>
          <p:cNvPr id="202051" name="Notes Placeholder 2"/>
          <p:cNvSpPr>
            <a:spLocks noGrp="1" noChangeArrowheads="1"/>
          </p:cNvSpPr>
          <p:nvPr>
            <p:ph type="body" idx="1"/>
          </p:nvPr>
        </p:nvSpPr>
        <p:spPr bwMode="auto">
          <a:xfrm>
            <a:off x="685800" y="4400550"/>
            <a:ext cx="5486400" cy="360045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lgn="ctr">
                <a:solidFill>
                  <a:srgbClr val="000000"/>
                </a:solidFill>
                <a:prstDash val="solid"/>
                <a:miter lim="800000"/>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914400" eaLnBrk="1" hangingPunct="1">
              <a:spcBef>
                <a:spcPct val="0"/>
              </a:spcBef>
            </a:pPr>
            <a:r>
              <a:rPr lang="en-US" altLang="zh-CN">
                <a:latin typeface="Calibri" pitchFamily="34" charset="0"/>
                <a:cs typeface="Calibri" pitchFamily="34" charset="0"/>
              </a:rPr>
              <a:t>Grace</a:t>
            </a:r>
          </a:p>
        </p:txBody>
      </p:sp>
      <p:sp>
        <p:nvSpPr>
          <p:cNvPr id="202052" name="Slide Number Placeholder 3"/>
          <p:cNvSpPr>
            <a:spLocks noGrp="1" noChangeArrowheads="1"/>
          </p:cNvSpPr>
          <p:nvPr>
            <p:ph type="sldNum" sz="quarter" idx="5"/>
          </p:nvPr>
        </p:nvSpPr>
        <p:spPr>
          <a:extLst>
            <a:ext uri="{91240B29-F687-4F45-9708-019B960494DF}">
              <a14:hiddenLine xmlns:a14="http://schemas.microsoft.com/office/drawing/2010/main" w="9525" cap="flat" algn="ctr">
                <a:solidFill>
                  <a:srgbClr val="000000"/>
                </a:solidFill>
                <a:prstDash val="solid"/>
                <a:miter lim="800000"/>
                <a:headEnd type="none" w="med" len="med"/>
                <a:tailEnd type="none" w="med" len="med"/>
              </a14:hiddenLine>
            </a:ext>
          </a:extLst>
        </p:spPr>
        <p:txBody>
          <a:bodyPr/>
          <a:lstStyle/>
          <a:p>
            <a:fld id="{6586EAAE-B961-41F1-84DA-9110453D258B}" type="slidenum">
              <a:rPr lang="en-US" altLang="zh-CN"/>
              <a:pPr/>
              <a:t>39</a:t>
            </a:fld>
            <a:endParaRPr lang="en-US" altLang="zh-CN"/>
          </a:p>
        </p:txBody>
      </p:sp>
    </p:spTree>
    <p:extLst>
      <p:ext uri="{BB962C8B-B14F-4D97-AF65-F5344CB8AC3E}">
        <p14:creationId xmlns:p14="http://schemas.microsoft.com/office/powerpoint/2010/main" val="376604405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103" name="Slide Image Placeholder 1"/>
          <p:cNvSpPr>
            <a:spLocks noGrp="1" noRot="1" noChangeAspect="1" noChangeArrowheads="1" noTextEdit="1"/>
          </p:cNvSpPr>
          <p:nvPr>
            <p:ph type="sldImg"/>
          </p:nvPr>
        </p:nvSpPr>
        <p:spPr bwMode="auto">
          <a:xfrm>
            <a:off x="685800" y="1143000"/>
            <a:ext cx="5486400" cy="3086100"/>
          </a:xfrm>
          <a:prstGeom prst="rect">
            <a:avLst/>
          </a:prstGeom>
          <a:noFill/>
          <a:ln w="12700" cap="flat" algn="ctr">
            <a:solidFill>
              <a:srgbClr val="000000"/>
            </a:solidFill>
            <a:miter lim="800000"/>
            <a:headEnd type="none" w="med" len="med"/>
            <a:tailEnd type="none" w="med" len="med"/>
          </a:ln>
          <a:extLst>
            <a:ext uri="{909E8E84-426E-40DD-AFC4-6F175D3DCCD1}">
              <a14:hiddenFill xmlns:a14="http://schemas.microsoft.com/office/drawing/2010/main">
                <a:solidFill>
                  <a:srgbClr val="FFFFFF"/>
                </a:solidFill>
              </a14:hiddenFill>
            </a:ext>
          </a:extLst>
        </p:spPr>
      </p:sp>
      <p:sp>
        <p:nvSpPr>
          <p:cNvPr id="204104" name="Notes Placeholder 2"/>
          <p:cNvSpPr>
            <a:spLocks noGrp="1" noChangeArrowheads="1"/>
          </p:cNvSpPr>
          <p:nvPr>
            <p:ph type="body" idx="1"/>
          </p:nvPr>
        </p:nvSpPr>
        <p:spPr bwMode="auto">
          <a:xfrm>
            <a:off x="685800" y="4400550"/>
            <a:ext cx="5486400" cy="360045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lgn="ctr">
                <a:solidFill>
                  <a:srgbClr val="000000"/>
                </a:solidFill>
                <a:prstDash val="solid"/>
                <a:miter lim="800000"/>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914400" eaLnBrk="1" hangingPunct="1">
              <a:spcBef>
                <a:spcPct val="0"/>
              </a:spcBef>
            </a:pPr>
            <a:r>
              <a:rPr lang="en-US" altLang="zh-CN">
                <a:latin typeface="Calibri" pitchFamily="34" charset="0"/>
                <a:cs typeface="Calibri" pitchFamily="34" charset="0"/>
              </a:rPr>
              <a:t>Grace</a:t>
            </a:r>
          </a:p>
        </p:txBody>
      </p:sp>
      <p:sp>
        <p:nvSpPr>
          <p:cNvPr id="204105" name="Slide Number Placeholder 3"/>
          <p:cNvSpPr>
            <a:spLocks noGrp="1" noChangeArrowheads="1"/>
          </p:cNvSpPr>
          <p:nvPr>
            <p:ph type="sldNum" sz="quarter" idx="5"/>
          </p:nvPr>
        </p:nvSpPr>
        <p:spPr>
          <a:extLst>
            <a:ext uri="{91240B29-F687-4F45-9708-019B960494DF}">
              <a14:hiddenLine xmlns:a14="http://schemas.microsoft.com/office/drawing/2010/main" w="9525" cap="flat" algn="ctr">
                <a:solidFill>
                  <a:srgbClr val="000000"/>
                </a:solidFill>
                <a:prstDash val="solid"/>
                <a:miter lim="800000"/>
                <a:headEnd type="none" w="med" len="med"/>
                <a:tailEnd type="none" w="med" len="med"/>
              </a14:hiddenLine>
            </a:ext>
          </a:extLst>
        </p:spPr>
        <p:txBody>
          <a:bodyPr/>
          <a:lstStyle/>
          <a:p>
            <a:fld id="{10F33D95-7CD9-4A2D-BCD4-77411FDC80E7}" type="slidenum">
              <a:rPr lang="en-US" altLang="zh-CN"/>
              <a:pPr/>
              <a:t>40</a:t>
            </a:fld>
            <a:endParaRPr lang="en-US" altLang="zh-CN"/>
          </a:p>
        </p:txBody>
      </p:sp>
    </p:spTree>
    <p:extLst>
      <p:ext uri="{BB962C8B-B14F-4D97-AF65-F5344CB8AC3E}">
        <p14:creationId xmlns:p14="http://schemas.microsoft.com/office/powerpoint/2010/main" val="95018330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6156" name="Slide Image Placeholder 1"/>
          <p:cNvSpPr>
            <a:spLocks noGrp="1" noRot="1" noChangeAspect="1" noChangeArrowheads="1" noTextEdit="1"/>
          </p:cNvSpPr>
          <p:nvPr>
            <p:ph type="sldImg"/>
          </p:nvPr>
        </p:nvSpPr>
        <p:spPr bwMode="auto">
          <a:xfrm>
            <a:off x="685800" y="1143000"/>
            <a:ext cx="5486400" cy="3086100"/>
          </a:xfrm>
          <a:prstGeom prst="rect">
            <a:avLst/>
          </a:prstGeom>
          <a:noFill/>
          <a:ln w="12700" cap="flat" algn="ctr">
            <a:solidFill>
              <a:srgbClr val="000000"/>
            </a:solidFill>
            <a:miter lim="800000"/>
            <a:headEnd type="none" w="med" len="med"/>
            <a:tailEnd type="none" w="med" len="med"/>
          </a:ln>
          <a:extLst>
            <a:ext uri="{909E8E84-426E-40DD-AFC4-6F175D3DCCD1}">
              <a14:hiddenFill xmlns:a14="http://schemas.microsoft.com/office/drawing/2010/main">
                <a:solidFill>
                  <a:srgbClr val="FFFFFF"/>
                </a:solidFill>
              </a14:hiddenFill>
            </a:ext>
          </a:extLst>
        </p:spPr>
      </p:sp>
      <p:sp>
        <p:nvSpPr>
          <p:cNvPr id="206157" name="Notes Placeholder 2"/>
          <p:cNvSpPr>
            <a:spLocks noGrp="1" noChangeArrowheads="1"/>
          </p:cNvSpPr>
          <p:nvPr>
            <p:ph type="body" idx="1"/>
          </p:nvPr>
        </p:nvSpPr>
        <p:spPr bwMode="auto">
          <a:xfrm>
            <a:off x="685800" y="4400550"/>
            <a:ext cx="5486400" cy="360045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lgn="ctr">
                <a:solidFill>
                  <a:srgbClr val="000000"/>
                </a:solidFill>
                <a:prstDash val="solid"/>
                <a:miter lim="800000"/>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914400" eaLnBrk="1" hangingPunct="1">
              <a:spcBef>
                <a:spcPct val="0"/>
              </a:spcBef>
            </a:pPr>
            <a:r>
              <a:rPr lang="en-US" altLang="zh-CN">
                <a:latin typeface="Calibri" pitchFamily="34" charset="0"/>
                <a:cs typeface="Calibri" pitchFamily="34" charset="0"/>
              </a:rPr>
              <a:t>Kerry</a:t>
            </a:r>
          </a:p>
        </p:txBody>
      </p:sp>
      <p:sp>
        <p:nvSpPr>
          <p:cNvPr id="206158" name="Slide Number Placeholder 3"/>
          <p:cNvSpPr>
            <a:spLocks noGrp="1" noChangeArrowheads="1"/>
          </p:cNvSpPr>
          <p:nvPr>
            <p:ph type="sldNum" sz="quarter" idx="5"/>
          </p:nvPr>
        </p:nvSpPr>
        <p:spPr>
          <a:extLst>
            <a:ext uri="{91240B29-F687-4F45-9708-019B960494DF}">
              <a14:hiddenLine xmlns:a14="http://schemas.microsoft.com/office/drawing/2010/main" w="9525" cap="flat" algn="ctr">
                <a:solidFill>
                  <a:srgbClr val="000000"/>
                </a:solidFill>
                <a:prstDash val="solid"/>
                <a:miter lim="800000"/>
                <a:headEnd type="none" w="med" len="med"/>
                <a:tailEnd type="none" w="med" len="med"/>
              </a14:hiddenLine>
            </a:ext>
          </a:extLst>
        </p:spPr>
        <p:txBody>
          <a:bodyPr/>
          <a:lstStyle/>
          <a:p>
            <a:fld id="{A47C2372-9DCC-4C85-A60C-B476DD8F38AA}" type="slidenum">
              <a:rPr lang="en-US" altLang="zh-CN"/>
              <a:pPr/>
              <a:t>44</a:t>
            </a:fld>
            <a:endParaRPr lang="en-US" altLang="zh-CN"/>
          </a:p>
        </p:txBody>
      </p:sp>
    </p:spTree>
    <p:extLst>
      <p:ext uri="{BB962C8B-B14F-4D97-AF65-F5344CB8AC3E}">
        <p14:creationId xmlns:p14="http://schemas.microsoft.com/office/powerpoint/2010/main" val="333540426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8209" name="Slide Image Placeholder 1"/>
          <p:cNvSpPr>
            <a:spLocks noGrp="1" noRot="1" noChangeAspect="1" noChangeArrowheads="1" noTextEdit="1"/>
          </p:cNvSpPr>
          <p:nvPr>
            <p:ph type="sldImg"/>
          </p:nvPr>
        </p:nvSpPr>
        <p:spPr bwMode="auto">
          <a:xfrm>
            <a:off x="685800" y="1143000"/>
            <a:ext cx="5486400" cy="3086100"/>
          </a:xfrm>
          <a:prstGeom prst="rect">
            <a:avLst/>
          </a:prstGeom>
          <a:noFill/>
          <a:ln w="12700" cap="flat" algn="ctr">
            <a:solidFill>
              <a:srgbClr val="000000"/>
            </a:solidFill>
            <a:miter lim="800000"/>
            <a:headEnd type="none" w="med" len="med"/>
            <a:tailEnd type="none" w="med" len="med"/>
          </a:ln>
          <a:extLst>
            <a:ext uri="{909E8E84-426E-40DD-AFC4-6F175D3DCCD1}">
              <a14:hiddenFill xmlns:a14="http://schemas.microsoft.com/office/drawing/2010/main">
                <a:solidFill>
                  <a:srgbClr val="FFFFFF"/>
                </a:solidFill>
              </a14:hiddenFill>
            </a:ext>
          </a:extLst>
        </p:spPr>
      </p:sp>
      <p:sp>
        <p:nvSpPr>
          <p:cNvPr id="208210" name="Notes Placeholder 2"/>
          <p:cNvSpPr>
            <a:spLocks noGrp="1" noChangeArrowheads="1"/>
          </p:cNvSpPr>
          <p:nvPr>
            <p:ph type="body" idx="1"/>
          </p:nvPr>
        </p:nvSpPr>
        <p:spPr bwMode="auto">
          <a:xfrm>
            <a:off x="685800" y="4400550"/>
            <a:ext cx="5486400" cy="360045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lgn="ctr">
                <a:solidFill>
                  <a:srgbClr val="000000"/>
                </a:solidFill>
                <a:prstDash val="solid"/>
                <a:miter lim="800000"/>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914400" eaLnBrk="1" hangingPunct="1">
              <a:spcBef>
                <a:spcPct val="0"/>
              </a:spcBef>
            </a:pPr>
            <a:r>
              <a:rPr lang="en-US" altLang="zh-CN">
                <a:latin typeface="Calibri" pitchFamily="34" charset="0"/>
                <a:cs typeface="Calibri" pitchFamily="34" charset="0"/>
              </a:rPr>
              <a:t>Kerry</a:t>
            </a:r>
          </a:p>
        </p:txBody>
      </p:sp>
      <p:sp>
        <p:nvSpPr>
          <p:cNvPr id="208211" name="Slide Number Placeholder 3"/>
          <p:cNvSpPr>
            <a:spLocks noGrp="1" noChangeArrowheads="1"/>
          </p:cNvSpPr>
          <p:nvPr>
            <p:ph type="sldNum" sz="quarter" idx="5"/>
          </p:nvPr>
        </p:nvSpPr>
        <p:spPr>
          <a:extLst>
            <a:ext uri="{91240B29-F687-4F45-9708-019B960494DF}">
              <a14:hiddenLine xmlns:a14="http://schemas.microsoft.com/office/drawing/2010/main" w="9525" cap="flat" algn="ctr">
                <a:solidFill>
                  <a:srgbClr val="000000"/>
                </a:solidFill>
                <a:prstDash val="solid"/>
                <a:miter lim="800000"/>
                <a:headEnd type="none" w="med" len="med"/>
                <a:tailEnd type="none" w="med" len="med"/>
              </a14:hiddenLine>
            </a:ext>
          </a:extLst>
        </p:spPr>
        <p:txBody>
          <a:bodyPr/>
          <a:lstStyle/>
          <a:p>
            <a:fld id="{FD871BD1-CF4A-45AC-ADF1-02DD3B9C0DED}" type="slidenum">
              <a:rPr lang="en-US" altLang="zh-CN"/>
              <a:pPr/>
              <a:t>47</a:t>
            </a:fld>
            <a:endParaRPr lang="en-US" altLang="zh-CN"/>
          </a:p>
        </p:txBody>
      </p:sp>
    </p:spTree>
    <p:extLst>
      <p:ext uri="{BB962C8B-B14F-4D97-AF65-F5344CB8AC3E}">
        <p14:creationId xmlns:p14="http://schemas.microsoft.com/office/powerpoint/2010/main" val="2897545138"/>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0262" name="Slide Image Placeholder 1"/>
          <p:cNvSpPr>
            <a:spLocks noGrp="1" noRot="1" noChangeAspect="1" noChangeArrowheads="1" noTextEdit="1"/>
          </p:cNvSpPr>
          <p:nvPr>
            <p:ph type="sldImg"/>
          </p:nvPr>
        </p:nvSpPr>
        <p:spPr bwMode="auto">
          <a:xfrm>
            <a:off x="685800" y="1143000"/>
            <a:ext cx="5486400" cy="3086100"/>
          </a:xfrm>
          <a:prstGeom prst="rect">
            <a:avLst/>
          </a:prstGeom>
          <a:noFill/>
          <a:ln w="12700" cap="flat" algn="ctr">
            <a:solidFill>
              <a:srgbClr val="000000"/>
            </a:solidFill>
            <a:miter lim="800000"/>
            <a:headEnd type="none" w="med" len="med"/>
            <a:tailEnd type="none" w="med" len="med"/>
          </a:ln>
          <a:extLst>
            <a:ext uri="{909E8E84-426E-40DD-AFC4-6F175D3DCCD1}">
              <a14:hiddenFill xmlns:a14="http://schemas.microsoft.com/office/drawing/2010/main">
                <a:solidFill>
                  <a:srgbClr val="FFFFFF"/>
                </a:solidFill>
              </a14:hiddenFill>
            </a:ext>
          </a:extLst>
        </p:spPr>
      </p:sp>
      <p:sp>
        <p:nvSpPr>
          <p:cNvPr id="210263" name="Notes Placeholder 2"/>
          <p:cNvSpPr>
            <a:spLocks noGrp="1" noChangeArrowheads="1"/>
          </p:cNvSpPr>
          <p:nvPr>
            <p:ph type="body" idx="1"/>
          </p:nvPr>
        </p:nvSpPr>
        <p:spPr bwMode="auto">
          <a:xfrm>
            <a:off x="685800" y="4400550"/>
            <a:ext cx="5486400" cy="360045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lgn="ctr">
                <a:solidFill>
                  <a:srgbClr val="000000"/>
                </a:solidFill>
                <a:prstDash val="solid"/>
                <a:miter lim="800000"/>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914400" eaLnBrk="1" hangingPunct="1">
              <a:spcBef>
                <a:spcPct val="0"/>
              </a:spcBef>
            </a:pPr>
            <a:r>
              <a:rPr lang="en-US" altLang="zh-CN">
                <a:latin typeface="Calibri" pitchFamily="34" charset="0"/>
                <a:cs typeface="Calibri" pitchFamily="34" charset="0"/>
              </a:rPr>
              <a:t>Kerry</a:t>
            </a:r>
          </a:p>
        </p:txBody>
      </p:sp>
      <p:sp>
        <p:nvSpPr>
          <p:cNvPr id="210264" name="Slide Number Placeholder 3"/>
          <p:cNvSpPr>
            <a:spLocks noGrp="1" noChangeArrowheads="1"/>
          </p:cNvSpPr>
          <p:nvPr>
            <p:ph type="sldNum" sz="quarter" idx="5"/>
          </p:nvPr>
        </p:nvSpPr>
        <p:spPr>
          <a:extLst>
            <a:ext uri="{91240B29-F687-4F45-9708-019B960494DF}">
              <a14:hiddenLine xmlns:a14="http://schemas.microsoft.com/office/drawing/2010/main" w="9525" cap="flat" algn="ctr">
                <a:solidFill>
                  <a:srgbClr val="000000"/>
                </a:solidFill>
                <a:prstDash val="solid"/>
                <a:miter lim="800000"/>
                <a:headEnd type="none" w="med" len="med"/>
                <a:tailEnd type="none" w="med" len="med"/>
              </a14:hiddenLine>
            </a:ext>
          </a:extLst>
        </p:spPr>
        <p:txBody>
          <a:bodyPr/>
          <a:lstStyle/>
          <a:p>
            <a:fld id="{CCFC9A75-2CB1-435E-939D-D2AC7D82EE8B}" type="slidenum">
              <a:rPr lang="en-US" altLang="zh-CN"/>
              <a:pPr/>
              <a:t>49</a:t>
            </a:fld>
            <a:endParaRPr lang="en-US" altLang="zh-CN"/>
          </a:p>
        </p:txBody>
      </p:sp>
    </p:spTree>
    <p:extLst>
      <p:ext uri="{BB962C8B-B14F-4D97-AF65-F5344CB8AC3E}">
        <p14:creationId xmlns:p14="http://schemas.microsoft.com/office/powerpoint/2010/main" val="3005622232"/>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2315" name="Slide Image Placeholder 1"/>
          <p:cNvSpPr>
            <a:spLocks noGrp="1" noRot="1" noChangeAspect="1" noChangeArrowheads="1" noTextEdit="1"/>
          </p:cNvSpPr>
          <p:nvPr>
            <p:ph type="sldImg"/>
          </p:nvPr>
        </p:nvSpPr>
        <p:spPr bwMode="auto">
          <a:xfrm>
            <a:off x="685800" y="1143000"/>
            <a:ext cx="5486400" cy="3086100"/>
          </a:xfrm>
          <a:prstGeom prst="rect">
            <a:avLst/>
          </a:prstGeom>
          <a:noFill/>
          <a:ln w="12700" cap="flat" algn="ctr">
            <a:solidFill>
              <a:srgbClr val="000000"/>
            </a:solidFill>
            <a:miter lim="800000"/>
            <a:headEnd type="none" w="med" len="med"/>
            <a:tailEnd type="none" w="med" len="med"/>
          </a:ln>
          <a:extLst>
            <a:ext uri="{909E8E84-426E-40DD-AFC4-6F175D3DCCD1}">
              <a14:hiddenFill xmlns:a14="http://schemas.microsoft.com/office/drawing/2010/main">
                <a:solidFill>
                  <a:srgbClr val="FFFFFF"/>
                </a:solidFill>
              </a14:hiddenFill>
            </a:ext>
          </a:extLst>
        </p:spPr>
      </p:sp>
      <p:sp>
        <p:nvSpPr>
          <p:cNvPr id="212316" name="Notes Placeholder 2"/>
          <p:cNvSpPr>
            <a:spLocks noGrp="1" noChangeArrowheads="1"/>
          </p:cNvSpPr>
          <p:nvPr>
            <p:ph type="body" idx="1"/>
          </p:nvPr>
        </p:nvSpPr>
        <p:spPr bwMode="auto">
          <a:xfrm>
            <a:off x="685800" y="4400550"/>
            <a:ext cx="5486400" cy="360045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lgn="ctr">
                <a:solidFill>
                  <a:srgbClr val="000000"/>
                </a:solidFill>
                <a:prstDash val="solid"/>
                <a:miter lim="800000"/>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914400" eaLnBrk="1" hangingPunct="1">
              <a:spcBef>
                <a:spcPct val="0"/>
              </a:spcBef>
            </a:pPr>
            <a:r>
              <a:rPr lang="en-US" altLang="zh-CN">
                <a:latin typeface="Calibri" pitchFamily="34" charset="0"/>
                <a:cs typeface="Calibri" pitchFamily="34" charset="0"/>
              </a:rPr>
              <a:t>Kerry</a:t>
            </a:r>
          </a:p>
        </p:txBody>
      </p:sp>
      <p:sp>
        <p:nvSpPr>
          <p:cNvPr id="212317" name="Slide Number Placeholder 3"/>
          <p:cNvSpPr>
            <a:spLocks noGrp="1" noChangeArrowheads="1"/>
          </p:cNvSpPr>
          <p:nvPr>
            <p:ph type="sldNum" sz="quarter" idx="5"/>
          </p:nvPr>
        </p:nvSpPr>
        <p:spPr>
          <a:extLst>
            <a:ext uri="{91240B29-F687-4F45-9708-019B960494DF}">
              <a14:hiddenLine xmlns:a14="http://schemas.microsoft.com/office/drawing/2010/main" w="9525" cap="flat" algn="ctr">
                <a:solidFill>
                  <a:srgbClr val="000000"/>
                </a:solidFill>
                <a:prstDash val="solid"/>
                <a:miter lim="800000"/>
                <a:headEnd type="none" w="med" len="med"/>
                <a:tailEnd type="none" w="med" len="med"/>
              </a14:hiddenLine>
            </a:ext>
          </a:extLst>
        </p:spPr>
        <p:txBody>
          <a:bodyPr/>
          <a:lstStyle/>
          <a:p>
            <a:fld id="{A5CD664C-4F8C-4F04-9D45-1E9215EDBAF5}" type="slidenum">
              <a:rPr lang="en-US" altLang="zh-CN"/>
              <a:pPr/>
              <a:t>51</a:t>
            </a:fld>
            <a:endParaRPr lang="en-US" altLang="zh-CN"/>
          </a:p>
        </p:txBody>
      </p:sp>
    </p:spTree>
    <p:extLst>
      <p:ext uri="{BB962C8B-B14F-4D97-AF65-F5344CB8AC3E}">
        <p14:creationId xmlns:p14="http://schemas.microsoft.com/office/powerpoint/2010/main" val="1949268439"/>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4368" name="Slide Image Placeholder 1"/>
          <p:cNvSpPr>
            <a:spLocks noGrp="1" noRot="1" noChangeAspect="1" noChangeArrowheads="1" noTextEdit="1"/>
          </p:cNvSpPr>
          <p:nvPr>
            <p:ph type="sldImg"/>
          </p:nvPr>
        </p:nvSpPr>
        <p:spPr bwMode="auto">
          <a:xfrm>
            <a:off x="685800" y="1143000"/>
            <a:ext cx="5486400" cy="3086100"/>
          </a:xfrm>
          <a:prstGeom prst="rect">
            <a:avLst/>
          </a:prstGeom>
          <a:noFill/>
          <a:ln w="12700" cap="flat" algn="ctr">
            <a:solidFill>
              <a:srgbClr val="000000"/>
            </a:solidFill>
            <a:miter lim="800000"/>
            <a:headEnd type="none" w="med" len="med"/>
            <a:tailEnd type="none" w="med" len="med"/>
          </a:ln>
          <a:extLst>
            <a:ext uri="{909E8E84-426E-40DD-AFC4-6F175D3DCCD1}">
              <a14:hiddenFill xmlns:a14="http://schemas.microsoft.com/office/drawing/2010/main">
                <a:solidFill>
                  <a:srgbClr val="FFFFFF"/>
                </a:solidFill>
              </a14:hiddenFill>
            </a:ext>
          </a:extLst>
        </p:spPr>
      </p:sp>
      <p:sp>
        <p:nvSpPr>
          <p:cNvPr id="214369" name="Notes Placeholder 2"/>
          <p:cNvSpPr>
            <a:spLocks noGrp="1" noChangeArrowheads="1"/>
          </p:cNvSpPr>
          <p:nvPr>
            <p:ph type="body" idx="1"/>
          </p:nvPr>
        </p:nvSpPr>
        <p:spPr bwMode="auto">
          <a:xfrm>
            <a:off x="685800" y="4400550"/>
            <a:ext cx="5486400" cy="360045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lgn="ctr">
                <a:solidFill>
                  <a:srgbClr val="000000"/>
                </a:solidFill>
                <a:prstDash val="solid"/>
                <a:miter lim="800000"/>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914400" eaLnBrk="1" hangingPunct="1">
              <a:spcBef>
                <a:spcPct val="0"/>
              </a:spcBef>
            </a:pPr>
            <a:r>
              <a:rPr lang="en-US" altLang="zh-CN">
                <a:latin typeface="Calibri" pitchFamily="34" charset="0"/>
                <a:cs typeface="Calibri" pitchFamily="34" charset="0"/>
              </a:rPr>
              <a:t>Kerry</a:t>
            </a:r>
          </a:p>
        </p:txBody>
      </p:sp>
      <p:sp>
        <p:nvSpPr>
          <p:cNvPr id="214370" name="Slide Number Placeholder 3"/>
          <p:cNvSpPr>
            <a:spLocks noGrp="1" noChangeArrowheads="1"/>
          </p:cNvSpPr>
          <p:nvPr>
            <p:ph type="sldNum" sz="quarter" idx="5"/>
          </p:nvPr>
        </p:nvSpPr>
        <p:spPr>
          <a:extLst>
            <a:ext uri="{91240B29-F687-4F45-9708-019B960494DF}">
              <a14:hiddenLine xmlns:a14="http://schemas.microsoft.com/office/drawing/2010/main" w="9525" cap="flat" algn="ctr">
                <a:solidFill>
                  <a:srgbClr val="000000"/>
                </a:solidFill>
                <a:prstDash val="solid"/>
                <a:miter lim="800000"/>
                <a:headEnd type="none" w="med" len="med"/>
                <a:tailEnd type="none" w="med" len="med"/>
              </a14:hiddenLine>
            </a:ext>
          </a:extLst>
        </p:spPr>
        <p:txBody>
          <a:bodyPr/>
          <a:lstStyle/>
          <a:p>
            <a:fld id="{E6C67049-727D-4888-AC9E-BD57ECAB9E33}" type="slidenum">
              <a:rPr lang="en-US" altLang="zh-CN"/>
              <a:pPr/>
              <a:t>52</a:t>
            </a:fld>
            <a:endParaRPr lang="en-US" altLang="zh-CN"/>
          </a:p>
        </p:txBody>
      </p:sp>
    </p:spTree>
    <p:extLst>
      <p:ext uri="{BB962C8B-B14F-4D97-AF65-F5344CB8AC3E}">
        <p14:creationId xmlns:p14="http://schemas.microsoft.com/office/powerpoint/2010/main" val="348567585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0990" name="Slide Image Placeholder 1"/>
          <p:cNvSpPr>
            <a:spLocks noGrp="1" noRot="1" noChangeAspect="1" noChangeArrowheads="1" noTextEdit="1"/>
          </p:cNvSpPr>
          <p:nvPr>
            <p:ph type="sldImg"/>
          </p:nvPr>
        </p:nvSpPr>
        <p:spPr bwMode="auto">
          <a:xfrm>
            <a:off x="685800" y="1143000"/>
            <a:ext cx="5486400" cy="3086100"/>
          </a:xfrm>
          <a:prstGeom prst="rect">
            <a:avLst/>
          </a:prstGeom>
          <a:noFill/>
          <a:ln w="12700" cap="flat" algn="ctr">
            <a:solidFill>
              <a:srgbClr val="000000"/>
            </a:solidFill>
            <a:miter lim="800000"/>
            <a:headEnd type="none" w="med" len="med"/>
            <a:tailEnd type="none" w="med" len="med"/>
          </a:ln>
          <a:extLst>
            <a:ext uri="{909E8E84-426E-40DD-AFC4-6F175D3DCCD1}">
              <a14:hiddenFill xmlns:a14="http://schemas.microsoft.com/office/drawing/2010/main">
                <a:solidFill>
                  <a:srgbClr val="FFFFFF"/>
                </a:solidFill>
              </a14:hiddenFill>
            </a:ext>
          </a:extLst>
        </p:spPr>
      </p:sp>
      <p:sp>
        <p:nvSpPr>
          <p:cNvPr id="160991" name="Notes Placeholder 2"/>
          <p:cNvSpPr>
            <a:spLocks noGrp="1" noChangeArrowheads="1"/>
          </p:cNvSpPr>
          <p:nvPr>
            <p:ph type="body" idx="1"/>
          </p:nvPr>
        </p:nvSpPr>
        <p:spPr bwMode="auto">
          <a:xfrm>
            <a:off x="685800" y="4400550"/>
            <a:ext cx="5486400" cy="360045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lgn="ctr">
                <a:solidFill>
                  <a:srgbClr val="000000"/>
                </a:solidFill>
                <a:prstDash val="solid"/>
                <a:miter lim="800000"/>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914400" eaLnBrk="1" hangingPunct="1">
              <a:spcBef>
                <a:spcPct val="0"/>
              </a:spcBef>
            </a:pPr>
            <a:r>
              <a:rPr lang="en-US" altLang="zh-CN">
                <a:latin typeface="Calibri" pitchFamily="34" charset="0"/>
                <a:cs typeface="Calibri" pitchFamily="34" charset="0"/>
              </a:rPr>
              <a:t>Samantha</a:t>
            </a:r>
          </a:p>
        </p:txBody>
      </p:sp>
      <p:sp>
        <p:nvSpPr>
          <p:cNvPr id="160992" name="Slide Number Placeholder 3"/>
          <p:cNvSpPr>
            <a:spLocks noGrp="1" noChangeArrowheads="1"/>
          </p:cNvSpPr>
          <p:nvPr>
            <p:ph type="sldNum" sz="quarter" idx="5"/>
          </p:nvPr>
        </p:nvSpPr>
        <p:spPr>
          <a:extLst>
            <a:ext uri="{91240B29-F687-4F45-9708-019B960494DF}">
              <a14:hiddenLine xmlns:a14="http://schemas.microsoft.com/office/drawing/2010/main" w="9525" cap="flat" algn="ctr">
                <a:solidFill>
                  <a:srgbClr val="000000"/>
                </a:solidFill>
                <a:prstDash val="solid"/>
                <a:miter lim="800000"/>
                <a:headEnd type="none" w="med" len="med"/>
                <a:tailEnd type="none" w="med" len="med"/>
              </a14:hiddenLine>
            </a:ext>
          </a:extLst>
        </p:spPr>
        <p:txBody>
          <a:bodyPr/>
          <a:lstStyle/>
          <a:p>
            <a:fld id="{5BD7D893-A3E5-4BE0-A781-0A07A88FFAFD}" type="slidenum">
              <a:rPr lang="en-US" altLang="zh-CN"/>
              <a:pPr/>
              <a:t>5</a:t>
            </a:fld>
            <a:endParaRPr lang="en-US" altLang="zh-CN"/>
          </a:p>
        </p:txBody>
      </p:sp>
    </p:spTree>
    <p:extLst>
      <p:ext uri="{BB962C8B-B14F-4D97-AF65-F5344CB8AC3E}">
        <p14:creationId xmlns:p14="http://schemas.microsoft.com/office/powerpoint/2010/main" val="1279268469"/>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6421" name="Slide Image Placeholder 1"/>
          <p:cNvSpPr>
            <a:spLocks noGrp="1" noRot="1" noChangeAspect="1" noChangeArrowheads="1" noTextEdit="1"/>
          </p:cNvSpPr>
          <p:nvPr>
            <p:ph type="sldImg"/>
          </p:nvPr>
        </p:nvSpPr>
        <p:spPr bwMode="auto">
          <a:xfrm>
            <a:off x="685800" y="1143000"/>
            <a:ext cx="5486400" cy="3086100"/>
          </a:xfrm>
          <a:prstGeom prst="rect">
            <a:avLst/>
          </a:prstGeom>
          <a:noFill/>
          <a:ln w="12700" cap="flat" algn="ctr">
            <a:solidFill>
              <a:srgbClr val="000000"/>
            </a:solidFill>
            <a:miter lim="800000"/>
            <a:headEnd type="none" w="med" len="med"/>
            <a:tailEnd type="none" w="med" len="med"/>
          </a:ln>
          <a:extLst>
            <a:ext uri="{909E8E84-426E-40DD-AFC4-6F175D3DCCD1}">
              <a14:hiddenFill xmlns:a14="http://schemas.microsoft.com/office/drawing/2010/main">
                <a:solidFill>
                  <a:srgbClr val="FFFFFF"/>
                </a:solidFill>
              </a14:hiddenFill>
            </a:ext>
          </a:extLst>
        </p:spPr>
      </p:sp>
      <p:sp>
        <p:nvSpPr>
          <p:cNvPr id="216422" name="Notes Placeholder 2"/>
          <p:cNvSpPr>
            <a:spLocks noGrp="1" noChangeArrowheads="1"/>
          </p:cNvSpPr>
          <p:nvPr>
            <p:ph type="body" idx="1"/>
          </p:nvPr>
        </p:nvSpPr>
        <p:spPr bwMode="auto">
          <a:xfrm>
            <a:off x="685800" y="4400550"/>
            <a:ext cx="5486400" cy="360045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lgn="ctr">
                <a:solidFill>
                  <a:srgbClr val="000000"/>
                </a:solidFill>
                <a:prstDash val="solid"/>
                <a:miter lim="800000"/>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914400" eaLnBrk="1" hangingPunct="1">
              <a:spcBef>
                <a:spcPct val="0"/>
              </a:spcBef>
            </a:pPr>
            <a:r>
              <a:rPr lang="en-US" altLang="zh-CN">
                <a:latin typeface="Calibri" pitchFamily="34" charset="0"/>
                <a:cs typeface="Calibri" pitchFamily="34" charset="0"/>
              </a:rPr>
              <a:t>Kerry</a:t>
            </a:r>
          </a:p>
        </p:txBody>
      </p:sp>
      <p:sp>
        <p:nvSpPr>
          <p:cNvPr id="216423" name="Slide Number Placeholder 3"/>
          <p:cNvSpPr>
            <a:spLocks noGrp="1" noChangeArrowheads="1"/>
          </p:cNvSpPr>
          <p:nvPr>
            <p:ph type="sldNum" sz="quarter" idx="5"/>
          </p:nvPr>
        </p:nvSpPr>
        <p:spPr>
          <a:extLst>
            <a:ext uri="{91240B29-F687-4F45-9708-019B960494DF}">
              <a14:hiddenLine xmlns:a14="http://schemas.microsoft.com/office/drawing/2010/main" w="9525" cap="flat" algn="ctr">
                <a:solidFill>
                  <a:srgbClr val="000000"/>
                </a:solidFill>
                <a:prstDash val="solid"/>
                <a:miter lim="800000"/>
                <a:headEnd type="none" w="med" len="med"/>
                <a:tailEnd type="none" w="med" len="med"/>
              </a14:hiddenLine>
            </a:ext>
          </a:extLst>
        </p:spPr>
        <p:txBody>
          <a:bodyPr/>
          <a:lstStyle/>
          <a:p>
            <a:fld id="{ACCF202E-80EB-4076-9BD6-7A456CB55D58}" type="slidenum">
              <a:rPr lang="en-US" altLang="zh-CN"/>
              <a:pPr/>
              <a:t>53</a:t>
            </a:fld>
            <a:endParaRPr lang="en-US" altLang="zh-CN"/>
          </a:p>
        </p:txBody>
      </p:sp>
    </p:spTree>
    <p:extLst>
      <p:ext uri="{BB962C8B-B14F-4D97-AF65-F5344CB8AC3E}">
        <p14:creationId xmlns:p14="http://schemas.microsoft.com/office/powerpoint/2010/main" val="1163423738"/>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8474" name="Slide Image Placeholder 1"/>
          <p:cNvSpPr>
            <a:spLocks noGrp="1" noRot="1" noChangeAspect="1" noChangeArrowheads="1" noTextEdit="1"/>
          </p:cNvSpPr>
          <p:nvPr>
            <p:ph type="sldImg"/>
          </p:nvPr>
        </p:nvSpPr>
        <p:spPr bwMode="auto">
          <a:xfrm>
            <a:off x="685800" y="1143000"/>
            <a:ext cx="5486400" cy="3086100"/>
          </a:xfrm>
          <a:prstGeom prst="rect">
            <a:avLst/>
          </a:prstGeom>
          <a:noFill/>
          <a:ln w="12700" cap="flat" algn="ctr">
            <a:solidFill>
              <a:srgbClr val="000000"/>
            </a:solidFill>
            <a:miter lim="800000"/>
            <a:headEnd type="none" w="med" len="med"/>
            <a:tailEnd type="none" w="med" len="med"/>
          </a:ln>
          <a:extLst>
            <a:ext uri="{909E8E84-426E-40DD-AFC4-6F175D3DCCD1}">
              <a14:hiddenFill xmlns:a14="http://schemas.microsoft.com/office/drawing/2010/main">
                <a:solidFill>
                  <a:srgbClr val="FFFFFF"/>
                </a:solidFill>
              </a14:hiddenFill>
            </a:ext>
          </a:extLst>
        </p:spPr>
      </p:sp>
      <p:sp>
        <p:nvSpPr>
          <p:cNvPr id="218475" name="Notes Placeholder 2"/>
          <p:cNvSpPr>
            <a:spLocks noGrp="1" noChangeArrowheads="1"/>
          </p:cNvSpPr>
          <p:nvPr>
            <p:ph type="body" idx="1"/>
          </p:nvPr>
        </p:nvSpPr>
        <p:spPr bwMode="auto">
          <a:xfrm>
            <a:off x="685800" y="4400550"/>
            <a:ext cx="5486400" cy="360045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lgn="ctr">
                <a:solidFill>
                  <a:srgbClr val="000000"/>
                </a:solidFill>
                <a:prstDash val="solid"/>
                <a:miter lim="800000"/>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914400" eaLnBrk="1" hangingPunct="1">
              <a:spcBef>
                <a:spcPct val="0"/>
              </a:spcBef>
            </a:pPr>
            <a:r>
              <a:rPr lang="en-US" altLang="zh-CN">
                <a:latin typeface="Calibri" pitchFamily="34" charset="0"/>
                <a:cs typeface="Calibri" pitchFamily="34" charset="0"/>
              </a:rPr>
              <a:t>Kerry</a:t>
            </a:r>
          </a:p>
        </p:txBody>
      </p:sp>
      <p:sp>
        <p:nvSpPr>
          <p:cNvPr id="218476" name="Slide Number Placeholder 3"/>
          <p:cNvSpPr>
            <a:spLocks noGrp="1" noChangeArrowheads="1"/>
          </p:cNvSpPr>
          <p:nvPr>
            <p:ph type="sldNum" sz="quarter" idx="5"/>
          </p:nvPr>
        </p:nvSpPr>
        <p:spPr>
          <a:extLst>
            <a:ext uri="{91240B29-F687-4F45-9708-019B960494DF}">
              <a14:hiddenLine xmlns:a14="http://schemas.microsoft.com/office/drawing/2010/main" w="9525" cap="flat" algn="ctr">
                <a:solidFill>
                  <a:srgbClr val="000000"/>
                </a:solidFill>
                <a:prstDash val="solid"/>
                <a:miter lim="800000"/>
                <a:headEnd type="none" w="med" len="med"/>
                <a:tailEnd type="none" w="med" len="med"/>
              </a14:hiddenLine>
            </a:ext>
          </a:extLst>
        </p:spPr>
        <p:txBody>
          <a:bodyPr/>
          <a:lstStyle/>
          <a:p>
            <a:fld id="{1CAAD75C-57DA-46B0-8255-63674020F293}" type="slidenum">
              <a:rPr lang="en-US" altLang="zh-CN"/>
              <a:pPr/>
              <a:t>54</a:t>
            </a:fld>
            <a:endParaRPr lang="en-US" altLang="zh-CN"/>
          </a:p>
        </p:txBody>
      </p:sp>
    </p:spTree>
    <p:extLst>
      <p:ext uri="{BB962C8B-B14F-4D97-AF65-F5344CB8AC3E}">
        <p14:creationId xmlns:p14="http://schemas.microsoft.com/office/powerpoint/2010/main" val="3119898987"/>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0527" name="Slide Image Placeholder 1"/>
          <p:cNvSpPr>
            <a:spLocks noGrp="1" noRot="1" noChangeAspect="1" noChangeArrowheads="1" noTextEdit="1"/>
          </p:cNvSpPr>
          <p:nvPr>
            <p:ph type="sldImg"/>
          </p:nvPr>
        </p:nvSpPr>
        <p:spPr bwMode="auto">
          <a:xfrm>
            <a:off x="685800" y="1143000"/>
            <a:ext cx="5486400" cy="3086100"/>
          </a:xfrm>
          <a:prstGeom prst="rect">
            <a:avLst/>
          </a:prstGeom>
          <a:noFill/>
          <a:ln w="12700" cap="flat" algn="ctr">
            <a:solidFill>
              <a:srgbClr val="000000"/>
            </a:solidFill>
            <a:miter lim="800000"/>
            <a:headEnd type="none" w="med" len="med"/>
            <a:tailEnd type="none" w="med" len="med"/>
          </a:ln>
          <a:extLst>
            <a:ext uri="{909E8E84-426E-40DD-AFC4-6F175D3DCCD1}">
              <a14:hiddenFill xmlns:a14="http://schemas.microsoft.com/office/drawing/2010/main">
                <a:solidFill>
                  <a:srgbClr val="FFFFFF"/>
                </a:solidFill>
              </a14:hiddenFill>
            </a:ext>
          </a:extLst>
        </p:spPr>
      </p:sp>
      <p:sp>
        <p:nvSpPr>
          <p:cNvPr id="220528" name="Notes Placeholder 2"/>
          <p:cNvSpPr>
            <a:spLocks noGrp="1" noChangeArrowheads="1"/>
          </p:cNvSpPr>
          <p:nvPr>
            <p:ph type="body" idx="1"/>
          </p:nvPr>
        </p:nvSpPr>
        <p:spPr bwMode="auto">
          <a:xfrm>
            <a:off x="685800" y="4400550"/>
            <a:ext cx="5486400" cy="360045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lgn="ctr">
                <a:solidFill>
                  <a:srgbClr val="000000"/>
                </a:solidFill>
                <a:prstDash val="solid"/>
                <a:miter lim="800000"/>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914400" eaLnBrk="1" hangingPunct="1">
              <a:spcBef>
                <a:spcPct val="0"/>
              </a:spcBef>
            </a:pPr>
            <a:r>
              <a:rPr lang="en-US" altLang="zh-CN">
                <a:latin typeface="Calibri" pitchFamily="34" charset="0"/>
                <a:cs typeface="Calibri" pitchFamily="34" charset="0"/>
              </a:rPr>
              <a:t>Samantha</a:t>
            </a:r>
          </a:p>
        </p:txBody>
      </p:sp>
      <p:sp>
        <p:nvSpPr>
          <p:cNvPr id="220529" name="Slide Number Placeholder 3"/>
          <p:cNvSpPr>
            <a:spLocks noGrp="1" noChangeArrowheads="1"/>
          </p:cNvSpPr>
          <p:nvPr>
            <p:ph type="sldNum" sz="quarter" idx="5"/>
          </p:nvPr>
        </p:nvSpPr>
        <p:spPr>
          <a:extLst>
            <a:ext uri="{91240B29-F687-4F45-9708-019B960494DF}">
              <a14:hiddenLine xmlns:a14="http://schemas.microsoft.com/office/drawing/2010/main" w="9525" cap="flat" algn="ctr">
                <a:solidFill>
                  <a:srgbClr val="000000"/>
                </a:solidFill>
                <a:prstDash val="solid"/>
                <a:miter lim="800000"/>
                <a:headEnd type="none" w="med" len="med"/>
                <a:tailEnd type="none" w="med" len="med"/>
              </a14:hiddenLine>
            </a:ext>
          </a:extLst>
        </p:spPr>
        <p:txBody>
          <a:bodyPr/>
          <a:lstStyle/>
          <a:p>
            <a:fld id="{DBE6167D-76CB-4058-B124-9E676083CB07}" type="slidenum">
              <a:rPr lang="en-US" altLang="zh-CN"/>
              <a:pPr/>
              <a:t>56</a:t>
            </a:fld>
            <a:endParaRPr lang="en-US" altLang="zh-CN"/>
          </a:p>
        </p:txBody>
      </p:sp>
    </p:spTree>
    <p:extLst>
      <p:ext uri="{BB962C8B-B14F-4D97-AF65-F5344CB8AC3E}">
        <p14:creationId xmlns:p14="http://schemas.microsoft.com/office/powerpoint/2010/main" val="1327503749"/>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2580" name="Slide Image Placeholder 1"/>
          <p:cNvSpPr>
            <a:spLocks noGrp="1" noRot="1" noChangeAspect="1" noChangeArrowheads="1" noTextEdit="1"/>
          </p:cNvSpPr>
          <p:nvPr>
            <p:ph type="sldImg"/>
          </p:nvPr>
        </p:nvSpPr>
        <p:spPr bwMode="auto">
          <a:xfrm>
            <a:off x="685800" y="1143000"/>
            <a:ext cx="5486400" cy="3086100"/>
          </a:xfrm>
          <a:prstGeom prst="rect">
            <a:avLst/>
          </a:prstGeom>
          <a:noFill/>
          <a:ln w="12700" cap="flat" algn="ctr">
            <a:solidFill>
              <a:srgbClr val="000000"/>
            </a:solidFill>
            <a:miter lim="800000"/>
            <a:headEnd type="none" w="med" len="med"/>
            <a:tailEnd type="none" w="med" len="med"/>
          </a:ln>
          <a:extLst>
            <a:ext uri="{909E8E84-426E-40DD-AFC4-6F175D3DCCD1}">
              <a14:hiddenFill xmlns:a14="http://schemas.microsoft.com/office/drawing/2010/main">
                <a:solidFill>
                  <a:srgbClr val="FFFFFF"/>
                </a:solidFill>
              </a14:hiddenFill>
            </a:ext>
          </a:extLst>
        </p:spPr>
      </p:sp>
      <p:sp>
        <p:nvSpPr>
          <p:cNvPr id="222581" name="Notes Placeholder 2"/>
          <p:cNvSpPr>
            <a:spLocks noGrp="1" noChangeArrowheads="1"/>
          </p:cNvSpPr>
          <p:nvPr>
            <p:ph type="body" idx="1"/>
          </p:nvPr>
        </p:nvSpPr>
        <p:spPr bwMode="auto">
          <a:xfrm>
            <a:off x="685800" y="4400550"/>
            <a:ext cx="5486400" cy="360045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lgn="ctr">
                <a:solidFill>
                  <a:srgbClr val="000000"/>
                </a:solidFill>
                <a:prstDash val="solid"/>
                <a:miter lim="800000"/>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914400" eaLnBrk="1" hangingPunct="1">
              <a:spcBef>
                <a:spcPct val="0"/>
              </a:spcBef>
            </a:pPr>
            <a:r>
              <a:rPr lang="en-US" altLang="zh-CN">
                <a:latin typeface="Calibri" pitchFamily="34" charset="0"/>
                <a:cs typeface="Calibri" pitchFamily="34" charset="0"/>
              </a:rPr>
              <a:t>Samantha</a:t>
            </a:r>
          </a:p>
        </p:txBody>
      </p:sp>
      <p:sp>
        <p:nvSpPr>
          <p:cNvPr id="222582" name="Slide Number Placeholder 3"/>
          <p:cNvSpPr>
            <a:spLocks noGrp="1" noChangeArrowheads="1"/>
          </p:cNvSpPr>
          <p:nvPr>
            <p:ph type="sldNum" sz="quarter" idx="5"/>
          </p:nvPr>
        </p:nvSpPr>
        <p:spPr>
          <a:extLst>
            <a:ext uri="{91240B29-F687-4F45-9708-019B960494DF}">
              <a14:hiddenLine xmlns:a14="http://schemas.microsoft.com/office/drawing/2010/main" w="9525" cap="flat" algn="ctr">
                <a:solidFill>
                  <a:srgbClr val="000000"/>
                </a:solidFill>
                <a:prstDash val="solid"/>
                <a:miter lim="800000"/>
                <a:headEnd type="none" w="med" len="med"/>
                <a:tailEnd type="none" w="med" len="med"/>
              </a14:hiddenLine>
            </a:ext>
          </a:extLst>
        </p:spPr>
        <p:txBody>
          <a:bodyPr/>
          <a:lstStyle/>
          <a:p>
            <a:fld id="{78308CB1-B6A6-4DD6-B689-1C0E7B23704E}" type="slidenum">
              <a:rPr lang="en-US" altLang="zh-CN"/>
              <a:pPr/>
              <a:t>58</a:t>
            </a:fld>
            <a:endParaRPr lang="en-US" altLang="zh-CN"/>
          </a:p>
        </p:txBody>
      </p:sp>
    </p:spTree>
    <p:extLst>
      <p:ext uri="{BB962C8B-B14F-4D97-AF65-F5344CB8AC3E}">
        <p14:creationId xmlns:p14="http://schemas.microsoft.com/office/powerpoint/2010/main" val="357851080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043" name="Slide Image Placeholder 1"/>
          <p:cNvSpPr>
            <a:spLocks noGrp="1" noRot="1" noChangeAspect="1" noChangeArrowheads="1" noTextEdit="1"/>
          </p:cNvSpPr>
          <p:nvPr>
            <p:ph type="sldImg"/>
          </p:nvPr>
        </p:nvSpPr>
        <p:spPr bwMode="auto">
          <a:xfrm>
            <a:off x="685800" y="1143000"/>
            <a:ext cx="5486400" cy="3086100"/>
          </a:xfrm>
          <a:prstGeom prst="rect">
            <a:avLst/>
          </a:prstGeom>
          <a:noFill/>
          <a:ln w="12700" cap="flat" algn="ctr">
            <a:solidFill>
              <a:srgbClr val="000000"/>
            </a:solidFill>
            <a:miter lim="800000"/>
            <a:headEnd type="none" w="med" len="med"/>
            <a:tailEnd type="none" w="med" len="med"/>
          </a:ln>
          <a:extLst>
            <a:ext uri="{909E8E84-426E-40DD-AFC4-6F175D3DCCD1}">
              <a14:hiddenFill xmlns:a14="http://schemas.microsoft.com/office/drawing/2010/main">
                <a:solidFill>
                  <a:srgbClr val="FFFFFF"/>
                </a:solidFill>
              </a14:hiddenFill>
            </a:ext>
          </a:extLst>
        </p:spPr>
      </p:sp>
      <p:sp>
        <p:nvSpPr>
          <p:cNvPr id="163044" name="Notes Placeholder 2"/>
          <p:cNvSpPr>
            <a:spLocks noGrp="1" noChangeArrowheads="1"/>
          </p:cNvSpPr>
          <p:nvPr>
            <p:ph type="body" idx="1"/>
          </p:nvPr>
        </p:nvSpPr>
        <p:spPr bwMode="auto">
          <a:xfrm>
            <a:off x="685800" y="4400550"/>
            <a:ext cx="5486400" cy="360045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lgn="ctr">
                <a:solidFill>
                  <a:srgbClr val="000000"/>
                </a:solidFill>
                <a:prstDash val="solid"/>
                <a:miter lim="800000"/>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914400" eaLnBrk="1" hangingPunct="1">
              <a:spcBef>
                <a:spcPct val="0"/>
              </a:spcBef>
            </a:pPr>
            <a:r>
              <a:rPr lang="en-US" altLang="zh-CN">
                <a:latin typeface="Calibri" pitchFamily="34" charset="0"/>
                <a:cs typeface="Calibri" pitchFamily="34" charset="0"/>
              </a:rPr>
              <a:t>Kerry</a:t>
            </a:r>
          </a:p>
        </p:txBody>
      </p:sp>
      <p:sp>
        <p:nvSpPr>
          <p:cNvPr id="163045" name="Slide Number Placeholder 3"/>
          <p:cNvSpPr>
            <a:spLocks noGrp="1" noChangeArrowheads="1"/>
          </p:cNvSpPr>
          <p:nvPr>
            <p:ph type="sldNum" sz="quarter" idx="5"/>
          </p:nvPr>
        </p:nvSpPr>
        <p:spPr>
          <a:extLst>
            <a:ext uri="{91240B29-F687-4F45-9708-019B960494DF}">
              <a14:hiddenLine xmlns:a14="http://schemas.microsoft.com/office/drawing/2010/main" w="9525" cap="flat" algn="ctr">
                <a:solidFill>
                  <a:srgbClr val="000000"/>
                </a:solidFill>
                <a:prstDash val="solid"/>
                <a:miter lim="800000"/>
                <a:headEnd type="none" w="med" len="med"/>
                <a:tailEnd type="none" w="med" len="med"/>
              </a14:hiddenLine>
            </a:ext>
          </a:extLst>
        </p:spPr>
        <p:txBody>
          <a:bodyPr/>
          <a:lstStyle/>
          <a:p>
            <a:fld id="{40540D1C-E649-45CD-8BE9-E57504CEFB4E}" type="slidenum">
              <a:rPr lang="en-US" altLang="zh-CN"/>
              <a:pPr/>
              <a:t>8</a:t>
            </a:fld>
            <a:endParaRPr lang="en-US" altLang="zh-CN"/>
          </a:p>
        </p:txBody>
      </p:sp>
    </p:spTree>
    <p:extLst>
      <p:ext uri="{BB962C8B-B14F-4D97-AF65-F5344CB8AC3E}">
        <p14:creationId xmlns:p14="http://schemas.microsoft.com/office/powerpoint/2010/main" val="48268534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5096" name="Slide Image Placeholder 1"/>
          <p:cNvSpPr>
            <a:spLocks noGrp="1" noRot="1" noChangeAspect="1" noChangeArrowheads="1" noTextEdit="1"/>
          </p:cNvSpPr>
          <p:nvPr>
            <p:ph type="sldImg"/>
          </p:nvPr>
        </p:nvSpPr>
        <p:spPr bwMode="auto">
          <a:xfrm>
            <a:off x="685800" y="1143000"/>
            <a:ext cx="5486400" cy="3086100"/>
          </a:xfrm>
          <a:prstGeom prst="rect">
            <a:avLst/>
          </a:prstGeom>
          <a:noFill/>
          <a:ln w="12700" cap="flat" algn="ctr">
            <a:solidFill>
              <a:srgbClr val="000000"/>
            </a:solidFill>
            <a:miter lim="800000"/>
            <a:headEnd type="none" w="med" len="med"/>
            <a:tailEnd type="none" w="med" len="med"/>
          </a:ln>
          <a:extLst>
            <a:ext uri="{909E8E84-426E-40DD-AFC4-6F175D3DCCD1}">
              <a14:hiddenFill xmlns:a14="http://schemas.microsoft.com/office/drawing/2010/main">
                <a:solidFill>
                  <a:srgbClr val="FFFFFF"/>
                </a:solidFill>
              </a14:hiddenFill>
            </a:ext>
          </a:extLst>
        </p:spPr>
      </p:sp>
      <p:sp>
        <p:nvSpPr>
          <p:cNvPr id="165097" name="Notes Placeholder 2"/>
          <p:cNvSpPr>
            <a:spLocks noGrp="1" noChangeArrowheads="1"/>
          </p:cNvSpPr>
          <p:nvPr>
            <p:ph type="body" idx="1"/>
          </p:nvPr>
        </p:nvSpPr>
        <p:spPr bwMode="auto">
          <a:xfrm>
            <a:off x="685800" y="4400550"/>
            <a:ext cx="5486400" cy="360045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lgn="ctr">
                <a:solidFill>
                  <a:srgbClr val="000000"/>
                </a:solidFill>
                <a:prstDash val="solid"/>
                <a:miter lim="800000"/>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914400" eaLnBrk="1" hangingPunct="1">
              <a:spcBef>
                <a:spcPct val="0"/>
              </a:spcBef>
            </a:pPr>
            <a:r>
              <a:rPr lang="en-US" altLang="zh-CN">
                <a:latin typeface="Calibri" pitchFamily="34" charset="0"/>
                <a:cs typeface="Calibri" pitchFamily="34" charset="0"/>
              </a:rPr>
              <a:t>Kerry</a:t>
            </a:r>
          </a:p>
        </p:txBody>
      </p:sp>
      <p:sp>
        <p:nvSpPr>
          <p:cNvPr id="165098" name="Slide Number Placeholder 3"/>
          <p:cNvSpPr>
            <a:spLocks noGrp="1" noChangeArrowheads="1"/>
          </p:cNvSpPr>
          <p:nvPr>
            <p:ph type="sldNum" sz="quarter" idx="5"/>
          </p:nvPr>
        </p:nvSpPr>
        <p:spPr>
          <a:extLst>
            <a:ext uri="{91240B29-F687-4F45-9708-019B960494DF}">
              <a14:hiddenLine xmlns:a14="http://schemas.microsoft.com/office/drawing/2010/main" w="9525" cap="flat" algn="ctr">
                <a:solidFill>
                  <a:srgbClr val="000000"/>
                </a:solidFill>
                <a:prstDash val="solid"/>
                <a:miter lim="800000"/>
                <a:headEnd type="none" w="med" len="med"/>
                <a:tailEnd type="none" w="med" len="med"/>
              </a14:hiddenLine>
            </a:ext>
          </a:extLst>
        </p:spPr>
        <p:txBody>
          <a:bodyPr/>
          <a:lstStyle/>
          <a:p>
            <a:fld id="{87E98779-2EA0-4E8D-A0E4-54CE1D77DEE0}" type="slidenum">
              <a:rPr lang="en-US" altLang="zh-CN"/>
              <a:pPr/>
              <a:t>12</a:t>
            </a:fld>
            <a:endParaRPr lang="en-US" altLang="zh-CN"/>
          </a:p>
        </p:txBody>
      </p:sp>
    </p:spTree>
    <p:extLst>
      <p:ext uri="{BB962C8B-B14F-4D97-AF65-F5344CB8AC3E}">
        <p14:creationId xmlns:p14="http://schemas.microsoft.com/office/powerpoint/2010/main" val="398836707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7149" name="Slide Image Placeholder 1"/>
          <p:cNvSpPr>
            <a:spLocks noGrp="1" noRot="1" noChangeAspect="1" noChangeArrowheads="1" noTextEdit="1"/>
          </p:cNvSpPr>
          <p:nvPr>
            <p:ph type="sldImg"/>
          </p:nvPr>
        </p:nvSpPr>
        <p:spPr bwMode="auto">
          <a:xfrm>
            <a:off x="685800" y="1143000"/>
            <a:ext cx="5486400" cy="3086100"/>
          </a:xfrm>
          <a:prstGeom prst="rect">
            <a:avLst/>
          </a:prstGeom>
          <a:noFill/>
          <a:ln w="12700" cap="flat" algn="ctr">
            <a:solidFill>
              <a:srgbClr val="000000"/>
            </a:solidFill>
            <a:miter lim="800000"/>
            <a:headEnd type="none" w="med" len="med"/>
            <a:tailEnd type="none" w="med" len="med"/>
          </a:ln>
          <a:extLst>
            <a:ext uri="{909E8E84-426E-40DD-AFC4-6F175D3DCCD1}">
              <a14:hiddenFill xmlns:a14="http://schemas.microsoft.com/office/drawing/2010/main">
                <a:solidFill>
                  <a:srgbClr val="FFFFFF"/>
                </a:solidFill>
              </a14:hiddenFill>
            </a:ext>
          </a:extLst>
        </p:spPr>
      </p:sp>
      <p:sp>
        <p:nvSpPr>
          <p:cNvPr id="167150" name="Notes Placeholder 2"/>
          <p:cNvSpPr>
            <a:spLocks noGrp="1" noChangeArrowheads="1"/>
          </p:cNvSpPr>
          <p:nvPr>
            <p:ph type="body" idx="1"/>
          </p:nvPr>
        </p:nvSpPr>
        <p:spPr bwMode="auto">
          <a:xfrm>
            <a:off x="685800" y="4400550"/>
            <a:ext cx="5486400" cy="360045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lgn="ctr">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914400" eaLnBrk="1" hangingPunct="1">
              <a:spcBef>
                <a:spcPct val="0"/>
              </a:spcBef>
            </a:pPr>
            <a:r>
              <a:rPr lang="en-US" altLang="zh-CN">
                <a:latin typeface="Calibri" pitchFamily="34" charset="0"/>
                <a:cs typeface="Calibri" pitchFamily="34" charset="0"/>
              </a:rPr>
              <a:t>Kerry</a:t>
            </a:r>
          </a:p>
          <a:p>
            <a:pPr defTabSz="914400" eaLnBrk="1" hangingPunct="1">
              <a:spcBef>
                <a:spcPct val="0"/>
              </a:spcBef>
            </a:pPr>
            <a:endParaRPr lang="en-US" altLang="zh-CN">
              <a:latin typeface="Calibri" pitchFamily="34" charset="0"/>
              <a:cs typeface="Calibri" pitchFamily="34" charset="0"/>
            </a:endParaRPr>
          </a:p>
          <a:p>
            <a:pPr defTabSz="914400" eaLnBrk="1" hangingPunct="1">
              <a:spcBef>
                <a:spcPct val="0"/>
              </a:spcBef>
              <a:buFontTx/>
              <a:buChar char="•"/>
            </a:pPr>
            <a:r>
              <a:rPr lang="en-US" altLang="zh-CN">
                <a:latin typeface="Calibri" pitchFamily="34" charset="0"/>
                <a:cs typeface="Calibri" pitchFamily="34" charset="0"/>
              </a:rPr>
              <a:t>VOE calculation remains unchanged</a:t>
            </a:r>
          </a:p>
        </p:txBody>
      </p:sp>
      <p:sp>
        <p:nvSpPr>
          <p:cNvPr id="167151" name="Slide Number Placeholder 3"/>
          <p:cNvSpPr>
            <a:spLocks noGrp="1" noChangeArrowheads="1"/>
          </p:cNvSpPr>
          <p:nvPr>
            <p:ph type="sldNum" sz="quarter" idx="5"/>
          </p:nvPr>
        </p:nvSpPr>
        <p:spPr>
          <a:extLst>
            <a:ext uri="{91240B29-F687-4F45-9708-019B960494DF}">
              <a14:hiddenLine xmlns:a14="http://schemas.microsoft.com/office/drawing/2010/main" w="9525" cap="flat" algn="ctr">
                <a:solidFill>
                  <a:srgbClr val="000000"/>
                </a:solidFill>
                <a:prstDash val="solid"/>
                <a:miter lim="800000"/>
                <a:headEnd type="none" w="med" len="med"/>
                <a:tailEnd type="none" w="med" len="med"/>
              </a14:hiddenLine>
            </a:ext>
          </a:extLst>
        </p:spPr>
        <p:txBody>
          <a:bodyPr/>
          <a:lstStyle/>
          <a:p>
            <a:fld id="{EAC930BE-E8CF-40E8-BE24-5179CA2F25C1}" type="slidenum">
              <a:rPr lang="en-US" altLang="zh-CN"/>
              <a:pPr/>
              <a:t>13</a:t>
            </a:fld>
            <a:endParaRPr lang="en-US" altLang="zh-CN"/>
          </a:p>
        </p:txBody>
      </p:sp>
    </p:spTree>
    <p:extLst>
      <p:ext uri="{BB962C8B-B14F-4D97-AF65-F5344CB8AC3E}">
        <p14:creationId xmlns:p14="http://schemas.microsoft.com/office/powerpoint/2010/main" val="278947703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9202" name="Slide Image Placeholder 1"/>
          <p:cNvSpPr>
            <a:spLocks noGrp="1" noRot="1" noChangeAspect="1" noChangeArrowheads="1" noTextEdit="1"/>
          </p:cNvSpPr>
          <p:nvPr>
            <p:ph type="sldImg"/>
          </p:nvPr>
        </p:nvSpPr>
        <p:spPr bwMode="auto">
          <a:xfrm>
            <a:off x="685800" y="1143000"/>
            <a:ext cx="5486400" cy="3086100"/>
          </a:xfrm>
          <a:prstGeom prst="rect">
            <a:avLst/>
          </a:prstGeom>
          <a:noFill/>
          <a:ln w="12700" cap="flat" algn="ctr">
            <a:solidFill>
              <a:srgbClr val="000000"/>
            </a:solidFill>
            <a:miter lim="800000"/>
            <a:headEnd type="none" w="med" len="med"/>
            <a:tailEnd type="none" w="med" len="med"/>
          </a:ln>
          <a:extLst>
            <a:ext uri="{909E8E84-426E-40DD-AFC4-6F175D3DCCD1}">
              <a14:hiddenFill xmlns:a14="http://schemas.microsoft.com/office/drawing/2010/main">
                <a:solidFill>
                  <a:srgbClr val="FFFFFF"/>
                </a:solidFill>
              </a14:hiddenFill>
            </a:ext>
          </a:extLst>
        </p:spPr>
      </p:sp>
      <p:sp>
        <p:nvSpPr>
          <p:cNvPr id="169203" name="Notes Placeholder 2"/>
          <p:cNvSpPr>
            <a:spLocks noGrp="1" noChangeArrowheads="1"/>
          </p:cNvSpPr>
          <p:nvPr>
            <p:ph type="body" idx="1"/>
          </p:nvPr>
        </p:nvSpPr>
        <p:spPr bwMode="auto">
          <a:xfrm>
            <a:off x="685800" y="4400550"/>
            <a:ext cx="5486400" cy="360045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lgn="ctr">
                <a:solidFill>
                  <a:srgbClr val="000000"/>
                </a:solidFill>
                <a:prstDash val="solid"/>
                <a:miter lim="800000"/>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914400" eaLnBrk="1" hangingPunct="1">
              <a:spcBef>
                <a:spcPct val="0"/>
              </a:spcBef>
            </a:pPr>
            <a:r>
              <a:rPr lang="en-US" altLang="zh-CN">
                <a:latin typeface="Calibri" pitchFamily="34" charset="0"/>
                <a:cs typeface="Calibri" pitchFamily="34" charset="0"/>
              </a:rPr>
              <a:t>Lesley</a:t>
            </a:r>
          </a:p>
        </p:txBody>
      </p:sp>
      <p:sp>
        <p:nvSpPr>
          <p:cNvPr id="169204" name="Slide Number Placeholder 3"/>
          <p:cNvSpPr>
            <a:spLocks noGrp="1" noChangeArrowheads="1"/>
          </p:cNvSpPr>
          <p:nvPr>
            <p:ph type="sldNum" sz="quarter" idx="5"/>
          </p:nvPr>
        </p:nvSpPr>
        <p:spPr>
          <a:extLst>
            <a:ext uri="{91240B29-F687-4F45-9708-019B960494DF}">
              <a14:hiddenLine xmlns:a14="http://schemas.microsoft.com/office/drawing/2010/main" w="9525" cap="flat" algn="ctr">
                <a:solidFill>
                  <a:srgbClr val="000000"/>
                </a:solidFill>
                <a:prstDash val="solid"/>
                <a:miter lim="800000"/>
                <a:headEnd type="none" w="med" len="med"/>
                <a:tailEnd type="none" w="med" len="med"/>
              </a14:hiddenLine>
            </a:ext>
          </a:extLst>
        </p:spPr>
        <p:txBody>
          <a:bodyPr/>
          <a:lstStyle/>
          <a:p>
            <a:fld id="{8632B2EB-8618-419B-9B55-3F1CD17522F9}" type="slidenum">
              <a:rPr lang="en-US" altLang="zh-CN"/>
              <a:pPr/>
              <a:t>16</a:t>
            </a:fld>
            <a:endParaRPr lang="en-US" altLang="zh-CN"/>
          </a:p>
        </p:txBody>
      </p:sp>
    </p:spTree>
    <p:extLst>
      <p:ext uri="{BB962C8B-B14F-4D97-AF65-F5344CB8AC3E}">
        <p14:creationId xmlns:p14="http://schemas.microsoft.com/office/powerpoint/2010/main" val="61896295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1255" name="Slide Image Placeholder 1"/>
          <p:cNvSpPr>
            <a:spLocks noGrp="1" noRot="1" noChangeAspect="1" noChangeArrowheads="1" noTextEdit="1"/>
          </p:cNvSpPr>
          <p:nvPr>
            <p:ph type="sldImg"/>
          </p:nvPr>
        </p:nvSpPr>
        <p:spPr bwMode="auto">
          <a:xfrm>
            <a:off x="685800" y="1143000"/>
            <a:ext cx="5486400" cy="3086100"/>
          </a:xfrm>
          <a:prstGeom prst="rect">
            <a:avLst/>
          </a:prstGeom>
          <a:noFill/>
          <a:ln w="12700" cap="flat" algn="ctr">
            <a:solidFill>
              <a:srgbClr val="000000"/>
            </a:solidFill>
            <a:miter lim="800000"/>
            <a:headEnd type="none" w="med" len="med"/>
            <a:tailEnd type="none" w="med" len="med"/>
          </a:ln>
          <a:extLst>
            <a:ext uri="{909E8E84-426E-40DD-AFC4-6F175D3DCCD1}">
              <a14:hiddenFill xmlns:a14="http://schemas.microsoft.com/office/drawing/2010/main">
                <a:solidFill>
                  <a:srgbClr val="FFFFFF"/>
                </a:solidFill>
              </a14:hiddenFill>
            </a:ext>
          </a:extLst>
        </p:spPr>
      </p:sp>
      <p:sp>
        <p:nvSpPr>
          <p:cNvPr id="171256" name="Notes Placeholder 2"/>
          <p:cNvSpPr>
            <a:spLocks noGrp="1" noChangeArrowheads="1"/>
          </p:cNvSpPr>
          <p:nvPr>
            <p:ph type="body" idx="1"/>
          </p:nvPr>
        </p:nvSpPr>
        <p:spPr bwMode="auto">
          <a:xfrm>
            <a:off x="685800" y="4400550"/>
            <a:ext cx="5486400" cy="360045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lgn="ctr">
                <a:solidFill>
                  <a:srgbClr val="000000"/>
                </a:solidFill>
                <a:prstDash val="solid"/>
                <a:miter lim="800000"/>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914400" eaLnBrk="1" hangingPunct="1">
              <a:spcBef>
                <a:spcPct val="0"/>
              </a:spcBef>
            </a:pPr>
            <a:r>
              <a:rPr lang="en-US" altLang="zh-CN">
                <a:latin typeface="Calibri" pitchFamily="34" charset="0"/>
                <a:cs typeface="Calibri" pitchFamily="34" charset="0"/>
              </a:rPr>
              <a:t>Kerry</a:t>
            </a:r>
          </a:p>
        </p:txBody>
      </p:sp>
      <p:sp>
        <p:nvSpPr>
          <p:cNvPr id="171257" name="Slide Number Placeholder 3"/>
          <p:cNvSpPr>
            <a:spLocks noGrp="1" noChangeArrowheads="1"/>
          </p:cNvSpPr>
          <p:nvPr>
            <p:ph type="sldNum" sz="quarter" idx="5"/>
          </p:nvPr>
        </p:nvSpPr>
        <p:spPr>
          <a:extLst>
            <a:ext uri="{91240B29-F687-4F45-9708-019B960494DF}">
              <a14:hiddenLine xmlns:a14="http://schemas.microsoft.com/office/drawing/2010/main" w="9525" cap="flat" algn="ctr">
                <a:solidFill>
                  <a:srgbClr val="000000"/>
                </a:solidFill>
                <a:prstDash val="solid"/>
                <a:miter lim="800000"/>
                <a:headEnd type="none" w="med" len="med"/>
                <a:tailEnd type="none" w="med" len="med"/>
              </a14:hiddenLine>
            </a:ext>
          </a:extLst>
        </p:spPr>
        <p:txBody>
          <a:bodyPr/>
          <a:lstStyle/>
          <a:p>
            <a:fld id="{B62B505F-A524-4D16-95AF-0A1F2CEA27D0}" type="slidenum">
              <a:rPr lang="en-US" altLang="zh-CN"/>
              <a:pPr/>
              <a:t>19</a:t>
            </a:fld>
            <a:endParaRPr lang="en-US" altLang="zh-CN"/>
          </a:p>
        </p:txBody>
      </p:sp>
    </p:spTree>
    <p:extLst>
      <p:ext uri="{BB962C8B-B14F-4D97-AF65-F5344CB8AC3E}">
        <p14:creationId xmlns:p14="http://schemas.microsoft.com/office/powerpoint/2010/main" val="325678757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3308" name="Slide Image Placeholder 1"/>
          <p:cNvSpPr>
            <a:spLocks noGrp="1" noRot="1" noChangeAspect="1" noChangeArrowheads="1" noTextEdit="1"/>
          </p:cNvSpPr>
          <p:nvPr>
            <p:ph type="sldImg"/>
          </p:nvPr>
        </p:nvSpPr>
        <p:spPr bwMode="auto">
          <a:xfrm>
            <a:off x="685800" y="1143000"/>
            <a:ext cx="5486400" cy="3086100"/>
          </a:xfrm>
          <a:prstGeom prst="rect">
            <a:avLst/>
          </a:prstGeom>
          <a:noFill/>
          <a:ln w="12700" cap="flat" algn="ctr">
            <a:solidFill>
              <a:srgbClr val="000000"/>
            </a:solidFill>
            <a:miter lim="800000"/>
            <a:headEnd type="none" w="med" len="med"/>
            <a:tailEnd type="none" w="med" len="med"/>
          </a:ln>
          <a:extLst>
            <a:ext uri="{909E8E84-426E-40DD-AFC4-6F175D3DCCD1}">
              <a14:hiddenFill xmlns:a14="http://schemas.microsoft.com/office/drawing/2010/main">
                <a:solidFill>
                  <a:srgbClr val="FFFFFF"/>
                </a:solidFill>
              </a14:hiddenFill>
            </a:ext>
          </a:extLst>
        </p:spPr>
      </p:sp>
      <p:sp>
        <p:nvSpPr>
          <p:cNvPr id="173309" name="Notes Placeholder 2"/>
          <p:cNvSpPr>
            <a:spLocks noGrp="1" noChangeArrowheads="1"/>
          </p:cNvSpPr>
          <p:nvPr>
            <p:ph type="body" idx="1"/>
          </p:nvPr>
        </p:nvSpPr>
        <p:spPr bwMode="auto">
          <a:xfrm>
            <a:off x="685800" y="4400550"/>
            <a:ext cx="5486400" cy="360045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lgn="ctr">
                <a:solidFill>
                  <a:srgbClr val="000000"/>
                </a:solidFill>
                <a:prstDash val="solid"/>
                <a:miter lim="800000"/>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914400" eaLnBrk="1" hangingPunct="1">
              <a:spcBef>
                <a:spcPct val="0"/>
              </a:spcBef>
            </a:pPr>
            <a:r>
              <a:rPr lang="en-US" altLang="zh-CN">
                <a:latin typeface="Calibri" pitchFamily="34" charset="0"/>
                <a:cs typeface="Calibri" pitchFamily="34" charset="0"/>
              </a:rPr>
              <a:t>Lesley</a:t>
            </a:r>
          </a:p>
        </p:txBody>
      </p:sp>
      <p:sp>
        <p:nvSpPr>
          <p:cNvPr id="173310" name="Slide Number Placeholder 3"/>
          <p:cNvSpPr>
            <a:spLocks noGrp="1" noChangeArrowheads="1"/>
          </p:cNvSpPr>
          <p:nvPr>
            <p:ph type="sldNum" sz="quarter" idx="5"/>
          </p:nvPr>
        </p:nvSpPr>
        <p:spPr>
          <a:extLst>
            <a:ext uri="{91240B29-F687-4F45-9708-019B960494DF}">
              <a14:hiddenLine xmlns:a14="http://schemas.microsoft.com/office/drawing/2010/main" w="9525" cap="flat" algn="ctr">
                <a:solidFill>
                  <a:srgbClr val="000000"/>
                </a:solidFill>
                <a:prstDash val="solid"/>
                <a:miter lim="800000"/>
                <a:headEnd type="none" w="med" len="med"/>
                <a:tailEnd type="none" w="med" len="med"/>
              </a14:hiddenLine>
            </a:ext>
          </a:extLst>
        </p:spPr>
        <p:txBody>
          <a:bodyPr/>
          <a:lstStyle/>
          <a:p>
            <a:fld id="{C0616210-2AD3-401B-BEA0-D4EA0AD0E3CF}" type="slidenum">
              <a:rPr lang="en-US" altLang="zh-CN"/>
              <a:pPr/>
              <a:t>20</a:t>
            </a:fld>
            <a:endParaRPr lang="en-US" altLang="zh-CN"/>
          </a:p>
        </p:txBody>
      </p:sp>
    </p:spTree>
    <p:extLst>
      <p:ext uri="{BB962C8B-B14F-4D97-AF65-F5344CB8AC3E}">
        <p14:creationId xmlns:p14="http://schemas.microsoft.com/office/powerpoint/2010/main" val="213239349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7.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8.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9.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0.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1.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3.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4.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5.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6.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7.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8.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9.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0.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1.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2.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3.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4.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5.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6.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7.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8.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9.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0.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1.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2.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3.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4.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5.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6.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7.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8.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9.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0.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1.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2.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3.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4.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5.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6.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67.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68.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69.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0.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1.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2.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3.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4.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5.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6.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7.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78.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79.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0.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1.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2.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3.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4.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5.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6.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7.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8.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89.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0.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1.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2.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3.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4.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5.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6.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7.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8.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9.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00.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1.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2.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3.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4.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5.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6.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7.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8.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9.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0.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11.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12.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13.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14.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15.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16.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17.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18.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19.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0.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21.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22.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23.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24.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25.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26.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27.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28.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29.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0.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31.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32.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33.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34.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35.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36.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37.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38.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39.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0.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41.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42.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43.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44.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45.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46.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47.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48.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49.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0.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51.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52.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53.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54.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55.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56.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57.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58.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59.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0.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61.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62.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63.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64.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65.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66.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67.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68.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69.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0.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71.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72.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73.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74.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75.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76.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277.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278.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279.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0.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281.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282.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283.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284.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285.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286.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287.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288.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289.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0.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291.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292.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293.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294.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295.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296.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297.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298.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299.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00.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301.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302.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303.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304.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305.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306.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307.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308.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309.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0.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311.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312.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313.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314.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315.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316.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317.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318.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319.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0.xml.rels><?xml version="1.0" encoding="UTF-8" standalone="yes"?>
<Relationships xmlns="http://schemas.openxmlformats.org/package/2006/relationships"><Relationship Id="rId1" Type="http://schemas.openxmlformats.org/officeDocument/2006/relationships/slideMaster" Target="../slideMasters/slideMaster30.xml"/></Relationships>
</file>

<file path=ppt/slideLayouts/_rels/slideLayout321.xml.rels><?xml version="1.0" encoding="UTF-8" standalone="yes"?>
<Relationships xmlns="http://schemas.openxmlformats.org/package/2006/relationships"><Relationship Id="rId1" Type="http://schemas.openxmlformats.org/officeDocument/2006/relationships/slideMaster" Target="../slideMasters/slideMaster30.xml"/></Relationships>
</file>

<file path=ppt/slideLayouts/_rels/slideLayout322.xml.rels><?xml version="1.0" encoding="UTF-8" standalone="yes"?>
<Relationships xmlns="http://schemas.openxmlformats.org/package/2006/relationships"><Relationship Id="rId1" Type="http://schemas.openxmlformats.org/officeDocument/2006/relationships/slideMaster" Target="../slideMasters/slideMaster30.xml"/></Relationships>
</file>

<file path=ppt/slideLayouts/_rels/slideLayout323.xml.rels><?xml version="1.0" encoding="UTF-8" standalone="yes"?>
<Relationships xmlns="http://schemas.openxmlformats.org/package/2006/relationships"><Relationship Id="rId1" Type="http://schemas.openxmlformats.org/officeDocument/2006/relationships/slideMaster" Target="../slideMasters/slideMaster30.xml"/></Relationships>
</file>

<file path=ppt/slideLayouts/_rels/slideLayout324.xml.rels><?xml version="1.0" encoding="UTF-8" standalone="yes"?>
<Relationships xmlns="http://schemas.openxmlformats.org/package/2006/relationships"><Relationship Id="rId1" Type="http://schemas.openxmlformats.org/officeDocument/2006/relationships/slideMaster" Target="../slideMasters/slideMaster30.xml"/></Relationships>
</file>

<file path=ppt/slideLayouts/_rels/slideLayout325.xml.rels><?xml version="1.0" encoding="UTF-8" standalone="yes"?>
<Relationships xmlns="http://schemas.openxmlformats.org/package/2006/relationships"><Relationship Id="rId1" Type="http://schemas.openxmlformats.org/officeDocument/2006/relationships/slideMaster" Target="../slideMasters/slideMaster30.xml"/></Relationships>
</file>

<file path=ppt/slideLayouts/_rels/slideLayout326.xml.rels><?xml version="1.0" encoding="UTF-8" standalone="yes"?>
<Relationships xmlns="http://schemas.openxmlformats.org/package/2006/relationships"><Relationship Id="rId1" Type="http://schemas.openxmlformats.org/officeDocument/2006/relationships/slideMaster" Target="../slideMasters/slideMaster30.xml"/></Relationships>
</file>

<file path=ppt/slideLayouts/_rels/slideLayout327.xml.rels><?xml version="1.0" encoding="UTF-8" standalone="yes"?>
<Relationships xmlns="http://schemas.openxmlformats.org/package/2006/relationships"><Relationship Id="rId1" Type="http://schemas.openxmlformats.org/officeDocument/2006/relationships/slideMaster" Target="../slideMasters/slideMaster30.xml"/></Relationships>
</file>

<file path=ppt/slideLayouts/_rels/slideLayout328.xml.rels><?xml version="1.0" encoding="UTF-8" standalone="yes"?>
<Relationships xmlns="http://schemas.openxmlformats.org/package/2006/relationships"><Relationship Id="rId1" Type="http://schemas.openxmlformats.org/officeDocument/2006/relationships/slideMaster" Target="../slideMasters/slideMaster30.xml"/></Relationships>
</file>

<file path=ppt/slideLayouts/_rels/slideLayout329.xml.rels><?xml version="1.0" encoding="UTF-8" standalone="yes"?>
<Relationships xmlns="http://schemas.openxmlformats.org/package/2006/relationships"><Relationship Id="rId1" Type="http://schemas.openxmlformats.org/officeDocument/2006/relationships/slideMaster" Target="../slideMasters/slideMaster30.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0.xml.rels><?xml version="1.0" encoding="UTF-8" standalone="yes"?>
<Relationships xmlns="http://schemas.openxmlformats.org/package/2006/relationships"><Relationship Id="rId1" Type="http://schemas.openxmlformats.org/officeDocument/2006/relationships/slideMaster" Target="../slideMasters/slideMaster30.xml"/></Relationships>
</file>

<file path=ppt/slideLayouts/_rels/slideLayout331.xml.rels><?xml version="1.0" encoding="UTF-8" standalone="yes"?>
<Relationships xmlns="http://schemas.openxmlformats.org/package/2006/relationships"><Relationship Id="rId1" Type="http://schemas.openxmlformats.org/officeDocument/2006/relationships/slideMaster" Target="../slideMasters/slideMaster31.xml"/></Relationships>
</file>

<file path=ppt/slideLayouts/_rels/slideLayout332.xml.rels><?xml version="1.0" encoding="UTF-8" standalone="yes"?>
<Relationships xmlns="http://schemas.openxmlformats.org/package/2006/relationships"><Relationship Id="rId1" Type="http://schemas.openxmlformats.org/officeDocument/2006/relationships/slideMaster" Target="../slideMasters/slideMaster31.xml"/></Relationships>
</file>

<file path=ppt/slideLayouts/_rels/slideLayout333.xml.rels><?xml version="1.0" encoding="UTF-8" standalone="yes"?>
<Relationships xmlns="http://schemas.openxmlformats.org/package/2006/relationships"><Relationship Id="rId1" Type="http://schemas.openxmlformats.org/officeDocument/2006/relationships/slideMaster" Target="../slideMasters/slideMaster31.xml"/></Relationships>
</file>

<file path=ppt/slideLayouts/_rels/slideLayout334.xml.rels><?xml version="1.0" encoding="UTF-8" standalone="yes"?>
<Relationships xmlns="http://schemas.openxmlformats.org/package/2006/relationships"><Relationship Id="rId1" Type="http://schemas.openxmlformats.org/officeDocument/2006/relationships/slideMaster" Target="../slideMasters/slideMaster31.xml"/></Relationships>
</file>

<file path=ppt/slideLayouts/_rels/slideLayout335.xml.rels><?xml version="1.0" encoding="UTF-8" standalone="yes"?>
<Relationships xmlns="http://schemas.openxmlformats.org/package/2006/relationships"><Relationship Id="rId1" Type="http://schemas.openxmlformats.org/officeDocument/2006/relationships/slideMaster" Target="../slideMasters/slideMaster31.xml"/></Relationships>
</file>

<file path=ppt/slideLayouts/_rels/slideLayout336.xml.rels><?xml version="1.0" encoding="UTF-8" standalone="yes"?>
<Relationships xmlns="http://schemas.openxmlformats.org/package/2006/relationships"><Relationship Id="rId1" Type="http://schemas.openxmlformats.org/officeDocument/2006/relationships/slideMaster" Target="../slideMasters/slideMaster31.xml"/></Relationships>
</file>

<file path=ppt/slideLayouts/_rels/slideLayout337.xml.rels><?xml version="1.0" encoding="UTF-8" standalone="yes"?>
<Relationships xmlns="http://schemas.openxmlformats.org/package/2006/relationships"><Relationship Id="rId1" Type="http://schemas.openxmlformats.org/officeDocument/2006/relationships/slideMaster" Target="../slideMasters/slideMaster31.xml"/></Relationships>
</file>

<file path=ppt/slideLayouts/_rels/slideLayout338.xml.rels><?xml version="1.0" encoding="UTF-8" standalone="yes"?>
<Relationships xmlns="http://schemas.openxmlformats.org/package/2006/relationships"><Relationship Id="rId1" Type="http://schemas.openxmlformats.org/officeDocument/2006/relationships/slideMaster" Target="../slideMasters/slideMaster31.xml"/></Relationships>
</file>

<file path=ppt/slideLayouts/_rels/slideLayout339.xml.rels><?xml version="1.0" encoding="UTF-8" standalone="yes"?>
<Relationships xmlns="http://schemas.openxmlformats.org/package/2006/relationships"><Relationship Id="rId1" Type="http://schemas.openxmlformats.org/officeDocument/2006/relationships/slideMaster" Target="../slideMasters/slideMaster3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40.xml.rels><?xml version="1.0" encoding="UTF-8" standalone="yes"?>
<Relationships xmlns="http://schemas.openxmlformats.org/package/2006/relationships"><Relationship Id="rId1" Type="http://schemas.openxmlformats.org/officeDocument/2006/relationships/slideMaster" Target="../slideMasters/slideMaster31.xml"/></Relationships>
</file>

<file path=ppt/slideLayouts/_rels/slideLayout341.xml.rels><?xml version="1.0" encoding="UTF-8" standalone="yes"?>
<Relationships xmlns="http://schemas.openxmlformats.org/package/2006/relationships"><Relationship Id="rId1" Type="http://schemas.openxmlformats.org/officeDocument/2006/relationships/slideMaster" Target="../slideMasters/slideMaster31.xml"/></Relationships>
</file>

<file path=ppt/slideLayouts/_rels/slideLayout342.xml.rels><?xml version="1.0" encoding="UTF-8" standalone="yes"?>
<Relationships xmlns="http://schemas.openxmlformats.org/package/2006/relationships"><Relationship Id="rId1" Type="http://schemas.openxmlformats.org/officeDocument/2006/relationships/slideMaster" Target="../slideMasters/slideMaster32.xml"/></Relationships>
</file>

<file path=ppt/slideLayouts/_rels/slideLayout343.xml.rels><?xml version="1.0" encoding="UTF-8" standalone="yes"?>
<Relationships xmlns="http://schemas.openxmlformats.org/package/2006/relationships"><Relationship Id="rId1" Type="http://schemas.openxmlformats.org/officeDocument/2006/relationships/slideMaster" Target="../slideMasters/slideMaster32.xml"/></Relationships>
</file>

<file path=ppt/slideLayouts/_rels/slideLayout344.xml.rels><?xml version="1.0" encoding="UTF-8" standalone="yes"?>
<Relationships xmlns="http://schemas.openxmlformats.org/package/2006/relationships"><Relationship Id="rId1" Type="http://schemas.openxmlformats.org/officeDocument/2006/relationships/slideMaster" Target="../slideMasters/slideMaster32.xml"/></Relationships>
</file>

<file path=ppt/slideLayouts/_rels/slideLayout345.xml.rels><?xml version="1.0" encoding="UTF-8" standalone="yes"?>
<Relationships xmlns="http://schemas.openxmlformats.org/package/2006/relationships"><Relationship Id="rId1" Type="http://schemas.openxmlformats.org/officeDocument/2006/relationships/slideMaster" Target="../slideMasters/slideMaster32.xml"/></Relationships>
</file>

<file path=ppt/slideLayouts/_rels/slideLayout346.xml.rels><?xml version="1.0" encoding="UTF-8" standalone="yes"?>
<Relationships xmlns="http://schemas.openxmlformats.org/package/2006/relationships"><Relationship Id="rId1" Type="http://schemas.openxmlformats.org/officeDocument/2006/relationships/slideMaster" Target="../slideMasters/slideMaster32.xml"/></Relationships>
</file>

<file path=ppt/slideLayouts/_rels/slideLayout347.xml.rels><?xml version="1.0" encoding="UTF-8" standalone="yes"?>
<Relationships xmlns="http://schemas.openxmlformats.org/package/2006/relationships"><Relationship Id="rId1" Type="http://schemas.openxmlformats.org/officeDocument/2006/relationships/slideMaster" Target="../slideMasters/slideMaster32.xml"/></Relationships>
</file>

<file path=ppt/slideLayouts/_rels/slideLayout348.xml.rels><?xml version="1.0" encoding="UTF-8" standalone="yes"?>
<Relationships xmlns="http://schemas.openxmlformats.org/package/2006/relationships"><Relationship Id="rId1" Type="http://schemas.openxmlformats.org/officeDocument/2006/relationships/slideMaster" Target="../slideMasters/slideMaster32.xml"/></Relationships>
</file>

<file path=ppt/slideLayouts/_rels/slideLayout349.xml.rels><?xml version="1.0" encoding="UTF-8" standalone="yes"?>
<Relationships xmlns="http://schemas.openxmlformats.org/package/2006/relationships"><Relationship Id="rId1" Type="http://schemas.openxmlformats.org/officeDocument/2006/relationships/slideMaster" Target="../slideMasters/slideMaster3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0.xml.rels><?xml version="1.0" encoding="UTF-8" standalone="yes"?>
<Relationships xmlns="http://schemas.openxmlformats.org/package/2006/relationships"><Relationship Id="rId1" Type="http://schemas.openxmlformats.org/officeDocument/2006/relationships/slideMaster" Target="../slideMasters/slideMaster32.xml"/></Relationships>
</file>

<file path=ppt/slideLayouts/_rels/slideLayout351.xml.rels><?xml version="1.0" encoding="UTF-8" standalone="yes"?>
<Relationships xmlns="http://schemas.openxmlformats.org/package/2006/relationships"><Relationship Id="rId1" Type="http://schemas.openxmlformats.org/officeDocument/2006/relationships/slideMaster" Target="../slideMasters/slideMaster32.xml"/></Relationships>
</file>

<file path=ppt/slideLayouts/_rels/slideLayout352.xml.rels><?xml version="1.0" encoding="UTF-8" standalone="yes"?>
<Relationships xmlns="http://schemas.openxmlformats.org/package/2006/relationships"><Relationship Id="rId1" Type="http://schemas.openxmlformats.org/officeDocument/2006/relationships/slideMaster" Target="../slideMasters/slideMaster32.xml"/></Relationships>
</file>

<file path=ppt/slideLayouts/_rels/slideLayout353.xml.rels><?xml version="1.0" encoding="UTF-8" standalone="yes"?>
<Relationships xmlns="http://schemas.openxmlformats.org/package/2006/relationships"><Relationship Id="rId1" Type="http://schemas.openxmlformats.org/officeDocument/2006/relationships/slideMaster" Target="../slideMasters/slideMaster33.xml"/></Relationships>
</file>

<file path=ppt/slideLayouts/_rels/slideLayout354.xml.rels><?xml version="1.0" encoding="UTF-8" standalone="yes"?>
<Relationships xmlns="http://schemas.openxmlformats.org/package/2006/relationships"><Relationship Id="rId1" Type="http://schemas.openxmlformats.org/officeDocument/2006/relationships/slideMaster" Target="../slideMasters/slideMaster33.xml"/></Relationships>
</file>

<file path=ppt/slideLayouts/_rels/slideLayout355.xml.rels><?xml version="1.0" encoding="UTF-8" standalone="yes"?>
<Relationships xmlns="http://schemas.openxmlformats.org/package/2006/relationships"><Relationship Id="rId1" Type="http://schemas.openxmlformats.org/officeDocument/2006/relationships/slideMaster" Target="../slideMasters/slideMaster33.xml"/></Relationships>
</file>

<file path=ppt/slideLayouts/_rels/slideLayout356.xml.rels><?xml version="1.0" encoding="UTF-8" standalone="yes"?>
<Relationships xmlns="http://schemas.openxmlformats.org/package/2006/relationships"><Relationship Id="rId1" Type="http://schemas.openxmlformats.org/officeDocument/2006/relationships/slideMaster" Target="../slideMasters/slideMaster33.xml"/></Relationships>
</file>

<file path=ppt/slideLayouts/_rels/slideLayout357.xml.rels><?xml version="1.0" encoding="UTF-8" standalone="yes"?>
<Relationships xmlns="http://schemas.openxmlformats.org/package/2006/relationships"><Relationship Id="rId1" Type="http://schemas.openxmlformats.org/officeDocument/2006/relationships/slideMaster" Target="../slideMasters/slideMaster33.xml"/></Relationships>
</file>

<file path=ppt/slideLayouts/_rels/slideLayout358.xml.rels><?xml version="1.0" encoding="UTF-8" standalone="yes"?>
<Relationships xmlns="http://schemas.openxmlformats.org/package/2006/relationships"><Relationship Id="rId1" Type="http://schemas.openxmlformats.org/officeDocument/2006/relationships/slideMaster" Target="../slideMasters/slideMaster33.xml"/></Relationships>
</file>

<file path=ppt/slideLayouts/_rels/slideLayout359.xml.rels><?xml version="1.0" encoding="UTF-8" standalone="yes"?>
<Relationships xmlns="http://schemas.openxmlformats.org/package/2006/relationships"><Relationship Id="rId1" Type="http://schemas.openxmlformats.org/officeDocument/2006/relationships/slideMaster" Target="../slideMasters/slideMaster3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0.xml.rels><?xml version="1.0" encoding="UTF-8" standalone="yes"?>
<Relationships xmlns="http://schemas.openxmlformats.org/package/2006/relationships"><Relationship Id="rId1" Type="http://schemas.openxmlformats.org/officeDocument/2006/relationships/slideMaster" Target="../slideMasters/slideMaster33.xml"/></Relationships>
</file>

<file path=ppt/slideLayouts/_rels/slideLayout361.xml.rels><?xml version="1.0" encoding="UTF-8" standalone="yes"?>
<Relationships xmlns="http://schemas.openxmlformats.org/package/2006/relationships"><Relationship Id="rId1" Type="http://schemas.openxmlformats.org/officeDocument/2006/relationships/slideMaster" Target="../slideMasters/slideMaster33.xml"/></Relationships>
</file>

<file path=ppt/slideLayouts/_rels/slideLayout362.xml.rels><?xml version="1.0" encoding="UTF-8" standalone="yes"?>
<Relationships xmlns="http://schemas.openxmlformats.org/package/2006/relationships"><Relationship Id="rId1" Type="http://schemas.openxmlformats.org/officeDocument/2006/relationships/slideMaster" Target="../slideMasters/slideMaster33.xml"/></Relationships>
</file>

<file path=ppt/slideLayouts/_rels/slideLayout363.xml.rels><?xml version="1.0" encoding="UTF-8" standalone="yes"?>
<Relationships xmlns="http://schemas.openxmlformats.org/package/2006/relationships"><Relationship Id="rId1" Type="http://schemas.openxmlformats.org/officeDocument/2006/relationships/slideMaster" Target="../slideMasters/slideMaster33.xml"/></Relationships>
</file>

<file path=ppt/slideLayouts/_rels/slideLayout364.xml.rels><?xml version="1.0" encoding="UTF-8" standalone="yes"?>
<Relationships xmlns="http://schemas.openxmlformats.org/package/2006/relationships"><Relationship Id="rId1" Type="http://schemas.openxmlformats.org/officeDocument/2006/relationships/slideMaster" Target="../slideMasters/slideMaster34.xml"/></Relationships>
</file>

<file path=ppt/slideLayouts/_rels/slideLayout365.xml.rels><?xml version="1.0" encoding="UTF-8" standalone="yes"?>
<Relationships xmlns="http://schemas.openxmlformats.org/package/2006/relationships"><Relationship Id="rId1" Type="http://schemas.openxmlformats.org/officeDocument/2006/relationships/slideMaster" Target="../slideMasters/slideMaster34.xml"/></Relationships>
</file>

<file path=ppt/slideLayouts/_rels/slideLayout366.xml.rels><?xml version="1.0" encoding="UTF-8" standalone="yes"?>
<Relationships xmlns="http://schemas.openxmlformats.org/package/2006/relationships"><Relationship Id="rId1" Type="http://schemas.openxmlformats.org/officeDocument/2006/relationships/slideMaster" Target="../slideMasters/slideMaster34.xml"/></Relationships>
</file>

<file path=ppt/slideLayouts/_rels/slideLayout367.xml.rels><?xml version="1.0" encoding="UTF-8" standalone="yes"?>
<Relationships xmlns="http://schemas.openxmlformats.org/package/2006/relationships"><Relationship Id="rId1" Type="http://schemas.openxmlformats.org/officeDocument/2006/relationships/slideMaster" Target="../slideMasters/slideMaster34.xml"/></Relationships>
</file>

<file path=ppt/slideLayouts/_rels/slideLayout368.xml.rels><?xml version="1.0" encoding="UTF-8" standalone="yes"?>
<Relationships xmlns="http://schemas.openxmlformats.org/package/2006/relationships"><Relationship Id="rId1" Type="http://schemas.openxmlformats.org/officeDocument/2006/relationships/slideMaster" Target="../slideMasters/slideMaster34.xml"/></Relationships>
</file>

<file path=ppt/slideLayouts/_rels/slideLayout369.xml.rels><?xml version="1.0" encoding="UTF-8" standalone="yes"?>
<Relationships xmlns="http://schemas.openxmlformats.org/package/2006/relationships"><Relationship Id="rId1" Type="http://schemas.openxmlformats.org/officeDocument/2006/relationships/slideMaster" Target="../slideMasters/slideMaster3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0.xml.rels><?xml version="1.0" encoding="UTF-8" standalone="yes"?>
<Relationships xmlns="http://schemas.openxmlformats.org/package/2006/relationships"><Relationship Id="rId1" Type="http://schemas.openxmlformats.org/officeDocument/2006/relationships/slideMaster" Target="../slideMasters/slideMaster34.xml"/></Relationships>
</file>

<file path=ppt/slideLayouts/_rels/slideLayout371.xml.rels><?xml version="1.0" encoding="UTF-8" standalone="yes"?>
<Relationships xmlns="http://schemas.openxmlformats.org/package/2006/relationships"><Relationship Id="rId1" Type="http://schemas.openxmlformats.org/officeDocument/2006/relationships/slideMaster" Target="../slideMasters/slideMaster34.xml"/></Relationships>
</file>

<file path=ppt/slideLayouts/_rels/slideLayout372.xml.rels><?xml version="1.0" encoding="UTF-8" standalone="yes"?>
<Relationships xmlns="http://schemas.openxmlformats.org/package/2006/relationships"><Relationship Id="rId1" Type="http://schemas.openxmlformats.org/officeDocument/2006/relationships/slideMaster" Target="../slideMasters/slideMaster34.xml"/></Relationships>
</file>

<file path=ppt/slideLayouts/_rels/slideLayout373.xml.rels><?xml version="1.0" encoding="UTF-8" standalone="yes"?>
<Relationships xmlns="http://schemas.openxmlformats.org/package/2006/relationships"><Relationship Id="rId1" Type="http://schemas.openxmlformats.org/officeDocument/2006/relationships/slideMaster" Target="../slideMasters/slideMaster34.xml"/></Relationships>
</file>

<file path=ppt/slideLayouts/_rels/slideLayout374.xml.rels><?xml version="1.0" encoding="UTF-8" standalone="yes"?>
<Relationships xmlns="http://schemas.openxmlformats.org/package/2006/relationships"><Relationship Id="rId1" Type="http://schemas.openxmlformats.org/officeDocument/2006/relationships/slideMaster" Target="../slideMasters/slideMaster34.xml"/></Relationships>
</file>

<file path=ppt/slideLayouts/_rels/slideLayout375.xml.rels><?xml version="1.0" encoding="UTF-8" standalone="yes"?>
<Relationships xmlns="http://schemas.openxmlformats.org/package/2006/relationships"><Relationship Id="rId1" Type="http://schemas.openxmlformats.org/officeDocument/2006/relationships/slideMaster" Target="../slideMasters/slideMaster35.xml"/></Relationships>
</file>

<file path=ppt/slideLayouts/_rels/slideLayout376.xml.rels><?xml version="1.0" encoding="UTF-8" standalone="yes"?>
<Relationships xmlns="http://schemas.openxmlformats.org/package/2006/relationships"><Relationship Id="rId1" Type="http://schemas.openxmlformats.org/officeDocument/2006/relationships/slideMaster" Target="../slideMasters/slideMaster35.xml"/></Relationships>
</file>

<file path=ppt/slideLayouts/_rels/slideLayout377.xml.rels><?xml version="1.0" encoding="UTF-8" standalone="yes"?>
<Relationships xmlns="http://schemas.openxmlformats.org/package/2006/relationships"><Relationship Id="rId1" Type="http://schemas.openxmlformats.org/officeDocument/2006/relationships/slideMaster" Target="../slideMasters/slideMaster35.xml"/></Relationships>
</file>

<file path=ppt/slideLayouts/_rels/slideLayout378.xml.rels><?xml version="1.0" encoding="UTF-8" standalone="yes"?>
<Relationships xmlns="http://schemas.openxmlformats.org/package/2006/relationships"><Relationship Id="rId1" Type="http://schemas.openxmlformats.org/officeDocument/2006/relationships/slideMaster" Target="../slideMasters/slideMaster35.xml"/></Relationships>
</file>

<file path=ppt/slideLayouts/_rels/slideLayout379.xml.rels><?xml version="1.0" encoding="UTF-8" standalone="yes"?>
<Relationships xmlns="http://schemas.openxmlformats.org/package/2006/relationships"><Relationship Id="rId1" Type="http://schemas.openxmlformats.org/officeDocument/2006/relationships/slideMaster" Target="../slideMasters/slideMaster35.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0.xml.rels><?xml version="1.0" encoding="UTF-8" standalone="yes"?>
<Relationships xmlns="http://schemas.openxmlformats.org/package/2006/relationships"><Relationship Id="rId1" Type="http://schemas.openxmlformats.org/officeDocument/2006/relationships/slideMaster" Target="../slideMasters/slideMaster35.xml"/></Relationships>
</file>

<file path=ppt/slideLayouts/_rels/slideLayout381.xml.rels><?xml version="1.0" encoding="UTF-8" standalone="yes"?>
<Relationships xmlns="http://schemas.openxmlformats.org/package/2006/relationships"><Relationship Id="rId1" Type="http://schemas.openxmlformats.org/officeDocument/2006/relationships/slideMaster" Target="../slideMasters/slideMaster35.xml"/></Relationships>
</file>

<file path=ppt/slideLayouts/_rels/slideLayout382.xml.rels><?xml version="1.0" encoding="UTF-8" standalone="yes"?>
<Relationships xmlns="http://schemas.openxmlformats.org/package/2006/relationships"><Relationship Id="rId1" Type="http://schemas.openxmlformats.org/officeDocument/2006/relationships/slideMaster" Target="../slideMasters/slideMaster35.xml"/></Relationships>
</file>

<file path=ppt/slideLayouts/_rels/slideLayout383.xml.rels><?xml version="1.0" encoding="UTF-8" standalone="yes"?>
<Relationships xmlns="http://schemas.openxmlformats.org/package/2006/relationships"><Relationship Id="rId1" Type="http://schemas.openxmlformats.org/officeDocument/2006/relationships/slideMaster" Target="../slideMasters/slideMaster35.xml"/></Relationships>
</file>

<file path=ppt/slideLayouts/_rels/slideLayout384.xml.rels><?xml version="1.0" encoding="UTF-8" standalone="yes"?>
<Relationships xmlns="http://schemas.openxmlformats.org/package/2006/relationships"><Relationship Id="rId1" Type="http://schemas.openxmlformats.org/officeDocument/2006/relationships/slideMaster" Target="../slideMasters/slideMaster35.xml"/></Relationships>
</file>

<file path=ppt/slideLayouts/_rels/slideLayout385.xml.rels><?xml version="1.0" encoding="UTF-8" standalone="yes"?>
<Relationships xmlns="http://schemas.openxmlformats.org/package/2006/relationships"><Relationship Id="rId1" Type="http://schemas.openxmlformats.org/officeDocument/2006/relationships/slideMaster" Target="../slideMasters/slideMaster35.xml"/></Relationships>
</file>

<file path=ppt/slideLayouts/_rels/slideLayout386.xml.rels><?xml version="1.0" encoding="UTF-8" standalone="yes"?>
<Relationships xmlns="http://schemas.openxmlformats.org/package/2006/relationships"><Relationship Id="rId1" Type="http://schemas.openxmlformats.org/officeDocument/2006/relationships/slideMaster" Target="../slideMasters/slideMaster36.xml"/></Relationships>
</file>

<file path=ppt/slideLayouts/_rels/slideLayout387.xml.rels><?xml version="1.0" encoding="UTF-8" standalone="yes"?>
<Relationships xmlns="http://schemas.openxmlformats.org/package/2006/relationships"><Relationship Id="rId1" Type="http://schemas.openxmlformats.org/officeDocument/2006/relationships/slideMaster" Target="../slideMasters/slideMaster36.xml"/></Relationships>
</file>

<file path=ppt/slideLayouts/_rels/slideLayout388.xml.rels><?xml version="1.0" encoding="UTF-8" standalone="yes"?>
<Relationships xmlns="http://schemas.openxmlformats.org/package/2006/relationships"><Relationship Id="rId1" Type="http://schemas.openxmlformats.org/officeDocument/2006/relationships/slideMaster" Target="../slideMasters/slideMaster36.xml"/></Relationships>
</file>

<file path=ppt/slideLayouts/_rels/slideLayout389.xml.rels><?xml version="1.0" encoding="UTF-8" standalone="yes"?>
<Relationships xmlns="http://schemas.openxmlformats.org/package/2006/relationships"><Relationship Id="rId1" Type="http://schemas.openxmlformats.org/officeDocument/2006/relationships/slideMaster" Target="../slideMasters/slideMaster36.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0.xml.rels><?xml version="1.0" encoding="UTF-8" standalone="yes"?>
<Relationships xmlns="http://schemas.openxmlformats.org/package/2006/relationships"><Relationship Id="rId1" Type="http://schemas.openxmlformats.org/officeDocument/2006/relationships/slideMaster" Target="../slideMasters/slideMaster36.xml"/></Relationships>
</file>

<file path=ppt/slideLayouts/_rels/slideLayout391.xml.rels><?xml version="1.0" encoding="UTF-8" standalone="yes"?>
<Relationships xmlns="http://schemas.openxmlformats.org/package/2006/relationships"><Relationship Id="rId1" Type="http://schemas.openxmlformats.org/officeDocument/2006/relationships/slideMaster" Target="../slideMasters/slideMaster36.xml"/></Relationships>
</file>

<file path=ppt/slideLayouts/_rels/slideLayout392.xml.rels><?xml version="1.0" encoding="UTF-8" standalone="yes"?>
<Relationships xmlns="http://schemas.openxmlformats.org/package/2006/relationships"><Relationship Id="rId1" Type="http://schemas.openxmlformats.org/officeDocument/2006/relationships/slideMaster" Target="../slideMasters/slideMaster36.xml"/></Relationships>
</file>

<file path=ppt/slideLayouts/_rels/slideLayout393.xml.rels><?xml version="1.0" encoding="UTF-8" standalone="yes"?>
<Relationships xmlns="http://schemas.openxmlformats.org/package/2006/relationships"><Relationship Id="rId1" Type="http://schemas.openxmlformats.org/officeDocument/2006/relationships/slideMaster" Target="../slideMasters/slideMaster36.xml"/></Relationships>
</file>

<file path=ppt/slideLayouts/_rels/slideLayout394.xml.rels><?xml version="1.0" encoding="UTF-8" standalone="yes"?>
<Relationships xmlns="http://schemas.openxmlformats.org/package/2006/relationships"><Relationship Id="rId1" Type="http://schemas.openxmlformats.org/officeDocument/2006/relationships/slideMaster" Target="../slideMasters/slideMaster36.xml"/></Relationships>
</file>

<file path=ppt/slideLayouts/_rels/slideLayout395.xml.rels><?xml version="1.0" encoding="UTF-8" standalone="yes"?>
<Relationships xmlns="http://schemas.openxmlformats.org/package/2006/relationships"><Relationship Id="rId1" Type="http://schemas.openxmlformats.org/officeDocument/2006/relationships/slideMaster" Target="../slideMasters/slideMaster36.xml"/></Relationships>
</file>

<file path=ppt/slideLayouts/_rels/slideLayout396.xml.rels><?xml version="1.0" encoding="UTF-8" standalone="yes"?>
<Relationships xmlns="http://schemas.openxmlformats.org/package/2006/relationships"><Relationship Id="rId1" Type="http://schemas.openxmlformats.org/officeDocument/2006/relationships/slideMaster" Target="../slideMasters/slideMaster36.xml"/></Relationships>
</file>

<file path=ppt/slideLayouts/_rels/slideLayout397.xml.rels><?xml version="1.0" encoding="UTF-8" standalone="yes"?>
<Relationships xmlns="http://schemas.openxmlformats.org/package/2006/relationships"><Relationship Id="rId1" Type="http://schemas.openxmlformats.org/officeDocument/2006/relationships/slideMaster" Target="../slideMasters/slideMaster37.xml"/></Relationships>
</file>

<file path=ppt/slideLayouts/_rels/slideLayout398.xml.rels><?xml version="1.0" encoding="UTF-8" standalone="yes"?>
<Relationships xmlns="http://schemas.openxmlformats.org/package/2006/relationships"><Relationship Id="rId1" Type="http://schemas.openxmlformats.org/officeDocument/2006/relationships/slideMaster" Target="../slideMasters/slideMaster37.xml"/></Relationships>
</file>

<file path=ppt/slideLayouts/_rels/slideLayout399.xml.rels><?xml version="1.0" encoding="UTF-8" standalone="yes"?>
<Relationships xmlns="http://schemas.openxmlformats.org/package/2006/relationships"><Relationship Id="rId1" Type="http://schemas.openxmlformats.org/officeDocument/2006/relationships/slideMaster" Target="../slideMasters/slideMaster37.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00.xml.rels><?xml version="1.0" encoding="UTF-8" standalone="yes"?>
<Relationships xmlns="http://schemas.openxmlformats.org/package/2006/relationships"><Relationship Id="rId1" Type="http://schemas.openxmlformats.org/officeDocument/2006/relationships/slideMaster" Target="../slideMasters/slideMaster37.xml"/></Relationships>
</file>

<file path=ppt/slideLayouts/_rels/slideLayout401.xml.rels><?xml version="1.0" encoding="UTF-8" standalone="yes"?>
<Relationships xmlns="http://schemas.openxmlformats.org/package/2006/relationships"><Relationship Id="rId1" Type="http://schemas.openxmlformats.org/officeDocument/2006/relationships/slideMaster" Target="../slideMasters/slideMaster37.xml"/></Relationships>
</file>

<file path=ppt/slideLayouts/_rels/slideLayout402.xml.rels><?xml version="1.0" encoding="UTF-8" standalone="yes"?>
<Relationships xmlns="http://schemas.openxmlformats.org/package/2006/relationships"><Relationship Id="rId1" Type="http://schemas.openxmlformats.org/officeDocument/2006/relationships/slideMaster" Target="../slideMasters/slideMaster37.xml"/></Relationships>
</file>

<file path=ppt/slideLayouts/_rels/slideLayout403.xml.rels><?xml version="1.0" encoding="UTF-8" standalone="yes"?>
<Relationships xmlns="http://schemas.openxmlformats.org/package/2006/relationships"><Relationship Id="rId1" Type="http://schemas.openxmlformats.org/officeDocument/2006/relationships/slideMaster" Target="../slideMasters/slideMaster37.xml"/></Relationships>
</file>

<file path=ppt/slideLayouts/_rels/slideLayout404.xml.rels><?xml version="1.0" encoding="UTF-8" standalone="yes"?>
<Relationships xmlns="http://schemas.openxmlformats.org/package/2006/relationships"><Relationship Id="rId1" Type="http://schemas.openxmlformats.org/officeDocument/2006/relationships/slideMaster" Target="../slideMasters/slideMaster37.xml"/></Relationships>
</file>

<file path=ppt/slideLayouts/_rels/slideLayout405.xml.rels><?xml version="1.0" encoding="UTF-8" standalone="yes"?>
<Relationships xmlns="http://schemas.openxmlformats.org/package/2006/relationships"><Relationship Id="rId1" Type="http://schemas.openxmlformats.org/officeDocument/2006/relationships/slideMaster" Target="../slideMasters/slideMaster37.xml"/></Relationships>
</file>

<file path=ppt/slideLayouts/_rels/slideLayout406.xml.rels><?xml version="1.0" encoding="UTF-8" standalone="yes"?>
<Relationships xmlns="http://schemas.openxmlformats.org/package/2006/relationships"><Relationship Id="rId1" Type="http://schemas.openxmlformats.org/officeDocument/2006/relationships/slideMaster" Target="../slideMasters/slideMaster37.xml"/></Relationships>
</file>

<file path=ppt/slideLayouts/_rels/slideLayout407.xml.rels><?xml version="1.0" encoding="UTF-8" standalone="yes"?>
<Relationships xmlns="http://schemas.openxmlformats.org/package/2006/relationships"><Relationship Id="rId1" Type="http://schemas.openxmlformats.org/officeDocument/2006/relationships/slideMaster" Target="../slideMasters/slideMaster37.xml"/></Relationships>
</file>

<file path=ppt/slideLayouts/_rels/slideLayout408.xml.rels><?xml version="1.0" encoding="UTF-8" standalone="yes"?>
<Relationships xmlns="http://schemas.openxmlformats.org/package/2006/relationships"><Relationship Id="rId1" Type="http://schemas.openxmlformats.org/officeDocument/2006/relationships/slideMaster" Target="../slideMasters/slideMaster38.xml"/></Relationships>
</file>

<file path=ppt/slideLayouts/_rels/slideLayout409.xml.rels><?xml version="1.0" encoding="UTF-8" standalone="yes"?>
<Relationships xmlns="http://schemas.openxmlformats.org/package/2006/relationships"><Relationship Id="rId1" Type="http://schemas.openxmlformats.org/officeDocument/2006/relationships/slideMaster" Target="../slideMasters/slideMaster38.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0.xml.rels><?xml version="1.0" encoding="UTF-8" standalone="yes"?>
<Relationships xmlns="http://schemas.openxmlformats.org/package/2006/relationships"><Relationship Id="rId1" Type="http://schemas.openxmlformats.org/officeDocument/2006/relationships/slideMaster" Target="../slideMasters/slideMaster38.xml"/></Relationships>
</file>

<file path=ppt/slideLayouts/_rels/slideLayout411.xml.rels><?xml version="1.0" encoding="UTF-8" standalone="yes"?>
<Relationships xmlns="http://schemas.openxmlformats.org/package/2006/relationships"><Relationship Id="rId1" Type="http://schemas.openxmlformats.org/officeDocument/2006/relationships/slideMaster" Target="../slideMasters/slideMaster38.xml"/></Relationships>
</file>

<file path=ppt/slideLayouts/_rels/slideLayout412.xml.rels><?xml version="1.0" encoding="UTF-8" standalone="yes"?>
<Relationships xmlns="http://schemas.openxmlformats.org/package/2006/relationships"><Relationship Id="rId1" Type="http://schemas.openxmlformats.org/officeDocument/2006/relationships/slideMaster" Target="../slideMasters/slideMaster38.xml"/></Relationships>
</file>

<file path=ppt/slideLayouts/_rels/slideLayout413.xml.rels><?xml version="1.0" encoding="UTF-8" standalone="yes"?>
<Relationships xmlns="http://schemas.openxmlformats.org/package/2006/relationships"><Relationship Id="rId1" Type="http://schemas.openxmlformats.org/officeDocument/2006/relationships/slideMaster" Target="../slideMasters/slideMaster38.xml"/></Relationships>
</file>

<file path=ppt/slideLayouts/_rels/slideLayout414.xml.rels><?xml version="1.0" encoding="UTF-8" standalone="yes"?>
<Relationships xmlns="http://schemas.openxmlformats.org/package/2006/relationships"><Relationship Id="rId1" Type="http://schemas.openxmlformats.org/officeDocument/2006/relationships/slideMaster" Target="../slideMasters/slideMaster38.xml"/></Relationships>
</file>

<file path=ppt/slideLayouts/_rels/slideLayout415.xml.rels><?xml version="1.0" encoding="UTF-8" standalone="yes"?>
<Relationships xmlns="http://schemas.openxmlformats.org/package/2006/relationships"><Relationship Id="rId1" Type="http://schemas.openxmlformats.org/officeDocument/2006/relationships/slideMaster" Target="../slideMasters/slideMaster38.xml"/></Relationships>
</file>

<file path=ppt/slideLayouts/_rels/slideLayout416.xml.rels><?xml version="1.0" encoding="UTF-8" standalone="yes"?>
<Relationships xmlns="http://schemas.openxmlformats.org/package/2006/relationships"><Relationship Id="rId1" Type="http://schemas.openxmlformats.org/officeDocument/2006/relationships/slideMaster" Target="../slideMasters/slideMaster38.xml"/></Relationships>
</file>

<file path=ppt/slideLayouts/_rels/slideLayout417.xml.rels><?xml version="1.0" encoding="UTF-8" standalone="yes"?>
<Relationships xmlns="http://schemas.openxmlformats.org/package/2006/relationships"><Relationship Id="rId1" Type="http://schemas.openxmlformats.org/officeDocument/2006/relationships/slideMaster" Target="../slideMasters/slideMaster38.xml"/></Relationships>
</file>

<file path=ppt/slideLayouts/_rels/slideLayout418.xml.rels><?xml version="1.0" encoding="UTF-8" standalone="yes"?>
<Relationships xmlns="http://schemas.openxmlformats.org/package/2006/relationships"><Relationship Id="rId1" Type="http://schemas.openxmlformats.org/officeDocument/2006/relationships/slideMaster" Target="../slideMasters/slideMaster38.xml"/></Relationships>
</file>

<file path=ppt/slideLayouts/_rels/slideLayout419.xml.rels><?xml version="1.0" encoding="UTF-8" standalone="yes"?>
<Relationships xmlns="http://schemas.openxmlformats.org/package/2006/relationships"><Relationship Id="rId1" Type="http://schemas.openxmlformats.org/officeDocument/2006/relationships/slideMaster" Target="../slideMasters/slideMaster39.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0.xml.rels><?xml version="1.0" encoding="UTF-8" standalone="yes"?>
<Relationships xmlns="http://schemas.openxmlformats.org/package/2006/relationships"><Relationship Id="rId1" Type="http://schemas.openxmlformats.org/officeDocument/2006/relationships/slideMaster" Target="../slideMasters/slideMaster39.xml"/></Relationships>
</file>

<file path=ppt/slideLayouts/_rels/slideLayout421.xml.rels><?xml version="1.0" encoding="UTF-8" standalone="yes"?>
<Relationships xmlns="http://schemas.openxmlformats.org/package/2006/relationships"><Relationship Id="rId1" Type="http://schemas.openxmlformats.org/officeDocument/2006/relationships/slideMaster" Target="../slideMasters/slideMaster39.xml"/></Relationships>
</file>

<file path=ppt/slideLayouts/_rels/slideLayout422.xml.rels><?xml version="1.0" encoding="UTF-8" standalone="yes"?>
<Relationships xmlns="http://schemas.openxmlformats.org/package/2006/relationships"><Relationship Id="rId1" Type="http://schemas.openxmlformats.org/officeDocument/2006/relationships/slideMaster" Target="../slideMasters/slideMaster39.xml"/></Relationships>
</file>

<file path=ppt/slideLayouts/_rels/slideLayout423.xml.rels><?xml version="1.0" encoding="UTF-8" standalone="yes"?>
<Relationships xmlns="http://schemas.openxmlformats.org/package/2006/relationships"><Relationship Id="rId1" Type="http://schemas.openxmlformats.org/officeDocument/2006/relationships/slideMaster" Target="../slideMasters/slideMaster39.xml"/></Relationships>
</file>

<file path=ppt/slideLayouts/_rels/slideLayout424.xml.rels><?xml version="1.0" encoding="UTF-8" standalone="yes"?>
<Relationships xmlns="http://schemas.openxmlformats.org/package/2006/relationships"><Relationship Id="rId1" Type="http://schemas.openxmlformats.org/officeDocument/2006/relationships/slideMaster" Target="../slideMasters/slideMaster39.xml"/></Relationships>
</file>

<file path=ppt/slideLayouts/_rels/slideLayout425.xml.rels><?xml version="1.0" encoding="UTF-8" standalone="yes"?>
<Relationships xmlns="http://schemas.openxmlformats.org/package/2006/relationships"><Relationship Id="rId1" Type="http://schemas.openxmlformats.org/officeDocument/2006/relationships/slideMaster" Target="../slideMasters/slideMaster39.xml"/></Relationships>
</file>

<file path=ppt/slideLayouts/_rels/slideLayout426.xml.rels><?xml version="1.0" encoding="UTF-8" standalone="yes"?>
<Relationships xmlns="http://schemas.openxmlformats.org/package/2006/relationships"><Relationship Id="rId1" Type="http://schemas.openxmlformats.org/officeDocument/2006/relationships/slideMaster" Target="../slideMasters/slideMaster39.xml"/></Relationships>
</file>

<file path=ppt/slideLayouts/_rels/slideLayout427.xml.rels><?xml version="1.0" encoding="UTF-8" standalone="yes"?>
<Relationships xmlns="http://schemas.openxmlformats.org/package/2006/relationships"><Relationship Id="rId1" Type="http://schemas.openxmlformats.org/officeDocument/2006/relationships/slideMaster" Target="../slideMasters/slideMaster39.xml"/></Relationships>
</file>

<file path=ppt/slideLayouts/_rels/slideLayout428.xml.rels><?xml version="1.0" encoding="UTF-8" standalone="yes"?>
<Relationships xmlns="http://schemas.openxmlformats.org/package/2006/relationships"><Relationship Id="rId1" Type="http://schemas.openxmlformats.org/officeDocument/2006/relationships/slideMaster" Target="../slideMasters/slideMaster39.xml"/></Relationships>
</file>

<file path=ppt/slideLayouts/_rels/slideLayout429.xml.rels><?xml version="1.0" encoding="UTF-8" standalone="yes"?>
<Relationships xmlns="http://schemas.openxmlformats.org/package/2006/relationships"><Relationship Id="rId1" Type="http://schemas.openxmlformats.org/officeDocument/2006/relationships/slideMaster" Target="../slideMasters/slideMaster39.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0.xml.rels><?xml version="1.0" encoding="UTF-8" standalone="yes"?>
<Relationships xmlns="http://schemas.openxmlformats.org/package/2006/relationships"><Relationship Id="rId1" Type="http://schemas.openxmlformats.org/officeDocument/2006/relationships/slideMaster" Target="../slideMasters/slideMaster40.xml"/></Relationships>
</file>

<file path=ppt/slideLayouts/_rels/slideLayout431.xml.rels><?xml version="1.0" encoding="UTF-8" standalone="yes"?>
<Relationships xmlns="http://schemas.openxmlformats.org/package/2006/relationships"><Relationship Id="rId1" Type="http://schemas.openxmlformats.org/officeDocument/2006/relationships/slideMaster" Target="../slideMasters/slideMaster40.xml"/></Relationships>
</file>

<file path=ppt/slideLayouts/_rels/slideLayout432.xml.rels><?xml version="1.0" encoding="UTF-8" standalone="yes"?>
<Relationships xmlns="http://schemas.openxmlformats.org/package/2006/relationships"><Relationship Id="rId1" Type="http://schemas.openxmlformats.org/officeDocument/2006/relationships/slideMaster" Target="../slideMasters/slideMaster40.xml"/></Relationships>
</file>

<file path=ppt/slideLayouts/_rels/slideLayout433.xml.rels><?xml version="1.0" encoding="UTF-8" standalone="yes"?>
<Relationships xmlns="http://schemas.openxmlformats.org/package/2006/relationships"><Relationship Id="rId1" Type="http://schemas.openxmlformats.org/officeDocument/2006/relationships/slideMaster" Target="../slideMasters/slideMaster40.xml"/></Relationships>
</file>

<file path=ppt/slideLayouts/_rels/slideLayout434.xml.rels><?xml version="1.0" encoding="UTF-8" standalone="yes"?>
<Relationships xmlns="http://schemas.openxmlformats.org/package/2006/relationships"><Relationship Id="rId1" Type="http://schemas.openxmlformats.org/officeDocument/2006/relationships/slideMaster" Target="../slideMasters/slideMaster40.xml"/></Relationships>
</file>

<file path=ppt/slideLayouts/_rels/slideLayout435.xml.rels><?xml version="1.0" encoding="UTF-8" standalone="yes"?>
<Relationships xmlns="http://schemas.openxmlformats.org/package/2006/relationships"><Relationship Id="rId1" Type="http://schemas.openxmlformats.org/officeDocument/2006/relationships/slideMaster" Target="../slideMasters/slideMaster40.xml"/></Relationships>
</file>

<file path=ppt/slideLayouts/_rels/slideLayout436.xml.rels><?xml version="1.0" encoding="UTF-8" standalone="yes"?>
<Relationships xmlns="http://schemas.openxmlformats.org/package/2006/relationships"><Relationship Id="rId1" Type="http://schemas.openxmlformats.org/officeDocument/2006/relationships/slideMaster" Target="../slideMasters/slideMaster40.xml"/></Relationships>
</file>

<file path=ppt/slideLayouts/_rels/slideLayout437.xml.rels><?xml version="1.0" encoding="UTF-8" standalone="yes"?>
<Relationships xmlns="http://schemas.openxmlformats.org/package/2006/relationships"><Relationship Id="rId1" Type="http://schemas.openxmlformats.org/officeDocument/2006/relationships/slideMaster" Target="../slideMasters/slideMaster40.xml"/></Relationships>
</file>

<file path=ppt/slideLayouts/_rels/slideLayout438.xml.rels><?xml version="1.0" encoding="UTF-8" standalone="yes"?>
<Relationships xmlns="http://schemas.openxmlformats.org/package/2006/relationships"><Relationship Id="rId1" Type="http://schemas.openxmlformats.org/officeDocument/2006/relationships/slideMaster" Target="../slideMasters/slideMaster40.xml"/></Relationships>
</file>

<file path=ppt/slideLayouts/_rels/slideLayout439.xml.rels><?xml version="1.0" encoding="UTF-8" standalone="yes"?>
<Relationships xmlns="http://schemas.openxmlformats.org/package/2006/relationships"><Relationship Id="rId1" Type="http://schemas.openxmlformats.org/officeDocument/2006/relationships/slideMaster" Target="../slideMasters/slideMaster40.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0.xml.rels><?xml version="1.0" encoding="UTF-8" standalone="yes"?>
<Relationships xmlns="http://schemas.openxmlformats.org/package/2006/relationships"><Relationship Id="rId1" Type="http://schemas.openxmlformats.org/officeDocument/2006/relationships/slideMaster" Target="../slideMasters/slideMaster40.xml"/></Relationships>
</file>

<file path=ppt/slideLayouts/_rels/slideLayout441.xml.rels><?xml version="1.0" encoding="UTF-8" standalone="yes"?>
<Relationships xmlns="http://schemas.openxmlformats.org/package/2006/relationships"><Relationship Id="rId1" Type="http://schemas.openxmlformats.org/officeDocument/2006/relationships/slideMaster" Target="../slideMasters/slideMaster41.xml"/></Relationships>
</file>

<file path=ppt/slideLayouts/_rels/slideLayout442.xml.rels><?xml version="1.0" encoding="UTF-8" standalone="yes"?>
<Relationships xmlns="http://schemas.openxmlformats.org/package/2006/relationships"><Relationship Id="rId1" Type="http://schemas.openxmlformats.org/officeDocument/2006/relationships/slideMaster" Target="../slideMasters/slideMaster41.xml"/></Relationships>
</file>

<file path=ppt/slideLayouts/_rels/slideLayout443.xml.rels><?xml version="1.0" encoding="UTF-8" standalone="yes"?>
<Relationships xmlns="http://schemas.openxmlformats.org/package/2006/relationships"><Relationship Id="rId1" Type="http://schemas.openxmlformats.org/officeDocument/2006/relationships/slideMaster" Target="../slideMasters/slideMaster41.xml"/></Relationships>
</file>

<file path=ppt/slideLayouts/_rels/slideLayout444.xml.rels><?xml version="1.0" encoding="UTF-8" standalone="yes"?>
<Relationships xmlns="http://schemas.openxmlformats.org/package/2006/relationships"><Relationship Id="rId1" Type="http://schemas.openxmlformats.org/officeDocument/2006/relationships/slideMaster" Target="../slideMasters/slideMaster41.xml"/></Relationships>
</file>

<file path=ppt/slideLayouts/_rels/slideLayout445.xml.rels><?xml version="1.0" encoding="UTF-8" standalone="yes"?>
<Relationships xmlns="http://schemas.openxmlformats.org/package/2006/relationships"><Relationship Id="rId1" Type="http://schemas.openxmlformats.org/officeDocument/2006/relationships/slideMaster" Target="../slideMasters/slideMaster41.xml"/></Relationships>
</file>

<file path=ppt/slideLayouts/_rels/slideLayout446.xml.rels><?xml version="1.0" encoding="UTF-8" standalone="yes"?>
<Relationships xmlns="http://schemas.openxmlformats.org/package/2006/relationships"><Relationship Id="rId1" Type="http://schemas.openxmlformats.org/officeDocument/2006/relationships/slideMaster" Target="../slideMasters/slideMaster41.xml"/></Relationships>
</file>

<file path=ppt/slideLayouts/_rels/slideLayout447.xml.rels><?xml version="1.0" encoding="UTF-8" standalone="yes"?>
<Relationships xmlns="http://schemas.openxmlformats.org/package/2006/relationships"><Relationship Id="rId1" Type="http://schemas.openxmlformats.org/officeDocument/2006/relationships/slideMaster" Target="../slideMasters/slideMaster41.xml"/></Relationships>
</file>

<file path=ppt/slideLayouts/_rels/slideLayout448.xml.rels><?xml version="1.0" encoding="UTF-8" standalone="yes"?>
<Relationships xmlns="http://schemas.openxmlformats.org/package/2006/relationships"><Relationship Id="rId1" Type="http://schemas.openxmlformats.org/officeDocument/2006/relationships/slideMaster" Target="../slideMasters/slideMaster41.xml"/></Relationships>
</file>

<file path=ppt/slideLayouts/_rels/slideLayout449.xml.rels><?xml version="1.0" encoding="UTF-8" standalone="yes"?>
<Relationships xmlns="http://schemas.openxmlformats.org/package/2006/relationships"><Relationship Id="rId1" Type="http://schemas.openxmlformats.org/officeDocument/2006/relationships/slideMaster" Target="../slideMasters/slideMaster41.xml"/></Relationships>
</file>

<file path=ppt/slideLayouts/_rels/slideLayout45.xml.rels><?xml version="1.0" encoding="UTF-8" standalone="yes"?>
<Relationships xmlns="http://schemas.openxmlformats.org/package/2006/relationships"><Relationship Id="rId2" Type="http://schemas.openxmlformats.org/officeDocument/2006/relationships/slideMaster" Target="../slideMasters/slideMaster5.xml"/><Relationship Id="rId1" Type="http://schemas.openxmlformats.org/officeDocument/2006/relationships/themeOverride" Target="../theme/themeOverride1.xml"/></Relationships>
</file>

<file path=ppt/slideLayouts/_rels/slideLayout450.xml.rels><?xml version="1.0" encoding="UTF-8" standalone="yes"?>
<Relationships xmlns="http://schemas.openxmlformats.org/package/2006/relationships"><Relationship Id="rId1" Type="http://schemas.openxmlformats.org/officeDocument/2006/relationships/slideMaster" Target="../slideMasters/slideMaster41.xml"/></Relationships>
</file>

<file path=ppt/slideLayouts/_rels/slideLayout451.xml.rels><?xml version="1.0" encoding="UTF-8" standalone="yes"?>
<Relationships xmlns="http://schemas.openxmlformats.org/package/2006/relationships"><Relationship Id="rId1" Type="http://schemas.openxmlformats.org/officeDocument/2006/relationships/slideMaster" Target="../slideMasters/slideMaster41.xml"/></Relationships>
</file>

<file path=ppt/slideLayouts/_rels/slideLayout452.xml.rels><?xml version="1.0" encoding="UTF-8" standalone="yes"?>
<Relationships xmlns="http://schemas.openxmlformats.org/package/2006/relationships"><Relationship Id="rId1" Type="http://schemas.openxmlformats.org/officeDocument/2006/relationships/slideMaster" Target="../slideMasters/slideMaster42.xml"/></Relationships>
</file>

<file path=ppt/slideLayouts/_rels/slideLayout453.xml.rels><?xml version="1.0" encoding="UTF-8" standalone="yes"?>
<Relationships xmlns="http://schemas.openxmlformats.org/package/2006/relationships"><Relationship Id="rId1" Type="http://schemas.openxmlformats.org/officeDocument/2006/relationships/slideMaster" Target="../slideMasters/slideMaster42.xml"/></Relationships>
</file>

<file path=ppt/slideLayouts/_rels/slideLayout454.xml.rels><?xml version="1.0" encoding="UTF-8" standalone="yes"?>
<Relationships xmlns="http://schemas.openxmlformats.org/package/2006/relationships"><Relationship Id="rId1" Type="http://schemas.openxmlformats.org/officeDocument/2006/relationships/slideMaster" Target="../slideMasters/slideMaster42.xml"/></Relationships>
</file>

<file path=ppt/slideLayouts/_rels/slideLayout455.xml.rels><?xml version="1.0" encoding="UTF-8" standalone="yes"?>
<Relationships xmlns="http://schemas.openxmlformats.org/package/2006/relationships"><Relationship Id="rId1" Type="http://schemas.openxmlformats.org/officeDocument/2006/relationships/slideMaster" Target="../slideMasters/slideMaster42.xml"/></Relationships>
</file>

<file path=ppt/slideLayouts/_rels/slideLayout456.xml.rels><?xml version="1.0" encoding="UTF-8" standalone="yes"?>
<Relationships xmlns="http://schemas.openxmlformats.org/package/2006/relationships"><Relationship Id="rId1" Type="http://schemas.openxmlformats.org/officeDocument/2006/relationships/slideMaster" Target="../slideMasters/slideMaster42.xml"/></Relationships>
</file>

<file path=ppt/slideLayouts/_rels/slideLayout457.xml.rels><?xml version="1.0" encoding="UTF-8" standalone="yes"?>
<Relationships xmlns="http://schemas.openxmlformats.org/package/2006/relationships"><Relationship Id="rId1" Type="http://schemas.openxmlformats.org/officeDocument/2006/relationships/slideMaster" Target="../slideMasters/slideMaster42.xml"/></Relationships>
</file>

<file path=ppt/slideLayouts/_rels/slideLayout458.xml.rels><?xml version="1.0" encoding="UTF-8" standalone="yes"?>
<Relationships xmlns="http://schemas.openxmlformats.org/package/2006/relationships"><Relationship Id="rId1" Type="http://schemas.openxmlformats.org/officeDocument/2006/relationships/slideMaster" Target="../slideMasters/slideMaster42.xml"/></Relationships>
</file>

<file path=ppt/slideLayouts/_rels/slideLayout459.xml.rels><?xml version="1.0" encoding="UTF-8" standalone="yes"?>
<Relationships xmlns="http://schemas.openxmlformats.org/package/2006/relationships"><Relationship Id="rId1" Type="http://schemas.openxmlformats.org/officeDocument/2006/relationships/slideMaster" Target="../slideMasters/slideMaster42.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0.xml.rels><?xml version="1.0" encoding="UTF-8" standalone="yes"?>
<Relationships xmlns="http://schemas.openxmlformats.org/package/2006/relationships"><Relationship Id="rId1" Type="http://schemas.openxmlformats.org/officeDocument/2006/relationships/slideMaster" Target="../slideMasters/slideMaster42.xml"/></Relationships>
</file>

<file path=ppt/slideLayouts/_rels/slideLayout461.xml.rels><?xml version="1.0" encoding="UTF-8" standalone="yes"?>
<Relationships xmlns="http://schemas.openxmlformats.org/package/2006/relationships"><Relationship Id="rId1" Type="http://schemas.openxmlformats.org/officeDocument/2006/relationships/slideMaster" Target="../slideMasters/slideMaster42.xml"/></Relationships>
</file>

<file path=ppt/slideLayouts/_rels/slideLayout462.xml.rels><?xml version="1.0" encoding="UTF-8" standalone="yes"?>
<Relationships xmlns="http://schemas.openxmlformats.org/package/2006/relationships"><Relationship Id="rId1" Type="http://schemas.openxmlformats.org/officeDocument/2006/relationships/slideMaster" Target="../slideMasters/slideMaster42.xml"/></Relationships>
</file>

<file path=ppt/slideLayouts/_rels/slideLayout463.xml.rels><?xml version="1.0" encoding="UTF-8" standalone="yes"?>
<Relationships xmlns="http://schemas.openxmlformats.org/package/2006/relationships"><Relationship Id="rId1" Type="http://schemas.openxmlformats.org/officeDocument/2006/relationships/slideMaster" Target="../slideMasters/slideMaster43.xml"/></Relationships>
</file>

<file path=ppt/slideLayouts/_rels/slideLayout464.xml.rels><?xml version="1.0" encoding="UTF-8" standalone="yes"?>
<Relationships xmlns="http://schemas.openxmlformats.org/package/2006/relationships"><Relationship Id="rId1" Type="http://schemas.openxmlformats.org/officeDocument/2006/relationships/slideMaster" Target="../slideMasters/slideMaster43.xml"/></Relationships>
</file>

<file path=ppt/slideLayouts/_rels/slideLayout465.xml.rels><?xml version="1.0" encoding="UTF-8" standalone="yes"?>
<Relationships xmlns="http://schemas.openxmlformats.org/package/2006/relationships"><Relationship Id="rId1" Type="http://schemas.openxmlformats.org/officeDocument/2006/relationships/slideMaster" Target="../slideMasters/slideMaster43.xml"/></Relationships>
</file>

<file path=ppt/slideLayouts/_rels/slideLayout466.xml.rels><?xml version="1.0" encoding="UTF-8" standalone="yes"?>
<Relationships xmlns="http://schemas.openxmlformats.org/package/2006/relationships"><Relationship Id="rId1" Type="http://schemas.openxmlformats.org/officeDocument/2006/relationships/slideMaster" Target="../slideMasters/slideMaster43.xml"/></Relationships>
</file>

<file path=ppt/slideLayouts/_rels/slideLayout467.xml.rels><?xml version="1.0" encoding="UTF-8" standalone="yes"?>
<Relationships xmlns="http://schemas.openxmlformats.org/package/2006/relationships"><Relationship Id="rId1" Type="http://schemas.openxmlformats.org/officeDocument/2006/relationships/slideMaster" Target="../slideMasters/slideMaster43.xml"/></Relationships>
</file>

<file path=ppt/slideLayouts/_rels/slideLayout468.xml.rels><?xml version="1.0" encoding="UTF-8" standalone="yes"?>
<Relationships xmlns="http://schemas.openxmlformats.org/package/2006/relationships"><Relationship Id="rId1" Type="http://schemas.openxmlformats.org/officeDocument/2006/relationships/slideMaster" Target="../slideMasters/slideMaster43.xml"/></Relationships>
</file>

<file path=ppt/slideLayouts/_rels/slideLayout469.xml.rels><?xml version="1.0" encoding="UTF-8" standalone="yes"?>
<Relationships xmlns="http://schemas.openxmlformats.org/package/2006/relationships"><Relationship Id="rId1" Type="http://schemas.openxmlformats.org/officeDocument/2006/relationships/slideMaster" Target="../slideMasters/slideMaster43.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0.xml.rels><?xml version="1.0" encoding="UTF-8" standalone="yes"?>
<Relationships xmlns="http://schemas.openxmlformats.org/package/2006/relationships"><Relationship Id="rId1" Type="http://schemas.openxmlformats.org/officeDocument/2006/relationships/slideMaster" Target="../slideMasters/slideMaster43.xml"/></Relationships>
</file>

<file path=ppt/slideLayouts/_rels/slideLayout471.xml.rels><?xml version="1.0" encoding="UTF-8" standalone="yes"?>
<Relationships xmlns="http://schemas.openxmlformats.org/package/2006/relationships"><Relationship Id="rId1" Type="http://schemas.openxmlformats.org/officeDocument/2006/relationships/slideMaster" Target="../slideMasters/slideMaster43.xml"/></Relationships>
</file>

<file path=ppt/slideLayouts/_rels/slideLayout472.xml.rels><?xml version="1.0" encoding="UTF-8" standalone="yes"?>
<Relationships xmlns="http://schemas.openxmlformats.org/package/2006/relationships"><Relationship Id="rId1" Type="http://schemas.openxmlformats.org/officeDocument/2006/relationships/slideMaster" Target="../slideMasters/slideMaster43.xml"/></Relationships>
</file>

<file path=ppt/slideLayouts/_rels/slideLayout473.xml.rels><?xml version="1.0" encoding="UTF-8" standalone="yes"?>
<Relationships xmlns="http://schemas.openxmlformats.org/package/2006/relationships"><Relationship Id="rId1" Type="http://schemas.openxmlformats.org/officeDocument/2006/relationships/slideMaster" Target="../slideMasters/slideMaster43.xml"/></Relationships>
</file>

<file path=ppt/slideLayouts/_rels/slideLayout474.xml.rels><?xml version="1.0" encoding="UTF-8" standalone="yes"?>
<Relationships xmlns="http://schemas.openxmlformats.org/package/2006/relationships"><Relationship Id="rId1" Type="http://schemas.openxmlformats.org/officeDocument/2006/relationships/slideMaster" Target="../slideMasters/slideMaster44.xml"/></Relationships>
</file>

<file path=ppt/slideLayouts/_rels/slideLayout475.xml.rels><?xml version="1.0" encoding="UTF-8" standalone="yes"?>
<Relationships xmlns="http://schemas.openxmlformats.org/package/2006/relationships"><Relationship Id="rId1" Type="http://schemas.openxmlformats.org/officeDocument/2006/relationships/slideMaster" Target="../slideMasters/slideMaster44.xml"/></Relationships>
</file>

<file path=ppt/slideLayouts/_rels/slideLayout476.xml.rels><?xml version="1.0" encoding="UTF-8" standalone="yes"?>
<Relationships xmlns="http://schemas.openxmlformats.org/package/2006/relationships"><Relationship Id="rId1" Type="http://schemas.openxmlformats.org/officeDocument/2006/relationships/slideMaster" Target="../slideMasters/slideMaster44.xml"/></Relationships>
</file>

<file path=ppt/slideLayouts/_rels/slideLayout477.xml.rels><?xml version="1.0" encoding="UTF-8" standalone="yes"?>
<Relationships xmlns="http://schemas.openxmlformats.org/package/2006/relationships"><Relationship Id="rId1" Type="http://schemas.openxmlformats.org/officeDocument/2006/relationships/slideMaster" Target="../slideMasters/slideMaster44.xml"/></Relationships>
</file>

<file path=ppt/slideLayouts/_rels/slideLayout478.xml.rels><?xml version="1.0" encoding="UTF-8" standalone="yes"?>
<Relationships xmlns="http://schemas.openxmlformats.org/package/2006/relationships"><Relationship Id="rId1" Type="http://schemas.openxmlformats.org/officeDocument/2006/relationships/slideMaster" Target="../slideMasters/slideMaster44.xml"/></Relationships>
</file>

<file path=ppt/slideLayouts/_rels/slideLayout479.xml.rels><?xml version="1.0" encoding="UTF-8" standalone="yes"?>
<Relationships xmlns="http://schemas.openxmlformats.org/package/2006/relationships"><Relationship Id="rId1" Type="http://schemas.openxmlformats.org/officeDocument/2006/relationships/slideMaster" Target="../slideMasters/slideMaster4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0.xml.rels><?xml version="1.0" encoding="UTF-8" standalone="yes"?>
<Relationships xmlns="http://schemas.openxmlformats.org/package/2006/relationships"><Relationship Id="rId1" Type="http://schemas.openxmlformats.org/officeDocument/2006/relationships/slideMaster" Target="../slideMasters/slideMaster44.xml"/></Relationships>
</file>

<file path=ppt/slideLayouts/_rels/slideLayout481.xml.rels><?xml version="1.0" encoding="UTF-8" standalone="yes"?>
<Relationships xmlns="http://schemas.openxmlformats.org/package/2006/relationships"><Relationship Id="rId1" Type="http://schemas.openxmlformats.org/officeDocument/2006/relationships/slideMaster" Target="../slideMasters/slideMaster44.xml"/></Relationships>
</file>

<file path=ppt/slideLayouts/_rels/slideLayout482.xml.rels><?xml version="1.0" encoding="UTF-8" standalone="yes"?>
<Relationships xmlns="http://schemas.openxmlformats.org/package/2006/relationships"><Relationship Id="rId1" Type="http://schemas.openxmlformats.org/officeDocument/2006/relationships/slideMaster" Target="../slideMasters/slideMaster44.xml"/></Relationships>
</file>

<file path=ppt/slideLayouts/_rels/slideLayout483.xml.rels><?xml version="1.0" encoding="UTF-8" standalone="yes"?>
<Relationships xmlns="http://schemas.openxmlformats.org/package/2006/relationships"><Relationship Id="rId1" Type="http://schemas.openxmlformats.org/officeDocument/2006/relationships/slideMaster" Target="../slideMasters/slideMaster44.xml"/></Relationships>
</file>

<file path=ppt/slideLayouts/_rels/slideLayout484.xml.rels><?xml version="1.0" encoding="UTF-8" standalone="yes"?>
<Relationships xmlns="http://schemas.openxmlformats.org/package/2006/relationships"><Relationship Id="rId1" Type="http://schemas.openxmlformats.org/officeDocument/2006/relationships/slideMaster" Target="../slideMasters/slideMaster44.xml"/></Relationships>
</file>

<file path=ppt/slideLayouts/_rels/slideLayout485.xml.rels><?xml version="1.0" encoding="UTF-8" standalone="yes"?>
<Relationships xmlns="http://schemas.openxmlformats.org/package/2006/relationships"><Relationship Id="rId1" Type="http://schemas.openxmlformats.org/officeDocument/2006/relationships/slideMaster" Target="../slideMasters/slideMaster45.xml"/></Relationships>
</file>

<file path=ppt/slideLayouts/_rels/slideLayout486.xml.rels><?xml version="1.0" encoding="UTF-8" standalone="yes"?>
<Relationships xmlns="http://schemas.openxmlformats.org/package/2006/relationships"><Relationship Id="rId1" Type="http://schemas.openxmlformats.org/officeDocument/2006/relationships/slideMaster" Target="../slideMasters/slideMaster45.xml"/></Relationships>
</file>

<file path=ppt/slideLayouts/_rels/slideLayout487.xml.rels><?xml version="1.0" encoding="UTF-8" standalone="yes"?>
<Relationships xmlns="http://schemas.openxmlformats.org/package/2006/relationships"><Relationship Id="rId1" Type="http://schemas.openxmlformats.org/officeDocument/2006/relationships/slideMaster" Target="../slideMasters/slideMaster45.xml"/></Relationships>
</file>

<file path=ppt/slideLayouts/_rels/slideLayout488.xml.rels><?xml version="1.0" encoding="UTF-8" standalone="yes"?>
<Relationships xmlns="http://schemas.openxmlformats.org/package/2006/relationships"><Relationship Id="rId1" Type="http://schemas.openxmlformats.org/officeDocument/2006/relationships/slideMaster" Target="../slideMasters/slideMaster45.xml"/></Relationships>
</file>

<file path=ppt/slideLayouts/_rels/slideLayout489.xml.rels><?xml version="1.0" encoding="UTF-8" standalone="yes"?>
<Relationships xmlns="http://schemas.openxmlformats.org/package/2006/relationships"><Relationship Id="rId1" Type="http://schemas.openxmlformats.org/officeDocument/2006/relationships/slideMaster" Target="../slideMasters/slideMaster4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0.xml.rels><?xml version="1.0" encoding="UTF-8" standalone="yes"?>
<Relationships xmlns="http://schemas.openxmlformats.org/package/2006/relationships"><Relationship Id="rId1" Type="http://schemas.openxmlformats.org/officeDocument/2006/relationships/slideMaster" Target="../slideMasters/slideMaster45.xml"/></Relationships>
</file>

<file path=ppt/slideLayouts/_rels/slideLayout491.xml.rels><?xml version="1.0" encoding="UTF-8" standalone="yes"?>
<Relationships xmlns="http://schemas.openxmlformats.org/package/2006/relationships"><Relationship Id="rId1" Type="http://schemas.openxmlformats.org/officeDocument/2006/relationships/slideMaster" Target="../slideMasters/slideMaster45.xml"/></Relationships>
</file>

<file path=ppt/slideLayouts/_rels/slideLayout492.xml.rels><?xml version="1.0" encoding="UTF-8" standalone="yes"?>
<Relationships xmlns="http://schemas.openxmlformats.org/package/2006/relationships"><Relationship Id="rId1" Type="http://schemas.openxmlformats.org/officeDocument/2006/relationships/slideMaster" Target="../slideMasters/slideMaster45.xml"/></Relationships>
</file>

<file path=ppt/slideLayouts/_rels/slideLayout493.xml.rels><?xml version="1.0" encoding="UTF-8" standalone="yes"?>
<Relationships xmlns="http://schemas.openxmlformats.org/package/2006/relationships"><Relationship Id="rId1" Type="http://schemas.openxmlformats.org/officeDocument/2006/relationships/slideMaster" Target="../slideMasters/slideMaster45.xml"/></Relationships>
</file>

<file path=ppt/slideLayouts/_rels/slideLayout494.xml.rels><?xml version="1.0" encoding="UTF-8" standalone="yes"?>
<Relationships xmlns="http://schemas.openxmlformats.org/package/2006/relationships"><Relationship Id="rId1" Type="http://schemas.openxmlformats.org/officeDocument/2006/relationships/slideMaster" Target="../slideMasters/slideMaster45.xml"/></Relationships>
</file>

<file path=ppt/slideLayouts/_rels/slideLayout495.xml.rels><?xml version="1.0" encoding="UTF-8" standalone="yes"?>
<Relationships xmlns="http://schemas.openxmlformats.org/package/2006/relationships"><Relationship Id="rId1" Type="http://schemas.openxmlformats.org/officeDocument/2006/relationships/slideMaster" Target="../slideMasters/slideMaster45.xml"/></Relationships>
</file>

<file path=ppt/slideLayouts/_rels/slideLayout496.xml.rels><?xml version="1.0" encoding="UTF-8" standalone="yes"?>
<Relationships xmlns="http://schemas.openxmlformats.org/package/2006/relationships"><Relationship Id="rId1" Type="http://schemas.openxmlformats.org/officeDocument/2006/relationships/slideMaster" Target="../slideMasters/slideMaster46.xml"/></Relationships>
</file>

<file path=ppt/slideLayouts/_rels/slideLayout497.xml.rels><?xml version="1.0" encoding="UTF-8" standalone="yes"?>
<Relationships xmlns="http://schemas.openxmlformats.org/package/2006/relationships"><Relationship Id="rId1" Type="http://schemas.openxmlformats.org/officeDocument/2006/relationships/slideMaster" Target="../slideMasters/slideMaster46.xml"/></Relationships>
</file>

<file path=ppt/slideLayouts/_rels/slideLayout498.xml.rels><?xml version="1.0" encoding="UTF-8" standalone="yes"?>
<Relationships xmlns="http://schemas.openxmlformats.org/package/2006/relationships"><Relationship Id="rId1" Type="http://schemas.openxmlformats.org/officeDocument/2006/relationships/slideMaster" Target="../slideMasters/slideMaster46.xml"/></Relationships>
</file>

<file path=ppt/slideLayouts/_rels/slideLayout499.xml.rels><?xml version="1.0" encoding="UTF-8" standalone="yes"?>
<Relationships xmlns="http://schemas.openxmlformats.org/package/2006/relationships"><Relationship Id="rId1" Type="http://schemas.openxmlformats.org/officeDocument/2006/relationships/slideMaster" Target="../slideMasters/slideMaster46.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00.xml.rels><?xml version="1.0" encoding="UTF-8" standalone="yes"?>
<Relationships xmlns="http://schemas.openxmlformats.org/package/2006/relationships"><Relationship Id="rId1" Type="http://schemas.openxmlformats.org/officeDocument/2006/relationships/slideMaster" Target="../slideMasters/slideMaster46.xml"/></Relationships>
</file>

<file path=ppt/slideLayouts/_rels/slideLayout501.xml.rels><?xml version="1.0" encoding="UTF-8" standalone="yes"?>
<Relationships xmlns="http://schemas.openxmlformats.org/package/2006/relationships"><Relationship Id="rId1" Type="http://schemas.openxmlformats.org/officeDocument/2006/relationships/slideMaster" Target="../slideMasters/slideMaster46.xml"/></Relationships>
</file>

<file path=ppt/slideLayouts/_rels/slideLayout502.xml.rels><?xml version="1.0" encoding="UTF-8" standalone="yes"?>
<Relationships xmlns="http://schemas.openxmlformats.org/package/2006/relationships"><Relationship Id="rId1" Type="http://schemas.openxmlformats.org/officeDocument/2006/relationships/slideMaster" Target="../slideMasters/slideMaster46.xml"/></Relationships>
</file>

<file path=ppt/slideLayouts/_rels/slideLayout503.xml.rels><?xml version="1.0" encoding="UTF-8" standalone="yes"?>
<Relationships xmlns="http://schemas.openxmlformats.org/package/2006/relationships"><Relationship Id="rId1" Type="http://schemas.openxmlformats.org/officeDocument/2006/relationships/slideMaster" Target="../slideMasters/slideMaster46.xml"/></Relationships>
</file>

<file path=ppt/slideLayouts/_rels/slideLayout504.xml.rels><?xml version="1.0" encoding="UTF-8" standalone="yes"?>
<Relationships xmlns="http://schemas.openxmlformats.org/package/2006/relationships"><Relationship Id="rId1" Type="http://schemas.openxmlformats.org/officeDocument/2006/relationships/slideMaster" Target="../slideMasters/slideMaster46.xml"/></Relationships>
</file>

<file path=ppt/slideLayouts/_rels/slideLayout505.xml.rels><?xml version="1.0" encoding="UTF-8" standalone="yes"?>
<Relationships xmlns="http://schemas.openxmlformats.org/package/2006/relationships"><Relationship Id="rId1" Type="http://schemas.openxmlformats.org/officeDocument/2006/relationships/slideMaster" Target="../slideMasters/slideMaster46.xml"/></Relationships>
</file>

<file path=ppt/slideLayouts/_rels/slideLayout506.xml.rels><?xml version="1.0" encoding="UTF-8" standalone="yes"?>
<Relationships xmlns="http://schemas.openxmlformats.org/package/2006/relationships"><Relationship Id="rId1" Type="http://schemas.openxmlformats.org/officeDocument/2006/relationships/slideMaster" Target="../slideMasters/slideMaster46.xml"/></Relationships>
</file>

<file path=ppt/slideLayouts/_rels/slideLayout507.xml.rels><?xml version="1.0" encoding="UTF-8" standalone="yes"?>
<Relationships xmlns="http://schemas.openxmlformats.org/package/2006/relationships"><Relationship Id="rId1" Type="http://schemas.openxmlformats.org/officeDocument/2006/relationships/slideMaster" Target="../slideMasters/slideMaster47.xml"/></Relationships>
</file>

<file path=ppt/slideLayouts/_rels/slideLayout508.xml.rels><?xml version="1.0" encoding="UTF-8" standalone="yes"?>
<Relationships xmlns="http://schemas.openxmlformats.org/package/2006/relationships"><Relationship Id="rId1" Type="http://schemas.openxmlformats.org/officeDocument/2006/relationships/slideMaster" Target="../slideMasters/slideMaster47.xml"/></Relationships>
</file>

<file path=ppt/slideLayouts/_rels/slideLayout509.xml.rels><?xml version="1.0" encoding="UTF-8" standalone="yes"?>
<Relationships xmlns="http://schemas.openxmlformats.org/package/2006/relationships"><Relationship Id="rId1" Type="http://schemas.openxmlformats.org/officeDocument/2006/relationships/slideMaster" Target="../slideMasters/slideMaster47.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0.xml.rels><?xml version="1.0" encoding="UTF-8" standalone="yes"?>
<Relationships xmlns="http://schemas.openxmlformats.org/package/2006/relationships"><Relationship Id="rId1" Type="http://schemas.openxmlformats.org/officeDocument/2006/relationships/slideMaster" Target="../slideMasters/slideMaster47.xml"/></Relationships>
</file>

<file path=ppt/slideLayouts/_rels/slideLayout511.xml.rels><?xml version="1.0" encoding="UTF-8" standalone="yes"?>
<Relationships xmlns="http://schemas.openxmlformats.org/package/2006/relationships"><Relationship Id="rId1" Type="http://schemas.openxmlformats.org/officeDocument/2006/relationships/slideMaster" Target="../slideMasters/slideMaster47.xml"/></Relationships>
</file>

<file path=ppt/slideLayouts/_rels/slideLayout512.xml.rels><?xml version="1.0" encoding="UTF-8" standalone="yes"?>
<Relationships xmlns="http://schemas.openxmlformats.org/package/2006/relationships"><Relationship Id="rId1" Type="http://schemas.openxmlformats.org/officeDocument/2006/relationships/slideMaster" Target="../slideMasters/slideMaster47.xml"/></Relationships>
</file>

<file path=ppt/slideLayouts/_rels/slideLayout513.xml.rels><?xml version="1.0" encoding="UTF-8" standalone="yes"?>
<Relationships xmlns="http://schemas.openxmlformats.org/package/2006/relationships"><Relationship Id="rId1" Type="http://schemas.openxmlformats.org/officeDocument/2006/relationships/slideMaster" Target="../slideMasters/slideMaster47.xml"/></Relationships>
</file>

<file path=ppt/slideLayouts/_rels/slideLayout514.xml.rels><?xml version="1.0" encoding="UTF-8" standalone="yes"?>
<Relationships xmlns="http://schemas.openxmlformats.org/package/2006/relationships"><Relationship Id="rId1" Type="http://schemas.openxmlformats.org/officeDocument/2006/relationships/slideMaster" Target="../slideMasters/slideMaster47.xml"/></Relationships>
</file>

<file path=ppt/slideLayouts/_rels/slideLayout515.xml.rels><?xml version="1.0" encoding="UTF-8" standalone="yes"?>
<Relationships xmlns="http://schemas.openxmlformats.org/package/2006/relationships"><Relationship Id="rId1" Type="http://schemas.openxmlformats.org/officeDocument/2006/relationships/slideMaster" Target="../slideMasters/slideMaster47.xml"/></Relationships>
</file>

<file path=ppt/slideLayouts/_rels/slideLayout516.xml.rels><?xml version="1.0" encoding="UTF-8" standalone="yes"?>
<Relationships xmlns="http://schemas.openxmlformats.org/package/2006/relationships"><Relationship Id="rId1" Type="http://schemas.openxmlformats.org/officeDocument/2006/relationships/slideMaster" Target="../slideMasters/slideMaster47.xml"/></Relationships>
</file>

<file path=ppt/slideLayouts/_rels/slideLayout517.xml.rels><?xml version="1.0" encoding="UTF-8" standalone="yes"?>
<Relationships xmlns="http://schemas.openxmlformats.org/package/2006/relationships"><Relationship Id="rId1" Type="http://schemas.openxmlformats.org/officeDocument/2006/relationships/slideMaster" Target="../slideMasters/slideMaster47.xml"/></Relationships>
</file>

<file path=ppt/slideLayouts/_rels/slideLayout518.xml.rels><?xml version="1.0" encoding="UTF-8" standalone="yes"?>
<Relationships xmlns="http://schemas.openxmlformats.org/package/2006/relationships"><Relationship Id="rId1" Type="http://schemas.openxmlformats.org/officeDocument/2006/relationships/slideMaster" Target="../slideMasters/slideMaster48.xml"/></Relationships>
</file>

<file path=ppt/slideLayouts/_rels/slideLayout519.xml.rels><?xml version="1.0" encoding="UTF-8" standalone="yes"?>
<Relationships xmlns="http://schemas.openxmlformats.org/package/2006/relationships"><Relationship Id="rId1" Type="http://schemas.openxmlformats.org/officeDocument/2006/relationships/slideMaster" Target="../slideMasters/slideMaster48.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0.xml.rels><?xml version="1.0" encoding="UTF-8" standalone="yes"?>
<Relationships xmlns="http://schemas.openxmlformats.org/package/2006/relationships"><Relationship Id="rId1" Type="http://schemas.openxmlformats.org/officeDocument/2006/relationships/slideMaster" Target="../slideMasters/slideMaster48.xml"/></Relationships>
</file>

<file path=ppt/slideLayouts/_rels/slideLayout521.xml.rels><?xml version="1.0" encoding="UTF-8" standalone="yes"?>
<Relationships xmlns="http://schemas.openxmlformats.org/package/2006/relationships"><Relationship Id="rId1" Type="http://schemas.openxmlformats.org/officeDocument/2006/relationships/slideMaster" Target="../slideMasters/slideMaster48.xml"/></Relationships>
</file>

<file path=ppt/slideLayouts/_rels/slideLayout522.xml.rels><?xml version="1.0" encoding="UTF-8" standalone="yes"?>
<Relationships xmlns="http://schemas.openxmlformats.org/package/2006/relationships"><Relationship Id="rId1" Type="http://schemas.openxmlformats.org/officeDocument/2006/relationships/slideMaster" Target="../slideMasters/slideMaster48.xml"/></Relationships>
</file>

<file path=ppt/slideLayouts/_rels/slideLayout523.xml.rels><?xml version="1.0" encoding="UTF-8" standalone="yes"?>
<Relationships xmlns="http://schemas.openxmlformats.org/package/2006/relationships"><Relationship Id="rId1" Type="http://schemas.openxmlformats.org/officeDocument/2006/relationships/slideMaster" Target="../slideMasters/slideMaster48.xml"/></Relationships>
</file>

<file path=ppt/slideLayouts/_rels/slideLayout524.xml.rels><?xml version="1.0" encoding="UTF-8" standalone="yes"?>
<Relationships xmlns="http://schemas.openxmlformats.org/package/2006/relationships"><Relationship Id="rId1" Type="http://schemas.openxmlformats.org/officeDocument/2006/relationships/slideMaster" Target="../slideMasters/slideMaster48.xml"/></Relationships>
</file>

<file path=ppt/slideLayouts/_rels/slideLayout525.xml.rels><?xml version="1.0" encoding="UTF-8" standalone="yes"?>
<Relationships xmlns="http://schemas.openxmlformats.org/package/2006/relationships"><Relationship Id="rId1" Type="http://schemas.openxmlformats.org/officeDocument/2006/relationships/slideMaster" Target="../slideMasters/slideMaster48.xml"/></Relationships>
</file>

<file path=ppt/slideLayouts/_rels/slideLayout526.xml.rels><?xml version="1.0" encoding="UTF-8" standalone="yes"?>
<Relationships xmlns="http://schemas.openxmlformats.org/package/2006/relationships"><Relationship Id="rId1" Type="http://schemas.openxmlformats.org/officeDocument/2006/relationships/slideMaster" Target="../slideMasters/slideMaster48.xml"/></Relationships>
</file>

<file path=ppt/slideLayouts/_rels/slideLayout527.xml.rels><?xml version="1.0" encoding="UTF-8" standalone="yes"?>
<Relationships xmlns="http://schemas.openxmlformats.org/package/2006/relationships"><Relationship Id="rId1" Type="http://schemas.openxmlformats.org/officeDocument/2006/relationships/slideMaster" Target="../slideMasters/slideMaster48.xml"/></Relationships>
</file>

<file path=ppt/slideLayouts/_rels/slideLayout528.xml.rels><?xml version="1.0" encoding="UTF-8" standalone="yes"?>
<Relationships xmlns="http://schemas.openxmlformats.org/package/2006/relationships"><Relationship Id="rId1" Type="http://schemas.openxmlformats.org/officeDocument/2006/relationships/slideMaster" Target="../slideMasters/slideMaster48.xml"/></Relationships>
</file>

<file path=ppt/slideLayouts/_rels/slideLayout529.xml.rels><?xml version="1.0" encoding="UTF-8" standalone="yes"?>
<Relationships xmlns="http://schemas.openxmlformats.org/package/2006/relationships"><Relationship Id="rId1" Type="http://schemas.openxmlformats.org/officeDocument/2006/relationships/slideMaster" Target="../slideMasters/slideMaster49.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0.xml.rels><?xml version="1.0" encoding="UTF-8" standalone="yes"?>
<Relationships xmlns="http://schemas.openxmlformats.org/package/2006/relationships"><Relationship Id="rId1" Type="http://schemas.openxmlformats.org/officeDocument/2006/relationships/slideMaster" Target="../slideMasters/slideMaster49.xml"/></Relationships>
</file>

<file path=ppt/slideLayouts/_rels/slideLayout531.xml.rels><?xml version="1.0" encoding="UTF-8" standalone="yes"?>
<Relationships xmlns="http://schemas.openxmlformats.org/package/2006/relationships"><Relationship Id="rId1" Type="http://schemas.openxmlformats.org/officeDocument/2006/relationships/slideMaster" Target="../slideMasters/slideMaster49.xml"/></Relationships>
</file>

<file path=ppt/slideLayouts/_rels/slideLayout532.xml.rels><?xml version="1.0" encoding="UTF-8" standalone="yes"?>
<Relationships xmlns="http://schemas.openxmlformats.org/package/2006/relationships"><Relationship Id="rId1" Type="http://schemas.openxmlformats.org/officeDocument/2006/relationships/slideMaster" Target="../slideMasters/slideMaster49.xml"/></Relationships>
</file>

<file path=ppt/slideLayouts/_rels/slideLayout533.xml.rels><?xml version="1.0" encoding="UTF-8" standalone="yes"?>
<Relationships xmlns="http://schemas.openxmlformats.org/package/2006/relationships"><Relationship Id="rId1" Type="http://schemas.openxmlformats.org/officeDocument/2006/relationships/slideMaster" Target="../slideMasters/slideMaster49.xml"/></Relationships>
</file>

<file path=ppt/slideLayouts/_rels/slideLayout534.xml.rels><?xml version="1.0" encoding="UTF-8" standalone="yes"?>
<Relationships xmlns="http://schemas.openxmlformats.org/package/2006/relationships"><Relationship Id="rId1" Type="http://schemas.openxmlformats.org/officeDocument/2006/relationships/slideMaster" Target="../slideMasters/slideMaster49.xml"/></Relationships>
</file>

<file path=ppt/slideLayouts/_rels/slideLayout535.xml.rels><?xml version="1.0" encoding="UTF-8" standalone="yes"?>
<Relationships xmlns="http://schemas.openxmlformats.org/package/2006/relationships"><Relationship Id="rId1" Type="http://schemas.openxmlformats.org/officeDocument/2006/relationships/slideMaster" Target="../slideMasters/slideMaster49.xml"/></Relationships>
</file>

<file path=ppt/slideLayouts/_rels/slideLayout536.xml.rels><?xml version="1.0" encoding="UTF-8" standalone="yes"?>
<Relationships xmlns="http://schemas.openxmlformats.org/package/2006/relationships"><Relationship Id="rId1" Type="http://schemas.openxmlformats.org/officeDocument/2006/relationships/slideMaster" Target="../slideMasters/slideMaster49.xml"/></Relationships>
</file>

<file path=ppt/slideLayouts/_rels/slideLayout537.xml.rels><?xml version="1.0" encoding="UTF-8" standalone="yes"?>
<Relationships xmlns="http://schemas.openxmlformats.org/package/2006/relationships"><Relationship Id="rId1" Type="http://schemas.openxmlformats.org/officeDocument/2006/relationships/slideMaster" Target="../slideMasters/slideMaster49.xml"/></Relationships>
</file>

<file path=ppt/slideLayouts/_rels/slideLayout538.xml.rels><?xml version="1.0" encoding="UTF-8" standalone="yes"?>
<Relationships xmlns="http://schemas.openxmlformats.org/package/2006/relationships"><Relationship Id="rId1" Type="http://schemas.openxmlformats.org/officeDocument/2006/relationships/slideMaster" Target="../slideMasters/slideMaster49.xml"/></Relationships>
</file>

<file path=ppt/slideLayouts/_rels/slideLayout539.xml.rels><?xml version="1.0" encoding="UTF-8" standalone="yes"?>
<Relationships xmlns="http://schemas.openxmlformats.org/package/2006/relationships"><Relationship Id="rId1" Type="http://schemas.openxmlformats.org/officeDocument/2006/relationships/slideMaster" Target="../slideMasters/slideMaster49.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0.xml.rels><?xml version="1.0" encoding="UTF-8" standalone="yes"?>
<Relationships xmlns="http://schemas.openxmlformats.org/package/2006/relationships"><Relationship Id="rId1" Type="http://schemas.openxmlformats.org/officeDocument/2006/relationships/slideMaster" Target="../slideMasters/slideMaster50.xml"/></Relationships>
</file>

<file path=ppt/slideLayouts/_rels/slideLayout541.xml.rels><?xml version="1.0" encoding="UTF-8" standalone="yes"?>
<Relationships xmlns="http://schemas.openxmlformats.org/package/2006/relationships"><Relationship Id="rId1" Type="http://schemas.openxmlformats.org/officeDocument/2006/relationships/slideMaster" Target="../slideMasters/slideMaster50.xml"/></Relationships>
</file>

<file path=ppt/slideLayouts/_rels/slideLayout542.xml.rels><?xml version="1.0" encoding="UTF-8" standalone="yes"?>
<Relationships xmlns="http://schemas.openxmlformats.org/package/2006/relationships"><Relationship Id="rId1" Type="http://schemas.openxmlformats.org/officeDocument/2006/relationships/slideMaster" Target="../slideMasters/slideMaster50.xml"/></Relationships>
</file>

<file path=ppt/slideLayouts/_rels/slideLayout543.xml.rels><?xml version="1.0" encoding="UTF-8" standalone="yes"?>
<Relationships xmlns="http://schemas.openxmlformats.org/package/2006/relationships"><Relationship Id="rId1" Type="http://schemas.openxmlformats.org/officeDocument/2006/relationships/slideMaster" Target="../slideMasters/slideMaster50.xml"/></Relationships>
</file>

<file path=ppt/slideLayouts/_rels/slideLayout544.xml.rels><?xml version="1.0" encoding="UTF-8" standalone="yes"?>
<Relationships xmlns="http://schemas.openxmlformats.org/package/2006/relationships"><Relationship Id="rId1" Type="http://schemas.openxmlformats.org/officeDocument/2006/relationships/slideMaster" Target="../slideMasters/slideMaster50.xml"/></Relationships>
</file>

<file path=ppt/slideLayouts/_rels/slideLayout545.xml.rels><?xml version="1.0" encoding="UTF-8" standalone="yes"?>
<Relationships xmlns="http://schemas.openxmlformats.org/package/2006/relationships"><Relationship Id="rId1" Type="http://schemas.openxmlformats.org/officeDocument/2006/relationships/slideMaster" Target="../slideMasters/slideMaster50.xml"/></Relationships>
</file>

<file path=ppt/slideLayouts/_rels/slideLayout546.xml.rels><?xml version="1.0" encoding="UTF-8" standalone="yes"?>
<Relationships xmlns="http://schemas.openxmlformats.org/package/2006/relationships"><Relationship Id="rId1" Type="http://schemas.openxmlformats.org/officeDocument/2006/relationships/slideMaster" Target="../slideMasters/slideMaster50.xml"/></Relationships>
</file>

<file path=ppt/slideLayouts/_rels/slideLayout547.xml.rels><?xml version="1.0" encoding="UTF-8" standalone="yes"?>
<Relationships xmlns="http://schemas.openxmlformats.org/package/2006/relationships"><Relationship Id="rId1" Type="http://schemas.openxmlformats.org/officeDocument/2006/relationships/slideMaster" Target="../slideMasters/slideMaster50.xml"/></Relationships>
</file>

<file path=ppt/slideLayouts/_rels/slideLayout548.xml.rels><?xml version="1.0" encoding="UTF-8" standalone="yes"?>
<Relationships xmlns="http://schemas.openxmlformats.org/package/2006/relationships"><Relationship Id="rId1" Type="http://schemas.openxmlformats.org/officeDocument/2006/relationships/slideMaster" Target="../slideMasters/slideMaster50.xml"/></Relationships>
</file>

<file path=ppt/slideLayouts/_rels/slideLayout549.xml.rels><?xml version="1.0" encoding="UTF-8" standalone="yes"?>
<Relationships xmlns="http://schemas.openxmlformats.org/package/2006/relationships"><Relationship Id="rId1" Type="http://schemas.openxmlformats.org/officeDocument/2006/relationships/slideMaster" Target="../slideMasters/slideMaster50.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0.xml.rels><?xml version="1.0" encoding="UTF-8" standalone="yes"?>
<Relationships xmlns="http://schemas.openxmlformats.org/package/2006/relationships"><Relationship Id="rId1" Type="http://schemas.openxmlformats.org/officeDocument/2006/relationships/slideMaster" Target="../slideMasters/slideMaster50.xml"/></Relationships>
</file>

<file path=ppt/slideLayouts/_rels/slideLayout551.xml.rels><?xml version="1.0" encoding="UTF-8" standalone="yes"?>
<Relationships xmlns="http://schemas.openxmlformats.org/package/2006/relationships"><Relationship Id="rId1" Type="http://schemas.openxmlformats.org/officeDocument/2006/relationships/slideMaster" Target="../slideMasters/slideMaster51.xml"/></Relationships>
</file>

<file path=ppt/slideLayouts/_rels/slideLayout552.xml.rels><?xml version="1.0" encoding="UTF-8" standalone="yes"?>
<Relationships xmlns="http://schemas.openxmlformats.org/package/2006/relationships"><Relationship Id="rId1" Type="http://schemas.openxmlformats.org/officeDocument/2006/relationships/slideMaster" Target="../slideMasters/slideMaster51.xml"/></Relationships>
</file>

<file path=ppt/slideLayouts/_rels/slideLayout553.xml.rels><?xml version="1.0" encoding="UTF-8" standalone="yes"?>
<Relationships xmlns="http://schemas.openxmlformats.org/package/2006/relationships"><Relationship Id="rId1" Type="http://schemas.openxmlformats.org/officeDocument/2006/relationships/slideMaster" Target="../slideMasters/slideMaster51.xml"/></Relationships>
</file>

<file path=ppt/slideLayouts/_rels/slideLayout554.xml.rels><?xml version="1.0" encoding="UTF-8" standalone="yes"?>
<Relationships xmlns="http://schemas.openxmlformats.org/package/2006/relationships"><Relationship Id="rId1" Type="http://schemas.openxmlformats.org/officeDocument/2006/relationships/slideMaster" Target="../slideMasters/slideMaster51.xml"/></Relationships>
</file>

<file path=ppt/slideLayouts/_rels/slideLayout555.xml.rels><?xml version="1.0" encoding="UTF-8" standalone="yes"?>
<Relationships xmlns="http://schemas.openxmlformats.org/package/2006/relationships"><Relationship Id="rId1" Type="http://schemas.openxmlformats.org/officeDocument/2006/relationships/slideMaster" Target="../slideMasters/slideMaster51.xml"/></Relationships>
</file>

<file path=ppt/slideLayouts/_rels/slideLayout556.xml.rels><?xml version="1.0" encoding="UTF-8" standalone="yes"?>
<Relationships xmlns="http://schemas.openxmlformats.org/package/2006/relationships"><Relationship Id="rId1" Type="http://schemas.openxmlformats.org/officeDocument/2006/relationships/slideMaster" Target="../slideMasters/slideMaster51.xml"/></Relationships>
</file>

<file path=ppt/slideLayouts/_rels/slideLayout557.xml.rels><?xml version="1.0" encoding="UTF-8" standalone="yes"?>
<Relationships xmlns="http://schemas.openxmlformats.org/package/2006/relationships"><Relationship Id="rId1" Type="http://schemas.openxmlformats.org/officeDocument/2006/relationships/slideMaster" Target="../slideMasters/slideMaster51.xml"/></Relationships>
</file>

<file path=ppt/slideLayouts/_rels/slideLayout558.xml.rels><?xml version="1.0" encoding="UTF-8" standalone="yes"?>
<Relationships xmlns="http://schemas.openxmlformats.org/package/2006/relationships"><Relationship Id="rId1" Type="http://schemas.openxmlformats.org/officeDocument/2006/relationships/slideMaster" Target="../slideMasters/slideMaster51.xml"/></Relationships>
</file>

<file path=ppt/slideLayouts/_rels/slideLayout559.xml.rels><?xml version="1.0" encoding="UTF-8" standalone="yes"?>
<Relationships xmlns="http://schemas.openxmlformats.org/package/2006/relationships"><Relationship Id="rId1" Type="http://schemas.openxmlformats.org/officeDocument/2006/relationships/slideMaster" Target="../slideMasters/slideMaster51.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60.xml.rels><?xml version="1.0" encoding="UTF-8" standalone="yes"?>
<Relationships xmlns="http://schemas.openxmlformats.org/package/2006/relationships"><Relationship Id="rId1" Type="http://schemas.openxmlformats.org/officeDocument/2006/relationships/slideMaster" Target="../slideMasters/slideMaster51.xml"/></Relationships>
</file>

<file path=ppt/slideLayouts/_rels/slideLayout561.xml.rels><?xml version="1.0" encoding="UTF-8" standalone="yes"?>
<Relationships xmlns="http://schemas.openxmlformats.org/package/2006/relationships"><Relationship Id="rId1" Type="http://schemas.openxmlformats.org/officeDocument/2006/relationships/slideMaster" Target="../slideMasters/slideMaster51.xml"/></Relationships>
</file>

<file path=ppt/slideLayouts/_rels/slideLayout562.xml.rels><?xml version="1.0" encoding="UTF-8" standalone="yes"?>
<Relationships xmlns="http://schemas.openxmlformats.org/package/2006/relationships"><Relationship Id="rId1" Type="http://schemas.openxmlformats.org/officeDocument/2006/relationships/slideMaster" Target="../slideMasters/slideMaster52.xml"/></Relationships>
</file>

<file path=ppt/slideLayouts/_rels/slideLayout563.xml.rels><?xml version="1.0" encoding="UTF-8" standalone="yes"?>
<Relationships xmlns="http://schemas.openxmlformats.org/package/2006/relationships"><Relationship Id="rId1" Type="http://schemas.openxmlformats.org/officeDocument/2006/relationships/slideMaster" Target="../slideMasters/slideMaster52.xml"/></Relationships>
</file>

<file path=ppt/slideLayouts/_rels/slideLayout564.xml.rels><?xml version="1.0" encoding="UTF-8" standalone="yes"?>
<Relationships xmlns="http://schemas.openxmlformats.org/package/2006/relationships"><Relationship Id="rId1" Type="http://schemas.openxmlformats.org/officeDocument/2006/relationships/slideMaster" Target="../slideMasters/slideMaster52.xml"/></Relationships>
</file>

<file path=ppt/slideLayouts/_rels/slideLayout565.xml.rels><?xml version="1.0" encoding="UTF-8" standalone="yes"?>
<Relationships xmlns="http://schemas.openxmlformats.org/package/2006/relationships"><Relationship Id="rId1" Type="http://schemas.openxmlformats.org/officeDocument/2006/relationships/slideMaster" Target="../slideMasters/slideMaster52.xml"/></Relationships>
</file>

<file path=ppt/slideLayouts/_rels/slideLayout566.xml.rels><?xml version="1.0" encoding="UTF-8" standalone="yes"?>
<Relationships xmlns="http://schemas.openxmlformats.org/package/2006/relationships"><Relationship Id="rId1" Type="http://schemas.openxmlformats.org/officeDocument/2006/relationships/slideMaster" Target="../slideMasters/slideMaster52.xml"/></Relationships>
</file>

<file path=ppt/slideLayouts/_rels/slideLayout567.xml.rels><?xml version="1.0" encoding="UTF-8" standalone="yes"?>
<Relationships xmlns="http://schemas.openxmlformats.org/package/2006/relationships"><Relationship Id="rId1" Type="http://schemas.openxmlformats.org/officeDocument/2006/relationships/slideMaster" Target="../slideMasters/slideMaster52.xml"/></Relationships>
</file>

<file path=ppt/slideLayouts/_rels/slideLayout568.xml.rels><?xml version="1.0" encoding="UTF-8" standalone="yes"?>
<Relationships xmlns="http://schemas.openxmlformats.org/package/2006/relationships"><Relationship Id="rId1" Type="http://schemas.openxmlformats.org/officeDocument/2006/relationships/slideMaster" Target="../slideMasters/slideMaster52.xml"/></Relationships>
</file>

<file path=ppt/slideLayouts/_rels/slideLayout569.xml.rels><?xml version="1.0" encoding="UTF-8" standalone="yes"?>
<Relationships xmlns="http://schemas.openxmlformats.org/package/2006/relationships"><Relationship Id="rId1" Type="http://schemas.openxmlformats.org/officeDocument/2006/relationships/slideMaster" Target="../slideMasters/slideMaster52.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0.xml.rels><?xml version="1.0" encoding="UTF-8" standalone="yes"?>
<Relationships xmlns="http://schemas.openxmlformats.org/package/2006/relationships"><Relationship Id="rId1" Type="http://schemas.openxmlformats.org/officeDocument/2006/relationships/slideMaster" Target="../slideMasters/slideMaster52.xml"/></Relationships>
</file>

<file path=ppt/slideLayouts/_rels/slideLayout571.xml.rels><?xml version="1.0" encoding="UTF-8" standalone="yes"?>
<Relationships xmlns="http://schemas.openxmlformats.org/package/2006/relationships"><Relationship Id="rId1" Type="http://schemas.openxmlformats.org/officeDocument/2006/relationships/slideMaster" Target="../slideMasters/slideMaster52.xml"/></Relationships>
</file>

<file path=ppt/slideLayouts/_rels/slideLayout572.xml.rels><?xml version="1.0" encoding="UTF-8" standalone="yes"?>
<Relationships xmlns="http://schemas.openxmlformats.org/package/2006/relationships"><Relationship Id="rId1" Type="http://schemas.openxmlformats.org/officeDocument/2006/relationships/slideMaster" Target="../slideMasters/slideMaster52.xml"/></Relationships>
</file>

<file path=ppt/slideLayouts/_rels/slideLayout573.xml.rels><?xml version="1.0" encoding="UTF-8" standalone="yes"?>
<Relationships xmlns="http://schemas.openxmlformats.org/package/2006/relationships"><Relationship Id="rId1" Type="http://schemas.openxmlformats.org/officeDocument/2006/relationships/slideMaster" Target="../slideMasters/slideMaster53.xml"/></Relationships>
</file>

<file path=ppt/slideLayouts/_rels/slideLayout574.xml.rels><?xml version="1.0" encoding="UTF-8" standalone="yes"?>
<Relationships xmlns="http://schemas.openxmlformats.org/package/2006/relationships"><Relationship Id="rId1" Type="http://schemas.openxmlformats.org/officeDocument/2006/relationships/slideMaster" Target="../slideMasters/slideMaster53.xml"/></Relationships>
</file>

<file path=ppt/slideLayouts/_rels/slideLayout575.xml.rels><?xml version="1.0" encoding="UTF-8" standalone="yes"?>
<Relationships xmlns="http://schemas.openxmlformats.org/package/2006/relationships"><Relationship Id="rId1" Type="http://schemas.openxmlformats.org/officeDocument/2006/relationships/slideMaster" Target="../slideMasters/slideMaster53.xml"/></Relationships>
</file>

<file path=ppt/slideLayouts/_rels/slideLayout576.xml.rels><?xml version="1.0" encoding="UTF-8" standalone="yes"?>
<Relationships xmlns="http://schemas.openxmlformats.org/package/2006/relationships"><Relationship Id="rId1" Type="http://schemas.openxmlformats.org/officeDocument/2006/relationships/slideMaster" Target="../slideMasters/slideMaster53.xml"/></Relationships>
</file>

<file path=ppt/slideLayouts/_rels/slideLayout577.xml.rels><?xml version="1.0" encoding="UTF-8" standalone="yes"?>
<Relationships xmlns="http://schemas.openxmlformats.org/package/2006/relationships"><Relationship Id="rId1" Type="http://schemas.openxmlformats.org/officeDocument/2006/relationships/slideMaster" Target="../slideMasters/slideMaster53.xml"/></Relationships>
</file>

<file path=ppt/slideLayouts/_rels/slideLayout578.xml.rels><?xml version="1.0" encoding="UTF-8" standalone="yes"?>
<Relationships xmlns="http://schemas.openxmlformats.org/package/2006/relationships"><Relationship Id="rId1" Type="http://schemas.openxmlformats.org/officeDocument/2006/relationships/slideMaster" Target="../slideMasters/slideMaster53.xml"/></Relationships>
</file>

<file path=ppt/slideLayouts/_rels/slideLayout579.xml.rels><?xml version="1.0" encoding="UTF-8" standalone="yes"?>
<Relationships xmlns="http://schemas.openxmlformats.org/package/2006/relationships"><Relationship Id="rId1" Type="http://schemas.openxmlformats.org/officeDocument/2006/relationships/slideMaster" Target="../slideMasters/slideMaster53.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0.xml.rels><?xml version="1.0" encoding="UTF-8" standalone="yes"?>
<Relationships xmlns="http://schemas.openxmlformats.org/package/2006/relationships"><Relationship Id="rId1" Type="http://schemas.openxmlformats.org/officeDocument/2006/relationships/slideMaster" Target="../slideMasters/slideMaster53.xml"/></Relationships>
</file>

<file path=ppt/slideLayouts/_rels/slideLayout581.xml.rels><?xml version="1.0" encoding="UTF-8" standalone="yes"?>
<Relationships xmlns="http://schemas.openxmlformats.org/package/2006/relationships"><Relationship Id="rId1" Type="http://schemas.openxmlformats.org/officeDocument/2006/relationships/slideMaster" Target="../slideMasters/slideMaster53.xml"/></Relationships>
</file>

<file path=ppt/slideLayouts/_rels/slideLayout582.xml.rels><?xml version="1.0" encoding="UTF-8" standalone="yes"?>
<Relationships xmlns="http://schemas.openxmlformats.org/package/2006/relationships"><Relationship Id="rId1" Type="http://schemas.openxmlformats.org/officeDocument/2006/relationships/slideMaster" Target="../slideMasters/slideMaster53.xml"/></Relationships>
</file>

<file path=ppt/slideLayouts/_rels/slideLayout583.xml.rels><?xml version="1.0" encoding="UTF-8" standalone="yes"?>
<Relationships xmlns="http://schemas.openxmlformats.org/package/2006/relationships"><Relationship Id="rId1" Type="http://schemas.openxmlformats.org/officeDocument/2006/relationships/slideMaster" Target="../slideMasters/slideMaster53.xml"/></Relationships>
</file>

<file path=ppt/slideLayouts/_rels/slideLayout584.xml.rels><?xml version="1.0" encoding="UTF-8" standalone="yes"?>
<Relationships xmlns="http://schemas.openxmlformats.org/package/2006/relationships"><Relationship Id="rId1" Type="http://schemas.openxmlformats.org/officeDocument/2006/relationships/slideMaster" Target="../slideMasters/slideMaster54.xml"/></Relationships>
</file>

<file path=ppt/slideLayouts/_rels/slideLayout585.xml.rels><?xml version="1.0" encoding="UTF-8" standalone="yes"?>
<Relationships xmlns="http://schemas.openxmlformats.org/package/2006/relationships"><Relationship Id="rId1" Type="http://schemas.openxmlformats.org/officeDocument/2006/relationships/slideMaster" Target="../slideMasters/slideMaster54.xml"/></Relationships>
</file>

<file path=ppt/slideLayouts/_rels/slideLayout586.xml.rels><?xml version="1.0" encoding="UTF-8" standalone="yes"?>
<Relationships xmlns="http://schemas.openxmlformats.org/package/2006/relationships"><Relationship Id="rId1" Type="http://schemas.openxmlformats.org/officeDocument/2006/relationships/slideMaster" Target="../slideMasters/slideMaster54.xml"/></Relationships>
</file>

<file path=ppt/slideLayouts/_rels/slideLayout587.xml.rels><?xml version="1.0" encoding="UTF-8" standalone="yes"?>
<Relationships xmlns="http://schemas.openxmlformats.org/package/2006/relationships"><Relationship Id="rId1" Type="http://schemas.openxmlformats.org/officeDocument/2006/relationships/slideMaster" Target="../slideMasters/slideMaster54.xml"/></Relationships>
</file>

<file path=ppt/slideLayouts/_rels/slideLayout588.xml.rels><?xml version="1.0" encoding="UTF-8" standalone="yes"?>
<Relationships xmlns="http://schemas.openxmlformats.org/package/2006/relationships"><Relationship Id="rId1" Type="http://schemas.openxmlformats.org/officeDocument/2006/relationships/slideMaster" Target="../slideMasters/slideMaster54.xml"/></Relationships>
</file>

<file path=ppt/slideLayouts/_rels/slideLayout589.xml.rels><?xml version="1.0" encoding="UTF-8" standalone="yes"?>
<Relationships xmlns="http://schemas.openxmlformats.org/package/2006/relationships"><Relationship Id="rId1" Type="http://schemas.openxmlformats.org/officeDocument/2006/relationships/slideMaster" Target="../slideMasters/slideMaster54.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0.xml.rels><?xml version="1.0" encoding="UTF-8" standalone="yes"?>
<Relationships xmlns="http://schemas.openxmlformats.org/package/2006/relationships"><Relationship Id="rId1" Type="http://schemas.openxmlformats.org/officeDocument/2006/relationships/slideMaster" Target="../slideMasters/slideMaster54.xml"/></Relationships>
</file>

<file path=ppt/slideLayouts/_rels/slideLayout591.xml.rels><?xml version="1.0" encoding="UTF-8" standalone="yes"?>
<Relationships xmlns="http://schemas.openxmlformats.org/package/2006/relationships"><Relationship Id="rId1" Type="http://schemas.openxmlformats.org/officeDocument/2006/relationships/slideMaster" Target="../slideMasters/slideMaster54.xml"/></Relationships>
</file>

<file path=ppt/slideLayouts/_rels/slideLayout592.xml.rels><?xml version="1.0" encoding="UTF-8" standalone="yes"?>
<Relationships xmlns="http://schemas.openxmlformats.org/package/2006/relationships"><Relationship Id="rId1" Type="http://schemas.openxmlformats.org/officeDocument/2006/relationships/slideMaster" Target="../slideMasters/slideMaster54.xml"/></Relationships>
</file>

<file path=ppt/slideLayouts/_rels/slideLayout593.xml.rels><?xml version="1.0" encoding="UTF-8" standalone="yes"?>
<Relationships xmlns="http://schemas.openxmlformats.org/package/2006/relationships"><Relationship Id="rId1" Type="http://schemas.openxmlformats.org/officeDocument/2006/relationships/slideMaster" Target="../slideMasters/slideMaster54.xml"/></Relationships>
</file>

<file path=ppt/slideLayouts/_rels/slideLayout594.xml.rels><?xml version="1.0" encoding="UTF-8" standalone="yes"?>
<Relationships xmlns="http://schemas.openxmlformats.org/package/2006/relationships"><Relationship Id="rId1" Type="http://schemas.openxmlformats.org/officeDocument/2006/relationships/slideMaster" Target="../slideMasters/slideMaster54.xml"/></Relationships>
</file>

<file path=ppt/slideLayouts/_rels/slideLayout595.xml.rels><?xml version="1.0" encoding="UTF-8" standalone="yes"?>
<Relationships xmlns="http://schemas.openxmlformats.org/package/2006/relationships"><Relationship Id="rId1" Type="http://schemas.openxmlformats.org/officeDocument/2006/relationships/slideMaster" Target="../slideMasters/slideMaster55.xml"/></Relationships>
</file>

<file path=ppt/slideLayouts/_rels/slideLayout596.xml.rels><?xml version="1.0" encoding="UTF-8" standalone="yes"?>
<Relationships xmlns="http://schemas.openxmlformats.org/package/2006/relationships"><Relationship Id="rId1" Type="http://schemas.openxmlformats.org/officeDocument/2006/relationships/slideMaster" Target="../slideMasters/slideMaster55.xml"/></Relationships>
</file>

<file path=ppt/slideLayouts/_rels/slideLayout597.xml.rels><?xml version="1.0" encoding="UTF-8" standalone="yes"?>
<Relationships xmlns="http://schemas.openxmlformats.org/package/2006/relationships"><Relationship Id="rId1" Type="http://schemas.openxmlformats.org/officeDocument/2006/relationships/slideMaster" Target="../slideMasters/slideMaster55.xml"/></Relationships>
</file>

<file path=ppt/slideLayouts/_rels/slideLayout598.xml.rels><?xml version="1.0" encoding="UTF-8" standalone="yes"?>
<Relationships xmlns="http://schemas.openxmlformats.org/package/2006/relationships"><Relationship Id="rId1" Type="http://schemas.openxmlformats.org/officeDocument/2006/relationships/slideMaster" Target="../slideMasters/slideMaster55.xml"/></Relationships>
</file>

<file path=ppt/slideLayouts/_rels/slideLayout599.xml.rels><?xml version="1.0" encoding="UTF-8" standalone="yes"?>
<Relationships xmlns="http://schemas.openxmlformats.org/package/2006/relationships"><Relationship Id="rId1" Type="http://schemas.openxmlformats.org/officeDocument/2006/relationships/slideMaster" Target="../slideMasters/slideMaster5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00.xml.rels><?xml version="1.0" encoding="UTF-8" standalone="yes"?>
<Relationships xmlns="http://schemas.openxmlformats.org/package/2006/relationships"><Relationship Id="rId1" Type="http://schemas.openxmlformats.org/officeDocument/2006/relationships/slideMaster" Target="../slideMasters/slideMaster55.xml"/></Relationships>
</file>

<file path=ppt/slideLayouts/_rels/slideLayout601.xml.rels><?xml version="1.0" encoding="UTF-8" standalone="yes"?>
<Relationships xmlns="http://schemas.openxmlformats.org/package/2006/relationships"><Relationship Id="rId1" Type="http://schemas.openxmlformats.org/officeDocument/2006/relationships/slideMaster" Target="../slideMasters/slideMaster55.xml"/></Relationships>
</file>

<file path=ppt/slideLayouts/_rels/slideLayout602.xml.rels><?xml version="1.0" encoding="UTF-8" standalone="yes"?>
<Relationships xmlns="http://schemas.openxmlformats.org/package/2006/relationships"><Relationship Id="rId1" Type="http://schemas.openxmlformats.org/officeDocument/2006/relationships/slideMaster" Target="../slideMasters/slideMaster55.xml"/></Relationships>
</file>

<file path=ppt/slideLayouts/_rels/slideLayout603.xml.rels><?xml version="1.0" encoding="UTF-8" standalone="yes"?>
<Relationships xmlns="http://schemas.openxmlformats.org/package/2006/relationships"><Relationship Id="rId1" Type="http://schemas.openxmlformats.org/officeDocument/2006/relationships/slideMaster" Target="../slideMasters/slideMaster55.xml"/></Relationships>
</file>

<file path=ppt/slideLayouts/_rels/slideLayout604.xml.rels><?xml version="1.0" encoding="UTF-8" standalone="yes"?>
<Relationships xmlns="http://schemas.openxmlformats.org/package/2006/relationships"><Relationship Id="rId1" Type="http://schemas.openxmlformats.org/officeDocument/2006/relationships/slideMaster" Target="../slideMasters/slideMaster55.xml"/></Relationships>
</file>

<file path=ppt/slideLayouts/_rels/slideLayout605.xml.rels><?xml version="1.0" encoding="UTF-8" standalone="yes"?>
<Relationships xmlns="http://schemas.openxmlformats.org/package/2006/relationships"><Relationship Id="rId1" Type="http://schemas.openxmlformats.org/officeDocument/2006/relationships/slideMaster" Target="../slideMasters/slideMaster55.xml"/></Relationships>
</file>

<file path=ppt/slideLayouts/_rels/slideLayout606.xml.rels><?xml version="1.0" encoding="UTF-8" standalone="yes"?>
<Relationships xmlns="http://schemas.openxmlformats.org/package/2006/relationships"><Relationship Id="rId1" Type="http://schemas.openxmlformats.org/officeDocument/2006/relationships/slideMaster" Target="../slideMasters/slideMaster56.xml"/></Relationships>
</file>

<file path=ppt/slideLayouts/_rels/slideLayout607.xml.rels><?xml version="1.0" encoding="UTF-8" standalone="yes"?>
<Relationships xmlns="http://schemas.openxmlformats.org/package/2006/relationships"><Relationship Id="rId1" Type="http://schemas.openxmlformats.org/officeDocument/2006/relationships/slideMaster" Target="../slideMasters/slideMaster56.xml"/></Relationships>
</file>

<file path=ppt/slideLayouts/_rels/slideLayout608.xml.rels><?xml version="1.0" encoding="UTF-8" standalone="yes"?>
<Relationships xmlns="http://schemas.openxmlformats.org/package/2006/relationships"><Relationship Id="rId1" Type="http://schemas.openxmlformats.org/officeDocument/2006/relationships/slideMaster" Target="../slideMasters/slideMaster56.xml"/></Relationships>
</file>

<file path=ppt/slideLayouts/_rels/slideLayout609.xml.rels><?xml version="1.0" encoding="UTF-8" standalone="yes"?>
<Relationships xmlns="http://schemas.openxmlformats.org/package/2006/relationships"><Relationship Id="rId1" Type="http://schemas.openxmlformats.org/officeDocument/2006/relationships/slideMaster" Target="../slideMasters/slideMaster5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0.xml.rels><?xml version="1.0" encoding="UTF-8" standalone="yes"?>
<Relationships xmlns="http://schemas.openxmlformats.org/package/2006/relationships"><Relationship Id="rId1" Type="http://schemas.openxmlformats.org/officeDocument/2006/relationships/slideMaster" Target="../slideMasters/slideMaster56.xml"/></Relationships>
</file>

<file path=ppt/slideLayouts/_rels/slideLayout611.xml.rels><?xml version="1.0" encoding="UTF-8" standalone="yes"?>
<Relationships xmlns="http://schemas.openxmlformats.org/package/2006/relationships"><Relationship Id="rId1" Type="http://schemas.openxmlformats.org/officeDocument/2006/relationships/slideMaster" Target="../slideMasters/slideMaster56.xml"/></Relationships>
</file>

<file path=ppt/slideLayouts/_rels/slideLayout612.xml.rels><?xml version="1.0" encoding="UTF-8" standalone="yes"?>
<Relationships xmlns="http://schemas.openxmlformats.org/package/2006/relationships"><Relationship Id="rId1" Type="http://schemas.openxmlformats.org/officeDocument/2006/relationships/slideMaster" Target="../slideMasters/slideMaster56.xml"/></Relationships>
</file>

<file path=ppt/slideLayouts/_rels/slideLayout613.xml.rels><?xml version="1.0" encoding="UTF-8" standalone="yes"?>
<Relationships xmlns="http://schemas.openxmlformats.org/package/2006/relationships"><Relationship Id="rId1" Type="http://schemas.openxmlformats.org/officeDocument/2006/relationships/slideMaster" Target="../slideMasters/slideMaster56.xml"/></Relationships>
</file>

<file path=ppt/slideLayouts/_rels/slideLayout614.xml.rels><?xml version="1.0" encoding="UTF-8" standalone="yes"?>
<Relationships xmlns="http://schemas.openxmlformats.org/package/2006/relationships"><Relationship Id="rId1" Type="http://schemas.openxmlformats.org/officeDocument/2006/relationships/slideMaster" Target="../slideMasters/slideMaster56.xml"/></Relationships>
</file>

<file path=ppt/slideLayouts/_rels/slideLayout615.xml.rels><?xml version="1.0" encoding="UTF-8" standalone="yes"?>
<Relationships xmlns="http://schemas.openxmlformats.org/package/2006/relationships"><Relationship Id="rId1" Type="http://schemas.openxmlformats.org/officeDocument/2006/relationships/slideMaster" Target="../slideMasters/slideMaster56.xml"/></Relationships>
</file>

<file path=ppt/slideLayouts/_rels/slideLayout616.xml.rels><?xml version="1.0" encoding="UTF-8" standalone="yes"?>
<Relationships xmlns="http://schemas.openxmlformats.org/package/2006/relationships"><Relationship Id="rId1" Type="http://schemas.openxmlformats.org/officeDocument/2006/relationships/slideMaster" Target="../slideMasters/slideMaster56.xml"/></Relationships>
</file>

<file path=ppt/slideLayouts/_rels/slideLayout617.xml.rels><?xml version="1.0" encoding="UTF-8" standalone="yes"?>
<Relationships xmlns="http://schemas.openxmlformats.org/package/2006/relationships"><Relationship Id="rId1" Type="http://schemas.openxmlformats.org/officeDocument/2006/relationships/slideMaster" Target="../slideMasters/slideMaster57.xml"/></Relationships>
</file>

<file path=ppt/slideLayouts/_rels/slideLayout618.xml.rels><?xml version="1.0" encoding="UTF-8" standalone="yes"?>
<Relationships xmlns="http://schemas.openxmlformats.org/package/2006/relationships"><Relationship Id="rId1" Type="http://schemas.openxmlformats.org/officeDocument/2006/relationships/slideMaster" Target="../slideMasters/slideMaster57.xml"/></Relationships>
</file>

<file path=ppt/slideLayouts/_rels/slideLayout619.xml.rels><?xml version="1.0" encoding="UTF-8" standalone="yes"?>
<Relationships xmlns="http://schemas.openxmlformats.org/package/2006/relationships"><Relationship Id="rId1" Type="http://schemas.openxmlformats.org/officeDocument/2006/relationships/slideMaster" Target="../slideMasters/slideMaster57.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0.xml.rels><?xml version="1.0" encoding="UTF-8" standalone="yes"?>
<Relationships xmlns="http://schemas.openxmlformats.org/package/2006/relationships"><Relationship Id="rId1" Type="http://schemas.openxmlformats.org/officeDocument/2006/relationships/slideMaster" Target="../slideMasters/slideMaster57.xml"/></Relationships>
</file>

<file path=ppt/slideLayouts/_rels/slideLayout621.xml.rels><?xml version="1.0" encoding="UTF-8" standalone="yes"?>
<Relationships xmlns="http://schemas.openxmlformats.org/package/2006/relationships"><Relationship Id="rId1" Type="http://schemas.openxmlformats.org/officeDocument/2006/relationships/slideMaster" Target="../slideMasters/slideMaster57.xml"/></Relationships>
</file>

<file path=ppt/slideLayouts/_rels/slideLayout622.xml.rels><?xml version="1.0" encoding="UTF-8" standalone="yes"?>
<Relationships xmlns="http://schemas.openxmlformats.org/package/2006/relationships"><Relationship Id="rId1" Type="http://schemas.openxmlformats.org/officeDocument/2006/relationships/slideMaster" Target="../slideMasters/slideMaster57.xml"/></Relationships>
</file>

<file path=ppt/slideLayouts/_rels/slideLayout623.xml.rels><?xml version="1.0" encoding="UTF-8" standalone="yes"?>
<Relationships xmlns="http://schemas.openxmlformats.org/package/2006/relationships"><Relationship Id="rId1" Type="http://schemas.openxmlformats.org/officeDocument/2006/relationships/slideMaster" Target="../slideMasters/slideMaster57.xml"/></Relationships>
</file>

<file path=ppt/slideLayouts/_rels/slideLayout624.xml.rels><?xml version="1.0" encoding="UTF-8" standalone="yes"?>
<Relationships xmlns="http://schemas.openxmlformats.org/package/2006/relationships"><Relationship Id="rId1" Type="http://schemas.openxmlformats.org/officeDocument/2006/relationships/slideMaster" Target="../slideMasters/slideMaster57.xml"/></Relationships>
</file>

<file path=ppt/slideLayouts/_rels/slideLayout625.xml.rels><?xml version="1.0" encoding="UTF-8" standalone="yes"?>
<Relationships xmlns="http://schemas.openxmlformats.org/package/2006/relationships"><Relationship Id="rId1" Type="http://schemas.openxmlformats.org/officeDocument/2006/relationships/slideMaster" Target="../slideMasters/slideMaster57.xml"/></Relationships>
</file>

<file path=ppt/slideLayouts/_rels/slideLayout626.xml.rels><?xml version="1.0" encoding="UTF-8" standalone="yes"?>
<Relationships xmlns="http://schemas.openxmlformats.org/package/2006/relationships"><Relationship Id="rId1" Type="http://schemas.openxmlformats.org/officeDocument/2006/relationships/slideMaster" Target="../slideMasters/slideMaster57.xml"/></Relationships>
</file>

<file path=ppt/slideLayouts/_rels/slideLayout627.xml.rels><?xml version="1.0" encoding="UTF-8" standalone="yes"?>
<Relationships xmlns="http://schemas.openxmlformats.org/package/2006/relationships"><Relationship Id="rId1" Type="http://schemas.openxmlformats.org/officeDocument/2006/relationships/slideMaster" Target="../slideMasters/slideMaster57.xml"/></Relationships>
</file>

<file path=ppt/slideLayouts/_rels/slideLayout628.xml.rels><?xml version="1.0" encoding="UTF-8" standalone="yes"?>
<Relationships xmlns="http://schemas.openxmlformats.org/package/2006/relationships"><Relationship Id="rId1" Type="http://schemas.openxmlformats.org/officeDocument/2006/relationships/slideMaster" Target="../slideMasters/slideMaster58.xml"/></Relationships>
</file>

<file path=ppt/slideLayouts/_rels/slideLayout629.xml.rels><?xml version="1.0" encoding="UTF-8" standalone="yes"?>
<Relationships xmlns="http://schemas.openxmlformats.org/package/2006/relationships"><Relationship Id="rId1" Type="http://schemas.openxmlformats.org/officeDocument/2006/relationships/slideMaster" Target="../slideMasters/slideMaster58.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0.xml.rels><?xml version="1.0" encoding="UTF-8" standalone="yes"?>
<Relationships xmlns="http://schemas.openxmlformats.org/package/2006/relationships"><Relationship Id="rId1" Type="http://schemas.openxmlformats.org/officeDocument/2006/relationships/slideMaster" Target="../slideMasters/slideMaster58.xml"/></Relationships>
</file>

<file path=ppt/slideLayouts/_rels/slideLayout631.xml.rels><?xml version="1.0" encoding="UTF-8" standalone="yes"?>
<Relationships xmlns="http://schemas.openxmlformats.org/package/2006/relationships"><Relationship Id="rId1" Type="http://schemas.openxmlformats.org/officeDocument/2006/relationships/slideMaster" Target="../slideMasters/slideMaster58.xml"/></Relationships>
</file>

<file path=ppt/slideLayouts/_rels/slideLayout632.xml.rels><?xml version="1.0" encoding="UTF-8" standalone="yes"?>
<Relationships xmlns="http://schemas.openxmlformats.org/package/2006/relationships"><Relationship Id="rId1" Type="http://schemas.openxmlformats.org/officeDocument/2006/relationships/slideMaster" Target="../slideMasters/slideMaster58.xml"/></Relationships>
</file>

<file path=ppt/slideLayouts/_rels/slideLayout633.xml.rels><?xml version="1.0" encoding="UTF-8" standalone="yes"?>
<Relationships xmlns="http://schemas.openxmlformats.org/package/2006/relationships"><Relationship Id="rId1" Type="http://schemas.openxmlformats.org/officeDocument/2006/relationships/slideMaster" Target="../slideMasters/slideMaster58.xml"/></Relationships>
</file>

<file path=ppt/slideLayouts/_rels/slideLayout634.xml.rels><?xml version="1.0" encoding="UTF-8" standalone="yes"?>
<Relationships xmlns="http://schemas.openxmlformats.org/package/2006/relationships"><Relationship Id="rId1" Type="http://schemas.openxmlformats.org/officeDocument/2006/relationships/slideMaster" Target="../slideMasters/slideMaster58.xml"/></Relationships>
</file>

<file path=ppt/slideLayouts/_rels/slideLayout635.xml.rels><?xml version="1.0" encoding="UTF-8" standalone="yes"?>
<Relationships xmlns="http://schemas.openxmlformats.org/package/2006/relationships"><Relationship Id="rId1" Type="http://schemas.openxmlformats.org/officeDocument/2006/relationships/slideMaster" Target="../slideMasters/slideMaster58.xml"/></Relationships>
</file>

<file path=ppt/slideLayouts/_rels/slideLayout636.xml.rels><?xml version="1.0" encoding="UTF-8" standalone="yes"?>
<Relationships xmlns="http://schemas.openxmlformats.org/package/2006/relationships"><Relationship Id="rId1" Type="http://schemas.openxmlformats.org/officeDocument/2006/relationships/slideMaster" Target="../slideMasters/slideMaster58.xml"/></Relationships>
</file>

<file path=ppt/slideLayouts/_rels/slideLayout637.xml.rels><?xml version="1.0" encoding="UTF-8" standalone="yes"?>
<Relationships xmlns="http://schemas.openxmlformats.org/package/2006/relationships"><Relationship Id="rId1" Type="http://schemas.openxmlformats.org/officeDocument/2006/relationships/slideMaster" Target="../slideMasters/slideMaster58.xml"/></Relationships>
</file>

<file path=ppt/slideLayouts/_rels/slideLayout638.xml.rels><?xml version="1.0" encoding="UTF-8" standalone="yes"?>
<Relationships xmlns="http://schemas.openxmlformats.org/package/2006/relationships"><Relationship Id="rId1" Type="http://schemas.openxmlformats.org/officeDocument/2006/relationships/slideMaster" Target="../slideMasters/slideMaster58.xml"/></Relationships>
</file>

<file path=ppt/slideLayouts/_rels/slideLayout639.xml.rels><?xml version="1.0" encoding="UTF-8" standalone="yes"?>
<Relationships xmlns="http://schemas.openxmlformats.org/package/2006/relationships"><Relationship Id="rId1" Type="http://schemas.openxmlformats.org/officeDocument/2006/relationships/slideMaster" Target="../slideMasters/slideMaster59.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0.xml.rels><?xml version="1.0" encoding="UTF-8" standalone="yes"?>
<Relationships xmlns="http://schemas.openxmlformats.org/package/2006/relationships"><Relationship Id="rId1" Type="http://schemas.openxmlformats.org/officeDocument/2006/relationships/slideMaster" Target="../slideMasters/slideMaster59.xml"/></Relationships>
</file>

<file path=ppt/slideLayouts/_rels/slideLayout641.xml.rels><?xml version="1.0" encoding="UTF-8" standalone="yes"?>
<Relationships xmlns="http://schemas.openxmlformats.org/package/2006/relationships"><Relationship Id="rId1" Type="http://schemas.openxmlformats.org/officeDocument/2006/relationships/slideMaster" Target="../slideMasters/slideMaster59.xml"/></Relationships>
</file>

<file path=ppt/slideLayouts/_rels/slideLayout642.xml.rels><?xml version="1.0" encoding="UTF-8" standalone="yes"?>
<Relationships xmlns="http://schemas.openxmlformats.org/package/2006/relationships"><Relationship Id="rId1" Type="http://schemas.openxmlformats.org/officeDocument/2006/relationships/slideMaster" Target="../slideMasters/slideMaster59.xml"/></Relationships>
</file>

<file path=ppt/slideLayouts/_rels/slideLayout643.xml.rels><?xml version="1.0" encoding="UTF-8" standalone="yes"?>
<Relationships xmlns="http://schemas.openxmlformats.org/package/2006/relationships"><Relationship Id="rId1" Type="http://schemas.openxmlformats.org/officeDocument/2006/relationships/slideMaster" Target="../slideMasters/slideMaster59.xml"/></Relationships>
</file>

<file path=ppt/slideLayouts/_rels/slideLayout644.xml.rels><?xml version="1.0" encoding="UTF-8" standalone="yes"?>
<Relationships xmlns="http://schemas.openxmlformats.org/package/2006/relationships"><Relationship Id="rId1" Type="http://schemas.openxmlformats.org/officeDocument/2006/relationships/slideMaster" Target="../slideMasters/slideMaster59.xml"/></Relationships>
</file>

<file path=ppt/slideLayouts/_rels/slideLayout645.xml.rels><?xml version="1.0" encoding="UTF-8" standalone="yes"?>
<Relationships xmlns="http://schemas.openxmlformats.org/package/2006/relationships"><Relationship Id="rId1" Type="http://schemas.openxmlformats.org/officeDocument/2006/relationships/slideMaster" Target="../slideMasters/slideMaster59.xml"/></Relationships>
</file>

<file path=ppt/slideLayouts/_rels/slideLayout646.xml.rels><?xml version="1.0" encoding="UTF-8" standalone="yes"?>
<Relationships xmlns="http://schemas.openxmlformats.org/package/2006/relationships"><Relationship Id="rId1" Type="http://schemas.openxmlformats.org/officeDocument/2006/relationships/slideMaster" Target="../slideMasters/slideMaster59.xml"/></Relationships>
</file>

<file path=ppt/slideLayouts/_rels/slideLayout647.xml.rels><?xml version="1.0" encoding="UTF-8" standalone="yes"?>
<Relationships xmlns="http://schemas.openxmlformats.org/package/2006/relationships"><Relationship Id="rId1" Type="http://schemas.openxmlformats.org/officeDocument/2006/relationships/slideMaster" Target="../slideMasters/slideMaster59.xml"/></Relationships>
</file>

<file path=ppt/slideLayouts/_rels/slideLayout648.xml.rels><?xml version="1.0" encoding="UTF-8" standalone="yes"?>
<Relationships xmlns="http://schemas.openxmlformats.org/package/2006/relationships"><Relationship Id="rId1" Type="http://schemas.openxmlformats.org/officeDocument/2006/relationships/slideMaster" Target="../slideMasters/slideMaster59.xml"/></Relationships>
</file>

<file path=ppt/slideLayouts/_rels/slideLayout649.xml.rels><?xml version="1.0" encoding="UTF-8" standalone="yes"?>
<Relationships xmlns="http://schemas.openxmlformats.org/package/2006/relationships"><Relationship Id="rId1" Type="http://schemas.openxmlformats.org/officeDocument/2006/relationships/slideMaster" Target="../slideMasters/slideMaster59.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0.xml.rels><?xml version="1.0" encoding="UTF-8" standalone="yes"?>
<Relationships xmlns="http://schemas.openxmlformats.org/package/2006/relationships"><Relationship Id="rId1" Type="http://schemas.openxmlformats.org/officeDocument/2006/relationships/slideMaster" Target="../slideMasters/slideMaster60.xml"/></Relationships>
</file>

<file path=ppt/slideLayouts/_rels/slideLayout651.xml.rels><?xml version="1.0" encoding="UTF-8" standalone="yes"?>
<Relationships xmlns="http://schemas.openxmlformats.org/package/2006/relationships"><Relationship Id="rId1" Type="http://schemas.openxmlformats.org/officeDocument/2006/relationships/slideMaster" Target="../slideMasters/slideMaster60.xml"/></Relationships>
</file>

<file path=ppt/slideLayouts/_rels/slideLayout652.xml.rels><?xml version="1.0" encoding="UTF-8" standalone="yes"?>
<Relationships xmlns="http://schemas.openxmlformats.org/package/2006/relationships"><Relationship Id="rId1" Type="http://schemas.openxmlformats.org/officeDocument/2006/relationships/slideMaster" Target="../slideMasters/slideMaster60.xml"/></Relationships>
</file>

<file path=ppt/slideLayouts/_rels/slideLayout653.xml.rels><?xml version="1.0" encoding="UTF-8" standalone="yes"?>
<Relationships xmlns="http://schemas.openxmlformats.org/package/2006/relationships"><Relationship Id="rId1" Type="http://schemas.openxmlformats.org/officeDocument/2006/relationships/slideMaster" Target="../slideMasters/slideMaster60.xml"/></Relationships>
</file>

<file path=ppt/slideLayouts/_rels/slideLayout654.xml.rels><?xml version="1.0" encoding="UTF-8" standalone="yes"?>
<Relationships xmlns="http://schemas.openxmlformats.org/package/2006/relationships"><Relationship Id="rId1" Type="http://schemas.openxmlformats.org/officeDocument/2006/relationships/slideMaster" Target="../slideMasters/slideMaster60.xml"/></Relationships>
</file>

<file path=ppt/slideLayouts/_rels/slideLayout655.xml.rels><?xml version="1.0" encoding="UTF-8" standalone="yes"?>
<Relationships xmlns="http://schemas.openxmlformats.org/package/2006/relationships"><Relationship Id="rId1" Type="http://schemas.openxmlformats.org/officeDocument/2006/relationships/slideMaster" Target="../slideMasters/slideMaster60.xml"/></Relationships>
</file>

<file path=ppt/slideLayouts/_rels/slideLayout656.xml.rels><?xml version="1.0" encoding="UTF-8" standalone="yes"?>
<Relationships xmlns="http://schemas.openxmlformats.org/package/2006/relationships"><Relationship Id="rId1" Type="http://schemas.openxmlformats.org/officeDocument/2006/relationships/slideMaster" Target="../slideMasters/slideMaster60.xml"/></Relationships>
</file>

<file path=ppt/slideLayouts/_rels/slideLayout657.xml.rels><?xml version="1.0" encoding="UTF-8" standalone="yes"?>
<Relationships xmlns="http://schemas.openxmlformats.org/package/2006/relationships"><Relationship Id="rId1" Type="http://schemas.openxmlformats.org/officeDocument/2006/relationships/slideMaster" Target="../slideMasters/slideMaster60.xml"/></Relationships>
</file>

<file path=ppt/slideLayouts/_rels/slideLayout658.xml.rels><?xml version="1.0" encoding="UTF-8" standalone="yes"?>
<Relationships xmlns="http://schemas.openxmlformats.org/package/2006/relationships"><Relationship Id="rId1" Type="http://schemas.openxmlformats.org/officeDocument/2006/relationships/slideMaster" Target="../slideMasters/slideMaster60.xml"/></Relationships>
</file>

<file path=ppt/slideLayouts/_rels/slideLayout659.xml.rels><?xml version="1.0" encoding="UTF-8" standalone="yes"?>
<Relationships xmlns="http://schemas.openxmlformats.org/package/2006/relationships"><Relationship Id="rId1" Type="http://schemas.openxmlformats.org/officeDocument/2006/relationships/slideMaster" Target="../slideMasters/slideMaster60.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0.xml.rels><?xml version="1.0" encoding="UTF-8" standalone="yes"?>
<Relationships xmlns="http://schemas.openxmlformats.org/package/2006/relationships"><Relationship Id="rId1" Type="http://schemas.openxmlformats.org/officeDocument/2006/relationships/slideMaster" Target="../slideMasters/slideMaster60.xml"/></Relationships>
</file>

<file path=ppt/slideLayouts/_rels/slideLayout661.xml.rels><?xml version="1.0" encoding="UTF-8" standalone="yes"?>
<Relationships xmlns="http://schemas.openxmlformats.org/package/2006/relationships"><Relationship Id="rId1" Type="http://schemas.openxmlformats.org/officeDocument/2006/relationships/slideMaster" Target="../slideMasters/slideMaster61.xml"/></Relationships>
</file>

<file path=ppt/slideLayouts/_rels/slideLayout662.xml.rels><?xml version="1.0" encoding="UTF-8" standalone="yes"?>
<Relationships xmlns="http://schemas.openxmlformats.org/package/2006/relationships"><Relationship Id="rId1" Type="http://schemas.openxmlformats.org/officeDocument/2006/relationships/slideMaster" Target="../slideMasters/slideMaster61.xml"/></Relationships>
</file>

<file path=ppt/slideLayouts/_rels/slideLayout663.xml.rels><?xml version="1.0" encoding="UTF-8" standalone="yes"?>
<Relationships xmlns="http://schemas.openxmlformats.org/package/2006/relationships"><Relationship Id="rId1" Type="http://schemas.openxmlformats.org/officeDocument/2006/relationships/slideMaster" Target="../slideMasters/slideMaster61.xml"/></Relationships>
</file>

<file path=ppt/slideLayouts/_rels/slideLayout664.xml.rels><?xml version="1.0" encoding="UTF-8" standalone="yes"?>
<Relationships xmlns="http://schemas.openxmlformats.org/package/2006/relationships"><Relationship Id="rId1" Type="http://schemas.openxmlformats.org/officeDocument/2006/relationships/slideMaster" Target="../slideMasters/slideMaster61.xml"/></Relationships>
</file>

<file path=ppt/slideLayouts/_rels/slideLayout665.xml.rels><?xml version="1.0" encoding="UTF-8" standalone="yes"?>
<Relationships xmlns="http://schemas.openxmlformats.org/package/2006/relationships"><Relationship Id="rId1" Type="http://schemas.openxmlformats.org/officeDocument/2006/relationships/slideMaster" Target="../slideMasters/slideMaster61.xml"/></Relationships>
</file>

<file path=ppt/slideLayouts/_rels/slideLayout666.xml.rels><?xml version="1.0" encoding="UTF-8" standalone="yes"?>
<Relationships xmlns="http://schemas.openxmlformats.org/package/2006/relationships"><Relationship Id="rId1" Type="http://schemas.openxmlformats.org/officeDocument/2006/relationships/slideMaster" Target="../slideMasters/slideMaster61.xml"/></Relationships>
</file>

<file path=ppt/slideLayouts/_rels/slideLayout667.xml.rels><?xml version="1.0" encoding="UTF-8" standalone="yes"?>
<Relationships xmlns="http://schemas.openxmlformats.org/package/2006/relationships"><Relationship Id="rId1" Type="http://schemas.openxmlformats.org/officeDocument/2006/relationships/slideMaster" Target="../slideMasters/slideMaster61.xml"/></Relationships>
</file>

<file path=ppt/slideLayouts/_rels/slideLayout668.xml.rels><?xml version="1.0" encoding="UTF-8" standalone="yes"?>
<Relationships xmlns="http://schemas.openxmlformats.org/package/2006/relationships"><Relationship Id="rId1" Type="http://schemas.openxmlformats.org/officeDocument/2006/relationships/slideMaster" Target="../slideMasters/slideMaster61.xml"/></Relationships>
</file>

<file path=ppt/slideLayouts/_rels/slideLayout669.xml.rels><?xml version="1.0" encoding="UTF-8" standalone="yes"?>
<Relationships xmlns="http://schemas.openxmlformats.org/package/2006/relationships"><Relationship Id="rId1" Type="http://schemas.openxmlformats.org/officeDocument/2006/relationships/slideMaster" Target="../slideMasters/slideMaster61.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70.xml.rels><?xml version="1.0" encoding="UTF-8" standalone="yes"?>
<Relationships xmlns="http://schemas.openxmlformats.org/package/2006/relationships"><Relationship Id="rId1" Type="http://schemas.openxmlformats.org/officeDocument/2006/relationships/slideMaster" Target="../slideMasters/slideMaster61.xml"/></Relationships>
</file>

<file path=ppt/slideLayouts/_rels/slideLayout671.xml.rels><?xml version="1.0" encoding="UTF-8" standalone="yes"?>
<Relationships xmlns="http://schemas.openxmlformats.org/package/2006/relationships"><Relationship Id="rId1" Type="http://schemas.openxmlformats.org/officeDocument/2006/relationships/slideMaster" Target="../slideMasters/slideMaster61.xml"/></Relationships>
</file>

<file path=ppt/slideLayouts/_rels/slideLayout672.xml.rels><?xml version="1.0" encoding="UTF-8" standalone="yes"?>
<Relationships xmlns="http://schemas.openxmlformats.org/package/2006/relationships"><Relationship Id="rId1" Type="http://schemas.openxmlformats.org/officeDocument/2006/relationships/slideMaster" Target="../slideMasters/slideMaster62.xml"/></Relationships>
</file>

<file path=ppt/slideLayouts/_rels/slideLayout673.xml.rels><?xml version="1.0" encoding="UTF-8" standalone="yes"?>
<Relationships xmlns="http://schemas.openxmlformats.org/package/2006/relationships"><Relationship Id="rId1" Type="http://schemas.openxmlformats.org/officeDocument/2006/relationships/slideMaster" Target="../slideMasters/slideMaster62.xml"/></Relationships>
</file>

<file path=ppt/slideLayouts/_rels/slideLayout674.xml.rels><?xml version="1.0" encoding="UTF-8" standalone="yes"?>
<Relationships xmlns="http://schemas.openxmlformats.org/package/2006/relationships"><Relationship Id="rId1" Type="http://schemas.openxmlformats.org/officeDocument/2006/relationships/slideMaster" Target="../slideMasters/slideMaster62.xml"/></Relationships>
</file>

<file path=ppt/slideLayouts/_rels/slideLayout675.xml.rels><?xml version="1.0" encoding="UTF-8" standalone="yes"?>
<Relationships xmlns="http://schemas.openxmlformats.org/package/2006/relationships"><Relationship Id="rId1" Type="http://schemas.openxmlformats.org/officeDocument/2006/relationships/slideMaster" Target="../slideMasters/slideMaster62.xml"/></Relationships>
</file>

<file path=ppt/slideLayouts/_rels/slideLayout676.xml.rels><?xml version="1.0" encoding="UTF-8" standalone="yes"?>
<Relationships xmlns="http://schemas.openxmlformats.org/package/2006/relationships"><Relationship Id="rId1" Type="http://schemas.openxmlformats.org/officeDocument/2006/relationships/slideMaster" Target="../slideMasters/slideMaster62.xml"/></Relationships>
</file>

<file path=ppt/slideLayouts/_rels/slideLayout677.xml.rels><?xml version="1.0" encoding="UTF-8" standalone="yes"?>
<Relationships xmlns="http://schemas.openxmlformats.org/package/2006/relationships"><Relationship Id="rId1" Type="http://schemas.openxmlformats.org/officeDocument/2006/relationships/slideMaster" Target="../slideMasters/slideMaster62.xml"/></Relationships>
</file>

<file path=ppt/slideLayouts/_rels/slideLayout678.xml.rels><?xml version="1.0" encoding="UTF-8" standalone="yes"?>
<Relationships xmlns="http://schemas.openxmlformats.org/package/2006/relationships"><Relationship Id="rId1" Type="http://schemas.openxmlformats.org/officeDocument/2006/relationships/slideMaster" Target="../slideMasters/slideMaster62.xml"/></Relationships>
</file>

<file path=ppt/slideLayouts/_rels/slideLayout679.xml.rels><?xml version="1.0" encoding="UTF-8" standalone="yes"?>
<Relationships xmlns="http://schemas.openxmlformats.org/package/2006/relationships"><Relationship Id="rId1" Type="http://schemas.openxmlformats.org/officeDocument/2006/relationships/slideMaster" Target="../slideMasters/slideMaster62.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80.xml.rels><?xml version="1.0" encoding="UTF-8" standalone="yes"?>
<Relationships xmlns="http://schemas.openxmlformats.org/package/2006/relationships"><Relationship Id="rId1" Type="http://schemas.openxmlformats.org/officeDocument/2006/relationships/slideMaster" Target="../slideMasters/slideMaster62.xml"/></Relationships>
</file>

<file path=ppt/slideLayouts/_rels/slideLayout681.xml.rels><?xml version="1.0" encoding="UTF-8" standalone="yes"?>
<Relationships xmlns="http://schemas.openxmlformats.org/package/2006/relationships"><Relationship Id="rId1" Type="http://schemas.openxmlformats.org/officeDocument/2006/relationships/slideMaster" Target="../slideMasters/slideMaster62.xml"/></Relationships>
</file>

<file path=ppt/slideLayouts/_rels/slideLayout682.xml.rels><?xml version="1.0" encoding="UTF-8" standalone="yes"?>
<Relationships xmlns="http://schemas.openxmlformats.org/package/2006/relationships"><Relationship Id="rId1" Type="http://schemas.openxmlformats.org/officeDocument/2006/relationships/slideMaster" Target="../slideMasters/slideMaster62.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914400" y="2130425"/>
            <a:ext cx="10363200" cy="1470025"/>
          </a:xfrm>
        </p:spPr>
        <p:txBody>
          <a:bodyPr/>
          <a:lstStyle/>
          <a:p>
            <a:r>
              <a:rPr lang="zh-CN" altLang="en-US"/>
              <a:t>单击此处编辑母版标题样式</a:t>
            </a:r>
          </a:p>
        </p:txBody>
      </p:sp>
      <p:sp>
        <p:nvSpPr>
          <p:cNvPr id="3" name="副标题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zh-CN" altLang="en-US"/>
              <a:t>单击此处编辑母版副标题样式</a:t>
            </a:r>
          </a:p>
        </p:txBody>
      </p:sp>
      <p:sp>
        <p:nvSpPr>
          <p:cNvPr id="4" name="日期占位符 3"/>
          <p:cNvSpPr>
            <a:spLocks noGrp="1"/>
          </p:cNvSpPr>
          <p:nvPr>
            <p:ph type="dt" sz="half" idx="10"/>
          </p:nvPr>
        </p:nvSpPr>
        <p:spPr/>
        <p:txBody>
          <a:bodyPr/>
          <a:lstStyle>
            <a:lvl1pPr>
              <a:defRPr/>
            </a:lvl1pPr>
          </a:lstStyle>
          <a:p>
            <a:fld id="{49F5F632-DD1B-4366-9B91-1AE5FFDD1381}" type="datetime1">
              <a:rPr lang="en-US" altLang="zh-CN"/>
              <a:pPr/>
              <a:t>7/12/2024</a:t>
            </a:fld>
            <a:endParaRPr lang="en-US" altLang="zh-CN"/>
          </a:p>
        </p:txBody>
      </p:sp>
      <p:sp>
        <p:nvSpPr>
          <p:cNvPr id="5" name="页脚占位符 4"/>
          <p:cNvSpPr>
            <a:spLocks noGrp="1"/>
          </p:cNvSpPr>
          <p:nvPr>
            <p:ph type="ftr" sz="quarter" idx="11"/>
          </p:nvPr>
        </p:nvSpPr>
        <p:spPr/>
        <p:txBody>
          <a:bodyPr/>
          <a:lstStyle>
            <a:lvl1pPr>
              <a:defRPr/>
            </a:lvl1pPr>
          </a:lstStyle>
          <a:p>
            <a:r>
              <a:rPr lang="en-US" altLang="zh-CN"/>
              <a:t>Policy Deliberative</a:t>
            </a:r>
          </a:p>
        </p:txBody>
      </p:sp>
      <p:sp>
        <p:nvSpPr>
          <p:cNvPr id="6" name="灯片编号占位符 5"/>
          <p:cNvSpPr>
            <a:spLocks noGrp="1"/>
          </p:cNvSpPr>
          <p:nvPr>
            <p:ph type="sldNum" sz="quarter" idx="12"/>
          </p:nvPr>
        </p:nvSpPr>
        <p:spPr/>
        <p:txBody>
          <a:bodyPr/>
          <a:lstStyle>
            <a:lvl1pPr>
              <a:defRPr/>
            </a:lvl1pPr>
          </a:lstStyle>
          <a:p>
            <a:fld id="{BA5D6737-312F-4D10-BEEA-3CB6E4E765E9}" type="slidenum">
              <a:rPr lang="en-US" altLang="zh-CN"/>
              <a:pPr/>
              <a:t>‹#›</a:t>
            </a:fld>
            <a:endParaRPr lang="en-US" altLang="zh-CN"/>
          </a:p>
        </p:txBody>
      </p:sp>
    </p:spTree>
    <p:extLst>
      <p:ext uri="{BB962C8B-B14F-4D97-AF65-F5344CB8AC3E}">
        <p14:creationId xmlns:p14="http://schemas.microsoft.com/office/powerpoint/2010/main" val="337768125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lvl1pPr>
              <a:defRPr/>
            </a:lvl1pPr>
          </a:lstStyle>
          <a:p>
            <a:fld id="{F275F987-9E8C-4D49-9D5C-053065F060D9}" type="datetime1">
              <a:rPr lang="en-US" altLang="zh-CN"/>
              <a:pPr/>
              <a:t>7/12/2024</a:t>
            </a:fld>
            <a:endParaRPr lang="en-US" altLang="zh-CN"/>
          </a:p>
        </p:txBody>
      </p:sp>
      <p:sp>
        <p:nvSpPr>
          <p:cNvPr id="5" name="页脚占位符 4"/>
          <p:cNvSpPr>
            <a:spLocks noGrp="1"/>
          </p:cNvSpPr>
          <p:nvPr>
            <p:ph type="ftr" sz="quarter" idx="11"/>
          </p:nvPr>
        </p:nvSpPr>
        <p:spPr/>
        <p:txBody>
          <a:bodyPr/>
          <a:lstStyle>
            <a:lvl1pPr>
              <a:defRPr/>
            </a:lvl1pPr>
          </a:lstStyle>
          <a:p>
            <a:r>
              <a:rPr lang="en-US" altLang="zh-CN"/>
              <a:t>Policy Deliberative</a:t>
            </a:r>
          </a:p>
        </p:txBody>
      </p:sp>
      <p:sp>
        <p:nvSpPr>
          <p:cNvPr id="6" name="灯片编号占位符 5"/>
          <p:cNvSpPr>
            <a:spLocks noGrp="1"/>
          </p:cNvSpPr>
          <p:nvPr>
            <p:ph type="sldNum" sz="quarter" idx="12"/>
          </p:nvPr>
        </p:nvSpPr>
        <p:spPr/>
        <p:txBody>
          <a:bodyPr/>
          <a:lstStyle>
            <a:lvl1pPr>
              <a:defRPr/>
            </a:lvl1pPr>
          </a:lstStyle>
          <a:p>
            <a:fld id="{1645ADCF-4FCD-4FF3-B709-1A77AC65E325}" type="slidenum">
              <a:rPr lang="en-US" altLang="zh-CN"/>
              <a:pPr/>
              <a:t>‹#›</a:t>
            </a:fld>
            <a:endParaRPr lang="en-US" altLang="zh-CN"/>
          </a:p>
        </p:txBody>
      </p:sp>
    </p:spTree>
    <p:extLst>
      <p:ext uri="{BB962C8B-B14F-4D97-AF65-F5344CB8AC3E}">
        <p14:creationId xmlns:p14="http://schemas.microsoft.com/office/powerpoint/2010/main" val="993906950"/>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914400" y="2130425"/>
            <a:ext cx="10363200" cy="1470025"/>
          </a:xfrm>
        </p:spPr>
        <p:txBody>
          <a:bodyPr/>
          <a:lstStyle/>
          <a:p>
            <a:r>
              <a:rPr lang="zh-CN" altLang="en-US"/>
              <a:t>单击此处编辑母版标题样式</a:t>
            </a:r>
          </a:p>
        </p:txBody>
      </p:sp>
      <p:sp>
        <p:nvSpPr>
          <p:cNvPr id="3" name="副标题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zh-CN" altLang="en-US"/>
              <a:t>单击此处编辑母版副标题样式</a:t>
            </a:r>
          </a:p>
        </p:txBody>
      </p:sp>
      <p:sp>
        <p:nvSpPr>
          <p:cNvPr id="4" name="页脚占位符 3"/>
          <p:cNvSpPr>
            <a:spLocks noGrp="1"/>
          </p:cNvSpPr>
          <p:nvPr>
            <p:ph type="ftr" sz="quarter" idx="10"/>
          </p:nvPr>
        </p:nvSpPr>
        <p:spPr/>
        <p:txBody>
          <a:bodyPr/>
          <a:lstStyle>
            <a:lvl1pPr>
              <a:defRPr/>
            </a:lvl1pPr>
          </a:lstStyle>
          <a:p>
            <a:r>
              <a:rPr lang="en-US" altLang="zh-CN"/>
              <a:t>Footer</a:t>
            </a:r>
          </a:p>
        </p:txBody>
      </p:sp>
    </p:spTree>
    <p:extLst>
      <p:ext uri="{BB962C8B-B14F-4D97-AF65-F5344CB8AC3E}">
        <p14:creationId xmlns:p14="http://schemas.microsoft.com/office/powerpoint/2010/main" val="4283120463"/>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页脚占位符 3"/>
          <p:cNvSpPr>
            <a:spLocks noGrp="1"/>
          </p:cNvSpPr>
          <p:nvPr>
            <p:ph type="ftr" sz="quarter" idx="10"/>
          </p:nvPr>
        </p:nvSpPr>
        <p:spPr/>
        <p:txBody>
          <a:bodyPr/>
          <a:lstStyle>
            <a:lvl1pPr>
              <a:defRPr/>
            </a:lvl1pPr>
          </a:lstStyle>
          <a:p>
            <a:r>
              <a:rPr lang="en-US" altLang="zh-CN"/>
              <a:t>Footer</a:t>
            </a:r>
          </a:p>
        </p:txBody>
      </p:sp>
    </p:spTree>
    <p:extLst>
      <p:ext uri="{BB962C8B-B14F-4D97-AF65-F5344CB8AC3E}">
        <p14:creationId xmlns:p14="http://schemas.microsoft.com/office/powerpoint/2010/main" val="493633571"/>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963613" y="4406900"/>
            <a:ext cx="10363200" cy="1362075"/>
          </a:xfrm>
        </p:spPr>
        <p:txBody>
          <a:bodyPr anchor="t"/>
          <a:lstStyle>
            <a:lvl1pPr algn="l">
              <a:defRPr sz="4000" b="1" cap="all"/>
            </a:lvl1pPr>
          </a:lstStyle>
          <a:p>
            <a:r>
              <a:rPr lang="zh-CN" altLang="en-US"/>
              <a:t>单击此处编辑母版标题样式</a:t>
            </a:r>
          </a:p>
        </p:txBody>
      </p:sp>
      <p:sp>
        <p:nvSpPr>
          <p:cNvPr id="3" name="文本占位符 2"/>
          <p:cNvSpPr>
            <a:spLocks noGrp="1"/>
          </p:cNvSpPr>
          <p:nvPr>
            <p:ph type="body" idx="1"/>
          </p:nvPr>
        </p:nvSpPr>
        <p:spPr>
          <a:xfrm>
            <a:off x="963613"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CN" altLang="en-US"/>
              <a:t>单击此处编辑母版文本样式</a:t>
            </a:r>
          </a:p>
        </p:txBody>
      </p:sp>
      <p:sp>
        <p:nvSpPr>
          <p:cNvPr id="4" name="页脚占位符 3"/>
          <p:cNvSpPr>
            <a:spLocks noGrp="1"/>
          </p:cNvSpPr>
          <p:nvPr>
            <p:ph type="ftr" sz="quarter" idx="10"/>
          </p:nvPr>
        </p:nvSpPr>
        <p:spPr/>
        <p:txBody>
          <a:bodyPr/>
          <a:lstStyle>
            <a:lvl1pPr>
              <a:defRPr/>
            </a:lvl1pPr>
          </a:lstStyle>
          <a:p>
            <a:r>
              <a:rPr lang="en-US" altLang="zh-CN"/>
              <a:t>Footer</a:t>
            </a:r>
          </a:p>
        </p:txBody>
      </p:sp>
    </p:spTree>
    <p:extLst>
      <p:ext uri="{BB962C8B-B14F-4D97-AF65-F5344CB8AC3E}">
        <p14:creationId xmlns:p14="http://schemas.microsoft.com/office/powerpoint/2010/main" val="1970820014"/>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463550" y="1279525"/>
            <a:ext cx="5556250" cy="493871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6172200" y="1279525"/>
            <a:ext cx="5556250" cy="493871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页脚占位符 4"/>
          <p:cNvSpPr>
            <a:spLocks noGrp="1"/>
          </p:cNvSpPr>
          <p:nvPr>
            <p:ph type="ftr" sz="quarter" idx="10"/>
          </p:nvPr>
        </p:nvSpPr>
        <p:spPr/>
        <p:txBody>
          <a:bodyPr/>
          <a:lstStyle>
            <a:lvl1pPr>
              <a:defRPr/>
            </a:lvl1pPr>
          </a:lstStyle>
          <a:p>
            <a:r>
              <a:rPr lang="en-US" altLang="zh-CN"/>
              <a:t>Footer</a:t>
            </a:r>
          </a:p>
        </p:txBody>
      </p:sp>
    </p:spTree>
    <p:extLst>
      <p:ext uri="{BB962C8B-B14F-4D97-AF65-F5344CB8AC3E}">
        <p14:creationId xmlns:p14="http://schemas.microsoft.com/office/powerpoint/2010/main" val="1531264908"/>
      </p:ext>
    </p:extLst>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p:spPr>
        <p:txBody>
          <a:bodyPr/>
          <a:lstStyle>
            <a:lvl1pPr>
              <a:defRPr/>
            </a:lvl1pPr>
          </a:lstStyle>
          <a:p>
            <a:r>
              <a:rPr lang="zh-CN" altLang="en-US"/>
              <a:t>单击此处编辑母版标题样式</a:t>
            </a:r>
          </a:p>
        </p:txBody>
      </p:sp>
      <p:sp>
        <p:nvSpPr>
          <p:cNvPr id="3" name="文本占位符 2"/>
          <p:cNvSpPr>
            <a:spLocks noGrp="1"/>
          </p:cNvSpPr>
          <p:nvPr>
            <p:ph type="body" idx="1"/>
          </p:nvPr>
        </p:nvSpPr>
        <p:spPr>
          <a:xfrm>
            <a:off x="609600" y="1535113"/>
            <a:ext cx="53863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609600" y="2174875"/>
            <a:ext cx="53863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6192838" y="1535113"/>
            <a:ext cx="5389562"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6192838" y="2174875"/>
            <a:ext cx="5389562"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页脚占位符 6"/>
          <p:cNvSpPr>
            <a:spLocks noGrp="1"/>
          </p:cNvSpPr>
          <p:nvPr>
            <p:ph type="ftr" sz="quarter" idx="10"/>
          </p:nvPr>
        </p:nvSpPr>
        <p:spPr/>
        <p:txBody>
          <a:bodyPr/>
          <a:lstStyle>
            <a:lvl1pPr>
              <a:defRPr/>
            </a:lvl1pPr>
          </a:lstStyle>
          <a:p>
            <a:r>
              <a:rPr lang="en-US" altLang="zh-CN"/>
              <a:t>Footer</a:t>
            </a:r>
          </a:p>
        </p:txBody>
      </p:sp>
    </p:spTree>
    <p:extLst>
      <p:ext uri="{BB962C8B-B14F-4D97-AF65-F5344CB8AC3E}">
        <p14:creationId xmlns:p14="http://schemas.microsoft.com/office/powerpoint/2010/main" val="3643373129"/>
      </p:ext>
    </p:extLst>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页脚占位符 2"/>
          <p:cNvSpPr>
            <a:spLocks noGrp="1"/>
          </p:cNvSpPr>
          <p:nvPr>
            <p:ph type="ftr" sz="quarter" idx="10"/>
          </p:nvPr>
        </p:nvSpPr>
        <p:spPr/>
        <p:txBody>
          <a:bodyPr/>
          <a:lstStyle>
            <a:lvl1pPr>
              <a:defRPr/>
            </a:lvl1pPr>
          </a:lstStyle>
          <a:p>
            <a:r>
              <a:rPr lang="en-US" altLang="zh-CN"/>
              <a:t>Footer</a:t>
            </a:r>
          </a:p>
        </p:txBody>
      </p:sp>
    </p:spTree>
    <p:extLst>
      <p:ext uri="{BB962C8B-B14F-4D97-AF65-F5344CB8AC3E}">
        <p14:creationId xmlns:p14="http://schemas.microsoft.com/office/powerpoint/2010/main" val="733064440"/>
      </p:ext>
    </p:extLst>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页脚占位符 1"/>
          <p:cNvSpPr>
            <a:spLocks noGrp="1"/>
          </p:cNvSpPr>
          <p:nvPr>
            <p:ph type="ftr" sz="quarter" idx="10"/>
          </p:nvPr>
        </p:nvSpPr>
        <p:spPr/>
        <p:txBody>
          <a:bodyPr/>
          <a:lstStyle>
            <a:lvl1pPr>
              <a:defRPr/>
            </a:lvl1pPr>
          </a:lstStyle>
          <a:p>
            <a:r>
              <a:rPr lang="en-US" altLang="zh-CN"/>
              <a:t>Footer</a:t>
            </a:r>
          </a:p>
        </p:txBody>
      </p:sp>
    </p:spTree>
    <p:extLst>
      <p:ext uri="{BB962C8B-B14F-4D97-AF65-F5344CB8AC3E}">
        <p14:creationId xmlns:p14="http://schemas.microsoft.com/office/powerpoint/2010/main" val="258142058"/>
      </p:ext>
    </p:extLst>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609600" y="273050"/>
            <a:ext cx="4011613" cy="1162050"/>
          </a:xfrm>
        </p:spPr>
        <p:txBody>
          <a:bodyPr anchor="b"/>
          <a:lstStyle>
            <a:lvl1pPr algn="l">
              <a:defRPr sz="2000" b="1"/>
            </a:lvl1pPr>
          </a:lstStyle>
          <a:p>
            <a:r>
              <a:rPr lang="zh-CN" altLang="en-US"/>
              <a:t>单击此处编辑母版标题样式</a:t>
            </a:r>
          </a:p>
        </p:txBody>
      </p:sp>
      <p:sp>
        <p:nvSpPr>
          <p:cNvPr id="3" name="内容占位符 2"/>
          <p:cNvSpPr>
            <a:spLocks noGrp="1"/>
          </p:cNvSpPr>
          <p:nvPr>
            <p:ph idx="1"/>
          </p:nvPr>
        </p:nvSpPr>
        <p:spPr>
          <a:xfrm>
            <a:off x="4767263" y="273050"/>
            <a:ext cx="681513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609600" y="1435100"/>
            <a:ext cx="40116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p>
        </p:txBody>
      </p:sp>
      <p:sp>
        <p:nvSpPr>
          <p:cNvPr id="5" name="页脚占位符 4"/>
          <p:cNvSpPr>
            <a:spLocks noGrp="1"/>
          </p:cNvSpPr>
          <p:nvPr>
            <p:ph type="ftr" sz="quarter" idx="10"/>
          </p:nvPr>
        </p:nvSpPr>
        <p:spPr/>
        <p:txBody>
          <a:bodyPr/>
          <a:lstStyle>
            <a:lvl1pPr>
              <a:defRPr/>
            </a:lvl1pPr>
          </a:lstStyle>
          <a:p>
            <a:r>
              <a:rPr lang="en-US" altLang="zh-CN"/>
              <a:t>Footer</a:t>
            </a:r>
          </a:p>
        </p:txBody>
      </p:sp>
    </p:spTree>
    <p:extLst>
      <p:ext uri="{BB962C8B-B14F-4D97-AF65-F5344CB8AC3E}">
        <p14:creationId xmlns:p14="http://schemas.microsoft.com/office/powerpoint/2010/main" val="2068842059"/>
      </p:ext>
    </p:extLst>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2389188" y="4800600"/>
            <a:ext cx="7315200" cy="566738"/>
          </a:xfrm>
        </p:spPr>
        <p:txBody>
          <a:bodyPr anchor="b"/>
          <a:lstStyle>
            <a:lvl1pPr algn="l">
              <a:defRPr sz="2000" b="1"/>
            </a:lvl1pPr>
          </a:lstStyle>
          <a:p>
            <a:r>
              <a:rPr lang="zh-CN" altLang="en-US"/>
              <a:t>单击此处编辑母版标题样式</a:t>
            </a:r>
          </a:p>
        </p:txBody>
      </p:sp>
      <p:sp>
        <p:nvSpPr>
          <p:cNvPr id="3" name="图片占位符 2"/>
          <p:cNvSpPr>
            <a:spLocks noGrp="1"/>
          </p:cNvSpPr>
          <p:nvPr>
            <p:ph type="pic" idx="1"/>
          </p:nvPr>
        </p:nvSpPr>
        <p:spPr>
          <a:xfrm>
            <a:off x="2389188"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2389188"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p>
        </p:txBody>
      </p:sp>
      <p:sp>
        <p:nvSpPr>
          <p:cNvPr id="5" name="页脚占位符 4"/>
          <p:cNvSpPr>
            <a:spLocks noGrp="1"/>
          </p:cNvSpPr>
          <p:nvPr>
            <p:ph type="ftr" sz="quarter" idx="10"/>
          </p:nvPr>
        </p:nvSpPr>
        <p:spPr/>
        <p:txBody>
          <a:bodyPr/>
          <a:lstStyle>
            <a:lvl1pPr>
              <a:defRPr/>
            </a:lvl1pPr>
          </a:lstStyle>
          <a:p>
            <a:r>
              <a:rPr lang="en-US" altLang="zh-CN"/>
              <a:t>Footer</a:t>
            </a:r>
          </a:p>
        </p:txBody>
      </p:sp>
    </p:spTree>
    <p:extLst>
      <p:ext uri="{BB962C8B-B14F-4D97-AF65-F5344CB8AC3E}">
        <p14:creationId xmlns:p14="http://schemas.microsoft.com/office/powerpoint/2010/main" val="2676264681"/>
      </p:ext>
    </p:extLst>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页脚占位符 3"/>
          <p:cNvSpPr>
            <a:spLocks noGrp="1"/>
          </p:cNvSpPr>
          <p:nvPr>
            <p:ph type="ftr" sz="quarter" idx="10"/>
          </p:nvPr>
        </p:nvSpPr>
        <p:spPr/>
        <p:txBody>
          <a:bodyPr/>
          <a:lstStyle>
            <a:lvl1pPr>
              <a:defRPr/>
            </a:lvl1pPr>
          </a:lstStyle>
          <a:p>
            <a:r>
              <a:rPr lang="en-US" altLang="zh-CN"/>
              <a:t>Footer</a:t>
            </a:r>
          </a:p>
        </p:txBody>
      </p:sp>
    </p:spTree>
    <p:extLst>
      <p:ext uri="{BB962C8B-B14F-4D97-AF65-F5344CB8AC3E}">
        <p14:creationId xmlns:p14="http://schemas.microsoft.com/office/powerpoint/2010/main" val="229304574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839200" y="152400"/>
            <a:ext cx="2743200" cy="5973763"/>
          </a:xfr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609600" y="152400"/>
            <a:ext cx="8077200" cy="5973763"/>
          </a:xfr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lvl1pPr>
              <a:defRPr/>
            </a:lvl1pPr>
          </a:lstStyle>
          <a:p>
            <a:fld id="{514FC7BA-B356-4E11-8F2E-A88A9F1519A0}" type="datetime1">
              <a:rPr lang="en-US" altLang="zh-CN"/>
              <a:pPr/>
              <a:t>7/12/2024</a:t>
            </a:fld>
            <a:endParaRPr lang="en-US" altLang="zh-CN"/>
          </a:p>
        </p:txBody>
      </p:sp>
      <p:sp>
        <p:nvSpPr>
          <p:cNvPr id="5" name="页脚占位符 4"/>
          <p:cNvSpPr>
            <a:spLocks noGrp="1"/>
          </p:cNvSpPr>
          <p:nvPr>
            <p:ph type="ftr" sz="quarter" idx="11"/>
          </p:nvPr>
        </p:nvSpPr>
        <p:spPr/>
        <p:txBody>
          <a:bodyPr/>
          <a:lstStyle>
            <a:lvl1pPr>
              <a:defRPr/>
            </a:lvl1pPr>
          </a:lstStyle>
          <a:p>
            <a:r>
              <a:rPr lang="en-US" altLang="zh-CN"/>
              <a:t>Policy Deliberative</a:t>
            </a:r>
          </a:p>
        </p:txBody>
      </p:sp>
      <p:sp>
        <p:nvSpPr>
          <p:cNvPr id="6" name="灯片编号占位符 5"/>
          <p:cNvSpPr>
            <a:spLocks noGrp="1"/>
          </p:cNvSpPr>
          <p:nvPr>
            <p:ph type="sldNum" sz="quarter" idx="12"/>
          </p:nvPr>
        </p:nvSpPr>
        <p:spPr/>
        <p:txBody>
          <a:bodyPr/>
          <a:lstStyle>
            <a:lvl1pPr>
              <a:defRPr/>
            </a:lvl1pPr>
          </a:lstStyle>
          <a:p>
            <a:fld id="{8ADE238C-DF86-4A7C-867D-B11D47D2CF2B}" type="slidenum">
              <a:rPr lang="en-US" altLang="zh-CN"/>
              <a:pPr/>
              <a:t>‹#›</a:t>
            </a:fld>
            <a:endParaRPr lang="en-US" altLang="zh-CN"/>
          </a:p>
        </p:txBody>
      </p:sp>
    </p:spTree>
    <p:extLst>
      <p:ext uri="{BB962C8B-B14F-4D97-AF65-F5344CB8AC3E}">
        <p14:creationId xmlns:p14="http://schemas.microsoft.com/office/powerpoint/2010/main" val="3448587531"/>
      </p:ext>
    </p:extLst>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912225" y="0"/>
            <a:ext cx="2816225" cy="6218238"/>
          </a:xfr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458788" y="0"/>
            <a:ext cx="8301037" cy="6218238"/>
          </a:xfr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页脚占位符 3"/>
          <p:cNvSpPr>
            <a:spLocks noGrp="1"/>
          </p:cNvSpPr>
          <p:nvPr>
            <p:ph type="ftr" sz="quarter" idx="10"/>
          </p:nvPr>
        </p:nvSpPr>
        <p:spPr/>
        <p:txBody>
          <a:bodyPr/>
          <a:lstStyle>
            <a:lvl1pPr>
              <a:defRPr/>
            </a:lvl1pPr>
          </a:lstStyle>
          <a:p>
            <a:r>
              <a:rPr lang="en-US" altLang="zh-CN"/>
              <a:t>Footer</a:t>
            </a:r>
          </a:p>
        </p:txBody>
      </p:sp>
    </p:spTree>
    <p:extLst>
      <p:ext uri="{BB962C8B-B14F-4D97-AF65-F5344CB8AC3E}">
        <p14:creationId xmlns:p14="http://schemas.microsoft.com/office/powerpoint/2010/main" val="3646405917"/>
      </p:ext>
    </p:extLst>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914400" y="2130425"/>
            <a:ext cx="10363200" cy="1470025"/>
          </a:xfrm>
        </p:spPr>
        <p:txBody>
          <a:bodyPr/>
          <a:lstStyle/>
          <a:p>
            <a:r>
              <a:rPr lang="zh-CN" altLang="en-US"/>
              <a:t>单击此处编辑母版标题样式</a:t>
            </a:r>
          </a:p>
        </p:txBody>
      </p:sp>
      <p:sp>
        <p:nvSpPr>
          <p:cNvPr id="3" name="副标题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zh-CN" altLang="en-US"/>
              <a:t>单击此处编辑母版副标题样式</a:t>
            </a:r>
          </a:p>
        </p:txBody>
      </p:sp>
      <p:sp>
        <p:nvSpPr>
          <p:cNvPr id="4" name="页脚占位符 3"/>
          <p:cNvSpPr>
            <a:spLocks noGrp="1"/>
          </p:cNvSpPr>
          <p:nvPr>
            <p:ph type="ftr" sz="quarter" idx="10"/>
          </p:nvPr>
        </p:nvSpPr>
        <p:spPr/>
        <p:txBody>
          <a:bodyPr/>
          <a:lstStyle>
            <a:lvl1pPr>
              <a:defRPr/>
            </a:lvl1pPr>
          </a:lstStyle>
          <a:p>
            <a:r>
              <a:rPr lang="en-US" altLang="zh-CN"/>
              <a:t>Footer</a:t>
            </a:r>
          </a:p>
        </p:txBody>
      </p:sp>
    </p:spTree>
    <p:extLst>
      <p:ext uri="{BB962C8B-B14F-4D97-AF65-F5344CB8AC3E}">
        <p14:creationId xmlns:p14="http://schemas.microsoft.com/office/powerpoint/2010/main" val="2605073027"/>
      </p:ext>
    </p:extLst>
  </p:cSld>
  <p:clrMapOvr>
    <a:masterClrMapping/>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页脚占位符 3"/>
          <p:cNvSpPr>
            <a:spLocks noGrp="1"/>
          </p:cNvSpPr>
          <p:nvPr>
            <p:ph type="ftr" sz="quarter" idx="10"/>
          </p:nvPr>
        </p:nvSpPr>
        <p:spPr/>
        <p:txBody>
          <a:bodyPr/>
          <a:lstStyle>
            <a:lvl1pPr>
              <a:defRPr/>
            </a:lvl1pPr>
          </a:lstStyle>
          <a:p>
            <a:r>
              <a:rPr lang="en-US" altLang="zh-CN"/>
              <a:t>Footer</a:t>
            </a:r>
          </a:p>
        </p:txBody>
      </p:sp>
    </p:spTree>
    <p:extLst>
      <p:ext uri="{BB962C8B-B14F-4D97-AF65-F5344CB8AC3E}">
        <p14:creationId xmlns:p14="http://schemas.microsoft.com/office/powerpoint/2010/main" val="2373798846"/>
      </p:ext>
    </p:extLst>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963613" y="4406900"/>
            <a:ext cx="10363200" cy="1362075"/>
          </a:xfrm>
        </p:spPr>
        <p:txBody>
          <a:bodyPr anchor="t"/>
          <a:lstStyle>
            <a:lvl1pPr algn="l">
              <a:defRPr sz="4000" b="1" cap="all"/>
            </a:lvl1pPr>
          </a:lstStyle>
          <a:p>
            <a:r>
              <a:rPr lang="zh-CN" altLang="en-US"/>
              <a:t>单击此处编辑母版标题样式</a:t>
            </a:r>
          </a:p>
        </p:txBody>
      </p:sp>
      <p:sp>
        <p:nvSpPr>
          <p:cNvPr id="3" name="文本占位符 2"/>
          <p:cNvSpPr>
            <a:spLocks noGrp="1"/>
          </p:cNvSpPr>
          <p:nvPr>
            <p:ph type="body" idx="1"/>
          </p:nvPr>
        </p:nvSpPr>
        <p:spPr>
          <a:xfrm>
            <a:off x="963613"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CN" altLang="en-US"/>
              <a:t>单击此处编辑母版文本样式</a:t>
            </a:r>
          </a:p>
        </p:txBody>
      </p:sp>
      <p:sp>
        <p:nvSpPr>
          <p:cNvPr id="4" name="页脚占位符 3"/>
          <p:cNvSpPr>
            <a:spLocks noGrp="1"/>
          </p:cNvSpPr>
          <p:nvPr>
            <p:ph type="ftr" sz="quarter" idx="10"/>
          </p:nvPr>
        </p:nvSpPr>
        <p:spPr/>
        <p:txBody>
          <a:bodyPr/>
          <a:lstStyle>
            <a:lvl1pPr>
              <a:defRPr/>
            </a:lvl1pPr>
          </a:lstStyle>
          <a:p>
            <a:r>
              <a:rPr lang="en-US" altLang="zh-CN"/>
              <a:t>Footer</a:t>
            </a:r>
          </a:p>
        </p:txBody>
      </p:sp>
    </p:spTree>
    <p:extLst>
      <p:ext uri="{BB962C8B-B14F-4D97-AF65-F5344CB8AC3E}">
        <p14:creationId xmlns:p14="http://schemas.microsoft.com/office/powerpoint/2010/main" val="1250043491"/>
      </p:ext>
    </p:extLst>
  </p:cSld>
  <p:clrMapOvr>
    <a:masterClrMapping/>
  </p:clrMapOvr>
</p:sldLayout>
</file>

<file path=ppt/slideLayouts/slideLayout11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463550" y="1279525"/>
            <a:ext cx="5556250" cy="493871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6172200" y="1279525"/>
            <a:ext cx="5556250" cy="493871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页脚占位符 4"/>
          <p:cNvSpPr>
            <a:spLocks noGrp="1"/>
          </p:cNvSpPr>
          <p:nvPr>
            <p:ph type="ftr" sz="quarter" idx="10"/>
          </p:nvPr>
        </p:nvSpPr>
        <p:spPr/>
        <p:txBody>
          <a:bodyPr/>
          <a:lstStyle>
            <a:lvl1pPr>
              <a:defRPr/>
            </a:lvl1pPr>
          </a:lstStyle>
          <a:p>
            <a:r>
              <a:rPr lang="en-US" altLang="zh-CN"/>
              <a:t>Footer</a:t>
            </a:r>
          </a:p>
        </p:txBody>
      </p:sp>
    </p:spTree>
    <p:extLst>
      <p:ext uri="{BB962C8B-B14F-4D97-AF65-F5344CB8AC3E}">
        <p14:creationId xmlns:p14="http://schemas.microsoft.com/office/powerpoint/2010/main" val="1943115813"/>
      </p:ext>
    </p:extLst>
  </p:cSld>
  <p:clrMapOvr>
    <a:masterClrMapping/>
  </p:clrMapOvr>
</p:sldLayout>
</file>

<file path=ppt/slideLayouts/slideLayout11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p:spPr>
        <p:txBody>
          <a:bodyPr/>
          <a:lstStyle>
            <a:lvl1pPr>
              <a:defRPr/>
            </a:lvl1pPr>
          </a:lstStyle>
          <a:p>
            <a:r>
              <a:rPr lang="zh-CN" altLang="en-US"/>
              <a:t>单击此处编辑母版标题样式</a:t>
            </a:r>
          </a:p>
        </p:txBody>
      </p:sp>
      <p:sp>
        <p:nvSpPr>
          <p:cNvPr id="3" name="文本占位符 2"/>
          <p:cNvSpPr>
            <a:spLocks noGrp="1"/>
          </p:cNvSpPr>
          <p:nvPr>
            <p:ph type="body" idx="1"/>
          </p:nvPr>
        </p:nvSpPr>
        <p:spPr>
          <a:xfrm>
            <a:off x="609600" y="1535113"/>
            <a:ext cx="53863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609600" y="2174875"/>
            <a:ext cx="53863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6192838" y="1535113"/>
            <a:ext cx="5389562"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6192838" y="2174875"/>
            <a:ext cx="5389562"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页脚占位符 6"/>
          <p:cNvSpPr>
            <a:spLocks noGrp="1"/>
          </p:cNvSpPr>
          <p:nvPr>
            <p:ph type="ftr" sz="quarter" idx="10"/>
          </p:nvPr>
        </p:nvSpPr>
        <p:spPr/>
        <p:txBody>
          <a:bodyPr/>
          <a:lstStyle>
            <a:lvl1pPr>
              <a:defRPr/>
            </a:lvl1pPr>
          </a:lstStyle>
          <a:p>
            <a:r>
              <a:rPr lang="en-US" altLang="zh-CN"/>
              <a:t>Footer</a:t>
            </a:r>
          </a:p>
        </p:txBody>
      </p:sp>
    </p:spTree>
    <p:extLst>
      <p:ext uri="{BB962C8B-B14F-4D97-AF65-F5344CB8AC3E}">
        <p14:creationId xmlns:p14="http://schemas.microsoft.com/office/powerpoint/2010/main" val="900656659"/>
      </p:ext>
    </p:extLst>
  </p:cSld>
  <p:clrMapOvr>
    <a:masterClrMapping/>
  </p:clrMapOvr>
</p:sldLayout>
</file>

<file path=ppt/slideLayouts/slideLayout11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页脚占位符 2"/>
          <p:cNvSpPr>
            <a:spLocks noGrp="1"/>
          </p:cNvSpPr>
          <p:nvPr>
            <p:ph type="ftr" sz="quarter" idx="10"/>
          </p:nvPr>
        </p:nvSpPr>
        <p:spPr/>
        <p:txBody>
          <a:bodyPr/>
          <a:lstStyle>
            <a:lvl1pPr>
              <a:defRPr/>
            </a:lvl1pPr>
          </a:lstStyle>
          <a:p>
            <a:r>
              <a:rPr lang="en-US" altLang="zh-CN"/>
              <a:t>Footer</a:t>
            </a:r>
          </a:p>
        </p:txBody>
      </p:sp>
    </p:spTree>
    <p:extLst>
      <p:ext uri="{BB962C8B-B14F-4D97-AF65-F5344CB8AC3E}">
        <p14:creationId xmlns:p14="http://schemas.microsoft.com/office/powerpoint/2010/main" val="956715566"/>
      </p:ext>
    </p:extLst>
  </p:cSld>
  <p:clrMapOvr>
    <a:masterClrMapping/>
  </p:clrMapOvr>
</p:sldLayout>
</file>

<file path=ppt/slideLayouts/slideLayout11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页脚占位符 1"/>
          <p:cNvSpPr>
            <a:spLocks noGrp="1"/>
          </p:cNvSpPr>
          <p:nvPr>
            <p:ph type="ftr" sz="quarter" idx="10"/>
          </p:nvPr>
        </p:nvSpPr>
        <p:spPr/>
        <p:txBody>
          <a:bodyPr/>
          <a:lstStyle>
            <a:lvl1pPr>
              <a:defRPr/>
            </a:lvl1pPr>
          </a:lstStyle>
          <a:p>
            <a:r>
              <a:rPr lang="en-US" altLang="zh-CN"/>
              <a:t>Footer</a:t>
            </a:r>
          </a:p>
        </p:txBody>
      </p:sp>
    </p:spTree>
    <p:extLst>
      <p:ext uri="{BB962C8B-B14F-4D97-AF65-F5344CB8AC3E}">
        <p14:creationId xmlns:p14="http://schemas.microsoft.com/office/powerpoint/2010/main" val="1263172172"/>
      </p:ext>
    </p:extLst>
  </p:cSld>
  <p:clrMapOvr>
    <a:masterClrMapping/>
  </p:clrMapOvr>
</p:sldLayout>
</file>

<file path=ppt/slideLayouts/slideLayout11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609600" y="273050"/>
            <a:ext cx="4011613" cy="1162050"/>
          </a:xfrm>
        </p:spPr>
        <p:txBody>
          <a:bodyPr anchor="b"/>
          <a:lstStyle>
            <a:lvl1pPr algn="l">
              <a:defRPr sz="2000" b="1"/>
            </a:lvl1pPr>
          </a:lstStyle>
          <a:p>
            <a:r>
              <a:rPr lang="zh-CN" altLang="en-US"/>
              <a:t>单击此处编辑母版标题样式</a:t>
            </a:r>
          </a:p>
        </p:txBody>
      </p:sp>
      <p:sp>
        <p:nvSpPr>
          <p:cNvPr id="3" name="内容占位符 2"/>
          <p:cNvSpPr>
            <a:spLocks noGrp="1"/>
          </p:cNvSpPr>
          <p:nvPr>
            <p:ph idx="1"/>
          </p:nvPr>
        </p:nvSpPr>
        <p:spPr>
          <a:xfrm>
            <a:off x="4767263" y="273050"/>
            <a:ext cx="681513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609600" y="1435100"/>
            <a:ext cx="40116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p>
        </p:txBody>
      </p:sp>
      <p:sp>
        <p:nvSpPr>
          <p:cNvPr id="5" name="页脚占位符 4"/>
          <p:cNvSpPr>
            <a:spLocks noGrp="1"/>
          </p:cNvSpPr>
          <p:nvPr>
            <p:ph type="ftr" sz="quarter" idx="10"/>
          </p:nvPr>
        </p:nvSpPr>
        <p:spPr/>
        <p:txBody>
          <a:bodyPr/>
          <a:lstStyle>
            <a:lvl1pPr>
              <a:defRPr/>
            </a:lvl1pPr>
          </a:lstStyle>
          <a:p>
            <a:r>
              <a:rPr lang="en-US" altLang="zh-CN"/>
              <a:t>Footer</a:t>
            </a:r>
          </a:p>
        </p:txBody>
      </p:sp>
    </p:spTree>
    <p:extLst>
      <p:ext uri="{BB962C8B-B14F-4D97-AF65-F5344CB8AC3E}">
        <p14:creationId xmlns:p14="http://schemas.microsoft.com/office/powerpoint/2010/main" val="2441364032"/>
      </p:ext>
    </p:extLst>
  </p:cSld>
  <p:clrMapOvr>
    <a:masterClrMapping/>
  </p:clrMapOvr>
</p:sldLayout>
</file>

<file path=ppt/slideLayouts/slideLayout11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2389188" y="4800600"/>
            <a:ext cx="7315200" cy="566738"/>
          </a:xfrm>
        </p:spPr>
        <p:txBody>
          <a:bodyPr anchor="b"/>
          <a:lstStyle>
            <a:lvl1pPr algn="l">
              <a:defRPr sz="2000" b="1"/>
            </a:lvl1pPr>
          </a:lstStyle>
          <a:p>
            <a:r>
              <a:rPr lang="zh-CN" altLang="en-US"/>
              <a:t>单击此处编辑母版标题样式</a:t>
            </a:r>
          </a:p>
        </p:txBody>
      </p:sp>
      <p:sp>
        <p:nvSpPr>
          <p:cNvPr id="3" name="图片占位符 2"/>
          <p:cNvSpPr>
            <a:spLocks noGrp="1"/>
          </p:cNvSpPr>
          <p:nvPr>
            <p:ph type="pic" idx="1"/>
          </p:nvPr>
        </p:nvSpPr>
        <p:spPr>
          <a:xfrm>
            <a:off x="2389188"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2389188"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p>
        </p:txBody>
      </p:sp>
      <p:sp>
        <p:nvSpPr>
          <p:cNvPr id="5" name="页脚占位符 4"/>
          <p:cNvSpPr>
            <a:spLocks noGrp="1"/>
          </p:cNvSpPr>
          <p:nvPr>
            <p:ph type="ftr" sz="quarter" idx="10"/>
          </p:nvPr>
        </p:nvSpPr>
        <p:spPr/>
        <p:txBody>
          <a:bodyPr/>
          <a:lstStyle>
            <a:lvl1pPr>
              <a:defRPr/>
            </a:lvl1pPr>
          </a:lstStyle>
          <a:p>
            <a:r>
              <a:rPr lang="en-US" altLang="zh-CN"/>
              <a:t>Footer</a:t>
            </a:r>
          </a:p>
        </p:txBody>
      </p:sp>
    </p:spTree>
    <p:extLst>
      <p:ext uri="{BB962C8B-B14F-4D97-AF65-F5344CB8AC3E}">
        <p14:creationId xmlns:p14="http://schemas.microsoft.com/office/powerpoint/2010/main" val="180408823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914400" y="2130425"/>
            <a:ext cx="10363200" cy="1470025"/>
          </a:xfrm>
        </p:spPr>
        <p:txBody>
          <a:bodyPr/>
          <a:lstStyle/>
          <a:p>
            <a:r>
              <a:rPr lang="zh-CN" altLang="en-US"/>
              <a:t>单击此处编辑母版标题样式</a:t>
            </a:r>
          </a:p>
        </p:txBody>
      </p:sp>
      <p:sp>
        <p:nvSpPr>
          <p:cNvPr id="3" name="副标题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zh-CN" altLang="en-US"/>
              <a:t>单击此处编辑母版副标题样式</a:t>
            </a:r>
          </a:p>
        </p:txBody>
      </p:sp>
      <p:sp>
        <p:nvSpPr>
          <p:cNvPr id="4" name="页脚占位符 3"/>
          <p:cNvSpPr>
            <a:spLocks noGrp="1"/>
          </p:cNvSpPr>
          <p:nvPr>
            <p:ph type="ftr" sz="quarter" idx="10"/>
          </p:nvPr>
        </p:nvSpPr>
        <p:spPr/>
        <p:txBody>
          <a:bodyPr/>
          <a:lstStyle>
            <a:lvl1pPr>
              <a:defRPr/>
            </a:lvl1pPr>
          </a:lstStyle>
          <a:p>
            <a:r>
              <a:rPr lang="en-US" altLang="zh-CN"/>
              <a:t>Footer</a:t>
            </a:r>
          </a:p>
        </p:txBody>
      </p:sp>
    </p:spTree>
    <p:extLst>
      <p:ext uri="{BB962C8B-B14F-4D97-AF65-F5344CB8AC3E}">
        <p14:creationId xmlns:p14="http://schemas.microsoft.com/office/powerpoint/2010/main" val="1620078859"/>
      </p:ext>
    </p:extLst>
  </p:cSld>
  <p:clrMapOvr>
    <a:masterClrMapping/>
  </p:clrMapOvr>
</p:sldLayout>
</file>

<file path=ppt/slideLayouts/slideLayout12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页脚占位符 3"/>
          <p:cNvSpPr>
            <a:spLocks noGrp="1"/>
          </p:cNvSpPr>
          <p:nvPr>
            <p:ph type="ftr" sz="quarter" idx="10"/>
          </p:nvPr>
        </p:nvSpPr>
        <p:spPr/>
        <p:txBody>
          <a:bodyPr/>
          <a:lstStyle>
            <a:lvl1pPr>
              <a:defRPr/>
            </a:lvl1pPr>
          </a:lstStyle>
          <a:p>
            <a:r>
              <a:rPr lang="en-US" altLang="zh-CN"/>
              <a:t>Footer</a:t>
            </a:r>
          </a:p>
        </p:txBody>
      </p:sp>
    </p:spTree>
    <p:extLst>
      <p:ext uri="{BB962C8B-B14F-4D97-AF65-F5344CB8AC3E}">
        <p14:creationId xmlns:p14="http://schemas.microsoft.com/office/powerpoint/2010/main" val="327810802"/>
      </p:ext>
    </p:extLst>
  </p:cSld>
  <p:clrMapOvr>
    <a:masterClrMapping/>
  </p:clrMapOvr>
</p:sldLayout>
</file>

<file path=ppt/slideLayouts/slideLayout121.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912225" y="0"/>
            <a:ext cx="2816225" cy="6218238"/>
          </a:xfr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458788" y="0"/>
            <a:ext cx="8301037" cy="6218238"/>
          </a:xfr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页脚占位符 3"/>
          <p:cNvSpPr>
            <a:spLocks noGrp="1"/>
          </p:cNvSpPr>
          <p:nvPr>
            <p:ph type="ftr" sz="quarter" idx="10"/>
          </p:nvPr>
        </p:nvSpPr>
        <p:spPr/>
        <p:txBody>
          <a:bodyPr/>
          <a:lstStyle>
            <a:lvl1pPr>
              <a:defRPr/>
            </a:lvl1pPr>
          </a:lstStyle>
          <a:p>
            <a:r>
              <a:rPr lang="en-US" altLang="zh-CN"/>
              <a:t>Footer</a:t>
            </a:r>
          </a:p>
        </p:txBody>
      </p:sp>
    </p:spTree>
    <p:extLst>
      <p:ext uri="{BB962C8B-B14F-4D97-AF65-F5344CB8AC3E}">
        <p14:creationId xmlns:p14="http://schemas.microsoft.com/office/powerpoint/2010/main" val="2229800499"/>
      </p:ext>
    </p:extLst>
  </p:cSld>
  <p:clrMapOvr>
    <a:masterClrMapping/>
  </p:clrMapOvr>
</p:sldLayout>
</file>

<file path=ppt/slideLayouts/slideLayout122.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914400" y="2130425"/>
            <a:ext cx="10363200" cy="1470025"/>
          </a:xfrm>
        </p:spPr>
        <p:txBody>
          <a:bodyPr/>
          <a:lstStyle/>
          <a:p>
            <a:r>
              <a:rPr lang="zh-CN" altLang="en-US"/>
              <a:t>单击此处编辑母版标题样式</a:t>
            </a:r>
          </a:p>
        </p:txBody>
      </p:sp>
      <p:sp>
        <p:nvSpPr>
          <p:cNvPr id="3" name="副标题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zh-CN" altLang="en-US"/>
              <a:t>单击此处编辑母版副标题样式</a:t>
            </a:r>
          </a:p>
        </p:txBody>
      </p:sp>
      <p:sp>
        <p:nvSpPr>
          <p:cNvPr id="4" name="页脚占位符 3"/>
          <p:cNvSpPr>
            <a:spLocks noGrp="1"/>
          </p:cNvSpPr>
          <p:nvPr>
            <p:ph type="ftr" sz="quarter" idx="10"/>
          </p:nvPr>
        </p:nvSpPr>
        <p:spPr/>
        <p:txBody>
          <a:bodyPr/>
          <a:lstStyle>
            <a:lvl1pPr>
              <a:defRPr/>
            </a:lvl1pPr>
          </a:lstStyle>
          <a:p>
            <a:r>
              <a:rPr lang="en-US" altLang="zh-CN"/>
              <a:t>Footer</a:t>
            </a:r>
          </a:p>
        </p:txBody>
      </p:sp>
    </p:spTree>
    <p:extLst>
      <p:ext uri="{BB962C8B-B14F-4D97-AF65-F5344CB8AC3E}">
        <p14:creationId xmlns:p14="http://schemas.microsoft.com/office/powerpoint/2010/main" val="2635424052"/>
      </p:ext>
    </p:extLst>
  </p:cSld>
  <p:clrMapOvr>
    <a:masterClrMapping/>
  </p:clrMapOvr>
</p:sldLayout>
</file>

<file path=ppt/slideLayouts/slideLayout123.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页脚占位符 3"/>
          <p:cNvSpPr>
            <a:spLocks noGrp="1"/>
          </p:cNvSpPr>
          <p:nvPr>
            <p:ph type="ftr" sz="quarter" idx="10"/>
          </p:nvPr>
        </p:nvSpPr>
        <p:spPr/>
        <p:txBody>
          <a:bodyPr/>
          <a:lstStyle>
            <a:lvl1pPr>
              <a:defRPr/>
            </a:lvl1pPr>
          </a:lstStyle>
          <a:p>
            <a:r>
              <a:rPr lang="en-US" altLang="zh-CN"/>
              <a:t>Footer</a:t>
            </a:r>
          </a:p>
        </p:txBody>
      </p:sp>
    </p:spTree>
    <p:extLst>
      <p:ext uri="{BB962C8B-B14F-4D97-AF65-F5344CB8AC3E}">
        <p14:creationId xmlns:p14="http://schemas.microsoft.com/office/powerpoint/2010/main" val="828167849"/>
      </p:ext>
    </p:extLst>
  </p:cSld>
  <p:clrMapOvr>
    <a:masterClrMapping/>
  </p:clrMapOvr>
</p:sldLayout>
</file>

<file path=ppt/slideLayouts/slideLayout124.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963613" y="4406900"/>
            <a:ext cx="10363200" cy="1362075"/>
          </a:xfrm>
        </p:spPr>
        <p:txBody>
          <a:bodyPr anchor="t"/>
          <a:lstStyle>
            <a:lvl1pPr algn="l">
              <a:defRPr sz="4000" b="1" cap="all"/>
            </a:lvl1pPr>
          </a:lstStyle>
          <a:p>
            <a:r>
              <a:rPr lang="zh-CN" altLang="en-US"/>
              <a:t>单击此处编辑母版标题样式</a:t>
            </a:r>
          </a:p>
        </p:txBody>
      </p:sp>
      <p:sp>
        <p:nvSpPr>
          <p:cNvPr id="3" name="文本占位符 2"/>
          <p:cNvSpPr>
            <a:spLocks noGrp="1"/>
          </p:cNvSpPr>
          <p:nvPr>
            <p:ph type="body" idx="1"/>
          </p:nvPr>
        </p:nvSpPr>
        <p:spPr>
          <a:xfrm>
            <a:off x="963613"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CN" altLang="en-US"/>
              <a:t>单击此处编辑母版文本样式</a:t>
            </a:r>
          </a:p>
        </p:txBody>
      </p:sp>
      <p:sp>
        <p:nvSpPr>
          <p:cNvPr id="4" name="页脚占位符 3"/>
          <p:cNvSpPr>
            <a:spLocks noGrp="1"/>
          </p:cNvSpPr>
          <p:nvPr>
            <p:ph type="ftr" sz="quarter" idx="10"/>
          </p:nvPr>
        </p:nvSpPr>
        <p:spPr/>
        <p:txBody>
          <a:bodyPr/>
          <a:lstStyle>
            <a:lvl1pPr>
              <a:defRPr/>
            </a:lvl1pPr>
          </a:lstStyle>
          <a:p>
            <a:r>
              <a:rPr lang="en-US" altLang="zh-CN"/>
              <a:t>Footer</a:t>
            </a:r>
          </a:p>
        </p:txBody>
      </p:sp>
    </p:spTree>
    <p:extLst>
      <p:ext uri="{BB962C8B-B14F-4D97-AF65-F5344CB8AC3E}">
        <p14:creationId xmlns:p14="http://schemas.microsoft.com/office/powerpoint/2010/main" val="2049663198"/>
      </p:ext>
    </p:extLst>
  </p:cSld>
  <p:clrMapOvr>
    <a:masterClrMapping/>
  </p:clrMapOvr>
</p:sldLayout>
</file>

<file path=ppt/slideLayouts/slideLayout125.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463550" y="1279525"/>
            <a:ext cx="5556250" cy="493871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6172200" y="1279525"/>
            <a:ext cx="5556250" cy="493871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页脚占位符 4"/>
          <p:cNvSpPr>
            <a:spLocks noGrp="1"/>
          </p:cNvSpPr>
          <p:nvPr>
            <p:ph type="ftr" sz="quarter" idx="10"/>
          </p:nvPr>
        </p:nvSpPr>
        <p:spPr/>
        <p:txBody>
          <a:bodyPr/>
          <a:lstStyle>
            <a:lvl1pPr>
              <a:defRPr/>
            </a:lvl1pPr>
          </a:lstStyle>
          <a:p>
            <a:r>
              <a:rPr lang="en-US" altLang="zh-CN"/>
              <a:t>Footer</a:t>
            </a:r>
          </a:p>
        </p:txBody>
      </p:sp>
    </p:spTree>
    <p:extLst>
      <p:ext uri="{BB962C8B-B14F-4D97-AF65-F5344CB8AC3E}">
        <p14:creationId xmlns:p14="http://schemas.microsoft.com/office/powerpoint/2010/main" val="2569387768"/>
      </p:ext>
    </p:extLst>
  </p:cSld>
  <p:clrMapOvr>
    <a:masterClrMapping/>
  </p:clrMapOvr>
</p:sldLayout>
</file>

<file path=ppt/slideLayouts/slideLayout126.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p:spPr>
        <p:txBody>
          <a:bodyPr/>
          <a:lstStyle>
            <a:lvl1pPr>
              <a:defRPr/>
            </a:lvl1pPr>
          </a:lstStyle>
          <a:p>
            <a:r>
              <a:rPr lang="zh-CN" altLang="en-US"/>
              <a:t>单击此处编辑母版标题样式</a:t>
            </a:r>
          </a:p>
        </p:txBody>
      </p:sp>
      <p:sp>
        <p:nvSpPr>
          <p:cNvPr id="3" name="文本占位符 2"/>
          <p:cNvSpPr>
            <a:spLocks noGrp="1"/>
          </p:cNvSpPr>
          <p:nvPr>
            <p:ph type="body" idx="1"/>
          </p:nvPr>
        </p:nvSpPr>
        <p:spPr>
          <a:xfrm>
            <a:off x="609600" y="1535113"/>
            <a:ext cx="53863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609600" y="2174875"/>
            <a:ext cx="53863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6192838" y="1535113"/>
            <a:ext cx="5389562"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6192838" y="2174875"/>
            <a:ext cx="5389562"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页脚占位符 6"/>
          <p:cNvSpPr>
            <a:spLocks noGrp="1"/>
          </p:cNvSpPr>
          <p:nvPr>
            <p:ph type="ftr" sz="quarter" idx="10"/>
          </p:nvPr>
        </p:nvSpPr>
        <p:spPr/>
        <p:txBody>
          <a:bodyPr/>
          <a:lstStyle>
            <a:lvl1pPr>
              <a:defRPr/>
            </a:lvl1pPr>
          </a:lstStyle>
          <a:p>
            <a:r>
              <a:rPr lang="en-US" altLang="zh-CN"/>
              <a:t>Footer</a:t>
            </a:r>
          </a:p>
        </p:txBody>
      </p:sp>
    </p:spTree>
    <p:extLst>
      <p:ext uri="{BB962C8B-B14F-4D97-AF65-F5344CB8AC3E}">
        <p14:creationId xmlns:p14="http://schemas.microsoft.com/office/powerpoint/2010/main" val="3913535626"/>
      </p:ext>
    </p:extLst>
  </p:cSld>
  <p:clrMapOvr>
    <a:masterClrMapping/>
  </p:clrMapOvr>
</p:sldLayout>
</file>

<file path=ppt/slideLayouts/slideLayout127.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页脚占位符 2"/>
          <p:cNvSpPr>
            <a:spLocks noGrp="1"/>
          </p:cNvSpPr>
          <p:nvPr>
            <p:ph type="ftr" sz="quarter" idx="10"/>
          </p:nvPr>
        </p:nvSpPr>
        <p:spPr/>
        <p:txBody>
          <a:bodyPr/>
          <a:lstStyle>
            <a:lvl1pPr>
              <a:defRPr/>
            </a:lvl1pPr>
          </a:lstStyle>
          <a:p>
            <a:r>
              <a:rPr lang="en-US" altLang="zh-CN"/>
              <a:t>Footer</a:t>
            </a:r>
          </a:p>
        </p:txBody>
      </p:sp>
    </p:spTree>
    <p:extLst>
      <p:ext uri="{BB962C8B-B14F-4D97-AF65-F5344CB8AC3E}">
        <p14:creationId xmlns:p14="http://schemas.microsoft.com/office/powerpoint/2010/main" val="1428505231"/>
      </p:ext>
    </p:extLst>
  </p:cSld>
  <p:clrMapOvr>
    <a:masterClrMapping/>
  </p:clrMapOvr>
</p:sldLayout>
</file>

<file path=ppt/slideLayouts/slideLayout128.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页脚占位符 1"/>
          <p:cNvSpPr>
            <a:spLocks noGrp="1"/>
          </p:cNvSpPr>
          <p:nvPr>
            <p:ph type="ftr" sz="quarter" idx="10"/>
          </p:nvPr>
        </p:nvSpPr>
        <p:spPr/>
        <p:txBody>
          <a:bodyPr/>
          <a:lstStyle>
            <a:lvl1pPr>
              <a:defRPr/>
            </a:lvl1pPr>
          </a:lstStyle>
          <a:p>
            <a:r>
              <a:rPr lang="en-US" altLang="zh-CN"/>
              <a:t>Footer</a:t>
            </a:r>
          </a:p>
        </p:txBody>
      </p:sp>
    </p:spTree>
    <p:extLst>
      <p:ext uri="{BB962C8B-B14F-4D97-AF65-F5344CB8AC3E}">
        <p14:creationId xmlns:p14="http://schemas.microsoft.com/office/powerpoint/2010/main" val="822505865"/>
      </p:ext>
    </p:extLst>
  </p:cSld>
  <p:clrMapOvr>
    <a:masterClrMapping/>
  </p:clrMapOvr>
</p:sldLayout>
</file>

<file path=ppt/slideLayouts/slideLayout129.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609600" y="273050"/>
            <a:ext cx="4011613" cy="1162050"/>
          </a:xfrm>
        </p:spPr>
        <p:txBody>
          <a:bodyPr anchor="b"/>
          <a:lstStyle>
            <a:lvl1pPr algn="l">
              <a:defRPr sz="2000" b="1"/>
            </a:lvl1pPr>
          </a:lstStyle>
          <a:p>
            <a:r>
              <a:rPr lang="zh-CN" altLang="en-US"/>
              <a:t>单击此处编辑母版标题样式</a:t>
            </a:r>
          </a:p>
        </p:txBody>
      </p:sp>
      <p:sp>
        <p:nvSpPr>
          <p:cNvPr id="3" name="内容占位符 2"/>
          <p:cNvSpPr>
            <a:spLocks noGrp="1"/>
          </p:cNvSpPr>
          <p:nvPr>
            <p:ph idx="1"/>
          </p:nvPr>
        </p:nvSpPr>
        <p:spPr>
          <a:xfrm>
            <a:off x="4767263" y="273050"/>
            <a:ext cx="681513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609600" y="1435100"/>
            <a:ext cx="40116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p>
        </p:txBody>
      </p:sp>
      <p:sp>
        <p:nvSpPr>
          <p:cNvPr id="5" name="页脚占位符 4"/>
          <p:cNvSpPr>
            <a:spLocks noGrp="1"/>
          </p:cNvSpPr>
          <p:nvPr>
            <p:ph type="ftr" sz="quarter" idx="10"/>
          </p:nvPr>
        </p:nvSpPr>
        <p:spPr/>
        <p:txBody>
          <a:bodyPr/>
          <a:lstStyle>
            <a:lvl1pPr>
              <a:defRPr/>
            </a:lvl1pPr>
          </a:lstStyle>
          <a:p>
            <a:r>
              <a:rPr lang="en-US" altLang="zh-CN"/>
              <a:t>Footer</a:t>
            </a:r>
          </a:p>
        </p:txBody>
      </p:sp>
    </p:spTree>
    <p:extLst>
      <p:ext uri="{BB962C8B-B14F-4D97-AF65-F5344CB8AC3E}">
        <p14:creationId xmlns:p14="http://schemas.microsoft.com/office/powerpoint/2010/main" val="314129533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页脚占位符 3"/>
          <p:cNvSpPr>
            <a:spLocks noGrp="1"/>
          </p:cNvSpPr>
          <p:nvPr>
            <p:ph type="ftr" sz="quarter" idx="10"/>
          </p:nvPr>
        </p:nvSpPr>
        <p:spPr/>
        <p:txBody>
          <a:bodyPr/>
          <a:lstStyle>
            <a:lvl1pPr>
              <a:defRPr/>
            </a:lvl1pPr>
          </a:lstStyle>
          <a:p>
            <a:r>
              <a:rPr lang="en-US" altLang="zh-CN"/>
              <a:t>Footer</a:t>
            </a:r>
          </a:p>
        </p:txBody>
      </p:sp>
    </p:spTree>
    <p:extLst>
      <p:ext uri="{BB962C8B-B14F-4D97-AF65-F5344CB8AC3E}">
        <p14:creationId xmlns:p14="http://schemas.microsoft.com/office/powerpoint/2010/main" val="1842031971"/>
      </p:ext>
    </p:extLst>
  </p:cSld>
  <p:clrMapOvr>
    <a:masterClrMapping/>
  </p:clrMapOvr>
</p:sldLayout>
</file>

<file path=ppt/slideLayouts/slideLayout130.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2389188" y="4800600"/>
            <a:ext cx="7315200" cy="566738"/>
          </a:xfrm>
        </p:spPr>
        <p:txBody>
          <a:bodyPr anchor="b"/>
          <a:lstStyle>
            <a:lvl1pPr algn="l">
              <a:defRPr sz="2000" b="1"/>
            </a:lvl1pPr>
          </a:lstStyle>
          <a:p>
            <a:r>
              <a:rPr lang="zh-CN" altLang="en-US"/>
              <a:t>单击此处编辑母版标题样式</a:t>
            </a:r>
          </a:p>
        </p:txBody>
      </p:sp>
      <p:sp>
        <p:nvSpPr>
          <p:cNvPr id="3" name="图片占位符 2"/>
          <p:cNvSpPr>
            <a:spLocks noGrp="1"/>
          </p:cNvSpPr>
          <p:nvPr>
            <p:ph type="pic" idx="1"/>
          </p:nvPr>
        </p:nvSpPr>
        <p:spPr>
          <a:xfrm>
            <a:off x="2389188"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2389188"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p>
        </p:txBody>
      </p:sp>
      <p:sp>
        <p:nvSpPr>
          <p:cNvPr id="5" name="页脚占位符 4"/>
          <p:cNvSpPr>
            <a:spLocks noGrp="1"/>
          </p:cNvSpPr>
          <p:nvPr>
            <p:ph type="ftr" sz="quarter" idx="10"/>
          </p:nvPr>
        </p:nvSpPr>
        <p:spPr/>
        <p:txBody>
          <a:bodyPr/>
          <a:lstStyle>
            <a:lvl1pPr>
              <a:defRPr/>
            </a:lvl1pPr>
          </a:lstStyle>
          <a:p>
            <a:r>
              <a:rPr lang="en-US" altLang="zh-CN"/>
              <a:t>Footer</a:t>
            </a:r>
          </a:p>
        </p:txBody>
      </p:sp>
    </p:spTree>
    <p:extLst>
      <p:ext uri="{BB962C8B-B14F-4D97-AF65-F5344CB8AC3E}">
        <p14:creationId xmlns:p14="http://schemas.microsoft.com/office/powerpoint/2010/main" val="929134030"/>
      </p:ext>
    </p:extLst>
  </p:cSld>
  <p:clrMapOvr>
    <a:masterClrMapping/>
  </p:clrMapOvr>
</p:sldLayout>
</file>

<file path=ppt/slideLayouts/slideLayout131.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页脚占位符 3"/>
          <p:cNvSpPr>
            <a:spLocks noGrp="1"/>
          </p:cNvSpPr>
          <p:nvPr>
            <p:ph type="ftr" sz="quarter" idx="10"/>
          </p:nvPr>
        </p:nvSpPr>
        <p:spPr/>
        <p:txBody>
          <a:bodyPr/>
          <a:lstStyle>
            <a:lvl1pPr>
              <a:defRPr/>
            </a:lvl1pPr>
          </a:lstStyle>
          <a:p>
            <a:r>
              <a:rPr lang="en-US" altLang="zh-CN"/>
              <a:t>Footer</a:t>
            </a:r>
          </a:p>
        </p:txBody>
      </p:sp>
    </p:spTree>
    <p:extLst>
      <p:ext uri="{BB962C8B-B14F-4D97-AF65-F5344CB8AC3E}">
        <p14:creationId xmlns:p14="http://schemas.microsoft.com/office/powerpoint/2010/main" val="2723185615"/>
      </p:ext>
    </p:extLst>
  </p:cSld>
  <p:clrMapOvr>
    <a:masterClrMapping/>
  </p:clrMapOvr>
</p:sldLayout>
</file>

<file path=ppt/slideLayouts/slideLayout132.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912225" y="0"/>
            <a:ext cx="2816225" cy="6218238"/>
          </a:xfr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458788" y="0"/>
            <a:ext cx="8301037" cy="6218238"/>
          </a:xfr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页脚占位符 3"/>
          <p:cNvSpPr>
            <a:spLocks noGrp="1"/>
          </p:cNvSpPr>
          <p:nvPr>
            <p:ph type="ftr" sz="quarter" idx="10"/>
          </p:nvPr>
        </p:nvSpPr>
        <p:spPr/>
        <p:txBody>
          <a:bodyPr/>
          <a:lstStyle>
            <a:lvl1pPr>
              <a:defRPr/>
            </a:lvl1pPr>
          </a:lstStyle>
          <a:p>
            <a:r>
              <a:rPr lang="en-US" altLang="zh-CN"/>
              <a:t>Footer</a:t>
            </a:r>
          </a:p>
        </p:txBody>
      </p:sp>
    </p:spTree>
    <p:extLst>
      <p:ext uri="{BB962C8B-B14F-4D97-AF65-F5344CB8AC3E}">
        <p14:creationId xmlns:p14="http://schemas.microsoft.com/office/powerpoint/2010/main" val="2033190835"/>
      </p:ext>
    </p:extLst>
  </p:cSld>
  <p:clrMapOvr>
    <a:masterClrMapping/>
  </p:clrMapOvr>
</p:sldLayout>
</file>

<file path=ppt/slideLayouts/slideLayout133.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914400" y="2130425"/>
            <a:ext cx="10363200" cy="1470025"/>
          </a:xfrm>
        </p:spPr>
        <p:txBody>
          <a:bodyPr/>
          <a:lstStyle/>
          <a:p>
            <a:r>
              <a:rPr lang="zh-CN" altLang="en-US"/>
              <a:t>单击此处编辑母版标题样式</a:t>
            </a:r>
          </a:p>
        </p:txBody>
      </p:sp>
      <p:sp>
        <p:nvSpPr>
          <p:cNvPr id="3" name="副标题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zh-CN" altLang="en-US"/>
              <a:t>单击此处编辑母版副标题样式</a:t>
            </a:r>
          </a:p>
        </p:txBody>
      </p:sp>
      <p:sp>
        <p:nvSpPr>
          <p:cNvPr id="4" name="页脚占位符 3"/>
          <p:cNvSpPr>
            <a:spLocks noGrp="1"/>
          </p:cNvSpPr>
          <p:nvPr>
            <p:ph type="ftr" sz="quarter" idx="10"/>
          </p:nvPr>
        </p:nvSpPr>
        <p:spPr/>
        <p:txBody>
          <a:bodyPr/>
          <a:lstStyle>
            <a:lvl1pPr>
              <a:defRPr/>
            </a:lvl1pPr>
          </a:lstStyle>
          <a:p>
            <a:r>
              <a:rPr lang="en-US" altLang="zh-CN"/>
              <a:t>Footer</a:t>
            </a:r>
          </a:p>
        </p:txBody>
      </p:sp>
    </p:spTree>
    <p:extLst>
      <p:ext uri="{BB962C8B-B14F-4D97-AF65-F5344CB8AC3E}">
        <p14:creationId xmlns:p14="http://schemas.microsoft.com/office/powerpoint/2010/main" val="1412608060"/>
      </p:ext>
    </p:extLst>
  </p:cSld>
  <p:clrMapOvr>
    <a:masterClrMapping/>
  </p:clrMapOvr>
</p:sldLayout>
</file>

<file path=ppt/slideLayouts/slideLayout134.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页脚占位符 3"/>
          <p:cNvSpPr>
            <a:spLocks noGrp="1"/>
          </p:cNvSpPr>
          <p:nvPr>
            <p:ph type="ftr" sz="quarter" idx="10"/>
          </p:nvPr>
        </p:nvSpPr>
        <p:spPr/>
        <p:txBody>
          <a:bodyPr/>
          <a:lstStyle>
            <a:lvl1pPr>
              <a:defRPr/>
            </a:lvl1pPr>
          </a:lstStyle>
          <a:p>
            <a:r>
              <a:rPr lang="en-US" altLang="zh-CN"/>
              <a:t>Footer</a:t>
            </a:r>
          </a:p>
        </p:txBody>
      </p:sp>
    </p:spTree>
    <p:extLst>
      <p:ext uri="{BB962C8B-B14F-4D97-AF65-F5344CB8AC3E}">
        <p14:creationId xmlns:p14="http://schemas.microsoft.com/office/powerpoint/2010/main" val="3190356038"/>
      </p:ext>
    </p:extLst>
  </p:cSld>
  <p:clrMapOvr>
    <a:masterClrMapping/>
  </p:clrMapOvr>
</p:sldLayout>
</file>

<file path=ppt/slideLayouts/slideLayout135.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963613" y="4406900"/>
            <a:ext cx="10363200" cy="1362075"/>
          </a:xfrm>
        </p:spPr>
        <p:txBody>
          <a:bodyPr anchor="t"/>
          <a:lstStyle>
            <a:lvl1pPr algn="l">
              <a:defRPr sz="4000" b="1" cap="all"/>
            </a:lvl1pPr>
          </a:lstStyle>
          <a:p>
            <a:r>
              <a:rPr lang="zh-CN" altLang="en-US"/>
              <a:t>单击此处编辑母版标题样式</a:t>
            </a:r>
          </a:p>
        </p:txBody>
      </p:sp>
      <p:sp>
        <p:nvSpPr>
          <p:cNvPr id="3" name="文本占位符 2"/>
          <p:cNvSpPr>
            <a:spLocks noGrp="1"/>
          </p:cNvSpPr>
          <p:nvPr>
            <p:ph type="body" idx="1"/>
          </p:nvPr>
        </p:nvSpPr>
        <p:spPr>
          <a:xfrm>
            <a:off x="963613"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CN" altLang="en-US"/>
              <a:t>单击此处编辑母版文本样式</a:t>
            </a:r>
          </a:p>
        </p:txBody>
      </p:sp>
      <p:sp>
        <p:nvSpPr>
          <p:cNvPr id="4" name="页脚占位符 3"/>
          <p:cNvSpPr>
            <a:spLocks noGrp="1"/>
          </p:cNvSpPr>
          <p:nvPr>
            <p:ph type="ftr" sz="quarter" idx="10"/>
          </p:nvPr>
        </p:nvSpPr>
        <p:spPr/>
        <p:txBody>
          <a:bodyPr/>
          <a:lstStyle>
            <a:lvl1pPr>
              <a:defRPr/>
            </a:lvl1pPr>
          </a:lstStyle>
          <a:p>
            <a:r>
              <a:rPr lang="en-US" altLang="zh-CN"/>
              <a:t>Footer</a:t>
            </a:r>
          </a:p>
        </p:txBody>
      </p:sp>
    </p:spTree>
    <p:extLst>
      <p:ext uri="{BB962C8B-B14F-4D97-AF65-F5344CB8AC3E}">
        <p14:creationId xmlns:p14="http://schemas.microsoft.com/office/powerpoint/2010/main" val="203943998"/>
      </p:ext>
    </p:extLst>
  </p:cSld>
  <p:clrMapOvr>
    <a:masterClrMapping/>
  </p:clrMapOvr>
</p:sldLayout>
</file>

<file path=ppt/slideLayouts/slideLayout136.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463550" y="1279525"/>
            <a:ext cx="5556250" cy="493871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6172200" y="1279525"/>
            <a:ext cx="5556250" cy="493871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页脚占位符 4"/>
          <p:cNvSpPr>
            <a:spLocks noGrp="1"/>
          </p:cNvSpPr>
          <p:nvPr>
            <p:ph type="ftr" sz="quarter" idx="10"/>
          </p:nvPr>
        </p:nvSpPr>
        <p:spPr/>
        <p:txBody>
          <a:bodyPr/>
          <a:lstStyle>
            <a:lvl1pPr>
              <a:defRPr/>
            </a:lvl1pPr>
          </a:lstStyle>
          <a:p>
            <a:r>
              <a:rPr lang="en-US" altLang="zh-CN"/>
              <a:t>Footer</a:t>
            </a:r>
          </a:p>
        </p:txBody>
      </p:sp>
    </p:spTree>
    <p:extLst>
      <p:ext uri="{BB962C8B-B14F-4D97-AF65-F5344CB8AC3E}">
        <p14:creationId xmlns:p14="http://schemas.microsoft.com/office/powerpoint/2010/main" val="3553947780"/>
      </p:ext>
    </p:extLst>
  </p:cSld>
  <p:clrMapOvr>
    <a:masterClrMapping/>
  </p:clrMapOvr>
</p:sldLayout>
</file>

<file path=ppt/slideLayouts/slideLayout137.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p:spPr>
        <p:txBody>
          <a:bodyPr/>
          <a:lstStyle>
            <a:lvl1pPr>
              <a:defRPr/>
            </a:lvl1pPr>
          </a:lstStyle>
          <a:p>
            <a:r>
              <a:rPr lang="zh-CN" altLang="en-US"/>
              <a:t>单击此处编辑母版标题样式</a:t>
            </a:r>
          </a:p>
        </p:txBody>
      </p:sp>
      <p:sp>
        <p:nvSpPr>
          <p:cNvPr id="3" name="文本占位符 2"/>
          <p:cNvSpPr>
            <a:spLocks noGrp="1"/>
          </p:cNvSpPr>
          <p:nvPr>
            <p:ph type="body" idx="1"/>
          </p:nvPr>
        </p:nvSpPr>
        <p:spPr>
          <a:xfrm>
            <a:off x="609600" y="1535113"/>
            <a:ext cx="53863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609600" y="2174875"/>
            <a:ext cx="53863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6192838" y="1535113"/>
            <a:ext cx="5389562"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6192838" y="2174875"/>
            <a:ext cx="5389562"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页脚占位符 6"/>
          <p:cNvSpPr>
            <a:spLocks noGrp="1"/>
          </p:cNvSpPr>
          <p:nvPr>
            <p:ph type="ftr" sz="quarter" idx="10"/>
          </p:nvPr>
        </p:nvSpPr>
        <p:spPr/>
        <p:txBody>
          <a:bodyPr/>
          <a:lstStyle>
            <a:lvl1pPr>
              <a:defRPr/>
            </a:lvl1pPr>
          </a:lstStyle>
          <a:p>
            <a:r>
              <a:rPr lang="en-US" altLang="zh-CN"/>
              <a:t>Footer</a:t>
            </a:r>
          </a:p>
        </p:txBody>
      </p:sp>
    </p:spTree>
    <p:extLst>
      <p:ext uri="{BB962C8B-B14F-4D97-AF65-F5344CB8AC3E}">
        <p14:creationId xmlns:p14="http://schemas.microsoft.com/office/powerpoint/2010/main" val="2896473449"/>
      </p:ext>
    </p:extLst>
  </p:cSld>
  <p:clrMapOvr>
    <a:masterClrMapping/>
  </p:clrMapOvr>
</p:sldLayout>
</file>

<file path=ppt/slideLayouts/slideLayout138.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页脚占位符 2"/>
          <p:cNvSpPr>
            <a:spLocks noGrp="1"/>
          </p:cNvSpPr>
          <p:nvPr>
            <p:ph type="ftr" sz="quarter" idx="10"/>
          </p:nvPr>
        </p:nvSpPr>
        <p:spPr/>
        <p:txBody>
          <a:bodyPr/>
          <a:lstStyle>
            <a:lvl1pPr>
              <a:defRPr/>
            </a:lvl1pPr>
          </a:lstStyle>
          <a:p>
            <a:r>
              <a:rPr lang="en-US" altLang="zh-CN"/>
              <a:t>Footer</a:t>
            </a:r>
          </a:p>
        </p:txBody>
      </p:sp>
    </p:spTree>
    <p:extLst>
      <p:ext uri="{BB962C8B-B14F-4D97-AF65-F5344CB8AC3E}">
        <p14:creationId xmlns:p14="http://schemas.microsoft.com/office/powerpoint/2010/main" val="2538963279"/>
      </p:ext>
    </p:extLst>
  </p:cSld>
  <p:clrMapOvr>
    <a:masterClrMapping/>
  </p:clrMapOvr>
</p:sldLayout>
</file>

<file path=ppt/slideLayouts/slideLayout139.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页脚占位符 1"/>
          <p:cNvSpPr>
            <a:spLocks noGrp="1"/>
          </p:cNvSpPr>
          <p:nvPr>
            <p:ph type="ftr" sz="quarter" idx="10"/>
          </p:nvPr>
        </p:nvSpPr>
        <p:spPr/>
        <p:txBody>
          <a:bodyPr/>
          <a:lstStyle>
            <a:lvl1pPr>
              <a:defRPr/>
            </a:lvl1pPr>
          </a:lstStyle>
          <a:p>
            <a:r>
              <a:rPr lang="en-US" altLang="zh-CN"/>
              <a:t>Footer</a:t>
            </a:r>
          </a:p>
        </p:txBody>
      </p:sp>
    </p:spTree>
    <p:extLst>
      <p:ext uri="{BB962C8B-B14F-4D97-AF65-F5344CB8AC3E}">
        <p14:creationId xmlns:p14="http://schemas.microsoft.com/office/powerpoint/2010/main" val="392385525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963613" y="4406900"/>
            <a:ext cx="10363200" cy="1362075"/>
          </a:xfrm>
        </p:spPr>
        <p:txBody>
          <a:bodyPr anchor="t"/>
          <a:lstStyle>
            <a:lvl1pPr algn="l">
              <a:defRPr sz="4000" b="1" cap="all"/>
            </a:lvl1pPr>
          </a:lstStyle>
          <a:p>
            <a:r>
              <a:rPr lang="zh-CN" altLang="en-US"/>
              <a:t>单击此处编辑母版标题样式</a:t>
            </a:r>
          </a:p>
        </p:txBody>
      </p:sp>
      <p:sp>
        <p:nvSpPr>
          <p:cNvPr id="3" name="文本占位符 2"/>
          <p:cNvSpPr>
            <a:spLocks noGrp="1"/>
          </p:cNvSpPr>
          <p:nvPr>
            <p:ph type="body" idx="1"/>
          </p:nvPr>
        </p:nvSpPr>
        <p:spPr>
          <a:xfrm>
            <a:off x="963613"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CN" altLang="en-US"/>
              <a:t>单击此处编辑母版文本样式</a:t>
            </a:r>
          </a:p>
        </p:txBody>
      </p:sp>
      <p:sp>
        <p:nvSpPr>
          <p:cNvPr id="4" name="页脚占位符 3"/>
          <p:cNvSpPr>
            <a:spLocks noGrp="1"/>
          </p:cNvSpPr>
          <p:nvPr>
            <p:ph type="ftr" sz="quarter" idx="10"/>
          </p:nvPr>
        </p:nvSpPr>
        <p:spPr/>
        <p:txBody>
          <a:bodyPr/>
          <a:lstStyle>
            <a:lvl1pPr>
              <a:defRPr/>
            </a:lvl1pPr>
          </a:lstStyle>
          <a:p>
            <a:r>
              <a:rPr lang="en-US" altLang="zh-CN"/>
              <a:t>Footer</a:t>
            </a:r>
          </a:p>
        </p:txBody>
      </p:sp>
    </p:spTree>
    <p:extLst>
      <p:ext uri="{BB962C8B-B14F-4D97-AF65-F5344CB8AC3E}">
        <p14:creationId xmlns:p14="http://schemas.microsoft.com/office/powerpoint/2010/main" val="2818937404"/>
      </p:ext>
    </p:extLst>
  </p:cSld>
  <p:clrMapOvr>
    <a:masterClrMapping/>
  </p:clrMapOvr>
</p:sldLayout>
</file>

<file path=ppt/slideLayouts/slideLayout140.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609600" y="273050"/>
            <a:ext cx="4011613" cy="1162050"/>
          </a:xfrm>
        </p:spPr>
        <p:txBody>
          <a:bodyPr anchor="b"/>
          <a:lstStyle>
            <a:lvl1pPr algn="l">
              <a:defRPr sz="2000" b="1"/>
            </a:lvl1pPr>
          </a:lstStyle>
          <a:p>
            <a:r>
              <a:rPr lang="zh-CN" altLang="en-US"/>
              <a:t>单击此处编辑母版标题样式</a:t>
            </a:r>
          </a:p>
        </p:txBody>
      </p:sp>
      <p:sp>
        <p:nvSpPr>
          <p:cNvPr id="3" name="内容占位符 2"/>
          <p:cNvSpPr>
            <a:spLocks noGrp="1"/>
          </p:cNvSpPr>
          <p:nvPr>
            <p:ph idx="1"/>
          </p:nvPr>
        </p:nvSpPr>
        <p:spPr>
          <a:xfrm>
            <a:off x="4767263" y="273050"/>
            <a:ext cx="681513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609600" y="1435100"/>
            <a:ext cx="40116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p>
        </p:txBody>
      </p:sp>
      <p:sp>
        <p:nvSpPr>
          <p:cNvPr id="5" name="页脚占位符 4"/>
          <p:cNvSpPr>
            <a:spLocks noGrp="1"/>
          </p:cNvSpPr>
          <p:nvPr>
            <p:ph type="ftr" sz="quarter" idx="10"/>
          </p:nvPr>
        </p:nvSpPr>
        <p:spPr/>
        <p:txBody>
          <a:bodyPr/>
          <a:lstStyle>
            <a:lvl1pPr>
              <a:defRPr/>
            </a:lvl1pPr>
          </a:lstStyle>
          <a:p>
            <a:r>
              <a:rPr lang="en-US" altLang="zh-CN"/>
              <a:t>Footer</a:t>
            </a:r>
          </a:p>
        </p:txBody>
      </p:sp>
    </p:spTree>
    <p:extLst>
      <p:ext uri="{BB962C8B-B14F-4D97-AF65-F5344CB8AC3E}">
        <p14:creationId xmlns:p14="http://schemas.microsoft.com/office/powerpoint/2010/main" val="2267005374"/>
      </p:ext>
    </p:extLst>
  </p:cSld>
  <p:clrMapOvr>
    <a:masterClrMapping/>
  </p:clrMapOvr>
</p:sldLayout>
</file>

<file path=ppt/slideLayouts/slideLayout141.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2389188" y="4800600"/>
            <a:ext cx="7315200" cy="566738"/>
          </a:xfrm>
        </p:spPr>
        <p:txBody>
          <a:bodyPr anchor="b"/>
          <a:lstStyle>
            <a:lvl1pPr algn="l">
              <a:defRPr sz="2000" b="1"/>
            </a:lvl1pPr>
          </a:lstStyle>
          <a:p>
            <a:r>
              <a:rPr lang="zh-CN" altLang="en-US"/>
              <a:t>单击此处编辑母版标题样式</a:t>
            </a:r>
          </a:p>
        </p:txBody>
      </p:sp>
      <p:sp>
        <p:nvSpPr>
          <p:cNvPr id="3" name="图片占位符 2"/>
          <p:cNvSpPr>
            <a:spLocks noGrp="1"/>
          </p:cNvSpPr>
          <p:nvPr>
            <p:ph type="pic" idx="1"/>
          </p:nvPr>
        </p:nvSpPr>
        <p:spPr>
          <a:xfrm>
            <a:off x="2389188"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2389188"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p>
        </p:txBody>
      </p:sp>
      <p:sp>
        <p:nvSpPr>
          <p:cNvPr id="5" name="页脚占位符 4"/>
          <p:cNvSpPr>
            <a:spLocks noGrp="1"/>
          </p:cNvSpPr>
          <p:nvPr>
            <p:ph type="ftr" sz="quarter" idx="10"/>
          </p:nvPr>
        </p:nvSpPr>
        <p:spPr/>
        <p:txBody>
          <a:bodyPr/>
          <a:lstStyle>
            <a:lvl1pPr>
              <a:defRPr/>
            </a:lvl1pPr>
          </a:lstStyle>
          <a:p>
            <a:r>
              <a:rPr lang="en-US" altLang="zh-CN"/>
              <a:t>Footer</a:t>
            </a:r>
          </a:p>
        </p:txBody>
      </p:sp>
    </p:spTree>
    <p:extLst>
      <p:ext uri="{BB962C8B-B14F-4D97-AF65-F5344CB8AC3E}">
        <p14:creationId xmlns:p14="http://schemas.microsoft.com/office/powerpoint/2010/main" val="3374559765"/>
      </p:ext>
    </p:extLst>
  </p:cSld>
  <p:clrMapOvr>
    <a:masterClrMapping/>
  </p:clrMapOvr>
</p:sldLayout>
</file>

<file path=ppt/slideLayouts/slideLayout142.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页脚占位符 3"/>
          <p:cNvSpPr>
            <a:spLocks noGrp="1"/>
          </p:cNvSpPr>
          <p:nvPr>
            <p:ph type="ftr" sz="quarter" idx="10"/>
          </p:nvPr>
        </p:nvSpPr>
        <p:spPr/>
        <p:txBody>
          <a:bodyPr/>
          <a:lstStyle>
            <a:lvl1pPr>
              <a:defRPr/>
            </a:lvl1pPr>
          </a:lstStyle>
          <a:p>
            <a:r>
              <a:rPr lang="en-US" altLang="zh-CN"/>
              <a:t>Footer</a:t>
            </a:r>
          </a:p>
        </p:txBody>
      </p:sp>
    </p:spTree>
    <p:extLst>
      <p:ext uri="{BB962C8B-B14F-4D97-AF65-F5344CB8AC3E}">
        <p14:creationId xmlns:p14="http://schemas.microsoft.com/office/powerpoint/2010/main" val="2692089592"/>
      </p:ext>
    </p:extLst>
  </p:cSld>
  <p:clrMapOvr>
    <a:masterClrMapping/>
  </p:clrMapOvr>
</p:sldLayout>
</file>

<file path=ppt/slideLayouts/slideLayout143.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912225" y="0"/>
            <a:ext cx="2816225" cy="6218238"/>
          </a:xfr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458788" y="0"/>
            <a:ext cx="8301037" cy="6218238"/>
          </a:xfr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页脚占位符 3"/>
          <p:cNvSpPr>
            <a:spLocks noGrp="1"/>
          </p:cNvSpPr>
          <p:nvPr>
            <p:ph type="ftr" sz="quarter" idx="10"/>
          </p:nvPr>
        </p:nvSpPr>
        <p:spPr/>
        <p:txBody>
          <a:bodyPr/>
          <a:lstStyle>
            <a:lvl1pPr>
              <a:defRPr/>
            </a:lvl1pPr>
          </a:lstStyle>
          <a:p>
            <a:r>
              <a:rPr lang="en-US" altLang="zh-CN"/>
              <a:t>Footer</a:t>
            </a:r>
          </a:p>
        </p:txBody>
      </p:sp>
    </p:spTree>
    <p:extLst>
      <p:ext uri="{BB962C8B-B14F-4D97-AF65-F5344CB8AC3E}">
        <p14:creationId xmlns:p14="http://schemas.microsoft.com/office/powerpoint/2010/main" val="1507577174"/>
      </p:ext>
    </p:extLst>
  </p:cSld>
  <p:clrMapOvr>
    <a:masterClrMapping/>
  </p:clrMapOvr>
</p:sldLayout>
</file>

<file path=ppt/slideLayouts/slideLayout144.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914400" y="2130425"/>
            <a:ext cx="10363200" cy="1470025"/>
          </a:xfrm>
        </p:spPr>
        <p:txBody>
          <a:bodyPr/>
          <a:lstStyle/>
          <a:p>
            <a:r>
              <a:rPr lang="zh-CN" altLang="en-US"/>
              <a:t>单击此处编辑母版标题样式</a:t>
            </a:r>
          </a:p>
        </p:txBody>
      </p:sp>
      <p:sp>
        <p:nvSpPr>
          <p:cNvPr id="3" name="副标题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zh-CN" altLang="en-US"/>
              <a:t>单击此处编辑母版副标题样式</a:t>
            </a:r>
          </a:p>
        </p:txBody>
      </p:sp>
      <p:sp>
        <p:nvSpPr>
          <p:cNvPr id="4" name="页脚占位符 3"/>
          <p:cNvSpPr>
            <a:spLocks noGrp="1"/>
          </p:cNvSpPr>
          <p:nvPr>
            <p:ph type="ftr" sz="quarter" idx="10"/>
          </p:nvPr>
        </p:nvSpPr>
        <p:spPr/>
        <p:txBody>
          <a:bodyPr/>
          <a:lstStyle>
            <a:lvl1pPr>
              <a:defRPr/>
            </a:lvl1pPr>
          </a:lstStyle>
          <a:p>
            <a:r>
              <a:rPr lang="en-US" altLang="zh-CN"/>
              <a:t>Footer</a:t>
            </a:r>
          </a:p>
        </p:txBody>
      </p:sp>
    </p:spTree>
    <p:extLst>
      <p:ext uri="{BB962C8B-B14F-4D97-AF65-F5344CB8AC3E}">
        <p14:creationId xmlns:p14="http://schemas.microsoft.com/office/powerpoint/2010/main" val="3864573101"/>
      </p:ext>
    </p:extLst>
  </p:cSld>
  <p:clrMapOvr>
    <a:masterClrMapping/>
  </p:clrMapOvr>
</p:sldLayout>
</file>

<file path=ppt/slideLayouts/slideLayout145.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页脚占位符 3"/>
          <p:cNvSpPr>
            <a:spLocks noGrp="1"/>
          </p:cNvSpPr>
          <p:nvPr>
            <p:ph type="ftr" sz="quarter" idx="10"/>
          </p:nvPr>
        </p:nvSpPr>
        <p:spPr/>
        <p:txBody>
          <a:bodyPr/>
          <a:lstStyle>
            <a:lvl1pPr>
              <a:defRPr/>
            </a:lvl1pPr>
          </a:lstStyle>
          <a:p>
            <a:r>
              <a:rPr lang="en-US" altLang="zh-CN"/>
              <a:t>Footer</a:t>
            </a:r>
          </a:p>
        </p:txBody>
      </p:sp>
    </p:spTree>
    <p:extLst>
      <p:ext uri="{BB962C8B-B14F-4D97-AF65-F5344CB8AC3E}">
        <p14:creationId xmlns:p14="http://schemas.microsoft.com/office/powerpoint/2010/main" val="3350805247"/>
      </p:ext>
    </p:extLst>
  </p:cSld>
  <p:clrMapOvr>
    <a:masterClrMapping/>
  </p:clrMapOvr>
</p:sldLayout>
</file>

<file path=ppt/slideLayouts/slideLayout146.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963613" y="4406900"/>
            <a:ext cx="10363200" cy="1362075"/>
          </a:xfrm>
        </p:spPr>
        <p:txBody>
          <a:bodyPr anchor="t"/>
          <a:lstStyle>
            <a:lvl1pPr algn="l">
              <a:defRPr sz="4000" b="1" cap="all"/>
            </a:lvl1pPr>
          </a:lstStyle>
          <a:p>
            <a:r>
              <a:rPr lang="zh-CN" altLang="en-US"/>
              <a:t>单击此处编辑母版标题样式</a:t>
            </a:r>
          </a:p>
        </p:txBody>
      </p:sp>
      <p:sp>
        <p:nvSpPr>
          <p:cNvPr id="3" name="文本占位符 2"/>
          <p:cNvSpPr>
            <a:spLocks noGrp="1"/>
          </p:cNvSpPr>
          <p:nvPr>
            <p:ph type="body" idx="1"/>
          </p:nvPr>
        </p:nvSpPr>
        <p:spPr>
          <a:xfrm>
            <a:off x="963613"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CN" altLang="en-US"/>
              <a:t>单击此处编辑母版文本样式</a:t>
            </a:r>
          </a:p>
        </p:txBody>
      </p:sp>
      <p:sp>
        <p:nvSpPr>
          <p:cNvPr id="4" name="页脚占位符 3"/>
          <p:cNvSpPr>
            <a:spLocks noGrp="1"/>
          </p:cNvSpPr>
          <p:nvPr>
            <p:ph type="ftr" sz="quarter" idx="10"/>
          </p:nvPr>
        </p:nvSpPr>
        <p:spPr/>
        <p:txBody>
          <a:bodyPr/>
          <a:lstStyle>
            <a:lvl1pPr>
              <a:defRPr/>
            </a:lvl1pPr>
          </a:lstStyle>
          <a:p>
            <a:r>
              <a:rPr lang="en-US" altLang="zh-CN"/>
              <a:t>Footer</a:t>
            </a:r>
          </a:p>
        </p:txBody>
      </p:sp>
    </p:spTree>
    <p:extLst>
      <p:ext uri="{BB962C8B-B14F-4D97-AF65-F5344CB8AC3E}">
        <p14:creationId xmlns:p14="http://schemas.microsoft.com/office/powerpoint/2010/main" val="1158726876"/>
      </p:ext>
    </p:extLst>
  </p:cSld>
  <p:clrMapOvr>
    <a:masterClrMapping/>
  </p:clrMapOvr>
</p:sldLayout>
</file>

<file path=ppt/slideLayouts/slideLayout147.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463550" y="1279525"/>
            <a:ext cx="5556250" cy="493871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6172200" y="1279525"/>
            <a:ext cx="5556250" cy="493871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页脚占位符 4"/>
          <p:cNvSpPr>
            <a:spLocks noGrp="1"/>
          </p:cNvSpPr>
          <p:nvPr>
            <p:ph type="ftr" sz="quarter" idx="10"/>
          </p:nvPr>
        </p:nvSpPr>
        <p:spPr/>
        <p:txBody>
          <a:bodyPr/>
          <a:lstStyle>
            <a:lvl1pPr>
              <a:defRPr/>
            </a:lvl1pPr>
          </a:lstStyle>
          <a:p>
            <a:r>
              <a:rPr lang="en-US" altLang="zh-CN"/>
              <a:t>Footer</a:t>
            </a:r>
          </a:p>
        </p:txBody>
      </p:sp>
    </p:spTree>
    <p:extLst>
      <p:ext uri="{BB962C8B-B14F-4D97-AF65-F5344CB8AC3E}">
        <p14:creationId xmlns:p14="http://schemas.microsoft.com/office/powerpoint/2010/main" val="3912802566"/>
      </p:ext>
    </p:extLst>
  </p:cSld>
  <p:clrMapOvr>
    <a:masterClrMapping/>
  </p:clrMapOvr>
</p:sldLayout>
</file>

<file path=ppt/slideLayouts/slideLayout148.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p:spPr>
        <p:txBody>
          <a:bodyPr/>
          <a:lstStyle>
            <a:lvl1pPr>
              <a:defRPr/>
            </a:lvl1pPr>
          </a:lstStyle>
          <a:p>
            <a:r>
              <a:rPr lang="zh-CN" altLang="en-US"/>
              <a:t>单击此处编辑母版标题样式</a:t>
            </a:r>
          </a:p>
        </p:txBody>
      </p:sp>
      <p:sp>
        <p:nvSpPr>
          <p:cNvPr id="3" name="文本占位符 2"/>
          <p:cNvSpPr>
            <a:spLocks noGrp="1"/>
          </p:cNvSpPr>
          <p:nvPr>
            <p:ph type="body" idx="1"/>
          </p:nvPr>
        </p:nvSpPr>
        <p:spPr>
          <a:xfrm>
            <a:off x="609600" y="1535113"/>
            <a:ext cx="53863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609600" y="2174875"/>
            <a:ext cx="53863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6192838" y="1535113"/>
            <a:ext cx="5389562"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6192838" y="2174875"/>
            <a:ext cx="5389562"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页脚占位符 6"/>
          <p:cNvSpPr>
            <a:spLocks noGrp="1"/>
          </p:cNvSpPr>
          <p:nvPr>
            <p:ph type="ftr" sz="quarter" idx="10"/>
          </p:nvPr>
        </p:nvSpPr>
        <p:spPr/>
        <p:txBody>
          <a:bodyPr/>
          <a:lstStyle>
            <a:lvl1pPr>
              <a:defRPr/>
            </a:lvl1pPr>
          </a:lstStyle>
          <a:p>
            <a:r>
              <a:rPr lang="en-US" altLang="zh-CN"/>
              <a:t>Footer</a:t>
            </a:r>
          </a:p>
        </p:txBody>
      </p:sp>
    </p:spTree>
    <p:extLst>
      <p:ext uri="{BB962C8B-B14F-4D97-AF65-F5344CB8AC3E}">
        <p14:creationId xmlns:p14="http://schemas.microsoft.com/office/powerpoint/2010/main" val="346681693"/>
      </p:ext>
    </p:extLst>
  </p:cSld>
  <p:clrMapOvr>
    <a:masterClrMapping/>
  </p:clrMapOvr>
</p:sldLayout>
</file>

<file path=ppt/slideLayouts/slideLayout149.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页脚占位符 2"/>
          <p:cNvSpPr>
            <a:spLocks noGrp="1"/>
          </p:cNvSpPr>
          <p:nvPr>
            <p:ph type="ftr" sz="quarter" idx="10"/>
          </p:nvPr>
        </p:nvSpPr>
        <p:spPr/>
        <p:txBody>
          <a:bodyPr/>
          <a:lstStyle>
            <a:lvl1pPr>
              <a:defRPr/>
            </a:lvl1pPr>
          </a:lstStyle>
          <a:p>
            <a:r>
              <a:rPr lang="en-US" altLang="zh-CN"/>
              <a:t>Footer</a:t>
            </a:r>
          </a:p>
        </p:txBody>
      </p:sp>
    </p:spTree>
    <p:extLst>
      <p:ext uri="{BB962C8B-B14F-4D97-AF65-F5344CB8AC3E}">
        <p14:creationId xmlns:p14="http://schemas.microsoft.com/office/powerpoint/2010/main" val="362430631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463550" y="1279525"/>
            <a:ext cx="5556250" cy="493871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6172200" y="1279525"/>
            <a:ext cx="5556250" cy="493871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页脚占位符 4"/>
          <p:cNvSpPr>
            <a:spLocks noGrp="1"/>
          </p:cNvSpPr>
          <p:nvPr>
            <p:ph type="ftr" sz="quarter" idx="10"/>
          </p:nvPr>
        </p:nvSpPr>
        <p:spPr/>
        <p:txBody>
          <a:bodyPr/>
          <a:lstStyle>
            <a:lvl1pPr>
              <a:defRPr/>
            </a:lvl1pPr>
          </a:lstStyle>
          <a:p>
            <a:r>
              <a:rPr lang="en-US" altLang="zh-CN"/>
              <a:t>Footer</a:t>
            </a:r>
          </a:p>
        </p:txBody>
      </p:sp>
    </p:spTree>
    <p:extLst>
      <p:ext uri="{BB962C8B-B14F-4D97-AF65-F5344CB8AC3E}">
        <p14:creationId xmlns:p14="http://schemas.microsoft.com/office/powerpoint/2010/main" val="542959721"/>
      </p:ext>
    </p:extLst>
  </p:cSld>
  <p:clrMapOvr>
    <a:masterClrMapping/>
  </p:clrMapOvr>
</p:sldLayout>
</file>

<file path=ppt/slideLayouts/slideLayout150.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页脚占位符 1"/>
          <p:cNvSpPr>
            <a:spLocks noGrp="1"/>
          </p:cNvSpPr>
          <p:nvPr>
            <p:ph type="ftr" sz="quarter" idx="10"/>
          </p:nvPr>
        </p:nvSpPr>
        <p:spPr/>
        <p:txBody>
          <a:bodyPr/>
          <a:lstStyle>
            <a:lvl1pPr>
              <a:defRPr/>
            </a:lvl1pPr>
          </a:lstStyle>
          <a:p>
            <a:r>
              <a:rPr lang="en-US" altLang="zh-CN"/>
              <a:t>Footer</a:t>
            </a:r>
          </a:p>
        </p:txBody>
      </p:sp>
    </p:spTree>
    <p:extLst>
      <p:ext uri="{BB962C8B-B14F-4D97-AF65-F5344CB8AC3E}">
        <p14:creationId xmlns:p14="http://schemas.microsoft.com/office/powerpoint/2010/main" val="206484888"/>
      </p:ext>
    </p:extLst>
  </p:cSld>
  <p:clrMapOvr>
    <a:masterClrMapping/>
  </p:clrMapOvr>
</p:sldLayout>
</file>

<file path=ppt/slideLayouts/slideLayout151.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609600" y="273050"/>
            <a:ext cx="4011613" cy="1162050"/>
          </a:xfrm>
        </p:spPr>
        <p:txBody>
          <a:bodyPr anchor="b"/>
          <a:lstStyle>
            <a:lvl1pPr algn="l">
              <a:defRPr sz="2000" b="1"/>
            </a:lvl1pPr>
          </a:lstStyle>
          <a:p>
            <a:r>
              <a:rPr lang="zh-CN" altLang="en-US"/>
              <a:t>单击此处编辑母版标题样式</a:t>
            </a:r>
          </a:p>
        </p:txBody>
      </p:sp>
      <p:sp>
        <p:nvSpPr>
          <p:cNvPr id="3" name="内容占位符 2"/>
          <p:cNvSpPr>
            <a:spLocks noGrp="1"/>
          </p:cNvSpPr>
          <p:nvPr>
            <p:ph idx="1"/>
          </p:nvPr>
        </p:nvSpPr>
        <p:spPr>
          <a:xfrm>
            <a:off x="4767263" y="273050"/>
            <a:ext cx="681513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609600" y="1435100"/>
            <a:ext cx="40116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p>
        </p:txBody>
      </p:sp>
      <p:sp>
        <p:nvSpPr>
          <p:cNvPr id="5" name="页脚占位符 4"/>
          <p:cNvSpPr>
            <a:spLocks noGrp="1"/>
          </p:cNvSpPr>
          <p:nvPr>
            <p:ph type="ftr" sz="quarter" idx="10"/>
          </p:nvPr>
        </p:nvSpPr>
        <p:spPr/>
        <p:txBody>
          <a:bodyPr/>
          <a:lstStyle>
            <a:lvl1pPr>
              <a:defRPr/>
            </a:lvl1pPr>
          </a:lstStyle>
          <a:p>
            <a:r>
              <a:rPr lang="en-US" altLang="zh-CN"/>
              <a:t>Footer</a:t>
            </a:r>
          </a:p>
        </p:txBody>
      </p:sp>
    </p:spTree>
    <p:extLst>
      <p:ext uri="{BB962C8B-B14F-4D97-AF65-F5344CB8AC3E}">
        <p14:creationId xmlns:p14="http://schemas.microsoft.com/office/powerpoint/2010/main" val="2442555942"/>
      </p:ext>
    </p:extLst>
  </p:cSld>
  <p:clrMapOvr>
    <a:masterClrMapping/>
  </p:clrMapOvr>
</p:sldLayout>
</file>

<file path=ppt/slideLayouts/slideLayout152.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2389188" y="4800600"/>
            <a:ext cx="7315200" cy="566738"/>
          </a:xfrm>
        </p:spPr>
        <p:txBody>
          <a:bodyPr anchor="b"/>
          <a:lstStyle>
            <a:lvl1pPr algn="l">
              <a:defRPr sz="2000" b="1"/>
            </a:lvl1pPr>
          </a:lstStyle>
          <a:p>
            <a:r>
              <a:rPr lang="zh-CN" altLang="en-US"/>
              <a:t>单击此处编辑母版标题样式</a:t>
            </a:r>
          </a:p>
        </p:txBody>
      </p:sp>
      <p:sp>
        <p:nvSpPr>
          <p:cNvPr id="3" name="图片占位符 2"/>
          <p:cNvSpPr>
            <a:spLocks noGrp="1"/>
          </p:cNvSpPr>
          <p:nvPr>
            <p:ph type="pic" idx="1"/>
          </p:nvPr>
        </p:nvSpPr>
        <p:spPr>
          <a:xfrm>
            <a:off x="2389188"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2389188"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p>
        </p:txBody>
      </p:sp>
      <p:sp>
        <p:nvSpPr>
          <p:cNvPr id="5" name="页脚占位符 4"/>
          <p:cNvSpPr>
            <a:spLocks noGrp="1"/>
          </p:cNvSpPr>
          <p:nvPr>
            <p:ph type="ftr" sz="quarter" idx="10"/>
          </p:nvPr>
        </p:nvSpPr>
        <p:spPr/>
        <p:txBody>
          <a:bodyPr/>
          <a:lstStyle>
            <a:lvl1pPr>
              <a:defRPr/>
            </a:lvl1pPr>
          </a:lstStyle>
          <a:p>
            <a:r>
              <a:rPr lang="en-US" altLang="zh-CN"/>
              <a:t>Footer</a:t>
            </a:r>
          </a:p>
        </p:txBody>
      </p:sp>
    </p:spTree>
    <p:extLst>
      <p:ext uri="{BB962C8B-B14F-4D97-AF65-F5344CB8AC3E}">
        <p14:creationId xmlns:p14="http://schemas.microsoft.com/office/powerpoint/2010/main" val="1868041227"/>
      </p:ext>
    </p:extLst>
  </p:cSld>
  <p:clrMapOvr>
    <a:masterClrMapping/>
  </p:clrMapOvr>
</p:sldLayout>
</file>

<file path=ppt/slideLayouts/slideLayout153.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页脚占位符 3"/>
          <p:cNvSpPr>
            <a:spLocks noGrp="1"/>
          </p:cNvSpPr>
          <p:nvPr>
            <p:ph type="ftr" sz="quarter" idx="10"/>
          </p:nvPr>
        </p:nvSpPr>
        <p:spPr/>
        <p:txBody>
          <a:bodyPr/>
          <a:lstStyle>
            <a:lvl1pPr>
              <a:defRPr/>
            </a:lvl1pPr>
          </a:lstStyle>
          <a:p>
            <a:r>
              <a:rPr lang="en-US" altLang="zh-CN"/>
              <a:t>Footer</a:t>
            </a:r>
          </a:p>
        </p:txBody>
      </p:sp>
    </p:spTree>
    <p:extLst>
      <p:ext uri="{BB962C8B-B14F-4D97-AF65-F5344CB8AC3E}">
        <p14:creationId xmlns:p14="http://schemas.microsoft.com/office/powerpoint/2010/main" val="1504813111"/>
      </p:ext>
    </p:extLst>
  </p:cSld>
  <p:clrMapOvr>
    <a:masterClrMapping/>
  </p:clrMapOvr>
</p:sldLayout>
</file>

<file path=ppt/slideLayouts/slideLayout154.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912225" y="0"/>
            <a:ext cx="2816225" cy="6218238"/>
          </a:xfr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458788" y="0"/>
            <a:ext cx="8301037" cy="6218238"/>
          </a:xfr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页脚占位符 3"/>
          <p:cNvSpPr>
            <a:spLocks noGrp="1"/>
          </p:cNvSpPr>
          <p:nvPr>
            <p:ph type="ftr" sz="quarter" idx="10"/>
          </p:nvPr>
        </p:nvSpPr>
        <p:spPr/>
        <p:txBody>
          <a:bodyPr/>
          <a:lstStyle>
            <a:lvl1pPr>
              <a:defRPr/>
            </a:lvl1pPr>
          </a:lstStyle>
          <a:p>
            <a:r>
              <a:rPr lang="en-US" altLang="zh-CN"/>
              <a:t>Footer</a:t>
            </a:r>
          </a:p>
        </p:txBody>
      </p:sp>
    </p:spTree>
    <p:extLst>
      <p:ext uri="{BB962C8B-B14F-4D97-AF65-F5344CB8AC3E}">
        <p14:creationId xmlns:p14="http://schemas.microsoft.com/office/powerpoint/2010/main" val="2600950270"/>
      </p:ext>
    </p:extLst>
  </p:cSld>
  <p:clrMapOvr>
    <a:masterClrMapping/>
  </p:clrMapOvr>
</p:sldLayout>
</file>

<file path=ppt/slideLayouts/slideLayout155.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914400" y="2130425"/>
            <a:ext cx="10363200" cy="1470025"/>
          </a:xfrm>
        </p:spPr>
        <p:txBody>
          <a:bodyPr/>
          <a:lstStyle/>
          <a:p>
            <a:r>
              <a:rPr lang="zh-CN" altLang="en-US"/>
              <a:t>单击此处编辑母版标题样式</a:t>
            </a:r>
          </a:p>
        </p:txBody>
      </p:sp>
      <p:sp>
        <p:nvSpPr>
          <p:cNvPr id="3" name="副标题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zh-CN" altLang="en-US"/>
              <a:t>单击此处编辑母版副标题样式</a:t>
            </a:r>
          </a:p>
        </p:txBody>
      </p:sp>
      <p:sp>
        <p:nvSpPr>
          <p:cNvPr id="4" name="页脚占位符 3"/>
          <p:cNvSpPr>
            <a:spLocks noGrp="1"/>
          </p:cNvSpPr>
          <p:nvPr>
            <p:ph type="ftr" sz="quarter" idx="10"/>
          </p:nvPr>
        </p:nvSpPr>
        <p:spPr/>
        <p:txBody>
          <a:bodyPr/>
          <a:lstStyle>
            <a:lvl1pPr>
              <a:defRPr/>
            </a:lvl1pPr>
          </a:lstStyle>
          <a:p>
            <a:r>
              <a:rPr lang="en-US" altLang="zh-CN"/>
              <a:t>Footer</a:t>
            </a:r>
          </a:p>
        </p:txBody>
      </p:sp>
    </p:spTree>
    <p:extLst>
      <p:ext uri="{BB962C8B-B14F-4D97-AF65-F5344CB8AC3E}">
        <p14:creationId xmlns:p14="http://schemas.microsoft.com/office/powerpoint/2010/main" val="1929381726"/>
      </p:ext>
    </p:extLst>
  </p:cSld>
  <p:clrMapOvr>
    <a:masterClrMapping/>
  </p:clrMapOvr>
</p:sldLayout>
</file>

<file path=ppt/slideLayouts/slideLayout156.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页脚占位符 3"/>
          <p:cNvSpPr>
            <a:spLocks noGrp="1"/>
          </p:cNvSpPr>
          <p:nvPr>
            <p:ph type="ftr" sz="quarter" idx="10"/>
          </p:nvPr>
        </p:nvSpPr>
        <p:spPr/>
        <p:txBody>
          <a:bodyPr/>
          <a:lstStyle>
            <a:lvl1pPr>
              <a:defRPr/>
            </a:lvl1pPr>
          </a:lstStyle>
          <a:p>
            <a:r>
              <a:rPr lang="en-US" altLang="zh-CN"/>
              <a:t>Footer</a:t>
            </a:r>
          </a:p>
        </p:txBody>
      </p:sp>
    </p:spTree>
    <p:extLst>
      <p:ext uri="{BB962C8B-B14F-4D97-AF65-F5344CB8AC3E}">
        <p14:creationId xmlns:p14="http://schemas.microsoft.com/office/powerpoint/2010/main" val="3096477903"/>
      </p:ext>
    </p:extLst>
  </p:cSld>
  <p:clrMapOvr>
    <a:masterClrMapping/>
  </p:clrMapOvr>
</p:sldLayout>
</file>

<file path=ppt/slideLayouts/slideLayout157.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963613" y="4406900"/>
            <a:ext cx="10363200" cy="1362075"/>
          </a:xfrm>
        </p:spPr>
        <p:txBody>
          <a:bodyPr anchor="t"/>
          <a:lstStyle>
            <a:lvl1pPr algn="l">
              <a:defRPr sz="4000" b="1" cap="all"/>
            </a:lvl1pPr>
          </a:lstStyle>
          <a:p>
            <a:r>
              <a:rPr lang="zh-CN" altLang="en-US"/>
              <a:t>单击此处编辑母版标题样式</a:t>
            </a:r>
          </a:p>
        </p:txBody>
      </p:sp>
      <p:sp>
        <p:nvSpPr>
          <p:cNvPr id="3" name="文本占位符 2"/>
          <p:cNvSpPr>
            <a:spLocks noGrp="1"/>
          </p:cNvSpPr>
          <p:nvPr>
            <p:ph type="body" idx="1"/>
          </p:nvPr>
        </p:nvSpPr>
        <p:spPr>
          <a:xfrm>
            <a:off x="963613"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CN" altLang="en-US"/>
              <a:t>单击此处编辑母版文本样式</a:t>
            </a:r>
          </a:p>
        </p:txBody>
      </p:sp>
      <p:sp>
        <p:nvSpPr>
          <p:cNvPr id="4" name="页脚占位符 3"/>
          <p:cNvSpPr>
            <a:spLocks noGrp="1"/>
          </p:cNvSpPr>
          <p:nvPr>
            <p:ph type="ftr" sz="quarter" idx="10"/>
          </p:nvPr>
        </p:nvSpPr>
        <p:spPr/>
        <p:txBody>
          <a:bodyPr/>
          <a:lstStyle>
            <a:lvl1pPr>
              <a:defRPr/>
            </a:lvl1pPr>
          </a:lstStyle>
          <a:p>
            <a:r>
              <a:rPr lang="en-US" altLang="zh-CN"/>
              <a:t>Footer</a:t>
            </a:r>
          </a:p>
        </p:txBody>
      </p:sp>
    </p:spTree>
    <p:extLst>
      <p:ext uri="{BB962C8B-B14F-4D97-AF65-F5344CB8AC3E}">
        <p14:creationId xmlns:p14="http://schemas.microsoft.com/office/powerpoint/2010/main" val="3217580126"/>
      </p:ext>
    </p:extLst>
  </p:cSld>
  <p:clrMapOvr>
    <a:masterClrMapping/>
  </p:clrMapOvr>
</p:sldLayout>
</file>

<file path=ppt/slideLayouts/slideLayout158.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463550" y="1279525"/>
            <a:ext cx="5556250" cy="493871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6172200" y="1279525"/>
            <a:ext cx="5556250" cy="493871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页脚占位符 4"/>
          <p:cNvSpPr>
            <a:spLocks noGrp="1"/>
          </p:cNvSpPr>
          <p:nvPr>
            <p:ph type="ftr" sz="quarter" idx="10"/>
          </p:nvPr>
        </p:nvSpPr>
        <p:spPr/>
        <p:txBody>
          <a:bodyPr/>
          <a:lstStyle>
            <a:lvl1pPr>
              <a:defRPr/>
            </a:lvl1pPr>
          </a:lstStyle>
          <a:p>
            <a:r>
              <a:rPr lang="en-US" altLang="zh-CN"/>
              <a:t>Footer</a:t>
            </a:r>
          </a:p>
        </p:txBody>
      </p:sp>
    </p:spTree>
    <p:extLst>
      <p:ext uri="{BB962C8B-B14F-4D97-AF65-F5344CB8AC3E}">
        <p14:creationId xmlns:p14="http://schemas.microsoft.com/office/powerpoint/2010/main" val="2923067022"/>
      </p:ext>
    </p:extLst>
  </p:cSld>
  <p:clrMapOvr>
    <a:masterClrMapping/>
  </p:clrMapOvr>
</p:sldLayout>
</file>

<file path=ppt/slideLayouts/slideLayout159.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p:spPr>
        <p:txBody>
          <a:bodyPr/>
          <a:lstStyle>
            <a:lvl1pPr>
              <a:defRPr/>
            </a:lvl1pPr>
          </a:lstStyle>
          <a:p>
            <a:r>
              <a:rPr lang="zh-CN" altLang="en-US"/>
              <a:t>单击此处编辑母版标题样式</a:t>
            </a:r>
          </a:p>
        </p:txBody>
      </p:sp>
      <p:sp>
        <p:nvSpPr>
          <p:cNvPr id="3" name="文本占位符 2"/>
          <p:cNvSpPr>
            <a:spLocks noGrp="1"/>
          </p:cNvSpPr>
          <p:nvPr>
            <p:ph type="body" idx="1"/>
          </p:nvPr>
        </p:nvSpPr>
        <p:spPr>
          <a:xfrm>
            <a:off x="609600" y="1535113"/>
            <a:ext cx="53863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609600" y="2174875"/>
            <a:ext cx="53863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6192838" y="1535113"/>
            <a:ext cx="5389562"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6192838" y="2174875"/>
            <a:ext cx="5389562"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页脚占位符 6"/>
          <p:cNvSpPr>
            <a:spLocks noGrp="1"/>
          </p:cNvSpPr>
          <p:nvPr>
            <p:ph type="ftr" sz="quarter" idx="10"/>
          </p:nvPr>
        </p:nvSpPr>
        <p:spPr/>
        <p:txBody>
          <a:bodyPr/>
          <a:lstStyle>
            <a:lvl1pPr>
              <a:defRPr/>
            </a:lvl1pPr>
          </a:lstStyle>
          <a:p>
            <a:r>
              <a:rPr lang="en-US" altLang="zh-CN"/>
              <a:t>Footer</a:t>
            </a:r>
          </a:p>
        </p:txBody>
      </p:sp>
    </p:spTree>
    <p:extLst>
      <p:ext uri="{BB962C8B-B14F-4D97-AF65-F5344CB8AC3E}">
        <p14:creationId xmlns:p14="http://schemas.microsoft.com/office/powerpoint/2010/main" val="236542198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p:spPr>
        <p:txBody>
          <a:bodyPr/>
          <a:lstStyle>
            <a:lvl1pPr>
              <a:defRPr/>
            </a:lvl1pPr>
          </a:lstStyle>
          <a:p>
            <a:r>
              <a:rPr lang="zh-CN" altLang="en-US"/>
              <a:t>单击此处编辑母版标题样式</a:t>
            </a:r>
          </a:p>
        </p:txBody>
      </p:sp>
      <p:sp>
        <p:nvSpPr>
          <p:cNvPr id="3" name="文本占位符 2"/>
          <p:cNvSpPr>
            <a:spLocks noGrp="1"/>
          </p:cNvSpPr>
          <p:nvPr>
            <p:ph type="body" idx="1"/>
          </p:nvPr>
        </p:nvSpPr>
        <p:spPr>
          <a:xfrm>
            <a:off x="609600" y="1535113"/>
            <a:ext cx="53863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609600" y="2174875"/>
            <a:ext cx="53863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6192838" y="1535113"/>
            <a:ext cx="5389562"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6192838" y="2174875"/>
            <a:ext cx="5389562"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页脚占位符 6"/>
          <p:cNvSpPr>
            <a:spLocks noGrp="1"/>
          </p:cNvSpPr>
          <p:nvPr>
            <p:ph type="ftr" sz="quarter" idx="10"/>
          </p:nvPr>
        </p:nvSpPr>
        <p:spPr/>
        <p:txBody>
          <a:bodyPr/>
          <a:lstStyle>
            <a:lvl1pPr>
              <a:defRPr/>
            </a:lvl1pPr>
          </a:lstStyle>
          <a:p>
            <a:r>
              <a:rPr lang="en-US" altLang="zh-CN"/>
              <a:t>Footer</a:t>
            </a:r>
          </a:p>
        </p:txBody>
      </p:sp>
    </p:spTree>
    <p:extLst>
      <p:ext uri="{BB962C8B-B14F-4D97-AF65-F5344CB8AC3E}">
        <p14:creationId xmlns:p14="http://schemas.microsoft.com/office/powerpoint/2010/main" val="3873960509"/>
      </p:ext>
    </p:extLst>
  </p:cSld>
  <p:clrMapOvr>
    <a:masterClrMapping/>
  </p:clrMapOvr>
</p:sldLayout>
</file>

<file path=ppt/slideLayouts/slideLayout160.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页脚占位符 2"/>
          <p:cNvSpPr>
            <a:spLocks noGrp="1"/>
          </p:cNvSpPr>
          <p:nvPr>
            <p:ph type="ftr" sz="quarter" idx="10"/>
          </p:nvPr>
        </p:nvSpPr>
        <p:spPr/>
        <p:txBody>
          <a:bodyPr/>
          <a:lstStyle>
            <a:lvl1pPr>
              <a:defRPr/>
            </a:lvl1pPr>
          </a:lstStyle>
          <a:p>
            <a:r>
              <a:rPr lang="en-US" altLang="zh-CN"/>
              <a:t>Footer</a:t>
            </a:r>
          </a:p>
        </p:txBody>
      </p:sp>
    </p:spTree>
    <p:extLst>
      <p:ext uri="{BB962C8B-B14F-4D97-AF65-F5344CB8AC3E}">
        <p14:creationId xmlns:p14="http://schemas.microsoft.com/office/powerpoint/2010/main" val="2010227728"/>
      </p:ext>
    </p:extLst>
  </p:cSld>
  <p:clrMapOvr>
    <a:masterClrMapping/>
  </p:clrMapOvr>
</p:sldLayout>
</file>

<file path=ppt/slideLayouts/slideLayout161.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页脚占位符 1"/>
          <p:cNvSpPr>
            <a:spLocks noGrp="1"/>
          </p:cNvSpPr>
          <p:nvPr>
            <p:ph type="ftr" sz="quarter" idx="10"/>
          </p:nvPr>
        </p:nvSpPr>
        <p:spPr/>
        <p:txBody>
          <a:bodyPr/>
          <a:lstStyle>
            <a:lvl1pPr>
              <a:defRPr/>
            </a:lvl1pPr>
          </a:lstStyle>
          <a:p>
            <a:r>
              <a:rPr lang="en-US" altLang="zh-CN"/>
              <a:t>Footer</a:t>
            </a:r>
          </a:p>
        </p:txBody>
      </p:sp>
    </p:spTree>
    <p:extLst>
      <p:ext uri="{BB962C8B-B14F-4D97-AF65-F5344CB8AC3E}">
        <p14:creationId xmlns:p14="http://schemas.microsoft.com/office/powerpoint/2010/main" val="1694068455"/>
      </p:ext>
    </p:extLst>
  </p:cSld>
  <p:clrMapOvr>
    <a:masterClrMapping/>
  </p:clrMapOvr>
</p:sldLayout>
</file>

<file path=ppt/slideLayouts/slideLayout162.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609600" y="273050"/>
            <a:ext cx="4011613" cy="1162050"/>
          </a:xfrm>
        </p:spPr>
        <p:txBody>
          <a:bodyPr anchor="b"/>
          <a:lstStyle>
            <a:lvl1pPr algn="l">
              <a:defRPr sz="2000" b="1"/>
            </a:lvl1pPr>
          </a:lstStyle>
          <a:p>
            <a:r>
              <a:rPr lang="zh-CN" altLang="en-US"/>
              <a:t>单击此处编辑母版标题样式</a:t>
            </a:r>
          </a:p>
        </p:txBody>
      </p:sp>
      <p:sp>
        <p:nvSpPr>
          <p:cNvPr id="3" name="内容占位符 2"/>
          <p:cNvSpPr>
            <a:spLocks noGrp="1"/>
          </p:cNvSpPr>
          <p:nvPr>
            <p:ph idx="1"/>
          </p:nvPr>
        </p:nvSpPr>
        <p:spPr>
          <a:xfrm>
            <a:off x="4767263" y="273050"/>
            <a:ext cx="681513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609600" y="1435100"/>
            <a:ext cx="40116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p>
        </p:txBody>
      </p:sp>
      <p:sp>
        <p:nvSpPr>
          <p:cNvPr id="5" name="页脚占位符 4"/>
          <p:cNvSpPr>
            <a:spLocks noGrp="1"/>
          </p:cNvSpPr>
          <p:nvPr>
            <p:ph type="ftr" sz="quarter" idx="10"/>
          </p:nvPr>
        </p:nvSpPr>
        <p:spPr/>
        <p:txBody>
          <a:bodyPr/>
          <a:lstStyle>
            <a:lvl1pPr>
              <a:defRPr/>
            </a:lvl1pPr>
          </a:lstStyle>
          <a:p>
            <a:r>
              <a:rPr lang="en-US" altLang="zh-CN"/>
              <a:t>Footer</a:t>
            </a:r>
          </a:p>
        </p:txBody>
      </p:sp>
    </p:spTree>
    <p:extLst>
      <p:ext uri="{BB962C8B-B14F-4D97-AF65-F5344CB8AC3E}">
        <p14:creationId xmlns:p14="http://schemas.microsoft.com/office/powerpoint/2010/main" val="3212826431"/>
      </p:ext>
    </p:extLst>
  </p:cSld>
  <p:clrMapOvr>
    <a:masterClrMapping/>
  </p:clrMapOvr>
</p:sldLayout>
</file>

<file path=ppt/slideLayouts/slideLayout163.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2389188" y="4800600"/>
            <a:ext cx="7315200" cy="566738"/>
          </a:xfrm>
        </p:spPr>
        <p:txBody>
          <a:bodyPr anchor="b"/>
          <a:lstStyle>
            <a:lvl1pPr algn="l">
              <a:defRPr sz="2000" b="1"/>
            </a:lvl1pPr>
          </a:lstStyle>
          <a:p>
            <a:r>
              <a:rPr lang="zh-CN" altLang="en-US"/>
              <a:t>单击此处编辑母版标题样式</a:t>
            </a:r>
          </a:p>
        </p:txBody>
      </p:sp>
      <p:sp>
        <p:nvSpPr>
          <p:cNvPr id="3" name="图片占位符 2"/>
          <p:cNvSpPr>
            <a:spLocks noGrp="1"/>
          </p:cNvSpPr>
          <p:nvPr>
            <p:ph type="pic" idx="1"/>
          </p:nvPr>
        </p:nvSpPr>
        <p:spPr>
          <a:xfrm>
            <a:off x="2389188"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2389188"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p>
        </p:txBody>
      </p:sp>
      <p:sp>
        <p:nvSpPr>
          <p:cNvPr id="5" name="页脚占位符 4"/>
          <p:cNvSpPr>
            <a:spLocks noGrp="1"/>
          </p:cNvSpPr>
          <p:nvPr>
            <p:ph type="ftr" sz="quarter" idx="10"/>
          </p:nvPr>
        </p:nvSpPr>
        <p:spPr/>
        <p:txBody>
          <a:bodyPr/>
          <a:lstStyle>
            <a:lvl1pPr>
              <a:defRPr/>
            </a:lvl1pPr>
          </a:lstStyle>
          <a:p>
            <a:r>
              <a:rPr lang="en-US" altLang="zh-CN"/>
              <a:t>Footer</a:t>
            </a:r>
          </a:p>
        </p:txBody>
      </p:sp>
    </p:spTree>
    <p:extLst>
      <p:ext uri="{BB962C8B-B14F-4D97-AF65-F5344CB8AC3E}">
        <p14:creationId xmlns:p14="http://schemas.microsoft.com/office/powerpoint/2010/main" val="1188782298"/>
      </p:ext>
    </p:extLst>
  </p:cSld>
  <p:clrMapOvr>
    <a:masterClrMapping/>
  </p:clrMapOvr>
</p:sldLayout>
</file>

<file path=ppt/slideLayouts/slideLayout164.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页脚占位符 3"/>
          <p:cNvSpPr>
            <a:spLocks noGrp="1"/>
          </p:cNvSpPr>
          <p:nvPr>
            <p:ph type="ftr" sz="quarter" idx="10"/>
          </p:nvPr>
        </p:nvSpPr>
        <p:spPr/>
        <p:txBody>
          <a:bodyPr/>
          <a:lstStyle>
            <a:lvl1pPr>
              <a:defRPr/>
            </a:lvl1pPr>
          </a:lstStyle>
          <a:p>
            <a:r>
              <a:rPr lang="en-US" altLang="zh-CN"/>
              <a:t>Footer</a:t>
            </a:r>
          </a:p>
        </p:txBody>
      </p:sp>
    </p:spTree>
    <p:extLst>
      <p:ext uri="{BB962C8B-B14F-4D97-AF65-F5344CB8AC3E}">
        <p14:creationId xmlns:p14="http://schemas.microsoft.com/office/powerpoint/2010/main" val="440900864"/>
      </p:ext>
    </p:extLst>
  </p:cSld>
  <p:clrMapOvr>
    <a:masterClrMapping/>
  </p:clrMapOvr>
</p:sldLayout>
</file>

<file path=ppt/slideLayouts/slideLayout165.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912225" y="0"/>
            <a:ext cx="2816225" cy="6218238"/>
          </a:xfr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458788" y="0"/>
            <a:ext cx="8301037" cy="6218238"/>
          </a:xfr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页脚占位符 3"/>
          <p:cNvSpPr>
            <a:spLocks noGrp="1"/>
          </p:cNvSpPr>
          <p:nvPr>
            <p:ph type="ftr" sz="quarter" idx="10"/>
          </p:nvPr>
        </p:nvSpPr>
        <p:spPr/>
        <p:txBody>
          <a:bodyPr/>
          <a:lstStyle>
            <a:lvl1pPr>
              <a:defRPr/>
            </a:lvl1pPr>
          </a:lstStyle>
          <a:p>
            <a:r>
              <a:rPr lang="en-US" altLang="zh-CN"/>
              <a:t>Footer</a:t>
            </a:r>
          </a:p>
        </p:txBody>
      </p:sp>
    </p:spTree>
    <p:extLst>
      <p:ext uri="{BB962C8B-B14F-4D97-AF65-F5344CB8AC3E}">
        <p14:creationId xmlns:p14="http://schemas.microsoft.com/office/powerpoint/2010/main" val="4010659270"/>
      </p:ext>
    </p:extLst>
  </p:cSld>
  <p:clrMapOvr>
    <a:masterClrMapping/>
  </p:clrMapOvr>
</p:sldLayout>
</file>

<file path=ppt/slideLayouts/slideLayout166.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914400" y="2130425"/>
            <a:ext cx="10363200" cy="1470025"/>
          </a:xfrm>
        </p:spPr>
        <p:txBody>
          <a:bodyPr/>
          <a:lstStyle/>
          <a:p>
            <a:r>
              <a:rPr lang="zh-CN" altLang="en-US"/>
              <a:t>单击此处编辑母版标题样式</a:t>
            </a:r>
          </a:p>
        </p:txBody>
      </p:sp>
      <p:sp>
        <p:nvSpPr>
          <p:cNvPr id="3" name="副标题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zh-CN" altLang="en-US"/>
              <a:t>单击此处编辑母版副标题样式</a:t>
            </a:r>
          </a:p>
        </p:txBody>
      </p:sp>
      <p:sp>
        <p:nvSpPr>
          <p:cNvPr id="4" name="页脚占位符 3"/>
          <p:cNvSpPr>
            <a:spLocks noGrp="1"/>
          </p:cNvSpPr>
          <p:nvPr>
            <p:ph type="ftr" sz="quarter" idx="10"/>
          </p:nvPr>
        </p:nvSpPr>
        <p:spPr/>
        <p:txBody>
          <a:bodyPr/>
          <a:lstStyle>
            <a:lvl1pPr>
              <a:defRPr/>
            </a:lvl1pPr>
          </a:lstStyle>
          <a:p>
            <a:r>
              <a:rPr lang="en-US" altLang="zh-CN"/>
              <a:t>Footer</a:t>
            </a:r>
          </a:p>
        </p:txBody>
      </p:sp>
    </p:spTree>
    <p:extLst>
      <p:ext uri="{BB962C8B-B14F-4D97-AF65-F5344CB8AC3E}">
        <p14:creationId xmlns:p14="http://schemas.microsoft.com/office/powerpoint/2010/main" val="4046044361"/>
      </p:ext>
    </p:extLst>
  </p:cSld>
  <p:clrMapOvr>
    <a:masterClrMapping/>
  </p:clrMapOvr>
</p:sldLayout>
</file>

<file path=ppt/slideLayouts/slideLayout167.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页脚占位符 3"/>
          <p:cNvSpPr>
            <a:spLocks noGrp="1"/>
          </p:cNvSpPr>
          <p:nvPr>
            <p:ph type="ftr" sz="quarter" idx="10"/>
          </p:nvPr>
        </p:nvSpPr>
        <p:spPr/>
        <p:txBody>
          <a:bodyPr/>
          <a:lstStyle>
            <a:lvl1pPr>
              <a:defRPr/>
            </a:lvl1pPr>
          </a:lstStyle>
          <a:p>
            <a:r>
              <a:rPr lang="en-US" altLang="zh-CN"/>
              <a:t>Footer</a:t>
            </a:r>
          </a:p>
        </p:txBody>
      </p:sp>
    </p:spTree>
    <p:extLst>
      <p:ext uri="{BB962C8B-B14F-4D97-AF65-F5344CB8AC3E}">
        <p14:creationId xmlns:p14="http://schemas.microsoft.com/office/powerpoint/2010/main" val="1554213983"/>
      </p:ext>
    </p:extLst>
  </p:cSld>
  <p:clrMapOvr>
    <a:masterClrMapping/>
  </p:clrMapOvr>
</p:sldLayout>
</file>

<file path=ppt/slideLayouts/slideLayout168.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963613" y="4406900"/>
            <a:ext cx="10363200" cy="1362075"/>
          </a:xfrm>
        </p:spPr>
        <p:txBody>
          <a:bodyPr anchor="t"/>
          <a:lstStyle>
            <a:lvl1pPr algn="l">
              <a:defRPr sz="4000" b="1" cap="all"/>
            </a:lvl1pPr>
          </a:lstStyle>
          <a:p>
            <a:r>
              <a:rPr lang="zh-CN" altLang="en-US"/>
              <a:t>单击此处编辑母版标题样式</a:t>
            </a:r>
          </a:p>
        </p:txBody>
      </p:sp>
      <p:sp>
        <p:nvSpPr>
          <p:cNvPr id="3" name="文本占位符 2"/>
          <p:cNvSpPr>
            <a:spLocks noGrp="1"/>
          </p:cNvSpPr>
          <p:nvPr>
            <p:ph type="body" idx="1"/>
          </p:nvPr>
        </p:nvSpPr>
        <p:spPr>
          <a:xfrm>
            <a:off x="963613"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CN" altLang="en-US"/>
              <a:t>单击此处编辑母版文本样式</a:t>
            </a:r>
          </a:p>
        </p:txBody>
      </p:sp>
      <p:sp>
        <p:nvSpPr>
          <p:cNvPr id="4" name="页脚占位符 3"/>
          <p:cNvSpPr>
            <a:spLocks noGrp="1"/>
          </p:cNvSpPr>
          <p:nvPr>
            <p:ph type="ftr" sz="quarter" idx="10"/>
          </p:nvPr>
        </p:nvSpPr>
        <p:spPr/>
        <p:txBody>
          <a:bodyPr/>
          <a:lstStyle>
            <a:lvl1pPr>
              <a:defRPr/>
            </a:lvl1pPr>
          </a:lstStyle>
          <a:p>
            <a:r>
              <a:rPr lang="en-US" altLang="zh-CN"/>
              <a:t>Footer</a:t>
            </a:r>
          </a:p>
        </p:txBody>
      </p:sp>
    </p:spTree>
    <p:extLst>
      <p:ext uri="{BB962C8B-B14F-4D97-AF65-F5344CB8AC3E}">
        <p14:creationId xmlns:p14="http://schemas.microsoft.com/office/powerpoint/2010/main" val="954061152"/>
      </p:ext>
    </p:extLst>
  </p:cSld>
  <p:clrMapOvr>
    <a:masterClrMapping/>
  </p:clrMapOvr>
</p:sldLayout>
</file>

<file path=ppt/slideLayouts/slideLayout169.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463550" y="1279525"/>
            <a:ext cx="5556250" cy="493871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6172200" y="1279525"/>
            <a:ext cx="5556250" cy="493871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页脚占位符 4"/>
          <p:cNvSpPr>
            <a:spLocks noGrp="1"/>
          </p:cNvSpPr>
          <p:nvPr>
            <p:ph type="ftr" sz="quarter" idx="10"/>
          </p:nvPr>
        </p:nvSpPr>
        <p:spPr/>
        <p:txBody>
          <a:bodyPr/>
          <a:lstStyle>
            <a:lvl1pPr>
              <a:defRPr/>
            </a:lvl1pPr>
          </a:lstStyle>
          <a:p>
            <a:r>
              <a:rPr lang="en-US" altLang="zh-CN"/>
              <a:t>Footer</a:t>
            </a:r>
          </a:p>
        </p:txBody>
      </p:sp>
    </p:spTree>
    <p:extLst>
      <p:ext uri="{BB962C8B-B14F-4D97-AF65-F5344CB8AC3E}">
        <p14:creationId xmlns:p14="http://schemas.microsoft.com/office/powerpoint/2010/main" val="168527618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页脚占位符 2"/>
          <p:cNvSpPr>
            <a:spLocks noGrp="1"/>
          </p:cNvSpPr>
          <p:nvPr>
            <p:ph type="ftr" sz="quarter" idx="10"/>
          </p:nvPr>
        </p:nvSpPr>
        <p:spPr/>
        <p:txBody>
          <a:bodyPr/>
          <a:lstStyle>
            <a:lvl1pPr>
              <a:defRPr/>
            </a:lvl1pPr>
          </a:lstStyle>
          <a:p>
            <a:r>
              <a:rPr lang="en-US" altLang="zh-CN"/>
              <a:t>Footer</a:t>
            </a:r>
          </a:p>
        </p:txBody>
      </p:sp>
    </p:spTree>
    <p:extLst>
      <p:ext uri="{BB962C8B-B14F-4D97-AF65-F5344CB8AC3E}">
        <p14:creationId xmlns:p14="http://schemas.microsoft.com/office/powerpoint/2010/main" val="478526401"/>
      </p:ext>
    </p:extLst>
  </p:cSld>
  <p:clrMapOvr>
    <a:masterClrMapping/>
  </p:clrMapOvr>
</p:sldLayout>
</file>

<file path=ppt/slideLayouts/slideLayout170.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p:spPr>
        <p:txBody>
          <a:bodyPr/>
          <a:lstStyle>
            <a:lvl1pPr>
              <a:defRPr/>
            </a:lvl1pPr>
          </a:lstStyle>
          <a:p>
            <a:r>
              <a:rPr lang="zh-CN" altLang="en-US"/>
              <a:t>单击此处编辑母版标题样式</a:t>
            </a:r>
          </a:p>
        </p:txBody>
      </p:sp>
      <p:sp>
        <p:nvSpPr>
          <p:cNvPr id="3" name="文本占位符 2"/>
          <p:cNvSpPr>
            <a:spLocks noGrp="1"/>
          </p:cNvSpPr>
          <p:nvPr>
            <p:ph type="body" idx="1"/>
          </p:nvPr>
        </p:nvSpPr>
        <p:spPr>
          <a:xfrm>
            <a:off x="609600" y="1535113"/>
            <a:ext cx="53863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609600" y="2174875"/>
            <a:ext cx="53863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6192838" y="1535113"/>
            <a:ext cx="5389562"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6192838" y="2174875"/>
            <a:ext cx="5389562"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页脚占位符 6"/>
          <p:cNvSpPr>
            <a:spLocks noGrp="1"/>
          </p:cNvSpPr>
          <p:nvPr>
            <p:ph type="ftr" sz="quarter" idx="10"/>
          </p:nvPr>
        </p:nvSpPr>
        <p:spPr/>
        <p:txBody>
          <a:bodyPr/>
          <a:lstStyle>
            <a:lvl1pPr>
              <a:defRPr/>
            </a:lvl1pPr>
          </a:lstStyle>
          <a:p>
            <a:r>
              <a:rPr lang="en-US" altLang="zh-CN"/>
              <a:t>Footer</a:t>
            </a:r>
          </a:p>
        </p:txBody>
      </p:sp>
    </p:spTree>
    <p:extLst>
      <p:ext uri="{BB962C8B-B14F-4D97-AF65-F5344CB8AC3E}">
        <p14:creationId xmlns:p14="http://schemas.microsoft.com/office/powerpoint/2010/main" val="151638479"/>
      </p:ext>
    </p:extLst>
  </p:cSld>
  <p:clrMapOvr>
    <a:masterClrMapping/>
  </p:clrMapOvr>
</p:sldLayout>
</file>

<file path=ppt/slideLayouts/slideLayout171.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页脚占位符 2"/>
          <p:cNvSpPr>
            <a:spLocks noGrp="1"/>
          </p:cNvSpPr>
          <p:nvPr>
            <p:ph type="ftr" sz="quarter" idx="10"/>
          </p:nvPr>
        </p:nvSpPr>
        <p:spPr/>
        <p:txBody>
          <a:bodyPr/>
          <a:lstStyle>
            <a:lvl1pPr>
              <a:defRPr/>
            </a:lvl1pPr>
          </a:lstStyle>
          <a:p>
            <a:r>
              <a:rPr lang="en-US" altLang="zh-CN"/>
              <a:t>Footer</a:t>
            </a:r>
          </a:p>
        </p:txBody>
      </p:sp>
    </p:spTree>
    <p:extLst>
      <p:ext uri="{BB962C8B-B14F-4D97-AF65-F5344CB8AC3E}">
        <p14:creationId xmlns:p14="http://schemas.microsoft.com/office/powerpoint/2010/main" val="1742391940"/>
      </p:ext>
    </p:extLst>
  </p:cSld>
  <p:clrMapOvr>
    <a:masterClrMapping/>
  </p:clrMapOvr>
</p:sldLayout>
</file>

<file path=ppt/slideLayouts/slideLayout172.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页脚占位符 1"/>
          <p:cNvSpPr>
            <a:spLocks noGrp="1"/>
          </p:cNvSpPr>
          <p:nvPr>
            <p:ph type="ftr" sz="quarter" idx="10"/>
          </p:nvPr>
        </p:nvSpPr>
        <p:spPr/>
        <p:txBody>
          <a:bodyPr/>
          <a:lstStyle>
            <a:lvl1pPr>
              <a:defRPr/>
            </a:lvl1pPr>
          </a:lstStyle>
          <a:p>
            <a:r>
              <a:rPr lang="en-US" altLang="zh-CN"/>
              <a:t>Footer</a:t>
            </a:r>
          </a:p>
        </p:txBody>
      </p:sp>
    </p:spTree>
    <p:extLst>
      <p:ext uri="{BB962C8B-B14F-4D97-AF65-F5344CB8AC3E}">
        <p14:creationId xmlns:p14="http://schemas.microsoft.com/office/powerpoint/2010/main" val="647707832"/>
      </p:ext>
    </p:extLst>
  </p:cSld>
  <p:clrMapOvr>
    <a:masterClrMapping/>
  </p:clrMapOvr>
</p:sldLayout>
</file>

<file path=ppt/slideLayouts/slideLayout173.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609600" y="273050"/>
            <a:ext cx="4011613" cy="1162050"/>
          </a:xfrm>
        </p:spPr>
        <p:txBody>
          <a:bodyPr anchor="b"/>
          <a:lstStyle>
            <a:lvl1pPr algn="l">
              <a:defRPr sz="2000" b="1"/>
            </a:lvl1pPr>
          </a:lstStyle>
          <a:p>
            <a:r>
              <a:rPr lang="zh-CN" altLang="en-US"/>
              <a:t>单击此处编辑母版标题样式</a:t>
            </a:r>
          </a:p>
        </p:txBody>
      </p:sp>
      <p:sp>
        <p:nvSpPr>
          <p:cNvPr id="3" name="内容占位符 2"/>
          <p:cNvSpPr>
            <a:spLocks noGrp="1"/>
          </p:cNvSpPr>
          <p:nvPr>
            <p:ph idx="1"/>
          </p:nvPr>
        </p:nvSpPr>
        <p:spPr>
          <a:xfrm>
            <a:off x="4767263" y="273050"/>
            <a:ext cx="681513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609600" y="1435100"/>
            <a:ext cx="40116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p>
        </p:txBody>
      </p:sp>
      <p:sp>
        <p:nvSpPr>
          <p:cNvPr id="5" name="页脚占位符 4"/>
          <p:cNvSpPr>
            <a:spLocks noGrp="1"/>
          </p:cNvSpPr>
          <p:nvPr>
            <p:ph type="ftr" sz="quarter" idx="10"/>
          </p:nvPr>
        </p:nvSpPr>
        <p:spPr/>
        <p:txBody>
          <a:bodyPr/>
          <a:lstStyle>
            <a:lvl1pPr>
              <a:defRPr/>
            </a:lvl1pPr>
          </a:lstStyle>
          <a:p>
            <a:r>
              <a:rPr lang="en-US" altLang="zh-CN"/>
              <a:t>Footer</a:t>
            </a:r>
          </a:p>
        </p:txBody>
      </p:sp>
    </p:spTree>
    <p:extLst>
      <p:ext uri="{BB962C8B-B14F-4D97-AF65-F5344CB8AC3E}">
        <p14:creationId xmlns:p14="http://schemas.microsoft.com/office/powerpoint/2010/main" val="3950210557"/>
      </p:ext>
    </p:extLst>
  </p:cSld>
  <p:clrMapOvr>
    <a:masterClrMapping/>
  </p:clrMapOvr>
</p:sldLayout>
</file>

<file path=ppt/slideLayouts/slideLayout174.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2389188" y="4800600"/>
            <a:ext cx="7315200" cy="566738"/>
          </a:xfrm>
        </p:spPr>
        <p:txBody>
          <a:bodyPr anchor="b"/>
          <a:lstStyle>
            <a:lvl1pPr algn="l">
              <a:defRPr sz="2000" b="1"/>
            </a:lvl1pPr>
          </a:lstStyle>
          <a:p>
            <a:r>
              <a:rPr lang="zh-CN" altLang="en-US"/>
              <a:t>单击此处编辑母版标题样式</a:t>
            </a:r>
          </a:p>
        </p:txBody>
      </p:sp>
      <p:sp>
        <p:nvSpPr>
          <p:cNvPr id="3" name="图片占位符 2"/>
          <p:cNvSpPr>
            <a:spLocks noGrp="1"/>
          </p:cNvSpPr>
          <p:nvPr>
            <p:ph type="pic" idx="1"/>
          </p:nvPr>
        </p:nvSpPr>
        <p:spPr>
          <a:xfrm>
            <a:off x="2389188"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2389188"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p>
        </p:txBody>
      </p:sp>
      <p:sp>
        <p:nvSpPr>
          <p:cNvPr id="5" name="页脚占位符 4"/>
          <p:cNvSpPr>
            <a:spLocks noGrp="1"/>
          </p:cNvSpPr>
          <p:nvPr>
            <p:ph type="ftr" sz="quarter" idx="10"/>
          </p:nvPr>
        </p:nvSpPr>
        <p:spPr/>
        <p:txBody>
          <a:bodyPr/>
          <a:lstStyle>
            <a:lvl1pPr>
              <a:defRPr/>
            </a:lvl1pPr>
          </a:lstStyle>
          <a:p>
            <a:r>
              <a:rPr lang="en-US" altLang="zh-CN"/>
              <a:t>Footer</a:t>
            </a:r>
          </a:p>
        </p:txBody>
      </p:sp>
    </p:spTree>
    <p:extLst>
      <p:ext uri="{BB962C8B-B14F-4D97-AF65-F5344CB8AC3E}">
        <p14:creationId xmlns:p14="http://schemas.microsoft.com/office/powerpoint/2010/main" val="311047554"/>
      </p:ext>
    </p:extLst>
  </p:cSld>
  <p:clrMapOvr>
    <a:masterClrMapping/>
  </p:clrMapOvr>
</p:sldLayout>
</file>

<file path=ppt/slideLayouts/slideLayout175.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页脚占位符 3"/>
          <p:cNvSpPr>
            <a:spLocks noGrp="1"/>
          </p:cNvSpPr>
          <p:nvPr>
            <p:ph type="ftr" sz="quarter" idx="10"/>
          </p:nvPr>
        </p:nvSpPr>
        <p:spPr/>
        <p:txBody>
          <a:bodyPr/>
          <a:lstStyle>
            <a:lvl1pPr>
              <a:defRPr/>
            </a:lvl1pPr>
          </a:lstStyle>
          <a:p>
            <a:r>
              <a:rPr lang="en-US" altLang="zh-CN"/>
              <a:t>Footer</a:t>
            </a:r>
          </a:p>
        </p:txBody>
      </p:sp>
    </p:spTree>
    <p:extLst>
      <p:ext uri="{BB962C8B-B14F-4D97-AF65-F5344CB8AC3E}">
        <p14:creationId xmlns:p14="http://schemas.microsoft.com/office/powerpoint/2010/main" val="3481502513"/>
      </p:ext>
    </p:extLst>
  </p:cSld>
  <p:clrMapOvr>
    <a:masterClrMapping/>
  </p:clrMapOvr>
</p:sldLayout>
</file>

<file path=ppt/slideLayouts/slideLayout176.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912225" y="0"/>
            <a:ext cx="2816225" cy="6218238"/>
          </a:xfr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458788" y="0"/>
            <a:ext cx="8301037" cy="6218238"/>
          </a:xfr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页脚占位符 3"/>
          <p:cNvSpPr>
            <a:spLocks noGrp="1"/>
          </p:cNvSpPr>
          <p:nvPr>
            <p:ph type="ftr" sz="quarter" idx="10"/>
          </p:nvPr>
        </p:nvSpPr>
        <p:spPr/>
        <p:txBody>
          <a:bodyPr/>
          <a:lstStyle>
            <a:lvl1pPr>
              <a:defRPr/>
            </a:lvl1pPr>
          </a:lstStyle>
          <a:p>
            <a:r>
              <a:rPr lang="en-US" altLang="zh-CN"/>
              <a:t>Footer</a:t>
            </a:r>
          </a:p>
        </p:txBody>
      </p:sp>
    </p:spTree>
    <p:extLst>
      <p:ext uri="{BB962C8B-B14F-4D97-AF65-F5344CB8AC3E}">
        <p14:creationId xmlns:p14="http://schemas.microsoft.com/office/powerpoint/2010/main" val="474971458"/>
      </p:ext>
    </p:extLst>
  </p:cSld>
  <p:clrMapOvr>
    <a:masterClrMapping/>
  </p:clrMapOvr>
</p:sldLayout>
</file>

<file path=ppt/slideLayouts/slideLayout177.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914400" y="2130425"/>
            <a:ext cx="10363200" cy="1470025"/>
          </a:xfrm>
        </p:spPr>
        <p:txBody>
          <a:bodyPr/>
          <a:lstStyle/>
          <a:p>
            <a:r>
              <a:rPr lang="zh-CN" altLang="en-US"/>
              <a:t>单击此处编辑母版标题样式</a:t>
            </a:r>
          </a:p>
        </p:txBody>
      </p:sp>
      <p:sp>
        <p:nvSpPr>
          <p:cNvPr id="3" name="副标题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zh-CN" altLang="en-US"/>
              <a:t>单击此处编辑母版副标题样式</a:t>
            </a:r>
          </a:p>
        </p:txBody>
      </p:sp>
      <p:sp>
        <p:nvSpPr>
          <p:cNvPr id="4" name="页脚占位符 3"/>
          <p:cNvSpPr>
            <a:spLocks noGrp="1"/>
          </p:cNvSpPr>
          <p:nvPr>
            <p:ph type="ftr" sz="quarter" idx="10"/>
          </p:nvPr>
        </p:nvSpPr>
        <p:spPr/>
        <p:txBody>
          <a:bodyPr/>
          <a:lstStyle>
            <a:lvl1pPr>
              <a:defRPr/>
            </a:lvl1pPr>
          </a:lstStyle>
          <a:p>
            <a:r>
              <a:rPr lang="en-US" altLang="zh-CN"/>
              <a:t>Footer</a:t>
            </a:r>
          </a:p>
        </p:txBody>
      </p:sp>
    </p:spTree>
    <p:extLst>
      <p:ext uri="{BB962C8B-B14F-4D97-AF65-F5344CB8AC3E}">
        <p14:creationId xmlns:p14="http://schemas.microsoft.com/office/powerpoint/2010/main" val="40527450"/>
      </p:ext>
    </p:extLst>
  </p:cSld>
  <p:clrMapOvr>
    <a:masterClrMapping/>
  </p:clrMapOvr>
</p:sldLayout>
</file>

<file path=ppt/slideLayouts/slideLayout178.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页脚占位符 3"/>
          <p:cNvSpPr>
            <a:spLocks noGrp="1"/>
          </p:cNvSpPr>
          <p:nvPr>
            <p:ph type="ftr" sz="quarter" idx="10"/>
          </p:nvPr>
        </p:nvSpPr>
        <p:spPr/>
        <p:txBody>
          <a:bodyPr/>
          <a:lstStyle>
            <a:lvl1pPr>
              <a:defRPr/>
            </a:lvl1pPr>
          </a:lstStyle>
          <a:p>
            <a:r>
              <a:rPr lang="en-US" altLang="zh-CN"/>
              <a:t>Footer</a:t>
            </a:r>
          </a:p>
        </p:txBody>
      </p:sp>
    </p:spTree>
    <p:extLst>
      <p:ext uri="{BB962C8B-B14F-4D97-AF65-F5344CB8AC3E}">
        <p14:creationId xmlns:p14="http://schemas.microsoft.com/office/powerpoint/2010/main" val="2096858716"/>
      </p:ext>
    </p:extLst>
  </p:cSld>
  <p:clrMapOvr>
    <a:masterClrMapping/>
  </p:clrMapOvr>
</p:sldLayout>
</file>

<file path=ppt/slideLayouts/slideLayout179.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963613" y="4406900"/>
            <a:ext cx="10363200" cy="1362075"/>
          </a:xfrm>
        </p:spPr>
        <p:txBody>
          <a:bodyPr anchor="t"/>
          <a:lstStyle>
            <a:lvl1pPr algn="l">
              <a:defRPr sz="4000" b="1" cap="all"/>
            </a:lvl1pPr>
          </a:lstStyle>
          <a:p>
            <a:r>
              <a:rPr lang="zh-CN" altLang="en-US"/>
              <a:t>单击此处编辑母版标题样式</a:t>
            </a:r>
          </a:p>
        </p:txBody>
      </p:sp>
      <p:sp>
        <p:nvSpPr>
          <p:cNvPr id="3" name="文本占位符 2"/>
          <p:cNvSpPr>
            <a:spLocks noGrp="1"/>
          </p:cNvSpPr>
          <p:nvPr>
            <p:ph type="body" idx="1"/>
          </p:nvPr>
        </p:nvSpPr>
        <p:spPr>
          <a:xfrm>
            <a:off x="963613"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CN" altLang="en-US"/>
              <a:t>单击此处编辑母版文本样式</a:t>
            </a:r>
          </a:p>
        </p:txBody>
      </p:sp>
      <p:sp>
        <p:nvSpPr>
          <p:cNvPr id="4" name="页脚占位符 3"/>
          <p:cNvSpPr>
            <a:spLocks noGrp="1"/>
          </p:cNvSpPr>
          <p:nvPr>
            <p:ph type="ftr" sz="quarter" idx="10"/>
          </p:nvPr>
        </p:nvSpPr>
        <p:spPr/>
        <p:txBody>
          <a:bodyPr/>
          <a:lstStyle>
            <a:lvl1pPr>
              <a:defRPr/>
            </a:lvl1pPr>
          </a:lstStyle>
          <a:p>
            <a:r>
              <a:rPr lang="en-US" altLang="zh-CN"/>
              <a:t>Footer</a:t>
            </a:r>
          </a:p>
        </p:txBody>
      </p:sp>
    </p:spTree>
    <p:extLst>
      <p:ext uri="{BB962C8B-B14F-4D97-AF65-F5344CB8AC3E}">
        <p14:creationId xmlns:p14="http://schemas.microsoft.com/office/powerpoint/2010/main" val="121363719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页脚占位符 1"/>
          <p:cNvSpPr>
            <a:spLocks noGrp="1"/>
          </p:cNvSpPr>
          <p:nvPr>
            <p:ph type="ftr" sz="quarter" idx="10"/>
          </p:nvPr>
        </p:nvSpPr>
        <p:spPr/>
        <p:txBody>
          <a:bodyPr/>
          <a:lstStyle>
            <a:lvl1pPr>
              <a:defRPr/>
            </a:lvl1pPr>
          </a:lstStyle>
          <a:p>
            <a:r>
              <a:rPr lang="en-US" altLang="zh-CN"/>
              <a:t>Footer</a:t>
            </a:r>
          </a:p>
        </p:txBody>
      </p:sp>
    </p:spTree>
    <p:extLst>
      <p:ext uri="{BB962C8B-B14F-4D97-AF65-F5344CB8AC3E}">
        <p14:creationId xmlns:p14="http://schemas.microsoft.com/office/powerpoint/2010/main" val="372298728"/>
      </p:ext>
    </p:extLst>
  </p:cSld>
  <p:clrMapOvr>
    <a:masterClrMapping/>
  </p:clrMapOvr>
</p:sldLayout>
</file>

<file path=ppt/slideLayouts/slideLayout180.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463550" y="1279525"/>
            <a:ext cx="5556250" cy="493871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6172200" y="1279525"/>
            <a:ext cx="5556250" cy="493871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页脚占位符 4"/>
          <p:cNvSpPr>
            <a:spLocks noGrp="1"/>
          </p:cNvSpPr>
          <p:nvPr>
            <p:ph type="ftr" sz="quarter" idx="10"/>
          </p:nvPr>
        </p:nvSpPr>
        <p:spPr/>
        <p:txBody>
          <a:bodyPr/>
          <a:lstStyle>
            <a:lvl1pPr>
              <a:defRPr/>
            </a:lvl1pPr>
          </a:lstStyle>
          <a:p>
            <a:r>
              <a:rPr lang="en-US" altLang="zh-CN"/>
              <a:t>Footer</a:t>
            </a:r>
          </a:p>
        </p:txBody>
      </p:sp>
    </p:spTree>
    <p:extLst>
      <p:ext uri="{BB962C8B-B14F-4D97-AF65-F5344CB8AC3E}">
        <p14:creationId xmlns:p14="http://schemas.microsoft.com/office/powerpoint/2010/main" val="183941035"/>
      </p:ext>
    </p:extLst>
  </p:cSld>
  <p:clrMapOvr>
    <a:masterClrMapping/>
  </p:clrMapOvr>
</p:sldLayout>
</file>

<file path=ppt/slideLayouts/slideLayout181.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p:spPr>
        <p:txBody>
          <a:bodyPr/>
          <a:lstStyle>
            <a:lvl1pPr>
              <a:defRPr/>
            </a:lvl1pPr>
          </a:lstStyle>
          <a:p>
            <a:r>
              <a:rPr lang="zh-CN" altLang="en-US"/>
              <a:t>单击此处编辑母版标题样式</a:t>
            </a:r>
          </a:p>
        </p:txBody>
      </p:sp>
      <p:sp>
        <p:nvSpPr>
          <p:cNvPr id="3" name="文本占位符 2"/>
          <p:cNvSpPr>
            <a:spLocks noGrp="1"/>
          </p:cNvSpPr>
          <p:nvPr>
            <p:ph type="body" idx="1"/>
          </p:nvPr>
        </p:nvSpPr>
        <p:spPr>
          <a:xfrm>
            <a:off x="609600" y="1535113"/>
            <a:ext cx="53863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609600" y="2174875"/>
            <a:ext cx="53863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6192838" y="1535113"/>
            <a:ext cx="5389562"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6192838" y="2174875"/>
            <a:ext cx="5389562"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页脚占位符 6"/>
          <p:cNvSpPr>
            <a:spLocks noGrp="1"/>
          </p:cNvSpPr>
          <p:nvPr>
            <p:ph type="ftr" sz="quarter" idx="10"/>
          </p:nvPr>
        </p:nvSpPr>
        <p:spPr/>
        <p:txBody>
          <a:bodyPr/>
          <a:lstStyle>
            <a:lvl1pPr>
              <a:defRPr/>
            </a:lvl1pPr>
          </a:lstStyle>
          <a:p>
            <a:r>
              <a:rPr lang="en-US" altLang="zh-CN"/>
              <a:t>Footer</a:t>
            </a:r>
          </a:p>
        </p:txBody>
      </p:sp>
    </p:spTree>
    <p:extLst>
      <p:ext uri="{BB962C8B-B14F-4D97-AF65-F5344CB8AC3E}">
        <p14:creationId xmlns:p14="http://schemas.microsoft.com/office/powerpoint/2010/main" val="2868633347"/>
      </p:ext>
    </p:extLst>
  </p:cSld>
  <p:clrMapOvr>
    <a:masterClrMapping/>
  </p:clrMapOvr>
</p:sldLayout>
</file>

<file path=ppt/slideLayouts/slideLayout182.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页脚占位符 2"/>
          <p:cNvSpPr>
            <a:spLocks noGrp="1"/>
          </p:cNvSpPr>
          <p:nvPr>
            <p:ph type="ftr" sz="quarter" idx="10"/>
          </p:nvPr>
        </p:nvSpPr>
        <p:spPr/>
        <p:txBody>
          <a:bodyPr/>
          <a:lstStyle>
            <a:lvl1pPr>
              <a:defRPr/>
            </a:lvl1pPr>
          </a:lstStyle>
          <a:p>
            <a:r>
              <a:rPr lang="en-US" altLang="zh-CN"/>
              <a:t>Footer</a:t>
            </a:r>
          </a:p>
        </p:txBody>
      </p:sp>
    </p:spTree>
    <p:extLst>
      <p:ext uri="{BB962C8B-B14F-4D97-AF65-F5344CB8AC3E}">
        <p14:creationId xmlns:p14="http://schemas.microsoft.com/office/powerpoint/2010/main" val="210003787"/>
      </p:ext>
    </p:extLst>
  </p:cSld>
  <p:clrMapOvr>
    <a:masterClrMapping/>
  </p:clrMapOvr>
</p:sldLayout>
</file>

<file path=ppt/slideLayouts/slideLayout183.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页脚占位符 1"/>
          <p:cNvSpPr>
            <a:spLocks noGrp="1"/>
          </p:cNvSpPr>
          <p:nvPr>
            <p:ph type="ftr" sz="quarter" idx="10"/>
          </p:nvPr>
        </p:nvSpPr>
        <p:spPr/>
        <p:txBody>
          <a:bodyPr/>
          <a:lstStyle>
            <a:lvl1pPr>
              <a:defRPr/>
            </a:lvl1pPr>
          </a:lstStyle>
          <a:p>
            <a:r>
              <a:rPr lang="en-US" altLang="zh-CN"/>
              <a:t>Footer</a:t>
            </a:r>
          </a:p>
        </p:txBody>
      </p:sp>
    </p:spTree>
    <p:extLst>
      <p:ext uri="{BB962C8B-B14F-4D97-AF65-F5344CB8AC3E}">
        <p14:creationId xmlns:p14="http://schemas.microsoft.com/office/powerpoint/2010/main" val="982664315"/>
      </p:ext>
    </p:extLst>
  </p:cSld>
  <p:clrMapOvr>
    <a:masterClrMapping/>
  </p:clrMapOvr>
</p:sldLayout>
</file>

<file path=ppt/slideLayouts/slideLayout184.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609600" y="273050"/>
            <a:ext cx="4011613" cy="1162050"/>
          </a:xfrm>
        </p:spPr>
        <p:txBody>
          <a:bodyPr anchor="b"/>
          <a:lstStyle>
            <a:lvl1pPr algn="l">
              <a:defRPr sz="2000" b="1"/>
            </a:lvl1pPr>
          </a:lstStyle>
          <a:p>
            <a:r>
              <a:rPr lang="zh-CN" altLang="en-US"/>
              <a:t>单击此处编辑母版标题样式</a:t>
            </a:r>
          </a:p>
        </p:txBody>
      </p:sp>
      <p:sp>
        <p:nvSpPr>
          <p:cNvPr id="3" name="内容占位符 2"/>
          <p:cNvSpPr>
            <a:spLocks noGrp="1"/>
          </p:cNvSpPr>
          <p:nvPr>
            <p:ph idx="1"/>
          </p:nvPr>
        </p:nvSpPr>
        <p:spPr>
          <a:xfrm>
            <a:off x="4767263" y="273050"/>
            <a:ext cx="681513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609600" y="1435100"/>
            <a:ext cx="40116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p>
        </p:txBody>
      </p:sp>
      <p:sp>
        <p:nvSpPr>
          <p:cNvPr id="5" name="页脚占位符 4"/>
          <p:cNvSpPr>
            <a:spLocks noGrp="1"/>
          </p:cNvSpPr>
          <p:nvPr>
            <p:ph type="ftr" sz="quarter" idx="10"/>
          </p:nvPr>
        </p:nvSpPr>
        <p:spPr/>
        <p:txBody>
          <a:bodyPr/>
          <a:lstStyle>
            <a:lvl1pPr>
              <a:defRPr/>
            </a:lvl1pPr>
          </a:lstStyle>
          <a:p>
            <a:r>
              <a:rPr lang="en-US" altLang="zh-CN"/>
              <a:t>Footer</a:t>
            </a:r>
          </a:p>
        </p:txBody>
      </p:sp>
    </p:spTree>
    <p:extLst>
      <p:ext uri="{BB962C8B-B14F-4D97-AF65-F5344CB8AC3E}">
        <p14:creationId xmlns:p14="http://schemas.microsoft.com/office/powerpoint/2010/main" val="797777983"/>
      </p:ext>
    </p:extLst>
  </p:cSld>
  <p:clrMapOvr>
    <a:masterClrMapping/>
  </p:clrMapOvr>
</p:sldLayout>
</file>

<file path=ppt/slideLayouts/slideLayout185.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2389188" y="4800600"/>
            <a:ext cx="7315200" cy="566738"/>
          </a:xfrm>
        </p:spPr>
        <p:txBody>
          <a:bodyPr anchor="b"/>
          <a:lstStyle>
            <a:lvl1pPr algn="l">
              <a:defRPr sz="2000" b="1"/>
            </a:lvl1pPr>
          </a:lstStyle>
          <a:p>
            <a:r>
              <a:rPr lang="zh-CN" altLang="en-US"/>
              <a:t>单击此处编辑母版标题样式</a:t>
            </a:r>
          </a:p>
        </p:txBody>
      </p:sp>
      <p:sp>
        <p:nvSpPr>
          <p:cNvPr id="3" name="图片占位符 2"/>
          <p:cNvSpPr>
            <a:spLocks noGrp="1"/>
          </p:cNvSpPr>
          <p:nvPr>
            <p:ph type="pic" idx="1"/>
          </p:nvPr>
        </p:nvSpPr>
        <p:spPr>
          <a:xfrm>
            <a:off x="2389188"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2389188"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p>
        </p:txBody>
      </p:sp>
      <p:sp>
        <p:nvSpPr>
          <p:cNvPr id="5" name="页脚占位符 4"/>
          <p:cNvSpPr>
            <a:spLocks noGrp="1"/>
          </p:cNvSpPr>
          <p:nvPr>
            <p:ph type="ftr" sz="quarter" idx="10"/>
          </p:nvPr>
        </p:nvSpPr>
        <p:spPr/>
        <p:txBody>
          <a:bodyPr/>
          <a:lstStyle>
            <a:lvl1pPr>
              <a:defRPr/>
            </a:lvl1pPr>
          </a:lstStyle>
          <a:p>
            <a:r>
              <a:rPr lang="en-US" altLang="zh-CN"/>
              <a:t>Footer</a:t>
            </a:r>
          </a:p>
        </p:txBody>
      </p:sp>
    </p:spTree>
    <p:extLst>
      <p:ext uri="{BB962C8B-B14F-4D97-AF65-F5344CB8AC3E}">
        <p14:creationId xmlns:p14="http://schemas.microsoft.com/office/powerpoint/2010/main" val="2015055356"/>
      </p:ext>
    </p:extLst>
  </p:cSld>
  <p:clrMapOvr>
    <a:masterClrMapping/>
  </p:clrMapOvr>
</p:sldLayout>
</file>

<file path=ppt/slideLayouts/slideLayout186.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页脚占位符 3"/>
          <p:cNvSpPr>
            <a:spLocks noGrp="1"/>
          </p:cNvSpPr>
          <p:nvPr>
            <p:ph type="ftr" sz="quarter" idx="10"/>
          </p:nvPr>
        </p:nvSpPr>
        <p:spPr/>
        <p:txBody>
          <a:bodyPr/>
          <a:lstStyle>
            <a:lvl1pPr>
              <a:defRPr/>
            </a:lvl1pPr>
          </a:lstStyle>
          <a:p>
            <a:r>
              <a:rPr lang="en-US" altLang="zh-CN"/>
              <a:t>Footer</a:t>
            </a:r>
          </a:p>
        </p:txBody>
      </p:sp>
    </p:spTree>
    <p:extLst>
      <p:ext uri="{BB962C8B-B14F-4D97-AF65-F5344CB8AC3E}">
        <p14:creationId xmlns:p14="http://schemas.microsoft.com/office/powerpoint/2010/main" val="1321411925"/>
      </p:ext>
    </p:extLst>
  </p:cSld>
  <p:clrMapOvr>
    <a:masterClrMapping/>
  </p:clrMapOvr>
</p:sldLayout>
</file>

<file path=ppt/slideLayouts/slideLayout187.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912225" y="0"/>
            <a:ext cx="2816225" cy="6218238"/>
          </a:xfr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458788" y="0"/>
            <a:ext cx="8301037" cy="6218238"/>
          </a:xfr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页脚占位符 3"/>
          <p:cNvSpPr>
            <a:spLocks noGrp="1"/>
          </p:cNvSpPr>
          <p:nvPr>
            <p:ph type="ftr" sz="quarter" idx="10"/>
          </p:nvPr>
        </p:nvSpPr>
        <p:spPr/>
        <p:txBody>
          <a:bodyPr/>
          <a:lstStyle>
            <a:lvl1pPr>
              <a:defRPr/>
            </a:lvl1pPr>
          </a:lstStyle>
          <a:p>
            <a:r>
              <a:rPr lang="en-US" altLang="zh-CN"/>
              <a:t>Footer</a:t>
            </a:r>
          </a:p>
        </p:txBody>
      </p:sp>
    </p:spTree>
    <p:extLst>
      <p:ext uri="{BB962C8B-B14F-4D97-AF65-F5344CB8AC3E}">
        <p14:creationId xmlns:p14="http://schemas.microsoft.com/office/powerpoint/2010/main" val="3921315970"/>
      </p:ext>
    </p:extLst>
  </p:cSld>
  <p:clrMapOvr>
    <a:masterClrMapping/>
  </p:clrMapOvr>
</p:sldLayout>
</file>

<file path=ppt/slideLayouts/slideLayout188.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914400" y="2130425"/>
            <a:ext cx="10363200" cy="1470025"/>
          </a:xfrm>
        </p:spPr>
        <p:txBody>
          <a:bodyPr/>
          <a:lstStyle/>
          <a:p>
            <a:r>
              <a:rPr lang="zh-CN" altLang="en-US"/>
              <a:t>单击此处编辑母版标题样式</a:t>
            </a:r>
          </a:p>
        </p:txBody>
      </p:sp>
      <p:sp>
        <p:nvSpPr>
          <p:cNvPr id="3" name="副标题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zh-CN" altLang="en-US"/>
              <a:t>单击此处编辑母版副标题样式</a:t>
            </a:r>
          </a:p>
        </p:txBody>
      </p:sp>
      <p:sp>
        <p:nvSpPr>
          <p:cNvPr id="4" name="页脚占位符 3"/>
          <p:cNvSpPr>
            <a:spLocks noGrp="1"/>
          </p:cNvSpPr>
          <p:nvPr>
            <p:ph type="ftr" sz="quarter" idx="10"/>
          </p:nvPr>
        </p:nvSpPr>
        <p:spPr/>
        <p:txBody>
          <a:bodyPr/>
          <a:lstStyle>
            <a:lvl1pPr>
              <a:defRPr/>
            </a:lvl1pPr>
          </a:lstStyle>
          <a:p>
            <a:r>
              <a:rPr lang="en-US" altLang="zh-CN"/>
              <a:t>Footer</a:t>
            </a:r>
          </a:p>
        </p:txBody>
      </p:sp>
    </p:spTree>
    <p:extLst>
      <p:ext uri="{BB962C8B-B14F-4D97-AF65-F5344CB8AC3E}">
        <p14:creationId xmlns:p14="http://schemas.microsoft.com/office/powerpoint/2010/main" val="3749888529"/>
      </p:ext>
    </p:extLst>
  </p:cSld>
  <p:clrMapOvr>
    <a:masterClrMapping/>
  </p:clrMapOvr>
</p:sldLayout>
</file>

<file path=ppt/slideLayouts/slideLayout189.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页脚占位符 3"/>
          <p:cNvSpPr>
            <a:spLocks noGrp="1"/>
          </p:cNvSpPr>
          <p:nvPr>
            <p:ph type="ftr" sz="quarter" idx="10"/>
          </p:nvPr>
        </p:nvSpPr>
        <p:spPr/>
        <p:txBody>
          <a:bodyPr/>
          <a:lstStyle>
            <a:lvl1pPr>
              <a:defRPr/>
            </a:lvl1pPr>
          </a:lstStyle>
          <a:p>
            <a:r>
              <a:rPr lang="en-US" altLang="zh-CN"/>
              <a:t>Footer</a:t>
            </a:r>
          </a:p>
        </p:txBody>
      </p:sp>
    </p:spTree>
    <p:extLst>
      <p:ext uri="{BB962C8B-B14F-4D97-AF65-F5344CB8AC3E}">
        <p14:creationId xmlns:p14="http://schemas.microsoft.com/office/powerpoint/2010/main" val="419987005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609600" y="273050"/>
            <a:ext cx="4011613" cy="1162050"/>
          </a:xfrm>
        </p:spPr>
        <p:txBody>
          <a:bodyPr anchor="b"/>
          <a:lstStyle>
            <a:lvl1pPr algn="l">
              <a:defRPr sz="2000" b="1"/>
            </a:lvl1pPr>
          </a:lstStyle>
          <a:p>
            <a:r>
              <a:rPr lang="zh-CN" altLang="en-US"/>
              <a:t>单击此处编辑母版标题样式</a:t>
            </a:r>
          </a:p>
        </p:txBody>
      </p:sp>
      <p:sp>
        <p:nvSpPr>
          <p:cNvPr id="3" name="内容占位符 2"/>
          <p:cNvSpPr>
            <a:spLocks noGrp="1"/>
          </p:cNvSpPr>
          <p:nvPr>
            <p:ph idx="1"/>
          </p:nvPr>
        </p:nvSpPr>
        <p:spPr>
          <a:xfrm>
            <a:off x="4767263" y="273050"/>
            <a:ext cx="681513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609600" y="1435100"/>
            <a:ext cx="40116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p>
        </p:txBody>
      </p:sp>
      <p:sp>
        <p:nvSpPr>
          <p:cNvPr id="5" name="页脚占位符 4"/>
          <p:cNvSpPr>
            <a:spLocks noGrp="1"/>
          </p:cNvSpPr>
          <p:nvPr>
            <p:ph type="ftr" sz="quarter" idx="10"/>
          </p:nvPr>
        </p:nvSpPr>
        <p:spPr/>
        <p:txBody>
          <a:bodyPr/>
          <a:lstStyle>
            <a:lvl1pPr>
              <a:defRPr/>
            </a:lvl1pPr>
          </a:lstStyle>
          <a:p>
            <a:r>
              <a:rPr lang="en-US" altLang="zh-CN"/>
              <a:t>Footer</a:t>
            </a:r>
          </a:p>
        </p:txBody>
      </p:sp>
    </p:spTree>
    <p:extLst>
      <p:ext uri="{BB962C8B-B14F-4D97-AF65-F5344CB8AC3E}">
        <p14:creationId xmlns:p14="http://schemas.microsoft.com/office/powerpoint/2010/main" val="2021431240"/>
      </p:ext>
    </p:extLst>
  </p:cSld>
  <p:clrMapOvr>
    <a:masterClrMapping/>
  </p:clrMapOvr>
</p:sldLayout>
</file>

<file path=ppt/slideLayouts/slideLayout190.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963613" y="4406900"/>
            <a:ext cx="10363200" cy="1362075"/>
          </a:xfrm>
        </p:spPr>
        <p:txBody>
          <a:bodyPr anchor="t"/>
          <a:lstStyle>
            <a:lvl1pPr algn="l">
              <a:defRPr sz="4000" b="1" cap="all"/>
            </a:lvl1pPr>
          </a:lstStyle>
          <a:p>
            <a:r>
              <a:rPr lang="zh-CN" altLang="en-US"/>
              <a:t>单击此处编辑母版标题样式</a:t>
            </a:r>
          </a:p>
        </p:txBody>
      </p:sp>
      <p:sp>
        <p:nvSpPr>
          <p:cNvPr id="3" name="文本占位符 2"/>
          <p:cNvSpPr>
            <a:spLocks noGrp="1"/>
          </p:cNvSpPr>
          <p:nvPr>
            <p:ph type="body" idx="1"/>
          </p:nvPr>
        </p:nvSpPr>
        <p:spPr>
          <a:xfrm>
            <a:off x="963613"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CN" altLang="en-US"/>
              <a:t>单击此处编辑母版文本样式</a:t>
            </a:r>
          </a:p>
        </p:txBody>
      </p:sp>
      <p:sp>
        <p:nvSpPr>
          <p:cNvPr id="4" name="页脚占位符 3"/>
          <p:cNvSpPr>
            <a:spLocks noGrp="1"/>
          </p:cNvSpPr>
          <p:nvPr>
            <p:ph type="ftr" sz="quarter" idx="10"/>
          </p:nvPr>
        </p:nvSpPr>
        <p:spPr/>
        <p:txBody>
          <a:bodyPr/>
          <a:lstStyle>
            <a:lvl1pPr>
              <a:defRPr/>
            </a:lvl1pPr>
          </a:lstStyle>
          <a:p>
            <a:r>
              <a:rPr lang="en-US" altLang="zh-CN"/>
              <a:t>Footer</a:t>
            </a:r>
          </a:p>
        </p:txBody>
      </p:sp>
    </p:spTree>
    <p:extLst>
      <p:ext uri="{BB962C8B-B14F-4D97-AF65-F5344CB8AC3E}">
        <p14:creationId xmlns:p14="http://schemas.microsoft.com/office/powerpoint/2010/main" val="3822923938"/>
      </p:ext>
    </p:extLst>
  </p:cSld>
  <p:clrMapOvr>
    <a:masterClrMapping/>
  </p:clrMapOvr>
</p:sldLayout>
</file>

<file path=ppt/slideLayouts/slideLayout191.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463550" y="1279525"/>
            <a:ext cx="5556250" cy="493871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6172200" y="1279525"/>
            <a:ext cx="5556250" cy="493871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页脚占位符 4"/>
          <p:cNvSpPr>
            <a:spLocks noGrp="1"/>
          </p:cNvSpPr>
          <p:nvPr>
            <p:ph type="ftr" sz="quarter" idx="10"/>
          </p:nvPr>
        </p:nvSpPr>
        <p:spPr/>
        <p:txBody>
          <a:bodyPr/>
          <a:lstStyle>
            <a:lvl1pPr>
              <a:defRPr/>
            </a:lvl1pPr>
          </a:lstStyle>
          <a:p>
            <a:r>
              <a:rPr lang="en-US" altLang="zh-CN"/>
              <a:t>Footer</a:t>
            </a:r>
          </a:p>
        </p:txBody>
      </p:sp>
    </p:spTree>
    <p:extLst>
      <p:ext uri="{BB962C8B-B14F-4D97-AF65-F5344CB8AC3E}">
        <p14:creationId xmlns:p14="http://schemas.microsoft.com/office/powerpoint/2010/main" val="1183313377"/>
      </p:ext>
    </p:extLst>
  </p:cSld>
  <p:clrMapOvr>
    <a:masterClrMapping/>
  </p:clrMapOvr>
</p:sldLayout>
</file>

<file path=ppt/slideLayouts/slideLayout192.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p:spPr>
        <p:txBody>
          <a:bodyPr/>
          <a:lstStyle>
            <a:lvl1pPr>
              <a:defRPr/>
            </a:lvl1pPr>
          </a:lstStyle>
          <a:p>
            <a:r>
              <a:rPr lang="zh-CN" altLang="en-US"/>
              <a:t>单击此处编辑母版标题样式</a:t>
            </a:r>
          </a:p>
        </p:txBody>
      </p:sp>
      <p:sp>
        <p:nvSpPr>
          <p:cNvPr id="3" name="文本占位符 2"/>
          <p:cNvSpPr>
            <a:spLocks noGrp="1"/>
          </p:cNvSpPr>
          <p:nvPr>
            <p:ph type="body" idx="1"/>
          </p:nvPr>
        </p:nvSpPr>
        <p:spPr>
          <a:xfrm>
            <a:off x="609600" y="1535113"/>
            <a:ext cx="53863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609600" y="2174875"/>
            <a:ext cx="53863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6192838" y="1535113"/>
            <a:ext cx="5389562"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6192838" y="2174875"/>
            <a:ext cx="5389562"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页脚占位符 6"/>
          <p:cNvSpPr>
            <a:spLocks noGrp="1"/>
          </p:cNvSpPr>
          <p:nvPr>
            <p:ph type="ftr" sz="quarter" idx="10"/>
          </p:nvPr>
        </p:nvSpPr>
        <p:spPr/>
        <p:txBody>
          <a:bodyPr/>
          <a:lstStyle>
            <a:lvl1pPr>
              <a:defRPr/>
            </a:lvl1pPr>
          </a:lstStyle>
          <a:p>
            <a:r>
              <a:rPr lang="en-US" altLang="zh-CN"/>
              <a:t>Footer</a:t>
            </a:r>
          </a:p>
        </p:txBody>
      </p:sp>
    </p:spTree>
    <p:extLst>
      <p:ext uri="{BB962C8B-B14F-4D97-AF65-F5344CB8AC3E}">
        <p14:creationId xmlns:p14="http://schemas.microsoft.com/office/powerpoint/2010/main" val="2869277446"/>
      </p:ext>
    </p:extLst>
  </p:cSld>
  <p:clrMapOvr>
    <a:masterClrMapping/>
  </p:clrMapOvr>
</p:sldLayout>
</file>

<file path=ppt/slideLayouts/slideLayout193.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页脚占位符 2"/>
          <p:cNvSpPr>
            <a:spLocks noGrp="1"/>
          </p:cNvSpPr>
          <p:nvPr>
            <p:ph type="ftr" sz="quarter" idx="10"/>
          </p:nvPr>
        </p:nvSpPr>
        <p:spPr/>
        <p:txBody>
          <a:bodyPr/>
          <a:lstStyle>
            <a:lvl1pPr>
              <a:defRPr/>
            </a:lvl1pPr>
          </a:lstStyle>
          <a:p>
            <a:r>
              <a:rPr lang="en-US" altLang="zh-CN"/>
              <a:t>Footer</a:t>
            </a:r>
          </a:p>
        </p:txBody>
      </p:sp>
    </p:spTree>
    <p:extLst>
      <p:ext uri="{BB962C8B-B14F-4D97-AF65-F5344CB8AC3E}">
        <p14:creationId xmlns:p14="http://schemas.microsoft.com/office/powerpoint/2010/main" val="1285734400"/>
      </p:ext>
    </p:extLst>
  </p:cSld>
  <p:clrMapOvr>
    <a:masterClrMapping/>
  </p:clrMapOvr>
</p:sldLayout>
</file>

<file path=ppt/slideLayouts/slideLayout194.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页脚占位符 1"/>
          <p:cNvSpPr>
            <a:spLocks noGrp="1"/>
          </p:cNvSpPr>
          <p:nvPr>
            <p:ph type="ftr" sz="quarter" idx="10"/>
          </p:nvPr>
        </p:nvSpPr>
        <p:spPr/>
        <p:txBody>
          <a:bodyPr/>
          <a:lstStyle>
            <a:lvl1pPr>
              <a:defRPr/>
            </a:lvl1pPr>
          </a:lstStyle>
          <a:p>
            <a:r>
              <a:rPr lang="en-US" altLang="zh-CN"/>
              <a:t>Footer</a:t>
            </a:r>
          </a:p>
        </p:txBody>
      </p:sp>
    </p:spTree>
    <p:extLst>
      <p:ext uri="{BB962C8B-B14F-4D97-AF65-F5344CB8AC3E}">
        <p14:creationId xmlns:p14="http://schemas.microsoft.com/office/powerpoint/2010/main" val="1550371298"/>
      </p:ext>
    </p:extLst>
  </p:cSld>
  <p:clrMapOvr>
    <a:masterClrMapping/>
  </p:clrMapOvr>
</p:sldLayout>
</file>

<file path=ppt/slideLayouts/slideLayout195.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609600" y="273050"/>
            <a:ext cx="4011613" cy="1162050"/>
          </a:xfrm>
        </p:spPr>
        <p:txBody>
          <a:bodyPr anchor="b"/>
          <a:lstStyle>
            <a:lvl1pPr algn="l">
              <a:defRPr sz="2000" b="1"/>
            </a:lvl1pPr>
          </a:lstStyle>
          <a:p>
            <a:r>
              <a:rPr lang="zh-CN" altLang="en-US"/>
              <a:t>单击此处编辑母版标题样式</a:t>
            </a:r>
          </a:p>
        </p:txBody>
      </p:sp>
      <p:sp>
        <p:nvSpPr>
          <p:cNvPr id="3" name="内容占位符 2"/>
          <p:cNvSpPr>
            <a:spLocks noGrp="1"/>
          </p:cNvSpPr>
          <p:nvPr>
            <p:ph idx="1"/>
          </p:nvPr>
        </p:nvSpPr>
        <p:spPr>
          <a:xfrm>
            <a:off x="4767263" y="273050"/>
            <a:ext cx="681513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609600" y="1435100"/>
            <a:ext cx="40116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p>
        </p:txBody>
      </p:sp>
      <p:sp>
        <p:nvSpPr>
          <p:cNvPr id="5" name="页脚占位符 4"/>
          <p:cNvSpPr>
            <a:spLocks noGrp="1"/>
          </p:cNvSpPr>
          <p:nvPr>
            <p:ph type="ftr" sz="quarter" idx="10"/>
          </p:nvPr>
        </p:nvSpPr>
        <p:spPr/>
        <p:txBody>
          <a:bodyPr/>
          <a:lstStyle>
            <a:lvl1pPr>
              <a:defRPr/>
            </a:lvl1pPr>
          </a:lstStyle>
          <a:p>
            <a:r>
              <a:rPr lang="en-US" altLang="zh-CN"/>
              <a:t>Footer</a:t>
            </a:r>
          </a:p>
        </p:txBody>
      </p:sp>
    </p:spTree>
    <p:extLst>
      <p:ext uri="{BB962C8B-B14F-4D97-AF65-F5344CB8AC3E}">
        <p14:creationId xmlns:p14="http://schemas.microsoft.com/office/powerpoint/2010/main" val="1670433157"/>
      </p:ext>
    </p:extLst>
  </p:cSld>
  <p:clrMapOvr>
    <a:masterClrMapping/>
  </p:clrMapOvr>
</p:sldLayout>
</file>

<file path=ppt/slideLayouts/slideLayout196.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2389188" y="4800600"/>
            <a:ext cx="7315200" cy="566738"/>
          </a:xfrm>
        </p:spPr>
        <p:txBody>
          <a:bodyPr anchor="b"/>
          <a:lstStyle>
            <a:lvl1pPr algn="l">
              <a:defRPr sz="2000" b="1"/>
            </a:lvl1pPr>
          </a:lstStyle>
          <a:p>
            <a:r>
              <a:rPr lang="zh-CN" altLang="en-US"/>
              <a:t>单击此处编辑母版标题样式</a:t>
            </a:r>
          </a:p>
        </p:txBody>
      </p:sp>
      <p:sp>
        <p:nvSpPr>
          <p:cNvPr id="3" name="图片占位符 2"/>
          <p:cNvSpPr>
            <a:spLocks noGrp="1"/>
          </p:cNvSpPr>
          <p:nvPr>
            <p:ph type="pic" idx="1"/>
          </p:nvPr>
        </p:nvSpPr>
        <p:spPr>
          <a:xfrm>
            <a:off x="2389188"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2389188"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p>
        </p:txBody>
      </p:sp>
      <p:sp>
        <p:nvSpPr>
          <p:cNvPr id="5" name="页脚占位符 4"/>
          <p:cNvSpPr>
            <a:spLocks noGrp="1"/>
          </p:cNvSpPr>
          <p:nvPr>
            <p:ph type="ftr" sz="quarter" idx="10"/>
          </p:nvPr>
        </p:nvSpPr>
        <p:spPr/>
        <p:txBody>
          <a:bodyPr/>
          <a:lstStyle>
            <a:lvl1pPr>
              <a:defRPr/>
            </a:lvl1pPr>
          </a:lstStyle>
          <a:p>
            <a:r>
              <a:rPr lang="en-US" altLang="zh-CN"/>
              <a:t>Footer</a:t>
            </a:r>
          </a:p>
        </p:txBody>
      </p:sp>
    </p:spTree>
    <p:extLst>
      <p:ext uri="{BB962C8B-B14F-4D97-AF65-F5344CB8AC3E}">
        <p14:creationId xmlns:p14="http://schemas.microsoft.com/office/powerpoint/2010/main" val="3824088478"/>
      </p:ext>
    </p:extLst>
  </p:cSld>
  <p:clrMapOvr>
    <a:masterClrMapping/>
  </p:clrMapOvr>
</p:sldLayout>
</file>

<file path=ppt/slideLayouts/slideLayout197.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页脚占位符 3"/>
          <p:cNvSpPr>
            <a:spLocks noGrp="1"/>
          </p:cNvSpPr>
          <p:nvPr>
            <p:ph type="ftr" sz="quarter" idx="10"/>
          </p:nvPr>
        </p:nvSpPr>
        <p:spPr/>
        <p:txBody>
          <a:bodyPr/>
          <a:lstStyle>
            <a:lvl1pPr>
              <a:defRPr/>
            </a:lvl1pPr>
          </a:lstStyle>
          <a:p>
            <a:r>
              <a:rPr lang="en-US" altLang="zh-CN"/>
              <a:t>Footer</a:t>
            </a:r>
          </a:p>
        </p:txBody>
      </p:sp>
    </p:spTree>
    <p:extLst>
      <p:ext uri="{BB962C8B-B14F-4D97-AF65-F5344CB8AC3E}">
        <p14:creationId xmlns:p14="http://schemas.microsoft.com/office/powerpoint/2010/main" val="156736324"/>
      </p:ext>
    </p:extLst>
  </p:cSld>
  <p:clrMapOvr>
    <a:masterClrMapping/>
  </p:clrMapOvr>
</p:sldLayout>
</file>

<file path=ppt/slideLayouts/slideLayout198.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912225" y="0"/>
            <a:ext cx="2816225" cy="6218238"/>
          </a:xfr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458788" y="0"/>
            <a:ext cx="8301037" cy="6218238"/>
          </a:xfr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页脚占位符 3"/>
          <p:cNvSpPr>
            <a:spLocks noGrp="1"/>
          </p:cNvSpPr>
          <p:nvPr>
            <p:ph type="ftr" sz="quarter" idx="10"/>
          </p:nvPr>
        </p:nvSpPr>
        <p:spPr/>
        <p:txBody>
          <a:bodyPr/>
          <a:lstStyle>
            <a:lvl1pPr>
              <a:defRPr/>
            </a:lvl1pPr>
          </a:lstStyle>
          <a:p>
            <a:r>
              <a:rPr lang="en-US" altLang="zh-CN"/>
              <a:t>Footer</a:t>
            </a:r>
          </a:p>
        </p:txBody>
      </p:sp>
    </p:spTree>
    <p:extLst>
      <p:ext uri="{BB962C8B-B14F-4D97-AF65-F5344CB8AC3E}">
        <p14:creationId xmlns:p14="http://schemas.microsoft.com/office/powerpoint/2010/main" val="3724545238"/>
      </p:ext>
    </p:extLst>
  </p:cSld>
  <p:clrMapOvr>
    <a:masterClrMapping/>
  </p:clrMapOvr>
</p:sldLayout>
</file>

<file path=ppt/slideLayouts/slideLayout199.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914400" y="2130425"/>
            <a:ext cx="10363200" cy="1470025"/>
          </a:xfrm>
        </p:spPr>
        <p:txBody>
          <a:bodyPr/>
          <a:lstStyle/>
          <a:p>
            <a:r>
              <a:rPr lang="zh-CN" altLang="en-US"/>
              <a:t>单击此处编辑母版标题样式</a:t>
            </a:r>
          </a:p>
        </p:txBody>
      </p:sp>
      <p:sp>
        <p:nvSpPr>
          <p:cNvPr id="3" name="副标题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zh-CN" altLang="en-US"/>
              <a:t>单击此处编辑母版副标题样式</a:t>
            </a:r>
          </a:p>
        </p:txBody>
      </p:sp>
      <p:sp>
        <p:nvSpPr>
          <p:cNvPr id="4" name="页脚占位符 3"/>
          <p:cNvSpPr>
            <a:spLocks noGrp="1"/>
          </p:cNvSpPr>
          <p:nvPr>
            <p:ph type="ftr" sz="quarter" idx="10"/>
          </p:nvPr>
        </p:nvSpPr>
        <p:spPr/>
        <p:txBody>
          <a:bodyPr/>
          <a:lstStyle>
            <a:lvl1pPr>
              <a:defRPr/>
            </a:lvl1pPr>
          </a:lstStyle>
          <a:p>
            <a:r>
              <a:rPr lang="en-US" altLang="zh-CN"/>
              <a:t>Footer</a:t>
            </a:r>
          </a:p>
        </p:txBody>
      </p:sp>
    </p:spTree>
    <p:extLst>
      <p:ext uri="{BB962C8B-B14F-4D97-AF65-F5344CB8AC3E}">
        <p14:creationId xmlns:p14="http://schemas.microsoft.com/office/powerpoint/2010/main" val="19044825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lvl1pPr>
              <a:defRPr/>
            </a:lvl1pPr>
          </a:lstStyle>
          <a:p>
            <a:fld id="{47F36708-0A46-4B54-9668-D08BC4AB12C1}" type="datetime1">
              <a:rPr lang="en-US" altLang="zh-CN"/>
              <a:pPr/>
              <a:t>7/12/2024</a:t>
            </a:fld>
            <a:endParaRPr lang="en-US" altLang="zh-CN"/>
          </a:p>
        </p:txBody>
      </p:sp>
      <p:sp>
        <p:nvSpPr>
          <p:cNvPr id="5" name="页脚占位符 4"/>
          <p:cNvSpPr>
            <a:spLocks noGrp="1"/>
          </p:cNvSpPr>
          <p:nvPr>
            <p:ph type="ftr" sz="quarter" idx="11"/>
          </p:nvPr>
        </p:nvSpPr>
        <p:spPr/>
        <p:txBody>
          <a:bodyPr/>
          <a:lstStyle>
            <a:lvl1pPr>
              <a:defRPr/>
            </a:lvl1pPr>
          </a:lstStyle>
          <a:p>
            <a:r>
              <a:rPr lang="en-US" altLang="zh-CN"/>
              <a:t>Policy Deliberative</a:t>
            </a:r>
          </a:p>
        </p:txBody>
      </p:sp>
      <p:sp>
        <p:nvSpPr>
          <p:cNvPr id="6" name="灯片编号占位符 5"/>
          <p:cNvSpPr>
            <a:spLocks noGrp="1"/>
          </p:cNvSpPr>
          <p:nvPr>
            <p:ph type="sldNum" sz="quarter" idx="12"/>
          </p:nvPr>
        </p:nvSpPr>
        <p:spPr/>
        <p:txBody>
          <a:bodyPr/>
          <a:lstStyle>
            <a:lvl1pPr>
              <a:defRPr/>
            </a:lvl1pPr>
          </a:lstStyle>
          <a:p>
            <a:fld id="{D265605B-6A92-4E8A-827D-13F9306964C3}" type="slidenum">
              <a:rPr lang="en-US" altLang="zh-CN"/>
              <a:pPr/>
              <a:t>‹#›</a:t>
            </a:fld>
            <a:endParaRPr lang="en-US" altLang="zh-CN"/>
          </a:p>
        </p:txBody>
      </p:sp>
    </p:spTree>
    <p:extLst>
      <p:ext uri="{BB962C8B-B14F-4D97-AF65-F5344CB8AC3E}">
        <p14:creationId xmlns:p14="http://schemas.microsoft.com/office/powerpoint/2010/main" val="84210283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2389188" y="4800600"/>
            <a:ext cx="7315200" cy="566738"/>
          </a:xfrm>
        </p:spPr>
        <p:txBody>
          <a:bodyPr anchor="b"/>
          <a:lstStyle>
            <a:lvl1pPr algn="l">
              <a:defRPr sz="2000" b="1"/>
            </a:lvl1pPr>
          </a:lstStyle>
          <a:p>
            <a:r>
              <a:rPr lang="zh-CN" altLang="en-US"/>
              <a:t>单击此处编辑母版标题样式</a:t>
            </a:r>
          </a:p>
        </p:txBody>
      </p:sp>
      <p:sp>
        <p:nvSpPr>
          <p:cNvPr id="3" name="图片占位符 2"/>
          <p:cNvSpPr>
            <a:spLocks noGrp="1"/>
          </p:cNvSpPr>
          <p:nvPr>
            <p:ph type="pic" idx="1"/>
          </p:nvPr>
        </p:nvSpPr>
        <p:spPr>
          <a:xfrm>
            <a:off x="2389188"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2389188"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p>
        </p:txBody>
      </p:sp>
      <p:sp>
        <p:nvSpPr>
          <p:cNvPr id="5" name="页脚占位符 4"/>
          <p:cNvSpPr>
            <a:spLocks noGrp="1"/>
          </p:cNvSpPr>
          <p:nvPr>
            <p:ph type="ftr" sz="quarter" idx="10"/>
          </p:nvPr>
        </p:nvSpPr>
        <p:spPr/>
        <p:txBody>
          <a:bodyPr/>
          <a:lstStyle>
            <a:lvl1pPr>
              <a:defRPr/>
            </a:lvl1pPr>
          </a:lstStyle>
          <a:p>
            <a:r>
              <a:rPr lang="en-US" altLang="zh-CN"/>
              <a:t>Footer</a:t>
            </a:r>
          </a:p>
        </p:txBody>
      </p:sp>
    </p:spTree>
    <p:extLst>
      <p:ext uri="{BB962C8B-B14F-4D97-AF65-F5344CB8AC3E}">
        <p14:creationId xmlns:p14="http://schemas.microsoft.com/office/powerpoint/2010/main" val="3009218220"/>
      </p:ext>
    </p:extLst>
  </p:cSld>
  <p:clrMapOvr>
    <a:masterClrMapping/>
  </p:clrMapOvr>
</p:sldLayout>
</file>

<file path=ppt/slideLayouts/slideLayout200.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页脚占位符 3"/>
          <p:cNvSpPr>
            <a:spLocks noGrp="1"/>
          </p:cNvSpPr>
          <p:nvPr>
            <p:ph type="ftr" sz="quarter" idx="10"/>
          </p:nvPr>
        </p:nvSpPr>
        <p:spPr/>
        <p:txBody>
          <a:bodyPr/>
          <a:lstStyle>
            <a:lvl1pPr>
              <a:defRPr/>
            </a:lvl1pPr>
          </a:lstStyle>
          <a:p>
            <a:r>
              <a:rPr lang="en-US" altLang="zh-CN"/>
              <a:t>Footer</a:t>
            </a:r>
          </a:p>
        </p:txBody>
      </p:sp>
    </p:spTree>
    <p:extLst>
      <p:ext uri="{BB962C8B-B14F-4D97-AF65-F5344CB8AC3E}">
        <p14:creationId xmlns:p14="http://schemas.microsoft.com/office/powerpoint/2010/main" val="4013923991"/>
      </p:ext>
    </p:extLst>
  </p:cSld>
  <p:clrMapOvr>
    <a:masterClrMapping/>
  </p:clrMapOvr>
</p:sldLayout>
</file>

<file path=ppt/slideLayouts/slideLayout201.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963613" y="4406900"/>
            <a:ext cx="10363200" cy="1362075"/>
          </a:xfrm>
        </p:spPr>
        <p:txBody>
          <a:bodyPr anchor="t"/>
          <a:lstStyle>
            <a:lvl1pPr algn="l">
              <a:defRPr sz="4000" b="1" cap="all"/>
            </a:lvl1pPr>
          </a:lstStyle>
          <a:p>
            <a:r>
              <a:rPr lang="zh-CN" altLang="en-US"/>
              <a:t>单击此处编辑母版标题样式</a:t>
            </a:r>
          </a:p>
        </p:txBody>
      </p:sp>
      <p:sp>
        <p:nvSpPr>
          <p:cNvPr id="3" name="文本占位符 2"/>
          <p:cNvSpPr>
            <a:spLocks noGrp="1"/>
          </p:cNvSpPr>
          <p:nvPr>
            <p:ph type="body" idx="1"/>
          </p:nvPr>
        </p:nvSpPr>
        <p:spPr>
          <a:xfrm>
            <a:off x="963613"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CN" altLang="en-US"/>
              <a:t>单击此处编辑母版文本样式</a:t>
            </a:r>
          </a:p>
        </p:txBody>
      </p:sp>
      <p:sp>
        <p:nvSpPr>
          <p:cNvPr id="4" name="页脚占位符 3"/>
          <p:cNvSpPr>
            <a:spLocks noGrp="1"/>
          </p:cNvSpPr>
          <p:nvPr>
            <p:ph type="ftr" sz="quarter" idx="10"/>
          </p:nvPr>
        </p:nvSpPr>
        <p:spPr/>
        <p:txBody>
          <a:bodyPr/>
          <a:lstStyle>
            <a:lvl1pPr>
              <a:defRPr/>
            </a:lvl1pPr>
          </a:lstStyle>
          <a:p>
            <a:r>
              <a:rPr lang="en-US" altLang="zh-CN"/>
              <a:t>Footer</a:t>
            </a:r>
          </a:p>
        </p:txBody>
      </p:sp>
    </p:spTree>
    <p:extLst>
      <p:ext uri="{BB962C8B-B14F-4D97-AF65-F5344CB8AC3E}">
        <p14:creationId xmlns:p14="http://schemas.microsoft.com/office/powerpoint/2010/main" val="1156742447"/>
      </p:ext>
    </p:extLst>
  </p:cSld>
  <p:clrMapOvr>
    <a:masterClrMapping/>
  </p:clrMapOvr>
</p:sldLayout>
</file>

<file path=ppt/slideLayouts/slideLayout202.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463550" y="1279525"/>
            <a:ext cx="5556250" cy="493871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6172200" y="1279525"/>
            <a:ext cx="5556250" cy="493871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页脚占位符 4"/>
          <p:cNvSpPr>
            <a:spLocks noGrp="1"/>
          </p:cNvSpPr>
          <p:nvPr>
            <p:ph type="ftr" sz="quarter" idx="10"/>
          </p:nvPr>
        </p:nvSpPr>
        <p:spPr/>
        <p:txBody>
          <a:bodyPr/>
          <a:lstStyle>
            <a:lvl1pPr>
              <a:defRPr/>
            </a:lvl1pPr>
          </a:lstStyle>
          <a:p>
            <a:r>
              <a:rPr lang="en-US" altLang="zh-CN"/>
              <a:t>Footer</a:t>
            </a:r>
          </a:p>
        </p:txBody>
      </p:sp>
    </p:spTree>
    <p:extLst>
      <p:ext uri="{BB962C8B-B14F-4D97-AF65-F5344CB8AC3E}">
        <p14:creationId xmlns:p14="http://schemas.microsoft.com/office/powerpoint/2010/main" val="3599787608"/>
      </p:ext>
    </p:extLst>
  </p:cSld>
  <p:clrMapOvr>
    <a:masterClrMapping/>
  </p:clrMapOvr>
</p:sldLayout>
</file>

<file path=ppt/slideLayouts/slideLayout203.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p:spPr>
        <p:txBody>
          <a:bodyPr/>
          <a:lstStyle>
            <a:lvl1pPr>
              <a:defRPr/>
            </a:lvl1pPr>
          </a:lstStyle>
          <a:p>
            <a:r>
              <a:rPr lang="zh-CN" altLang="en-US"/>
              <a:t>单击此处编辑母版标题样式</a:t>
            </a:r>
          </a:p>
        </p:txBody>
      </p:sp>
      <p:sp>
        <p:nvSpPr>
          <p:cNvPr id="3" name="文本占位符 2"/>
          <p:cNvSpPr>
            <a:spLocks noGrp="1"/>
          </p:cNvSpPr>
          <p:nvPr>
            <p:ph type="body" idx="1"/>
          </p:nvPr>
        </p:nvSpPr>
        <p:spPr>
          <a:xfrm>
            <a:off x="609600" y="1535113"/>
            <a:ext cx="53863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609600" y="2174875"/>
            <a:ext cx="53863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6192838" y="1535113"/>
            <a:ext cx="5389562"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6192838" y="2174875"/>
            <a:ext cx="5389562"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页脚占位符 6"/>
          <p:cNvSpPr>
            <a:spLocks noGrp="1"/>
          </p:cNvSpPr>
          <p:nvPr>
            <p:ph type="ftr" sz="quarter" idx="10"/>
          </p:nvPr>
        </p:nvSpPr>
        <p:spPr/>
        <p:txBody>
          <a:bodyPr/>
          <a:lstStyle>
            <a:lvl1pPr>
              <a:defRPr/>
            </a:lvl1pPr>
          </a:lstStyle>
          <a:p>
            <a:r>
              <a:rPr lang="en-US" altLang="zh-CN"/>
              <a:t>Footer</a:t>
            </a:r>
          </a:p>
        </p:txBody>
      </p:sp>
    </p:spTree>
    <p:extLst>
      <p:ext uri="{BB962C8B-B14F-4D97-AF65-F5344CB8AC3E}">
        <p14:creationId xmlns:p14="http://schemas.microsoft.com/office/powerpoint/2010/main" val="173316564"/>
      </p:ext>
    </p:extLst>
  </p:cSld>
  <p:clrMapOvr>
    <a:masterClrMapping/>
  </p:clrMapOvr>
</p:sldLayout>
</file>

<file path=ppt/slideLayouts/slideLayout204.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页脚占位符 2"/>
          <p:cNvSpPr>
            <a:spLocks noGrp="1"/>
          </p:cNvSpPr>
          <p:nvPr>
            <p:ph type="ftr" sz="quarter" idx="10"/>
          </p:nvPr>
        </p:nvSpPr>
        <p:spPr/>
        <p:txBody>
          <a:bodyPr/>
          <a:lstStyle>
            <a:lvl1pPr>
              <a:defRPr/>
            </a:lvl1pPr>
          </a:lstStyle>
          <a:p>
            <a:r>
              <a:rPr lang="en-US" altLang="zh-CN"/>
              <a:t>Footer</a:t>
            </a:r>
          </a:p>
        </p:txBody>
      </p:sp>
    </p:spTree>
    <p:extLst>
      <p:ext uri="{BB962C8B-B14F-4D97-AF65-F5344CB8AC3E}">
        <p14:creationId xmlns:p14="http://schemas.microsoft.com/office/powerpoint/2010/main" val="2677942932"/>
      </p:ext>
    </p:extLst>
  </p:cSld>
  <p:clrMapOvr>
    <a:masterClrMapping/>
  </p:clrMapOvr>
</p:sldLayout>
</file>

<file path=ppt/slideLayouts/slideLayout205.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页脚占位符 1"/>
          <p:cNvSpPr>
            <a:spLocks noGrp="1"/>
          </p:cNvSpPr>
          <p:nvPr>
            <p:ph type="ftr" sz="quarter" idx="10"/>
          </p:nvPr>
        </p:nvSpPr>
        <p:spPr/>
        <p:txBody>
          <a:bodyPr/>
          <a:lstStyle>
            <a:lvl1pPr>
              <a:defRPr/>
            </a:lvl1pPr>
          </a:lstStyle>
          <a:p>
            <a:r>
              <a:rPr lang="en-US" altLang="zh-CN"/>
              <a:t>Footer</a:t>
            </a:r>
          </a:p>
        </p:txBody>
      </p:sp>
    </p:spTree>
    <p:extLst>
      <p:ext uri="{BB962C8B-B14F-4D97-AF65-F5344CB8AC3E}">
        <p14:creationId xmlns:p14="http://schemas.microsoft.com/office/powerpoint/2010/main" val="528738909"/>
      </p:ext>
    </p:extLst>
  </p:cSld>
  <p:clrMapOvr>
    <a:masterClrMapping/>
  </p:clrMapOvr>
</p:sldLayout>
</file>

<file path=ppt/slideLayouts/slideLayout206.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609600" y="273050"/>
            <a:ext cx="4011613" cy="1162050"/>
          </a:xfrm>
        </p:spPr>
        <p:txBody>
          <a:bodyPr anchor="b"/>
          <a:lstStyle>
            <a:lvl1pPr algn="l">
              <a:defRPr sz="2000" b="1"/>
            </a:lvl1pPr>
          </a:lstStyle>
          <a:p>
            <a:r>
              <a:rPr lang="zh-CN" altLang="en-US"/>
              <a:t>单击此处编辑母版标题样式</a:t>
            </a:r>
          </a:p>
        </p:txBody>
      </p:sp>
      <p:sp>
        <p:nvSpPr>
          <p:cNvPr id="3" name="内容占位符 2"/>
          <p:cNvSpPr>
            <a:spLocks noGrp="1"/>
          </p:cNvSpPr>
          <p:nvPr>
            <p:ph idx="1"/>
          </p:nvPr>
        </p:nvSpPr>
        <p:spPr>
          <a:xfrm>
            <a:off x="4767263" y="273050"/>
            <a:ext cx="681513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609600" y="1435100"/>
            <a:ext cx="40116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p>
        </p:txBody>
      </p:sp>
      <p:sp>
        <p:nvSpPr>
          <p:cNvPr id="5" name="页脚占位符 4"/>
          <p:cNvSpPr>
            <a:spLocks noGrp="1"/>
          </p:cNvSpPr>
          <p:nvPr>
            <p:ph type="ftr" sz="quarter" idx="10"/>
          </p:nvPr>
        </p:nvSpPr>
        <p:spPr/>
        <p:txBody>
          <a:bodyPr/>
          <a:lstStyle>
            <a:lvl1pPr>
              <a:defRPr/>
            </a:lvl1pPr>
          </a:lstStyle>
          <a:p>
            <a:r>
              <a:rPr lang="en-US" altLang="zh-CN"/>
              <a:t>Footer</a:t>
            </a:r>
          </a:p>
        </p:txBody>
      </p:sp>
    </p:spTree>
    <p:extLst>
      <p:ext uri="{BB962C8B-B14F-4D97-AF65-F5344CB8AC3E}">
        <p14:creationId xmlns:p14="http://schemas.microsoft.com/office/powerpoint/2010/main" val="2469139299"/>
      </p:ext>
    </p:extLst>
  </p:cSld>
  <p:clrMapOvr>
    <a:masterClrMapping/>
  </p:clrMapOvr>
</p:sldLayout>
</file>

<file path=ppt/slideLayouts/slideLayout207.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2389188" y="4800600"/>
            <a:ext cx="7315200" cy="566738"/>
          </a:xfrm>
        </p:spPr>
        <p:txBody>
          <a:bodyPr anchor="b"/>
          <a:lstStyle>
            <a:lvl1pPr algn="l">
              <a:defRPr sz="2000" b="1"/>
            </a:lvl1pPr>
          </a:lstStyle>
          <a:p>
            <a:r>
              <a:rPr lang="zh-CN" altLang="en-US"/>
              <a:t>单击此处编辑母版标题样式</a:t>
            </a:r>
          </a:p>
        </p:txBody>
      </p:sp>
      <p:sp>
        <p:nvSpPr>
          <p:cNvPr id="3" name="图片占位符 2"/>
          <p:cNvSpPr>
            <a:spLocks noGrp="1"/>
          </p:cNvSpPr>
          <p:nvPr>
            <p:ph type="pic" idx="1"/>
          </p:nvPr>
        </p:nvSpPr>
        <p:spPr>
          <a:xfrm>
            <a:off x="2389188"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2389188"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p>
        </p:txBody>
      </p:sp>
      <p:sp>
        <p:nvSpPr>
          <p:cNvPr id="5" name="页脚占位符 4"/>
          <p:cNvSpPr>
            <a:spLocks noGrp="1"/>
          </p:cNvSpPr>
          <p:nvPr>
            <p:ph type="ftr" sz="quarter" idx="10"/>
          </p:nvPr>
        </p:nvSpPr>
        <p:spPr/>
        <p:txBody>
          <a:bodyPr/>
          <a:lstStyle>
            <a:lvl1pPr>
              <a:defRPr/>
            </a:lvl1pPr>
          </a:lstStyle>
          <a:p>
            <a:r>
              <a:rPr lang="en-US" altLang="zh-CN"/>
              <a:t>Footer</a:t>
            </a:r>
          </a:p>
        </p:txBody>
      </p:sp>
    </p:spTree>
    <p:extLst>
      <p:ext uri="{BB962C8B-B14F-4D97-AF65-F5344CB8AC3E}">
        <p14:creationId xmlns:p14="http://schemas.microsoft.com/office/powerpoint/2010/main" val="2582956350"/>
      </p:ext>
    </p:extLst>
  </p:cSld>
  <p:clrMapOvr>
    <a:masterClrMapping/>
  </p:clrMapOvr>
</p:sldLayout>
</file>

<file path=ppt/slideLayouts/slideLayout208.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页脚占位符 3"/>
          <p:cNvSpPr>
            <a:spLocks noGrp="1"/>
          </p:cNvSpPr>
          <p:nvPr>
            <p:ph type="ftr" sz="quarter" idx="10"/>
          </p:nvPr>
        </p:nvSpPr>
        <p:spPr/>
        <p:txBody>
          <a:bodyPr/>
          <a:lstStyle>
            <a:lvl1pPr>
              <a:defRPr/>
            </a:lvl1pPr>
          </a:lstStyle>
          <a:p>
            <a:r>
              <a:rPr lang="en-US" altLang="zh-CN"/>
              <a:t>Footer</a:t>
            </a:r>
          </a:p>
        </p:txBody>
      </p:sp>
    </p:spTree>
    <p:extLst>
      <p:ext uri="{BB962C8B-B14F-4D97-AF65-F5344CB8AC3E}">
        <p14:creationId xmlns:p14="http://schemas.microsoft.com/office/powerpoint/2010/main" val="1650974679"/>
      </p:ext>
    </p:extLst>
  </p:cSld>
  <p:clrMapOvr>
    <a:masterClrMapping/>
  </p:clrMapOvr>
</p:sldLayout>
</file>

<file path=ppt/slideLayouts/slideLayout209.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912225" y="0"/>
            <a:ext cx="2816225" cy="6218238"/>
          </a:xfr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458788" y="0"/>
            <a:ext cx="8301037" cy="6218238"/>
          </a:xfr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页脚占位符 3"/>
          <p:cNvSpPr>
            <a:spLocks noGrp="1"/>
          </p:cNvSpPr>
          <p:nvPr>
            <p:ph type="ftr" sz="quarter" idx="10"/>
          </p:nvPr>
        </p:nvSpPr>
        <p:spPr/>
        <p:txBody>
          <a:bodyPr/>
          <a:lstStyle>
            <a:lvl1pPr>
              <a:defRPr/>
            </a:lvl1pPr>
          </a:lstStyle>
          <a:p>
            <a:r>
              <a:rPr lang="en-US" altLang="zh-CN"/>
              <a:t>Footer</a:t>
            </a:r>
          </a:p>
        </p:txBody>
      </p:sp>
    </p:spTree>
    <p:extLst>
      <p:ext uri="{BB962C8B-B14F-4D97-AF65-F5344CB8AC3E}">
        <p14:creationId xmlns:p14="http://schemas.microsoft.com/office/powerpoint/2010/main" val="194663701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页脚占位符 3"/>
          <p:cNvSpPr>
            <a:spLocks noGrp="1"/>
          </p:cNvSpPr>
          <p:nvPr>
            <p:ph type="ftr" sz="quarter" idx="10"/>
          </p:nvPr>
        </p:nvSpPr>
        <p:spPr/>
        <p:txBody>
          <a:bodyPr/>
          <a:lstStyle>
            <a:lvl1pPr>
              <a:defRPr/>
            </a:lvl1pPr>
          </a:lstStyle>
          <a:p>
            <a:r>
              <a:rPr lang="en-US" altLang="zh-CN"/>
              <a:t>Footer</a:t>
            </a:r>
          </a:p>
        </p:txBody>
      </p:sp>
    </p:spTree>
    <p:extLst>
      <p:ext uri="{BB962C8B-B14F-4D97-AF65-F5344CB8AC3E}">
        <p14:creationId xmlns:p14="http://schemas.microsoft.com/office/powerpoint/2010/main" val="771260269"/>
      </p:ext>
    </p:extLst>
  </p:cSld>
  <p:clrMapOvr>
    <a:masterClrMapping/>
  </p:clrMapOvr>
</p:sldLayout>
</file>

<file path=ppt/slideLayouts/slideLayout210.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914400" y="2130425"/>
            <a:ext cx="10363200" cy="1470025"/>
          </a:xfrm>
        </p:spPr>
        <p:txBody>
          <a:bodyPr/>
          <a:lstStyle/>
          <a:p>
            <a:r>
              <a:rPr lang="zh-CN" altLang="en-US"/>
              <a:t>单击此处编辑母版标题样式</a:t>
            </a:r>
          </a:p>
        </p:txBody>
      </p:sp>
      <p:sp>
        <p:nvSpPr>
          <p:cNvPr id="3" name="副标题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zh-CN" altLang="en-US"/>
              <a:t>单击此处编辑母版副标题样式</a:t>
            </a:r>
          </a:p>
        </p:txBody>
      </p:sp>
      <p:sp>
        <p:nvSpPr>
          <p:cNvPr id="4" name="页脚占位符 3"/>
          <p:cNvSpPr>
            <a:spLocks noGrp="1"/>
          </p:cNvSpPr>
          <p:nvPr>
            <p:ph type="ftr" sz="quarter" idx="10"/>
          </p:nvPr>
        </p:nvSpPr>
        <p:spPr/>
        <p:txBody>
          <a:bodyPr/>
          <a:lstStyle>
            <a:lvl1pPr>
              <a:defRPr/>
            </a:lvl1pPr>
          </a:lstStyle>
          <a:p>
            <a:r>
              <a:rPr lang="en-US" altLang="zh-CN"/>
              <a:t>Footer</a:t>
            </a:r>
          </a:p>
        </p:txBody>
      </p:sp>
    </p:spTree>
    <p:extLst>
      <p:ext uri="{BB962C8B-B14F-4D97-AF65-F5344CB8AC3E}">
        <p14:creationId xmlns:p14="http://schemas.microsoft.com/office/powerpoint/2010/main" val="2452539747"/>
      </p:ext>
    </p:extLst>
  </p:cSld>
  <p:clrMapOvr>
    <a:masterClrMapping/>
  </p:clrMapOvr>
</p:sldLayout>
</file>

<file path=ppt/slideLayouts/slideLayout211.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页脚占位符 3"/>
          <p:cNvSpPr>
            <a:spLocks noGrp="1"/>
          </p:cNvSpPr>
          <p:nvPr>
            <p:ph type="ftr" sz="quarter" idx="10"/>
          </p:nvPr>
        </p:nvSpPr>
        <p:spPr/>
        <p:txBody>
          <a:bodyPr/>
          <a:lstStyle>
            <a:lvl1pPr>
              <a:defRPr/>
            </a:lvl1pPr>
          </a:lstStyle>
          <a:p>
            <a:r>
              <a:rPr lang="en-US" altLang="zh-CN"/>
              <a:t>Footer</a:t>
            </a:r>
          </a:p>
        </p:txBody>
      </p:sp>
    </p:spTree>
    <p:extLst>
      <p:ext uri="{BB962C8B-B14F-4D97-AF65-F5344CB8AC3E}">
        <p14:creationId xmlns:p14="http://schemas.microsoft.com/office/powerpoint/2010/main" val="4222758472"/>
      </p:ext>
    </p:extLst>
  </p:cSld>
  <p:clrMapOvr>
    <a:masterClrMapping/>
  </p:clrMapOvr>
</p:sldLayout>
</file>

<file path=ppt/slideLayouts/slideLayout212.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963613" y="4406900"/>
            <a:ext cx="10363200" cy="1362075"/>
          </a:xfrm>
        </p:spPr>
        <p:txBody>
          <a:bodyPr anchor="t"/>
          <a:lstStyle>
            <a:lvl1pPr algn="l">
              <a:defRPr sz="4000" b="1" cap="all"/>
            </a:lvl1pPr>
          </a:lstStyle>
          <a:p>
            <a:r>
              <a:rPr lang="zh-CN" altLang="en-US"/>
              <a:t>单击此处编辑母版标题样式</a:t>
            </a:r>
          </a:p>
        </p:txBody>
      </p:sp>
      <p:sp>
        <p:nvSpPr>
          <p:cNvPr id="3" name="文本占位符 2"/>
          <p:cNvSpPr>
            <a:spLocks noGrp="1"/>
          </p:cNvSpPr>
          <p:nvPr>
            <p:ph type="body" idx="1"/>
          </p:nvPr>
        </p:nvSpPr>
        <p:spPr>
          <a:xfrm>
            <a:off x="963613"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CN" altLang="en-US"/>
              <a:t>单击此处编辑母版文本样式</a:t>
            </a:r>
          </a:p>
        </p:txBody>
      </p:sp>
      <p:sp>
        <p:nvSpPr>
          <p:cNvPr id="4" name="页脚占位符 3"/>
          <p:cNvSpPr>
            <a:spLocks noGrp="1"/>
          </p:cNvSpPr>
          <p:nvPr>
            <p:ph type="ftr" sz="quarter" idx="10"/>
          </p:nvPr>
        </p:nvSpPr>
        <p:spPr/>
        <p:txBody>
          <a:bodyPr/>
          <a:lstStyle>
            <a:lvl1pPr>
              <a:defRPr/>
            </a:lvl1pPr>
          </a:lstStyle>
          <a:p>
            <a:r>
              <a:rPr lang="en-US" altLang="zh-CN"/>
              <a:t>Footer</a:t>
            </a:r>
          </a:p>
        </p:txBody>
      </p:sp>
    </p:spTree>
    <p:extLst>
      <p:ext uri="{BB962C8B-B14F-4D97-AF65-F5344CB8AC3E}">
        <p14:creationId xmlns:p14="http://schemas.microsoft.com/office/powerpoint/2010/main" val="3464641843"/>
      </p:ext>
    </p:extLst>
  </p:cSld>
  <p:clrMapOvr>
    <a:masterClrMapping/>
  </p:clrMapOvr>
</p:sldLayout>
</file>

<file path=ppt/slideLayouts/slideLayout213.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463550" y="1279525"/>
            <a:ext cx="5556250" cy="493871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6172200" y="1279525"/>
            <a:ext cx="5556250" cy="493871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页脚占位符 4"/>
          <p:cNvSpPr>
            <a:spLocks noGrp="1"/>
          </p:cNvSpPr>
          <p:nvPr>
            <p:ph type="ftr" sz="quarter" idx="10"/>
          </p:nvPr>
        </p:nvSpPr>
        <p:spPr/>
        <p:txBody>
          <a:bodyPr/>
          <a:lstStyle>
            <a:lvl1pPr>
              <a:defRPr/>
            </a:lvl1pPr>
          </a:lstStyle>
          <a:p>
            <a:r>
              <a:rPr lang="en-US" altLang="zh-CN"/>
              <a:t>Footer</a:t>
            </a:r>
          </a:p>
        </p:txBody>
      </p:sp>
    </p:spTree>
    <p:extLst>
      <p:ext uri="{BB962C8B-B14F-4D97-AF65-F5344CB8AC3E}">
        <p14:creationId xmlns:p14="http://schemas.microsoft.com/office/powerpoint/2010/main" val="1832966426"/>
      </p:ext>
    </p:extLst>
  </p:cSld>
  <p:clrMapOvr>
    <a:masterClrMapping/>
  </p:clrMapOvr>
</p:sldLayout>
</file>

<file path=ppt/slideLayouts/slideLayout214.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p:spPr>
        <p:txBody>
          <a:bodyPr/>
          <a:lstStyle>
            <a:lvl1pPr>
              <a:defRPr/>
            </a:lvl1pPr>
          </a:lstStyle>
          <a:p>
            <a:r>
              <a:rPr lang="zh-CN" altLang="en-US"/>
              <a:t>单击此处编辑母版标题样式</a:t>
            </a:r>
          </a:p>
        </p:txBody>
      </p:sp>
      <p:sp>
        <p:nvSpPr>
          <p:cNvPr id="3" name="文本占位符 2"/>
          <p:cNvSpPr>
            <a:spLocks noGrp="1"/>
          </p:cNvSpPr>
          <p:nvPr>
            <p:ph type="body" idx="1"/>
          </p:nvPr>
        </p:nvSpPr>
        <p:spPr>
          <a:xfrm>
            <a:off x="609600" y="1535113"/>
            <a:ext cx="53863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609600" y="2174875"/>
            <a:ext cx="53863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6192838" y="1535113"/>
            <a:ext cx="5389562"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6192838" y="2174875"/>
            <a:ext cx="5389562"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页脚占位符 6"/>
          <p:cNvSpPr>
            <a:spLocks noGrp="1"/>
          </p:cNvSpPr>
          <p:nvPr>
            <p:ph type="ftr" sz="quarter" idx="10"/>
          </p:nvPr>
        </p:nvSpPr>
        <p:spPr/>
        <p:txBody>
          <a:bodyPr/>
          <a:lstStyle>
            <a:lvl1pPr>
              <a:defRPr/>
            </a:lvl1pPr>
          </a:lstStyle>
          <a:p>
            <a:r>
              <a:rPr lang="en-US" altLang="zh-CN"/>
              <a:t>Footer</a:t>
            </a:r>
          </a:p>
        </p:txBody>
      </p:sp>
    </p:spTree>
    <p:extLst>
      <p:ext uri="{BB962C8B-B14F-4D97-AF65-F5344CB8AC3E}">
        <p14:creationId xmlns:p14="http://schemas.microsoft.com/office/powerpoint/2010/main" val="483464893"/>
      </p:ext>
    </p:extLst>
  </p:cSld>
  <p:clrMapOvr>
    <a:masterClrMapping/>
  </p:clrMapOvr>
</p:sldLayout>
</file>

<file path=ppt/slideLayouts/slideLayout215.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页脚占位符 2"/>
          <p:cNvSpPr>
            <a:spLocks noGrp="1"/>
          </p:cNvSpPr>
          <p:nvPr>
            <p:ph type="ftr" sz="quarter" idx="10"/>
          </p:nvPr>
        </p:nvSpPr>
        <p:spPr/>
        <p:txBody>
          <a:bodyPr/>
          <a:lstStyle>
            <a:lvl1pPr>
              <a:defRPr/>
            </a:lvl1pPr>
          </a:lstStyle>
          <a:p>
            <a:r>
              <a:rPr lang="en-US" altLang="zh-CN"/>
              <a:t>Footer</a:t>
            </a:r>
          </a:p>
        </p:txBody>
      </p:sp>
    </p:spTree>
    <p:extLst>
      <p:ext uri="{BB962C8B-B14F-4D97-AF65-F5344CB8AC3E}">
        <p14:creationId xmlns:p14="http://schemas.microsoft.com/office/powerpoint/2010/main" val="2973357912"/>
      </p:ext>
    </p:extLst>
  </p:cSld>
  <p:clrMapOvr>
    <a:masterClrMapping/>
  </p:clrMapOvr>
</p:sldLayout>
</file>

<file path=ppt/slideLayouts/slideLayout216.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页脚占位符 1"/>
          <p:cNvSpPr>
            <a:spLocks noGrp="1"/>
          </p:cNvSpPr>
          <p:nvPr>
            <p:ph type="ftr" sz="quarter" idx="10"/>
          </p:nvPr>
        </p:nvSpPr>
        <p:spPr/>
        <p:txBody>
          <a:bodyPr/>
          <a:lstStyle>
            <a:lvl1pPr>
              <a:defRPr/>
            </a:lvl1pPr>
          </a:lstStyle>
          <a:p>
            <a:r>
              <a:rPr lang="en-US" altLang="zh-CN"/>
              <a:t>Footer</a:t>
            </a:r>
          </a:p>
        </p:txBody>
      </p:sp>
    </p:spTree>
    <p:extLst>
      <p:ext uri="{BB962C8B-B14F-4D97-AF65-F5344CB8AC3E}">
        <p14:creationId xmlns:p14="http://schemas.microsoft.com/office/powerpoint/2010/main" val="1808353025"/>
      </p:ext>
    </p:extLst>
  </p:cSld>
  <p:clrMapOvr>
    <a:masterClrMapping/>
  </p:clrMapOvr>
</p:sldLayout>
</file>

<file path=ppt/slideLayouts/slideLayout217.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609600" y="273050"/>
            <a:ext cx="4011613" cy="1162050"/>
          </a:xfrm>
        </p:spPr>
        <p:txBody>
          <a:bodyPr anchor="b"/>
          <a:lstStyle>
            <a:lvl1pPr algn="l">
              <a:defRPr sz="2000" b="1"/>
            </a:lvl1pPr>
          </a:lstStyle>
          <a:p>
            <a:r>
              <a:rPr lang="zh-CN" altLang="en-US"/>
              <a:t>单击此处编辑母版标题样式</a:t>
            </a:r>
          </a:p>
        </p:txBody>
      </p:sp>
      <p:sp>
        <p:nvSpPr>
          <p:cNvPr id="3" name="内容占位符 2"/>
          <p:cNvSpPr>
            <a:spLocks noGrp="1"/>
          </p:cNvSpPr>
          <p:nvPr>
            <p:ph idx="1"/>
          </p:nvPr>
        </p:nvSpPr>
        <p:spPr>
          <a:xfrm>
            <a:off x="4767263" y="273050"/>
            <a:ext cx="681513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609600" y="1435100"/>
            <a:ext cx="40116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p>
        </p:txBody>
      </p:sp>
      <p:sp>
        <p:nvSpPr>
          <p:cNvPr id="5" name="页脚占位符 4"/>
          <p:cNvSpPr>
            <a:spLocks noGrp="1"/>
          </p:cNvSpPr>
          <p:nvPr>
            <p:ph type="ftr" sz="quarter" idx="10"/>
          </p:nvPr>
        </p:nvSpPr>
        <p:spPr/>
        <p:txBody>
          <a:bodyPr/>
          <a:lstStyle>
            <a:lvl1pPr>
              <a:defRPr/>
            </a:lvl1pPr>
          </a:lstStyle>
          <a:p>
            <a:r>
              <a:rPr lang="en-US" altLang="zh-CN"/>
              <a:t>Footer</a:t>
            </a:r>
          </a:p>
        </p:txBody>
      </p:sp>
    </p:spTree>
    <p:extLst>
      <p:ext uri="{BB962C8B-B14F-4D97-AF65-F5344CB8AC3E}">
        <p14:creationId xmlns:p14="http://schemas.microsoft.com/office/powerpoint/2010/main" val="2738012350"/>
      </p:ext>
    </p:extLst>
  </p:cSld>
  <p:clrMapOvr>
    <a:masterClrMapping/>
  </p:clrMapOvr>
</p:sldLayout>
</file>

<file path=ppt/slideLayouts/slideLayout218.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2389188" y="4800600"/>
            <a:ext cx="7315200" cy="566738"/>
          </a:xfrm>
        </p:spPr>
        <p:txBody>
          <a:bodyPr anchor="b"/>
          <a:lstStyle>
            <a:lvl1pPr algn="l">
              <a:defRPr sz="2000" b="1"/>
            </a:lvl1pPr>
          </a:lstStyle>
          <a:p>
            <a:r>
              <a:rPr lang="zh-CN" altLang="en-US"/>
              <a:t>单击此处编辑母版标题样式</a:t>
            </a:r>
          </a:p>
        </p:txBody>
      </p:sp>
      <p:sp>
        <p:nvSpPr>
          <p:cNvPr id="3" name="图片占位符 2"/>
          <p:cNvSpPr>
            <a:spLocks noGrp="1"/>
          </p:cNvSpPr>
          <p:nvPr>
            <p:ph type="pic" idx="1"/>
          </p:nvPr>
        </p:nvSpPr>
        <p:spPr>
          <a:xfrm>
            <a:off x="2389188"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2389188"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p>
        </p:txBody>
      </p:sp>
      <p:sp>
        <p:nvSpPr>
          <p:cNvPr id="5" name="页脚占位符 4"/>
          <p:cNvSpPr>
            <a:spLocks noGrp="1"/>
          </p:cNvSpPr>
          <p:nvPr>
            <p:ph type="ftr" sz="quarter" idx="10"/>
          </p:nvPr>
        </p:nvSpPr>
        <p:spPr/>
        <p:txBody>
          <a:bodyPr/>
          <a:lstStyle>
            <a:lvl1pPr>
              <a:defRPr/>
            </a:lvl1pPr>
          </a:lstStyle>
          <a:p>
            <a:r>
              <a:rPr lang="en-US" altLang="zh-CN"/>
              <a:t>Footer</a:t>
            </a:r>
          </a:p>
        </p:txBody>
      </p:sp>
    </p:spTree>
    <p:extLst>
      <p:ext uri="{BB962C8B-B14F-4D97-AF65-F5344CB8AC3E}">
        <p14:creationId xmlns:p14="http://schemas.microsoft.com/office/powerpoint/2010/main" val="3639839911"/>
      </p:ext>
    </p:extLst>
  </p:cSld>
  <p:clrMapOvr>
    <a:masterClrMapping/>
  </p:clrMapOvr>
</p:sldLayout>
</file>

<file path=ppt/slideLayouts/slideLayout219.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页脚占位符 3"/>
          <p:cNvSpPr>
            <a:spLocks noGrp="1"/>
          </p:cNvSpPr>
          <p:nvPr>
            <p:ph type="ftr" sz="quarter" idx="10"/>
          </p:nvPr>
        </p:nvSpPr>
        <p:spPr/>
        <p:txBody>
          <a:bodyPr/>
          <a:lstStyle>
            <a:lvl1pPr>
              <a:defRPr/>
            </a:lvl1pPr>
          </a:lstStyle>
          <a:p>
            <a:r>
              <a:rPr lang="en-US" altLang="zh-CN"/>
              <a:t>Footer</a:t>
            </a:r>
          </a:p>
        </p:txBody>
      </p:sp>
    </p:spTree>
    <p:extLst>
      <p:ext uri="{BB962C8B-B14F-4D97-AF65-F5344CB8AC3E}">
        <p14:creationId xmlns:p14="http://schemas.microsoft.com/office/powerpoint/2010/main" val="151075523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912225" y="0"/>
            <a:ext cx="2816225" cy="6218238"/>
          </a:xfr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458788" y="0"/>
            <a:ext cx="8301037" cy="6218238"/>
          </a:xfr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页脚占位符 3"/>
          <p:cNvSpPr>
            <a:spLocks noGrp="1"/>
          </p:cNvSpPr>
          <p:nvPr>
            <p:ph type="ftr" sz="quarter" idx="10"/>
          </p:nvPr>
        </p:nvSpPr>
        <p:spPr/>
        <p:txBody>
          <a:bodyPr/>
          <a:lstStyle>
            <a:lvl1pPr>
              <a:defRPr/>
            </a:lvl1pPr>
          </a:lstStyle>
          <a:p>
            <a:r>
              <a:rPr lang="en-US" altLang="zh-CN"/>
              <a:t>Footer</a:t>
            </a:r>
          </a:p>
        </p:txBody>
      </p:sp>
    </p:spTree>
    <p:extLst>
      <p:ext uri="{BB962C8B-B14F-4D97-AF65-F5344CB8AC3E}">
        <p14:creationId xmlns:p14="http://schemas.microsoft.com/office/powerpoint/2010/main" val="1279113596"/>
      </p:ext>
    </p:extLst>
  </p:cSld>
  <p:clrMapOvr>
    <a:masterClrMapping/>
  </p:clrMapOvr>
</p:sldLayout>
</file>

<file path=ppt/slideLayouts/slideLayout220.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912225" y="0"/>
            <a:ext cx="2816225" cy="6218238"/>
          </a:xfr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458788" y="0"/>
            <a:ext cx="8301037" cy="6218238"/>
          </a:xfr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页脚占位符 3"/>
          <p:cNvSpPr>
            <a:spLocks noGrp="1"/>
          </p:cNvSpPr>
          <p:nvPr>
            <p:ph type="ftr" sz="quarter" idx="10"/>
          </p:nvPr>
        </p:nvSpPr>
        <p:spPr/>
        <p:txBody>
          <a:bodyPr/>
          <a:lstStyle>
            <a:lvl1pPr>
              <a:defRPr/>
            </a:lvl1pPr>
          </a:lstStyle>
          <a:p>
            <a:r>
              <a:rPr lang="en-US" altLang="zh-CN"/>
              <a:t>Footer</a:t>
            </a:r>
          </a:p>
        </p:txBody>
      </p:sp>
    </p:spTree>
    <p:extLst>
      <p:ext uri="{BB962C8B-B14F-4D97-AF65-F5344CB8AC3E}">
        <p14:creationId xmlns:p14="http://schemas.microsoft.com/office/powerpoint/2010/main" val="1206541899"/>
      </p:ext>
    </p:extLst>
  </p:cSld>
  <p:clrMapOvr>
    <a:masterClrMapping/>
  </p:clrMapOvr>
</p:sldLayout>
</file>

<file path=ppt/slideLayouts/slideLayout22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914400" y="2130425"/>
            <a:ext cx="10363200" cy="1470025"/>
          </a:xfrm>
        </p:spPr>
        <p:txBody>
          <a:bodyPr/>
          <a:lstStyle/>
          <a:p>
            <a:r>
              <a:rPr lang="zh-CN" altLang="en-US"/>
              <a:t>单击此处编辑母版标题样式</a:t>
            </a:r>
          </a:p>
        </p:txBody>
      </p:sp>
      <p:sp>
        <p:nvSpPr>
          <p:cNvPr id="3" name="副标题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zh-CN" altLang="en-US"/>
              <a:t>单击此处编辑母版副标题样式</a:t>
            </a:r>
          </a:p>
        </p:txBody>
      </p:sp>
      <p:sp>
        <p:nvSpPr>
          <p:cNvPr id="4" name="页脚占位符 3"/>
          <p:cNvSpPr>
            <a:spLocks noGrp="1"/>
          </p:cNvSpPr>
          <p:nvPr>
            <p:ph type="ftr" sz="quarter" idx="10"/>
          </p:nvPr>
        </p:nvSpPr>
        <p:spPr/>
        <p:txBody>
          <a:bodyPr/>
          <a:lstStyle>
            <a:lvl1pPr>
              <a:defRPr/>
            </a:lvl1pPr>
          </a:lstStyle>
          <a:p>
            <a:r>
              <a:rPr lang="en-US" altLang="zh-CN"/>
              <a:t>Footer</a:t>
            </a:r>
          </a:p>
        </p:txBody>
      </p:sp>
    </p:spTree>
    <p:extLst>
      <p:ext uri="{BB962C8B-B14F-4D97-AF65-F5344CB8AC3E}">
        <p14:creationId xmlns:p14="http://schemas.microsoft.com/office/powerpoint/2010/main" val="2695256201"/>
      </p:ext>
    </p:extLst>
  </p:cSld>
  <p:clrMapOvr>
    <a:masterClrMapping/>
  </p:clrMapOvr>
</p:sldLayout>
</file>

<file path=ppt/slideLayouts/slideLayout22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页脚占位符 3"/>
          <p:cNvSpPr>
            <a:spLocks noGrp="1"/>
          </p:cNvSpPr>
          <p:nvPr>
            <p:ph type="ftr" sz="quarter" idx="10"/>
          </p:nvPr>
        </p:nvSpPr>
        <p:spPr/>
        <p:txBody>
          <a:bodyPr/>
          <a:lstStyle>
            <a:lvl1pPr>
              <a:defRPr/>
            </a:lvl1pPr>
          </a:lstStyle>
          <a:p>
            <a:r>
              <a:rPr lang="en-US" altLang="zh-CN"/>
              <a:t>Footer</a:t>
            </a:r>
          </a:p>
        </p:txBody>
      </p:sp>
    </p:spTree>
    <p:extLst>
      <p:ext uri="{BB962C8B-B14F-4D97-AF65-F5344CB8AC3E}">
        <p14:creationId xmlns:p14="http://schemas.microsoft.com/office/powerpoint/2010/main" val="3789956316"/>
      </p:ext>
    </p:extLst>
  </p:cSld>
  <p:clrMapOvr>
    <a:masterClrMapping/>
  </p:clrMapOvr>
</p:sldLayout>
</file>

<file path=ppt/slideLayouts/slideLayout22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963613" y="4406900"/>
            <a:ext cx="10363200" cy="1362075"/>
          </a:xfrm>
        </p:spPr>
        <p:txBody>
          <a:bodyPr anchor="t"/>
          <a:lstStyle>
            <a:lvl1pPr algn="l">
              <a:defRPr sz="4000" b="1" cap="all"/>
            </a:lvl1pPr>
          </a:lstStyle>
          <a:p>
            <a:r>
              <a:rPr lang="zh-CN" altLang="en-US"/>
              <a:t>单击此处编辑母版标题样式</a:t>
            </a:r>
          </a:p>
        </p:txBody>
      </p:sp>
      <p:sp>
        <p:nvSpPr>
          <p:cNvPr id="3" name="文本占位符 2"/>
          <p:cNvSpPr>
            <a:spLocks noGrp="1"/>
          </p:cNvSpPr>
          <p:nvPr>
            <p:ph type="body" idx="1"/>
          </p:nvPr>
        </p:nvSpPr>
        <p:spPr>
          <a:xfrm>
            <a:off x="963613"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CN" altLang="en-US"/>
              <a:t>单击此处编辑母版文本样式</a:t>
            </a:r>
          </a:p>
        </p:txBody>
      </p:sp>
      <p:sp>
        <p:nvSpPr>
          <p:cNvPr id="4" name="页脚占位符 3"/>
          <p:cNvSpPr>
            <a:spLocks noGrp="1"/>
          </p:cNvSpPr>
          <p:nvPr>
            <p:ph type="ftr" sz="quarter" idx="10"/>
          </p:nvPr>
        </p:nvSpPr>
        <p:spPr/>
        <p:txBody>
          <a:bodyPr/>
          <a:lstStyle>
            <a:lvl1pPr>
              <a:defRPr/>
            </a:lvl1pPr>
          </a:lstStyle>
          <a:p>
            <a:r>
              <a:rPr lang="en-US" altLang="zh-CN"/>
              <a:t>Footer</a:t>
            </a:r>
          </a:p>
        </p:txBody>
      </p:sp>
    </p:spTree>
    <p:extLst>
      <p:ext uri="{BB962C8B-B14F-4D97-AF65-F5344CB8AC3E}">
        <p14:creationId xmlns:p14="http://schemas.microsoft.com/office/powerpoint/2010/main" val="1953469749"/>
      </p:ext>
    </p:extLst>
  </p:cSld>
  <p:clrMapOvr>
    <a:masterClrMapping/>
  </p:clrMapOvr>
</p:sldLayout>
</file>

<file path=ppt/slideLayouts/slideLayout22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463550" y="1279525"/>
            <a:ext cx="5556250" cy="493871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6172200" y="1279525"/>
            <a:ext cx="5556250" cy="493871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页脚占位符 4"/>
          <p:cNvSpPr>
            <a:spLocks noGrp="1"/>
          </p:cNvSpPr>
          <p:nvPr>
            <p:ph type="ftr" sz="quarter" idx="10"/>
          </p:nvPr>
        </p:nvSpPr>
        <p:spPr/>
        <p:txBody>
          <a:bodyPr/>
          <a:lstStyle>
            <a:lvl1pPr>
              <a:defRPr/>
            </a:lvl1pPr>
          </a:lstStyle>
          <a:p>
            <a:r>
              <a:rPr lang="en-US" altLang="zh-CN"/>
              <a:t>Footer</a:t>
            </a:r>
          </a:p>
        </p:txBody>
      </p:sp>
    </p:spTree>
    <p:extLst>
      <p:ext uri="{BB962C8B-B14F-4D97-AF65-F5344CB8AC3E}">
        <p14:creationId xmlns:p14="http://schemas.microsoft.com/office/powerpoint/2010/main" val="3464130426"/>
      </p:ext>
    </p:extLst>
  </p:cSld>
  <p:clrMapOvr>
    <a:masterClrMapping/>
  </p:clrMapOvr>
</p:sldLayout>
</file>

<file path=ppt/slideLayouts/slideLayout22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p:spPr>
        <p:txBody>
          <a:bodyPr/>
          <a:lstStyle>
            <a:lvl1pPr>
              <a:defRPr/>
            </a:lvl1pPr>
          </a:lstStyle>
          <a:p>
            <a:r>
              <a:rPr lang="zh-CN" altLang="en-US"/>
              <a:t>单击此处编辑母版标题样式</a:t>
            </a:r>
          </a:p>
        </p:txBody>
      </p:sp>
      <p:sp>
        <p:nvSpPr>
          <p:cNvPr id="3" name="文本占位符 2"/>
          <p:cNvSpPr>
            <a:spLocks noGrp="1"/>
          </p:cNvSpPr>
          <p:nvPr>
            <p:ph type="body" idx="1"/>
          </p:nvPr>
        </p:nvSpPr>
        <p:spPr>
          <a:xfrm>
            <a:off x="609600" y="1535113"/>
            <a:ext cx="53863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609600" y="2174875"/>
            <a:ext cx="53863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6192838" y="1535113"/>
            <a:ext cx="5389562"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6192838" y="2174875"/>
            <a:ext cx="5389562"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页脚占位符 6"/>
          <p:cNvSpPr>
            <a:spLocks noGrp="1"/>
          </p:cNvSpPr>
          <p:nvPr>
            <p:ph type="ftr" sz="quarter" idx="10"/>
          </p:nvPr>
        </p:nvSpPr>
        <p:spPr/>
        <p:txBody>
          <a:bodyPr/>
          <a:lstStyle>
            <a:lvl1pPr>
              <a:defRPr/>
            </a:lvl1pPr>
          </a:lstStyle>
          <a:p>
            <a:r>
              <a:rPr lang="en-US" altLang="zh-CN"/>
              <a:t>Footer</a:t>
            </a:r>
          </a:p>
        </p:txBody>
      </p:sp>
    </p:spTree>
    <p:extLst>
      <p:ext uri="{BB962C8B-B14F-4D97-AF65-F5344CB8AC3E}">
        <p14:creationId xmlns:p14="http://schemas.microsoft.com/office/powerpoint/2010/main" val="2106497833"/>
      </p:ext>
    </p:extLst>
  </p:cSld>
  <p:clrMapOvr>
    <a:masterClrMapping/>
  </p:clrMapOvr>
</p:sldLayout>
</file>

<file path=ppt/slideLayouts/slideLayout22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页脚占位符 2"/>
          <p:cNvSpPr>
            <a:spLocks noGrp="1"/>
          </p:cNvSpPr>
          <p:nvPr>
            <p:ph type="ftr" sz="quarter" idx="10"/>
          </p:nvPr>
        </p:nvSpPr>
        <p:spPr/>
        <p:txBody>
          <a:bodyPr/>
          <a:lstStyle>
            <a:lvl1pPr>
              <a:defRPr/>
            </a:lvl1pPr>
          </a:lstStyle>
          <a:p>
            <a:r>
              <a:rPr lang="en-US" altLang="zh-CN"/>
              <a:t>Footer</a:t>
            </a:r>
          </a:p>
        </p:txBody>
      </p:sp>
    </p:spTree>
    <p:extLst>
      <p:ext uri="{BB962C8B-B14F-4D97-AF65-F5344CB8AC3E}">
        <p14:creationId xmlns:p14="http://schemas.microsoft.com/office/powerpoint/2010/main" val="1638923053"/>
      </p:ext>
    </p:extLst>
  </p:cSld>
  <p:clrMapOvr>
    <a:masterClrMapping/>
  </p:clrMapOvr>
</p:sldLayout>
</file>

<file path=ppt/slideLayouts/slideLayout22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页脚占位符 1"/>
          <p:cNvSpPr>
            <a:spLocks noGrp="1"/>
          </p:cNvSpPr>
          <p:nvPr>
            <p:ph type="ftr" sz="quarter" idx="10"/>
          </p:nvPr>
        </p:nvSpPr>
        <p:spPr/>
        <p:txBody>
          <a:bodyPr/>
          <a:lstStyle>
            <a:lvl1pPr>
              <a:defRPr/>
            </a:lvl1pPr>
          </a:lstStyle>
          <a:p>
            <a:r>
              <a:rPr lang="en-US" altLang="zh-CN"/>
              <a:t>Footer</a:t>
            </a:r>
          </a:p>
        </p:txBody>
      </p:sp>
    </p:spTree>
    <p:extLst>
      <p:ext uri="{BB962C8B-B14F-4D97-AF65-F5344CB8AC3E}">
        <p14:creationId xmlns:p14="http://schemas.microsoft.com/office/powerpoint/2010/main" val="3223134127"/>
      </p:ext>
    </p:extLst>
  </p:cSld>
  <p:clrMapOvr>
    <a:masterClrMapping/>
  </p:clrMapOvr>
</p:sldLayout>
</file>

<file path=ppt/slideLayouts/slideLayout22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609600" y="273050"/>
            <a:ext cx="4011613" cy="1162050"/>
          </a:xfrm>
        </p:spPr>
        <p:txBody>
          <a:bodyPr anchor="b"/>
          <a:lstStyle>
            <a:lvl1pPr algn="l">
              <a:defRPr sz="2000" b="1"/>
            </a:lvl1pPr>
          </a:lstStyle>
          <a:p>
            <a:r>
              <a:rPr lang="zh-CN" altLang="en-US"/>
              <a:t>单击此处编辑母版标题样式</a:t>
            </a:r>
          </a:p>
        </p:txBody>
      </p:sp>
      <p:sp>
        <p:nvSpPr>
          <p:cNvPr id="3" name="内容占位符 2"/>
          <p:cNvSpPr>
            <a:spLocks noGrp="1"/>
          </p:cNvSpPr>
          <p:nvPr>
            <p:ph idx="1"/>
          </p:nvPr>
        </p:nvSpPr>
        <p:spPr>
          <a:xfrm>
            <a:off x="4767263" y="273050"/>
            <a:ext cx="681513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609600" y="1435100"/>
            <a:ext cx="40116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p>
        </p:txBody>
      </p:sp>
      <p:sp>
        <p:nvSpPr>
          <p:cNvPr id="5" name="页脚占位符 4"/>
          <p:cNvSpPr>
            <a:spLocks noGrp="1"/>
          </p:cNvSpPr>
          <p:nvPr>
            <p:ph type="ftr" sz="quarter" idx="10"/>
          </p:nvPr>
        </p:nvSpPr>
        <p:spPr/>
        <p:txBody>
          <a:bodyPr/>
          <a:lstStyle>
            <a:lvl1pPr>
              <a:defRPr/>
            </a:lvl1pPr>
          </a:lstStyle>
          <a:p>
            <a:r>
              <a:rPr lang="en-US" altLang="zh-CN"/>
              <a:t>Footer</a:t>
            </a:r>
          </a:p>
        </p:txBody>
      </p:sp>
    </p:spTree>
    <p:extLst>
      <p:ext uri="{BB962C8B-B14F-4D97-AF65-F5344CB8AC3E}">
        <p14:creationId xmlns:p14="http://schemas.microsoft.com/office/powerpoint/2010/main" val="345471098"/>
      </p:ext>
    </p:extLst>
  </p:cSld>
  <p:clrMapOvr>
    <a:masterClrMapping/>
  </p:clrMapOvr>
</p:sldLayout>
</file>

<file path=ppt/slideLayouts/slideLayout22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2389188" y="4800600"/>
            <a:ext cx="7315200" cy="566738"/>
          </a:xfrm>
        </p:spPr>
        <p:txBody>
          <a:bodyPr anchor="b"/>
          <a:lstStyle>
            <a:lvl1pPr algn="l">
              <a:defRPr sz="2000" b="1"/>
            </a:lvl1pPr>
          </a:lstStyle>
          <a:p>
            <a:r>
              <a:rPr lang="zh-CN" altLang="en-US"/>
              <a:t>单击此处编辑母版标题样式</a:t>
            </a:r>
          </a:p>
        </p:txBody>
      </p:sp>
      <p:sp>
        <p:nvSpPr>
          <p:cNvPr id="3" name="图片占位符 2"/>
          <p:cNvSpPr>
            <a:spLocks noGrp="1"/>
          </p:cNvSpPr>
          <p:nvPr>
            <p:ph type="pic" idx="1"/>
          </p:nvPr>
        </p:nvSpPr>
        <p:spPr>
          <a:xfrm>
            <a:off x="2389188"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2389188"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p>
        </p:txBody>
      </p:sp>
      <p:sp>
        <p:nvSpPr>
          <p:cNvPr id="5" name="页脚占位符 4"/>
          <p:cNvSpPr>
            <a:spLocks noGrp="1"/>
          </p:cNvSpPr>
          <p:nvPr>
            <p:ph type="ftr" sz="quarter" idx="10"/>
          </p:nvPr>
        </p:nvSpPr>
        <p:spPr/>
        <p:txBody>
          <a:bodyPr/>
          <a:lstStyle>
            <a:lvl1pPr>
              <a:defRPr/>
            </a:lvl1pPr>
          </a:lstStyle>
          <a:p>
            <a:r>
              <a:rPr lang="en-US" altLang="zh-CN"/>
              <a:t>Footer</a:t>
            </a:r>
          </a:p>
        </p:txBody>
      </p:sp>
    </p:spTree>
    <p:extLst>
      <p:ext uri="{BB962C8B-B14F-4D97-AF65-F5344CB8AC3E}">
        <p14:creationId xmlns:p14="http://schemas.microsoft.com/office/powerpoint/2010/main" val="378906340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914400" y="2130425"/>
            <a:ext cx="10363200" cy="1470025"/>
          </a:xfrm>
        </p:spPr>
        <p:txBody>
          <a:bodyPr/>
          <a:lstStyle/>
          <a:p>
            <a:r>
              <a:rPr lang="zh-CN" altLang="en-US"/>
              <a:t>单击此处编辑母版标题样式</a:t>
            </a:r>
          </a:p>
        </p:txBody>
      </p:sp>
      <p:sp>
        <p:nvSpPr>
          <p:cNvPr id="3" name="副标题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zh-CN" altLang="en-US"/>
              <a:t>单击此处编辑母版副标题样式</a:t>
            </a:r>
          </a:p>
        </p:txBody>
      </p:sp>
      <p:sp>
        <p:nvSpPr>
          <p:cNvPr id="4" name="日期占位符 3"/>
          <p:cNvSpPr>
            <a:spLocks noGrp="1"/>
          </p:cNvSpPr>
          <p:nvPr>
            <p:ph type="dt" sz="half" idx="10"/>
          </p:nvPr>
        </p:nvSpPr>
        <p:spPr/>
        <p:txBody>
          <a:bodyPr/>
          <a:lstStyle>
            <a:lvl1pPr>
              <a:defRPr/>
            </a:lvl1pPr>
          </a:lstStyle>
          <a:p>
            <a:fld id="{DBA97110-40EB-4418-900C-78F040010631}" type="datetime1">
              <a:rPr lang="en-US" altLang="zh-CN"/>
              <a:pPr/>
              <a:t>7/12/2024</a:t>
            </a:fld>
            <a:endParaRPr lang="en-US" altLang="zh-CN"/>
          </a:p>
        </p:txBody>
      </p:sp>
      <p:sp>
        <p:nvSpPr>
          <p:cNvPr id="5" name="页脚占位符 4"/>
          <p:cNvSpPr>
            <a:spLocks noGrp="1"/>
          </p:cNvSpPr>
          <p:nvPr>
            <p:ph type="ftr" sz="quarter" idx="11"/>
          </p:nvPr>
        </p:nvSpPr>
        <p:spPr/>
        <p:txBody>
          <a:bodyPr/>
          <a:lstStyle>
            <a:lvl1pPr>
              <a:defRPr/>
            </a:lvl1pPr>
          </a:lstStyle>
          <a:p>
            <a:r>
              <a:rPr lang="en-US" altLang="zh-CN"/>
              <a:t>1</a:t>
            </a:r>
          </a:p>
        </p:txBody>
      </p:sp>
      <p:sp>
        <p:nvSpPr>
          <p:cNvPr id="6" name="灯片编号占位符 5"/>
          <p:cNvSpPr>
            <a:spLocks noGrp="1"/>
          </p:cNvSpPr>
          <p:nvPr>
            <p:ph type="sldNum" sz="quarter" idx="12"/>
          </p:nvPr>
        </p:nvSpPr>
        <p:spPr/>
        <p:txBody>
          <a:bodyPr/>
          <a:lstStyle>
            <a:lvl1pPr>
              <a:defRPr/>
            </a:lvl1pPr>
          </a:lstStyle>
          <a:p>
            <a:fld id="{167AA3DB-1FAE-444A-8BE9-6D27C178F5BD}" type="slidenum">
              <a:rPr lang="en-US" altLang="en-US"/>
              <a:pPr/>
              <a:t>‹#›</a:t>
            </a:fld>
            <a:endParaRPr lang="en-US" altLang="en-US"/>
          </a:p>
        </p:txBody>
      </p:sp>
    </p:spTree>
    <p:extLst>
      <p:ext uri="{BB962C8B-B14F-4D97-AF65-F5344CB8AC3E}">
        <p14:creationId xmlns:p14="http://schemas.microsoft.com/office/powerpoint/2010/main" val="1033618359"/>
      </p:ext>
    </p:extLst>
  </p:cSld>
  <p:clrMapOvr>
    <a:masterClrMapping/>
  </p:clrMapOvr>
</p:sldLayout>
</file>

<file path=ppt/slideLayouts/slideLayout23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页脚占位符 3"/>
          <p:cNvSpPr>
            <a:spLocks noGrp="1"/>
          </p:cNvSpPr>
          <p:nvPr>
            <p:ph type="ftr" sz="quarter" idx="10"/>
          </p:nvPr>
        </p:nvSpPr>
        <p:spPr/>
        <p:txBody>
          <a:bodyPr/>
          <a:lstStyle>
            <a:lvl1pPr>
              <a:defRPr/>
            </a:lvl1pPr>
          </a:lstStyle>
          <a:p>
            <a:r>
              <a:rPr lang="en-US" altLang="zh-CN"/>
              <a:t>Footer</a:t>
            </a:r>
          </a:p>
        </p:txBody>
      </p:sp>
    </p:spTree>
    <p:extLst>
      <p:ext uri="{BB962C8B-B14F-4D97-AF65-F5344CB8AC3E}">
        <p14:creationId xmlns:p14="http://schemas.microsoft.com/office/powerpoint/2010/main" val="2588542050"/>
      </p:ext>
    </p:extLst>
  </p:cSld>
  <p:clrMapOvr>
    <a:masterClrMapping/>
  </p:clrMapOvr>
</p:sldLayout>
</file>

<file path=ppt/slideLayouts/slideLayout231.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912225" y="0"/>
            <a:ext cx="2816225" cy="6218238"/>
          </a:xfr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458788" y="0"/>
            <a:ext cx="8301037" cy="6218238"/>
          </a:xfr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页脚占位符 3"/>
          <p:cNvSpPr>
            <a:spLocks noGrp="1"/>
          </p:cNvSpPr>
          <p:nvPr>
            <p:ph type="ftr" sz="quarter" idx="10"/>
          </p:nvPr>
        </p:nvSpPr>
        <p:spPr/>
        <p:txBody>
          <a:bodyPr/>
          <a:lstStyle>
            <a:lvl1pPr>
              <a:defRPr/>
            </a:lvl1pPr>
          </a:lstStyle>
          <a:p>
            <a:r>
              <a:rPr lang="en-US" altLang="zh-CN"/>
              <a:t>Footer</a:t>
            </a:r>
          </a:p>
        </p:txBody>
      </p:sp>
    </p:spTree>
    <p:extLst>
      <p:ext uri="{BB962C8B-B14F-4D97-AF65-F5344CB8AC3E}">
        <p14:creationId xmlns:p14="http://schemas.microsoft.com/office/powerpoint/2010/main" val="2522012567"/>
      </p:ext>
    </p:extLst>
  </p:cSld>
  <p:clrMapOvr>
    <a:masterClrMapping/>
  </p:clrMapOvr>
</p:sldLayout>
</file>

<file path=ppt/slideLayouts/slideLayout232.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914400" y="2130425"/>
            <a:ext cx="10363200" cy="1470025"/>
          </a:xfrm>
        </p:spPr>
        <p:txBody>
          <a:bodyPr/>
          <a:lstStyle/>
          <a:p>
            <a:r>
              <a:rPr lang="zh-CN" altLang="en-US"/>
              <a:t>单击此处编辑母版标题样式</a:t>
            </a:r>
          </a:p>
        </p:txBody>
      </p:sp>
      <p:sp>
        <p:nvSpPr>
          <p:cNvPr id="3" name="副标题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zh-CN" altLang="en-US"/>
              <a:t>单击此处编辑母版副标题样式</a:t>
            </a:r>
          </a:p>
        </p:txBody>
      </p:sp>
      <p:sp>
        <p:nvSpPr>
          <p:cNvPr id="4" name="页脚占位符 3"/>
          <p:cNvSpPr>
            <a:spLocks noGrp="1"/>
          </p:cNvSpPr>
          <p:nvPr>
            <p:ph type="ftr" sz="quarter" idx="10"/>
          </p:nvPr>
        </p:nvSpPr>
        <p:spPr/>
        <p:txBody>
          <a:bodyPr/>
          <a:lstStyle>
            <a:lvl1pPr>
              <a:defRPr/>
            </a:lvl1pPr>
          </a:lstStyle>
          <a:p>
            <a:r>
              <a:rPr lang="en-US" altLang="zh-CN"/>
              <a:t>Footer</a:t>
            </a:r>
          </a:p>
        </p:txBody>
      </p:sp>
    </p:spTree>
    <p:extLst>
      <p:ext uri="{BB962C8B-B14F-4D97-AF65-F5344CB8AC3E}">
        <p14:creationId xmlns:p14="http://schemas.microsoft.com/office/powerpoint/2010/main" val="3663345127"/>
      </p:ext>
    </p:extLst>
  </p:cSld>
  <p:clrMapOvr>
    <a:masterClrMapping/>
  </p:clrMapOvr>
</p:sldLayout>
</file>

<file path=ppt/slideLayouts/slideLayout233.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页脚占位符 3"/>
          <p:cNvSpPr>
            <a:spLocks noGrp="1"/>
          </p:cNvSpPr>
          <p:nvPr>
            <p:ph type="ftr" sz="quarter" idx="10"/>
          </p:nvPr>
        </p:nvSpPr>
        <p:spPr/>
        <p:txBody>
          <a:bodyPr/>
          <a:lstStyle>
            <a:lvl1pPr>
              <a:defRPr/>
            </a:lvl1pPr>
          </a:lstStyle>
          <a:p>
            <a:r>
              <a:rPr lang="en-US" altLang="zh-CN"/>
              <a:t>Footer</a:t>
            </a:r>
          </a:p>
        </p:txBody>
      </p:sp>
    </p:spTree>
    <p:extLst>
      <p:ext uri="{BB962C8B-B14F-4D97-AF65-F5344CB8AC3E}">
        <p14:creationId xmlns:p14="http://schemas.microsoft.com/office/powerpoint/2010/main" val="1397665452"/>
      </p:ext>
    </p:extLst>
  </p:cSld>
  <p:clrMapOvr>
    <a:masterClrMapping/>
  </p:clrMapOvr>
</p:sldLayout>
</file>

<file path=ppt/slideLayouts/slideLayout234.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963613" y="4406900"/>
            <a:ext cx="10363200" cy="1362075"/>
          </a:xfrm>
        </p:spPr>
        <p:txBody>
          <a:bodyPr anchor="t"/>
          <a:lstStyle>
            <a:lvl1pPr algn="l">
              <a:defRPr sz="4000" b="1" cap="all"/>
            </a:lvl1pPr>
          </a:lstStyle>
          <a:p>
            <a:r>
              <a:rPr lang="zh-CN" altLang="en-US"/>
              <a:t>单击此处编辑母版标题样式</a:t>
            </a:r>
          </a:p>
        </p:txBody>
      </p:sp>
      <p:sp>
        <p:nvSpPr>
          <p:cNvPr id="3" name="文本占位符 2"/>
          <p:cNvSpPr>
            <a:spLocks noGrp="1"/>
          </p:cNvSpPr>
          <p:nvPr>
            <p:ph type="body" idx="1"/>
          </p:nvPr>
        </p:nvSpPr>
        <p:spPr>
          <a:xfrm>
            <a:off x="963613"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CN" altLang="en-US"/>
              <a:t>单击此处编辑母版文本样式</a:t>
            </a:r>
          </a:p>
        </p:txBody>
      </p:sp>
      <p:sp>
        <p:nvSpPr>
          <p:cNvPr id="4" name="页脚占位符 3"/>
          <p:cNvSpPr>
            <a:spLocks noGrp="1"/>
          </p:cNvSpPr>
          <p:nvPr>
            <p:ph type="ftr" sz="quarter" idx="10"/>
          </p:nvPr>
        </p:nvSpPr>
        <p:spPr/>
        <p:txBody>
          <a:bodyPr/>
          <a:lstStyle>
            <a:lvl1pPr>
              <a:defRPr/>
            </a:lvl1pPr>
          </a:lstStyle>
          <a:p>
            <a:r>
              <a:rPr lang="en-US" altLang="zh-CN"/>
              <a:t>Footer</a:t>
            </a:r>
          </a:p>
        </p:txBody>
      </p:sp>
    </p:spTree>
    <p:extLst>
      <p:ext uri="{BB962C8B-B14F-4D97-AF65-F5344CB8AC3E}">
        <p14:creationId xmlns:p14="http://schemas.microsoft.com/office/powerpoint/2010/main" val="2486219016"/>
      </p:ext>
    </p:extLst>
  </p:cSld>
  <p:clrMapOvr>
    <a:masterClrMapping/>
  </p:clrMapOvr>
</p:sldLayout>
</file>

<file path=ppt/slideLayouts/slideLayout235.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463550" y="1279525"/>
            <a:ext cx="5556250" cy="493871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6172200" y="1279525"/>
            <a:ext cx="5556250" cy="493871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页脚占位符 4"/>
          <p:cNvSpPr>
            <a:spLocks noGrp="1"/>
          </p:cNvSpPr>
          <p:nvPr>
            <p:ph type="ftr" sz="quarter" idx="10"/>
          </p:nvPr>
        </p:nvSpPr>
        <p:spPr/>
        <p:txBody>
          <a:bodyPr/>
          <a:lstStyle>
            <a:lvl1pPr>
              <a:defRPr/>
            </a:lvl1pPr>
          </a:lstStyle>
          <a:p>
            <a:r>
              <a:rPr lang="en-US" altLang="zh-CN"/>
              <a:t>Footer</a:t>
            </a:r>
          </a:p>
        </p:txBody>
      </p:sp>
    </p:spTree>
    <p:extLst>
      <p:ext uri="{BB962C8B-B14F-4D97-AF65-F5344CB8AC3E}">
        <p14:creationId xmlns:p14="http://schemas.microsoft.com/office/powerpoint/2010/main" val="3906721418"/>
      </p:ext>
    </p:extLst>
  </p:cSld>
  <p:clrMapOvr>
    <a:masterClrMapping/>
  </p:clrMapOvr>
</p:sldLayout>
</file>

<file path=ppt/slideLayouts/slideLayout236.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p:spPr>
        <p:txBody>
          <a:bodyPr/>
          <a:lstStyle>
            <a:lvl1pPr>
              <a:defRPr/>
            </a:lvl1pPr>
          </a:lstStyle>
          <a:p>
            <a:r>
              <a:rPr lang="zh-CN" altLang="en-US"/>
              <a:t>单击此处编辑母版标题样式</a:t>
            </a:r>
          </a:p>
        </p:txBody>
      </p:sp>
      <p:sp>
        <p:nvSpPr>
          <p:cNvPr id="3" name="文本占位符 2"/>
          <p:cNvSpPr>
            <a:spLocks noGrp="1"/>
          </p:cNvSpPr>
          <p:nvPr>
            <p:ph type="body" idx="1"/>
          </p:nvPr>
        </p:nvSpPr>
        <p:spPr>
          <a:xfrm>
            <a:off x="609600" y="1535113"/>
            <a:ext cx="53863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609600" y="2174875"/>
            <a:ext cx="53863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6192838" y="1535113"/>
            <a:ext cx="5389562"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6192838" y="2174875"/>
            <a:ext cx="5389562"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页脚占位符 6"/>
          <p:cNvSpPr>
            <a:spLocks noGrp="1"/>
          </p:cNvSpPr>
          <p:nvPr>
            <p:ph type="ftr" sz="quarter" idx="10"/>
          </p:nvPr>
        </p:nvSpPr>
        <p:spPr/>
        <p:txBody>
          <a:bodyPr/>
          <a:lstStyle>
            <a:lvl1pPr>
              <a:defRPr/>
            </a:lvl1pPr>
          </a:lstStyle>
          <a:p>
            <a:r>
              <a:rPr lang="en-US" altLang="zh-CN"/>
              <a:t>Footer</a:t>
            </a:r>
          </a:p>
        </p:txBody>
      </p:sp>
    </p:spTree>
    <p:extLst>
      <p:ext uri="{BB962C8B-B14F-4D97-AF65-F5344CB8AC3E}">
        <p14:creationId xmlns:p14="http://schemas.microsoft.com/office/powerpoint/2010/main" val="2747596256"/>
      </p:ext>
    </p:extLst>
  </p:cSld>
  <p:clrMapOvr>
    <a:masterClrMapping/>
  </p:clrMapOvr>
</p:sldLayout>
</file>

<file path=ppt/slideLayouts/slideLayout237.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页脚占位符 2"/>
          <p:cNvSpPr>
            <a:spLocks noGrp="1"/>
          </p:cNvSpPr>
          <p:nvPr>
            <p:ph type="ftr" sz="quarter" idx="10"/>
          </p:nvPr>
        </p:nvSpPr>
        <p:spPr/>
        <p:txBody>
          <a:bodyPr/>
          <a:lstStyle>
            <a:lvl1pPr>
              <a:defRPr/>
            </a:lvl1pPr>
          </a:lstStyle>
          <a:p>
            <a:r>
              <a:rPr lang="en-US" altLang="zh-CN"/>
              <a:t>Footer</a:t>
            </a:r>
          </a:p>
        </p:txBody>
      </p:sp>
    </p:spTree>
    <p:extLst>
      <p:ext uri="{BB962C8B-B14F-4D97-AF65-F5344CB8AC3E}">
        <p14:creationId xmlns:p14="http://schemas.microsoft.com/office/powerpoint/2010/main" val="1480809799"/>
      </p:ext>
    </p:extLst>
  </p:cSld>
  <p:clrMapOvr>
    <a:masterClrMapping/>
  </p:clrMapOvr>
</p:sldLayout>
</file>

<file path=ppt/slideLayouts/slideLayout238.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页脚占位符 1"/>
          <p:cNvSpPr>
            <a:spLocks noGrp="1"/>
          </p:cNvSpPr>
          <p:nvPr>
            <p:ph type="ftr" sz="quarter" idx="10"/>
          </p:nvPr>
        </p:nvSpPr>
        <p:spPr/>
        <p:txBody>
          <a:bodyPr/>
          <a:lstStyle>
            <a:lvl1pPr>
              <a:defRPr/>
            </a:lvl1pPr>
          </a:lstStyle>
          <a:p>
            <a:r>
              <a:rPr lang="en-US" altLang="zh-CN"/>
              <a:t>Footer</a:t>
            </a:r>
          </a:p>
        </p:txBody>
      </p:sp>
    </p:spTree>
    <p:extLst>
      <p:ext uri="{BB962C8B-B14F-4D97-AF65-F5344CB8AC3E}">
        <p14:creationId xmlns:p14="http://schemas.microsoft.com/office/powerpoint/2010/main" val="1578278445"/>
      </p:ext>
    </p:extLst>
  </p:cSld>
  <p:clrMapOvr>
    <a:masterClrMapping/>
  </p:clrMapOvr>
</p:sldLayout>
</file>

<file path=ppt/slideLayouts/slideLayout239.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609600" y="273050"/>
            <a:ext cx="4011613" cy="1162050"/>
          </a:xfrm>
        </p:spPr>
        <p:txBody>
          <a:bodyPr anchor="b"/>
          <a:lstStyle>
            <a:lvl1pPr algn="l">
              <a:defRPr sz="2000" b="1"/>
            </a:lvl1pPr>
          </a:lstStyle>
          <a:p>
            <a:r>
              <a:rPr lang="zh-CN" altLang="en-US"/>
              <a:t>单击此处编辑母版标题样式</a:t>
            </a:r>
          </a:p>
        </p:txBody>
      </p:sp>
      <p:sp>
        <p:nvSpPr>
          <p:cNvPr id="3" name="内容占位符 2"/>
          <p:cNvSpPr>
            <a:spLocks noGrp="1"/>
          </p:cNvSpPr>
          <p:nvPr>
            <p:ph idx="1"/>
          </p:nvPr>
        </p:nvSpPr>
        <p:spPr>
          <a:xfrm>
            <a:off x="4767263" y="273050"/>
            <a:ext cx="681513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609600" y="1435100"/>
            <a:ext cx="40116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p>
        </p:txBody>
      </p:sp>
      <p:sp>
        <p:nvSpPr>
          <p:cNvPr id="5" name="页脚占位符 4"/>
          <p:cNvSpPr>
            <a:spLocks noGrp="1"/>
          </p:cNvSpPr>
          <p:nvPr>
            <p:ph type="ftr" sz="quarter" idx="10"/>
          </p:nvPr>
        </p:nvSpPr>
        <p:spPr/>
        <p:txBody>
          <a:bodyPr/>
          <a:lstStyle>
            <a:lvl1pPr>
              <a:defRPr/>
            </a:lvl1pPr>
          </a:lstStyle>
          <a:p>
            <a:r>
              <a:rPr lang="en-US" altLang="zh-CN"/>
              <a:t>Footer</a:t>
            </a:r>
          </a:p>
        </p:txBody>
      </p:sp>
    </p:spTree>
    <p:extLst>
      <p:ext uri="{BB962C8B-B14F-4D97-AF65-F5344CB8AC3E}">
        <p14:creationId xmlns:p14="http://schemas.microsoft.com/office/powerpoint/2010/main" val="1466967102"/>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lvl1pPr>
              <a:defRPr/>
            </a:lvl1pPr>
          </a:lstStyle>
          <a:p>
            <a:fld id="{D0855125-070C-4A27-B73B-666B31112A84}" type="datetime1">
              <a:rPr lang="en-US" altLang="zh-CN"/>
              <a:pPr/>
              <a:t>7/12/2024</a:t>
            </a:fld>
            <a:endParaRPr lang="en-US" altLang="zh-CN"/>
          </a:p>
        </p:txBody>
      </p:sp>
      <p:sp>
        <p:nvSpPr>
          <p:cNvPr id="5" name="页脚占位符 4"/>
          <p:cNvSpPr>
            <a:spLocks noGrp="1"/>
          </p:cNvSpPr>
          <p:nvPr>
            <p:ph type="ftr" sz="quarter" idx="11"/>
          </p:nvPr>
        </p:nvSpPr>
        <p:spPr/>
        <p:txBody>
          <a:bodyPr/>
          <a:lstStyle>
            <a:lvl1pPr>
              <a:defRPr/>
            </a:lvl1pPr>
          </a:lstStyle>
          <a:p>
            <a:r>
              <a:rPr lang="en-US" altLang="zh-CN"/>
              <a:t>1</a:t>
            </a:r>
          </a:p>
        </p:txBody>
      </p:sp>
      <p:sp>
        <p:nvSpPr>
          <p:cNvPr id="6" name="灯片编号占位符 5"/>
          <p:cNvSpPr>
            <a:spLocks noGrp="1"/>
          </p:cNvSpPr>
          <p:nvPr>
            <p:ph type="sldNum" sz="quarter" idx="12"/>
          </p:nvPr>
        </p:nvSpPr>
        <p:spPr/>
        <p:txBody>
          <a:bodyPr/>
          <a:lstStyle>
            <a:lvl1pPr>
              <a:defRPr/>
            </a:lvl1pPr>
          </a:lstStyle>
          <a:p>
            <a:fld id="{8C2C26F6-B39B-442B-ADFE-C6BBF7F453D3}" type="slidenum">
              <a:rPr lang="en-US" altLang="en-US"/>
              <a:pPr/>
              <a:t>‹#›</a:t>
            </a:fld>
            <a:endParaRPr lang="en-US" altLang="en-US"/>
          </a:p>
        </p:txBody>
      </p:sp>
    </p:spTree>
    <p:extLst>
      <p:ext uri="{BB962C8B-B14F-4D97-AF65-F5344CB8AC3E}">
        <p14:creationId xmlns:p14="http://schemas.microsoft.com/office/powerpoint/2010/main" val="3329002789"/>
      </p:ext>
    </p:extLst>
  </p:cSld>
  <p:clrMapOvr>
    <a:masterClrMapping/>
  </p:clrMapOvr>
</p:sldLayout>
</file>

<file path=ppt/slideLayouts/slideLayout240.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2389188" y="4800600"/>
            <a:ext cx="7315200" cy="566738"/>
          </a:xfrm>
        </p:spPr>
        <p:txBody>
          <a:bodyPr anchor="b"/>
          <a:lstStyle>
            <a:lvl1pPr algn="l">
              <a:defRPr sz="2000" b="1"/>
            </a:lvl1pPr>
          </a:lstStyle>
          <a:p>
            <a:r>
              <a:rPr lang="zh-CN" altLang="en-US"/>
              <a:t>单击此处编辑母版标题样式</a:t>
            </a:r>
          </a:p>
        </p:txBody>
      </p:sp>
      <p:sp>
        <p:nvSpPr>
          <p:cNvPr id="3" name="图片占位符 2"/>
          <p:cNvSpPr>
            <a:spLocks noGrp="1"/>
          </p:cNvSpPr>
          <p:nvPr>
            <p:ph type="pic" idx="1"/>
          </p:nvPr>
        </p:nvSpPr>
        <p:spPr>
          <a:xfrm>
            <a:off x="2389188"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2389188"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p>
        </p:txBody>
      </p:sp>
      <p:sp>
        <p:nvSpPr>
          <p:cNvPr id="5" name="页脚占位符 4"/>
          <p:cNvSpPr>
            <a:spLocks noGrp="1"/>
          </p:cNvSpPr>
          <p:nvPr>
            <p:ph type="ftr" sz="quarter" idx="10"/>
          </p:nvPr>
        </p:nvSpPr>
        <p:spPr/>
        <p:txBody>
          <a:bodyPr/>
          <a:lstStyle>
            <a:lvl1pPr>
              <a:defRPr/>
            </a:lvl1pPr>
          </a:lstStyle>
          <a:p>
            <a:r>
              <a:rPr lang="en-US" altLang="zh-CN"/>
              <a:t>Footer</a:t>
            </a:r>
          </a:p>
        </p:txBody>
      </p:sp>
    </p:spTree>
    <p:extLst>
      <p:ext uri="{BB962C8B-B14F-4D97-AF65-F5344CB8AC3E}">
        <p14:creationId xmlns:p14="http://schemas.microsoft.com/office/powerpoint/2010/main" val="3738605838"/>
      </p:ext>
    </p:extLst>
  </p:cSld>
  <p:clrMapOvr>
    <a:masterClrMapping/>
  </p:clrMapOvr>
</p:sldLayout>
</file>

<file path=ppt/slideLayouts/slideLayout241.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页脚占位符 3"/>
          <p:cNvSpPr>
            <a:spLocks noGrp="1"/>
          </p:cNvSpPr>
          <p:nvPr>
            <p:ph type="ftr" sz="quarter" idx="10"/>
          </p:nvPr>
        </p:nvSpPr>
        <p:spPr/>
        <p:txBody>
          <a:bodyPr/>
          <a:lstStyle>
            <a:lvl1pPr>
              <a:defRPr/>
            </a:lvl1pPr>
          </a:lstStyle>
          <a:p>
            <a:r>
              <a:rPr lang="en-US" altLang="zh-CN"/>
              <a:t>Footer</a:t>
            </a:r>
          </a:p>
        </p:txBody>
      </p:sp>
    </p:spTree>
    <p:extLst>
      <p:ext uri="{BB962C8B-B14F-4D97-AF65-F5344CB8AC3E}">
        <p14:creationId xmlns:p14="http://schemas.microsoft.com/office/powerpoint/2010/main" val="3803984718"/>
      </p:ext>
    </p:extLst>
  </p:cSld>
  <p:clrMapOvr>
    <a:masterClrMapping/>
  </p:clrMapOvr>
</p:sldLayout>
</file>

<file path=ppt/slideLayouts/slideLayout242.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912225" y="0"/>
            <a:ext cx="2816225" cy="6218238"/>
          </a:xfr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458788" y="0"/>
            <a:ext cx="8301037" cy="6218238"/>
          </a:xfr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页脚占位符 3"/>
          <p:cNvSpPr>
            <a:spLocks noGrp="1"/>
          </p:cNvSpPr>
          <p:nvPr>
            <p:ph type="ftr" sz="quarter" idx="10"/>
          </p:nvPr>
        </p:nvSpPr>
        <p:spPr/>
        <p:txBody>
          <a:bodyPr/>
          <a:lstStyle>
            <a:lvl1pPr>
              <a:defRPr/>
            </a:lvl1pPr>
          </a:lstStyle>
          <a:p>
            <a:r>
              <a:rPr lang="en-US" altLang="zh-CN"/>
              <a:t>Footer</a:t>
            </a:r>
          </a:p>
        </p:txBody>
      </p:sp>
    </p:spTree>
    <p:extLst>
      <p:ext uri="{BB962C8B-B14F-4D97-AF65-F5344CB8AC3E}">
        <p14:creationId xmlns:p14="http://schemas.microsoft.com/office/powerpoint/2010/main" val="548667698"/>
      </p:ext>
    </p:extLst>
  </p:cSld>
  <p:clrMapOvr>
    <a:masterClrMapping/>
  </p:clrMapOvr>
</p:sldLayout>
</file>

<file path=ppt/slideLayouts/slideLayout243.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914400" y="2130425"/>
            <a:ext cx="10363200" cy="1470025"/>
          </a:xfrm>
        </p:spPr>
        <p:txBody>
          <a:bodyPr/>
          <a:lstStyle/>
          <a:p>
            <a:r>
              <a:rPr lang="zh-CN" altLang="en-US"/>
              <a:t>单击此处编辑母版标题样式</a:t>
            </a:r>
          </a:p>
        </p:txBody>
      </p:sp>
      <p:sp>
        <p:nvSpPr>
          <p:cNvPr id="3" name="副标题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zh-CN" altLang="en-US"/>
              <a:t>单击此处编辑母版副标题样式</a:t>
            </a:r>
          </a:p>
        </p:txBody>
      </p:sp>
      <p:sp>
        <p:nvSpPr>
          <p:cNvPr id="4" name="页脚占位符 3"/>
          <p:cNvSpPr>
            <a:spLocks noGrp="1"/>
          </p:cNvSpPr>
          <p:nvPr>
            <p:ph type="ftr" sz="quarter" idx="10"/>
          </p:nvPr>
        </p:nvSpPr>
        <p:spPr/>
        <p:txBody>
          <a:bodyPr/>
          <a:lstStyle>
            <a:lvl1pPr>
              <a:defRPr/>
            </a:lvl1pPr>
          </a:lstStyle>
          <a:p>
            <a:r>
              <a:rPr lang="en-US" altLang="zh-CN"/>
              <a:t>Footer</a:t>
            </a:r>
          </a:p>
        </p:txBody>
      </p:sp>
    </p:spTree>
    <p:extLst>
      <p:ext uri="{BB962C8B-B14F-4D97-AF65-F5344CB8AC3E}">
        <p14:creationId xmlns:p14="http://schemas.microsoft.com/office/powerpoint/2010/main" val="762177787"/>
      </p:ext>
    </p:extLst>
  </p:cSld>
  <p:clrMapOvr>
    <a:masterClrMapping/>
  </p:clrMapOvr>
</p:sldLayout>
</file>

<file path=ppt/slideLayouts/slideLayout244.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页脚占位符 3"/>
          <p:cNvSpPr>
            <a:spLocks noGrp="1"/>
          </p:cNvSpPr>
          <p:nvPr>
            <p:ph type="ftr" sz="quarter" idx="10"/>
          </p:nvPr>
        </p:nvSpPr>
        <p:spPr/>
        <p:txBody>
          <a:bodyPr/>
          <a:lstStyle>
            <a:lvl1pPr>
              <a:defRPr/>
            </a:lvl1pPr>
          </a:lstStyle>
          <a:p>
            <a:r>
              <a:rPr lang="en-US" altLang="zh-CN"/>
              <a:t>Footer</a:t>
            </a:r>
          </a:p>
        </p:txBody>
      </p:sp>
    </p:spTree>
    <p:extLst>
      <p:ext uri="{BB962C8B-B14F-4D97-AF65-F5344CB8AC3E}">
        <p14:creationId xmlns:p14="http://schemas.microsoft.com/office/powerpoint/2010/main" val="3413196603"/>
      </p:ext>
    </p:extLst>
  </p:cSld>
  <p:clrMapOvr>
    <a:masterClrMapping/>
  </p:clrMapOvr>
</p:sldLayout>
</file>

<file path=ppt/slideLayouts/slideLayout245.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963613" y="4406900"/>
            <a:ext cx="10363200" cy="1362075"/>
          </a:xfrm>
        </p:spPr>
        <p:txBody>
          <a:bodyPr anchor="t"/>
          <a:lstStyle>
            <a:lvl1pPr algn="l">
              <a:defRPr sz="4000" b="1" cap="all"/>
            </a:lvl1pPr>
          </a:lstStyle>
          <a:p>
            <a:r>
              <a:rPr lang="zh-CN" altLang="en-US"/>
              <a:t>单击此处编辑母版标题样式</a:t>
            </a:r>
          </a:p>
        </p:txBody>
      </p:sp>
      <p:sp>
        <p:nvSpPr>
          <p:cNvPr id="3" name="文本占位符 2"/>
          <p:cNvSpPr>
            <a:spLocks noGrp="1"/>
          </p:cNvSpPr>
          <p:nvPr>
            <p:ph type="body" idx="1"/>
          </p:nvPr>
        </p:nvSpPr>
        <p:spPr>
          <a:xfrm>
            <a:off x="963613"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CN" altLang="en-US"/>
              <a:t>单击此处编辑母版文本样式</a:t>
            </a:r>
          </a:p>
        </p:txBody>
      </p:sp>
      <p:sp>
        <p:nvSpPr>
          <p:cNvPr id="4" name="页脚占位符 3"/>
          <p:cNvSpPr>
            <a:spLocks noGrp="1"/>
          </p:cNvSpPr>
          <p:nvPr>
            <p:ph type="ftr" sz="quarter" idx="10"/>
          </p:nvPr>
        </p:nvSpPr>
        <p:spPr/>
        <p:txBody>
          <a:bodyPr/>
          <a:lstStyle>
            <a:lvl1pPr>
              <a:defRPr/>
            </a:lvl1pPr>
          </a:lstStyle>
          <a:p>
            <a:r>
              <a:rPr lang="en-US" altLang="zh-CN"/>
              <a:t>Footer</a:t>
            </a:r>
          </a:p>
        </p:txBody>
      </p:sp>
    </p:spTree>
    <p:extLst>
      <p:ext uri="{BB962C8B-B14F-4D97-AF65-F5344CB8AC3E}">
        <p14:creationId xmlns:p14="http://schemas.microsoft.com/office/powerpoint/2010/main" val="2588073968"/>
      </p:ext>
    </p:extLst>
  </p:cSld>
  <p:clrMapOvr>
    <a:masterClrMapping/>
  </p:clrMapOvr>
</p:sldLayout>
</file>

<file path=ppt/slideLayouts/slideLayout246.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463550" y="1279525"/>
            <a:ext cx="5556250" cy="493871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6172200" y="1279525"/>
            <a:ext cx="5556250" cy="493871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页脚占位符 4"/>
          <p:cNvSpPr>
            <a:spLocks noGrp="1"/>
          </p:cNvSpPr>
          <p:nvPr>
            <p:ph type="ftr" sz="quarter" idx="10"/>
          </p:nvPr>
        </p:nvSpPr>
        <p:spPr/>
        <p:txBody>
          <a:bodyPr/>
          <a:lstStyle>
            <a:lvl1pPr>
              <a:defRPr/>
            </a:lvl1pPr>
          </a:lstStyle>
          <a:p>
            <a:r>
              <a:rPr lang="en-US" altLang="zh-CN"/>
              <a:t>Footer</a:t>
            </a:r>
          </a:p>
        </p:txBody>
      </p:sp>
    </p:spTree>
    <p:extLst>
      <p:ext uri="{BB962C8B-B14F-4D97-AF65-F5344CB8AC3E}">
        <p14:creationId xmlns:p14="http://schemas.microsoft.com/office/powerpoint/2010/main" val="2321485862"/>
      </p:ext>
    </p:extLst>
  </p:cSld>
  <p:clrMapOvr>
    <a:masterClrMapping/>
  </p:clrMapOvr>
</p:sldLayout>
</file>

<file path=ppt/slideLayouts/slideLayout247.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p:spPr>
        <p:txBody>
          <a:bodyPr/>
          <a:lstStyle>
            <a:lvl1pPr>
              <a:defRPr/>
            </a:lvl1pPr>
          </a:lstStyle>
          <a:p>
            <a:r>
              <a:rPr lang="zh-CN" altLang="en-US"/>
              <a:t>单击此处编辑母版标题样式</a:t>
            </a:r>
          </a:p>
        </p:txBody>
      </p:sp>
      <p:sp>
        <p:nvSpPr>
          <p:cNvPr id="3" name="文本占位符 2"/>
          <p:cNvSpPr>
            <a:spLocks noGrp="1"/>
          </p:cNvSpPr>
          <p:nvPr>
            <p:ph type="body" idx="1"/>
          </p:nvPr>
        </p:nvSpPr>
        <p:spPr>
          <a:xfrm>
            <a:off x="609600" y="1535113"/>
            <a:ext cx="53863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609600" y="2174875"/>
            <a:ext cx="53863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6192838" y="1535113"/>
            <a:ext cx="5389562"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6192838" y="2174875"/>
            <a:ext cx="5389562"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页脚占位符 6"/>
          <p:cNvSpPr>
            <a:spLocks noGrp="1"/>
          </p:cNvSpPr>
          <p:nvPr>
            <p:ph type="ftr" sz="quarter" idx="10"/>
          </p:nvPr>
        </p:nvSpPr>
        <p:spPr/>
        <p:txBody>
          <a:bodyPr/>
          <a:lstStyle>
            <a:lvl1pPr>
              <a:defRPr/>
            </a:lvl1pPr>
          </a:lstStyle>
          <a:p>
            <a:r>
              <a:rPr lang="en-US" altLang="zh-CN"/>
              <a:t>Footer</a:t>
            </a:r>
          </a:p>
        </p:txBody>
      </p:sp>
    </p:spTree>
    <p:extLst>
      <p:ext uri="{BB962C8B-B14F-4D97-AF65-F5344CB8AC3E}">
        <p14:creationId xmlns:p14="http://schemas.microsoft.com/office/powerpoint/2010/main" val="3900250454"/>
      </p:ext>
    </p:extLst>
  </p:cSld>
  <p:clrMapOvr>
    <a:masterClrMapping/>
  </p:clrMapOvr>
</p:sldLayout>
</file>

<file path=ppt/slideLayouts/slideLayout248.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页脚占位符 2"/>
          <p:cNvSpPr>
            <a:spLocks noGrp="1"/>
          </p:cNvSpPr>
          <p:nvPr>
            <p:ph type="ftr" sz="quarter" idx="10"/>
          </p:nvPr>
        </p:nvSpPr>
        <p:spPr/>
        <p:txBody>
          <a:bodyPr/>
          <a:lstStyle>
            <a:lvl1pPr>
              <a:defRPr/>
            </a:lvl1pPr>
          </a:lstStyle>
          <a:p>
            <a:r>
              <a:rPr lang="en-US" altLang="zh-CN"/>
              <a:t>Footer</a:t>
            </a:r>
          </a:p>
        </p:txBody>
      </p:sp>
    </p:spTree>
    <p:extLst>
      <p:ext uri="{BB962C8B-B14F-4D97-AF65-F5344CB8AC3E}">
        <p14:creationId xmlns:p14="http://schemas.microsoft.com/office/powerpoint/2010/main" val="1003444981"/>
      </p:ext>
    </p:extLst>
  </p:cSld>
  <p:clrMapOvr>
    <a:masterClrMapping/>
  </p:clrMapOvr>
</p:sldLayout>
</file>

<file path=ppt/slideLayouts/slideLayout249.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页脚占位符 1"/>
          <p:cNvSpPr>
            <a:spLocks noGrp="1"/>
          </p:cNvSpPr>
          <p:nvPr>
            <p:ph type="ftr" sz="quarter" idx="10"/>
          </p:nvPr>
        </p:nvSpPr>
        <p:spPr/>
        <p:txBody>
          <a:bodyPr/>
          <a:lstStyle>
            <a:lvl1pPr>
              <a:defRPr/>
            </a:lvl1pPr>
          </a:lstStyle>
          <a:p>
            <a:r>
              <a:rPr lang="en-US" altLang="zh-CN"/>
              <a:t>Footer</a:t>
            </a:r>
          </a:p>
        </p:txBody>
      </p:sp>
    </p:spTree>
    <p:extLst>
      <p:ext uri="{BB962C8B-B14F-4D97-AF65-F5344CB8AC3E}">
        <p14:creationId xmlns:p14="http://schemas.microsoft.com/office/powerpoint/2010/main" val="2609158266"/>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963613" y="4406900"/>
            <a:ext cx="10363200" cy="1362075"/>
          </a:xfrm>
        </p:spPr>
        <p:txBody>
          <a:bodyPr anchor="t"/>
          <a:lstStyle>
            <a:lvl1pPr algn="l">
              <a:defRPr sz="4000" b="1" cap="all"/>
            </a:lvl1pPr>
          </a:lstStyle>
          <a:p>
            <a:r>
              <a:rPr lang="zh-CN" altLang="en-US"/>
              <a:t>单击此处编辑母版标题样式</a:t>
            </a:r>
          </a:p>
        </p:txBody>
      </p:sp>
      <p:sp>
        <p:nvSpPr>
          <p:cNvPr id="3" name="文本占位符 2"/>
          <p:cNvSpPr>
            <a:spLocks noGrp="1"/>
          </p:cNvSpPr>
          <p:nvPr>
            <p:ph type="body" idx="1"/>
          </p:nvPr>
        </p:nvSpPr>
        <p:spPr>
          <a:xfrm>
            <a:off x="963613"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CN" altLang="en-US"/>
              <a:t>单击此处编辑母版文本样式</a:t>
            </a:r>
          </a:p>
        </p:txBody>
      </p:sp>
      <p:sp>
        <p:nvSpPr>
          <p:cNvPr id="4" name="日期占位符 3"/>
          <p:cNvSpPr>
            <a:spLocks noGrp="1"/>
          </p:cNvSpPr>
          <p:nvPr>
            <p:ph type="dt" sz="half" idx="10"/>
          </p:nvPr>
        </p:nvSpPr>
        <p:spPr/>
        <p:txBody>
          <a:bodyPr/>
          <a:lstStyle>
            <a:lvl1pPr>
              <a:defRPr/>
            </a:lvl1pPr>
          </a:lstStyle>
          <a:p>
            <a:fld id="{41C29923-0180-4624-9846-DB550E8940C5}" type="datetime1">
              <a:rPr lang="en-US" altLang="zh-CN"/>
              <a:pPr/>
              <a:t>7/12/2024</a:t>
            </a:fld>
            <a:endParaRPr lang="en-US" altLang="zh-CN"/>
          </a:p>
        </p:txBody>
      </p:sp>
      <p:sp>
        <p:nvSpPr>
          <p:cNvPr id="5" name="页脚占位符 4"/>
          <p:cNvSpPr>
            <a:spLocks noGrp="1"/>
          </p:cNvSpPr>
          <p:nvPr>
            <p:ph type="ftr" sz="quarter" idx="11"/>
          </p:nvPr>
        </p:nvSpPr>
        <p:spPr/>
        <p:txBody>
          <a:bodyPr/>
          <a:lstStyle>
            <a:lvl1pPr>
              <a:defRPr/>
            </a:lvl1pPr>
          </a:lstStyle>
          <a:p>
            <a:r>
              <a:rPr lang="en-US" altLang="zh-CN"/>
              <a:t>1</a:t>
            </a:r>
          </a:p>
        </p:txBody>
      </p:sp>
      <p:sp>
        <p:nvSpPr>
          <p:cNvPr id="6" name="灯片编号占位符 5"/>
          <p:cNvSpPr>
            <a:spLocks noGrp="1"/>
          </p:cNvSpPr>
          <p:nvPr>
            <p:ph type="sldNum" sz="quarter" idx="12"/>
          </p:nvPr>
        </p:nvSpPr>
        <p:spPr/>
        <p:txBody>
          <a:bodyPr/>
          <a:lstStyle>
            <a:lvl1pPr>
              <a:defRPr/>
            </a:lvl1pPr>
          </a:lstStyle>
          <a:p>
            <a:fld id="{678DD860-056F-4EA2-8AC5-6011340BB505}" type="slidenum">
              <a:rPr lang="en-US" altLang="en-US"/>
              <a:pPr/>
              <a:t>‹#›</a:t>
            </a:fld>
            <a:endParaRPr lang="en-US" altLang="en-US"/>
          </a:p>
        </p:txBody>
      </p:sp>
    </p:spTree>
    <p:extLst>
      <p:ext uri="{BB962C8B-B14F-4D97-AF65-F5344CB8AC3E}">
        <p14:creationId xmlns:p14="http://schemas.microsoft.com/office/powerpoint/2010/main" val="2370783005"/>
      </p:ext>
    </p:extLst>
  </p:cSld>
  <p:clrMapOvr>
    <a:masterClrMapping/>
  </p:clrMapOvr>
</p:sldLayout>
</file>

<file path=ppt/slideLayouts/slideLayout250.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609600" y="273050"/>
            <a:ext cx="4011613" cy="1162050"/>
          </a:xfrm>
        </p:spPr>
        <p:txBody>
          <a:bodyPr anchor="b"/>
          <a:lstStyle>
            <a:lvl1pPr algn="l">
              <a:defRPr sz="2000" b="1"/>
            </a:lvl1pPr>
          </a:lstStyle>
          <a:p>
            <a:r>
              <a:rPr lang="zh-CN" altLang="en-US"/>
              <a:t>单击此处编辑母版标题样式</a:t>
            </a:r>
          </a:p>
        </p:txBody>
      </p:sp>
      <p:sp>
        <p:nvSpPr>
          <p:cNvPr id="3" name="内容占位符 2"/>
          <p:cNvSpPr>
            <a:spLocks noGrp="1"/>
          </p:cNvSpPr>
          <p:nvPr>
            <p:ph idx="1"/>
          </p:nvPr>
        </p:nvSpPr>
        <p:spPr>
          <a:xfrm>
            <a:off x="4767263" y="273050"/>
            <a:ext cx="681513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609600" y="1435100"/>
            <a:ext cx="40116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p>
        </p:txBody>
      </p:sp>
      <p:sp>
        <p:nvSpPr>
          <p:cNvPr id="5" name="页脚占位符 4"/>
          <p:cNvSpPr>
            <a:spLocks noGrp="1"/>
          </p:cNvSpPr>
          <p:nvPr>
            <p:ph type="ftr" sz="quarter" idx="10"/>
          </p:nvPr>
        </p:nvSpPr>
        <p:spPr/>
        <p:txBody>
          <a:bodyPr/>
          <a:lstStyle>
            <a:lvl1pPr>
              <a:defRPr/>
            </a:lvl1pPr>
          </a:lstStyle>
          <a:p>
            <a:r>
              <a:rPr lang="en-US" altLang="zh-CN"/>
              <a:t>Footer</a:t>
            </a:r>
          </a:p>
        </p:txBody>
      </p:sp>
    </p:spTree>
    <p:extLst>
      <p:ext uri="{BB962C8B-B14F-4D97-AF65-F5344CB8AC3E}">
        <p14:creationId xmlns:p14="http://schemas.microsoft.com/office/powerpoint/2010/main" val="3506574346"/>
      </p:ext>
    </p:extLst>
  </p:cSld>
  <p:clrMapOvr>
    <a:masterClrMapping/>
  </p:clrMapOvr>
</p:sldLayout>
</file>

<file path=ppt/slideLayouts/slideLayout251.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2389188" y="4800600"/>
            <a:ext cx="7315200" cy="566738"/>
          </a:xfrm>
        </p:spPr>
        <p:txBody>
          <a:bodyPr anchor="b"/>
          <a:lstStyle>
            <a:lvl1pPr algn="l">
              <a:defRPr sz="2000" b="1"/>
            </a:lvl1pPr>
          </a:lstStyle>
          <a:p>
            <a:r>
              <a:rPr lang="zh-CN" altLang="en-US"/>
              <a:t>单击此处编辑母版标题样式</a:t>
            </a:r>
          </a:p>
        </p:txBody>
      </p:sp>
      <p:sp>
        <p:nvSpPr>
          <p:cNvPr id="3" name="图片占位符 2"/>
          <p:cNvSpPr>
            <a:spLocks noGrp="1"/>
          </p:cNvSpPr>
          <p:nvPr>
            <p:ph type="pic" idx="1"/>
          </p:nvPr>
        </p:nvSpPr>
        <p:spPr>
          <a:xfrm>
            <a:off x="2389188"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2389188"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p>
        </p:txBody>
      </p:sp>
      <p:sp>
        <p:nvSpPr>
          <p:cNvPr id="5" name="页脚占位符 4"/>
          <p:cNvSpPr>
            <a:spLocks noGrp="1"/>
          </p:cNvSpPr>
          <p:nvPr>
            <p:ph type="ftr" sz="quarter" idx="10"/>
          </p:nvPr>
        </p:nvSpPr>
        <p:spPr/>
        <p:txBody>
          <a:bodyPr/>
          <a:lstStyle>
            <a:lvl1pPr>
              <a:defRPr/>
            </a:lvl1pPr>
          </a:lstStyle>
          <a:p>
            <a:r>
              <a:rPr lang="en-US" altLang="zh-CN"/>
              <a:t>Footer</a:t>
            </a:r>
          </a:p>
        </p:txBody>
      </p:sp>
    </p:spTree>
    <p:extLst>
      <p:ext uri="{BB962C8B-B14F-4D97-AF65-F5344CB8AC3E}">
        <p14:creationId xmlns:p14="http://schemas.microsoft.com/office/powerpoint/2010/main" val="542722333"/>
      </p:ext>
    </p:extLst>
  </p:cSld>
  <p:clrMapOvr>
    <a:masterClrMapping/>
  </p:clrMapOvr>
</p:sldLayout>
</file>

<file path=ppt/slideLayouts/slideLayout252.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页脚占位符 3"/>
          <p:cNvSpPr>
            <a:spLocks noGrp="1"/>
          </p:cNvSpPr>
          <p:nvPr>
            <p:ph type="ftr" sz="quarter" idx="10"/>
          </p:nvPr>
        </p:nvSpPr>
        <p:spPr/>
        <p:txBody>
          <a:bodyPr/>
          <a:lstStyle>
            <a:lvl1pPr>
              <a:defRPr/>
            </a:lvl1pPr>
          </a:lstStyle>
          <a:p>
            <a:r>
              <a:rPr lang="en-US" altLang="zh-CN"/>
              <a:t>Footer</a:t>
            </a:r>
          </a:p>
        </p:txBody>
      </p:sp>
    </p:spTree>
    <p:extLst>
      <p:ext uri="{BB962C8B-B14F-4D97-AF65-F5344CB8AC3E}">
        <p14:creationId xmlns:p14="http://schemas.microsoft.com/office/powerpoint/2010/main" val="3373111421"/>
      </p:ext>
    </p:extLst>
  </p:cSld>
  <p:clrMapOvr>
    <a:masterClrMapping/>
  </p:clrMapOvr>
</p:sldLayout>
</file>

<file path=ppt/slideLayouts/slideLayout253.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912225" y="0"/>
            <a:ext cx="2816225" cy="6218238"/>
          </a:xfr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458788" y="0"/>
            <a:ext cx="8301037" cy="6218238"/>
          </a:xfr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页脚占位符 3"/>
          <p:cNvSpPr>
            <a:spLocks noGrp="1"/>
          </p:cNvSpPr>
          <p:nvPr>
            <p:ph type="ftr" sz="quarter" idx="10"/>
          </p:nvPr>
        </p:nvSpPr>
        <p:spPr/>
        <p:txBody>
          <a:bodyPr/>
          <a:lstStyle>
            <a:lvl1pPr>
              <a:defRPr/>
            </a:lvl1pPr>
          </a:lstStyle>
          <a:p>
            <a:r>
              <a:rPr lang="en-US" altLang="zh-CN"/>
              <a:t>Footer</a:t>
            </a:r>
          </a:p>
        </p:txBody>
      </p:sp>
    </p:spTree>
    <p:extLst>
      <p:ext uri="{BB962C8B-B14F-4D97-AF65-F5344CB8AC3E}">
        <p14:creationId xmlns:p14="http://schemas.microsoft.com/office/powerpoint/2010/main" val="778719999"/>
      </p:ext>
    </p:extLst>
  </p:cSld>
  <p:clrMapOvr>
    <a:masterClrMapping/>
  </p:clrMapOvr>
</p:sldLayout>
</file>

<file path=ppt/slideLayouts/slideLayout254.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914400" y="2130425"/>
            <a:ext cx="10363200" cy="1470025"/>
          </a:xfrm>
        </p:spPr>
        <p:txBody>
          <a:bodyPr/>
          <a:lstStyle/>
          <a:p>
            <a:r>
              <a:rPr lang="zh-CN" altLang="en-US"/>
              <a:t>单击此处编辑母版标题样式</a:t>
            </a:r>
          </a:p>
        </p:txBody>
      </p:sp>
      <p:sp>
        <p:nvSpPr>
          <p:cNvPr id="3" name="副标题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zh-CN" altLang="en-US"/>
              <a:t>单击此处编辑母版副标题样式</a:t>
            </a:r>
          </a:p>
        </p:txBody>
      </p:sp>
      <p:sp>
        <p:nvSpPr>
          <p:cNvPr id="4" name="页脚占位符 3"/>
          <p:cNvSpPr>
            <a:spLocks noGrp="1"/>
          </p:cNvSpPr>
          <p:nvPr>
            <p:ph type="ftr" sz="quarter" idx="10"/>
          </p:nvPr>
        </p:nvSpPr>
        <p:spPr/>
        <p:txBody>
          <a:bodyPr/>
          <a:lstStyle>
            <a:lvl1pPr>
              <a:defRPr/>
            </a:lvl1pPr>
          </a:lstStyle>
          <a:p>
            <a:r>
              <a:rPr lang="en-US" altLang="zh-CN"/>
              <a:t>Footer</a:t>
            </a:r>
          </a:p>
        </p:txBody>
      </p:sp>
    </p:spTree>
    <p:extLst>
      <p:ext uri="{BB962C8B-B14F-4D97-AF65-F5344CB8AC3E}">
        <p14:creationId xmlns:p14="http://schemas.microsoft.com/office/powerpoint/2010/main" val="2055069767"/>
      </p:ext>
    </p:extLst>
  </p:cSld>
  <p:clrMapOvr>
    <a:masterClrMapping/>
  </p:clrMapOvr>
</p:sldLayout>
</file>

<file path=ppt/slideLayouts/slideLayout255.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页脚占位符 3"/>
          <p:cNvSpPr>
            <a:spLocks noGrp="1"/>
          </p:cNvSpPr>
          <p:nvPr>
            <p:ph type="ftr" sz="quarter" idx="10"/>
          </p:nvPr>
        </p:nvSpPr>
        <p:spPr/>
        <p:txBody>
          <a:bodyPr/>
          <a:lstStyle>
            <a:lvl1pPr>
              <a:defRPr/>
            </a:lvl1pPr>
          </a:lstStyle>
          <a:p>
            <a:r>
              <a:rPr lang="en-US" altLang="zh-CN"/>
              <a:t>Footer</a:t>
            </a:r>
          </a:p>
        </p:txBody>
      </p:sp>
    </p:spTree>
    <p:extLst>
      <p:ext uri="{BB962C8B-B14F-4D97-AF65-F5344CB8AC3E}">
        <p14:creationId xmlns:p14="http://schemas.microsoft.com/office/powerpoint/2010/main" val="3211491657"/>
      </p:ext>
    </p:extLst>
  </p:cSld>
  <p:clrMapOvr>
    <a:masterClrMapping/>
  </p:clrMapOvr>
</p:sldLayout>
</file>

<file path=ppt/slideLayouts/slideLayout256.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963613" y="4406900"/>
            <a:ext cx="10363200" cy="1362075"/>
          </a:xfrm>
        </p:spPr>
        <p:txBody>
          <a:bodyPr anchor="t"/>
          <a:lstStyle>
            <a:lvl1pPr algn="l">
              <a:defRPr sz="4000" b="1" cap="all"/>
            </a:lvl1pPr>
          </a:lstStyle>
          <a:p>
            <a:r>
              <a:rPr lang="zh-CN" altLang="en-US"/>
              <a:t>单击此处编辑母版标题样式</a:t>
            </a:r>
          </a:p>
        </p:txBody>
      </p:sp>
      <p:sp>
        <p:nvSpPr>
          <p:cNvPr id="3" name="文本占位符 2"/>
          <p:cNvSpPr>
            <a:spLocks noGrp="1"/>
          </p:cNvSpPr>
          <p:nvPr>
            <p:ph type="body" idx="1"/>
          </p:nvPr>
        </p:nvSpPr>
        <p:spPr>
          <a:xfrm>
            <a:off x="963613"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CN" altLang="en-US"/>
              <a:t>单击此处编辑母版文本样式</a:t>
            </a:r>
          </a:p>
        </p:txBody>
      </p:sp>
      <p:sp>
        <p:nvSpPr>
          <p:cNvPr id="4" name="页脚占位符 3"/>
          <p:cNvSpPr>
            <a:spLocks noGrp="1"/>
          </p:cNvSpPr>
          <p:nvPr>
            <p:ph type="ftr" sz="quarter" idx="10"/>
          </p:nvPr>
        </p:nvSpPr>
        <p:spPr/>
        <p:txBody>
          <a:bodyPr/>
          <a:lstStyle>
            <a:lvl1pPr>
              <a:defRPr/>
            </a:lvl1pPr>
          </a:lstStyle>
          <a:p>
            <a:r>
              <a:rPr lang="en-US" altLang="zh-CN"/>
              <a:t>Footer</a:t>
            </a:r>
          </a:p>
        </p:txBody>
      </p:sp>
    </p:spTree>
    <p:extLst>
      <p:ext uri="{BB962C8B-B14F-4D97-AF65-F5344CB8AC3E}">
        <p14:creationId xmlns:p14="http://schemas.microsoft.com/office/powerpoint/2010/main" val="1479359785"/>
      </p:ext>
    </p:extLst>
  </p:cSld>
  <p:clrMapOvr>
    <a:masterClrMapping/>
  </p:clrMapOvr>
</p:sldLayout>
</file>

<file path=ppt/slideLayouts/slideLayout257.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463550" y="1279525"/>
            <a:ext cx="5556250" cy="493871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6172200" y="1279525"/>
            <a:ext cx="5556250" cy="493871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页脚占位符 4"/>
          <p:cNvSpPr>
            <a:spLocks noGrp="1"/>
          </p:cNvSpPr>
          <p:nvPr>
            <p:ph type="ftr" sz="quarter" idx="10"/>
          </p:nvPr>
        </p:nvSpPr>
        <p:spPr/>
        <p:txBody>
          <a:bodyPr/>
          <a:lstStyle>
            <a:lvl1pPr>
              <a:defRPr/>
            </a:lvl1pPr>
          </a:lstStyle>
          <a:p>
            <a:r>
              <a:rPr lang="en-US" altLang="zh-CN"/>
              <a:t>Footer</a:t>
            </a:r>
          </a:p>
        </p:txBody>
      </p:sp>
    </p:spTree>
    <p:extLst>
      <p:ext uri="{BB962C8B-B14F-4D97-AF65-F5344CB8AC3E}">
        <p14:creationId xmlns:p14="http://schemas.microsoft.com/office/powerpoint/2010/main" val="4104897632"/>
      </p:ext>
    </p:extLst>
  </p:cSld>
  <p:clrMapOvr>
    <a:masterClrMapping/>
  </p:clrMapOvr>
</p:sldLayout>
</file>

<file path=ppt/slideLayouts/slideLayout258.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p:spPr>
        <p:txBody>
          <a:bodyPr/>
          <a:lstStyle>
            <a:lvl1pPr>
              <a:defRPr/>
            </a:lvl1pPr>
          </a:lstStyle>
          <a:p>
            <a:r>
              <a:rPr lang="zh-CN" altLang="en-US"/>
              <a:t>单击此处编辑母版标题样式</a:t>
            </a:r>
          </a:p>
        </p:txBody>
      </p:sp>
      <p:sp>
        <p:nvSpPr>
          <p:cNvPr id="3" name="文本占位符 2"/>
          <p:cNvSpPr>
            <a:spLocks noGrp="1"/>
          </p:cNvSpPr>
          <p:nvPr>
            <p:ph type="body" idx="1"/>
          </p:nvPr>
        </p:nvSpPr>
        <p:spPr>
          <a:xfrm>
            <a:off x="609600" y="1535113"/>
            <a:ext cx="53863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609600" y="2174875"/>
            <a:ext cx="53863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6192838" y="1535113"/>
            <a:ext cx="5389562"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6192838" y="2174875"/>
            <a:ext cx="5389562"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页脚占位符 6"/>
          <p:cNvSpPr>
            <a:spLocks noGrp="1"/>
          </p:cNvSpPr>
          <p:nvPr>
            <p:ph type="ftr" sz="quarter" idx="10"/>
          </p:nvPr>
        </p:nvSpPr>
        <p:spPr/>
        <p:txBody>
          <a:bodyPr/>
          <a:lstStyle>
            <a:lvl1pPr>
              <a:defRPr/>
            </a:lvl1pPr>
          </a:lstStyle>
          <a:p>
            <a:r>
              <a:rPr lang="en-US" altLang="zh-CN"/>
              <a:t>Footer</a:t>
            </a:r>
          </a:p>
        </p:txBody>
      </p:sp>
    </p:spTree>
    <p:extLst>
      <p:ext uri="{BB962C8B-B14F-4D97-AF65-F5344CB8AC3E}">
        <p14:creationId xmlns:p14="http://schemas.microsoft.com/office/powerpoint/2010/main" val="3702930603"/>
      </p:ext>
    </p:extLst>
  </p:cSld>
  <p:clrMapOvr>
    <a:masterClrMapping/>
  </p:clrMapOvr>
</p:sldLayout>
</file>

<file path=ppt/slideLayouts/slideLayout259.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页脚占位符 2"/>
          <p:cNvSpPr>
            <a:spLocks noGrp="1"/>
          </p:cNvSpPr>
          <p:nvPr>
            <p:ph type="ftr" sz="quarter" idx="10"/>
          </p:nvPr>
        </p:nvSpPr>
        <p:spPr/>
        <p:txBody>
          <a:bodyPr/>
          <a:lstStyle>
            <a:lvl1pPr>
              <a:defRPr/>
            </a:lvl1pPr>
          </a:lstStyle>
          <a:p>
            <a:r>
              <a:rPr lang="en-US" altLang="zh-CN"/>
              <a:t>Footer</a:t>
            </a:r>
          </a:p>
        </p:txBody>
      </p:sp>
    </p:spTree>
    <p:extLst>
      <p:ext uri="{BB962C8B-B14F-4D97-AF65-F5344CB8AC3E}">
        <p14:creationId xmlns:p14="http://schemas.microsoft.com/office/powerpoint/2010/main" val="2428453506"/>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609600" y="1600200"/>
            <a:ext cx="54102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6172200" y="1600200"/>
            <a:ext cx="54102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p:cNvSpPr>
            <a:spLocks noGrp="1"/>
          </p:cNvSpPr>
          <p:nvPr>
            <p:ph type="dt" sz="half" idx="10"/>
          </p:nvPr>
        </p:nvSpPr>
        <p:spPr/>
        <p:txBody>
          <a:bodyPr/>
          <a:lstStyle>
            <a:lvl1pPr>
              <a:defRPr/>
            </a:lvl1pPr>
          </a:lstStyle>
          <a:p>
            <a:fld id="{103D8DF7-8902-491F-8DDC-8F0A05901DA3}" type="datetime1">
              <a:rPr lang="en-US" altLang="zh-CN"/>
              <a:pPr/>
              <a:t>7/12/2024</a:t>
            </a:fld>
            <a:endParaRPr lang="en-US" altLang="zh-CN"/>
          </a:p>
        </p:txBody>
      </p:sp>
      <p:sp>
        <p:nvSpPr>
          <p:cNvPr id="6" name="页脚占位符 5"/>
          <p:cNvSpPr>
            <a:spLocks noGrp="1"/>
          </p:cNvSpPr>
          <p:nvPr>
            <p:ph type="ftr" sz="quarter" idx="11"/>
          </p:nvPr>
        </p:nvSpPr>
        <p:spPr/>
        <p:txBody>
          <a:bodyPr/>
          <a:lstStyle>
            <a:lvl1pPr>
              <a:defRPr/>
            </a:lvl1pPr>
          </a:lstStyle>
          <a:p>
            <a:r>
              <a:rPr lang="en-US" altLang="zh-CN"/>
              <a:t>1</a:t>
            </a:r>
          </a:p>
        </p:txBody>
      </p:sp>
      <p:sp>
        <p:nvSpPr>
          <p:cNvPr id="7" name="灯片编号占位符 6"/>
          <p:cNvSpPr>
            <a:spLocks noGrp="1"/>
          </p:cNvSpPr>
          <p:nvPr>
            <p:ph type="sldNum" sz="quarter" idx="12"/>
          </p:nvPr>
        </p:nvSpPr>
        <p:spPr/>
        <p:txBody>
          <a:bodyPr/>
          <a:lstStyle>
            <a:lvl1pPr>
              <a:defRPr/>
            </a:lvl1pPr>
          </a:lstStyle>
          <a:p>
            <a:fld id="{BCAA574F-B216-48D4-82B9-4B6D27F5D142}" type="slidenum">
              <a:rPr lang="en-US" altLang="en-US"/>
              <a:pPr/>
              <a:t>‹#›</a:t>
            </a:fld>
            <a:endParaRPr lang="en-US" altLang="en-US"/>
          </a:p>
        </p:txBody>
      </p:sp>
    </p:spTree>
    <p:extLst>
      <p:ext uri="{BB962C8B-B14F-4D97-AF65-F5344CB8AC3E}">
        <p14:creationId xmlns:p14="http://schemas.microsoft.com/office/powerpoint/2010/main" val="2486704616"/>
      </p:ext>
    </p:extLst>
  </p:cSld>
  <p:clrMapOvr>
    <a:masterClrMapping/>
  </p:clrMapOvr>
</p:sldLayout>
</file>

<file path=ppt/slideLayouts/slideLayout260.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页脚占位符 1"/>
          <p:cNvSpPr>
            <a:spLocks noGrp="1"/>
          </p:cNvSpPr>
          <p:nvPr>
            <p:ph type="ftr" sz="quarter" idx="10"/>
          </p:nvPr>
        </p:nvSpPr>
        <p:spPr/>
        <p:txBody>
          <a:bodyPr/>
          <a:lstStyle>
            <a:lvl1pPr>
              <a:defRPr/>
            </a:lvl1pPr>
          </a:lstStyle>
          <a:p>
            <a:r>
              <a:rPr lang="en-US" altLang="zh-CN"/>
              <a:t>Footer</a:t>
            </a:r>
          </a:p>
        </p:txBody>
      </p:sp>
    </p:spTree>
    <p:extLst>
      <p:ext uri="{BB962C8B-B14F-4D97-AF65-F5344CB8AC3E}">
        <p14:creationId xmlns:p14="http://schemas.microsoft.com/office/powerpoint/2010/main" val="3430091717"/>
      </p:ext>
    </p:extLst>
  </p:cSld>
  <p:clrMapOvr>
    <a:masterClrMapping/>
  </p:clrMapOvr>
</p:sldLayout>
</file>

<file path=ppt/slideLayouts/slideLayout261.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609600" y="273050"/>
            <a:ext cx="4011613" cy="1162050"/>
          </a:xfrm>
        </p:spPr>
        <p:txBody>
          <a:bodyPr anchor="b"/>
          <a:lstStyle>
            <a:lvl1pPr algn="l">
              <a:defRPr sz="2000" b="1"/>
            </a:lvl1pPr>
          </a:lstStyle>
          <a:p>
            <a:r>
              <a:rPr lang="zh-CN" altLang="en-US"/>
              <a:t>单击此处编辑母版标题样式</a:t>
            </a:r>
          </a:p>
        </p:txBody>
      </p:sp>
      <p:sp>
        <p:nvSpPr>
          <p:cNvPr id="3" name="内容占位符 2"/>
          <p:cNvSpPr>
            <a:spLocks noGrp="1"/>
          </p:cNvSpPr>
          <p:nvPr>
            <p:ph idx="1"/>
          </p:nvPr>
        </p:nvSpPr>
        <p:spPr>
          <a:xfrm>
            <a:off x="4767263" y="273050"/>
            <a:ext cx="681513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609600" y="1435100"/>
            <a:ext cx="40116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p>
        </p:txBody>
      </p:sp>
      <p:sp>
        <p:nvSpPr>
          <p:cNvPr id="5" name="页脚占位符 4"/>
          <p:cNvSpPr>
            <a:spLocks noGrp="1"/>
          </p:cNvSpPr>
          <p:nvPr>
            <p:ph type="ftr" sz="quarter" idx="10"/>
          </p:nvPr>
        </p:nvSpPr>
        <p:spPr/>
        <p:txBody>
          <a:bodyPr/>
          <a:lstStyle>
            <a:lvl1pPr>
              <a:defRPr/>
            </a:lvl1pPr>
          </a:lstStyle>
          <a:p>
            <a:r>
              <a:rPr lang="en-US" altLang="zh-CN"/>
              <a:t>Footer</a:t>
            </a:r>
          </a:p>
        </p:txBody>
      </p:sp>
    </p:spTree>
    <p:extLst>
      <p:ext uri="{BB962C8B-B14F-4D97-AF65-F5344CB8AC3E}">
        <p14:creationId xmlns:p14="http://schemas.microsoft.com/office/powerpoint/2010/main" val="661186293"/>
      </p:ext>
    </p:extLst>
  </p:cSld>
  <p:clrMapOvr>
    <a:masterClrMapping/>
  </p:clrMapOvr>
</p:sldLayout>
</file>

<file path=ppt/slideLayouts/slideLayout262.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2389188" y="4800600"/>
            <a:ext cx="7315200" cy="566738"/>
          </a:xfrm>
        </p:spPr>
        <p:txBody>
          <a:bodyPr anchor="b"/>
          <a:lstStyle>
            <a:lvl1pPr algn="l">
              <a:defRPr sz="2000" b="1"/>
            </a:lvl1pPr>
          </a:lstStyle>
          <a:p>
            <a:r>
              <a:rPr lang="zh-CN" altLang="en-US"/>
              <a:t>单击此处编辑母版标题样式</a:t>
            </a:r>
          </a:p>
        </p:txBody>
      </p:sp>
      <p:sp>
        <p:nvSpPr>
          <p:cNvPr id="3" name="图片占位符 2"/>
          <p:cNvSpPr>
            <a:spLocks noGrp="1"/>
          </p:cNvSpPr>
          <p:nvPr>
            <p:ph type="pic" idx="1"/>
          </p:nvPr>
        </p:nvSpPr>
        <p:spPr>
          <a:xfrm>
            <a:off x="2389188"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2389188"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p>
        </p:txBody>
      </p:sp>
      <p:sp>
        <p:nvSpPr>
          <p:cNvPr id="5" name="页脚占位符 4"/>
          <p:cNvSpPr>
            <a:spLocks noGrp="1"/>
          </p:cNvSpPr>
          <p:nvPr>
            <p:ph type="ftr" sz="quarter" idx="10"/>
          </p:nvPr>
        </p:nvSpPr>
        <p:spPr/>
        <p:txBody>
          <a:bodyPr/>
          <a:lstStyle>
            <a:lvl1pPr>
              <a:defRPr/>
            </a:lvl1pPr>
          </a:lstStyle>
          <a:p>
            <a:r>
              <a:rPr lang="en-US" altLang="zh-CN"/>
              <a:t>Footer</a:t>
            </a:r>
          </a:p>
        </p:txBody>
      </p:sp>
    </p:spTree>
    <p:extLst>
      <p:ext uri="{BB962C8B-B14F-4D97-AF65-F5344CB8AC3E}">
        <p14:creationId xmlns:p14="http://schemas.microsoft.com/office/powerpoint/2010/main" val="1976493620"/>
      </p:ext>
    </p:extLst>
  </p:cSld>
  <p:clrMapOvr>
    <a:masterClrMapping/>
  </p:clrMapOvr>
</p:sldLayout>
</file>

<file path=ppt/slideLayouts/slideLayout263.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页脚占位符 3"/>
          <p:cNvSpPr>
            <a:spLocks noGrp="1"/>
          </p:cNvSpPr>
          <p:nvPr>
            <p:ph type="ftr" sz="quarter" idx="10"/>
          </p:nvPr>
        </p:nvSpPr>
        <p:spPr/>
        <p:txBody>
          <a:bodyPr/>
          <a:lstStyle>
            <a:lvl1pPr>
              <a:defRPr/>
            </a:lvl1pPr>
          </a:lstStyle>
          <a:p>
            <a:r>
              <a:rPr lang="en-US" altLang="zh-CN"/>
              <a:t>Footer</a:t>
            </a:r>
          </a:p>
        </p:txBody>
      </p:sp>
    </p:spTree>
    <p:extLst>
      <p:ext uri="{BB962C8B-B14F-4D97-AF65-F5344CB8AC3E}">
        <p14:creationId xmlns:p14="http://schemas.microsoft.com/office/powerpoint/2010/main" val="3842579676"/>
      </p:ext>
    </p:extLst>
  </p:cSld>
  <p:clrMapOvr>
    <a:masterClrMapping/>
  </p:clrMapOvr>
</p:sldLayout>
</file>

<file path=ppt/slideLayouts/slideLayout264.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912225" y="0"/>
            <a:ext cx="2816225" cy="6218238"/>
          </a:xfr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458788" y="0"/>
            <a:ext cx="8301037" cy="6218238"/>
          </a:xfr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页脚占位符 3"/>
          <p:cNvSpPr>
            <a:spLocks noGrp="1"/>
          </p:cNvSpPr>
          <p:nvPr>
            <p:ph type="ftr" sz="quarter" idx="10"/>
          </p:nvPr>
        </p:nvSpPr>
        <p:spPr/>
        <p:txBody>
          <a:bodyPr/>
          <a:lstStyle>
            <a:lvl1pPr>
              <a:defRPr/>
            </a:lvl1pPr>
          </a:lstStyle>
          <a:p>
            <a:r>
              <a:rPr lang="en-US" altLang="zh-CN"/>
              <a:t>Footer</a:t>
            </a:r>
          </a:p>
        </p:txBody>
      </p:sp>
    </p:spTree>
    <p:extLst>
      <p:ext uri="{BB962C8B-B14F-4D97-AF65-F5344CB8AC3E}">
        <p14:creationId xmlns:p14="http://schemas.microsoft.com/office/powerpoint/2010/main" val="3799881707"/>
      </p:ext>
    </p:extLst>
  </p:cSld>
  <p:clrMapOvr>
    <a:masterClrMapping/>
  </p:clrMapOvr>
</p:sldLayout>
</file>

<file path=ppt/slideLayouts/slideLayout265.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914400" y="2130425"/>
            <a:ext cx="10363200" cy="1470025"/>
          </a:xfrm>
        </p:spPr>
        <p:txBody>
          <a:bodyPr/>
          <a:lstStyle/>
          <a:p>
            <a:r>
              <a:rPr lang="zh-CN" altLang="en-US"/>
              <a:t>单击此处编辑母版标题样式</a:t>
            </a:r>
          </a:p>
        </p:txBody>
      </p:sp>
      <p:sp>
        <p:nvSpPr>
          <p:cNvPr id="3" name="副标题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zh-CN" altLang="en-US"/>
              <a:t>单击此处编辑母版副标题样式</a:t>
            </a:r>
          </a:p>
        </p:txBody>
      </p:sp>
      <p:sp>
        <p:nvSpPr>
          <p:cNvPr id="4" name="页脚占位符 3"/>
          <p:cNvSpPr>
            <a:spLocks noGrp="1"/>
          </p:cNvSpPr>
          <p:nvPr>
            <p:ph type="ftr" sz="quarter" idx="10"/>
          </p:nvPr>
        </p:nvSpPr>
        <p:spPr/>
        <p:txBody>
          <a:bodyPr/>
          <a:lstStyle>
            <a:lvl1pPr>
              <a:defRPr/>
            </a:lvl1pPr>
          </a:lstStyle>
          <a:p>
            <a:r>
              <a:rPr lang="en-US" altLang="zh-CN"/>
              <a:t>Footer</a:t>
            </a:r>
          </a:p>
        </p:txBody>
      </p:sp>
    </p:spTree>
    <p:extLst>
      <p:ext uri="{BB962C8B-B14F-4D97-AF65-F5344CB8AC3E}">
        <p14:creationId xmlns:p14="http://schemas.microsoft.com/office/powerpoint/2010/main" val="3706246741"/>
      </p:ext>
    </p:extLst>
  </p:cSld>
  <p:clrMapOvr>
    <a:masterClrMapping/>
  </p:clrMapOvr>
</p:sldLayout>
</file>

<file path=ppt/slideLayouts/slideLayout266.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页脚占位符 3"/>
          <p:cNvSpPr>
            <a:spLocks noGrp="1"/>
          </p:cNvSpPr>
          <p:nvPr>
            <p:ph type="ftr" sz="quarter" idx="10"/>
          </p:nvPr>
        </p:nvSpPr>
        <p:spPr/>
        <p:txBody>
          <a:bodyPr/>
          <a:lstStyle>
            <a:lvl1pPr>
              <a:defRPr/>
            </a:lvl1pPr>
          </a:lstStyle>
          <a:p>
            <a:r>
              <a:rPr lang="en-US" altLang="zh-CN"/>
              <a:t>Footer</a:t>
            </a:r>
          </a:p>
        </p:txBody>
      </p:sp>
    </p:spTree>
    <p:extLst>
      <p:ext uri="{BB962C8B-B14F-4D97-AF65-F5344CB8AC3E}">
        <p14:creationId xmlns:p14="http://schemas.microsoft.com/office/powerpoint/2010/main" val="2957193883"/>
      </p:ext>
    </p:extLst>
  </p:cSld>
  <p:clrMapOvr>
    <a:masterClrMapping/>
  </p:clrMapOvr>
</p:sldLayout>
</file>

<file path=ppt/slideLayouts/slideLayout267.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963613" y="4406900"/>
            <a:ext cx="10363200" cy="1362075"/>
          </a:xfrm>
        </p:spPr>
        <p:txBody>
          <a:bodyPr anchor="t"/>
          <a:lstStyle>
            <a:lvl1pPr algn="l">
              <a:defRPr sz="4000" b="1" cap="all"/>
            </a:lvl1pPr>
          </a:lstStyle>
          <a:p>
            <a:r>
              <a:rPr lang="zh-CN" altLang="en-US"/>
              <a:t>单击此处编辑母版标题样式</a:t>
            </a:r>
          </a:p>
        </p:txBody>
      </p:sp>
      <p:sp>
        <p:nvSpPr>
          <p:cNvPr id="3" name="文本占位符 2"/>
          <p:cNvSpPr>
            <a:spLocks noGrp="1"/>
          </p:cNvSpPr>
          <p:nvPr>
            <p:ph type="body" idx="1"/>
          </p:nvPr>
        </p:nvSpPr>
        <p:spPr>
          <a:xfrm>
            <a:off x="963613"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CN" altLang="en-US"/>
              <a:t>单击此处编辑母版文本样式</a:t>
            </a:r>
          </a:p>
        </p:txBody>
      </p:sp>
      <p:sp>
        <p:nvSpPr>
          <p:cNvPr id="4" name="页脚占位符 3"/>
          <p:cNvSpPr>
            <a:spLocks noGrp="1"/>
          </p:cNvSpPr>
          <p:nvPr>
            <p:ph type="ftr" sz="quarter" idx="10"/>
          </p:nvPr>
        </p:nvSpPr>
        <p:spPr/>
        <p:txBody>
          <a:bodyPr/>
          <a:lstStyle>
            <a:lvl1pPr>
              <a:defRPr/>
            </a:lvl1pPr>
          </a:lstStyle>
          <a:p>
            <a:r>
              <a:rPr lang="en-US" altLang="zh-CN"/>
              <a:t>Footer</a:t>
            </a:r>
          </a:p>
        </p:txBody>
      </p:sp>
    </p:spTree>
    <p:extLst>
      <p:ext uri="{BB962C8B-B14F-4D97-AF65-F5344CB8AC3E}">
        <p14:creationId xmlns:p14="http://schemas.microsoft.com/office/powerpoint/2010/main" val="3158459063"/>
      </p:ext>
    </p:extLst>
  </p:cSld>
  <p:clrMapOvr>
    <a:masterClrMapping/>
  </p:clrMapOvr>
</p:sldLayout>
</file>

<file path=ppt/slideLayouts/slideLayout268.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463550" y="1279525"/>
            <a:ext cx="5556250" cy="493871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6172200" y="1279525"/>
            <a:ext cx="5556250" cy="493871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页脚占位符 4"/>
          <p:cNvSpPr>
            <a:spLocks noGrp="1"/>
          </p:cNvSpPr>
          <p:nvPr>
            <p:ph type="ftr" sz="quarter" idx="10"/>
          </p:nvPr>
        </p:nvSpPr>
        <p:spPr/>
        <p:txBody>
          <a:bodyPr/>
          <a:lstStyle>
            <a:lvl1pPr>
              <a:defRPr/>
            </a:lvl1pPr>
          </a:lstStyle>
          <a:p>
            <a:r>
              <a:rPr lang="en-US" altLang="zh-CN"/>
              <a:t>Footer</a:t>
            </a:r>
          </a:p>
        </p:txBody>
      </p:sp>
    </p:spTree>
    <p:extLst>
      <p:ext uri="{BB962C8B-B14F-4D97-AF65-F5344CB8AC3E}">
        <p14:creationId xmlns:p14="http://schemas.microsoft.com/office/powerpoint/2010/main" val="475989742"/>
      </p:ext>
    </p:extLst>
  </p:cSld>
  <p:clrMapOvr>
    <a:masterClrMapping/>
  </p:clrMapOvr>
</p:sldLayout>
</file>

<file path=ppt/slideLayouts/slideLayout269.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p:spPr>
        <p:txBody>
          <a:bodyPr/>
          <a:lstStyle>
            <a:lvl1pPr>
              <a:defRPr/>
            </a:lvl1pPr>
          </a:lstStyle>
          <a:p>
            <a:r>
              <a:rPr lang="zh-CN" altLang="en-US"/>
              <a:t>单击此处编辑母版标题样式</a:t>
            </a:r>
          </a:p>
        </p:txBody>
      </p:sp>
      <p:sp>
        <p:nvSpPr>
          <p:cNvPr id="3" name="文本占位符 2"/>
          <p:cNvSpPr>
            <a:spLocks noGrp="1"/>
          </p:cNvSpPr>
          <p:nvPr>
            <p:ph type="body" idx="1"/>
          </p:nvPr>
        </p:nvSpPr>
        <p:spPr>
          <a:xfrm>
            <a:off x="609600" y="1535113"/>
            <a:ext cx="53863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609600" y="2174875"/>
            <a:ext cx="53863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6192838" y="1535113"/>
            <a:ext cx="5389562"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6192838" y="2174875"/>
            <a:ext cx="5389562"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页脚占位符 6"/>
          <p:cNvSpPr>
            <a:spLocks noGrp="1"/>
          </p:cNvSpPr>
          <p:nvPr>
            <p:ph type="ftr" sz="quarter" idx="10"/>
          </p:nvPr>
        </p:nvSpPr>
        <p:spPr/>
        <p:txBody>
          <a:bodyPr/>
          <a:lstStyle>
            <a:lvl1pPr>
              <a:defRPr/>
            </a:lvl1pPr>
          </a:lstStyle>
          <a:p>
            <a:r>
              <a:rPr lang="en-US" altLang="zh-CN"/>
              <a:t>Footer</a:t>
            </a:r>
          </a:p>
        </p:txBody>
      </p:sp>
    </p:spTree>
    <p:extLst>
      <p:ext uri="{BB962C8B-B14F-4D97-AF65-F5344CB8AC3E}">
        <p14:creationId xmlns:p14="http://schemas.microsoft.com/office/powerpoint/2010/main" val="4235622484"/>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lvl1pPr>
              <a:defRPr/>
            </a:lvl1pPr>
          </a:lstStyle>
          <a:p>
            <a:r>
              <a:rPr lang="zh-CN" altLang="en-US"/>
              <a:t>单击此处编辑母版标题样式</a:t>
            </a:r>
          </a:p>
        </p:txBody>
      </p:sp>
      <p:sp>
        <p:nvSpPr>
          <p:cNvPr id="3" name="文本占位符 2"/>
          <p:cNvSpPr>
            <a:spLocks noGrp="1"/>
          </p:cNvSpPr>
          <p:nvPr>
            <p:ph type="body" idx="1"/>
          </p:nvPr>
        </p:nvSpPr>
        <p:spPr>
          <a:xfrm>
            <a:off x="609600" y="1535113"/>
            <a:ext cx="53863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609600" y="2174875"/>
            <a:ext cx="53863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6192838" y="1535113"/>
            <a:ext cx="5389562"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6192838" y="2174875"/>
            <a:ext cx="5389562"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p:txBody>
          <a:bodyPr/>
          <a:lstStyle>
            <a:lvl1pPr>
              <a:defRPr/>
            </a:lvl1pPr>
          </a:lstStyle>
          <a:p>
            <a:fld id="{8FB29E6C-724B-4FFE-A0E2-ACD2880F0DD5}" type="datetime1">
              <a:rPr lang="en-US" altLang="zh-CN"/>
              <a:pPr/>
              <a:t>7/12/2024</a:t>
            </a:fld>
            <a:endParaRPr lang="en-US" altLang="zh-CN"/>
          </a:p>
        </p:txBody>
      </p:sp>
      <p:sp>
        <p:nvSpPr>
          <p:cNvPr id="8" name="页脚占位符 7"/>
          <p:cNvSpPr>
            <a:spLocks noGrp="1"/>
          </p:cNvSpPr>
          <p:nvPr>
            <p:ph type="ftr" sz="quarter" idx="11"/>
          </p:nvPr>
        </p:nvSpPr>
        <p:spPr/>
        <p:txBody>
          <a:bodyPr/>
          <a:lstStyle>
            <a:lvl1pPr>
              <a:defRPr/>
            </a:lvl1pPr>
          </a:lstStyle>
          <a:p>
            <a:r>
              <a:rPr lang="en-US" altLang="zh-CN"/>
              <a:t>1</a:t>
            </a:r>
          </a:p>
        </p:txBody>
      </p:sp>
      <p:sp>
        <p:nvSpPr>
          <p:cNvPr id="9" name="灯片编号占位符 8"/>
          <p:cNvSpPr>
            <a:spLocks noGrp="1"/>
          </p:cNvSpPr>
          <p:nvPr>
            <p:ph type="sldNum" sz="quarter" idx="12"/>
          </p:nvPr>
        </p:nvSpPr>
        <p:spPr/>
        <p:txBody>
          <a:bodyPr/>
          <a:lstStyle>
            <a:lvl1pPr>
              <a:defRPr/>
            </a:lvl1pPr>
          </a:lstStyle>
          <a:p>
            <a:fld id="{E9B12FA1-6C54-4CA4-AE7A-7E412E419167}" type="slidenum">
              <a:rPr lang="en-US" altLang="en-US"/>
              <a:pPr/>
              <a:t>‹#›</a:t>
            </a:fld>
            <a:endParaRPr lang="en-US" altLang="en-US"/>
          </a:p>
        </p:txBody>
      </p:sp>
    </p:spTree>
    <p:extLst>
      <p:ext uri="{BB962C8B-B14F-4D97-AF65-F5344CB8AC3E}">
        <p14:creationId xmlns:p14="http://schemas.microsoft.com/office/powerpoint/2010/main" val="2444149874"/>
      </p:ext>
    </p:extLst>
  </p:cSld>
  <p:clrMapOvr>
    <a:masterClrMapping/>
  </p:clrMapOvr>
</p:sldLayout>
</file>

<file path=ppt/slideLayouts/slideLayout270.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页脚占位符 2"/>
          <p:cNvSpPr>
            <a:spLocks noGrp="1"/>
          </p:cNvSpPr>
          <p:nvPr>
            <p:ph type="ftr" sz="quarter" idx="10"/>
          </p:nvPr>
        </p:nvSpPr>
        <p:spPr/>
        <p:txBody>
          <a:bodyPr/>
          <a:lstStyle>
            <a:lvl1pPr>
              <a:defRPr/>
            </a:lvl1pPr>
          </a:lstStyle>
          <a:p>
            <a:r>
              <a:rPr lang="en-US" altLang="zh-CN"/>
              <a:t>Footer</a:t>
            </a:r>
          </a:p>
        </p:txBody>
      </p:sp>
    </p:spTree>
    <p:extLst>
      <p:ext uri="{BB962C8B-B14F-4D97-AF65-F5344CB8AC3E}">
        <p14:creationId xmlns:p14="http://schemas.microsoft.com/office/powerpoint/2010/main" val="3374849269"/>
      </p:ext>
    </p:extLst>
  </p:cSld>
  <p:clrMapOvr>
    <a:masterClrMapping/>
  </p:clrMapOvr>
</p:sldLayout>
</file>

<file path=ppt/slideLayouts/slideLayout271.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页脚占位符 1"/>
          <p:cNvSpPr>
            <a:spLocks noGrp="1"/>
          </p:cNvSpPr>
          <p:nvPr>
            <p:ph type="ftr" sz="quarter" idx="10"/>
          </p:nvPr>
        </p:nvSpPr>
        <p:spPr/>
        <p:txBody>
          <a:bodyPr/>
          <a:lstStyle>
            <a:lvl1pPr>
              <a:defRPr/>
            </a:lvl1pPr>
          </a:lstStyle>
          <a:p>
            <a:r>
              <a:rPr lang="en-US" altLang="zh-CN"/>
              <a:t>Footer</a:t>
            </a:r>
          </a:p>
        </p:txBody>
      </p:sp>
    </p:spTree>
    <p:extLst>
      <p:ext uri="{BB962C8B-B14F-4D97-AF65-F5344CB8AC3E}">
        <p14:creationId xmlns:p14="http://schemas.microsoft.com/office/powerpoint/2010/main" val="1053654910"/>
      </p:ext>
    </p:extLst>
  </p:cSld>
  <p:clrMapOvr>
    <a:masterClrMapping/>
  </p:clrMapOvr>
</p:sldLayout>
</file>

<file path=ppt/slideLayouts/slideLayout272.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609600" y="273050"/>
            <a:ext cx="4011613" cy="1162050"/>
          </a:xfrm>
        </p:spPr>
        <p:txBody>
          <a:bodyPr anchor="b"/>
          <a:lstStyle>
            <a:lvl1pPr algn="l">
              <a:defRPr sz="2000" b="1"/>
            </a:lvl1pPr>
          </a:lstStyle>
          <a:p>
            <a:r>
              <a:rPr lang="zh-CN" altLang="en-US"/>
              <a:t>单击此处编辑母版标题样式</a:t>
            </a:r>
          </a:p>
        </p:txBody>
      </p:sp>
      <p:sp>
        <p:nvSpPr>
          <p:cNvPr id="3" name="内容占位符 2"/>
          <p:cNvSpPr>
            <a:spLocks noGrp="1"/>
          </p:cNvSpPr>
          <p:nvPr>
            <p:ph idx="1"/>
          </p:nvPr>
        </p:nvSpPr>
        <p:spPr>
          <a:xfrm>
            <a:off x="4767263" y="273050"/>
            <a:ext cx="681513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609600" y="1435100"/>
            <a:ext cx="40116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p>
        </p:txBody>
      </p:sp>
      <p:sp>
        <p:nvSpPr>
          <p:cNvPr id="5" name="页脚占位符 4"/>
          <p:cNvSpPr>
            <a:spLocks noGrp="1"/>
          </p:cNvSpPr>
          <p:nvPr>
            <p:ph type="ftr" sz="quarter" idx="10"/>
          </p:nvPr>
        </p:nvSpPr>
        <p:spPr/>
        <p:txBody>
          <a:bodyPr/>
          <a:lstStyle>
            <a:lvl1pPr>
              <a:defRPr/>
            </a:lvl1pPr>
          </a:lstStyle>
          <a:p>
            <a:r>
              <a:rPr lang="en-US" altLang="zh-CN"/>
              <a:t>Footer</a:t>
            </a:r>
          </a:p>
        </p:txBody>
      </p:sp>
    </p:spTree>
    <p:extLst>
      <p:ext uri="{BB962C8B-B14F-4D97-AF65-F5344CB8AC3E}">
        <p14:creationId xmlns:p14="http://schemas.microsoft.com/office/powerpoint/2010/main" val="1132196381"/>
      </p:ext>
    </p:extLst>
  </p:cSld>
  <p:clrMapOvr>
    <a:masterClrMapping/>
  </p:clrMapOvr>
</p:sldLayout>
</file>

<file path=ppt/slideLayouts/slideLayout273.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2389188" y="4800600"/>
            <a:ext cx="7315200" cy="566738"/>
          </a:xfrm>
        </p:spPr>
        <p:txBody>
          <a:bodyPr anchor="b"/>
          <a:lstStyle>
            <a:lvl1pPr algn="l">
              <a:defRPr sz="2000" b="1"/>
            </a:lvl1pPr>
          </a:lstStyle>
          <a:p>
            <a:r>
              <a:rPr lang="zh-CN" altLang="en-US"/>
              <a:t>单击此处编辑母版标题样式</a:t>
            </a:r>
          </a:p>
        </p:txBody>
      </p:sp>
      <p:sp>
        <p:nvSpPr>
          <p:cNvPr id="3" name="图片占位符 2"/>
          <p:cNvSpPr>
            <a:spLocks noGrp="1"/>
          </p:cNvSpPr>
          <p:nvPr>
            <p:ph type="pic" idx="1"/>
          </p:nvPr>
        </p:nvSpPr>
        <p:spPr>
          <a:xfrm>
            <a:off x="2389188"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2389188"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p>
        </p:txBody>
      </p:sp>
      <p:sp>
        <p:nvSpPr>
          <p:cNvPr id="5" name="页脚占位符 4"/>
          <p:cNvSpPr>
            <a:spLocks noGrp="1"/>
          </p:cNvSpPr>
          <p:nvPr>
            <p:ph type="ftr" sz="quarter" idx="10"/>
          </p:nvPr>
        </p:nvSpPr>
        <p:spPr/>
        <p:txBody>
          <a:bodyPr/>
          <a:lstStyle>
            <a:lvl1pPr>
              <a:defRPr/>
            </a:lvl1pPr>
          </a:lstStyle>
          <a:p>
            <a:r>
              <a:rPr lang="en-US" altLang="zh-CN"/>
              <a:t>Footer</a:t>
            </a:r>
          </a:p>
        </p:txBody>
      </p:sp>
    </p:spTree>
    <p:extLst>
      <p:ext uri="{BB962C8B-B14F-4D97-AF65-F5344CB8AC3E}">
        <p14:creationId xmlns:p14="http://schemas.microsoft.com/office/powerpoint/2010/main" val="3773879752"/>
      </p:ext>
    </p:extLst>
  </p:cSld>
  <p:clrMapOvr>
    <a:masterClrMapping/>
  </p:clrMapOvr>
</p:sldLayout>
</file>

<file path=ppt/slideLayouts/slideLayout274.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页脚占位符 3"/>
          <p:cNvSpPr>
            <a:spLocks noGrp="1"/>
          </p:cNvSpPr>
          <p:nvPr>
            <p:ph type="ftr" sz="quarter" idx="10"/>
          </p:nvPr>
        </p:nvSpPr>
        <p:spPr/>
        <p:txBody>
          <a:bodyPr/>
          <a:lstStyle>
            <a:lvl1pPr>
              <a:defRPr/>
            </a:lvl1pPr>
          </a:lstStyle>
          <a:p>
            <a:r>
              <a:rPr lang="en-US" altLang="zh-CN"/>
              <a:t>Footer</a:t>
            </a:r>
          </a:p>
        </p:txBody>
      </p:sp>
    </p:spTree>
    <p:extLst>
      <p:ext uri="{BB962C8B-B14F-4D97-AF65-F5344CB8AC3E}">
        <p14:creationId xmlns:p14="http://schemas.microsoft.com/office/powerpoint/2010/main" val="2924255439"/>
      </p:ext>
    </p:extLst>
  </p:cSld>
  <p:clrMapOvr>
    <a:masterClrMapping/>
  </p:clrMapOvr>
</p:sldLayout>
</file>

<file path=ppt/slideLayouts/slideLayout275.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912225" y="0"/>
            <a:ext cx="2816225" cy="6218238"/>
          </a:xfr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458788" y="0"/>
            <a:ext cx="8301037" cy="6218238"/>
          </a:xfr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页脚占位符 3"/>
          <p:cNvSpPr>
            <a:spLocks noGrp="1"/>
          </p:cNvSpPr>
          <p:nvPr>
            <p:ph type="ftr" sz="quarter" idx="10"/>
          </p:nvPr>
        </p:nvSpPr>
        <p:spPr/>
        <p:txBody>
          <a:bodyPr/>
          <a:lstStyle>
            <a:lvl1pPr>
              <a:defRPr/>
            </a:lvl1pPr>
          </a:lstStyle>
          <a:p>
            <a:r>
              <a:rPr lang="en-US" altLang="zh-CN"/>
              <a:t>Footer</a:t>
            </a:r>
          </a:p>
        </p:txBody>
      </p:sp>
    </p:spTree>
    <p:extLst>
      <p:ext uri="{BB962C8B-B14F-4D97-AF65-F5344CB8AC3E}">
        <p14:creationId xmlns:p14="http://schemas.microsoft.com/office/powerpoint/2010/main" val="116981035"/>
      </p:ext>
    </p:extLst>
  </p:cSld>
  <p:clrMapOvr>
    <a:masterClrMapping/>
  </p:clrMapOvr>
</p:sldLayout>
</file>

<file path=ppt/slideLayouts/slideLayout276.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914400" y="2130425"/>
            <a:ext cx="10363200" cy="1470025"/>
          </a:xfrm>
        </p:spPr>
        <p:txBody>
          <a:bodyPr/>
          <a:lstStyle/>
          <a:p>
            <a:r>
              <a:rPr lang="zh-CN" altLang="en-US"/>
              <a:t>单击此处编辑母版标题样式</a:t>
            </a:r>
          </a:p>
        </p:txBody>
      </p:sp>
      <p:sp>
        <p:nvSpPr>
          <p:cNvPr id="3" name="副标题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zh-CN" altLang="en-US"/>
              <a:t>单击此处编辑母版副标题样式</a:t>
            </a:r>
          </a:p>
        </p:txBody>
      </p:sp>
      <p:sp>
        <p:nvSpPr>
          <p:cNvPr id="4" name="页脚占位符 3"/>
          <p:cNvSpPr>
            <a:spLocks noGrp="1"/>
          </p:cNvSpPr>
          <p:nvPr>
            <p:ph type="ftr" sz="quarter" idx="10"/>
          </p:nvPr>
        </p:nvSpPr>
        <p:spPr/>
        <p:txBody>
          <a:bodyPr/>
          <a:lstStyle>
            <a:lvl1pPr>
              <a:defRPr/>
            </a:lvl1pPr>
          </a:lstStyle>
          <a:p>
            <a:r>
              <a:rPr lang="en-US" altLang="zh-CN"/>
              <a:t>Footer</a:t>
            </a:r>
          </a:p>
        </p:txBody>
      </p:sp>
    </p:spTree>
    <p:extLst>
      <p:ext uri="{BB962C8B-B14F-4D97-AF65-F5344CB8AC3E}">
        <p14:creationId xmlns:p14="http://schemas.microsoft.com/office/powerpoint/2010/main" val="2291513633"/>
      </p:ext>
    </p:extLst>
  </p:cSld>
  <p:clrMapOvr>
    <a:masterClrMapping/>
  </p:clrMapOvr>
</p:sldLayout>
</file>

<file path=ppt/slideLayouts/slideLayout277.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页脚占位符 3"/>
          <p:cNvSpPr>
            <a:spLocks noGrp="1"/>
          </p:cNvSpPr>
          <p:nvPr>
            <p:ph type="ftr" sz="quarter" idx="10"/>
          </p:nvPr>
        </p:nvSpPr>
        <p:spPr/>
        <p:txBody>
          <a:bodyPr/>
          <a:lstStyle>
            <a:lvl1pPr>
              <a:defRPr/>
            </a:lvl1pPr>
          </a:lstStyle>
          <a:p>
            <a:r>
              <a:rPr lang="en-US" altLang="zh-CN"/>
              <a:t>Footer</a:t>
            </a:r>
          </a:p>
        </p:txBody>
      </p:sp>
    </p:spTree>
    <p:extLst>
      <p:ext uri="{BB962C8B-B14F-4D97-AF65-F5344CB8AC3E}">
        <p14:creationId xmlns:p14="http://schemas.microsoft.com/office/powerpoint/2010/main" val="60952463"/>
      </p:ext>
    </p:extLst>
  </p:cSld>
  <p:clrMapOvr>
    <a:masterClrMapping/>
  </p:clrMapOvr>
</p:sldLayout>
</file>

<file path=ppt/slideLayouts/slideLayout278.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963613" y="4406900"/>
            <a:ext cx="10363200" cy="1362075"/>
          </a:xfrm>
        </p:spPr>
        <p:txBody>
          <a:bodyPr anchor="t"/>
          <a:lstStyle>
            <a:lvl1pPr algn="l">
              <a:defRPr sz="4000" b="1" cap="all"/>
            </a:lvl1pPr>
          </a:lstStyle>
          <a:p>
            <a:r>
              <a:rPr lang="zh-CN" altLang="en-US"/>
              <a:t>单击此处编辑母版标题样式</a:t>
            </a:r>
          </a:p>
        </p:txBody>
      </p:sp>
      <p:sp>
        <p:nvSpPr>
          <p:cNvPr id="3" name="文本占位符 2"/>
          <p:cNvSpPr>
            <a:spLocks noGrp="1"/>
          </p:cNvSpPr>
          <p:nvPr>
            <p:ph type="body" idx="1"/>
          </p:nvPr>
        </p:nvSpPr>
        <p:spPr>
          <a:xfrm>
            <a:off x="963613"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CN" altLang="en-US"/>
              <a:t>单击此处编辑母版文本样式</a:t>
            </a:r>
          </a:p>
        </p:txBody>
      </p:sp>
      <p:sp>
        <p:nvSpPr>
          <p:cNvPr id="4" name="页脚占位符 3"/>
          <p:cNvSpPr>
            <a:spLocks noGrp="1"/>
          </p:cNvSpPr>
          <p:nvPr>
            <p:ph type="ftr" sz="quarter" idx="10"/>
          </p:nvPr>
        </p:nvSpPr>
        <p:spPr/>
        <p:txBody>
          <a:bodyPr/>
          <a:lstStyle>
            <a:lvl1pPr>
              <a:defRPr/>
            </a:lvl1pPr>
          </a:lstStyle>
          <a:p>
            <a:r>
              <a:rPr lang="en-US" altLang="zh-CN"/>
              <a:t>Footer</a:t>
            </a:r>
          </a:p>
        </p:txBody>
      </p:sp>
    </p:spTree>
    <p:extLst>
      <p:ext uri="{BB962C8B-B14F-4D97-AF65-F5344CB8AC3E}">
        <p14:creationId xmlns:p14="http://schemas.microsoft.com/office/powerpoint/2010/main" val="2866515648"/>
      </p:ext>
    </p:extLst>
  </p:cSld>
  <p:clrMapOvr>
    <a:masterClrMapping/>
  </p:clrMapOvr>
</p:sldLayout>
</file>

<file path=ppt/slideLayouts/slideLayout279.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463550" y="1279525"/>
            <a:ext cx="5556250" cy="493871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6172200" y="1279525"/>
            <a:ext cx="5556250" cy="493871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页脚占位符 4"/>
          <p:cNvSpPr>
            <a:spLocks noGrp="1"/>
          </p:cNvSpPr>
          <p:nvPr>
            <p:ph type="ftr" sz="quarter" idx="10"/>
          </p:nvPr>
        </p:nvSpPr>
        <p:spPr/>
        <p:txBody>
          <a:bodyPr/>
          <a:lstStyle>
            <a:lvl1pPr>
              <a:defRPr/>
            </a:lvl1pPr>
          </a:lstStyle>
          <a:p>
            <a:r>
              <a:rPr lang="en-US" altLang="zh-CN"/>
              <a:t>Footer</a:t>
            </a:r>
          </a:p>
        </p:txBody>
      </p:sp>
    </p:spTree>
    <p:extLst>
      <p:ext uri="{BB962C8B-B14F-4D97-AF65-F5344CB8AC3E}">
        <p14:creationId xmlns:p14="http://schemas.microsoft.com/office/powerpoint/2010/main" val="862344354"/>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lvl1pPr>
              <a:defRPr/>
            </a:lvl1pPr>
          </a:lstStyle>
          <a:p>
            <a:fld id="{84488BCE-B34D-412D-B5B8-8CDD8A4C4841}" type="datetime1">
              <a:rPr lang="en-US" altLang="zh-CN"/>
              <a:pPr/>
              <a:t>7/12/2024</a:t>
            </a:fld>
            <a:endParaRPr lang="en-US" altLang="zh-CN"/>
          </a:p>
        </p:txBody>
      </p:sp>
      <p:sp>
        <p:nvSpPr>
          <p:cNvPr id="4" name="页脚占位符 3"/>
          <p:cNvSpPr>
            <a:spLocks noGrp="1"/>
          </p:cNvSpPr>
          <p:nvPr>
            <p:ph type="ftr" sz="quarter" idx="11"/>
          </p:nvPr>
        </p:nvSpPr>
        <p:spPr/>
        <p:txBody>
          <a:bodyPr/>
          <a:lstStyle>
            <a:lvl1pPr>
              <a:defRPr/>
            </a:lvl1pPr>
          </a:lstStyle>
          <a:p>
            <a:r>
              <a:rPr lang="en-US" altLang="zh-CN"/>
              <a:t>1</a:t>
            </a:r>
          </a:p>
        </p:txBody>
      </p:sp>
      <p:sp>
        <p:nvSpPr>
          <p:cNvPr id="5" name="灯片编号占位符 4"/>
          <p:cNvSpPr>
            <a:spLocks noGrp="1"/>
          </p:cNvSpPr>
          <p:nvPr>
            <p:ph type="sldNum" sz="quarter" idx="12"/>
          </p:nvPr>
        </p:nvSpPr>
        <p:spPr/>
        <p:txBody>
          <a:bodyPr/>
          <a:lstStyle>
            <a:lvl1pPr>
              <a:defRPr/>
            </a:lvl1pPr>
          </a:lstStyle>
          <a:p>
            <a:fld id="{7ACD083C-AB43-49B4-838A-565D5434F37E}" type="slidenum">
              <a:rPr lang="en-US" altLang="en-US"/>
              <a:pPr/>
              <a:t>‹#›</a:t>
            </a:fld>
            <a:endParaRPr lang="en-US" altLang="en-US"/>
          </a:p>
        </p:txBody>
      </p:sp>
    </p:spTree>
    <p:extLst>
      <p:ext uri="{BB962C8B-B14F-4D97-AF65-F5344CB8AC3E}">
        <p14:creationId xmlns:p14="http://schemas.microsoft.com/office/powerpoint/2010/main" val="691492469"/>
      </p:ext>
    </p:extLst>
  </p:cSld>
  <p:clrMapOvr>
    <a:masterClrMapping/>
  </p:clrMapOvr>
</p:sldLayout>
</file>

<file path=ppt/slideLayouts/slideLayout280.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p:spPr>
        <p:txBody>
          <a:bodyPr/>
          <a:lstStyle>
            <a:lvl1pPr>
              <a:defRPr/>
            </a:lvl1pPr>
          </a:lstStyle>
          <a:p>
            <a:r>
              <a:rPr lang="zh-CN" altLang="en-US"/>
              <a:t>单击此处编辑母版标题样式</a:t>
            </a:r>
          </a:p>
        </p:txBody>
      </p:sp>
      <p:sp>
        <p:nvSpPr>
          <p:cNvPr id="3" name="文本占位符 2"/>
          <p:cNvSpPr>
            <a:spLocks noGrp="1"/>
          </p:cNvSpPr>
          <p:nvPr>
            <p:ph type="body" idx="1"/>
          </p:nvPr>
        </p:nvSpPr>
        <p:spPr>
          <a:xfrm>
            <a:off x="609600" y="1535113"/>
            <a:ext cx="53863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609600" y="2174875"/>
            <a:ext cx="53863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6192838" y="1535113"/>
            <a:ext cx="5389562"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6192838" y="2174875"/>
            <a:ext cx="5389562"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页脚占位符 6"/>
          <p:cNvSpPr>
            <a:spLocks noGrp="1"/>
          </p:cNvSpPr>
          <p:nvPr>
            <p:ph type="ftr" sz="quarter" idx="10"/>
          </p:nvPr>
        </p:nvSpPr>
        <p:spPr/>
        <p:txBody>
          <a:bodyPr/>
          <a:lstStyle>
            <a:lvl1pPr>
              <a:defRPr/>
            </a:lvl1pPr>
          </a:lstStyle>
          <a:p>
            <a:r>
              <a:rPr lang="en-US" altLang="zh-CN"/>
              <a:t>Footer</a:t>
            </a:r>
          </a:p>
        </p:txBody>
      </p:sp>
    </p:spTree>
    <p:extLst>
      <p:ext uri="{BB962C8B-B14F-4D97-AF65-F5344CB8AC3E}">
        <p14:creationId xmlns:p14="http://schemas.microsoft.com/office/powerpoint/2010/main" val="871765795"/>
      </p:ext>
    </p:extLst>
  </p:cSld>
  <p:clrMapOvr>
    <a:masterClrMapping/>
  </p:clrMapOvr>
</p:sldLayout>
</file>

<file path=ppt/slideLayouts/slideLayout281.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页脚占位符 2"/>
          <p:cNvSpPr>
            <a:spLocks noGrp="1"/>
          </p:cNvSpPr>
          <p:nvPr>
            <p:ph type="ftr" sz="quarter" idx="10"/>
          </p:nvPr>
        </p:nvSpPr>
        <p:spPr/>
        <p:txBody>
          <a:bodyPr/>
          <a:lstStyle>
            <a:lvl1pPr>
              <a:defRPr/>
            </a:lvl1pPr>
          </a:lstStyle>
          <a:p>
            <a:r>
              <a:rPr lang="en-US" altLang="zh-CN"/>
              <a:t>Footer</a:t>
            </a:r>
          </a:p>
        </p:txBody>
      </p:sp>
    </p:spTree>
    <p:extLst>
      <p:ext uri="{BB962C8B-B14F-4D97-AF65-F5344CB8AC3E}">
        <p14:creationId xmlns:p14="http://schemas.microsoft.com/office/powerpoint/2010/main" val="2017206140"/>
      </p:ext>
    </p:extLst>
  </p:cSld>
  <p:clrMapOvr>
    <a:masterClrMapping/>
  </p:clrMapOvr>
</p:sldLayout>
</file>

<file path=ppt/slideLayouts/slideLayout282.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页脚占位符 1"/>
          <p:cNvSpPr>
            <a:spLocks noGrp="1"/>
          </p:cNvSpPr>
          <p:nvPr>
            <p:ph type="ftr" sz="quarter" idx="10"/>
          </p:nvPr>
        </p:nvSpPr>
        <p:spPr/>
        <p:txBody>
          <a:bodyPr/>
          <a:lstStyle>
            <a:lvl1pPr>
              <a:defRPr/>
            </a:lvl1pPr>
          </a:lstStyle>
          <a:p>
            <a:r>
              <a:rPr lang="en-US" altLang="zh-CN"/>
              <a:t>Footer</a:t>
            </a:r>
          </a:p>
        </p:txBody>
      </p:sp>
    </p:spTree>
    <p:extLst>
      <p:ext uri="{BB962C8B-B14F-4D97-AF65-F5344CB8AC3E}">
        <p14:creationId xmlns:p14="http://schemas.microsoft.com/office/powerpoint/2010/main" val="3031870986"/>
      </p:ext>
    </p:extLst>
  </p:cSld>
  <p:clrMapOvr>
    <a:masterClrMapping/>
  </p:clrMapOvr>
</p:sldLayout>
</file>

<file path=ppt/slideLayouts/slideLayout283.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609600" y="273050"/>
            <a:ext cx="4011613" cy="1162050"/>
          </a:xfrm>
        </p:spPr>
        <p:txBody>
          <a:bodyPr anchor="b"/>
          <a:lstStyle>
            <a:lvl1pPr algn="l">
              <a:defRPr sz="2000" b="1"/>
            </a:lvl1pPr>
          </a:lstStyle>
          <a:p>
            <a:r>
              <a:rPr lang="zh-CN" altLang="en-US"/>
              <a:t>单击此处编辑母版标题样式</a:t>
            </a:r>
          </a:p>
        </p:txBody>
      </p:sp>
      <p:sp>
        <p:nvSpPr>
          <p:cNvPr id="3" name="内容占位符 2"/>
          <p:cNvSpPr>
            <a:spLocks noGrp="1"/>
          </p:cNvSpPr>
          <p:nvPr>
            <p:ph idx="1"/>
          </p:nvPr>
        </p:nvSpPr>
        <p:spPr>
          <a:xfrm>
            <a:off x="4767263" y="273050"/>
            <a:ext cx="681513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609600" y="1435100"/>
            <a:ext cx="40116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p>
        </p:txBody>
      </p:sp>
      <p:sp>
        <p:nvSpPr>
          <p:cNvPr id="5" name="页脚占位符 4"/>
          <p:cNvSpPr>
            <a:spLocks noGrp="1"/>
          </p:cNvSpPr>
          <p:nvPr>
            <p:ph type="ftr" sz="quarter" idx="10"/>
          </p:nvPr>
        </p:nvSpPr>
        <p:spPr/>
        <p:txBody>
          <a:bodyPr/>
          <a:lstStyle>
            <a:lvl1pPr>
              <a:defRPr/>
            </a:lvl1pPr>
          </a:lstStyle>
          <a:p>
            <a:r>
              <a:rPr lang="en-US" altLang="zh-CN"/>
              <a:t>Footer</a:t>
            </a:r>
          </a:p>
        </p:txBody>
      </p:sp>
    </p:spTree>
    <p:extLst>
      <p:ext uri="{BB962C8B-B14F-4D97-AF65-F5344CB8AC3E}">
        <p14:creationId xmlns:p14="http://schemas.microsoft.com/office/powerpoint/2010/main" val="1659668792"/>
      </p:ext>
    </p:extLst>
  </p:cSld>
  <p:clrMapOvr>
    <a:masterClrMapping/>
  </p:clrMapOvr>
</p:sldLayout>
</file>

<file path=ppt/slideLayouts/slideLayout284.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2389188" y="4800600"/>
            <a:ext cx="7315200" cy="566738"/>
          </a:xfrm>
        </p:spPr>
        <p:txBody>
          <a:bodyPr anchor="b"/>
          <a:lstStyle>
            <a:lvl1pPr algn="l">
              <a:defRPr sz="2000" b="1"/>
            </a:lvl1pPr>
          </a:lstStyle>
          <a:p>
            <a:r>
              <a:rPr lang="zh-CN" altLang="en-US"/>
              <a:t>单击此处编辑母版标题样式</a:t>
            </a:r>
          </a:p>
        </p:txBody>
      </p:sp>
      <p:sp>
        <p:nvSpPr>
          <p:cNvPr id="3" name="图片占位符 2"/>
          <p:cNvSpPr>
            <a:spLocks noGrp="1"/>
          </p:cNvSpPr>
          <p:nvPr>
            <p:ph type="pic" idx="1"/>
          </p:nvPr>
        </p:nvSpPr>
        <p:spPr>
          <a:xfrm>
            <a:off x="2389188"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2389188"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p>
        </p:txBody>
      </p:sp>
      <p:sp>
        <p:nvSpPr>
          <p:cNvPr id="5" name="页脚占位符 4"/>
          <p:cNvSpPr>
            <a:spLocks noGrp="1"/>
          </p:cNvSpPr>
          <p:nvPr>
            <p:ph type="ftr" sz="quarter" idx="10"/>
          </p:nvPr>
        </p:nvSpPr>
        <p:spPr/>
        <p:txBody>
          <a:bodyPr/>
          <a:lstStyle>
            <a:lvl1pPr>
              <a:defRPr/>
            </a:lvl1pPr>
          </a:lstStyle>
          <a:p>
            <a:r>
              <a:rPr lang="en-US" altLang="zh-CN"/>
              <a:t>Footer</a:t>
            </a:r>
          </a:p>
        </p:txBody>
      </p:sp>
    </p:spTree>
    <p:extLst>
      <p:ext uri="{BB962C8B-B14F-4D97-AF65-F5344CB8AC3E}">
        <p14:creationId xmlns:p14="http://schemas.microsoft.com/office/powerpoint/2010/main" val="515742017"/>
      </p:ext>
    </p:extLst>
  </p:cSld>
  <p:clrMapOvr>
    <a:masterClrMapping/>
  </p:clrMapOvr>
</p:sldLayout>
</file>

<file path=ppt/slideLayouts/slideLayout285.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页脚占位符 3"/>
          <p:cNvSpPr>
            <a:spLocks noGrp="1"/>
          </p:cNvSpPr>
          <p:nvPr>
            <p:ph type="ftr" sz="quarter" idx="10"/>
          </p:nvPr>
        </p:nvSpPr>
        <p:spPr/>
        <p:txBody>
          <a:bodyPr/>
          <a:lstStyle>
            <a:lvl1pPr>
              <a:defRPr/>
            </a:lvl1pPr>
          </a:lstStyle>
          <a:p>
            <a:r>
              <a:rPr lang="en-US" altLang="zh-CN"/>
              <a:t>Footer</a:t>
            </a:r>
          </a:p>
        </p:txBody>
      </p:sp>
    </p:spTree>
    <p:extLst>
      <p:ext uri="{BB962C8B-B14F-4D97-AF65-F5344CB8AC3E}">
        <p14:creationId xmlns:p14="http://schemas.microsoft.com/office/powerpoint/2010/main" val="3307168079"/>
      </p:ext>
    </p:extLst>
  </p:cSld>
  <p:clrMapOvr>
    <a:masterClrMapping/>
  </p:clrMapOvr>
</p:sldLayout>
</file>

<file path=ppt/slideLayouts/slideLayout286.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912225" y="0"/>
            <a:ext cx="2816225" cy="6218238"/>
          </a:xfr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458788" y="0"/>
            <a:ext cx="8301037" cy="6218238"/>
          </a:xfr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页脚占位符 3"/>
          <p:cNvSpPr>
            <a:spLocks noGrp="1"/>
          </p:cNvSpPr>
          <p:nvPr>
            <p:ph type="ftr" sz="quarter" idx="10"/>
          </p:nvPr>
        </p:nvSpPr>
        <p:spPr/>
        <p:txBody>
          <a:bodyPr/>
          <a:lstStyle>
            <a:lvl1pPr>
              <a:defRPr/>
            </a:lvl1pPr>
          </a:lstStyle>
          <a:p>
            <a:r>
              <a:rPr lang="en-US" altLang="zh-CN"/>
              <a:t>Footer</a:t>
            </a:r>
          </a:p>
        </p:txBody>
      </p:sp>
    </p:spTree>
    <p:extLst>
      <p:ext uri="{BB962C8B-B14F-4D97-AF65-F5344CB8AC3E}">
        <p14:creationId xmlns:p14="http://schemas.microsoft.com/office/powerpoint/2010/main" val="4089809407"/>
      </p:ext>
    </p:extLst>
  </p:cSld>
  <p:clrMapOvr>
    <a:masterClrMapping/>
  </p:clrMapOvr>
</p:sldLayout>
</file>

<file path=ppt/slideLayouts/slideLayout287.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914400" y="2130425"/>
            <a:ext cx="10363200" cy="1470025"/>
          </a:xfrm>
        </p:spPr>
        <p:txBody>
          <a:bodyPr/>
          <a:lstStyle/>
          <a:p>
            <a:r>
              <a:rPr lang="zh-CN" altLang="en-US"/>
              <a:t>单击此处编辑母版标题样式</a:t>
            </a:r>
          </a:p>
        </p:txBody>
      </p:sp>
      <p:sp>
        <p:nvSpPr>
          <p:cNvPr id="3" name="副标题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zh-CN" altLang="en-US"/>
              <a:t>单击此处编辑母版副标题样式</a:t>
            </a:r>
          </a:p>
        </p:txBody>
      </p:sp>
      <p:sp>
        <p:nvSpPr>
          <p:cNvPr id="4" name="页脚占位符 3"/>
          <p:cNvSpPr>
            <a:spLocks noGrp="1"/>
          </p:cNvSpPr>
          <p:nvPr>
            <p:ph type="ftr" sz="quarter" idx="10"/>
          </p:nvPr>
        </p:nvSpPr>
        <p:spPr/>
        <p:txBody>
          <a:bodyPr/>
          <a:lstStyle>
            <a:lvl1pPr>
              <a:defRPr/>
            </a:lvl1pPr>
          </a:lstStyle>
          <a:p>
            <a:r>
              <a:rPr lang="en-US" altLang="zh-CN"/>
              <a:t>Footer</a:t>
            </a:r>
          </a:p>
        </p:txBody>
      </p:sp>
    </p:spTree>
    <p:extLst>
      <p:ext uri="{BB962C8B-B14F-4D97-AF65-F5344CB8AC3E}">
        <p14:creationId xmlns:p14="http://schemas.microsoft.com/office/powerpoint/2010/main" val="4059599747"/>
      </p:ext>
    </p:extLst>
  </p:cSld>
  <p:clrMapOvr>
    <a:masterClrMapping/>
  </p:clrMapOvr>
</p:sldLayout>
</file>

<file path=ppt/slideLayouts/slideLayout288.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页脚占位符 3"/>
          <p:cNvSpPr>
            <a:spLocks noGrp="1"/>
          </p:cNvSpPr>
          <p:nvPr>
            <p:ph type="ftr" sz="quarter" idx="10"/>
          </p:nvPr>
        </p:nvSpPr>
        <p:spPr/>
        <p:txBody>
          <a:bodyPr/>
          <a:lstStyle>
            <a:lvl1pPr>
              <a:defRPr/>
            </a:lvl1pPr>
          </a:lstStyle>
          <a:p>
            <a:r>
              <a:rPr lang="en-US" altLang="zh-CN"/>
              <a:t>Footer</a:t>
            </a:r>
          </a:p>
        </p:txBody>
      </p:sp>
    </p:spTree>
    <p:extLst>
      <p:ext uri="{BB962C8B-B14F-4D97-AF65-F5344CB8AC3E}">
        <p14:creationId xmlns:p14="http://schemas.microsoft.com/office/powerpoint/2010/main" val="3841531388"/>
      </p:ext>
    </p:extLst>
  </p:cSld>
  <p:clrMapOvr>
    <a:masterClrMapping/>
  </p:clrMapOvr>
</p:sldLayout>
</file>

<file path=ppt/slideLayouts/slideLayout289.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963613" y="4406900"/>
            <a:ext cx="10363200" cy="1362075"/>
          </a:xfrm>
        </p:spPr>
        <p:txBody>
          <a:bodyPr anchor="t"/>
          <a:lstStyle>
            <a:lvl1pPr algn="l">
              <a:defRPr sz="4000" b="1" cap="all"/>
            </a:lvl1pPr>
          </a:lstStyle>
          <a:p>
            <a:r>
              <a:rPr lang="zh-CN" altLang="en-US"/>
              <a:t>单击此处编辑母版标题样式</a:t>
            </a:r>
          </a:p>
        </p:txBody>
      </p:sp>
      <p:sp>
        <p:nvSpPr>
          <p:cNvPr id="3" name="文本占位符 2"/>
          <p:cNvSpPr>
            <a:spLocks noGrp="1"/>
          </p:cNvSpPr>
          <p:nvPr>
            <p:ph type="body" idx="1"/>
          </p:nvPr>
        </p:nvSpPr>
        <p:spPr>
          <a:xfrm>
            <a:off x="963613"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CN" altLang="en-US"/>
              <a:t>单击此处编辑母版文本样式</a:t>
            </a:r>
          </a:p>
        </p:txBody>
      </p:sp>
      <p:sp>
        <p:nvSpPr>
          <p:cNvPr id="4" name="页脚占位符 3"/>
          <p:cNvSpPr>
            <a:spLocks noGrp="1"/>
          </p:cNvSpPr>
          <p:nvPr>
            <p:ph type="ftr" sz="quarter" idx="10"/>
          </p:nvPr>
        </p:nvSpPr>
        <p:spPr/>
        <p:txBody>
          <a:bodyPr/>
          <a:lstStyle>
            <a:lvl1pPr>
              <a:defRPr/>
            </a:lvl1pPr>
          </a:lstStyle>
          <a:p>
            <a:r>
              <a:rPr lang="en-US" altLang="zh-CN"/>
              <a:t>Footer</a:t>
            </a:r>
          </a:p>
        </p:txBody>
      </p:sp>
    </p:spTree>
    <p:extLst>
      <p:ext uri="{BB962C8B-B14F-4D97-AF65-F5344CB8AC3E}">
        <p14:creationId xmlns:p14="http://schemas.microsoft.com/office/powerpoint/2010/main" val="1886412591"/>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lvl1pPr>
              <a:defRPr/>
            </a:lvl1pPr>
          </a:lstStyle>
          <a:p>
            <a:fld id="{9B1E6301-99BC-49F4-9C39-063CA5E4DC3F}" type="datetime1">
              <a:rPr lang="en-US" altLang="zh-CN"/>
              <a:pPr/>
              <a:t>7/12/2024</a:t>
            </a:fld>
            <a:endParaRPr lang="en-US" altLang="zh-CN"/>
          </a:p>
        </p:txBody>
      </p:sp>
      <p:sp>
        <p:nvSpPr>
          <p:cNvPr id="3" name="页脚占位符 2"/>
          <p:cNvSpPr>
            <a:spLocks noGrp="1"/>
          </p:cNvSpPr>
          <p:nvPr>
            <p:ph type="ftr" sz="quarter" idx="11"/>
          </p:nvPr>
        </p:nvSpPr>
        <p:spPr/>
        <p:txBody>
          <a:bodyPr/>
          <a:lstStyle>
            <a:lvl1pPr>
              <a:defRPr/>
            </a:lvl1pPr>
          </a:lstStyle>
          <a:p>
            <a:r>
              <a:rPr lang="en-US" altLang="zh-CN"/>
              <a:t>1</a:t>
            </a:r>
          </a:p>
        </p:txBody>
      </p:sp>
      <p:sp>
        <p:nvSpPr>
          <p:cNvPr id="4" name="灯片编号占位符 3"/>
          <p:cNvSpPr>
            <a:spLocks noGrp="1"/>
          </p:cNvSpPr>
          <p:nvPr>
            <p:ph type="sldNum" sz="quarter" idx="12"/>
          </p:nvPr>
        </p:nvSpPr>
        <p:spPr/>
        <p:txBody>
          <a:bodyPr/>
          <a:lstStyle>
            <a:lvl1pPr>
              <a:defRPr/>
            </a:lvl1pPr>
          </a:lstStyle>
          <a:p>
            <a:fld id="{75BF7AE9-03A8-4714-B77F-3713673FFF25}" type="slidenum">
              <a:rPr lang="en-US" altLang="en-US"/>
              <a:pPr/>
              <a:t>‹#›</a:t>
            </a:fld>
            <a:endParaRPr lang="en-US" altLang="en-US"/>
          </a:p>
        </p:txBody>
      </p:sp>
    </p:spTree>
    <p:extLst>
      <p:ext uri="{BB962C8B-B14F-4D97-AF65-F5344CB8AC3E}">
        <p14:creationId xmlns:p14="http://schemas.microsoft.com/office/powerpoint/2010/main" val="3173981482"/>
      </p:ext>
    </p:extLst>
  </p:cSld>
  <p:clrMapOvr>
    <a:masterClrMapping/>
  </p:clrMapOvr>
</p:sldLayout>
</file>

<file path=ppt/slideLayouts/slideLayout290.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463550" y="1279525"/>
            <a:ext cx="5556250" cy="493871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6172200" y="1279525"/>
            <a:ext cx="5556250" cy="493871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页脚占位符 4"/>
          <p:cNvSpPr>
            <a:spLocks noGrp="1"/>
          </p:cNvSpPr>
          <p:nvPr>
            <p:ph type="ftr" sz="quarter" idx="10"/>
          </p:nvPr>
        </p:nvSpPr>
        <p:spPr/>
        <p:txBody>
          <a:bodyPr/>
          <a:lstStyle>
            <a:lvl1pPr>
              <a:defRPr/>
            </a:lvl1pPr>
          </a:lstStyle>
          <a:p>
            <a:r>
              <a:rPr lang="en-US" altLang="zh-CN"/>
              <a:t>Footer</a:t>
            </a:r>
          </a:p>
        </p:txBody>
      </p:sp>
    </p:spTree>
    <p:extLst>
      <p:ext uri="{BB962C8B-B14F-4D97-AF65-F5344CB8AC3E}">
        <p14:creationId xmlns:p14="http://schemas.microsoft.com/office/powerpoint/2010/main" val="2992736466"/>
      </p:ext>
    </p:extLst>
  </p:cSld>
  <p:clrMapOvr>
    <a:masterClrMapping/>
  </p:clrMapOvr>
</p:sldLayout>
</file>

<file path=ppt/slideLayouts/slideLayout291.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p:spPr>
        <p:txBody>
          <a:bodyPr/>
          <a:lstStyle>
            <a:lvl1pPr>
              <a:defRPr/>
            </a:lvl1pPr>
          </a:lstStyle>
          <a:p>
            <a:r>
              <a:rPr lang="zh-CN" altLang="en-US"/>
              <a:t>单击此处编辑母版标题样式</a:t>
            </a:r>
          </a:p>
        </p:txBody>
      </p:sp>
      <p:sp>
        <p:nvSpPr>
          <p:cNvPr id="3" name="文本占位符 2"/>
          <p:cNvSpPr>
            <a:spLocks noGrp="1"/>
          </p:cNvSpPr>
          <p:nvPr>
            <p:ph type="body" idx="1"/>
          </p:nvPr>
        </p:nvSpPr>
        <p:spPr>
          <a:xfrm>
            <a:off x="609600" y="1535113"/>
            <a:ext cx="53863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609600" y="2174875"/>
            <a:ext cx="53863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6192838" y="1535113"/>
            <a:ext cx="5389562"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6192838" y="2174875"/>
            <a:ext cx="5389562"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页脚占位符 6"/>
          <p:cNvSpPr>
            <a:spLocks noGrp="1"/>
          </p:cNvSpPr>
          <p:nvPr>
            <p:ph type="ftr" sz="quarter" idx="10"/>
          </p:nvPr>
        </p:nvSpPr>
        <p:spPr/>
        <p:txBody>
          <a:bodyPr/>
          <a:lstStyle>
            <a:lvl1pPr>
              <a:defRPr/>
            </a:lvl1pPr>
          </a:lstStyle>
          <a:p>
            <a:r>
              <a:rPr lang="en-US" altLang="zh-CN"/>
              <a:t>Footer</a:t>
            </a:r>
          </a:p>
        </p:txBody>
      </p:sp>
    </p:spTree>
    <p:extLst>
      <p:ext uri="{BB962C8B-B14F-4D97-AF65-F5344CB8AC3E}">
        <p14:creationId xmlns:p14="http://schemas.microsoft.com/office/powerpoint/2010/main" val="2830662516"/>
      </p:ext>
    </p:extLst>
  </p:cSld>
  <p:clrMapOvr>
    <a:masterClrMapping/>
  </p:clrMapOvr>
</p:sldLayout>
</file>

<file path=ppt/slideLayouts/slideLayout292.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页脚占位符 2"/>
          <p:cNvSpPr>
            <a:spLocks noGrp="1"/>
          </p:cNvSpPr>
          <p:nvPr>
            <p:ph type="ftr" sz="quarter" idx="10"/>
          </p:nvPr>
        </p:nvSpPr>
        <p:spPr/>
        <p:txBody>
          <a:bodyPr/>
          <a:lstStyle>
            <a:lvl1pPr>
              <a:defRPr/>
            </a:lvl1pPr>
          </a:lstStyle>
          <a:p>
            <a:r>
              <a:rPr lang="en-US" altLang="zh-CN"/>
              <a:t>Footer</a:t>
            </a:r>
          </a:p>
        </p:txBody>
      </p:sp>
    </p:spTree>
    <p:extLst>
      <p:ext uri="{BB962C8B-B14F-4D97-AF65-F5344CB8AC3E}">
        <p14:creationId xmlns:p14="http://schemas.microsoft.com/office/powerpoint/2010/main" val="4197764740"/>
      </p:ext>
    </p:extLst>
  </p:cSld>
  <p:clrMapOvr>
    <a:masterClrMapping/>
  </p:clrMapOvr>
</p:sldLayout>
</file>

<file path=ppt/slideLayouts/slideLayout293.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页脚占位符 1"/>
          <p:cNvSpPr>
            <a:spLocks noGrp="1"/>
          </p:cNvSpPr>
          <p:nvPr>
            <p:ph type="ftr" sz="quarter" idx="10"/>
          </p:nvPr>
        </p:nvSpPr>
        <p:spPr/>
        <p:txBody>
          <a:bodyPr/>
          <a:lstStyle>
            <a:lvl1pPr>
              <a:defRPr/>
            </a:lvl1pPr>
          </a:lstStyle>
          <a:p>
            <a:r>
              <a:rPr lang="en-US" altLang="zh-CN"/>
              <a:t>Footer</a:t>
            </a:r>
          </a:p>
        </p:txBody>
      </p:sp>
    </p:spTree>
    <p:extLst>
      <p:ext uri="{BB962C8B-B14F-4D97-AF65-F5344CB8AC3E}">
        <p14:creationId xmlns:p14="http://schemas.microsoft.com/office/powerpoint/2010/main" val="2246208865"/>
      </p:ext>
    </p:extLst>
  </p:cSld>
  <p:clrMapOvr>
    <a:masterClrMapping/>
  </p:clrMapOvr>
</p:sldLayout>
</file>

<file path=ppt/slideLayouts/slideLayout294.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609600" y="273050"/>
            <a:ext cx="4011613" cy="1162050"/>
          </a:xfrm>
        </p:spPr>
        <p:txBody>
          <a:bodyPr anchor="b"/>
          <a:lstStyle>
            <a:lvl1pPr algn="l">
              <a:defRPr sz="2000" b="1"/>
            </a:lvl1pPr>
          </a:lstStyle>
          <a:p>
            <a:r>
              <a:rPr lang="zh-CN" altLang="en-US"/>
              <a:t>单击此处编辑母版标题样式</a:t>
            </a:r>
          </a:p>
        </p:txBody>
      </p:sp>
      <p:sp>
        <p:nvSpPr>
          <p:cNvPr id="3" name="内容占位符 2"/>
          <p:cNvSpPr>
            <a:spLocks noGrp="1"/>
          </p:cNvSpPr>
          <p:nvPr>
            <p:ph idx="1"/>
          </p:nvPr>
        </p:nvSpPr>
        <p:spPr>
          <a:xfrm>
            <a:off x="4767263" y="273050"/>
            <a:ext cx="681513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609600" y="1435100"/>
            <a:ext cx="40116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p>
        </p:txBody>
      </p:sp>
      <p:sp>
        <p:nvSpPr>
          <p:cNvPr id="5" name="页脚占位符 4"/>
          <p:cNvSpPr>
            <a:spLocks noGrp="1"/>
          </p:cNvSpPr>
          <p:nvPr>
            <p:ph type="ftr" sz="quarter" idx="10"/>
          </p:nvPr>
        </p:nvSpPr>
        <p:spPr/>
        <p:txBody>
          <a:bodyPr/>
          <a:lstStyle>
            <a:lvl1pPr>
              <a:defRPr/>
            </a:lvl1pPr>
          </a:lstStyle>
          <a:p>
            <a:r>
              <a:rPr lang="en-US" altLang="zh-CN"/>
              <a:t>Footer</a:t>
            </a:r>
          </a:p>
        </p:txBody>
      </p:sp>
    </p:spTree>
    <p:extLst>
      <p:ext uri="{BB962C8B-B14F-4D97-AF65-F5344CB8AC3E}">
        <p14:creationId xmlns:p14="http://schemas.microsoft.com/office/powerpoint/2010/main" val="2061691023"/>
      </p:ext>
    </p:extLst>
  </p:cSld>
  <p:clrMapOvr>
    <a:masterClrMapping/>
  </p:clrMapOvr>
</p:sldLayout>
</file>

<file path=ppt/slideLayouts/slideLayout295.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2389188" y="4800600"/>
            <a:ext cx="7315200" cy="566738"/>
          </a:xfrm>
        </p:spPr>
        <p:txBody>
          <a:bodyPr anchor="b"/>
          <a:lstStyle>
            <a:lvl1pPr algn="l">
              <a:defRPr sz="2000" b="1"/>
            </a:lvl1pPr>
          </a:lstStyle>
          <a:p>
            <a:r>
              <a:rPr lang="zh-CN" altLang="en-US"/>
              <a:t>单击此处编辑母版标题样式</a:t>
            </a:r>
          </a:p>
        </p:txBody>
      </p:sp>
      <p:sp>
        <p:nvSpPr>
          <p:cNvPr id="3" name="图片占位符 2"/>
          <p:cNvSpPr>
            <a:spLocks noGrp="1"/>
          </p:cNvSpPr>
          <p:nvPr>
            <p:ph type="pic" idx="1"/>
          </p:nvPr>
        </p:nvSpPr>
        <p:spPr>
          <a:xfrm>
            <a:off x="2389188"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2389188"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p>
        </p:txBody>
      </p:sp>
      <p:sp>
        <p:nvSpPr>
          <p:cNvPr id="5" name="页脚占位符 4"/>
          <p:cNvSpPr>
            <a:spLocks noGrp="1"/>
          </p:cNvSpPr>
          <p:nvPr>
            <p:ph type="ftr" sz="quarter" idx="10"/>
          </p:nvPr>
        </p:nvSpPr>
        <p:spPr/>
        <p:txBody>
          <a:bodyPr/>
          <a:lstStyle>
            <a:lvl1pPr>
              <a:defRPr/>
            </a:lvl1pPr>
          </a:lstStyle>
          <a:p>
            <a:r>
              <a:rPr lang="en-US" altLang="zh-CN"/>
              <a:t>Footer</a:t>
            </a:r>
          </a:p>
        </p:txBody>
      </p:sp>
    </p:spTree>
    <p:extLst>
      <p:ext uri="{BB962C8B-B14F-4D97-AF65-F5344CB8AC3E}">
        <p14:creationId xmlns:p14="http://schemas.microsoft.com/office/powerpoint/2010/main" val="2667522576"/>
      </p:ext>
    </p:extLst>
  </p:cSld>
  <p:clrMapOvr>
    <a:masterClrMapping/>
  </p:clrMapOvr>
</p:sldLayout>
</file>

<file path=ppt/slideLayouts/slideLayout296.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页脚占位符 3"/>
          <p:cNvSpPr>
            <a:spLocks noGrp="1"/>
          </p:cNvSpPr>
          <p:nvPr>
            <p:ph type="ftr" sz="quarter" idx="10"/>
          </p:nvPr>
        </p:nvSpPr>
        <p:spPr/>
        <p:txBody>
          <a:bodyPr/>
          <a:lstStyle>
            <a:lvl1pPr>
              <a:defRPr/>
            </a:lvl1pPr>
          </a:lstStyle>
          <a:p>
            <a:r>
              <a:rPr lang="en-US" altLang="zh-CN"/>
              <a:t>Footer</a:t>
            </a:r>
          </a:p>
        </p:txBody>
      </p:sp>
    </p:spTree>
    <p:extLst>
      <p:ext uri="{BB962C8B-B14F-4D97-AF65-F5344CB8AC3E}">
        <p14:creationId xmlns:p14="http://schemas.microsoft.com/office/powerpoint/2010/main" val="3721433423"/>
      </p:ext>
    </p:extLst>
  </p:cSld>
  <p:clrMapOvr>
    <a:masterClrMapping/>
  </p:clrMapOvr>
</p:sldLayout>
</file>

<file path=ppt/slideLayouts/slideLayout297.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912225" y="0"/>
            <a:ext cx="2816225" cy="6218238"/>
          </a:xfr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458788" y="0"/>
            <a:ext cx="8301037" cy="6218238"/>
          </a:xfr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页脚占位符 3"/>
          <p:cNvSpPr>
            <a:spLocks noGrp="1"/>
          </p:cNvSpPr>
          <p:nvPr>
            <p:ph type="ftr" sz="quarter" idx="10"/>
          </p:nvPr>
        </p:nvSpPr>
        <p:spPr/>
        <p:txBody>
          <a:bodyPr/>
          <a:lstStyle>
            <a:lvl1pPr>
              <a:defRPr/>
            </a:lvl1pPr>
          </a:lstStyle>
          <a:p>
            <a:r>
              <a:rPr lang="en-US" altLang="zh-CN"/>
              <a:t>Footer</a:t>
            </a:r>
          </a:p>
        </p:txBody>
      </p:sp>
    </p:spTree>
    <p:extLst>
      <p:ext uri="{BB962C8B-B14F-4D97-AF65-F5344CB8AC3E}">
        <p14:creationId xmlns:p14="http://schemas.microsoft.com/office/powerpoint/2010/main" val="276024654"/>
      </p:ext>
    </p:extLst>
  </p:cSld>
  <p:clrMapOvr>
    <a:masterClrMapping/>
  </p:clrMapOvr>
</p:sldLayout>
</file>

<file path=ppt/slideLayouts/slideLayout298.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914400" y="2130425"/>
            <a:ext cx="10363200" cy="1470025"/>
          </a:xfrm>
        </p:spPr>
        <p:txBody>
          <a:bodyPr/>
          <a:lstStyle/>
          <a:p>
            <a:r>
              <a:rPr lang="zh-CN" altLang="en-US"/>
              <a:t>单击此处编辑母版标题样式</a:t>
            </a:r>
          </a:p>
        </p:txBody>
      </p:sp>
      <p:sp>
        <p:nvSpPr>
          <p:cNvPr id="3" name="副标题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zh-CN" altLang="en-US"/>
              <a:t>单击此处编辑母版副标题样式</a:t>
            </a:r>
          </a:p>
        </p:txBody>
      </p:sp>
      <p:sp>
        <p:nvSpPr>
          <p:cNvPr id="4" name="页脚占位符 3"/>
          <p:cNvSpPr>
            <a:spLocks noGrp="1"/>
          </p:cNvSpPr>
          <p:nvPr>
            <p:ph type="ftr" sz="quarter" idx="10"/>
          </p:nvPr>
        </p:nvSpPr>
        <p:spPr/>
        <p:txBody>
          <a:bodyPr/>
          <a:lstStyle>
            <a:lvl1pPr>
              <a:defRPr/>
            </a:lvl1pPr>
          </a:lstStyle>
          <a:p>
            <a:r>
              <a:rPr lang="en-US" altLang="zh-CN"/>
              <a:t>Footer</a:t>
            </a:r>
          </a:p>
        </p:txBody>
      </p:sp>
    </p:spTree>
    <p:extLst>
      <p:ext uri="{BB962C8B-B14F-4D97-AF65-F5344CB8AC3E}">
        <p14:creationId xmlns:p14="http://schemas.microsoft.com/office/powerpoint/2010/main" val="2477924567"/>
      </p:ext>
    </p:extLst>
  </p:cSld>
  <p:clrMapOvr>
    <a:masterClrMapping/>
  </p:clrMapOvr>
</p:sldLayout>
</file>

<file path=ppt/slideLayouts/slideLayout299.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页脚占位符 3"/>
          <p:cNvSpPr>
            <a:spLocks noGrp="1"/>
          </p:cNvSpPr>
          <p:nvPr>
            <p:ph type="ftr" sz="quarter" idx="10"/>
          </p:nvPr>
        </p:nvSpPr>
        <p:spPr/>
        <p:txBody>
          <a:bodyPr/>
          <a:lstStyle>
            <a:lvl1pPr>
              <a:defRPr/>
            </a:lvl1pPr>
          </a:lstStyle>
          <a:p>
            <a:r>
              <a:rPr lang="en-US" altLang="zh-CN"/>
              <a:t>Footer</a:t>
            </a:r>
          </a:p>
        </p:txBody>
      </p:sp>
    </p:spTree>
    <p:extLst>
      <p:ext uri="{BB962C8B-B14F-4D97-AF65-F5344CB8AC3E}">
        <p14:creationId xmlns:p14="http://schemas.microsoft.com/office/powerpoint/2010/main" val="143753323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963613" y="4406900"/>
            <a:ext cx="10363200" cy="1362075"/>
          </a:xfrm>
        </p:spPr>
        <p:txBody>
          <a:bodyPr anchor="t"/>
          <a:lstStyle>
            <a:lvl1pPr algn="l">
              <a:defRPr sz="4000" b="1" cap="all"/>
            </a:lvl1pPr>
          </a:lstStyle>
          <a:p>
            <a:r>
              <a:rPr lang="zh-CN" altLang="en-US"/>
              <a:t>单击此处编辑母版标题样式</a:t>
            </a:r>
          </a:p>
        </p:txBody>
      </p:sp>
      <p:sp>
        <p:nvSpPr>
          <p:cNvPr id="3" name="文本占位符 2"/>
          <p:cNvSpPr>
            <a:spLocks noGrp="1"/>
          </p:cNvSpPr>
          <p:nvPr>
            <p:ph type="body" idx="1"/>
          </p:nvPr>
        </p:nvSpPr>
        <p:spPr>
          <a:xfrm>
            <a:off x="963613"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CN" altLang="en-US"/>
              <a:t>单击此处编辑母版文本样式</a:t>
            </a:r>
          </a:p>
        </p:txBody>
      </p:sp>
      <p:sp>
        <p:nvSpPr>
          <p:cNvPr id="4" name="日期占位符 3"/>
          <p:cNvSpPr>
            <a:spLocks noGrp="1"/>
          </p:cNvSpPr>
          <p:nvPr>
            <p:ph type="dt" sz="half" idx="10"/>
          </p:nvPr>
        </p:nvSpPr>
        <p:spPr/>
        <p:txBody>
          <a:bodyPr/>
          <a:lstStyle>
            <a:lvl1pPr>
              <a:defRPr/>
            </a:lvl1pPr>
          </a:lstStyle>
          <a:p>
            <a:fld id="{FA3E2868-E16E-4BC2-B32C-D157FA824BE1}" type="datetime1">
              <a:rPr lang="en-US" altLang="zh-CN"/>
              <a:pPr/>
              <a:t>7/12/2024</a:t>
            </a:fld>
            <a:endParaRPr lang="en-US" altLang="zh-CN"/>
          </a:p>
        </p:txBody>
      </p:sp>
      <p:sp>
        <p:nvSpPr>
          <p:cNvPr id="5" name="页脚占位符 4"/>
          <p:cNvSpPr>
            <a:spLocks noGrp="1"/>
          </p:cNvSpPr>
          <p:nvPr>
            <p:ph type="ftr" sz="quarter" idx="11"/>
          </p:nvPr>
        </p:nvSpPr>
        <p:spPr/>
        <p:txBody>
          <a:bodyPr/>
          <a:lstStyle>
            <a:lvl1pPr>
              <a:defRPr/>
            </a:lvl1pPr>
          </a:lstStyle>
          <a:p>
            <a:r>
              <a:rPr lang="en-US" altLang="zh-CN"/>
              <a:t>Policy Deliberative</a:t>
            </a:r>
          </a:p>
        </p:txBody>
      </p:sp>
      <p:sp>
        <p:nvSpPr>
          <p:cNvPr id="6" name="灯片编号占位符 5"/>
          <p:cNvSpPr>
            <a:spLocks noGrp="1"/>
          </p:cNvSpPr>
          <p:nvPr>
            <p:ph type="sldNum" sz="quarter" idx="12"/>
          </p:nvPr>
        </p:nvSpPr>
        <p:spPr/>
        <p:txBody>
          <a:bodyPr/>
          <a:lstStyle>
            <a:lvl1pPr>
              <a:defRPr/>
            </a:lvl1pPr>
          </a:lstStyle>
          <a:p>
            <a:fld id="{0ECAF494-1B9E-40C0-AEDF-79150553F651}" type="slidenum">
              <a:rPr lang="en-US" altLang="zh-CN"/>
              <a:pPr/>
              <a:t>‹#›</a:t>
            </a:fld>
            <a:endParaRPr lang="en-US" altLang="zh-CN"/>
          </a:p>
        </p:txBody>
      </p:sp>
    </p:spTree>
    <p:extLst>
      <p:ext uri="{BB962C8B-B14F-4D97-AF65-F5344CB8AC3E}">
        <p14:creationId xmlns:p14="http://schemas.microsoft.com/office/powerpoint/2010/main" val="1269479442"/>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609600" y="273050"/>
            <a:ext cx="4011613" cy="1162050"/>
          </a:xfrm>
        </p:spPr>
        <p:txBody>
          <a:bodyPr anchor="b"/>
          <a:lstStyle>
            <a:lvl1pPr algn="l">
              <a:defRPr sz="2000" b="1"/>
            </a:lvl1pPr>
          </a:lstStyle>
          <a:p>
            <a:r>
              <a:rPr lang="zh-CN" altLang="en-US"/>
              <a:t>单击此处编辑母版标题样式</a:t>
            </a:r>
          </a:p>
        </p:txBody>
      </p:sp>
      <p:sp>
        <p:nvSpPr>
          <p:cNvPr id="3" name="内容占位符 2"/>
          <p:cNvSpPr>
            <a:spLocks noGrp="1"/>
          </p:cNvSpPr>
          <p:nvPr>
            <p:ph idx="1"/>
          </p:nvPr>
        </p:nvSpPr>
        <p:spPr>
          <a:xfrm>
            <a:off x="4767263" y="273050"/>
            <a:ext cx="681513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609600" y="1435100"/>
            <a:ext cx="40116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p>
        </p:txBody>
      </p:sp>
      <p:sp>
        <p:nvSpPr>
          <p:cNvPr id="5" name="日期占位符 4"/>
          <p:cNvSpPr>
            <a:spLocks noGrp="1"/>
          </p:cNvSpPr>
          <p:nvPr>
            <p:ph type="dt" sz="half" idx="10"/>
          </p:nvPr>
        </p:nvSpPr>
        <p:spPr/>
        <p:txBody>
          <a:bodyPr/>
          <a:lstStyle>
            <a:lvl1pPr>
              <a:defRPr/>
            </a:lvl1pPr>
          </a:lstStyle>
          <a:p>
            <a:fld id="{0770D3DD-46B8-49AD-9737-F26368220382}" type="datetime1">
              <a:rPr lang="en-US" altLang="zh-CN"/>
              <a:pPr/>
              <a:t>7/12/2024</a:t>
            </a:fld>
            <a:endParaRPr lang="en-US" altLang="zh-CN"/>
          </a:p>
        </p:txBody>
      </p:sp>
      <p:sp>
        <p:nvSpPr>
          <p:cNvPr id="6" name="页脚占位符 5"/>
          <p:cNvSpPr>
            <a:spLocks noGrp="1"/>
          </p:cNvSpPr>
          <p:nvPr>
            <p:ph type="ftr" sz="quarter" idx="11"/>
          </p:nvPr>
        </p:nvSpPr>
        <p:spPr/>
        <p:txBody>
          <a:bodyPr/>
          <a:lstStyle>
            <a:lvl1pPr>
              <a:defRPr/>
            </a:lvl1pPr>
          </a:lstStyle>
          <a:p>
            <a:r>
              <a:rPr lang="en-US" altLang="zh-CN"/>
              <a:t>1</a:t>
            </a:r>
          </a:p>
        </p:txBody>
      </p:sp>
      <p:sp>
        <p:nvSpPr>
          <p:cNvPr id="7" name="灯片编号占位符 6"/>
          <p:cNvSpPr>
            <a:spLocks noGrp="1"/>
          </p:cNvSpPr>
          <p:nvPr>
            <p:ph type="sldNum" sz="quarter" idx="12"/>
          </p:nvPr>
        </p:nvSpPr>
        <p:spPr/>
        <p:txBody>
          <a:bodyPr/>
          <a:lstStyle>
            <a:lvl1pPr>
              <a:defRPr/>
            </a:lvl1pPr>
          </a:lstStyle>
          <a:p>
            <a:fld id="{F2994C85-CD2F-45FF-A7DB-09D4D3CEE411}" type="slidenum">
              <a:rPr lang="en-US" altLang="en-US"/>
              <a:pPr/>
              <a:t>‹#›</a:t>
            </a:fld>
            <a:endParaRPr lang="en-US" altLang="en-US"/>
          </a:p>
        </p:txBody>
      </p:sp>
    </p:spTree>
    <p:extLst>
      <p:ext uri="{BB962C8B-B14F-4D97-AF65-F5344CB8AC3E}">
        <p14:creationId xmlns:p14="http://schemas.microsoft.com/office/powerpoint/2010/main" val="2229151912"/>
      </p:ext>
    </p:extLst>
  </p:cSld>
  <p:clrMapOvr>
    <a:masterClrMapping/>
  </p:clrMapOvr>
</p:sldLayout>
</file>

<file path=ppt/slideLayouts/slideLayout300.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963613" y="4406900"/>
            <a:ext cx="10363200" cy="1362075"/>
          </a:xfrm>
        </p:spPr>
        <p:txBody>
          <a:bodyPr anchor="t"/>
          <a:lstStyle>
            <a:lvl1pPr algn="l">
              <a:defRPr sz="4000" b="1" cap="all"/>
            </a:lvl1pPr>
          </a:lstStyle>
          <a:p>
            <a:r>
              <a:rPr lang="zh-CN" altLang="en-US"/>
              <a:t>单击此处编辑母版标题样式</a:t>
            </a:r>
          </a:p>
        </p:txBody>
      </p:sp>
      <p:sp>
        <p:nvSpPr>
          <p:cNvPr id="3" name="文本占位符 2"/>
          <p:cNvSpPr>
            <a:spLocks noGrp="1"/>
          </p:cNvSpPr>
          <p:nvPr>
            <p:ph type="body" idx="1"/>
          </p:nvPr>
        </p:nvSpPr>
        <p:spPr>
          <a:xfrm>
            <a:off x="963613"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CN" altLang="en-US"/>
              <a:t>单击此处编辑母版文本样式</a:t>
            </a:r>
          </a:p>
        </p:txBody>
      </p:sp>
      <p:sp>
        <p:nvSpPr>
          <p:cNvPr id="4" name="页脚占位符 3"/>
          <p:cNvSpPr>
            <a:spLocks noGrp="1"/>
          </p:cNvSpPr>
          <p:nvPr>
            <p:ph type="ftr" sz="quarter" idx="10"/>
          </p:nvPr>
        </p:nvSpPr>
        <p:spPr/>
        <p:txBody>
          <a:bodyPr/>
          <a:lstStyle>
            <a:lvl1pPr>
              <a:defRPr/>
            </a:lvl1pPr>
          </a:lstStyle>
          <a:p>
            <a:r>
              <a:rPr lang="en-US" altLang="zh-CN"/>
              <a:t>Footer</a:t>
            </a:r>
          </a:p>
        </p:txBody>
      </p:sp>
    </p:spTree>
    <p:extLst>
      <p:ext uri="{BB962C8B-B14F-4D97-AF65-F5344CB8AC3E}">
        <p14:creationId xmlns:p14="http://schemas.microsoft.com/office/powerpoint/2010/main" val="1427217708"/>
      </p:ext>
    </p:extLst>
  </p:cSld>
  <p:clrMapOvr>
    <a:masterClrMapping/>
  </p:clrMapOvr>
</p:sldLayout>
</file>

<file path=ppt/slideLayouts/slideLayout301.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463550" y="1279525"/>
            <a:ext cx="5556250" cy="493871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6172200" y="1279525"/>
            <a:ext cx="5556250" cy="493871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页脚占位符 4"/>
          <p:cNvSpPr>
            <a:spLocks noGrp="1"/>
          </p:cNvSpPr>
          <p:nvPr>
            <p:ph type="ftr" sz="quarter" idx="10"/>
          </p:nvPr>
        </p:nvSpPr>
        <p:spPr/>
        <p:txBody>
          <a:bodyPr/>
          <a:lstStyle>
            <a:lvl1pPr>
              <a:defRPr/>
            </a:lvl1pPr>
          </a:lstStyle>
          <a:p>
            <a:r>
              <a:rPr lang="en-US" altLang="zh-CN"/>
              <a:t>Footer</a:t>
            </a:r>
          </a:p>
        </p:txBody>
      </p:sp>
    </p:spTree>
    <p:extLst>
      <p:ext uri="{BB962C8B-B14F-4D97-AF65-F5344CB8AC3E}">
        <p14:creationId xmlns:p14="http://schemas.microsoft.com/office/powerpoint/2010/main" val="2206143529"/>
      </p:ext>
    </p:extLst>
  </p:cSld>
  <p:clrMapOvr>
    <a:masterClrMapping/>
  </p:clrMapOvr>
</p:sldLayout>
</file>

<file path=ppt/slideLayouts/slideLayout302.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p:spPr>
        <p:txBody>
          <a:bodyPr/>
          <a:lstStyle>
            <a:lvl1pPr>
              <a:defRPr/>
            </a:lvl1pPr>
          </a:lstStyle>
          <a:p>
            <a:r>
              <a:rPr lang="zh-CN" altLang="en-US"/>
              <a:t>单击此处编辑母版标题样式</a:t>
            </a:r>
          </a:p>
        </p:txBody>
      </p:sp>
      <p:sp>
        <p:nvSpPr>
          <p:cNvPr id="3" name="文本占位符 2"/>
          <p:cNvSpPr>
            <a:spLocks noGrp="1"/>
          </p:cNvSpPr>
          <p:nvPr>
            <p:ph type="body" idx="1"/>
          </p:nvPr>
        </p:nvSpPr>
        <p:spPr>
          <a:xfrm>
            <a:off x="609600" y="1535113"/>
            <a:ext cx="53863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609600" y="2174875"/>
            <a:ext cx="53863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6192838" y="1535113"/>
            <a:ext cx="5389562"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6192838" y="2174875"/>
            <a:ext cx="5389562"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页脚占位符 6"/>
          <p:cNvSpPr>
            <a:spLocks noGrp="1"/>
          </p:cNvSpPr>
          <p:nvPr>
            <p:ph type="ftr" sz="quarter" idx="10"/>
          </p:nvPr>
        </p:nvSpPr>
        <p:spPr/>
        <p:txBody>
          <a:bodyPr/>
          <a:lstStyle>
            <a:lvl1pPr>
              <a:defRPr/>
            </a:lvl1pPr>
          </a:lstStyle>
          <a:p>
            <a:r>
              <a:rPr lang="en-US" altLang="zh-CN"/>
              <a:t>Footer</a:t>
            </a:r>
          </a:p>
        </p:txBody>
      </p:sp>
    </p:spTree>
    <p:extLst>
      <p:ext uri="{BB962C8B-B14F-4D97-AF65-F5344CB8AC3E}">
        <p14:creationId xmlns:p14="http://schemas.microsoft.com/office/powerpoint/2010/main" val="3192062856"/>
      </p:ext>
    </p:extLst>
  </p:cSld>
  <p:clrMapOvr>
    <a:masterClrMapping/>
  </p:clrMapOvr>
</p:sldLayout>
</file>

<file path=ppt/slideLayouts/slideLayout303.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页脚占位符 2"/>
          <p:cNvSpPr>
            <a:spLocks noGrp="1"/>
          </p:cNvSpPr>
          <p:nvPr>
            <p:ph type="ftr" sz="quarter" idx="10"/>
          </p:nvPr>
        </p:nvSpPr>
        <p:spPr/>
        <p:txBody>
          <a:bodyPr/>
          <a:lstStyle>
            <a:lvl1pPr>
              <a:defRPr/>
            </a:lvl1pPr>
          </a:lstStyle>
          <a:p>
            <a:r>
              <a:rPr lang="en-US" altLang="zh-CN"/>
              <a:t>Footer</a:t>
            </a:r>
          </a:p>
        </p:txBody>
      </p:sp>
    </p:spTree>
    <p:extLst>
      <p:ext uri="{BB962C8B-B14F-4D97-AF65-F5344CB8AC3E}">
        <p14:creationId xmlns:p14="http://schemas.microsoft.com/office/powerpoint/2010/main" val="1143181085"/>
      </p:ext>
    </p:extLst>
  </p:cSld>
  <p:clrMapOvr>
    <a:masterClrMapping/>
  </p:clrMapOvr>
</p:sldLayout>
</file>

<file path=ppt/slideLayouts/slideLayout304.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页脚占位符 1"/>
          <p:cNvSpPr>
            <a:spLocks noGrp="1"/>
          </p:cNvSpPr>
          <p:nvPr>
            <p:ph type="ftr" sz="quarter" idx="10"/>
          </p:nvPr>
        </p:nvSpPr>
        <p:spPr/>
        <p:txBody>
          <a:bodyPr/>
          <a:lstStyle>
            <a:lvl1pPr>
              <a:defRPr/>
            </a:lvl1pPr>
          </a:lstStyle>
          <a:p>
            <a:r>
              <a:rPr lang="en-US" altLang="zh-CN"/>
              <a:t>Footer</a:t>
            </a:r>
          </a:p>
        </p:txBody>
      </p:sp>
    </p:spTree>
    <p:extLst>
      <p:ext uri="{BB962C8B-B14F-4D97-AF65-F5344CB8AC3E}">
        <p14:creationId xmlns:p14="http://schemas.microsoft.com/office/powerpoint/2010/main" val="2299668135"/>
      </p:ext>
    </p:extLst>
  </p:cSld>
  <p:clrMapOvr>
    <a:masterClrMapping/>
  </p:clrMapOvr>
</p:sldLayout>
</file>

<file path=ppt/slideLayouts/slideLayout305.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609600" y="273050"/>
            <a:ext cx="4011613" cy="1162050"/>
          </a:xfrm>
        </p:spPr>
        <p:txBody>
          <a:bodyPr anchor="b"/>
          <a:lstStyle>
            <a:lvl1pPr algn="l">
              <a:defRPr sz="2000" b="1"/>
            </a:lvl1pPr>
          </a:lstStyle>
          <a:p>
            <a:r>
              <a:rPr lang="zh-CN" altLang="en-US"/>
              <a:t>单击此处编辑母版标题样式</a:t>
            </a:r>
          </a:p>
        </p:txBody>
      </p:sp>
      <p:sp>
        <p:nvSpPr>
          <p:cNvPr id="3" name="内容占位符 2"/>
          <p:cNvSpPr>
            <a:spLocks noGrp="1"/>
          </p:cNvSpPr>
          <p:nvPr>
            <p:ph idx="1"/>
          </p:nvPr>
        </p:nvSpPr>
        <p:spPr>
          <a:xfrm>
            <a:off x="4767263" y="273050"/>
            <a:ext cx="681513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609600" y="1435100"/>
            <a:ext cx="40116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p>
        </p:txBody>
      </p:sp>
      <p:sp>
        <p:nvSpPr>
          <p:cNvPr id="5" name="页脚占位符 4"/>
          <p:cNvSpPr>
            <a:spLocks noGrp="1"/>
          </p:cNvSpPr>
          <p:nvPr>
            <p:ph type="ftr" sz="quarter" idx="10"/>
          </p:nvPr>
        </p:nvSpPr>
        <p:spPr/>
        <p:txBody>
          <a:bodyPr/>
          <a:lstStyle>
            <a:lvl1pPr>
              <a:defRPr/>
            </a:lvl1pPr>
          </a:lstStyle>
          <a:p>
            <a:r>
              <a:rPr lang="en-US" altLang="zh-CN"/>
              <a:t>Footer</a:t>
            </a:r>
          </a:p>
        </p:txBody>
      </p:sp>
    </p:spTree>
    <p:extLst>
      <p:ext uri="{BB962C8B-B14F-4D97-AF65-F5344CB8AC3E}">
        <p14:creationId xmlns:p14="http://schemas.microsoft.com/office/powerpoint/2010/main" val="2022882881"/>
      </p:ext>
    </p:extLst>
  </p:cSld>
  <p:clrMapOvr>
    <a:masterClrMapping/>
  </p:clrMapOvr>
</p:sldLayout>
</file>

<file path=ppt/slideLayouts/slideLayout306.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2389188" y="4800600"/>
            <a:ext cx="7315200" cy="566738"/>
          </a:xfrm>
        </p:spPr>
        <p:txBody>
          <a:bodyPr anchor="b"/>
          <a:lstStyle>
            <a:lvl1pPr algn="l">
              <a:defRPr sz="2000" b="1"/>
            </a:lvl1pPr>
          </a:lstStyle>
          <a:p>
            <a:r>
              <a:rPr lang="zh-CN" altLang="en-US"/>
              <a:t>单击此处编辑母版标题样式</a:t>
            </a:r>
          </a:p>
        </p:txBody>
      </p:sp>
      <p:sp>
        <p:nvSpPr>
          <p:cNvPr id="3" name="图片占位符 2"/>
          <p:cNvSpPr>
            <a:spLocks noGrp="1"/>
          </p:cNvSpPr>
          <p:nvPr>
            <p:ph type="pic" idx="1"/>
          </p:nvPr>
        </p:nvSpPr>
        <p:spPr>
          <a:xfrm>
            <a:off x="2389188"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2389188"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p>
        </p:txBody>
      </p:sp>
      <p:sp>
        <p:nvSpPr>
          <p:cNvPr id="5" name="页脚占位符 4"/>
          <p:cNvSpPr>
            <a:spLocks noGrp="1"/>
          </p:cNvSpPr>
          <p:nvPr>
            <p:ph type="ftr" sz="quarter" idx="10"/>
          </p:nvPr>
        </p:nvSpPr>
        <p:spPr/>
        <p:txBody>
          <a:bodyPr/>
          <a:lstStyle>
            <a:lvl1pPr>
              <a:defRPr/>
            </a:lvl1pPr>
          </a:lstStyle>
          <a:p>
            <a:r>
              <a:rPr lang="en-US" altLang="zh-CN"/>
              <a:t>Footer</a:t>
            </a:r>
          </a:p>
        </p:txBody>
      </p:sp>
    </p:spTree>
    <p:extLst>
      <p:ext uri="{BB962C8B-B14F-4D97-AF65-F5344CB8AC3E}">
        <p14:creationId xmlns:p14="http://schemas.microsoft.com/office/powerpoint/2010/main" val="3184886080"/>
      </p:ext>
    </p:extLst>
  </p:cSld>
  <p:clrMapOvr>
    <a:masterClrMapping/>
  </p:clrMapOvr>
</p:sldLayout>
</file>

<file path=ppt/slideLayouts/slideLayout307.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页脚占位符 3"/>
          <p:cNvSpPr>
            <a:spLocks noGrp="1"/>
          </p:cNvSpPr>
          <p:nvPr>
            <p:ph type="ftr" sz="quarter" idx="10"/>
          </p:nvPr>
        </p:nvSpPr>
        <p:spPr/>
        <p:txBody>
          <a:bodyPr/>
          <a:lstStyle>
            <a:lvl1pPr>
              <a:defRPr/>
            </a:lvl1pPr>
          </a:lstStyle>
          <a:p>
            <a:r>
              <a:rPr lang="en-US" altLang="zh-CN"/>
              <a:t>Footer</a:t>
            </a:r>
          </a:p>
        </p:txBody>
      </p:sp>
    </p:spTree>
    <p:extLst>
      <p:ext uri="{BB962C8B-B14F-4D97-AF65-F5344CB8AC3E}">
        <p14:creationId xmlns:p14="http://schemas.microsoft.com/office/powerpoint/2010/main" val="1832085130"/>
      </p:ext>
    </p:extLst>
  </p:cSld>
  <p:clrMapOvr>
    <a:masterClrMapping/>
  </p:clrMapOvr>
</p:sldLayout>
</file>

<file path=ppt/slideLayouts/slideLayout308.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912225" y="0"/>
            <a:ext cx="2816225" cy="6218238"/>
          </a:xfr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458788" y="0"/>
            <a:ext cx="8301037" cy="6218238"/>
          </a:xfr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页脚占位符 3"/>
          <p:cNvSpPr>
            <a:spLocks noGrp="1"/>
          </p:cNvSpPr>
          <p:nvPr>
            <p:ph type="ftr" sz="quarter" idx="10"/>
          </p:nvPr>
        </p:nvSpPr>
        <p:spPr/>
        <p:txBody>
          <a:bodyPr/>
          <a:lstStyle>
            <a:lvl1pPr>
              <a:defRPr/>
            </a:lvl1pPr>
          </a:lstStyle>
          <a:p>
            <a:r>
              <a:rPr lang="en-US" altLang="zh-CN"/>
              <a:t>Footer</a:t>
            </a:r>
          </a:p>
        </p:txBody>
      </p:sp>
    </p:spTree>
    <p:extLst>
      <p:ext uri="{BB962C8B-B14F-4D97-AF65-F5344CB8AC3E}">
        <p14:creationId xmlns:p14="http://schemas.microsoft.com/office/powerpoint/2010/main" val="2627720107"/>
      </p:ext>
    </p:extLst>
  </p:cSld>
  <p:clrMapOvr>
    <a:masterClrMapping/>
  </p:clrMapOvr>
</p:sldLayout>
</file>

<file path=ppt/slideLayouts/slideLayout309.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914400" y="2130425"/>
            <a:ext cx="10363200" cy="1470025"/>
          </a:xfrm>
        </p:spPr>
        <p:txBody>
          <a:bodyPr/>
          <a:lstStyle/>
          <a:p>
            <a:r>
              <a:rPr lang="zh-CN" altLang="en-US"/>
              <a:t>单击此处编辑母版标题样式</a:t>
            </a:r>
          </a:p>
        </p:txBody>
      </p:sp>
      <p:sp>
        <p:nvSpPr>
          <p:cNvPr id="3" name="副标题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zh-CN" altLang="en-US"/>
              <a:t>单击此处编辑母版副标题样式</a:t>
            </a:r>
          </a:p>
        </p:txBody>
      </p:sp>
      <p:sp>
        <p:nvSpPr>
          <p:cNvPr id="4" name="页脚占位符 3"/>
          <p:cNvSpPr>
            <a:spLocks noGrp="1"/>
          </p:cNvSpPr>
          <p:nvPr>
            <p:ph type="ftr" sz="quarter" idx="10"/>
          </p:nvPr>
        </p:nvSpPr>
        <p:spPr/>
        <p:txBody>
          <a:bodyPr/>
          <a:lstStyle>
            <a:lvl1pPr>
              <a:defRPr/>
            </a:lvl1pPr>
          </a:lstStyle>
          <a:p>
            <a:r>
              <a:rPr lang="en-US" altLang="zh-CN"/>
              <a:t>Footer</a:t>
            </a:r>
          </a:p>
        </p:txBody>
      </p:sp>
    </p:spTree>
    <p:extLst>
      <p:ext uri="{BB962C8B-B14F-4D97-AF65-F5344CB8AC3E}">
        <p14:creationId xmlns:p14="http://schemas.microsoft.com/office/powerpoint/2010/main" val="1312552223"/>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2389188" y="4800600"/>
            <a:ext cx="7315200" cy="566738"/>
          </a:xfrm>
        </p:spPr>
        <p:txBody>
          <a:bodyPr anchor="b"/>
          <a:lstStyle>
            <a:lvl1pPr algn="l">
              <a:defRPr sz="2000" b="1"/>
            </a:lvl1pPr>
          </a:lstStyle>
          <a:p>
            <a:r>
              <a:rPr lang="zh-CN" altLang="en-US"/>
              <a:t>单击此处编辑母版标题样式</a:t>
            </a:r>
          </a:p>
        </p:txBody>
      </p:sp>
      <p:sp>
        <p:nvSpPr>
          <p:cNvPr id="3" name="图片占位符 2"/>
          <p:cNvSpPr>
            <a:spLocks noGrp="1"/>
          </p:cNvSpPr>
          <p:nvPr>
            <p:ph type="pic" idx="1"/>
          </p:nvPr>
        </p:nvSpPr>
        <p:spPr>
          <a:xfrm>
            <a:off x="2389188"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2389188"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p>
        </p:txBody>
      </p:sp>
      <p:sp>
        <p:nvSpPr>
          <p:cNvPr id="5" name="日期占位符 4"/>
          <p:cNvSpPr>
            <a:spLocks noGrp="1"/>
          </p:cNvSpPr>
          <p:nvPr>
            <p:ph type="dt" sz="half" idx="10"/>
          </p:nvPr>
        </p:nvSpPr>
        <p:spPr/>
        <p:txBody>
          <a:bodyPr/>
          <a:lstStyle>
            <a:lvl1pPr>
              <a:defRPr/>
            </a:lvl1pPr>
          </a:lstStyle>
          <a:p>
            <a:fld id="{99A52370-604B-4F3C-A74E-E8B3C69D3833}" type="datetime1">
              <a:rPr lang="en-US" altLang="zh-CN"/>
              <a:pPr/>
              <a:t>7/12/2024</a:t>
            </a:fld>
            <a:endParaRPr lang="en-US" altLang="zh-CN"/>
          </a:p>
        </p:txBody>
      </p:sp>
      <p:sp>
        <p:nvSpPr>
          <p:cNvPr id="6" name="页脚占位符 5"/>
          <p:cNvSpPr>
            <a:spLocks noGrp="1"/>
          </p:cNvSpPr>
          <p:nvPr>
            <p:ph type="ftr" sz="quarter" idx="11"/>
          </p:nvPr>
        </p:nvSpPr>
        <p:spPr/>
        <p:txBody>
          <a:bodyPr/>
          <a:lstStyle>
            <a:lvl1pPr>
              <a:defRPr/>
            </a:lvl1pPr>
          </a:lstStyle>
          <a:p>
            <a:r>
              <a:rPr lang="en-US" altLang="zh-CN"/>
              <a:t>1</a:t>
            </a:r>
          </a:p>
        </p:txBody>
      </p:sp>
      <p:sp>
        <p:nvSpPr>
          <p:cNvPr id="7" name="灯片编号占位符 6"/>
          <p:cNvSpPr>
            <a:spLocks noGrp="1"/>
          </p:cNvSpPr>
          <p:nvPr>
            <p:ph type="sldNum" sz="quarter" idx="12"/>
          </p:nvPr>
        </p:nvSpPr>
        <p:spPr/>
        <p:txBody>
          <a:bodyPr/>
          <a:lstStyle>
            <a:lvl1pPr>
              <a:defRPr/>
            </a:lvl1pPr>
          </a:lstStyle>
          <a:p>
            <a:fld id="{FF4496E3-DAF4-4DEB-9B87-8BB73AE04E62}" type="slidenum">
              <a:rPr lang="en-US" altLang="en-US"/>
              <a:pPr/>
              <a:t>‹#›</a:t>
            </a:fld>
            <a:endParaRPr lang="en-US" altLang="en-US"/>
          </a:p>
        </p:txBody>
      </p:sp>
    </p:spTree>
    <p:extLst>
      <p:ext uri="{BB962C8B-B14F-4D97-AF65-F5344CB8AC3E}">
        <p14:creationId xmlns:p14="http://schemas.microsoft.com/office/powerpoint/2010/main" val="2677236382"/>
      </p:ext>
    </p:extLst>
  </p:cSld>
  <p:clrMapOvr>
    <a:masterClrMapping/>
  </p:clrMapOvr>
</p:sldLayout>
</file>

<file path=ppt/slideLayouts/slideLayout310.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页脚占位符 3"/>
          <p:cNvSpPr>
            <a:spLocks noGrp="1"/>
          </p:cNvSpPr>
          <p:nvPr>
            <p:ph type="ftr" sz="quarter" idx="10"/>
          </p:nvPr>
        </p:nvSpPr>
        <p:spPr/>
        <p:txBody>
          <a:bodyPr/>
          <a:lstStyle>
            <a:lvl1pPr>
              <a:defRPr/>
            </a:lvl1pPr>
          </a:lstStyle>
          <a:p>
            <a:r>
              <a:rPr lang="en-US" altLang="zh-CN"/>
              <a:t>Footer</a:t>
            </a:r>
          </a:p>
        </p:txBody>
      </p:sp>
    </p:spTree>
    <p:extLst>
      <p:ext uri="{BB962C8B-B14F-4D97-AF65-F5344CB8AC3E}">
        <p14:creationId xmlns:p14="http://schemas.microsoft.com/office/powerpoint/2010/main" val="3599167353"/>
      </p:ext>
    </p:extLst>
  </p:cSld>
  <p:clrMapOvr>
    <a:masterClrMapping/>
  </p:clrMapOvr>
</p:sldLayout>
</file>

<file path=ppt/slideLayouts/slideLayout311.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963613" y="4406900"/>
            <a:ext cx="10363200" cy="1362075"/>
          </a:xfrm>
        </p:spPr>
        <p:txBody>
          <a:bodyPr anchor="t"/>
          <a:lstStyle>
            <a:lvl1pPr algn="l">
              <a:defRPr sz="4000" b="1" cap="all"/>
            </a:lvl1pPr>
          </a:lstStyle>
          <a:p>
            <a:r>
              <a:rPr lang="zh-CN" altLang="en-US"/>
              <a:t>单击此处编辑母版标题样式</a:t>
            </a:r>
          </a:p>
        </p:txBody>
      </p:sp>
      <p:sp>
        <p:nvSpPr>
          <p:cNvPr id="3" name="文本占位符 2"/>
          <p:cNvSpPr>
            <a:spLocks noGrp="1"/>
          </p:cNvSpPr>
          <p:nvPr>
            <p:ph type="body" idx="1"/>
          </p:nvPr>
        </p:nvSpPr>
        <p:spPr>
          <a:xfrm>
            <a:off x="963613"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CN" altLang="en-US"/>
              <a:t>单击此处编辑母版文本样式</a:t>
            </a:r>
          </a:p>
        </p:txBody>
      </p:sp>
      <p:sp>
        <p:nvSpPr>
          <p:cNvPr id="4" name="页脚占位符 3"/>
          <p:cNvSpPr>
            <a:spLocks noGrp="1"/>
          </p:cNvSpPr>
          <p:nvPr>
            <p:ph type="ftr" sz="quarter" idx="10"/>
          </p:nvPr>
        </p:nvSpPr>
        <p:spPr/>
        <p:txBody>
          <a:bodyPr/>
          <a:lstStyle>
            <a:lvl1pPr>
              <a:defRPr/>
            </a:lvl1pPr>
          </a:lstStyle>
          <a:p>
            <a:r>
              <a:rPr lang="en-US" altLang="zh-CN"/>
              <a:t>Footer</a:t>
            </a:r>
          </a:p>
        </p:txBody>
      </p:sp>
    </p:spTree>
    <p:extLst>
      <p:ext uri="{BB962C8B-B14F-4D97-AF65-F5344CB8AC3E}">
        <p14:creationId xmlns:p14="http://schemas.microsoft.com/office/powerpoint/2010/main" val="74899967"/>
      </p:ext>
    </p:extLst>
  </p:cSld>
  <p:clrMapOvr>
    <a:masterClrMapping/>
  </p:clrMapOvr>
</p:sldLayout>
</file>

<file path=ppt/slideLayouts/slideLayout312.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463550" y="1279525"/>
            <a:ext cx="5556250" cy="493871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6172200" y="1279525"/>
            <a:ext cx="5556250" cy="493871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页脚占位符 4"/>
          <p:cNvSpPr>
            <a:spLocks noGrp="1"/>
          </p:cNvSpPr>
          <p:nvPr>
            <p:ph type="ftr" sz="quarter" idx="10"/>
          </p:nvPr>
        </p:nvSpPr>
        <p:spPr/>
        <p:txBody>
          <a:bodyPr/>
          <a:lstStyle>
            <a:lvl1pPr>
              <a:defRPr/>
            </a:lvl1pPr>
          </a:lstStyle>
          <a:p>
            <a:r>
              <a:rPr lang="en-US" altLang="zh-CN"/>
              <a:t>Footer</a:t>
            </a:r>
          </a:p>
        </p:txBody>
      </p:sp>
    </p:spTree>
    <p:extLst>
      <p:ext uri="{BB962C8B-B14F-4D97-AF65-F5344CB8AC3E}">
        <p14:creationId xmlns:p14="http://schemas.microsoft.com/office/powerpoint/2010/main" val="1539337129"/>
      </p:ext>
    </p:extLst>
  </p:cSld>
  <p:clrMapOvr>
    <a:masterClrMapping/>
  </p:clrMapOvr>
</p:sldLayout>
</file>

<file path=ppt/slideLayouts/slideLayout313.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p:spPr>
        <p:txBody>
          <a:bodyPr/>
          <a:lstStyle>
            <a:lvl1pPr>
              <a:defRPr/>
            </a:lvl1pPr>
          </a:lstStyle>
          <a:p>
            <a:r>
              <a:rPr lang="zh-CN" altLang="en-US"/>
              <a:t>单击此处编辑母版标题样式</a:t>
            </a:r>
          </a:p>
        </p:txBody>
      </p:sp>
      <p:sp>
        <p:nvSpPr>
          <p:cNvPr id="3" name="文本占位符 2"/>
          <p:cNvSpPr>
            <a:spLocks noGrp="1"/>
          </p:cNvSpPr>
          <p:nvPr>
            <p:ph type="body" idx="1"/>
          </p:nvPr>
        </p:nvSpPr>
        <p:spPr>
          <a:xfrm>
            <a:off x="609600" y="1535113"/>
            <a:ext cx="53863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609600" y="2174875"/>
            <a:ext cx="53863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6192838" y="1535113"/>
            <a:ext cx="5389562"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6192838" y="2174875"/>
            <a:ext cx="5389562"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页脚占位符 6"/>
          <p:cNvSpPr>
            <a:spLocks noGrp="1"/>
          </p:cNvSpPr>
          <p:nvPr>
            <p:ph type="ftr" sz="quarter" idx="10"/>
          </p:nvPr>
        </p:nvSpPr>
        <p:spPr/>
        <p:txBody>
          <a:bodyPr/>
          <a:lstStyle>
            <a:lvl1pPr>
              <a:defRPr/>
            </a:lvl1pPr>
          </a:lstStyle>
          <a:p>
            <a:r>
              <a:rPr lang="en-US" altLang="zh-CN"/>
              <a:t>Footer</a:t>
            </a:r>
          </a:p>
        </p:txBody>
      </p:sp>
    </p:spTree>
    <p:extLst>
      <p:ext uri="{BB962C8B-B14F-4D97-AF65-F5344CB8AC3E}">
        <p14:creationId xmlns:p14="http://schemas.microsoft.com/office/powerpoint/2010/main" val="661882518"/>
      </p:ext>
    </p:extLst>
  </p:cSld>
  <p:clrMapOvr>
    <a:masterClrMapping/>
  </p:clrMapOvr>
</p:sldLayout>
</file>

<file path=ppt/slideLayouts/slideLayout314.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页脚占位符 2"/>
          <p:cNvSpPr>
            <a:spLocks noGrp="1"/>
          </p:cNvSpPr>
          <p:nvPr>
            <p:ph type="ftr" sz="quarter" idx="10"/>
          </p:nvPr>
        </p:nvSpPr>
        <p:spPr/>
        <p:txBody>
          <a:bodyPr/>
          <a:lstStyle>
            <a:lvl1pPr>
              <a:defRPr/>
            </a:lvl1pPr>
          </a:lstStyle>
          <a:p>
            <a:r>
              <a:rPr lang="en-US" altLang="zh-CN"/>
              <a:t>Footer</a:t>
            </a:r>
          </a:p>
        </p:txBody>
      </p:sp>
    </p:spTree>
    <p:extLst>
      <p:ext uri="{BB962C8B-B14F-4D97-AF65-F5344CB8AC3E}">
        <p14:creationId xmlns:p14="http://schemas.microsoft.com/office/powerpoint/2010/main" val="4049009227"/>
      </p:ext>
    </p:extLst>
  </p:cSld>
  <p:clrMapOvr>
    <a:masterClrMapping/>
  </p:clrMapOvr>
</p:sldLayout>
</file>

<file path=ppt/slideLayouts/slideLayout315.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页脚占位符 1"/>
          <p:cNvSpPr>
            <a:spLocks noGrp="1"/>
          </p:cNvSpPr>
          <p:nvPr>
            <p:ph type="ftr" sz="quarter" idx="10"/>
          </p:nvPr>
        </p:nvSpPr>
        <p:spPr/>
        <p:txBody>
          <a:bodyPr/>
          <a:lstStyle>
            <a:lvl1pPr>
              <a:defRPr/>
            </a:lvl1pPr>
          </a:lstStyle>
          <a:p>
            <a:r>
              <a:rPr lang="en-US" altLang="zh-CN"/>
              <a:t>Footer</a:t>
            </a:r>
          </a:p>
        </p:txBody>
      </p:sp>
    </p:spTree>
    <p:extLst>
      <p:ext uri="{BB962C8B-B14F-4D97-AF65-F5344CB8AC3E}">
        <p14:creationId xmlns:p14="http://schemas.microsoft.com/office/powerpoint/2010/main" val="2884524485"/>
      </p:ext>
    </p:extLst>
  </p:cSld>
  <p:clrMapOvr>
    <a:masterClrMapping/>
  </p:clrMapOvr>
</p:sldLayout>
</file>

<file path=ppt/slideLayouts/slideLayout316.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609600" y="273050"/>
            <a:ext cx="4011613" cy="1162050"/>
          </a:xfrm>
        </p:spPr>
        <p:txBody>
          <a:bodyPr anchor="b"/>
          <a:lstStyle>
            <a:lvl1pPr algn="l">
              <a:defRPr sz="2000" b="1"/>
            </a:lvl1pPr>
          </a:lstStyle>
          <a:p>
            <a:r>
              <a:rPr lang="zh-CN" altLang="en-US"/>
              <a:t>单击此处编辑母版标题样式</a:t>
            </a:r>
          </a:p>
        </p:txBody>
      </p:sp>
      <p:sp>
        <p:nvSpPr>
          <p:cNvPr id="3" name="内容占位符 2"/>
          <p:cNvSpPr>
            <a:spLocks noGrp="1"/>
          </p:cNvSpPr>
          <p:nvPr>
            <p:ph idx="1"/>
          </p:nvPr>
        </p:nvSpPr>
        <p:spPr>
          <a:xfrm>
            <a:off x="4767263" y="273050"/>
            <a:ext cx="681513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609600" y="1435100"/>
            <a:ext cx="40116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p>
        </p:txBody>
      </p:sp>
      <p:sp>
        <p:nvSpPr>
          <p:cNvPr id="5" name="页脚占位符 4"/>
          <p:cNvSpPr>
            <a:spLocks noGrp="1"/>
          </p:cNvSpPr>
          <p:nvPr>
            <p:ph type="ftr" sz="quarter" idx="10"/>
          </p:nvPr>
        </p:nvSpPr>
        <p:spPr/>
        <p:txBody>
          <a:bodyPr/>
          <a:lstStyle>
            <a:lvl1pPr>
              <a:defRPr/>
            </a:lvl1pPr>
          </a:lstStyle>
          <a:p>
            <a:r>
              <a:rPr lang="en-US" altLang="zh-CN"/>
              <a:t>Footer</a:t>
            </a:r>
          </a:p>
        </p:txBody>
      </p:sp>
    </p:spTree>
    <p:extLst>
      <p:ext uri="{BB962C8B-B14F-4D97-AF65-F5344CB8AC3E}">
        <p14:creationId xmlns:p14="http://schemas.microsoft.com/office/powerpoint/2010/main" val="817106743"/>
      </p:ext>
    </p:extLst>
  </p:cSld>
  <p:clrMapOvr>
    <a:masterClrMapping/>
  </p:clrMapOvr>
</p:sldLayout>
</file>

<file path=ppt/slideLayouts/slideLayout317.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2389188" y="4800600"/>
            <a:ext cx="7315200" cy="566738"/>
          </a:xfrm>
        </p:spPr>
        <p:txBody>
          <a:bodyPr anchor="b"/>
          <a:lstStyle>
            <a:lvl1pPr algn="l">
              <a:defRPr sz="2000" b="1"/>
            </a:lvl1pPr>
          </a:lstStyle>
          <a:p>
            <a:r>
              <a:rPr lang="zh-CN" altLang="en-US"/>
              <a:t>单击此处编辑母版标题样式</a:t>
            </a:r>
          </a:p>
        </p:txBody>
      </p:sp>
      <p:sp>
        <p:nvSpPr>
          <p:cNvPr id="3" name="图片占位符 2"/>
          <p:cNvSpPr>
            <a:spLocks noGrp="1"/>
          </p:cNvSpPr>
          <p:nvPr>
            <p:ph type="pic" idx="1"/>
          </p:nvPr>
        </p:nvSpPr>
        <p:spPr>
          <a:xfrm>
            <a:off x="2389188"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2389188"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p>
        </p:txBody>
      </p:sp>
      <p:sp>
        <p:nvSpPr>
          <p:cNvPr id="5" name="页脚占位符 4"/>
          <p:cNvSpPr>
            <a:spLocks noGrp="1"/>
          </p:cNvSpPr>
          <p:nvPr>
            <p:ph type="ftr" sz="quarter" idx="10"/>
          </p:nvPr>
        </p:nvSpPr>
        <p:spPr/>
        <p:txBody>
          <a:bodyPr/>
          <a:lstStyle>
            <a:lvl1pPr>
              <a:defRPr/>
            </a:lvl1pPr>
          </a:lstStyle>
          <a:p>
            <a:r>
              <a:rPr lang="en-US" altLang="zh-CN"/>
              <a:t>Footer</a:t>
            </a:r>
          </a:p>
        </p:txBody>
      </p:sp>
    </p:spTree>
    <p:extLst>
      <p:ext uri="{BB962C8B-B14F-4D97-AF65-F5344CB8AC3E}">
        <p14:creationId xmlns:p14="http://schemas.microsoft.com/office/powerpoint/2010/main" val="2837433228"/>
      </p:ext>
    </p:extLst>
  </p:cSld>
  <p:clrMapOvr>
    <a:masterClrMapping/>
  </p:clrMapOvr>
</p:sldLayout>
</file>

<file path=ppt/slideLayouts/slideLayout318.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页脚占位符 3"/>
          <p:cNvSpPr>
            <a:spLocks noGrp="1"/>
          </p:cNvSpPr>
          <p:nvPr>
            <p:ph type="ftr" sz="quarter" idx="10"/>
          </p:nvPr>
        </p:nvSpPr>
        <p:spPr/>
        <p:txBody>
          <a:bodyPr/>
          <a:lstStyle>
            <a:lvl1pPr>
              <a:defRPr/>
            </a:lvl1pPr>
          </a:lstStyle>
          <a:p>
            <a:r>
              <a:rPr lang="en-US" altLang="zh-CN"/>
              <a:t>Footer</a:t>
            </a:r>
          </a:p>
        </p:txBody>
      </p:sp>
    </p:spTree>
    <p:extLst>
      <p:ext uri="{BB962C8B-B14F-4D97-AF65-F5344CB8AC3E}">
        <p14:creationId xmlns:p14="http://schemas.microsoft.com/office/powerpoint/2010/main" val="1697101598"/>
      </p:ext>
    </p:extLst>
  </p:cSld>
  <p:clrMapOvr>
    <a:masterClrMapping/>
  </p:clrMapOvr>
</p:sldLayout>
</file>

<file path=ppt/slideLayouts/slideLayout319.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912225" y="0"/>
            <a:ext cx="2816225" cy="6218238"/>
          </a:xfr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458788" y="0"/>
            <a:ext cx="8301037" cy="6218238"/>
          </a:xfr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页脚占位符 3"/>
          <p:cNvSpPr>
            <a:spLocks noGrp="1"/>
          </p:cNvSpPr>
          <p:nvPr>
            <p:ph type="ftr" sz="quarter" idx="10"/>
          </p:nvPr>
        </p:nvSpPr>
        <p:spPr/>
        <p:txBody>
          <a:bodyPr/>
          <a:lstStyle>
            <a:lvl1pPr>
              <a:defRPr/>
            </a:lvl1pPr>
          </a:lstStyle>
          <a:p>
            <a:r>
              <a:rPr lang="en-US" altLang="zh-CN"/>
              <a:t>Footer</a:t>
            </a:r>
          </a:p>
        </p:txBody>
      </p:sp>
    </p:spTree>
    <p:extLst>
      <p:ext uri="{BB962C8B-B14F-4D97-AF65-F5344CB8AC3E}">
        <p14:creationId xmlns:p14="http://schemas.microsoft.com/office/powerpoint/2010/main" val="2424862793"/>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lvl1pPr>
              <a:defRPr/>
            </a:lvl1pPr>
          </a:lstStyle>
          <a:p>
            <a:fld id="{C05BF0CB-AEBE-4717-9719-45923B8748DB}" type="datetime1">
              <a:rPr lang="en-US" altLang="zh-CN"/>
              <a:pPr/>
              <a:t>7/12/2024</a:t>
            </a:fld>
            <a:endParaRPr lang="en-US" altLang="zh-CN"/>
          </a:p>
        </p:txBody>
      </p:sp>
      <p:sp>
        <p:nvSpPr>
          <p:cNvPr id="5" name="页脚占位符 4"/>
          <p:cNvSpPr>
            <a:spLocks noGrp="1"/>
          </p:cNvSpPr>
          <p:nvPr>
            <p:ph type="ftr" sz="quarter" idx="11"/>
          </p:nvPr>
        </p:nvSpPr>
        <p:spPr/>
        <p:txBody>
          <a:bodyPr/>
          <a:lstStyle>
            <a:lvl1pPr>
              <a:defRPr/>
            </a:lvl1pPr>
          </a:lstStyle>
          <a:p>
            <a:r>
              <a:rPr lang="en-US" altLang="zh-CN"/>
              <a:t>1</a:t>
            </a:r>
          </a:p>
        </p:txBody>
      </p:sp>
      <p:sp>
        <p:nvSpPr>
          <p:cNvPr id="6" name="灯片编号占位符 5"/>
          <p:cNvSpPr>
            <a:spLocks noGrp="1"/>
          </p:cNvSpPr>
          <p:nvPr>
            <p:ph type="sldNum" sz="quarter" idx="12"/>
          </p:nvPr>
        </p:nvSpPr>
        <p:spPr/>
        <p:txBody>
          <a:bodyPr/>
          <a:lstStyle>
            <a:lvl1pPr>
              <a:defRPr/>
            </a:lvl1pPr>
          </a:lstStyle>
          <a:p>
            <a:fld id="{A65F4F35-8B91-48A2-93CD-AB7499D833DB}" type="slidenum">
              <a:rPr lang="en-US" altLang="en-US"/>
              <a:pPr/>
              <a:t>‹#›</a:t>
            </a:fld>
            <a:endParaRPr lang="en-US" altLang="en-US"/>
          </a:p>
        </p:txBody>
      </p:sp>
    </p:spTree>
    <p:extLst>
      <p:ext uri="{BB962C8B-B14F-4D97-AF65-F5344CB8AC3E}">
        <p14:creationId xmlns:p14="http://schemas.microsoft.com/office/powerpoint/2010/main" val="939190656"/>
      </p:ext>
    </p:extLst>
  </p:cSld>
  <p:clrMapOvr>
    <a:masterClrMapping/>
  </p:clrMapOvr>
</p:sldLayout>
</file>

<file path=ppt/slideLayouts/slideLayout320.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914400" y="2130425"/>
            <a:ext cx="10363200" cy="1470025"/>
          </a:xfrm>
        </p:spPr>
        <p:txBody>
          <a:bodyPr/>
          <a:lstStyle/>
          <a:p>
            <a:r>
              <a:rPr lang="zh-CN" altLang="en-US"/>
              <a:t>单击此处编辑母版标题样式</a:t>
            </a:r>
          </a:p>
        </p:txBody>
      </p:sp>
      <p:sp>
        <p:nvSpPr>
          <p:cNvPr id="3" name="副标题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zh-CN" altLang="en-US"/>
              <a:t>单击此处编辑母版副标题样式</a:t>
            </a:r>
          </a:p>
        </p:txBody>
      </p:sp>
      <p:sp>
        <p:nvSpPr>
          <p:cNvPr id="4" name="灯片编号占位符 3"/>
          <p:cNvSpPr>
            <a:spLocks noGrp="1"/>
          </p:cNvSpPr>
          <p:nvPr>
            <p:ph type="sldNum" sz="quarter" idx="10"/>
          </p:nvPr>
        </p:nvSpPr>
        <p:spPr/>
        <p:txBody>
          <a:bodyPr/>
          <a:lstStyle>
            <a:lvl1pPr>
              <a:defRPr/>
            </a:lvl1pPr>
          </a:lstStyle>
          <a:p>
            <a:fld id="{A1564196-8096-4746-B7AD-8DB4BB175AF4}" type="slidenum">
              <a:rPr lang="en-US" altLang="zh-CN"/>
              <a:pPr/>
              <a:t>‹#›</a:t>
            </a:fld>
            <a:endParaRPr lang="en-US" altLang="zh-CN"/>
          </a:p>
        </p:txBody>
      </p:sp>
    </p:spTree>
    <p:extLst>
      <p:ext uri="{BB962C8B-B14F-4D97-AF65-F5344CB8AC3E}">
        <p14:creationId xmlns:p14="http://schemas.microsoft.com/office/powerpoint/2010/main" val="405044661"/>
      </p:ext>
    </p:extLst>
  </p:cSld>
  <p:clrMapOvr>
    <a:masterClrMapping/>
  </p:clrMapOvr>
</p:sldLayout>
</file>

<file path=ppt/slideLayouts/slideLayout321.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灯片编号占位符 3"/>
          <p:cNvSpPr>
            <a:spLocks noGrp="1"/>
          </p:cNvSpPr>
          <p:nvPr>
            <p:ph type="sldNum" sz="quarter" idx="10"/>
          </p:nvPr>
        </p:nvSpPr>
        <p:spPr/>
        <p:txBody>
          <a:bodyPr/>
          <a:lstStyle>
            <a:lvl1pPr>
              <a:defRPr/>
            </a:lvl1pPr>
          </a:lstStyle>
          <a:p>
            <a:fld id="{B36DB912-E81C-45E1-B907-34B1360996BD}" type="slidenum">
              <a:rPr lang="en-US" altLang="zh-CN"/>
              <a:pPr/>
              <a:t>‹#›</a:t>
            </a:fld>
            <a:endParaRPr lang="en-US" altLang="zh-CN"/>
          </a:p>
        </p:txBody>
      </p:sp>
    </p:spTree>
    <p:extLst>
      <p:ext uri="{BB962C8B-B14F-4D97-AF65-F5344CB8AC3E}">
        <p14:creationId xmlns:p14="http://schemas.microsoft.com/office/powerpoint/2010/main" val="3449863620"/>
      </p:ext>
    </p:extLst>
  </p:cSld>
  <p:clrMapOvr>
    <a:masterClrMapping/>
  </p:clrMapOvr>
</p:sldLayout>
</file>

<file path=ppt/slideLayouts/slideLayout322.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963613" y="4406900"/>
            <a:ext cx="10363200" cy="1362075"/>
          </a:xfrm>
        </p:spPr>
        <p:txBody>
          <a:bodyPr anchor="t"/>
          <a:lstStyle>
            <a:lvl1pPr algn="l">
              <a:defRPr sz="4000" b="1" cap="all"/>
            </a:lvl1pPr>
          </a:lstStyle>
          <a:p>
            <a:r>
              <a:rPr lang="zh-CN" altLang="en-US"/>
              <a:t>单击此处编辑母版标题样式</a:t>
            </a:r>
          </a:p>
        </p:txBody>
      </p:sp>
      <p:sp>
        <p:nvSpPr>
          <p:cNvPr id="3" name="文本占位符 2"/>
          <p:cNvSpPr>
            <a:spLocks noGrp="1"/>
          </p:cNvSpPr>
          <p:nvPr>
            <p:ph type="body" idx="1"/>
          </p:nvPr>
        </p:nvSpPr>
        <p:spPr>
          <a:xfrm>
            <a:off x="963613"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CN" altLang="en-US"/>
              <a:t>单击此处编辑母版文本样式</a:t>
            </a:r>
          </a:p>
        </p:txBody>
      </p:sp>
      <p:sp>
        <p:nvSpPr>
          <p:cNvPr id="4" name="灯片编号占位符 3"/>
          <p:cNvSpPr>
            <a:spLocks noGrp="1"/>
          </p:cNvSpPr>
          <p:nvPr>
            <p:ph type="sldNum" sz="quarter" idx="10"/>
          </p:nvPr>
        </p:nvSpPr>
        <p:spPr/>
        <p:txBody>
          <a:bodyPr/>
          <a:lstStyle>
            <a:lvl1pPr>
              <a:defRPr/>
            </a:lvl1pPr>
          </a:lstStyle>
          <a:p>
            <a:fld id="{B1C267D9-DCCE-4838-ACF3-6BE6F1DE5C6C}" type="slidenum">
              <a:rPr lang="en-US" altLang="zh-CN"/>
              <a:pPr/>
              <a:t>‹#›</a:t>
            </a:fld>
            <a:endParaRPr lang="en-US" altLang="zh-CN"/>
          </a:p>
        </p:txBody>
      </p:sp>
    </p:spTree>
    <p:extLst>
      <p:ext uri="{BB962C8B-B14F-4D97-AF65-F5344CB8AC3E}">
        <p14:creationId xmlns:p14="http://schemas.microsoft.com/office/powerpoint/2010/main" val="1654374609"/>
      </p:ext>
    </p:extLst>
  </p:cSld>
  <p:clrMapOvr>
    <a:masterClrMapping/>
  </p:clrMapOvr>
</p:sldLayout>
</file>

<file path=ppt/slideLayouts/slideLayout323.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463550" y="1279525"/>
            <a:ext cx="5556250" cy="493871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6172200" y="1279525"/>
            <a:ext cx="5556250" cy="493871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灯片编号占位符 4"/>
          <p:cNvSpPr>
            <a:spLocks noGrp="1"/>
          </p:cNvSpPr>
          <p:nvPr>
            <p:ph type="sldNum" sz="quarter" idx="10"/>
          </p:nvPr>
        </p:nvSpPr>
        <p:spPr/>
        <p:txBody>
          <a:bodyPr/>
          <a:lstStyle>
            <a:lvl1pPr>
              <a:defRPr/>
            </a:lvl1pPr>
          </a:lstStyle>
          <a:p>
            <a:fld id="{5446BE22-4F15-402C-AB07-14B449FDB361}" type="slidenum">
              <a:rPr lang="en-US" altLang="zh-CN"/>
              <a:pPr/>
              <a:t>‹#›</a:t>
            </a:fld>
            <a:endParaRPr lang="en-US" altLang="zh-CN"/>
          </a:p>
        </p:txBody>
      </p:sp>
    </p:spTree>
    <p:extLst>
      <p:ext uri="{BB962C8B-B14F-4D97-AF65-F5344CB8AC3E}">
        <p14:creationId xmlns:p14="http://schemas.microsoft.com/office/powerpoint/2010/main" val="1793598841"/>
      </p:ext>
    </p:extLst>
  </p:cSld>
  <p:clrMapOvr>
    <a:masterClrMapping/>
  </p:clrMapOvr>
</p:sldLayout>
</file>

<file path=ppt/slideLayouts/slideLayout324.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p:spPr>
        <p:txBody>
          <a:bodyPr/>
          <a:lstStyle>
            <a:lvl1pPr>
              <a:defRPr/>
            </a:lvl1pPr>
          </a:lstStyle>
          <a:p>
            <a:r>
              <a:rPr lang="zh-CN" altLang="en-US"/>
              <a:t>单击此处编辑母版标题样式</a:t>
            </a:r>
          </a:p>
        </p:txBody>
      </p:sp>
      <p:sp>
        <p:nvSpPr>
          <p:cNvPr id="3" name="文本占位符 2"/>
          <p:cNvSpPr>
            <a:spLocks noGrp="1"/>
          </p:cNvSpPr>
          <p:nvPr>
            <p:ph type="body" idx="1"/>
          </p:nvPr>
        </p:nvSpPr>
        <p:spPr>
          <a:xfrm>
            <a:off x="609600" y="1535113"/>
            <a:ext cx="53863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609600" y="2174875"/>
            <a:ext cx="53863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6192838" y="1535113"/>
            <a:ext cx="5389562"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6192838" y="2174875"/>
            <a:ext cx="5389562"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灯片编号占位符 6"/>
          <p:cNvSpPr>
            <a:spLocks noGrp="1"/>
          </p:cNvSpPr>
          <p:nvPr>
            <p:ph type="sldNum" sz="quarter" idx="10"/>
          </p:nvPr>
        </p:nvSpPr>
        <p:spPr/>
        <p:txBody>
          <a:bodyPr/>
          <a:lstStyle>
            <a:lvl1pPr>
              <a:defRPr/>
            </a:lvl1pPr>
          </a:lstStyle>
          <a:p>
            <a:fld id="{69EC0C57-C02F-451E-89A9-97F23D5F8CC7}" type="slidenum">
              <a:rPr lang="en-US" altLang="zh-CN"/>
              <a:pPr/>
              <a:t>‹#›</a:t>
            </a:fld>
            <a:endParaRPr lang="en-US" altLang="zh-CN"/>
          </a:p>
        </p:txBody>
      </p:sp>
    </p:spTree>
    <p:extLst>
      <p:ext uri="{BB962C8B-B14F-4D97-AF65-F5344CB8AC3E}">
        <p14:creationId xmlns:p14="http://schemas.microsoft.com/office/powerpoint/2010/main" val="1659840206"/>
      </p:ext>
    </p:extLst>
  </p:cSld>
  <p:clrMapOvr>
    <a:masterClrMapping/>
  </p:clrMapOvr>
</p:sldLayout>
</file>

<file path=ppt/slideLayouts/slideLayout325.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灯片编号占位符 2"/>
          <p:cNvSpPr>
            <a:spLocks noGrp="1"/>
          </p:cNvSpPr>
          <p:nvPr>
            <p:ph type="sldNum" sz="quarter" idx="10"/>
          </p:nvPr>
        </p:nvSpPr>
        <p:spPr/>
        <p:txBody>
          <a:bodyPr/>
          <a:lstStyle>
            <a:lvl1pPr>
              <a:defRPr/>
            </a:lvl1pPr>
          </a:lstStyle>
          <a:p>
            <a:fld id="{8A8AAEC4-084F-475D-9D9B-A8E5E8350103}" type="slidenum">
              <a:rPr lang="en-US" altLang="zh-CN"/>
              <a:pPr/>
              <a:t>‹#›</a:t>
            </a:fld>
            <a:endParaRPr lang="en-US" altLang="zh-CN"/>
          </a:p>
        </p:txBody>
      </p:sp>
    </p:spTree>
    <p:extLst>
      <p:ext uri="{BB962C8B-B14F-4D97-AF65-F5344CB8AC3E}">
        <p14:creationId xmlns:p14="http://schemas.microsoft.com/office/powerpoint/2010/main" val="3123056770"/>
      </p:ext>
    </p:extLst>
  </p:cSld>
  <p:clrMapOvr>
    <a:masterClrMapping/>
  </p:clrMapOvr>
</p:sldLayout>
</file>

<file path=ppt/slideLayouts/slideLayout326.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灯片编号占位符 1"/>
          <p:cNvSpPr>
            <a:spLocks noGrp="1"/>
          </p:cNvSpPr>
          <p:nvPr>
            <p:ph type="sldNum" sz="quarter" idx="10"/>
          </p:nvPr>
        </p:nvSpPr>
        <p:spPr/>
        <p:txBody>
          <a:bodyPr/>
          <a:lstStyle>
            <a:lvl1pPr>
              <a:defRPr/>
            </a:lvl1pPr>
          </a:lstStyle>
          <a:p>
            <a:fld id="{A5ECD421-C461-4602-BC18-2C0620D75C87}" type="slidenum">
              <a:rPr lang="en-US" altLang="zh-CN"/>
              <a:pPr/>
              <a:t>‹#›</a:t>
            </a:fld>
            <a:endParaRPr lang="en-US" altLang="zh-CN"/>
          </a:p>
        </p:txBody>
      </p:sp>
    </p:spTree>
    <p:extLst>
      <p:ext uri="{BB962C8B-B14F-4D97-AF65-F5344CB8AC3E}">
        <p14:creationId xmlns:p14="http://schemas.microsoft.com/office/powerpoint/2010/main" val="3142434479"/>
      </p:ext>
    </p:extLst>
  </p:cSld>
  <p:clrMapOvr>
    <a:masterClrMapping/>
  </p:clrMapOvr>
</p:sldLayout>
</file>

<file path=ppt/slideLayouts/slideLayout327.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609600" y="273050"/>
            <a:ext cx="4011613" cy="1162050"/>
          </a:xfrm>
        </p:spPr>
        <p:txBody>
          <a:bodyPr anchor="b"/>
          <a:lstStyle>
            <a:lvl1pPr algn="l">
              <a:defRPr sz="2000" b="1"/>
            </a:lvl1pPr>
          </a:lstStyle>
          <a:p>
            <a:r>
              <a:rPr lang="zh-CN" altLang="en-US"/>
              <a:t>单击此处编辑母版标题样式</a:t>
            </a:r>
          </a:p>
        </p:txBody>
      </p:sp>
      <p:sp>
        <p:nvSpPr>
          <p:cNvPr id="3" name="内容占位符 2"/>
          <p:cNvSpPr>
            <a:spLocks noGrp="1"/>
          </p:cNvSpPr>
          <p:nvPr>
            <p:ph idx="1"/>
          </p:nvPr>
        </p:nvSpPr>
        <p:spPr>
          <a:xfrm>
            <a:off x="4767263" y="273050"/>
            <a:ext cx="681513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609600" y="1435100"/>
            <a:ext cx="40116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p>
        </p:txBody>
      </p:sp>
      <p:sp>
        <p:nvSpPr>
          <p:cNvPr id="5" name="灯片编号占位符 4"/>
          <p:cNvSpPr>
            <a:spLocks noGrp="1"/>
          </p:cNvSpPr>
          <p:nvPr>
            <p:ph type="sldNum" sz="quarter" idx="10"/>
          </p:nvPr>
        </p:nvSpPr>
        <p:spPr/>
        <p:txBody>
          <a:bodyPr/>
          <a:lstStyle>
            <a:lvl1pPr>
              <a:defRPr/>
            </a:lvl1pPr>
          </a:lstStyle>
          <a:p>
            <a:fld id="{D62B59D4-2F15-41FC-9C68-D2183822D63E}" type="slidenum">
              <a:rPr lang="en-US" altLang="zh-CN"/>
              <a:pPr/>
              <a:t>‹#›</a:t>
            </a:fld>
            <a:endParaRPr lang="en-US" altLang="zh-CN"/>
          </a:p>
        </p:txBody>
      </p:sp>
    </p:spTree>
    <p:extLst>
      <p:ext uri="{BB962C8B-B14F-4D97-AF65-F5344CB8AC3E}">
        <p14:creationId xmlns:p14="http://schemas.microsoft.com/office/powerpoint/2010/main" val="2553066330"/>
      </p:ext>
    </p:extLst>
  </p:cSld>
  <p:clrMapOvr>
    <a:masterClrMapping/>
  </p:clrMapOvr>
</p:sldLayout>
</file>

<file path=ppt/slideLayouts/slideLayout328.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2389188" y="4800600"/>
            <a:ext cx="7315200" cy="566738"/>
          </a:xfrm>
        </p:spPr>
        <p:txBody>
          <a:bodyPr anchor="b"/>
          <a:lstStyle>
            <a:lvl1pPr algn="l">
              <a:defRPr sz="2000" b="1"/>
            </a:lvl1pPr>
          </a:lstStyle>
          <a:p>
            <a:r>
              <a:rPr lang="zh-CN" altLang="en-US"/>
              <a:t>单击此处编辑母版标题样式</a:t>
            </a:r>
          </a:p>
        </p:txBody>
      </p:sp>
      <p:sp>
        <p:nvSpPr>
          <p:cNvPr id="3" name="图片占位符 2"/>
          <p:cNvSpPr>
            <a:spLocks noGrp="1"/>
          </p:cNvSpPr>
          <p:nvPr>
            <p:ph type="pic" idx="1"/>
          </p:nvPr>
        </p:nvSpPr>
        <p:spPr>
          <a:xfrm>
            <a:off x="2389188"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2389188"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p>
        </p:txBody>
      </p:sp>
      <p:sp>
        <p:nvSpPr>
          <p:cNvPr id="5" name="灯片编号占位符 4"/>
          <p:cNvSpPr>
            <a:spLocks noGrp="1"/>
          </p:cNvSpPr>
          <p:nvPr>
            <p:ph type="sldNum" sz="quarter" idx="10"/>
          </p:nvPr>
        </p:nvSpPr>
        <p:spPr/>
        <p:txBody>
          <a:bodyPr/>
          <a:lstStyle>
            <a:lvl1pPr>
              <a:defRPr/>
            </a:lvl1pPr>
          </a:lstStyle>
          <a:p>
            <a:fld id="{76BEB778-6BBC-4728-8706-B3E46AC8D110}" type="slidenum">
              <a:rPr lang="en-US" altLang="zh-CN"/>
              <a:pPr/>
              <a:t>‹#›</a:t>
            </a:fld>
            <a:endParaRPr lang="en-US" altLang="zh-CN"/>
          </a:p>
        </p:txBody>
      </p:sp>
    </p:spTree>
    <p:extLst>
      <p:ext uri="{BB962C8B-B14F-4D97-AF65-F5344CB8AC3E}">
        <p14:creationId xmlns:p14="http://schemas.microsoft.com/office/powerpoint/2010/main" val="2379656958"/>
      </p:ext>
    </p:extLst>
  </p:cSld>
  <p:clrMapOvr>
    <a:masterClrMapping/>
  </p:clrMapOvr>
</p:sldLayout>
</file>

<file path=ppt/slideLayouts/slideLayout329.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灯片编号占位符 3"/>
          <p:cNvSpPr>
            <a:spLocks noGrp="1"/>
          </p:cNvSpPr>
          <p:nvPr>
            <p:ph type="sldNum" sz="quarter" idx="10"/>
          </p:nvPr>
        </p:nvSpPr>
        <p:spPr/>
        <p:txBody>
          <a:bodyPr/>
          <a:lstStyle>
            <a:lvl1pPr>
              <a:defRPr/>
            </a:lvl1pPr>
          </a:lstStyle>
          <a:p>
            <a:fld id="{57C5C068-1D6D-4CC6-8DD4-765BBCD680DA}" type="slidenum">
              <a:rPr lang="en-US" altLang="zh-CN"/>
              <a:pPr/>
              <a:t>‹#›</a:t>
            </a:fld>
            <a:endParaRPr lang="en-US" altLang="zh-CN"/>
          </a:p>
        </p:txBody>
      </p:sp>
    </p:spTree>
    <p:extLst>
      <p:ext uri="{BB962C8B-B14F-4D97-AF65-F5344CB8AC3E}">
        <p14:creationId xmlns:p14="http://schemas.microsoft.com/office/powerpoint/2010/main" val="1589068560"/>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839200" y="274638"/>
            <a:ext cx="2743200" cy="5851525"/>
          </a:xfr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609600" y="274638"/>
            <a:ext cx="8077200" cy="5851525"/>
          </a:xfr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lvl1pPr>
              <a:defRPr/>
            </a:lvl1pPr>
          </a:lstStyle>
          <a:p>
            <a:fld id="{5D9912BE-04C9-47BA-A268-AE1E260D9D9D}" type="datetime1">
              <a:rPr lang="en-US" altLang="zh-CN"/>
              <a:pPr/>
              <a:t>7/12/2024</a:t>
            </a:fld>
            <a:endParaRPr lang="en-US" altLang="zh-CN"/>
          </a:p>
        </p:txBody>
      </p:sp>
      <p:sp>
        <p:nvSpPr>
          <p:cNvPr id="5" name="页脚占位符 4"/>
          <p:cNvSpPr>
            <a:spLocks noGrp="1"/>
          </p:cNvSpPr>
          <p:nvPr>
            <p:ph type="ftr" sz="quarter" idx="11"/>
          </p:nvPr>
        </p:nvSpPr>
        <p:spPr/>
        <p:txBody>
          <a:bodyPr/>
          <a:lstStyle>
            <a:lvl1pPr>
              <a:defRPr/>
            </a:lvl1pPr>
          </a:lstStyle>
          <a:p>
            <a:r>
              <a:rPr lang="en-US" altLang="zh-CN"/>
              <a:t>1</a:t>
            </a:r>
          </a:p>
        </p:txBody>
      </p:sp>
      <p:sp>
        <p:nvSpPr>
          <p:cNvPr id="6" name="灯片编号占位符 5"/>
          <p:cNvSpPr>
            <a:spLocks noGrp="1"/>
          </p:cNvSpPr>
          <p:nvPr>
            <p:ph type="sldNum" sz="quarter" idx="12"/>
          </p:nvPr>
        </p:nvSpPr>
        <p:spPr/>
        <p:txBody>
          <a:bodyPr/>
          <a:lstStyle>
            <a:lvl1pPr>
              <a:defRPr/>
            </a:lvl1pPr>
          </a:lstStyle>
          <a:p>
            <a:fld id="{E7EF5E50-1191-4E03-80BB-FBEEF28C0481}" type="slidenum">
              <a:rPr lang="en-US" altLang="en-US"/>
              <a:pPr/>
              <a:t>‹#›</a:t>
            </a:fld>
            <a:endParaRPr lang="en-US" altLang="en-US"/>
          </a:p>
        </p:txBody>
      </p:sp>
    </p:spTree>
    <p:extLst>
      <p:ext uri="{BB962C8B-B14F-4D97-AF65-F5344CB8AC3E}">
        <p14:creationId xmlns:p14="http://schemas.microsoft.com/office/powerpoint/2010/main" val="3824360079"/>
      </p:ext>
    </p:extLst>
  </p:cSld>
  <p:clrMapOvr>
    <a:masterClrMapping/>
  </p:clrMapOvr>
</p:sldLayout>
</file>

<file path=ppt/slideLayouts/slideLayout330.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912225" y="0"/>
            <a:ext cx="2816225" cy="6218238"/>
          </a:xfr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458788" y="0"/>
            <a:ext cx="8301037" cy="6218238"/>
          </a:xfr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灯片编号占位符 3"/>
          <p:cNvSpPr>
            <a:spLocks noGrp="1"/>
          </p:cNvSpPr>
          <p:nvPr>
            <p:ph type="sldNum" sz="quarter" idx="10"/>
          </p:nvPr>
        </p:nvSpPr>
        <p:spPr/>
        <p:txBody>
          <a:bodyPr/>
          <a:lstStyle>
            <a:lvl1pPr>
              <a:defRPr/>
            </a:lvl1pPr>
          </a:lstStyle>
          <a:p>
            <a:fld id="{221783B5-B969-49A3-ACBB-5F7C1DB42943}" type="slidenum">
              <a:rPr lang="en-US" altLang="zh-CN"/>
              <a:pPr/>
              <a:t>‹#›</a:t>
            </a:fld>
            <a:endParaRPr lang="en-US" altLang="zh-CN"/>
          </a:p>
        </p:txBody>
      </p:sp>
    </p:spTree>
    <p:extLst>
      <p:ext uri="{BB962C8B-B14F-4D97-AF65-F5344CB8AC3E}">
        <p14:creationId xmlns:p14="http://schemas.microsoft.com/office/powerpoint/2010/main" val="60387875"/>
      </p:ext>
    </p:extLst>
  </p:cSld>
  <p:clrMapOvr>
    <a:masterClrMapping/>
  </p:clrMapOvr>
</p:sldLayout>
</file>

<file path=ppt/slideLayouts/slideLayout33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914400" y="2130425"/>
            <a:ext cx="10363200" cy="1470025"/>
          </a:xfrm>
        </p:spPr>
        <p:txBody>
          <a:bodyPr/>
          <a:lstStyle/>
          <a:p>
            <a:r>
              <a:rPr lang="zh-CN" altLang="en-US"/>
              <a:t>单击此处编辑母版标题样式</a:t>
            </a:r>
          </a:p>
        </p:txBody>
      </p:sp>
      <p:sp>
        <p:nvSpPr>
          <p:cNvPr id="3" name="副标题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zh-CN" altLang="en-US"/>
              <a:t>单击此处编辑母版副标题样式</a:t>
            </a:r>
          </a:p>
        </p:txBody>
      </p:sp>
    </p:spTree>
    <p:extLst>
      <p:ext uri="{BB962C8B-B14F-4D97-AF65-F5344CB8AC3E}">
        <p14:creationId xmlns:p14="http://schemas.microsoft.com/office/powerpoint/2010/main" val="1655732418"/>
      </p:ext>
    </p:extLst>
  </p:cSld>
  <p:clrMapOvr>
    <a:masterClrMapping/>
  </p:clrMapOvr>
</p:sldLayout>
</file>

<file path=ppt/slideLayouts/slideLayout33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Tree>
    <p:extLst>
      <p:ext uri="{BB962C8B-B14F-4D97-AF65-F5344CB8AC3E}">
        <p14:creationId xmlns:p14="http://schemas.microsoft.com/office/powerpoint/2010/main" val="2168870330"/>
      </p:ext>
    </p:extLst>
  </p:cSld>
  <p:clrMapOvr>
    <a:masterClrMapping/>
  </p:clrMapOvr>
</p:sldLayout>
</file>

<file path=ppt/slideLayouts/slideLayout33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963613" y="4406900"/>
            <a:ext cx="10363200" cy="1362075"/>
          </a:xfrm>
        </p:spPr>
        <p:txBody>
          <a:bodyPr anchor="t"/>
          <a:lstStyle>
            <a:lvl1pPr algn="l">
              <a:defRPr sz="4000" b="1" cap="all"/>
            </a:lvl1pPr>
          </a:lstStyle>
          <a:p>
            <a:r>
              <a:rPr lang="zh-CN" altLang="en-US"/>
              <a:t>单击此处编辑母版标题样式</a:t>
            </a:r>
          </a:p>
        </p:txBody>
      </p:sp>
      <p:sp>
        <p:nvSpPr>
          <p:cNvPr id="3" name="文本占位符 2"/>
          <p:cNvSpPr>
            <a:spLocks noGrp="1"/>
          </p:cNvSpPr>
          <p:nvPr>
            <p:ph type="body" idx="1"/>
          </p:nvPr>
        </p:nvSpPr>
        <p:spPr>
          <a:xfrm>
            <a:off x="963613"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CN" altLang="en-US"/>
              <a:t>单击此处编辑母版文本样式</a:t>
            </a:r>
          </a:p>
        </p:txBody>
      </p:sp>
    </p:spTree>
    <p:extLst>
      <p:ext uri="{BB962C8B-B14F-4D97-AF65-F5344CB8AC3E}">
        <p14:creationId xmlns:p14="http://schemas.microsoft.com/office/powerpoint/2010/main" val="1626034792"/>
      </p:ext>
    </p:extLst>
  </p:cSld>
  <p:clrMapOvr>
    <a:masterClrMapping/>
  </p:clrMapOvr>
</p:sldLayout>
</file>

<file path=ppt/slideLayouts/slideLayout33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609600" y="1600200"/>
            <a:ext cx="54102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6172200" y="1600200"/>
            <a:ext cx="54102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Tree>
    <p:extLst>
      <p:ext uri="{BB962C8B-B14F-4D97-AF65-F5344CB8AC3E}">
        <p14:creationId xmlns:p14="http://schemas.microsoft.com/office/powerpoint/2010/main" val="2987688543"/>
      </p:ext>
    </p:extLst>
  </p:cSld>
  <p:clrMapOvr>
    <a:masterClrMapping/>
  </p:clrMapOvr>
</p:sldLayout>
</file>

<file path=ppt/slideLayouts/slideLayout33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lvl1pPr>
              <a:defRPr/>
            </a:lvl1pPr>
          </a:lstStyle>
          <a:p>
            <a:r>
              <a:rPr lang="zh-CN" altLang="en-US"/>
              <a:t>单击此处编辑母版标题样式</a:t>
            </a:r>
          </a:p>
        </p:txBody>
      </p:sp>
      <p:sp>
        <p:nvSpPr>
          <p:cNvPr id="3" name="文本占位符 2"/>
          <p:cNvSpPr>
            <a:spLocks noGrp="1"/>
          </p:cNvSpPr>
          <p:nvPr>
            <p:ph type="body" idx="1"/>
          </p:nvPr>
        </p:nvSpPr>
        <p:spPr>
          <a:xfrm>
            <a:off x="609600" y="1535113"/>
            <a:ext cx="53863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609600" y="2174875"/>
            <a:ext cx="53863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6192838" y="1535113"/>
            <a:ext cx="5389562"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6192838" y="2174875"/>
            <a:ext cx="5389562"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Tree>
    <p:extLst>
      <p:ext uri="{BB962C8B-B14F-4D97-AF65-F5344CB8AC3E}">
        <p14:creationId xmlns:p14="http://schemas.microsoft.com/office/powerpoint/2010/main" val="885278355"/>
      </p:ext>
    </p:extLst>
  </p:cSld>
  <p:clrMapOvr>
    <a:masterClrMapping/>
  </p:clrMapOvr>
</p:sldLayout>
</file>

<file path=ppt/slideLayouts/slideLayout33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Tree>
    <p:extLst>
      <p:ext uri="{BB962C8B-B14F-4D97-AF65-F5344CB8AC3E}">
        <p14:creationId xmlns:p14="http://schemas.microsoft.com/office/powerpoint/2010/main" val="4259447501"/>
      </p:ext>
    </p:extLst>
  </p:cSld>
  <p:clrMapOvr>
    <a:masterClrMapping/>
  </p:clrMapOvr>
</p:sldLayout>
</file>

<file path=ppt/slideLayouts/slideLayout33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Tree>
    <p:extLst>
      <p:ext uri="{BB962C8B-B14F-4D97-AF65-F5344CB8AC3E}">
        <p14:creationId xmlns:p14="http://schemas.microsoft.com/office/powerpoint/2010/main" val="138449511"/>
      </p:ext>
    </p:extLst>
  </p:cSld>
  <p:clrMapOvr>
    <a:masterClrMapping/>
  </p:clrMapOvr>
</p:sldLayout>
</file>

<file path=ppt/slideLayouts/slideLayout33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609600" y="273050"/>
            <a:ext cx="4011613" cy="1162050"/>
          </a:xfrm>
        </p:spPr>
        <p:txBody>
          <a:bodyPr anchor="b"/>
          <a:lstStyle>
            <a:lvl1pPr algn="l">
              <a:defRPr sz="2000" b="1"/>
            </a:lvl1pPr>
          </a:lstStyle>
          <a:p>
            <a:r>
              <a:rPr lang="zh-CN" altLang="en-US"/>
              <a:t>单击此处编辑母版标题样式</a:t>
            </a:r>
          </a:p>
        </p:txBody>
      </p:sp>
      <p:sp>
        <p:nvSpPr>
          <p:cNvPr id="3" name="内容占位符 2"/>
          <p:cNvSpPr>
            <a:spLocks noGrp="1"/>
          </p:cNvSpPr>
          <p:nvPr>
            <p:ph idx="1"/>
          </p:nvPr>
        </p:nvSpPr>
        <p:spPr>
          <a:xfrm>
            <a:off x="4767263" y="273050"/>
            <a:ext cx="681513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609600" y="1435100"/>
            <a:ext cx="40116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p>
        </p:txBody>
      </p:sp>
    </p:spTree>
    <p:extLst>
      <p:ext uri="{BB962C8B-B14F-4D97-AF65-F5344CB8AC3E}">
        <p14:creationId xmlns:p14="http://schemas.microsoft.com/office/powerpoint/2010/main" val="1204972990"/>
      </p:ext>
    </p:extLst>
  </p:cSld>
  <p:clrMapOvr>
    <a:masterClrMapping/>
  </p:clrMapOvr>
</p:sldLayout>
</file>

<file path=ppt/slideLayouts/slideLayout33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2389188" y="4800600"/>
            <a:ext cx="7315200" cy="566738"/>
          </a:xfrm>
        </p:spPr>
        <p:txBody>
          <a:bodyPr anchor="b"/>
          <a:lstStyle>
            <a:lvl1pPr algn="l">
              <a:defRPr sz="2000" b="1"/>
            </a:lvl1pPr>
          </a:lstStyle>
          <a:p>
            <a:r>
              <a:rPr lang="zh-CN" altLang="en-US"/>
              <a:t>单击此处编辑母版标题样式</a:t>
            </a:r>
          </a:p>
        </p:txBody>
      </p:sp>
      <p:sp>
        <p:nvSpPr>
          <p:cNvPr id="3" name="图片占位符 2"/>
          <p:cNvSpPr>
            <a:spLocks noGrp="1"/>
          </p:cNvSpPr>
          <p:nvPr>
            <p:ph type="pic" idx="1"/>
          </p:nvPr>
        </p:nvSpPr>
        <p:spPr>
          <a:xfrm>
            <a:off x="2389188"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2389188"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p>
        </p:txBody>
      </p:sp>
    </p:spTree>
    <p:extLst>
      <p:ext uri="{BB962C8B-B14F-4D97-AF65-F5344CB8AC3E}">
        <p14:creationId xmlns:p14="http://schemas.microsoft.com/office/powerpoint/2010/main" val="1638794880"/>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914400" y="2130425"/>
            <a:ext cx="10363200" cy="1470025"/>
          </a:xfrm>
        </p:spPr>
        <p:txBody>
          <a:bodyPr/>
          <a:lstStyle/>
          <a:p>
            <a:r>
              <a:rPr lang="zh-CN" altLang="en-US"/>
              <a:t>单击此处编辑母版标题样式</a:t>
            </a:r>
          </a:p>
        </p:txBody>
      </p:sp>
      <p:sp>
        <p:nvSpPr>
          <p:cNvPr id="3" name="副标题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zh-CN" altLang="en-US"/>
              <a:t>单击此处编辑母版副标题样式</a:t>
            </a:r>
          </a:p>
        </p:txBody>
      </p:sp>
      <p:sp>
        <p:nvSpPr>
          <p:cNvPr id="4" name="页脚占位符 3"/>
          <p:cNvSpPr>
            <a:spLocks noGrp="1"/>
          </p:cNvSpPr>
          <p:nvPr>
            <p:ph type="ftr" sz="quarter" idx="10"/>
          </p:nvPr>
        </p:nvSpPr>
        <p:spPr/>
        <p:txBody>
          <a:bodyPr/>
          <a:lstStyle>
            <a:lvl1pPr>
              <a:defRPr/>
            </a:lvl1pPr>
          </a:lstStyle>
          <a:p>
            <a:r>
              <a:rPr lang="en-US" altLang="zh-CN"/>
              <a:t>Footer</a:t>
            </a:r>
          </a:p>
        </p:txBody>
      </p:sp>
    </p:spTree>
    <p:extLst>
      <p:ext uri="{BB962C8B-B14F-4D97-AF65-F5344CB8AC3E}">
        <p14:creationId xmlns:p14="http://schemas.microsoft.com/office/powerpoint/2010/main" val="3184540969"/>
      </p:ext>
    </p:extLst>
  </p:cSld>
  <p:clrMapOvr>
    <a:masterClrMapping/>
  </p:clrMapOvr>
</p:sldLayout>
</file>

<file path=ppt/slideLayouts/slideLayout34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Tree>
    <p:extLst>
      <p:ext uri="{BB962C8B-B14F-4D97-AF65-F5344CB8AC3E}">
        <p14:creationId xmlns:p14="http://schemas.microsoft.com/office/powerpoint/2010/main" val="2914247375"/>
      </p:ext>
    </p:extLst>
  </p:cSld>
  <p:clrMapOvr>
    <a:masterClrMapping/>
  </p:clrMapOvr>
</p:sldLayout>
</file>

<file path=ppt/slideLayouts/slideLayout341.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839200" y="274638"/>
            <a:ext cx="2743200" cy="5851525"/>
          </a:xfr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609600" y="274638"/>
            <a:ext cx="8077200" cy="5851525"/>
          </a:xfr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Tree>
    <p:extLst>
      <p:ext uri="{BB962C8B-B14F-4D97-AF65-F5344CB8AC3E}">
        <p14:creationId xmlns:p14="http://schemas.microsoft.com/office/powerpoint/2010/main" val="2353843814"/>
      </p:ext>
    </p:extLst>
  </p:cSld>
  <p:clrMapOvr>
    <a:masterClrMapping/>
  </p:clrMapOvr>
</p:sldLayout>
</file>

<file path=ppt/slideLayouts/slideLayout342.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914400" y="2130425"/>
            <a:ext cx="10363200" cy="1470025"/>
          </a:xfrm>
        </p:spPr>
        <p:txBody>
          <a:bodyPr/>
          <a:lstStyle/>
          <a:p>
            <a:r>
              <a:rPr lang="zh-CN" altLang="en-US"/>
              <a:t>单击此处编辑母版标题样式</a:t>
            </a:r>
          </a:p>
        </p:txBody>
      </p:sp>
      <p:sp>
        <p:nvSpPr>
          <p:cNvPr id="3" name="副标题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zh-CN" altLang="en-US"/>
              <a:t>单击此处编辑母版副标题样式</a:t>
            </a:r>
          </a:p>
        </p:txBody>
      </p:sp>
      <p:sp>
        <p:nvSpPr>
          <p:cNvPr id="4" name="灯片编号占位符 3"/>
          <p:cNvSpPr>
            <a:spLocks noGrp="1"/>
          </p:cNvSpPr>
          <p:nvPr>
            <p:ph type="sldNum" sz="quarter" idx="10"/>
          </p:nvPr>
        </p:nvSpPr>
        <p:spPr/>
        <p:txBody>
          <a:bodyPr/>
          <a:lstStyle>
            <a:lvl1pPr>
              <a:defRPr/>
            </a:lvl1pPr>
          </a:lstStyle>
          <a:p>
            <a:fld id="{8DFFBAC6-165F-4CF5-8C52-25546F667518}" type="slidenum">
              <a:rPr lang="en-US" altLang="en-US"/>
              <a:pPr/>
              <a:t>‹#›</a:t>
            </a:fld>
            <a:endParaRPr lang="en-US" altLang="en-US"/>
          </a:p>
        </p:txBody>
      </p:sp>
    </p:spTree>
    <p:extLst>
      <p:ext uri="{BB962C8B-B14F-4D97-AF65-F5344CB8AC3E}">
        <p14:creationId xmlns:p14="http://schemas.microsoft.com/office/powerpoint/2010/main" val="2047190858"/>
      </p:ext>
    </p:extLst>
  </p:cSld>
  <p:clrMapOvr>
    <a:masterClrMapping/>
  </p:clrMapOvr>
</p:sldLayout>
</file>

<file path=ppt/slideLayouts/slideLayout343.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灯片编号占位符 3"/>
          <p:cNvSpPr>
            <a:spLocks noGrp="1"/>
          </p:cNvSpPr>
          <p:nvPr>
            <p:ph type="sldNum" sz="quarter" idx="10"/>
          </p:nvPr>
        </p:nvSpPr>
        <p:spPr/>
        <p:txBody>
          <a:bodyPr/>
          <a:lstStyle>
            <a:lvl1pPr>
              <a:defRPr/>
            </a:lvl1pPr>
          </a:lstStyle>
          <a:p>
            <a:fld id="{8E4C5190-AA83-4C4C-AAE0-603B93EE2B1D}" type="slidenum">
              <a:rPr lang="en-US" altLang="en-US"/>
              <a:pPr/>
              <a:t>‹#›</a:t>
            </a:fld>
            <a:endParaRPr lang="en-US" altLang="en-US"/>
          </a:p>
        </p:txBody>
      </p:sp>
    </p:spTree>
    <p:extLst>
      <p:ext uri="{BB962C8B-B14F-4D97-AF65-F5344CB8AC3E}">
        <p14:creationId xmlns:p14="http://schemas.microsoft.com/office/powerpoint/2010/main" val="1525947055"/>
      </p:ext>
    </p:extLst>
  </p:cSld>
  <p:clrMapOvr>
    <a:masterClrMapping/>
  </p:clrMapOvr>
</p:sldLayout>
</file>

<file path=ppt/slideLayouts/slideLayout344.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963613" y="4406900"/>
            <a:ext cx="10363200" cy="1362075"/>
          </a:xfrm>
        </p:spPr>
        <p:txBody>
          <a:bodyPr anchor="t"/>
          <a:lstStyle>
            <a:lvl1pPr algn="l">
              <a:defRPr sz="4000" b="1" cap="all"/>
            </a:lvl1pPr>
          </a:lstStyle>
          <a:p>
            <a:r>
              <a:rPr lang="zh-CN" altLang="en-US"/>
              <a:t>单击此处编辑母版标题样式</a:t>
            </a:r>
          </a:p>
        </p:txBody>
      </p:sp>
      <p:sp>
        <p:nvSpPr>
          <p:cNvPr id="3" name="文本占位符 2"/>
          <p:cNvSpPr>
            <a:spLocks noGrp="1"/>
          </p:cNvSpPr>
          <p:nvPr>
            <p:ph type="body" idx="1"/>
          </p:nvPr>
        </p:nvSpPr>
        <p:spPr>
          <a:xfrm>
            <a:off x="963613"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CN" altLang="en-US"/>
              <a:t>单击此处编辑母版文本样式</a:t>
            </a:r>
          </a:p>
        </p:txBody>
      </p:sp>
      <p:sp>
        <p:nvSpPr>
          <p:cNvPr id="4" name="灯片编号占位符 3"/>
          <p:cNvSpPr>
            <a:spLocks noGrp="1"/>
          </p:cNvSpPr>
          <p:nvPr>
            <p:ph type="sldNum" sz="quarter" idx="10"/>
          </p:nvPr>
        </p:nvSpPr>
        <p:spPr/>
        <p:txBody>
          <a:bodyPr/>
          <a:lstStyle>
            <a:lvl1pPr>
              <a:defRPr/>
            </a:lvl1pPr>
          </a:lstStyle>
          <a:p>
            <a:fld id="{11AED239-D1C6-4379-B896-925970EEA5B5}" type="slidenum">
              <a:rPr lang="en-US" altLang="en-US"/>
              <a:pPr/>
              <a:t>‹#›</a:t>
            </a:fld>
            <a:endParaRPr lang="en-US" altLang="en-US"/>
          </a:p>
        </p:txBody>
      </p:sp>
    </p:spTree>
    <p:extLst>
      <p:ext uri="{BB962C8B-B14F-4D97-AF65-F5344CB8AC3E}">
        <p14:creationId xmlns:p14="http://schemas.microsoft.com/office/powerpoint/2010/main" val="3569398946"/>
      </p:ext>
    </p:extLst>
  </p:cSld>
  <p:clrMapOvr>
    <a:masterClrMapping/>
  </p:clrMapOvr>
</p:sldLayout>
</file>

<file path=ppt/slideLayouts/slideLayout345.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609600" y="1600200"/>
            <a:ext cx="54102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6172200" y="1600200"/>
            <a:ext cx="54102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灯片编号占位符 4"/>
          <p:cNvSpPr>
            <a:spLocks noGrp="1"/>
          </p:cNvSpPr>
          <p:nvPr>
            <p:ph type="sldNum" sz="quarter" idx="10"/>
          </p:nvPr>
        </p:nvSpPr>
        <p:spPr/>
        <p:txBody>
          <a:bodyPr/>
          <a:lstStyle>
            <a:lvl1pPr>
              <a:defRPr/>
            </a:lvl1pPr>
          </a:lstStyle>
          <a:p>
            <a:fld id="{AB4DFA7B-258A-4AE2-B645-308545446FED}" type="slidenum">
              <a:rPr lang="en-US" altLang="en-US"/>
              <a:pPr/>
              <a:t>‹#›</a:t>
            </a:fld>
            <a:endParaRPr lang="en-US" altLang="en-US"/>
          </a:p>
        </p:txBody>
      </p:sp>
    </p:spTree>
    <p:extLst>
      <p:ext uri="{BB962C8B-B14F-4D97-AF65-F5344CB8AC3E}">
        <p14:creationId xmlns:p14="http://schemas.microsoft.com/office/powerpoint/2010/main" val="3753085228"/>
      </p:ext>
    </p:extLst>
  </p:cSld>
  <p:clrMapOvr>
    <a:masterClrMapping/>
  </p:clrMapOvr>
</p:sldLayout>
</file>

<file path=ppt/slideLayouts/slideLayout346.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lvl1pPr>
              <a:defRPr/>
            </a:lvl1pPr>
          </a:lstStyle>
          <a:p>
            <a:r>
              <a:rPr lang="zh-CN" altLang="en-US"/>
              <a:t>单击此处编辑母版标题样式</a:t>
            </a:r>
          </a:p>
        </p:txBody>
      </p:sp>
      <p:sp>
        <p:nvSpPr>
          <p:cNvPr id="3" name="文本占位符 2"/>
          <p:cNvSpPr>
            <a:spLocks noGrp="1"/>
          </p:cNvSpPr>
          <p:nvPr>
            <p:ph type="body" idx="1"/>
          </p:nvPr>
        </p:nvSpPr>
        <p:spPr>
          <a:xfrm>
            <a:off x="609600" y="1535113"/>
            <a:ext cx="53863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609600" y="2174875"/>
            <a:ext cx="53863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6192838" y="1535113"/>
            <a:ext cx="5389562"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6192838" y="2174875"/>
            <a:ext cx="5389562"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灯片编号占位符 6"/>
          <p:cNvSpPr>
            <a:spLocks noGrp="1"/>
          </p:cNvSpPr>
          <p:nvPr>
            <p:ph type="sldNum" sz="quarter" idx="10"/>
          </p:nvPr>
        </p:nvSpPr>
        <p:spPr/>
        <p:txBody>
          <a:bodyPr/>
          <a:lstStyle>
            <a:lvl1pPr>
              <a:defRPr/>
            </a:lvl1pPr>
          </a:lstStyle>
          <a:p>
            <a:fld id="{CD03205D-9A12-4E6E-8C1A-BBCD510BFA86}" type="slidenum">
              <a:rPr lang="en-US" altLang="en-US"/>
              <a:pPr/>
              <a:t>‹#›</a:t>
            </a:fld>
            <a:endParaRPr lang="en-US" altLang="en-US"/>
          </a:p>
        </p:txBody>
      </p:sp>
    </p:spTree>
    <p:extLst>
      <p:ext uri="{BB962C8B-B14F-4D97-AF65-F5344CB8AC3E}">
        <p14:creationId xmlns:p14="http://schemas.microsoft.com/office/powerpoint/2010/main" val="4242222535"/>
      </p:ext>
    </p:extLst>
  </p:cSld>
  <p:clrMapOvr>
    <a:masterClrMapping/>
  </p:clrMapOvr>
</p:sldLayout>
</file>

<file path=ppt/slideLayouts/slideLayout347.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灯片编号占位符 2"/>
          <p:cNvSpPr>
            <a:spLocks noGrp="1"/>
          </p:cNvSpPr>
          <p:nvPr>
            <p:ph type="sldNum" sz="quarter" idx="10"/>
          </p:nvPr>
        </p:nvSpPr>
        <p:spPr/>
        <p:txBody>
          <a:bodyPr/>
          <a:lstStyle>
            <a:lvl1pPr>
              <a:defRPr/>
            </a:lvl1pPr>
          </a:lstStyle>
          <a:p>
            <a:fld id="{1008E2E7-86CB-4F0D-B2E9-0BE5ADC278B3}" type="slidenum">
              <a:rPr lang="en-US" altLang="en-US"/>
              <a:pPr/>
              <a:t>‹#›</a:t>
            </a:fld>
            <a:endParaRPr lang="en-US" altLang="en-US"/>
          </a:p>
        </p:txBody>
      </p:sp>
    </p:spTree>
    <p:extLst>
      <p:ext uri="{BB962C8B-B14F-4D97-AF65-F5344CB8AC3E}">
        <p14:creationId xmlns:p14="http://schemas.microsoft.com/office/powerpoint/2010/main" val="2418759453"/>
      </p:ext>
    </p:extLst>
  </p:cSld>
  <p:clrMapOvr>
    <a:masterClrMapping/>
  </p:clrMapOvr>
</p:sldLayout>
</file>

<file path=ppt/slideLayouts/slideLayout348.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灯片编号占位符 1"/>
          <p:cNvSpPr>
            <a:spLocks noGrp="1"/>
          </p:cNvSpPr>
          <p:nvPr>
            <p:ph type="sldNum" sz="quarter" idx="10"/>
          </p:nvPr>
        </p:nvSpPr>
        <p:spPr/>
        <p:txBody>
          <a:bodyPr/>
          <a:lstStyle>
            <a:lvl1pPr>
              <a:defRPr/>
            </a:lvl1pPr>
          </a:lstStyle>
          <a:p>
            <a:fld id="{A7FA109F-674D-41BA-892A-CC2C5CEB0C0F}" type="slidenum">
              <a:rPr lang="en-US" altLang="en-US"/>
              <a:pPr/>
              <a:t>‹#›</a:t>
            </a:fld>
            <a:endParaRPr lang="en-US" altLang="en-US"/>
          </a:p>
        </p:txBody>
      </p:sp>
    </p:spTree>
    <p:extLst>
      <p:ext uri="{BB962C8B-B14F-4D97-AF65-F5344CB8AC3E}">
        <p14:creationId xmlns:p14="http://schemas.microsoft.com/office/powerpoint/2010/main" val="3310893012"/>
      </p:ext>
    </p:extLst>
  </p:cSld>
  <p:clrMapOvr>
    <a:masterClrMapping/>
  </p:clrMapOvr>
</p:sldLayout>
</file>

<file path=ppt/slideLayouts/slideLayout349.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609600" y="273050"/>
            <a:ext cx="4011613" cy="1162050"/>
          </a:xfrm>
        </p:spPr>
        <p:txBody>
          <a:bodyPr anchor="b"/>
          <a:lstStyle>
            <a:lvl1pPr algn="l">
              <a:defRPr sz="2000" b="1"/>
            </a:lvl1pPr>
          </a:lstStyle>
          <a:p>
            <a:r>
              <a:rPr lang="zh-CN" altLang="en-US"/>
              <a:t>单击此处编辑母版标题样式</a:t>
            </a:r>
          </a:p>
        </p:txBody>
      </p:sp>
      <p:sp>
        <p:nvSpPr>
          <p:cNvPr id="3" name="内容占位符 2"/>
          <p:cNvSpPr>
            <a:spLocks noGrp="1"/>
          </p:cNvSpPr>
          <p:nvPr>
            <p:ph idx="1"/>
          </p:nvPr>
        </p:nvSpPr>
        <p:spPr>
          <a:xfrm>
            <a:off x="4767263" y="273050"/>
            <a:ext cx="681513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609600" y="1435100"/>
            <a:ext cx="40116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p>
        </p:txBody>
      </p:sp>
      <p:sp>
        <p:nvSpPr>
          <p:cNvPr id="5" name="灯片编号占位符 4"/>
          <p:cNvSpPr>
            <a:spLocks noGrp="1"/>
          </p:cNvSpPr>
          <p:nvPr>
            <p:ph type="sldNum" sz="quarter" idx="10"/>
          </p:nvPr>
        </p:nvSpPr>
        <p:spPr/>
        <p:txBody>
          <a:bodyPr/>
          <a:lstStyle>
            <a:lvl1pPr>
              <a:defRPr/>
            </a:lvl1pPr>
          </a:lstStyle>
          <a:p>
            <a:fld id="{FDCD62C9-457D-44D4-A251-13418ECD256E}" type="slidenum">
              <a:rPr lang="en-US" altLang="en-US"/>
              <a:pPr/>
              <a:t>‹#›</a:t>
            </a:fld>
            <a:endParaRPr lang="en-US" altLang="en-US"/>
          </a:p>
        </p:txBody>
      </p:sp>
    </p:spTree>
    <p:extLst>
      <p:ext uri="{BB962C8B-B14F-4D97-AF65-F5344CB8AC3E}">
        <p14:creationId xmlns:p14="http://schemas.microsoft.com/office/powerpoint/2010/main" val="781722012"/>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页脚占位符 3"/>
          <p:cNvSpPr>
            <a:spLocks noGrp="1"/>
          </p:cNvSpPr>
          <p:nvPr>
            <p:ph type="ftr" sz="quarter" idx="10"/>
          </p:nvPr>
        </p:nvSpPr>
        <p:spPr/>
        <p:txBody>
          <a:bodyPr/>
          <a:lstStyle>
            <a:lvl1pPr>
              <a:defRPr/>
            </a:lvl1pPr>
          </a:lstStyle>
          <a:p>
            <a:r>
              <a:rPr lang="en-US" altLang="zh-CN"/>
              <a:t>Footer</a:t>
            </a:r>
          </a:p>
        </p:txBody>
      </p:sp>
    </p:spTree>
    <p:extLst>
      <p:ext uri="{BB962C8B-B14F-4D97-AF65-F5344CB8AC3E}">
        <p14:creationId xmlns:p14="http://schemas.microsoft.com/office/powerpoint/2010/main" val="3044227875"/>
      </p:ext>
    </p:extLst>
  </p:cSld>
  <p:clrMapOvr>
    <a:masterClrMapping/>
  </p:clrMapOvr>
</p:sldLayout>
</file>

<file path=ppt/slideLayouts/slideLayout350.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2389188" y="4800600"/>
            <a:ext cx="7315200" cy="566738"/>
          </a:xfrm>
        </p:spPr>
        <p:txBody>
          <a:bodyPr anchor="b"/>
          <a:lstStyle>
            <a:lvl1pPr algn="l">
              <a:defRPr sz="2000" b="1"/>
            </a:lvl1pPr>
          </a:lstStyle>
          <a:p>
            <a:r>
              <a:rPr lang="zh-CN" altLang="en-US"/>
              <a:t>单击此处编辑母版标题样式</a:t>
            </a:r>
          </a:p>
        </p:txBody>
      </p:sp>
      <p:sp>
        <p:nvSpPr>
          <p:cNvPr id="3" name="图片占位符 2"/>
          <p:cNvSpPr>
            <a:spLocks noGrp="1"/>
          </p:cNvSpPr>
          <p:nvPr>
            <p:ph type="pic" idx="1"/>
          </p:nvPr>
        </p:nvSpPr>
        <p:spPr>
          <a:xfrm>
            <a:off x="2389188"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2389188"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p>
        </p:txBody>
      </p:sp>
      <p:sp>
        <p:nvSpPr>
          <p:cNvPr id="5" name="灯片编号占位符 4"/>
          <p:cNvSpPr>
            <a:spLocks noGrp="1"/>
          </p:cNvSpPr>
          <p:nvPr>
            <p:ph type="sldNum" sz="quarter" idx="10"/>
          </p:nvPr>
        </p:nvSpPr>
        <p:spPr/>
        <p:txBody>
          <a:bodyPr/>
          <a:lstStyle>
            <a:lvl1pPr>
              <a:defRPr/>
            </a:lvl1pPr>
          </a:lstStyle>
          <a:p>
            <a:fld id="{315C2626-2C49-4725-9E77-19A6CE5FACBD}" type="slidenum">
              <a:rPr lang="en-US" altLang="en-US"/>
              <a:pPr/>
              <a:t>‹#›</a:t>
            </a:fld>
            <a:endParaRPr lang="en-US" altLang="en-US"/>
          </a:p>
        </p:txBody>
      </p:sp>
    </p:spTree>
    <p:extLst>
      <p:ext uri="{BB962C8B-B14F-4D97-AF65-F5344CB8AC3E}">
        <p14:creationId xmlns:p14="http://schemas.microsoft.com/office/powerpoint/2010/main" val="3227544960"/>
      </p:ext>
    </p:extLst>
  </p:cSld>
  <p:clrMapOvr>
    <a:masterClrMapping/>
  </p:clrMapOvr>
</p:sldLayout>
</file>

<file path=ppt/slideLayouts/slideLayout351.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灯片编号占位符 3"/>
          <p:cNvSpPr>
            <a:spLocks noGrp="1"/>
          </p:cNvSpPr>
          <p:nvPr>
            <p:ph type="sldNum" sz="quarter" idx="10"/>
          </p:nvPr>
        </p:nvSpPr>
        <p:spPr/>
        <p:txBody>
          <a:bodyPr/>
          <a:lstStyle>
            <a:lvl1pPr>
              <a:defRPr/>
            </a:lvl1pPr>
          </a:lstStyle>
          <a:p>
            <a:fld id="{F38D0CEA-47DF-41F8-AE9C-8EA150C2C3A2}" type="slidenum">
              <a:rPr lang="en-US" altLang="en-US"/>
              <a:pPr/>
              <a:t>‹#›</a:t>
            </a:fld>
            <a:endParaRPr lang="en-US" altLang="en-US"/>
          </a:p>
        </p:txBody>
      </p:sp>
    </p:spTree>
    <p:extLst>
      <p:ext uri="{BB962C8B-B14F-4D97-AF65-F5344CB8AC3E}">
        <p14:creationId xmlns:p14="http://schemas.microsoft.com/office/powerpoint/2010/main" val="166589075"/>
      </p:ext>
    </p:extLst>
  </p:cSld>
  <p:clrMapOvr>
    <a:masterClrMapping/>
  </p:clrMapOvr>
</p:sldLayout>
</file>

<file path=ppt/slideLayouts/slideLayout352.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839200" y="274638"/>
            <a:ext cx="2743200" cy="5851525"/>
          </a:xfr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609600" y="274638"/>
            <a:ext cx="8077200" cy="5851525"/>
          </a:xfr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灯片编号占位符 3"/>
          <p:cNvSpPr>
            <a:spLocks noGrp="1"/>
          </p:cNvSpPr>
          <p:nvPr>
            <p:ph type="sldNum" sz="quarter" idx="10"/>
          </p:nvPr>
        </p:nvSpPr>
        <p:spPr/>
        <p:txBody>
          <a:bodyPr/>
          <a:lstStyle>
            <a:lvl1pPr>
              <a:defRPr/>
            </a:lvl1pPr>
          </a:lstStyle>
          <a:p>
            <a:fld id="{7417658F-A3D7-4B5E-B484-41EBDB467D95}" type="slidenum">
              <a:rPr lang="en-US" altLang="en-US"/>
              <a:pPr/>
              <a:t>‹#›</a:t>
            </a:fld>
            <a:endParaRPr lang="en-US" altLang="en-US"/>
          </a:p>
        </p:txBody>
      </p:sp>
    </p:spTree>
    <p:extLst>
      <p:ext uri="{BB962C8B-B14F-4D97-AF65-F5344CB8AC3E}">
        <p14:creationId xmlns:p14="http://schemas.microsoft.com/office/powerpoint/2010/main" val="1885030034"/>
      </p:ext>
    </p:extLst>
  </p:cSld>
  <p:clrMapOvr>
    <a:masterClrMapping/>
  </p:clrMapOvr>
</p:sldLayout>
</file>

<file path=ppt/slideLayouts/slideLayout353.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914400" y="2130425"/>
            <a:ext cx="10363200" cy="1470025"/>
          </a:xfrm>
        </p:spPr>
        <p:txBody>
          <a:bodyPr/>
          <a:lstStyle/>
          <a:p>
            <a:r>
              <a:rPr lang="zh-CN" altLang="en-US"/>
              <a:t>单击此处编辑母版标题样式</a:t>
            </a:r>
          </a:p>
        </p:txBody>
      </p:sp>
      <p:sp>
        <p:nvSpPr>
          <p:cNvPr id="3" name="副标题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zh-CN" altLang="en-US"/>
              <a:t>单击此处编辑母版副标题样式</a:t>
            </a:r>
          </a:p>
        </p:txBody>
      </p:sp>
      <p:sp>
        <p:nvSpPr>
          <p:cNvPr id="4" name="灯片编号占位符 3"/>
          <p:cNvSpPr>
            <a:spLocks noGrp="1"/>
          </p:cNvSpPr>
          <p:nvPr>
            <p:ph type="sldNum" sz="quarter" idx="10"/>
          </p:nvPr>
        </p:nvSpPr>
        <p:spPr/>
        <p:txBody>
          <a:bodyPr/>
          <a:lstStyle>
            <a:lvl1pPr>
              <a:defRPr/>
            </a:lvl1pPr>
          </a:lstStyle>
          <a:p>
            <a:fld id="{4B931C6A-B997-4E91-89DC-1CA9835CB59D}" type="slidenum">
              <a:rPr lang="en-US" altLang="en-US"/>
              <a:pPr/>
              <a:t>‹#›</a:t>
            </a:fld>
            <a:endParaRPr lang="en-US" altLang="en-US"/>
          </a:p>
        </p:txBody>
      </p:sp>
    </p:spTree>
    <p:extLst>
      <p:ext uri="{BB962C8B-B14F-4D97-AF65-F5344CB8AC3E}">
        <p14:creationId xmlns:p14="http://schemas.microsoft.com/office/powerpoint/2010/main" val="3226331801"/>
      </p:ext>
    </p:extLst>
  </p:cSld>
  <p:clrMapOvr>
    <a:masterClrMapping/>
  </p:clrMapOvr>
</p:sldLayout>
</file>

<file path=ppt/slideLayouts/slideLayout354.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灯片编号占位符 3"/>
          <p:cNvSpPr>
            <a:spLocks noGrp="1"/>
          </p:cNvSpPr>
          <p:nvPr>
            <p:ph type="sldNum" sz="quarter" idx="10"/>
          </p:nvPr>
        </p:nvSpPr>
        <p:spPr/>
        <p:txBody>
          <a:bodyPr/>
          <a:lstStyle>
            <a:lvl1pPr>
              <a:defRPr/>
            </a:lvl1pPr>
          </a:lstStyle>
          <a:p>
            <a:fld id="{708F0431-4D1A-44C9-91DB-1181544ED267}" type="slidenum">
              <a:rPr lang="en-US" altLang="en-US"/>
              <a:pPr/>
              <a:t>‹#›</a:t>
            </a:fld>
            <a:endParaRPr lang="en-US" altLang="en-US"/>
          </a:p>
        </p:txBody>
      </p:sp>
    </p:spTree>
    <p:extLst>
      <p:ext uri="{BB962C8B-B14F-4D97-AF65-F5344CB8AC3E}">
        <p14:creationId xmlns:p14="http://schemas.microsoft.com/office/powerpoint/2010/main" val="1614916409"/>
      </p:ext>
    </p:extLst>
  </p:cSld>
  <p:clrMapOvr>
    <a:masterClrMapping/>
  </p:clrMapOvr>
</p:sldLayout>
</file>

<file path=ppt/slideLayouts/slideLayout355.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963613" y="4406900"/>
            <a:ext cx="10363200" cy="1362075"/>
          </a:xfrm>
        </p:spPr>
        <p:txBody>
          <a:bodyPr anchor="t"/>
          <a:lstStyle>
            <a:lvl1pPr algn="l">
              <a:defRPr sz="4000" b="1" cap="all"/>
            </a:lvl1pPr>
          </a:lstStyle>
          <a:p>
            <a:r>
              <a:rPr lang="zh-CN" altLang="en-US"/>
              <a:t>单击此处编辑母版标题样式</a:t>
            </a:r>
          </a:p>
        </p:txBody>
      </p:sp>
      <p:sp>
        <p:nvSpPr>
          <p:cNvPr id="3" name="文本占位符 2"/>
          <p:cNvSpPr>
            <a:spLocks noGrp="1"/>
          </p:cNvSpPr>
          <p:nvPr>
            <p:ph type="body" idx="1"/>
          </p:nvPr>
        </p:nvSpPr>
        <p:spPr>
          <a:xfrm>
            <a:off x="963613"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CN" altLang="en-US"/>
              <a:t>单击此处编辑母版文本样式</a:t>
            </a:r>
          </a:p>
        </p:txBody>
      </p:sp>
      <p:sp>
        <p:nvSpPr>
          <p:cNvPr id="4" name="灯片编号占位符 3"/>
          <p:cNvSpPr>
            <a:spLocks noGrp="1"/>
          </p:cNvSpPr>
          <p:nvPr>
            <p:ph type="sldNum" sz="quarter" idx="10"/>
          </p:nvPr>
        </p:nvSpPr>
        <p:spPr/>
        <p:txBody>
          <a:bodyPr/>
          <a:lstStyle>
            <a:lvl1pPr>
              <a:defRPr/>
            </a:lvl1pPr>
          </a:lstStyle>
          <a:p>
            <a:fld id="{6556842D-4763-43BA-A518-00C2422BDCF5}" type="slidenum">
              <a:rPr lang="en-US" altLang="en-US"/>
              <a:pPr/>
              <a:t>‹#›</a:t>
            </a:fld>
            <a:endParaRPr lang="en-US" altLang="en-US"/>
          </a:p>
        </p:txBody>
      </p:sp>
    </p:spTree>
    <p:extLst>
      <p:ext uri="{BB962C8B-B14F-4D97-AF65-F5344CB8AC3E}">
        <p14:creationId xmlns:p14="http://schemas.microsoft.com/office/powerpoint/2010/main" val="2971136807"/>
      </p:ext>
    </p:extLst>
  </p:cSld>
  <p:clrMapOvr>
    <a:masterClrMapping/>
  </p:clrMapOvr>
</p:sldLayout>
</file>

<file path=ppt/slideLayouts/slideLayout356.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609600" y="1600200"/>
            <a:ext cx="54102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6172200" y="1600200"/>
            <a:ext cx="54102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灯片编号占位符 4"/>
          <p:cNvSpPr>
            <a:spLocks noGrp="1"/>
          </p:cNvSpPr>
          <p:nvPr>
            <p:ph type="sldNum" sz="quarter" idx="10"/>
          </p:nvPr>
        </p:nvSpPr>
        <p:spPr/>
        <p:txBody>
          <a:bodyPr/>
          <a:lstStyle>
            <a:lvl1pPr>
              <a:defRPr/>
            </a:lvl1pPr>
          </a:lstStyle>
          <a:p>
            <a:fld id="{EF60835F-DF67-435C-A279-84F7AA8BB182}" type="slidenum">
              <a:rPr lang="en-US" altLang="en-US"/>
              <a:pPr/>
              <a:t>‹#›</a:t>
            </a:fld>
            <a:endParaRPr lang="en-US" altLang="en-US"/>
          </a:p>
        </p:txBody>
      </p:sp>
    </p:spTree>
    <p:extLst>
      <p:ext uri="{BB962C8B-B14F-4D97-AF65-F5344CB8AC3E}">
        <p14:creationId xmlns:p14="http://schemas.microsoft.com/office/powerpoint/2010/main" val="2575267705"/>
      </p:ext>
    </p:extLst>
  </p:cSld>
  <p:clrMapOvr>
    <a:masterClrMapping/>
  </p:clrMapOvr>
</p:sldLayout>
</file>

<file path=ppt/slideLayouts/slideLayout357.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lvl1pPr>
              <a:defRPr/>
            </a:lvl1pPr>
          </a:lstStyle>
          <a:p>
            <a:r>
              <a:rPr lang="zh-CN" altLang="en-US"/>
              <a:t>单击此处编辑母版标题样式</a:t>
            </a:r>
          </a:p>
        </p:txBody>
      </p:sp>
      <p:sp>
        <p:nvSpPr>
          <p:cNvPr id="3" name="文本占位符 2"/>
          <p:cNvSpPr>
            <a:spLocks noGrp="1"/>
          </p:cNvSpPr>
          <p:nvPr>
            <p:ph type="body" idx="1"/>
          </p:nvPr>
        </p:nvSpPr>
        <p:spPr>
          <a:xfrm>
            <a:off x="609600" y="1535113"/>
            <a:ext cx="53863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609600" y="2174875"/>
            <a:ext cx="53863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6192838" y="1535113"/>
            <a:ext cx="5389562"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6192838" y="2174875"/>
            <a:ext cx="5389562"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灯片编号占位符 6"/>
          <p:cNvSpPr>
            <a:spLocks noGrp="1"/>
          </p:cNvSpPr>
          <p:nvPr>
            <p:ph type="sldNum" sz="quarter" idx="10"/>
          </p:nvPr>
        </p:nvSpPr>
        <p:spPr/>
        <p:txBody>
          <a:bodyPr/>
          <a:lstStyle>
            <a:lvl1pPr>
              <a:defRPr/>
            </a:lvl1pPr>
          </a:lstStyle>
          <a:p>
            <a:fld id="{284BC0E6-FD72-43E9-A86E-206638DAC5F7}" type="slidenum">
              <a:rPr lang="en-US" altLang="en-US"/>
              <a:pPr/>
              <a:t>‹#›</a:t>
            </a:fld>
            <a:endParaRPr lang="en-US" altLang="en-US"/>
          </a:p>
        </p:txBody>
      </p:sp>
    </p:spTree>
    <p:extLst>
      <p:ext uri="{BB962C8B-B14F-4D97-AF65-F5344CB8AC3E}">
        <p14:creationId xmlns:p14="http://schemas.microsoft.com/office/powerpoint/2010/main" val="1014822567"/>
      </p:ext>
    </p:extLst>
  </p:cSld>
  <p:clrMapOvr>
    <a:masterClrMapping/>
  </p:clrMapOvr>
</p:sldLayout>
</file>

<file path=ppt/slideLayouts/slideLayout358.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灯片编号占位符 2"/>
          <p:cNvSpPr>
            <a:spLocks noGrp="1"/>
          </p:cNvSpPr>
          <p:nvPr>
            <p:ph type="sldNum" sz="quarter" idx="10"/>
          </p:nvPr>
        </p:nvSpPr>
        <p:spPr/>
        <p:txBody>
          <a:bodyPr/>
          <a:lstStyle>
            <a:lvl1pPr>
              <a:defRPr/>
            </a:lvl1pPr>
          </a:lstStyle>
          <a:p>
            <a:fld id="{7A597369-4C9A-4B16-8FC0-DF4BAF5FD57C}" type="slidenum">
              <a:rPr lang="en-US" altLang="en-US"/>
              <a:pPr/>
              <a:t>‹#›</a:t>
            </a:fld>
            <a:endParaRPr lang="en-US" altLang="en-US"/>
          </a:p>
        </p:txBody>
      </p:sp>
    </p:spTree>
    <p:extLst>
      <p:ext uri="{BB962C8B-B14F-4D97-AF65-F5344CB8AC3E}">
        <p14:creationId xmlns:p14="http://schemas.microsoft.com/office/powerpoint/2010/main" val="2599914392"/>
      </p:ext>
    </p:extLst>
  </p:cSld>
  <p:clrMapOvr>
    <a:masterClrMapping/>
  </p:clrMapOvr>
</p:sldLayout>
</file>

<file path=ppt/slideLayouts/slideLayout359.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灯片编号占位符 1"/>
          <p:cNvSpPr>
            <a:spLocks noGrp="1"/>
          </p:cNvSpPr>
          <p:nvPr>
            <p:ph type="sldNum" sz="quarter" idx="10"/>
          </p:nvPr>
        </p:nvSpPr>
        <p:spPr/>
        <p:txBody>
          <a:bodyPr/>
          <a:lstStyle>
            <a:lvl1pPr>
              <a:defRPr/>
            </a:lvl1pPr>
          </a:lstStyle>
          <a:p>
            <a:fld id="{3A850F01-57CE-4E3E-A10E-D1D0414EC7E0}" type="slidenum">
              <a:rPr lang="en-US" altLang="en-US"/>
              <a:pPr/>
              <a:t>‹#›</a:t>
            </a:fld>
            <a:endParaRPr lang="en-US" altLang="en-US"/>
          </a:p>
        </p:txBody>
      </p:sp>
    </p:spTree>
    <p:extLst>
      <p:ext uri="{BB962C8B-B14F-4D97-AF65-F5344CB8AC3E}">
        <p14:creationId xmlns:p14="http://schemas.microsoft.com/office/powerpoint/2010/main" val="2611041215"/>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963613" y="4406900"/>
            <a:ext cx="10363200" cy="1362075"/>
          </a:xfrm>
        </p:spPr>
        <p:txBody>
          <a:bodyPr anchor="t"/>
          <a:lstStyle>
            <a:lvl1pPr algn="l">
              <a:defRPr sz="4000" b="1" cap="all"/>
            </a:lvl1pPr>
          </a:lstStyle>
          <a:p>
            <a:r>
              <a:rPr lang="zh-CN" altLang="en-US"/>
              <a:t>单击此处编辑母版标题样式</a:t>
            </a:r>
          </a:p>
        </p:txBody>
      </p:sp>
      <p:sp>
        <p:nvSpPr>
          <p:cNvPr id="3" name="文本占位符 2"/>
          <p:cNvSpPr>
            <a:spLocks noGrp="1"/>
          </p:cNvSpPr>
          <p:nvPr>
            <p:ph type="body" idx="1"/>
          </p:nvPr>
        </p:nvSpPr>
        <p:spPr>
          <a:xfrm>
            <a:off x="963613"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CN" altLang="en-US"/>
              <a:t>单击此处编辑母版文本样式</a:t>
            </a:r>
          </a:p>
        </p:txBody>
      </p:sp>
      <p:sp>
        <p:nvSpPr>
          <p:cNvPr id="4" name="页脚占位符 3"/>
          <p:cNvSpPr>
            <a:spLocks noGrp="1"/>
          </p:cNvSpPr>
          <p:nvPr>
            <p:ph type="ftr" sz="quarter" idx="10"/>
          </p:nvPr>
        </p:nvSpPr>
        <p:spPr/>
        <p:txBody>
          <a:bodyPr/>
          <a:lstStyle>
            <a:lvl1pPr>
              <a:defRPr/>
            </a:lvl1pPr>
          </a:lstStyle>
          <a:p>
            <a:r>
              <a:rPr lang="en-US" altLang="zh-CN"/>
              <a:t>Footer</a:t>
            </a:r>
          </a:p>
        </p:txBody>
      </p:sp>
    </p:spTree>
    <p:extLst>
      <p:ext uri="{BB962C8B-B14F-4D97-AF65-F5344CB8AC3E}">
        <p14:creationId xmlns:p14="http://schemas.microsoft.com/office/powerpoint/2010/main" val="647580795"/>
      </p:ext>
    </p:extLst>
  </p:cSld>
  <p:clrMapOvr>
    <a:masterClrMapping/>
  </p:clrMapOvr>
</p:sldLayout>
</file>

<file path=ppt/slideLayouts/slideLayout360.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609600" y="273050"/>
            <a:ext cx="4011613" cy="1162050"/>
          </a:xfrm>
        </p:spPr>
        <p:txBody>
          <a:bodyPr anchor="b"/>
          <a:lstStyle>
            <a:lvl1pPr algn="l">
              <a:defRPr sz="2000" b="1"/>
            </a:lvl1pPr>
          </a:lstStyle>
          <a:p>
            <a:r>
              <a:rPr lang="zh-CN" altLang="en-US"/>
              <a:t>单击此处编辑母版标题样式</a:t>
            </a:r>
          </a:p>
        </p:txBody>
      </p:sp>
      <p:sp>
        <p:nvSpPr>
          <p:cNvPr id="3" name="内容占位符 2"/>
          <p:cNvSpPr>
            <a:spLocks noGrp="1"/>
          </p:cNvSpPr>
          <p:nvPr>
            <p:ph idx="1"/>
          </p:nvPr>
        </p:nvSpPr>
        <p:spPr>
          <a:xfrm>
            <a:off x="4767263" y="273050"/>
            <a:ext cx="681513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609600" y="1435100"/>
            <a:ext cx="40116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p>
        </p:txBody>
      </p:sp>
      <p:sp>
        <p:nvSpPr>
          <p:cNvPr id="5" name="灯片编号占位符 4"/>
          <p:cNvSpPr>
            <a:spLocks noGrp="1"/>
          </p:cNvSpPr>
          <p:nvPr>
            <p:ph type="sldNum" sz="quarter" idx="10"/>
          </p:nvPr>
        </p:nvSpPr>
        <p:spPr/>
        <p:txBody>
          <a:bodyPr/>
          <a:lstStyle>
            <a:lvl1pPr>
              <a:defRPr/>
            </a:lvl1pPr>
          </a:lstStyle>
          <a:p>
            <a:fld id="{E0DAE207-FA73-40E7-8F49-B2F565875227}" type="slidenum">
              <a:rPr lang="en-US" altLang="en-US"/>
              <a:pPr/>
              <a:t>‹#›</a:t>
            </a:fld>
            <a:endParaRPr lang="en-US" altLang="en-US"/>
          </a:p>
        </p:txBody>
      </p:sp>
    </p:spTree>
    <p:extLst>
      <p:ext uri="{BB962C8B-B14F-4D97-AF65-F5344CB8AC3E}">
        <p14:creationId xmlns:p14="http://schemas.microsoft.com/office/powerpoint/2010/main" val="4017497968"/>
      </p:ext>
    </p:extLst>
  </p:cSld>
  <p:clrMapOvr>
    <a:masterClrMapping/>
  </p:clrMapOvr>
</p:sldLayout>
</file>

<file path=ppt/slideLayouts/slideLayout361.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2389188" y="4800600"/>
            <a:ext cx="7315200" cy="566738"/>
          </a:xfrm>
        </p:spPr>
        <p:txBody>
          <a:bodyPr anchor="b"/>
          <a:lstStyle>
            <a:lvl1pPr algn="l">
              <a:defRPr sz="2000" b="1"/>
            </a:lvl1pPr>
          </a:lstStyle>
          <a:p>
            <a:r>
              <a:rPr lang="zh-CN" altLang="en-US"/>
              <a:t>单击此处编辑母版标题样式</a:t>
            </a:r>
          </a:p>
        </p:txBody>
      </p:sp>
      <p:sp>
        <p:nvSpPr>
          <p:cNvPr id="3" name="图片占位符 2"/>
          <p:cNvSpPr>
            <a:spLocks noGrp="1"/>
          </p:cNvSpPr>
          <p:nvPr>
            <p:ph type="pic" idx="1"/>
          </p:nvPr>
        </p:nvSpPr>
        <p:spPr>
          <a:xfrm>
            <a:off x="2389188"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2389188"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p>
        </p:txBody>
      </p:sp>
      <p:sp>
        <p:nvSpPr>
          <p:cNvPr id="5" name="灯片编号占位符 4"/>
          <p:cNvSpPr>
            <a:spLocks noGrp="1"/>
          </p:cNvSpPr>
          <p:nvPr>
            <p:ph type="sldNum" sz="quarter" idx="10"/>
          </p:nvPr>
        </p:nvSpPr>
        <p:spPr/>
        <p:txBody>
          <a:bodyPr/>
          <a:lstStyle>
            <a:lvl1pPr>
              <a:defRPr/>
            </a:lvl1pPr>
          </a:lstStyle>
          <a:p>
            <a:fld id="{8D7316B3-49BD-45E1-8FD4-32FA5E22C764}" type="slidenum">
              <a:rPr lang="en-US" altLang="en-US"/>
              <a:pPr/>
              <a:t>‹#›</a:t>
            </a:fld>
            <a:endParaRPr lang="en-US" altLang="en-US"/>
          </a:p>
        </p:txBody>
      </p:sp>
    </p:spTree>
    <p:extLst>
      <p:ext uri="{BB962C8B-B14F-4D97-AF65-F5344CB8AC3E}">
        <p14:creationId xmlns:p14="http://schemas.microsoft.com/office/powerpoint/2010/main" val="3351735837"/>
      </p:ext>
    </p:extLst>
  </p:cSld>
  <p:clrMapOvr>
    <a:masterClrMapping/>
  </p:clrMapOvr>
</p:sldLayout>
</file>

<file path=ppt/slideLayouts/slideLayout362.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灯片编号占位符 3"/>
          <p:cNvSpPr>
            <a:spLocks noGrp="1"/>
          </p:cNvSpPr>
          <p:nvPr>
            <p:ph type="sldNum" sz="quarter" idx="10"/>
          </p:nvPr>
        </p:nvSpPr>
        <p:spPr/>
        <p:txBody>
          <a:bodyPr/>
          <a:lstStyle>
            <a:lvl1pPr>
              <a:defRPr/>
            </a:lvl1pPr>
          </a:lstStyle>
          <a:p>
            <a:fld id="{6333D946-0877-4F50-8999-AA0D010342F7}" type="slidenum">
              <a:rPr lang="en-US" altLang="en-US"/>
              <a:pPr/>
              <a:t>‹#›</a:t>
            </a:fld>
            <a:endParaRPr lang="en-US" altLang="en-US"/>
          </a:p>
        </p:txBody>
      </p:sp>
    </p:spTree>
    <p:extLst>
      <p:ext uri="{BB962C8B-B14F-4D97-AF65-F5344CB8AC3E}">
        <p14:creationId xmlns:p14="http://schemas.microsoft.com/office/powerpoint/2010/main" val="754529941"/>
      </p:ext>
    </p:extLst>
  </p:cSld>
  <p:clrMapOvr>
    <a:masterClrMapping/>
  </p:clrMapOvr>
</p:sldLayout>
</file>

<file path=ppt/slideLayouts/slideLayout363.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839200" y="274638"/>
            <a:ext cx="2743200" cy="5851525"/>
          </a:xfr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609600" y="274638"/>
            <a:ext cx="8077200" cy="5851525"/>
          </a:xfr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灯片编号占位符 3"/>
          <p:cNvSpPr>
            <a:spLocks noGrp="1"/>
          </p:cNvSpPr>
          <p:nvPr>
            <p:ph type="sldNum" sz="quarter" idx="10"/>
          </p:nvPr>
        </p:nvSpPr>
        <p:spPr/>
        <p:txBody>
          <a:bodyPr/>
          <a:lstStyle>
            <a:lvl1pPr>
              <a:defRPr/>
            </a:lvl1pPr>
          </a:lstStyle>
          <a:p>
            <a:fld id="{B35A7083-0881-4833-B46D-BA7704CAFD75}" type="slidenum">
              <a:rPr lang="en-US" altLang="en-US"/>
              <a:pPr/>
              <a:t>‹#›</a:t>
            </a:fld>
            <a:endParaRPr lang="en-US" altLang="en-US"/>
          </a:p>
        </p:txBody>
      </p:sp>
    </p:spTree>
    <p:extLst>
      <p:ext uri="{BB962C8B-B14F-4D97-AF65-F5344CB8AC3E}">
        <p14:creationId xmlns:p14="http://schemas.microsoft.com/office/powerpoint/2010/main" val="213276556"/>
      </p:ext>
    </p:extLst>
  </p:cSld>
  <p:clrMapOvr>
    <a:masterClrMapping/>
  </p:clrMapOvr>
</p:sldLayout>
</file>

<file path=ppt/slideLayouts/slideLayout364.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914400" y="2130425"/>
            <a:ext cx="10363200" cy="1470025"/>
          </a:xfrm>
        </p:spPr>
        <p:txBody>
          <a:bodyPr/>
          <a:lstStyle/>
          <a:p>
            <a:r>
              <a:rPr lang="zh-CN" altLang="en-US"/>
              <a:t>单击此处编辑母版标题样式</a:t>
            </a:r>
          </a:p>
        </p:txBody>
      </p:sp>
      <p:sp>
        <p:nvSpPr>
          <p:cNvPr id="3" name="副标题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zh-CN" altLang="en-US"/>
              <a:t>单击此处编辑母版副标题样式</a:t>
            </a:r>
          </a:p>
        </p:txBody>
      </p:sp>
      <p:sp>
        <p:nvSpPr>
          <p:cNvPr id="4" name="灯片编号占位符 3"/>
          <p:cNvSpPr>
            <a:spLocks noGrp="1"/>
          </p:cNvSpPr>
          <p:nvPr>
            <p:ph type="sldNum" sz="quarter" idx="10"/>
          </p:nvPr>
        </p:nvSpPr>
        <p:spPr/>
        <p:txBody>
          <a:bodyPr/>
          <a:lstStyle>
            <a:lvl1pPr>
              <a:defRPr/>
            </a:lvl1pPr>
          </a:lstStyle>
          <a:p>
            <a:fld id="{DCA6C61A-1554-4545-A8C6-38594F642615}" type="slidenum">
              <a:rPr lang="en-US" altLang="en-US"/>
              <a:pPr/>
              <a:t>‹#›</a:t>
            </a:fld>
            <a:endParaRPr lang="en-US" altLang="en-US"/>
          </a:p>
        </p:txBody>
      </p:sp>
    </p:spTree>
    <p:extLst>
      <p:ext uri="{BB962C8B-B14F-4D97-AF65-F5344CB8AC3E}">
        <p14:creationId xmlns:p14="http://schemas.microsoft.com/office/powerpoint/2010/main" val="3220820430"/>
      </p:ext>
    </p:extLst>
  </p:cSld>
  <p:clrMapOvr>
    <a:masterClrMapping/>
  </p:clrMapOvr>
</p:sldLayout>
</file>

<file path=ppt/slideLayouts/slideLayout365.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灯片编号占位符 3"/>
          <p:cNvSpPr>
            <a:spLocks noGrp="1"/>
          </p:cNvSpPr>
          <p:nvPr>
            <p:ph type="sldNum" sz="quarter" idx="10"/>
          </p:nvPr>
        </p:nvSpPr>
        <p:spPr/>
        <p:txBody>
          <a:bodyPr/>
          <a:lstStyle>
            <a:lvl1pPr>
              <a:defRPr/>
            </a:lvl1pPr>
          </a:lstStyle>
          <a:p>
            <a:fld id="{F82E1C89-5FE2-4A5D-A5D4-160AB4BF5A5A}" type="slidenum">
              <a:rPr lang="en-US" altLang="en-US"/>
              <a:pPr/>
              <a:t>‹#›</a:t>
            </a:fld>
            <a:endParaRPr lang="en-US" altLang="en-US"/>
          </a:p>
        </p:txBody>
      </p:sp>
    </p:spTree>
    <p:extLst>
      <p:ext uri="{BB962C8B-B14F-4D97-AF65-F5344CB8AC3E}">
        <p14:creationId xmlns:p14="http://schemas.microsoft.com/office/powerpoint/2010/main" val="409435382"/>
      </p:ext>
    </p:extLst>
  </p:cSld>
  <p:clrMapOvr>
    <a:masterClrMapping/>
  </p:clrMapOvr>
</p:sldLayout>
</file>

<file path=ppt/slideLayouts/slideLayout366.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963613" y="4406900"/>
            <a:ext cx="10363200" cy="1362075"/>
          </a:xfrm>
        </p:spPr>
        <p:txBody>
          <a:bodyPr anchor="t"/>
          <a:lstStyle>
            <a:lvl1pPr algn="l">
              <a:defRPr sz="4000" b="1" cap="all"/>
            </a:lvl1pPr>
          </a:lstStyle>
          <a:p>
            <a:r>
              <a:rPr lang="zh-CN" altLang="en-US"/>
              <a:t>单击此处编辑母版标题样式</a:t>
            </a:r>
          </a:p>
        </p:txBody>
      </p:sp>
      <p:sp>
        <p:nvSpPr>
          <p:cNvPr id="3" name="文本占位符 2"/>
          <p:cNvSpPr>
            <a:spLocks noGrp="1"/>
          </p:cNvSpPr>
          <p:nvPr>
            <p:ph type="body" idx="1"/>
          </p:nvPr>
        </p:nvSpPr>
        <p:spPr>
          <a:xfrm>
            <a:off x="963613"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CN" altLang="en-US"/>
              <a:t>单击此处编辑母版文本样式</a:t>
            </a:r>
          </a:p>
        </p:txBody>
      </p:sp>
      <p:sp>
        <p:nvSpPr>
          <p:cNvPr id="4" name="灯片编号占位符 3"/>
          <p:cNvSpPr>
            <a:spLocks noGrp="1"/>
          </p:cNvSpPr>
          <p:nvPr>
            <p:ph type="sldNum" sz="quarter" idx="10"/>
          </p:nvPr>
        </p:nvSpPr>
        <p:spPr/>
        <p:txBody>
          <a:bodyPr/>
          <a:lstStyle>
            <a:lvl1pPr>
              <a:defRPr/>
            </a:lvl1pPr>
          </a:lstStyle>
          <a:p>
            <a:fld id="{F59CB8E2-D116-43CC-AF1B-DFBA7A250872}" type="slidenum">
              <a:rPr lang="en-US" altLang="en-US"/>
              <a:pPr/>
              <a:t>‹#›</a:t>
            </a:fld>
            <a:endParaRPr lang="en-US" altLang="en-US"/>
          </a:p>
        </p:txBody>
      </p:sp>
    </p:spTree>
    <p:extLst>
      <p:ext uri="{BB962C8B-B14F-4D97-AF65-F5344CB8AC3E}">
        <p14:creationId xmlns:p14="http://schemas.microsoft.com/office/powerpoint/2010/main" val="1300755056"/>
      </p:ext>
    </p:extLst>
  </p:cSld>
  <p:clrMapOvr>
    <a:masterClrMapping/>
  </p:clrMapOvr>
</p:sldLayout>
</file>

<file path=ppt/slideLayouts/slideLayout367.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609600" y="1600200"/>
            <a:ext cx="54102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6172200" y="1600200"/>
            <a:ext cx="54102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灯片编号占位符 4"/>
          <p:cNvSpPr>
            <a:spLocks noGrp="1"/>
          </p:cNvSpPr>
          <p:nvPr>
            <p:ph type="sldNum" sz="quarter" idx="10"/>
          </p:nvPr>
        </p:nvSpPr>
        <p:spPr/>
        <p:txBody>
          <a:bodyPr/>
          <a:lstStyle>
            <a:lvl1pPr>
              <a:defRPr/>
            </a:lvl1pPr>
          </a:lstStyle>
          <a:p>
            <a:fld id="{2A6F21EC-9D18-4F7D-9173-3E9E783D85AC}" type="slidenum">
              <a:rPr lang="en-US" altLang="en-US"/>
              <a:pPr/>
              <a:t>‹#›</a:t>
            </a:fld>
            <a:endParaRPr lang="en-US" altLang="en-US"/>
          </a:p>
        </p:txBody>
      </p:sp>
    </p:spTree>
    <p:extLst>
      <p:ext uri="{BB962C8B-B14F-4D97-AF65-F5344CB8AC3E}">
        <p14:creationId xmlns:p14="http://schemas.microsoft.com/office/powerpoint/2010/main" val="3781965809"/>
      </p:ext>
    </p:extLst>
  </p:cSld>
  <p:clrMapOvr>
    <a:masterClrMapping/>
  </p:clrMapOvr>
</p:sldLayout>
</file>

<file path=ppt/slideLayouts/slideLayout368.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lvl1pPr>
              <a:defRPr/>
            </a:lvl1pPr>
          </a:lstStyle>
          <a:p>
            <a:r>
              <a:rPr lang="zh-CN" altLang="en-US"/>
              <a:t>单击此处编辑母版标题样式</a:t>
            </a:r>
          </a:p>
        </p:txBody>
      </p:sp>
      <p:sp>
        <p:nvSpPr>
          <p:cNvPr id="3" name="文本占位符 2"/>
          <p:cNvSpPr>
            <a:spLocks noGrp="1"/>
          </p:cNvSpPr>
          <p:nvPr>
            <p:ph type="body" idx="1"/>
          </p:nvPr>
        </p:nvSpPr>
        <p:spPr>
          <a:xfrm>
            <a:off x="609600" y="1535113"/>
            <a:ext cx="53863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609600" y="2174875"/>
            <a:ext cx="53863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6192838" y="1535113"/>
            <a:ext cx="5389562"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6192838" y="2174875"/>
            <a:ext cx="5389562"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灯片编号占位符 6"/>
          <p:cNvSpPr>
            <a:spLocks noGrp="1"/>
          </p:cNvSpPr>
          <p:nvPr>
            <p:ph type="sldNum" sz="quarter" idx="10"/>
          </p:nvPr>
        </p:nvSpPr>
        <p:spPr/>
        <p:txBody>
          <a:bodyPr/>
          <a:lstStyle>
            <a:lvl1pPr>
              <a:defRPr/>
            </a:lvl1pPr>
          </a:lstStyle>
          <a:p>
            <a:fld id="{1B779B01-BC45-42C3-AA3B-4F7F89AA0967}" type="slidenum">
              <a:rPr lang="en-US" altLang="en-US"/>
              <a:pPr/>
              <a:t>‹#›</a:t>
            </a:fld>
            <a:endParaRPr lang="en-US" altLang="en-US"/>
          </a:p>
        </p:txBody>
      </p:sp>
    </p:spTree>
    <p:extLst>
      <p:ext uri="{BB962C8B-B14F-4D97-AF65-F5344CB8AC3E}">
        <p14:creationId xmlns:p14="http://schemas.microsoft.com/office/powerpoint/2010/main" val="2079680458"/>
      </p:ext>
    </p:extLst>
  </p:cSld>
  <p:clrMapOvr>
    <a:masterClrMapping/>
  </p:clrMapOvr>
</p:sldLayout>
</file>

<file path=ppt/slideLayouts/slideLayout369.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灯片编号占位符 2"/>
          <p:cNvSpPr>
            <a:spLocks noGrp="1"/>
          </p:cNvSpPr>
          <p:nvPr>
            <p:ph type="sldNum" sz="quarter" idx="10"/>
          </p:nvPr>
        </p:nvSpPr>
        <p:spPr/>
        <p:txBody>
          <a:bodyPr/>
          <a:lstStyle>
            <a:lvl1pPr>
              <a:defRPr/>
            </a:lvl1pPr>
          </a:lstStyle>
          <a:p>
            <a:fld id="{1DDE413F-2AE5-436C-A928-4AE30A2F9F3C}" type="slidenum">
              <a:rPr lang="en-US" altLang="en-US"/>
              <a:pPr/>
              <a:t>‹#›</a:t>
            </a:fld>
            <a:endParaRPr lang="en-US" altLang="en-US"/>
          </a:p>
        </p:txBody>
      </p:sp>
    </p:spTree>
    <p:extLst>
      <p:ext uri="{BB962C8B-B14F-4D97-AF65-F5344CB8AC3E}">
        <p14:creationId xmlns:p14="http://schemas.microsoft.com/office/powerpoint/2010/main" val="1737637684"/>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463550" y="1279525"/>
            <a:ext cx="5556250" cy="493871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6172200" y="1279525"/>
            <a:ext cx="5556250" cy="493871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页脚占位符 4"/>
          <p:cNvSpPr>
            <a:spLocks noGrp="1"/>
          </p:cNvSpPr>
          <p:nvPr>
            <p:ph type="ftr" sz="quarter" idx="10"/>
          </p:nvPr>
        </p:nvSpPr>
        <p:spPr/>
        <p:txBody>
          <a:bodyPr/>
          <a:lstStyle>
            <a:lvl1pPr>
              <a:defRPr/>
            </a:lvl1pPr>
          </a:lstStyle>
          <a:p>
            <a:r>
              <a:rPr lang="en-US" altLang="zh-CN"/>
              <a:t>Footer</a:t>
            </a:r>
          </a:p>
        </p:txBody>
      </p:sp>
    </p:spTree>
    <p:extLst>
      <p:ext uri="{BB962C8B-B14F-4D97-AF65-F5344CB8AC3E}">
        <p14:creationId xmlns:p14="http://schemas.microsoft.com/office/powerpoint/2010/main" val="1182001323"/>
      </p:ext>
    </p:extLst>
  </p:cSld>
  <p:clrMapOvr>
    <a:masterClrMapping/>
  </p:clrMapOvr>
</p:sldLayout>
</file>

<file path=ppt/slideLayouts/slideLayout370.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灯片编号占位符 1"/>
          <p:cNvSpPr>
            <a:spLocks noGrp="1"/>
          </p:cNvSpPr>
          <p:nvPr>
            <p:ph type="sldNum" sz="quarter" idx="10"/>
          </p:nvPr>
        </p:nvSpPr>
        <p:spPr/>
        <p:txBody>
          <a:bodyPr/>
          <a:lstStyle>
            <a:lvl1pPr>
              <a:defRPr/>
            </a:lvl1pPr>
          </a:lstStyle>
          <a:p>
            <a:fld id="{6E45074A-10EE-4E66-A4F2-5D47EE46F6E7}" type="slidenum">
              <a:rPr lang="en-US" altLang="en-US"/>
              <a:pPr/>
              <a:t>‹#›</a:t>
            </a:fld>
            <a:endParaRPr lang="en-US" altLang="en-US"/>
          </a:p>
        </p:txBody>
      </p:sp>
    </p:spTree>
    <p:extLst>
      <p:ext uri="{BB962C8B-B14F-4D97-AF65-F5344CB8AC3E}">
        <p14:creationId xmlns:p14="http://schemas.microsoft.com/office/powerpoint/2010/main" val="3331956135"/>
      </p:ext>
    </p:extLst>
  </p:cSld>
  <p:clrMapOvr>
    <a:masterClrMapping/>
  </p:clrMapOvr>
</p:sldLayout>
</file>

<file path=ppt/slideLayouts/slideLayout371.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609600" y="273050"/>
            <a:ext cx="4011613" cy="1162050"/>
          </a:xfrm>
        </p:spPr>
        <p:txBody>
          <a:bodyPr anchor="b"/>
          <a:lstStyle>
            <a:lvl1pPr algn="l">
              <a:defRPr sz="2000" b="1"/>
            </a:lvl1pPr>
          </a:lstStyle>
          <a:p>
            <a:r>
              <a:rPr lang="zh-CN" altLang="en-US"/>
              <a:t>单击此处编辑母版标题样式</a:t>
            </a:r>
          </a:p>
        </p:txBody>
      </p:sp>
      <p:sp>
        <p:nvSpPr>
          <p:cNvPr id="3" name="内容占位符 2"/>
          <p:cNvSpPr>
            <a:spLocks noGrp="1"/>
          </p:cNvSpPr>
          <p:nvPr>
            <p:ph idx="1"/>
          </p:nvPr>
        </p:nvSpPr>
        <p:spPr>
          <a:xfrm>
            <a:off x="4767263" y="273050"/>
            <a:ext cx="681513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609600" y="1435100"/>
            <a:ext cx="40116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p>
        </p:txBody>
      </p:sp>
      <p:sp>
        <p:nvSpPr>
          <p:cNvPr id="5" name="灯片编号占位符 4"/>
          <p:cNvSpPr>
            <a:spLocks noGrp="1"/>
          </p:cNvSpPr>
          <p:nvPr>
            <p:ph type="sldNum" sz="quarter" idx="10"/>
          </p:nvPr>
        </p:nvSpPr>
        <p:spPr/>
        <p:txBody>
          <a:bodyPr/>
          <a:lstStyle>
            <a:lvl1pPr>
              <a:defRPr/>
            </a:lvl1pPr>
          </a:lstStyle>
          <a:p>
            <a:fld id="{8C525C1A-DB71-44C2-8CDF-FFC9DF68FF6E}" type="slidenum">
              <a:rPr lang="en-US" altLang="en-US"/>
              <a:pPr/>
              <a:t>‹#›</a:t>
            </a:fld>
            <a:endParaRPr lang="en-US" altLang="en-US"/>
          </a:p>
        </p:txBody>
      </p:sp>
    </p:spTree>
    <p:extLst>
      <p:ext uri="{BB962C8B-B14F-4D97-AF65-F5344CB8AC3E}">
        <p14:creationId xmlns:p14="http://schemas.microsoft.com/office/powerpoint/2010/main" val="2751001583"/>
      </p:ext>
    </p:extLst>
  </p:cSld>
  <p:clrMapOvr>
    <a:masterClrMapping/>
  </p:clrMapOvr>
</p:sldLayout>
</file>

<file path=ppt/slideLayouts/slideLayout372.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2389188" y="4800600"/>
            <a:ext cx="7315200" cy="566738"/>
          </a:xfrm>
        </p:spPr>
        <p:txBody>
          <a:bodyPr anchor="b"/>
          <a:lstStyle>
            <a:lvl1pPr algn="l">
              <a:defRPr sz="2000" b="1"/>
            </a:lvl1pPr>
          </a:lstStyle>
          <a:p>
            <a:r>
              <a:rPr lang="zh-CN" altLang="en-US"/>
              <a:t>单击此处编辑母版标题样式</a:t>
            </a:r>
          </a:p>
        </p:txBody>
      </p:sp>
      <p:sp>
        <p:nvSpPr>
          <p:cNvPr id="3" name="图片占位符 2"/>
          <p:cNvSpPr>
            <a:spLocks noGrp="1"/>
          </p:cNvSpPr>
          <p:nvPr>
            <p:ph type="pic" idx="1"/>
          </p:nvPr>
        </p:nvSpPr>
        <p:spPr>
          <a:xfrm>
            <a:off x="2389188"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2389188"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p>
        </p:txBody>
      </p:sp>
      <p:sp>
        <p:nvSpPr>
          <p:cNvPr id="5" name="灯片编号占位符 4"/>
          <p:cNvSpPr>
            <a:spLocks noGrp="1"/>
          </p:cNvSpPr>
          <p:nvPr>
            <p:ph type="sldNum" sz="quarter" idx="10"/>
          </p:nvPr>
        </p:nvSpPr>
        <p:spPr/>
        <p:txBody>
          <a:bodyPr/>
          <a:lstStyle>
            <a:lvl1pPr>
              <a:defRPr/>
            </a:lvl1pPr>
          </a:lstStyle>
          <a:p>
            <a:fld id="{3144FBC2-934B-4E9A-A1E1-A4DDE8020BEC}" type="slidenum">
              <a:rPr lang="en-US" altLang="en-US"/>
              <a:pPr/>
              <a:t>‹#›</a:t>
            </a:fld>
            <a:endParaRPr lang="en-US" altLang="en-US"/>
          </a:p>
        </p:txBody>
      </p:sp>
    </p:spTree>
    <p:extLst>
      <p:ext uri="{BB962C8B-B14F-4D97-AF65-F5344CB8AC3E}">
        <p14:creationId xmlns:p14="http://schemas.microsoft.com/office/powerpoint/2010/main" val="145343319"/>
      </p:ext>
    </p:extLst>
  </p:cSld>
  <p:clrMapOvr>
    <a:masterClrMapping/>
  </p:clrMapOvr>
</p:sldLayout>
</file>

<file path=ppt/slideLayouts/slideLayout373.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灯片编号占位符 3"/>
          <p:cNvSpPr>
            <a:spLocks noGrp="1"/>
          </p:cNvSpPr>
          <p:nvPr>
            <p:ph type="sldNum" sz="quarter" idx="10"/>
          </p:nvPr>
        </p:nvSpPr>
        <p:spPr/>
        <p:txBody>
          <a:bodyPr/>
          <a:lstStyle>
            <a:lvl1pPr>
              <a:defRPr/>
            </a:lvl1pPr>
          </a:lstStyle>
          <a:p>
            <a:fld id="{FDB73BDA-C1DC-4925-AF57-00DE09026FD3}" type="slidenum">
              <a:rPr lang="en-US" altLang="en-US"/>
              <a:pPr/>
              <a:t>‹#›</a:t>
            </a:fld>
            <a:endParaRPr lang="en-US" altLang="en-US"/>
          </a:p>
        </p:txBody>
      </p:sp>
    </p:spTree>
    <p:extLst>
      <p:ext uri="{BB962C8B-B14F-4D97-AF65-F5344CB8AC3E}">
        <p14:creationId xmlns:p14="http://schemas.microsoft.com/office/powerpoint/2010/main" val="1004474279"/>
      </p:ext>
    </p:extLst>
  </p:cSld>
  <p:clrMapOvr>
    <a:masterClrMapping/>
  </p:clrMapOvr>
</p:sldLayout>
</file>

<file path=ppt/slideLayouts/slideLayout374.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839200" y="274638"/>
            <a:ext cx="2743200" cy="5851525"/>
          </a:xfr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609600" y="274638"/>
            <a:ext cx="8077200" cy="5851525"/>
          </a:xfr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灯片编号占位符 3"/>
          <p:cNvSpPr>
            <a:spLocks noGrp="1"/>
          </p:cNvSpPr>
          <p:nvPr>
            <p:ph type="sldNum" sz="quarter" idx="10"/>
          </p:nvPr>
        </p:nvSpPr>
        <p:spPr/>
        <p:txBody>
          <a:bodyPr/>
          <a:lstStyle>
            <a:lvl1pPr>
              <a:defRPr/>
            </a:lvl1pPr>
          </a:lstStyle>
          <a:p>
            <a:fld id="{65E1D1F6-56F8-48DE-8855-44DF099FAE54}" type="slidenum">
              <a:rPr lang="en-US" altLang="en-US"/>
              <a:pPr/>
              <a:t>‹#›</a:t>
            </a:fld>
            <a:endParaRPr lang="en-US" altLang="en-US"/>
          </a:p>
        </p:txBody>
      </p:sp>
    </p:spTree>
    <p:extLst>
      <p:ext uri="{BB962C8B-B14F-4D97-AF65-F5344CB8AC3E}">
        <p14:creationId xmlns:p14="http://schemas.microsoft.com/office/powerpoint/2010/main" val="3142690201"/>
      </p:ext>
    </p:extLst>
  </p:cSld>
  <p:clrMapOvr>
    <a:masterClrMapping/>
  </p:clrMapOvr>
</p:sldLayout>
</file>

<file path=ppt/slideLayouts/slideLayout375.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914400" y="2130425"/>
            <a:ext cx="10363200" cy="1470025"/>
          </a:xfrm>
        </p:spPr>
        <p:txBody>
          <a:bodyPr/>
          <a:lstStyle/>
          <a:p>
            <a:r>
              <a:rPr lang="zh-CN" altLang="en-US"/>
              <a:t>单击此处编辑母版标题样式</a:t>
            </a:r>
          </a:p>
        </p:txBody>
      </p:sp>
      <p:sp>
        <p:nvSpPr>
          <p:cNvPr id="3" name="副标题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zh-CN" altLang="en-US"/>
              <a:t>单击此处编辑母版副标题样式</a:t>
            </a:r>
          </a:p>
        </p:txBody>
      </p:sp>
      <p:sp>
        <p:nvSpPr>
          <p:cNvPr id="4" name="灯片编号占位符 3"/>
          <p:cNvSpPr>
            <a:spLocks noGrp="1"/>
          </p:cNvSpPr>
          <p:nvPr>
            <p:ph type="sldNum" sz="quarter" idx="10"/>
          </p:nvPr>
        </p:nvSpPr>
        <p:spPr/>
        <p:txBody>
          <a:bodyPr/>
          <a:lstStyle>
            <a:lvl1pPr>
              <a:defRPr/>
            </a:lvl1pPr>
          </a:lstStyle>
          <a:p>
            <a:fld id="{57F1ABE5-DDF0-496D-B4F3-E88B80AC8518}" type="slidenum">
              <a:rPr lang="en-US" altLang="en-US"/>
              <a:pPr/>
              <a:t>‹#›</a:t>
            </a:fld>
            <a:endParaRPr lang="en-US" altLang="en-US"/>
          </a:p>
        </p:txBody>
      </p:sp>
    </p:spTree>
    <p:extLst>
      <p:ext uri="{BB962C8B-B14F-4D97-AF65-F5344CB8AC3E}">
        <p14:creationId xmlns:p14="http://schemas.microsoft.com/office/powerpoint/2010/main" val="4116890383"/>
      </p:ext>
    </p:extLst>
  </p:cSld>
  <p:clrMapOvr>
    <a:masterClrMapping/>
  </p:clrMapOvr>
</p:sldLayout>
</file>

<file path=ppt/slideLayouts/slideLayout376.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灯片编号占位符 3"/>
          <p:cNvSpPr>
            <a:spLocks noGrp="1"/>
          </p:cNvSpPr>
          <p:nvPr>
            <p:ph type="sldNum" sz="quarter" idx="10"/>
          </p:nvPr>
        </p:nvSpPr>
        <p:spPr/>
        <p:txBody>
          <a:bodyPr/>
          <a:lstStyle>
            <a:lvl1pPr>
              <a:defRPr/>
            </a:lvl1pPr>
          </a:lstStyle>
          <a:p>
            <a:fld id="{D0DCB63D-6D3A-449F-9FF3-8F4A2D663B4F}" type="slidenum">
              <a:rPr lang="en-US" altLang="en-US"/>
              <a:pPr/>
              <a:t>‹#›</a:t>
            </a:fld>
            <a:endParaRPr lang="en-US" altLang="en-US"/>
          </a:p>
        </p:txBody>
      </p:sp>
    </p:spTree>
    <p:extLst>
      <p:ext uri="{BB962C8B-B14F-4D97-AF65-F5344CB8AC3E}">
        <p14:creationId xmlns:p14="http://schemas.microsoft.com/office/powerpoint/2010/main" val="2471763895"/>
      </p:ext>
    </p:extLst>
  </p:cSld>
  <p:clrMapOvr>
    <a:masterClrMapping/>
  </p:clrMapOvr>
</p:sldLayout>
</file>

<file path=ppt/slideLayouts/slideLayout377.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963613" y="4406900"/>
            <a:ext cx="10363200" cy="1362075"/>
          </a:xfrm>
        </p:spPr>
        <p:txBody>
          <a:bodyPr anchor="t"/>
          <a:lstStyle>
            <a:lvl1pPr algn="l">
              <a:defRPr sz="4000" b="1" cap="all"/>
            </a:lvl1pPr>
          </a:lstStyle>
          <a:p>
            <a:r>
              <a:rPr lang="zh-CN" altLang="en-US"/>
              <a:t>单击此处编辑母版标题样式</a:t>
            </a:r>
          </a:p>
        </p:txBody>
      </p:sp>
      <p:sp>
        <p:nvSpPr>
          <p:cNvPr id="3" name="文本占位符 2"/>
          <p:cNvSpPr>
            <a:spLocks noGrp="1"/>
          </p:cNvSpPr>
          <p:nvPr>
            <p:ph type="body" idx="1"/>
          </p:nvPr>
        </p:nvSpPr>
        <p:spPr>
          <a:xfrm>
            <a:off x="963613"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CN" altLang="en-US"/>
              <a:t>单击此处编辑母版文本样式</a:t>
            </a:r>
          </a:p>
        </p:txBody>
      </p:sp>
      <p:sp>
        <p:nvSpPr>
          <p:cNvPr id="4" name="灯片编号占位符 3"/>
          <p:cNvSpPr>
            <a:spLocks noGrp="1"/>
          </p:cNvSpPr>
          <p:nvPr>
            <p:ph type="sldNum" sz="quarter" idx="10"/>
          </p:nvPr>
        </p:nvSpPr>
        <p:spPr/>
        <p:txBody>
          <a:bodyPr/>
          <a:lstStyle>
            <a:lvl1pPr>
              <a:defRPr/>
            </a:lvl1pPr>
          </a:lstStyle>
          <a:p>
            <a:fld id="{0A144CF1-A0B7-41CB-A010-134602ACDAA1}" type="slidenum">
              <a:rPr lang="en-US" altLang="en-US"/>
              <a:pPr/>
              <a:t>‹#›</a:t>
            </a:fld>
            <a:endParaRPr lang="en-US" altLang="en-US"/>
          </a:p>
        </p:txBody>
      </p:sp>
    </p:spTree>
    <p:extLst>
      <p:ext uri="{BB962C8B-B14F-4D97-AF65-F5344CB8AC3E}">
        <p14:creationId xmlns:p14="http://schemas.microsoft.com/office/powerpoint/2010/main" val="2126319988"/>
      </p:ext>
    </p:extLst>
  </p:cSld>
  <p:clrMapOvr>
    <a:masterClrMapping/>
  </p:clrMapOvr>
</p:sldLayout>
</file>

<file path=ppt/slideLayouts/slideLayout378.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609600" y="1600200"/>
            <a:ext cx="54102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6172200" y="1600200"/>
            <a:ext cx="54102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灯片编号占位符 4"/>
          <p:cNvSpPr>
            <a:spLocks noGrp="1"/>
          </p:cNvSpPr>
          <p:nvPr>
            <p:ph type="sldNum" sz="quarter" idx="10"/>
          </p:nvPr>
        </p:nvSpPr>
        <p:spPr/>
        <p:txBody>
          <a:bodyPr/>
          <a:lstStyle>
            <a:lvl1pPr>
              <a:defRPr/>
            </a:lvl1pPr>
          </a:lstStyle>
          <a:p>
            <a:fld id="{7491530E-C73D-4FD1-8AD4-6D80C1A08737}" type="slidenum">
              <a:rPr lang="en-US" altLang="en-US"/>
              <a:pPr/>
              <a:t>‹#›</a:t>
            </a:fld>
            <a:endParaRPr lang="en-US" altLang="en-US"/>
          </a:p>
        </p:txBody>
      </p:sp>
    </p:spTree>
    <p:extLst>
      <p:ext uri="{BB962C8B-B14F-4D97-AF65-F5344CB8AC3E}">
        <p14:creationId xmlns:p14="http://schemas.microsoft.com/office/powerpoint/2010/main" val="533873421"/>
      </p:ext>
    </p:extLst>
  </p:cSld>
  <p:clrMapOvr>
    <a:masterClrMapping/>
  </p:clrMapOvr>
</p:sldLayout>
</file>

<file path=ppt/slideLayouts/slideLayout379.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lvl1pPr>
              <a:defRPr/>
            </a:lvl1pPr>
          </a:lstStyle>
          <a:p>
            <a:r>
              <a:rPr lang="zh-CN" altLang="en-US"/>
              <a:t>单击此处编辑母版标题样式</a:t>
            </a:r>
          </a:p>
        </p:txBody>
      </p:sp>
      <p:sp>
        <p:nvSpPr>
          <p:cNvPr id="3" name="文本占位符 2"/>
          <p:cNvSpPr>
            <a:spLocks noGrp="1"/>
          </p:cNvSpPr>
          <p:nvPr>
            <p:ph type="body" idx="1"/>
          </p:nvPr>
        </p:nvSpPr>
        <p:spPr>
          <a:xfrm>
            <a:off x="609600" y="1535113"/>
            <a:ext cx="53863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609600" y="2174875"/>
            <a:ext cx="53863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6192838" y="1535113"/>
            <a:ext cx="5389562"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6192838" y="2174875"/>
            <a:ext cx="5389562"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灯片编号占位符 6"/>
          <p:cNvSpPr>
            <a:spLocks noGrp="1"/>
          </p:cNvSpPr>
          <p:nvPr>
            <p:ph type="sldNum" sz="quarter" idx="10"/>
          </p:nvPr>
        </p:nvSpPr>
        <p:spPr/>
        <p:txBody>
          <a:bodyPr/>
          <a:lstStyle>
            <a:lvl1pPr>
              <a:defRPr/>
            </a:lvl1pPr>
          </a:lstStyle>
          <a:p>
            <a:fld id="{7622A590-E8B9-4E05-BCB8-00B6FB65DDEA}" type="slidenum">
              <a:rPr lang="en-US" altLang="en-US"/>
              <a:pPr/>
              <a:t>‹#›</a:t>
            </a:fld>
            <a:endParaRPr lang="en-US" altLang="en-US"/>
          </a:p>
        </p:txBody>
      </p:sp>
    </p:spTree>
    <p:extLst>
      <p:ext uri="{BB962C8B-B14F-4D97-AF65-F5344CB8AC3E}">
        <p14:creationId xmlns:p14="http://schemas.microsoft.com/office/powerpoint/2010/main" val="879651181"/>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p:spPr>
        <p:txBody>
          <a:bodyPr/>
          <a:lstStyle>
            <a:lvl1pPr>
              <a:defRPr/>
            </a:lvl1pPr>
          </a:lstStyle>
          <a:p>
            <a:r>
              <a:rPr lang="zh-CN" altLang="en-US"/>
              <a:t>单击此处编辑母版标题样式</a:t>
            </a:r>
          </a:p>
        </p:txBody>
      </p:sp>
      <p:sp>
        <p:nvSpPr>
          <p:cNvPr id="3" name="文本占位符 2"/>
          <p:cNvSpPr>
            <a:spLocks noGrp="1"/>
          </p:cNvSpPr>
          <p:nvPr>
            <p:ph type="body" idx="1"/>
          </p:nvPr>
        </p:nvSpPr>
        <p:spPr>
          <a:xfrm>
            <a:off x="609600" y="1535113"/>
            <a:ext cx="53863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609600" y="2174875"/>
            <a:ext cx="53863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6192838" y="1535113"/>
            <a:ext cx="5389562"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6192838" y="2174875"/>
            <a:ext cx="5389562"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页脚占位符 6"/>
          <p:cNvSpPr>
            <a:spLocks noGrp="1"/>
          </p:cNvSpPr>
          <p:nvPr>
            <p:ph type="ftr" sz="quarter" idx="10"/>
          </p:nvPr>
        </p:nvSpPr>
        <p:spPr/>
        <p:txBody>
          <a:bodyPr/>
          <a:lstStyle>
            <a:lvl1pPr>
              <a:defRPr/>
            </a:lvl1pPr>
          </a:lstStyle>
          <a:p>
            <a:r>
              <a:rPr lang="en-US" altLang="zh-CN"/>
              <a:t>Footer</a:t>
            </a:r>
          </a:p>
        </p:txBody>
      </p:sp>
    </p:spTree>
    <p:extLst>
      <p:ext uri="{BB962C8B-B14F-4D97-AF65-F5344CB8AC3E}">
        <p14:creationId xmlns:p14="http://schemas.microsoft.com/office/powerpoint/2010/main" val="2146811890"/>
      </p:ext>
    </p:extLst>
  </p:cSld>
  <p:clrMapOvr>
    <a:masterClrMapping/>
  </p:clrMapOvr>
</p:sldLayout>
</file>

<file path=ppt/slideLayouts/slideLayout380.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灯片编号占位符 2"/>
          <p:cNvSpPr>
            <a:spLocks noGrp="1"/>
          </p:cNvSpPr>
          <p:nvPr>
            <p:ph type="sldNum" sz="quarter" idx="10"/>
          </p:nvPr>
        </p:nvSpPr>
        <p:spPr/>
        <p:txBody>
          <a:bodyPr/>
          <a:lstStyle>
            <a:lvl1pPr>
              <a:defRPr/>
            </a:lvl1pPr>
          </a:lstStyle>
          <a:p>
            <a:fld id="{8CD85946-890B-4F2D-9AC5-42E86F1C240C}" type="slidenum">
              <a:rPr lang="en-US" altLang="en-US"/>
              <a:pPr/>
              <a:t>‹#›</a:t>
            </a:fld>
            <a:endParaRPr lang="en-US" altLang="en-US"/>
          </a:p>
        </p:txBody>
      </p:sp>
    </p:spTree>
    <p:extLst>
      <p:ext uri="{BB962C8B-B14F-4D97-AF65-F5344CB8AC3E}">
        <p14:creationId xmlns:p14="http://schemas.microsoft.com/office/powerpoint/2010/main" val="2595167882"/>
      </p:ext>
    </p:extLst>
  </p:cSld>
  <p:clrMapOvr>
    <a:masterClrMapping/>
  </p:clrMapOvr>
</p:sldLayout>
</file>

<file path=ppt/slideLayouts/slideLayout381.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灯片编号占位符 1"/>
          <p:cNvSpPr>
            <a:spLocks noGrp="1"/>
          </p:cNvSpPr>
          <p:nvPr>
            <p:ph type="sldNum" sz="quarter" idx="10"/>
          </p:nvPr>
        </p:nvSpPr>
        <p:spPr/>
        <p:txBody>
          <a:bodyPr/>
          <a:lstStyle>
            <a:lvl1pPr>
              <a:defRPr/>
            </a:lvl1pPr>
          </a:lstStyle>
          <a:p>
            <a:fld id="{4EB25C97-F8CC-4F4F-BD69-4EBB1E5C4E55}" type="slidenum">
              <a:rPr lang="en-US" altLang="en-US"/>
              <a:pPr/>
              <a:t>‹#›</a:t>
            </a:fld>
            <a:endParaRPr lang="en-US" altLang="en-US"/>
          </a:p>
        </p:txBody>
      </p:sp>
    </p:spTree>
    <p:extLst>
      <p:ext uri="{BB962C8B-B14F-4D97-AF65-F5344CB8AC3E}">
        <p14:creationId xmlns:p14="http://schemas.microsoft.com/office/powerpoint/2010/main" val="3585977439"/>
      </p:ext>
    </p:extLst>
  </p:cSld>
  <p:clrMapOvr>
    <a:masterClrMapping/>
  </p:clrMapOvr>
</p:sldLayout>
</file>

<file path=ppt/slideLayouts/slideLayout382.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609600" y="273050"/>
            <a:ext cx="4011613" cy="1162050"/>
          </a:xfrm>
        </p:spPr>
        <p:txBody>
          <a:bodyPr anchor="b"/>
          <a:lstStyle>
            <a:lvl1pPr algn="l">
              <a:defRPr sz="2000" b="1"/>
            </a:lvl1pPr>
          </a:lstStyle>
          <a:p>
            <a:r>
              <a:rPr lang="zh-CN" altLang="en-US"/>
              <a:t>单击此处编辑母版标题样式</a:t>
            </a:r>
          </a:p>
        </p:txBody>
      </p:sp>
      <p:sp>
        <p:nvSpPr>
          <p:cNvPr id="3" name="内容占位符 2"/>
          <p:cNvSpPr>
            <a:spLocks noGrp="1"/>
          </p:cNvSpPr>
          <p:nvPr>
            <p:ph idx="1"/>
          </p:nvPr>
        </p:nvSpPr>
        <p:spPr>
          <a:xfrm>
            <a:off x="4767263" y="273050"/>
            <a:ext cx="681513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609600" y="1435100"/>
            <a:ext cx="40116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p>
        </p:txBody>
      </p:sp>
      <p:sp>
        <p:nvSpPr>
          <p:cNvPr id="5" name="灯片编号占位符 4"/>
          <p:cNvSpPr>
            <a:spLocks noGrp="1"/>
          </p:cNvSpPr>
          <p:nvPr>
            <p:ph type="sldNum" sz="quarter" idx="10"/>
          </p:nvPr>
        </p:nvSpPr>
        <p:spPr/>
        <p:txBody>
          <a:bodyPr/>
          <a:lstStyle>
            <a:lvl1pPr>
              <a:defRPr/>
            </a:lvl1pPr>
          </a:lstStyle>
          <a:p>
            <a:fld id="{6CAB8E55-6C35-4C92-91FC-C8BABCFCFE33}" type="slidenum">
              <a:rPr lang="en-US" altLang="en-US"/>
              <a:pPr/>
              <a:t>‹#›</a:t>
            </a:fld>
            <a:endParaRPr lang="en-US" altLang="en-US"/>
          </a:p>
        </p:txBody>
      </p:sp>
    </p:spTree>
    <p:extLst>
      <p:ext uri="{BB962C8B-B14F-4D97-AF65-F5344CB8AC3E}">
        <p14:creationId xmlns:p14="http://schemas.microsoft.com/office/powerpoint/2010/main" val="2708909290"/>
      </p:ext>
    </p:extLst>
  </p:cSld>
  <p:clrMapOvr>
    <a:masterClrMapping/>
  </p:clrMapOvr>
</p:sldLayout>
</file>

<file path=ppt/slideLayouts/slideLayout383.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2389188" y="4800600"/>
            <a:ext cx="7315200" cy="566738"/>
          </a:xfrm>
        </p:spPr>
        <p:txBody>
          <a:bodyPr anchor="b"/>
          <a:lstStyle>
            <a:lvl1pPr algn="l">
              <a:defRPr sz="2000" b="1"/>
            </a:lvl1pPr>
          </a:lstStyle>
          <a:p>
            <a:r>
              <a:rPr lang="zh-CN" altLang="en-US"/>
              <a:t>单击此处编辑母版标题样式</a:t>
            </a:r>
          </a:p>
        </p:txBody>
      </p:sp>
      <p:sp>
        <p:nvSpPr>
          <p:cNvPr id="3" name="图片占位符 2"/>
          <p:cNvSpPr>
            <a:spLocks noGrp="1"/>
          </p:cNvSpPr>
          <p:nvPr>
            <p:ph type="pic" idx="1"/>
          </p:nvPr>
        </p:nvSpPr>
        <p:spPr>
          <a:xfrm>
            <a:off x="2389188"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2389188"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p>
        </p:txBody>
      </p:sp>
      <p:sp>
        <p:nvSpPr>
          <p:cNvPr id="5" name="灯片编号占位符 4"/>
          <p:cNvSpPr>
            <a:spLocks noGrp="1"/>
          </p:cNvSpPr>
          <p:nvPr>
            <p:ph type="sldNum" sz="quarter" idx="10"/>
          </p:nvPr>
        </p:nvSpPr>
        <p:spPr/>
        <p:txBody>
          <a:bodyPr/>
          <a:lstStyle>
            <a:lvl1pPr>
              <a:defRPr/>
            </a:lvl1pPr>
          </a:lstStyle>
          <a:p>
            <a:fld id="{AD7DCB66-BD5A-4923-B010-42C006592299}" type="slidenum">
              <a:rPr lang="en-US" altLang="en-US"/>
              <a:pPr/>
              <a:t>‹#›</a:t>
            </a:fld>
            <a:endParaRPr lang="en-US" altLang="en-US"/>
          </a:p>
        </p:txBody>
      </p:sp>
    </p:spTree>
    <p:extLst>
      <p:ext uri="{BB962C8B-B14F-4D97-AF65-F5344CB8AC3E}">
        <p14:creationId xmlns:p14="http://schemas.microsoft.com/office/powerpoint/2010/main" val="821613893"/>
      </p:ext>
    </p:extLst>
  </p:cSld>
  <p:clrMapOvr>
    <a:masterClrMapping/>
  </p:clrMapOvr>
</p:sldLayout>
</file>

<file path=ppt/slideLayouts/slideLayout384.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灯片编号占位符 3"/>
          <p:cNvSpPr>
            <a:spLocks noGrp="1"/>
          </p:cNvSpPr>
          <p:nvPr>
            <p:ph type="sldNum" sz="quarter" idx="10"/>
          </p:nvPr>
        </p:nvSpPr>
        <p:spPr/>
        <p:txBody>
          <a:bodyPr/>
          <a:lstStyle>
            <a:lvl1pPr>
              <a:defRPr/>
            </a:lvl1pPr>
          </a:lstStyle>
          <a:p>
            <a:fld id="{693947EF-DECB-4582-8221-5453915EA9BC}" type="slidenum">
              <a:rPr lang="en-US" altLang="en-US"/>
              <a:pPr/>
              <a:t>‹#›</a:t>
            </a:fld>
            <a:endParaRPr lang="en-US" altLang="en-US"/>
          </a:p>
        </p:txBody>
      </p:sp>
    </p:spTree>
    <p:extLst>
      <p:ext uri="{BB962C8B-B14F-4D97-AF65-F5344CB8AC3E}">
        <p14:creationId xmlns:p14="http://schemas.microsoft.com/office/powerpoint/2010/main" val="2541977327"/>
      </p:ext>
    </p:extLst>
  </p:cSld>
  <p:clrMapOvr>
    <a:masterClrMapping/>
  </p:clrMapOvr>
</p:sldLayout>
</file>

<file path=ppt/slideLayouts/slideLayout385.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839200" y="274638"/>
            <a:ext cx="2743200" cy="5851525"/>
          </a:xfr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609600" y="274638"/>
            <a:ext cx="8077200" cy="5851525"/>
          </a:xfr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灯片编号占位符 3"/>
          <p:cNvSpPr>
            <a:spLocks noGrp="1"/>
          </p:cNvSpPr>
          <p:nvPr>
            <p:ph type="sldNum" sz="quarter" idx="10"/>
          </p:nvPr>
        </p:nvSpPr>
        <p:spPr/>
        <p:txBody>
          <a:bodyPr/>
          <a:lstStyle>
            <a:lvl1pPr>
              <a:defRPr/>
            </a:lvl1pPr>
          </a:lstStyle>
          <a:p>
            <a:fld id="{9244FD02-9D99-4FB0-845B-4DA78A02EAAB}" type="slidenum">
              <a:rPr lang="en-US" altLang="en-US"/>
              <a:pPr/>
              <a:t>‹#›</a:t>
            </a:fld>
            <a:endParaRPr lang="en-US" altLang="en-US"/>
          </a:p>
        </p:txBody>
      </p:sp>
    </p:spTree>
    <p:extLst>
      <p:ext uri="{BB962C8B-B14F-4D97-AF65-F5344CB8AC3E}">
        <p14:creationId xmlns:p14="http://schemas.microsoft.com/office/powerpoint/2010/main" val="3399470955"/>
      </p:ext>
    </p:extLst>
  </p:cSld>
  <p:clrMapOvr>
    <a:masterClrMapping/>
  </p:clrMapOvr>
</p:sldLayout>
</file>

<file path=ppt/slideLayouts/slideLayout386.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914400" y="2130425"/>
            <a:ext cx="10363200" cy="1470025"/>
          </a:xfrm>
        </p:spPr>
        <p:txBody>
          <a:bodyPr/>
          <a:lstStyle/>
          <a:p>
            <a:r>
              <a:rPr lang="zh-CN" altLang="en-US"/>
              <a:t>单击此处编辑母版标题样式</a:t>
            </a:r>
          </a:p>
        </p:txBody>
      </p:sp>
      <p:sp>
        <p:nvSpPr>
          <p:cNvPr id="3" name="副标题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zh-CN" altLang="en-US"/>
              <a:t>单击此处编辑母版副标题样式</a:t>
            </a:r>
          </a:p>
        </p:txBody>
      </p:sp>
      <p:sp>
        <p:nvSpPr>
          <p:cNvPr id="4" name="灯片编号占位符 3"/>
          <p:cNvSpPr>
            <a:spLocks noGrp="1"/>
          </p:cNvSpPr>
          <p:nvPr>
            <p:ph type="sldNum" sz="quarter" idx="10"/>
          </p:nvPr>
        </p:nvSpPr>
        <p:spPr/>
        <p:txBody>
          <a:bodyPr/>
          <a:lstStyle>
            <a:lvl1pPr>
              <a:defRPr/>
            </a:lvl1pPr>
          </a:lstStyle>
          <a:p>
            <a:fld id="{0837312C-B09F-4D85-8114-407E418816BB}" type="slidenum">
              <a:rPr lang="en-US" altLang="en-US"/>
              <a:pPr/>
              <a:t>‹#›</a:t>
            </a:fld>
            <a:endParaRPr lang="en-US" altLang="en-US"/>
          </a:p>
        </p:txBody>
      </p:sp>
    </p:spTree>
    <p:extLst>
      <p:ext uri="{BB962C8B-B14F-4D97-AF65-F5344CB8AC3E}">
        <p14:creationId xmlns:p14="http://schemas.microsoft.com/office/powerpoint/2010/main" val="2005964659"/>
      </p:ext>
    </p:extLst>
  </p:cSld>
  <p:clrMapOvr>
    <a:masterClrMapping/>
  </p:clrMapOvr>
</p:sldLayout>
</file>

<file path=ppt/slideLayouts/slideLayout387.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灯片编号占位符 3"/>
          <p:cNvSpPr>
            <a:spLocks noGrp="1"/>
          </p:cNvSpPr>
          <p:nvPr>
            <p:ph type="sldNum" sz="quarter" idx="10"/>
          </p:nvPr>
        </p:nvSpPr>
        <p:spPr/>
        <p:txBody>
          <a:bodyPr/>
          <a:lstStyle>
            <a:lvl1pPr>
              <a:defRPr/>
            </a:lvl1pPr>
          </a:lstStyle>
          <a:p>
            <a:fld id="{0834DFF3-5FAC-4C25-80FF-8479B97B437C}" type="slidenum">
              <a:rPr lang="en-US" altLang="en-US"/>
              <a:pPr/>
              <a:t>‹#›</a:t>
            </a:fld>
            <a:endParaRPr lang="en-US" altLang="en-US"/>
          </a:p>
        </p:txBody>
      </p:sp>
    </p:spTree>
    <p:extLst>
      <p:ext uri="{BB962C8B-B14F-4D97-AF65-F5344CB8AC3E}">
        <p14:creationId xmlns:p14="http://schemas.microsoft.com/office/powerpoint/2010/main" val="465584613"/>
      </p:ext>
    </p:extLst>
  </p:cSld>
  <p:clrMapOvr>
    <a:masterClrMapping/>
  </p:clrMapOvr>
</p:sldLayout>
</file>

<file path=ppt/slideLayouts/slideLayout388.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963613" y="4406900"/>
            <a:ext cx="10363200" cy="1362075"/>
          </a:xfrm>
        </p:spPr>
        <p:txBody>
          <a:bodyPr anchor="t"/>
          <a:lstStyle>
            <a:lvl1pPr algn="l">
              <a:defRPr sz="4000" b="1" cap="all"/>
            </a:lvl1pPr>
          </a:lstStyle>
          <a:p>
            <a:r>
              <a:rPr lang="zh-CN" altLang="en-US"/>
              <a:t>单击此处编辑母版标题样式</a:t>
            </a:r>
          </a:p>
        </p:txBody>
      </p:sp>
      <p:sp>
        <p:nvSpPr>
          <p:cNvPr id="3" name="文本占位符 2"/>
          <p:cNvSpPr>
            <a:spLocks noGrp="1"/>
          </p:cNvSpPr>
          <p:nvPr>
            <p:ph type="body" idx="1"/>
          </p:nvPr>
        </p:nvSpPr>
        <p:spPr>
          <a:xfrm>
            <a:off x="963613"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CN" altLang="en-US"/>
              <a:t>单击此处编辑母版文本样式</a:t>
            </a:r>
          </a:p>
        </p:txBody>
      </p:sp>
      <p:sp>
        <p:nvSpPr>
          <p:cNvPr id="4" name="灯片编号占位符 3"/>
          <p:cNvSpPr>
            <a:spLocks noGrp="1"/>
          </p:cNvSpPr>
          <p:nvPr>
            <p:ph type="sldNum" sz="quarter" idx="10"/>
          </p:nvPr>
        </p:nvSpPr>
        <p:spPr/>
        <p:txBody>
          <a:bodyPr/>
          <a:lstStyle>
            <a:lvl1pPr>
              <a:defRPr/>
            </a:lvl1pPr>
          </a:lstStyle>
          <a:p>
            <a:fld id="{F06B09E9-4C6D-4C80-BE5A-D7F72E775839}" type="slidenum">
              <a:rPr lang="en-US" altLang="en-US"/>
              <a:pPr/>
              <a:t>‹#›</a:t>
            </a:fld>
            <a:endParaRPr lang="en-US" altLang="en-US"/>
          </a:p>
        </p:txBody>
      </p:sp>
    </p:spTree>
    <p:extLst>
      <p:ext uri="{BB962C8B-B14F-4D97-AF65-F5344CB8AC3E}">
        <p14:creationId xmlns:p14="http://schemas.microsoft.com/office/powerpoint/2010/main" val="3800241020"/>
      </p:ext>
    </p:extLst>
  </p:cSld>
  <p:clrMapOvr>
    <a:masterClrMapping/>
  </p:clrMapOvr>
</p:sldLayout>
</file>

<file path=ppt/slideLayouts/slideLayout389.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609600" y="1600200"/>
            <a:ext cx="54102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6172200" y="1600200"/>
            <a:ext cx="54102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灯片编号占位符 4"/>
          <p:cNvSpPr>
            <a:spLocks noGrp="1"/>
          </p:cNvSpPr>
          <p:nvPr>
            <p:ph type="sldNum" sz="quarter" idx="10"/>
          </p:nvPr>
        </p:nvSpPr>
        <p:spPr/>
        <p:txBody>
          <a:bodyPr/>
          <a:lstStyle>
            <a:lvl1pPr>
              <a:defRPr/>
            </a:lvl1pPr>
          </a:lstStyle>
          <a:p>
            <a:fld id="{768205FD-BC95-483F-A1AA-E6F4CADFFAC8}" type="slidenum">
              <a:rPr lang="en-US" altLang="en-US"/>
              <a:pPr/>
              <a:t>‹#›</a:t>
            </a:fld>
            <a:endParaRPr lang="en-US" altLang="en-US"/>
          </a:p>
        </p:txBody>
      </p:sp>
    </p:spTree>
    <p:extLst>
      <p:ext uri="{BB962C8B-B14F-4D97-AF65-F5344CB8AC3E}">
        <p14:creationId xmlns:p14="http://schemas.microsoft.com/office/powerpoint/2010/main" val="986828413"/>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页脚占位符 2"/>
          <p:cNvSpPr>
            <a:spLocks noGrp="1"/>
          </p:cNvSpPr>
          <p:nvPr>
            <p:ph type="ftr" sz="quarter" idx="10"/>
          </p:nvPr>
        </p:nvSpPr>
        <p:spPr/>
        <p:txBody>
          <a:bodyPr/>
          <a:lstStyle>
            <a:lvl1pPr>
              <a:defRPr/>
            </a:lvl1pPr>
          </a:lstStyle>
          <a:p>
            <a:r>
              <a:rPr lang="en-US" altLang="zh-CN"/>
              <a:t>Footer</a:t>
            </a:r>
          </a:p>
        </p:txBody>
      </p:sp>
    </p:spTree>
    <p:extLst>
      <p:ext uri="{BB962C8B-B14F-4D97-AF65-F5344CB8AC3E}">
        <p14:creationId xmlns:p14="http://schemas.microsoft.com/office/powerpoint/2010/main" val="4165925808"/>
      </p:ext>
    </p:extLst>
  </p:cSld>
  <p:clrMapOvr>
    <a:masterClrMapping/>
  </p:clrMapOvr>
</p:sldLayout>
</file>

<file path=ppt/slideLayouts/slideLayout390.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lvl1pPr>
              <a:defRPr/>
            </a:lvl1pPr>
          </a:lstStyle>
          <a:p>
            <a:r>
              <a:rPr lang="zh-CN" altLang="en-US"/>
              <a:t>单击此处编辑母版标题样式</a:t>
            </a:r>
          </a:p>
        </p:txBody>
      </p:sp>
      <p:sp>
        <p:nvSpPr>
          <p:cNvPr id="3" name="文本占位符 2"/>
          <p:cNvSpPr>
            <a:spLocks noGrp="1"/>
          </p:cNvSpPr>
          <p:nvPr>
            <p:ph type="body" idx="1"/>
          </p:nvPr>
        </p:nvSpPr>
        <p:spPr>
          <a:xfrm>
            <a:off x="609600" y="1535113"/>
            <a:ext cx="53863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609600" y="2174875"/>
            <a:ext cx="53863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6192838" y="1535113"/>
            <a:ext cx="5389562"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6192838" y="2174875"/>
            <a:ext cx="5389562"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灯片编号占位符 6"/>
          <p:cNvSpPr>
            <a:spLocks noGrp="1"/>
          </p:cNvSpPr>
          <p:nvPr>
            <p:ph type="sldNum" sz="quarter" idx="10"/>
          </p:nvPr>
        </p:nvSpPr>
        <p:spPr/>
        <p:txBody>
          <a:bodyPr/>
          <a:lstStyle>
            <a:lvl1pPr>
              <a:defRPr/>
            </a:lvl1pPr>
          </a:lstStyle>
          <a:p>
            <a:fld id="{15A100FB-24F5-4E69-A522-FAF4EC8146C8}" type="slidenum">
              <a:rPr lang="en-US" altLang="en-US"/>
              <a:pPr/>
              <a:t>‹#›</a:t>
            </a:fld>
            <a:endParaRPr lang="en-US" altLang="en-US"/>
          </a:p>
        </p:txBody>
      </p:sp>
    </p:spTree>
    <p:extLst>
      <p:ext uri="{BB962C8B-B14F-4D97-AF65-F5344CB8AC3E}">
        <p14:creationId xmlns:p14="http://schemas.microsoft.com/office/powerpoint/2010/main" val="850488846"/>
      </p:ext>
    </p:extLst>
  </p:cSld>
  <p:clrMapOvr>
    <a:masterClrMapping/>
  </p:clrMapOvr>
</p:sldLayout>
</file>

<file path=ppt/slideLayouts/slideLayout391.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灯片编号占位符 2"/>
          <p:cNvSpPr>
            <a:spLocks noGrp="1"/>
          </p:cNvSpPr>
          <p:nvPr>
            <p:ph type="sldNum" sz="quarter" idx="10"/>
          </p:nvPr>
        </p:nvSpPr>
        <p:spPr/>
        <p:txBody>
          <a:bodyPr/>
          <a:lstStyle>
            <a:lvl1pPr>
              <a:defRPr/>
            </a:lvl1pPr>
          </a:lstStyle>
          <a:p>
            <a:fld id="{19636C3E-85F1-4959-9D78-8D23B1ABE395}" type="slidenum">
              <a:rPr lang="en-US" altLang="en-US"/>
              <a:pPr/>
              <a:t>‹#›</a:t>
            </a:fld>
            <a:endParaRPr lang="en-US" altLang="en-US"/>
          </a:p>
        </p:txBody>
      </p:sp>
    </p:spTree>
    <p:extLst>
      <p:ext uri="{BB962C8B-B14F-4D97-AF65-F5344CB8AC3E}">
        <p14:creationId xmlns:p14="http://schemas.microsoft.com/office/powerpoint/2010/main" val="2372284992"/>
      </p:ext>
    </p:extLst>
  </p:cSld>
  <p:clrMapOvr>
    <a:masterClrMapping/>
  </p:clrMapOvr>
</p:sldLayout>
</file>

<file path=ppt/slideLayouts/slideLayout392.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灯片编号占位符 1"/>
          <p:cNvSpPr>
            <a:spLocks noGrp="1"/>
          </p:cNvSpPr>
          <p:nvPr>
            <p:ph type="sldNum" sz="quarter" idx="10"/>
          </p:nvPr>
        </p:nvSpPr>
        <p:spPr/>
        <p:txBody>
          <a:bodyPr/>
          <a:lstStyle>
            <a:lvl1pPr>
              <a:defRPr/>
            </a:lvl1pPr>
          </a:lstStyle>
          <a:p>
            <a:fld id="{E0A446EC-8FFC-40E8-ABB6-6EED06BF8AD7}" type="slidenum">
              <a:rPr lang="en-US" altLang="en-US"/>
              <a:pPr/>
              <a:t>‹#›</a:t>
            </a:fld>
            <a:endParaRPr lang="en-US" altLang="en-US"/>
          </a:p>
        </p:txBody>
      </p:sp>
    </p:spTree>
    <p:extLst>
      <p:ext uri="{BB962C8B-B14F-4D97-AF65-F5344CB8AC3E}">
        <p14:creationId xmlns:p14="http://schemas.microsoft.com/office/powerpoint/2010/main" val="1885507585"/>
      </p:ext>
    </p:extLst>
  </p:cSld>
  <p:clrMapOvr>
    <a:masterClrMapping/>
  </p:clrMapOvr>
</p:sldLayout>
</file>

<file path=ppt/slideLayouts/slideLayout393.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609600" y="273050"/>
            <a:ext cx="4011613" cy="1162050"/>
          </a:xfrm>
        </p:spPr>
        <p:txBody>
          <a:bodyPr anchor="b"/>
          <a:lstStyle>
            <a:lvl1pPr algn="l">
              <a:defRPr sz="2000" b="1"/>
            </a:lvl1pPr>
          </a:lstStyle>
          <a:p>
            <a:r>
              <a:rPr lang="zh-CN" altLang="en-US"/>
              <a:t>单击此处编辑母版标题样式</a:t>
            </a:r>
          </a:p>
        </p:txBody>
      </p:sp>
      <p:sp>
        <p:nvSpPr>
          <p:cNvPr id="3" name="内容占位符 2"/>
          <p:cNvSpPr>
            <a:spLocks noGrp="1"/>
          </p:cNvSpPr>
          <p:nvPr>
            <p:ph idx="1"/>
          </p:nvPr>
        </p:nvSpPr>
        <p:spPr>
          <a:xfrm>
            <a:off x="4767263" y="273050"/>
            <a:ext cx="681513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609600" y="1435100"/>
            <a:ext cx="40116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p>
        </p:txBody>
      </p:sp>
      <p:sp>
        <p:nvSpPr>
          <p:cNvPr id="5" name="灯片编号占位符 4"/>
          <p:cNvSpPr>
            <a:spLocks noGrp="1"/>
          </p:cNvSpPr>
          <p:nvPr>
            <p:ph type="sldNum" sz="quarter" idx="10"/>
          </p:nvPr>
        </p:nvSpPr>
        <p:spPr/>
        <p:txBody>
          <a:bodyPr/>
          <a:lstStyle>
            <a:lvl1pPr>
              <a:defRPr/>
            </a:lvl1pPr>
          </a:lstStyle>
          <a:p>
            <a:fld id="{71157F46-3C17-425E-BD62-E2CEE0BE3CB7}" type="slidenum">
              <a:rPr lang="en-US" altLang="en-US"/>
              <a:pPr/>
              <a:t>‹#›</a:t>
            </a:fld>
            <a:endParaRPr lang="en-US" altLang="en-US"/>
          </a:p>
        </p:txBody>
      </p:sp>
    </p:spTree>
    <p:extLst>
      <p:ext uri="{BB962C8B-B14F-4D97-AF65-F5344CB8AC3E}">
        <p14:creationId xmlns:p14="http://schemas.microsoft.com/office/powerpoint/2010/main" val="4289033918"/>
      </p:ext>
    </p:extLst>
  </p:cSld>
  <p:clrMapOvr>
    <a:masterClrMapping/>
  </p:clrMapOvr>
</p:sldLayout>
</file>

<file path=ppt/slideLayouts/slideLayout394.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2389188" y="4800600"/>
            <a:ext cx="7315200" cy="566738"/>
          </a:xfrm>
        </p:spPr>
        <p:txBody>
          <a:bodyPr anchor="b"/>
          <a:lstStyle>
            <a:lvl1pPr algn="l">
              <a:defRPr sz="2000" b="1"/>
            </a:lvl1pPr>
          </a:lstStyle>
          <a:p>
            <a:r>
              <a:rPr lang="zh-CN" altLang="en-US"/>
              <a:t>单击此处编辑母版标题样式</a:t>
            </a:r>
          </a:p>
        </p:txBody>
      </p:sp>
      <p:sp>
        <p:nvSpPr>
          <p:cNvPr id="3" name="图片占位符 2"/>
          <p:cNvSpPr>
            <a:spLocks noGrp="1"/>
          </p:cNvSpPr>
          <p:nvPr>
            <p:ph type="pic" idx="1"/>
          </p:nvPr>
        </p:nvSpPr>
        <p:spPr>
          <a:xfrm>
            <a:off x="2389188"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2389188"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p>
        </p:txBody>
      </p:sp>
      <p:sp>
        <p:nvSpPr>
          <p:cNvPr id="5" name="灯片编号占位符 4"/>
          <p:cNvSpPr>
            <a:spLocks noGrp="1"/>
          </p:cNvSpPr>
          <p:nvPr>
            <p:ph type="sldNum" sz="quarter" idx="10"/>
          </p:nvPr>
        </p:nvSpPr>
        <p:spPr/>
        <p:txBody>
          <a:bodyPr/>
          <a:lstStyle>
            <a:lvl1pPr>
              <a:defRPr/>
            </a:lvl1pPr>
          </a:lstStyle>
          <a:p>
            <a:fld id="{EE0A847A-F3E2-4252-9F57-6272545ECB10}" type="slidenum">
              <a:rPr lang="en-US" altLang="en-US"/>
              <a:pPr/>
              <a:t>‹#›</a:t>
            </a:fld>
            <a:endParaRPr lang="en-US" altLang="en-US"/>
          </a:p>
        </p:txBody>
      </p:sp>
    </p:spTree>
    <p:extLst>
      <p:ext uri="{BB962C8B-B14F-4D97-AF65-F5344CB8AC3E}">
        <p14:creationId xmlns:p14="http://schemas.microsoft.com/office/powerpoint/2010/main" val="1152231496"/>
      </p:ext>
    </p:extLst>
  </p:cSld>
  <p:clrMapOvr>
    <a:masterClrMapping/>
  </p:clrMapOvr>
</p:sldLayout>
</file>

<file path=ppt/slideLayouts/slideLayout395.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灯片编号占位符 3"/>
          <p:cNvSpPr>
            <a:spLocks noGrp="1"/>
          </p:cNvSpPr>
          <p:nvPr>
            <p:ph type="sldNum" sz="quarter" idx="10"/>
          </p:nvPr>
        </p:nvSpPr>
        <p:spPr/>
        <p:txBody>
          <a:bodyPr/>
          <a:lstStyle>
            <a:lvl1pPr>
              <a:defRPr/>
            </a:lvl1pPr>
          </a:lstStyle>
          <a:p>
            <a:fld id="{F9E4D64C-3577-4BF1-A590-D776995E524E}" type="slidenum">
              <a:rPr lang="en-US" altLang="en-US"/>
              <a:pPr/>
              <a:t>‹#›</a:t>
            </a:fld>
            <a:endParaRPr lang="en-US" altLang="en-US"/>
          </a:p>
        </p:txBody>
      </p:sp>
    </p:spTree>
    <p:extLst>
      <p:ext uri="{BB962C8B-B14F-4D97-AF65-F5344CB8AC3E}">
        <p14:creationId xmlns:p14="http://schemas.microsoft.com/office/powerpoint/2010/main" val="30106697"/>
      </p:ext>
    </p:extLst>
  </p:cSld>
  <p:clrMapOvr>
    <a:masterClrMapping/>
  </p:clrMapOvr>
</p:sldLayout>
</file>

<file path=ppt/slideLayouts/slideLayout396.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839200" y="274638"/>
            <a:ext cx="2743200" cy="5851525"/>
          </a:xfr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609600" y="274638"/>
            <a:ext cx="8077200" cy="5851525"/>
          </a:xfr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灯片编号占位符 3"/>
          <p:cNvSpPr>
            <a:spLocks noGrp="1"/>
          </p:cNvSpPr>
          <p:nvPr>
            <p:ph type="sldNum" sz="quarter" idx="10"/>
          </p:nvPr>
        </p:nvSpPr>
        <p:spPr/>
        <p:txBody>
          <a:bodyPr/>
          <a:lstStyle>
            <a:lvl1pPr>
              <a:defRPr/>
            </a:lvl1pPr>
          </a:lstStyle>
          <a:p>
            <a:fld id="{589DD292-F1DF-4047-8441-2D07266368D5}" type="slidenum">
              <a:rPr lang="en-US" altLang="en-US"/>
              <a:pPr/>
              <a:t>‹#›</a:t>
            </a:fld>
            <a:endParaRPr lang="en-US" altLang="en-US"/>
          </a:p>
        </p:txBody>
      </p:sp>
    </p:spTree>
    <p:extLst>
      <p:ext uri="{BB962C8B-B14F-4D97-AF65-F5344CB8AC3E}">
        <p14:creationId xmlns:p14="http://schemas.microsoft.com/office/powerpoint/2010/main" val="394708444"/>
      </p:ext>
    </p:extLst>
  </p:cSld>
  <p:clrMapOvr>
    <a:masterClrMapping/>
  </p:clrMapOvr>
</p:sldLayout>
</file>

<file path=ppt/slideLayouts/slideLayout397.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914400" y="2130425"/>
            <a:ext cx="10363200" cy="1470025"/>
          </a:xfrm>
        </p:spPr>
        <p:txBody>
          <a:bodyPr/>
          <a:lstStyle/>
          <a:p>
            <a:r>
              <a:rPr lang="zh-CN" altLang="en-US"/>
              <a:t>单击此处编辑母版标题样式</a:t>
            </a:r>
          </a:p>
        </p:txBody>
      </p:sp>
      <p:sp>
        <p:nvSpPr>
          <p:cNvPr id="3" name="副标题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zh-CN" altLang="en-US"/>
              <a:t>单击此处编辑母版副标题样式</a:t>
            </a:r>
          </a:p>
        </p:txBody>
      </p:sp>
      <p:sp>
        <p:nvSpPr>
          <p:cNvPr id="4" name="灯片编号占位符 3"/>
          <p:cNvSpPr>
            <a:spLocks noGrp="1"/>
          </p:cNvSpPr>
          <p:nvPr>
            <p:ph type="sldNum" sz="quarter" idx="10"/>
          </p:nvPr>
        </p:nvSpPr>
        <p:spPr/>
        <p:txBody>
          <a:bodyPr/>
          <a:lstStyle>
            <a:lvl1pPr>
              <a:defRPr/>
            </a:lvl1pPr>
          </a:lstStyle>
          <a:p>
            <a:fld id="{227EEFC9-6AFB-4315-9268-FD561C7F053C}" type="slidenum">
              <a:rPr lang="en-US" altLang="en-US"/>
              <a:pPr/>
              <a:t>‹#›</a:t>
            </a:fld>
            <a:endParaRPr lang="en-US" altLang="en-US"/>
          </a:p>
        </p:txBody>
      </p:sp>
    </p:spTree>
    <p:extLst>
      <p:ext uri="{BB962C8B-B14F-4D97-AF65-F5344CB8AC3E}">
        <p14:creationId xmlns:p14="http://schemas.microsoft.com/office/powerpoint/2010/main" val="286436574"/>
      </p:ext>
    </p:extLst>
  </p:cSld>
  <p:clrMapOvr>
    <a:masterClrMapping/>
  </p:clrMapOvr>
</p:sldLayout>
</file>

<file path=ppt/slideLayouts/slideLayout398.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灯片编号占位符 3"/>
          <p:cNvSpPr>
            <a:spLocks noGrp="1"/>
          </p:cNvSpPr>
          <p:nvPr>
            <p:ph type="sldNum" sz="quarter" idx="10"/>
          </p:nvPr>
        </p:nvSpPr>
        <p:spPr/>
        <p:txBody>
          <a:bodyPr/>
          <a:lstStyle>
            <a:lvl1pPr>
              <a:defRPr/>
            </a:lvl1pPr>
          </a:lstStyle>
          <a:p>
            <a:fld id="{A5E55AAF-CAE8-4657-BE90-3366E048E988}" type="slidenum">
              <a:rPr lang="en-US" altLang="en-US"/>
              <a:pPr/>
              <a:t>‹#›</a:t>
            </a:fld>
            <a:endParaRPr lang="en-US" altLang="en-US"/>
          </a:p>
        </p:txBody>
      </p:sp>
    </p:spTree>
    <p:extLst>
      <p:ext uri="{BB962C8B-B14F-4D97-AF65-F5344CB8AC3E}">
        <p14:creationId xmlns:p14="http://schemas.microsoft.com/office/powerpoint/2010/main" val="2213138147"/>
      </p:ext>
    </p:extLst>
  </p:cSld>
  <p:clrMapOvr>
    <a:masterClrMapping/>
  </p:clrMapOvr>
</p:sldLayout>
</file>

<file path=ppt/slideLayouts/slideLayout399.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963613" y="4406900"/>
            <a:ext cx="10363200" cy="1362075"/>
          </a:xfrm>
        </p:spPr>
        <p:txBody>
          <a:bodyPr anchor="t"/>
          <a:lstStyle>
            <a:lvl1pPr algn="l">
              <a:defRPr sz="4000" b="1" cap="all"/>
            </a:lvl1pPr>
          </a:lstStyle>
          <a:p>
            <a:r>
              <a:rPr lang="zh-CN" altLang="en-US"/>
              <a:t>单击此处编辑母版标题样式</a:t>
            </a:r>
          </a:p>
        </p:txBody>
      </p:sp>
      <p:sp>
        <p:nvSpPr>
          <p:cNvPr id="3" name="文本占位符 2"/>
          <p:cNvSpPr>
            <a:spLocks noGrp="1"/>
          </p:cNvSpPr>
          <p:nvPr>
            <p:ph type="body" idx="1"/>
          </p:nvPr>
        </p:nvSpPr>
        <p:spPr>
          <a:xfrm>
            <a:off x="963613"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CN" altLang="en-US"/>
              <a:t>单击此处编辑母版文本样式</a:t>
            </a:r>
          </a:p>
        </p:txBody>
      </p:sp>
      <p:sp>
        <p:nvSpPr>
          <p:cNvPr id="4" name="灯片编号占位符 3"/>
          <p:cNvSpPr>
            <a:spLocks noGrp="1"/>
          </p:cNvSpPr>
          <p:nvPr>
            <p:ph type="sldNum" sz="quarter" idx="10"/>
          </p:nvPr>
        </p:nvSpPr>
        <p:spPr/>
        <p:txBody>
          <a:bodyPr/>
          <a:lstStyle>
            <a:lvl1pPr>
              <a:defRPr/>
            </a:lvl1pPr>
          </a:lstStyle>
          <a:p>
            <a:fld id="{28A54DAD-E9D0-4BA1-BBA7-99C7765F14F2}" type="slidenum">
              <a:rPr lang="en-US" altLang="en-US"/>
              <a:pPr/>
              <a:t>‹#›</a:t>
            </a:fld>
            <a:endParaRPr lang="en-US" altLang="en-US"/>
          </a:p>
        </p:txBody>
      </p:sp>
    </p:spTree>
    <p:extLst>
      <p:ext uri="{BB962C8B-B14F-4D97-AF65-F5344CB8AC3E}">
        <p14:creationId xmlns:p14="http://schemas.microsoft.com/office/powerpoint/2010/main" val="15297634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609600" y="1143000"/>
            <a:ext cx="5410200" cy="49831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6172200" y="1143000"/>
            <a:ext cx="5410200" cy="49831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p:cNvSpPr>
            <a:spLocks noGrp="1"/>
          </p:cNvSpPr>
          <p:nvPr>
            <p:ph type="dt" sz="half" idx="10"/>
          </p:nvPr>
        </p:nvSpPr>
        <p:spPr/>
        <p:txBody>
          <a:bodyPr/>
          <a:lstStyle>
            <a:lvl1pPr>
              <a:defRPr/>
            </a:lvl1pPr>
          </a:lstStyle>
          <a:p>
            <a:fld id="{99DB0DE2-63C9-4124-9614-6ADFC57F0E2D}" type="datetime1">
              <a:rPr lang="en-US" altLang="zh-CN"/>
              <a:pPr/>
              <a:t>7/12/2024</a:t>
            </a:fld>
            <a:endParaRPr lang="en-US" altLang="zh-CN"/>
          </a:p>
        </p:txBody>
      </p:sp>
      <p:sp>
        <p:nvSpPr>
          <p:cNvPr id="6" name="页脚占位符 5"/>
          <p:cNvSpPr>
            <a:spLocks noGrp="1"/>
          </p:cNvSpPr>
          <p:nvPr>
            <p:ph type="ftr" sz="quarter" idx="11"/>
          </p:nvPr>
        </p:nvSpPr>
        <p:spPr/>
        <p:txBody>
          <a:bodyPr/>
          <a:lstStyle>
            <a:lvl1pPr>
              <a:defRPr/>
            </a:lvl1pPr>
          </a:lstStyle>
          <a:p>
            <a:r>
              <a:rPr lang="en-US" altLang="zh-CN"/>
              <a:t>Policy Deliberative</a:t>
            </a:r>
          </a:p>
        </p:txBody>
      </p:sp>
      <p:sp>
        <p:nvSpPr>
          <p:cNvPr id="7" name="灯片编号占位符 6"/>
          <p:cNvSpPr>
            <a:spLocks noGrp="1"/>
          </p:cNvSpPr>
          <p:nvPr>
            <p:ph type="sldNum" sz="quarter" idx="12"/>
          </p:nvPr>
        </p:nvSpPr>
        <p:spPr/>
        <p:txBody>
          <a:bodyPr/>
          <a:lstStyle>
            <a:lvl1pPr>
              <a:defRPr/>
            </a:lvl1pPr>
          </a:lstStyle>
          <a:p>
            <a:fld id="{23B38E1D-E5A9-4132-A431-D8D9DF696969}" type="slidenum">
              <a:rPr lang="en-US" altLang="zh-CN"/>
              <a:pPr/>
              <a:t>‹#›</a:t>
            </a:fld>
            <a:endParaRPr lang="en-US" altLang="zh-CN"/>
          </a:p>
        </p:txBody>
      </p:sp>
    </p:spTree>
    <p:extLst>
      <p:ext uri="{BB962C8B-B14F-4D97-AF65-F5344CB8AC3E}">
        <p14:creationId xmlns:p14="http://schemas.microsoft.com/office/powerpoint/2010/main" val="664816872"/>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页脚占位符 1"/>
          <p:cNvSpPr>
            <a:spLocks noGrp="1"/>
          </p:cNvSpPr>
          <p:nvPr>
            <p:ph type="ftr" sz="quarter" idx="10"/>
          </p:nvPr>
        </p:nvSpPr>
        <p:spPr/>
        <p:txBody>
          <a:bodyPr/>
          <a:lstStyle>
            <a:lvl1pPr>
              <a:defRPr/>
            </a:lvl1pPr>
          </a:lstStyle>
          <a:p>
            <a:r>
              <a:rPr lang="en-US" altLang="zh-CN"/>
              <a:t>Footer</a:t>
            </a:r>
          </a:p>
        </p:txBody>
      </p:sp>
    </p:spTree>
    <p:extLst>
      <p:ext uri="{BB962C8B-B14F-4D97-AF65-F5344CB8AC3E}">
        <p14:creationId xmlns:p14="http://schemas.microsoft.com/office/powerpoint/2010/main" val="376282266"/>
      </p:ext>
    </p:extLst>
  </p:cSld>
  <p:clrMapOvr>
    <a:masterClrMapping/>
  </p:clrMapOvr>
</p:sldLayout>
</file>

<file path=ppt/slideLayouts/slideLayout400.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609600" y="1600200"/>
            <a:ext cx="54102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6172200" y="1600200"/>
            <a:ext cx="54102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灯片编号占位符 4"/>
          <p:cNvSpPr>
            <a:spLocks noGrp="1"/>
          </p:cNvSpPr>
          <p:nvPr>
            <p:ph type="sldNum" sz="quarter" idx="10"/>
          </p:nvPr>
        </p:nvSpPr>
        <p:spPr/>
        <p:txBody>
          <a:bodyPr/>
          <a:lstStyle>
            <a:lvl1pPr>
              <a:defRPr/>
            </a:lvl1pPr>
          </a:lstStyle>
          <a:p>
            <a:fld id="{D5D57DE6-FB98-47DE-93AB-840B80E9865A}" type="slidenum">
              <a:rPr lang="en-US" altLang="en-US"/>
              <a:pPr/>
              <a:t>‹#›</a:t>
            </a:fld>
            <a:endParaRPr lang="en-US" altLang="en-US"/>
          </a:p>
        </p:txBody>
      </p:sp>
    </p:spTree>
    <p:extLst>
      <p:ext uri="{BB962C8B-B14F-4D97-AF65-F5344CB8AC3E}">
        <p14:creationId xmlns:p14="http://schemas.microsoft.com/office/powerpoint/2010/main" val="1533525832"/>
      </p:ext>
    </p:extLst>
  </p:cSld>
  <p:clrMapOvr>
    <a:masterClrMapping/>
  </p:clrMapOvr>
</p:sldLayout>
</file>

<file path=ppt/slideLayouts/slideLayout401.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lvl1pPr>
              <a:defRPr/>
            </a:lvl1pPr>
          </a:lstStyle>
          <a:p>
            <a:r>
              <a:rPr lang="zh-CN" altLang="en-US"/>
              <a:t>单击此处编辑母版标题样式</a:t>
            </a:r>
          </a:p>
        </p:txBody>
      </p:sp>
      <p:sp>
        <p:nvSpPr>
          <p:cNvPr id="3" name="文本占位符 2"/>
          <p:cNvSpPr>
            <a:spLocks noGrp="1"/>
          </p:cNvSpPr>
          <p:nvPr>
            <p:ph type="body" idx="1"/>
          </p:nvPr>
        </p:nvSpPr>
        <p:spPr>
          <a:xfrm>
            <a:off x="609600" y="1535113"/>
            <a:ext cx="53863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609600" y="2174875"/>
            <a:ext cx="53863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6192838" y="1535113"/>
            <a:ext cx="5389562"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6192838" y="2174875"/>
            <a:ext cx="5389562"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灯片编号占位符 6"/>
          <p:cNvSpPr>
            <a:spLocks noGrp="1"/>
          </p:cNvSpPr>
          <p:nvPr>
            <p:ph type="sldNum" sz="quarter" idx="10"/>
          </p:nvPr>
        </p:nvSpPr>
        <p:spPr/>
        <p:txBody>
          <a:bodyPr/>
          <a:lstStyle>
            <a:lvl1pPr>
              <a:defRPr/>
            </a:lvl1pPr>
          </a:lstStyle>
          <a:p>
            <a:fld id="{41EFCA7B-DE93-4B09-B6B2-C6E8E630A123}" type="slidenum">
              <a:rPr lang="en-US" altLang="en-US"/>
              <a:pPr/>
              <a:t>‹#›</a:t>
            </a:fld>
            <a:endParaRPr lang="en-US" altLang="en-US"/>
          </a:p>
        </p:txBody>
      </p:sp>
    </p:spTree>
    <p:extLst>
      <p:ext uri="{BB962C8B-B14F-4D97-AF65-F5344CB8AC3E}">
        <p14:creationId xmlns:p14="http://schemas.microsoft.com/office/powerpoint/2010/main" val="3865479433"/>
      </p:ext>
    </p:extLst>
  </p:cSld>
  <p:clrMapOvr>
    <a:masterClrMapping/>
  </p:clrMapOvr>
</p:sldLayout>
</file>

<file path=ppt/slideLayouts/slideLayout402.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灯片编号占位符 2"/>
          <p:cNvSpPr>
            <a:spLocks noGrp="1"/>
          </p:cNvSpPr>
          <p:nvPr>
            <p:ph type="sldNum" sz="quarter" idx="10"/>
          </p:nvPr>
        </p:nvSpPr>
        <p:spPr/>
        <p:txBody>
          <a:bodyPr/>
          <a:lstStyle>
            <a:lvl1pPr>
              <a:defRPr/>
            </a:lvl1pPr>
          </a:lstStyle>
          <a:p>
            <a:fld id="{87FAE2A5-5045-4B2A-9819-2D10D0AC856D}" type="slidenum">
              <a:rPr lang="en-US" altLang="en-US"/>
              <a:pPr/>
              <a:t>‹#›</a:t>
            </a:fld>
            <a:endParaRPr lang="en-US" altLang="en-US"/>
          </a:p>
        </p:txBody>
      </p:sp>
    </p:spTree>
    <p:extLst>
      <p:ext uri="{BB962C8B-B14F-4D97-AF65-F5344CB8AC3E}">
        <p14:creationId xmlns:p14="http://schemas.microsoft.com/office/powerpoint/2010/main" val="2005748895"/>
      </p:ext>
    </p:extLst>
  </p:cSld>
  <p:clrMapOvr>
    <a:masterClrMapping/>
  </p:clrMapOvr>
</p:sldLayout>
</file>

<file path=ppt/slideLayouts/slideLayout403.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灯片编号占位符 1"/>
          <p:cNvSpPr>
            <a:spLocks noGrp="1"/>
          </p:cNvSpPr>
          <p:nvPr>
            <p:ph type="sldNum" sz="quarter" idx="10"/>
          </p:nvPr>
        </p:nvSpPr>
        <p:spPr/>
        <p:txBody>
          <a:bodyPr/>
          <a:lstStyle>
            <a:lvl1pPr>
              <a:defRPr/>
            </a:lvl1pPr>
          </a:lstStyle>
          <a:p>
            <a:fld id="{5BB7418E-B70A-4455-AF2D-CBA00B132946}" type="slidenum">
              <a:rPr lang="en-US" altLang="en-US"/>
              <a:pPr/>
              <a:t>‹#›</a:t>
            </a:fld>
            <a:endParaRPr lang="en-US" altLang="en-US"/>
          </a:p>
        </p:txBody>
      </p:sp>
    </p:spTree>
    <p:extLst>
      <p:ext uri="{BB962C8B-B14F-4D97-AF65-F5344CB8AC3E}">
        <p14:creationId xmlns:p14="http://schemas.microsoft.com/office/powerpoint/2010/main" val="2259457441"/>
      </p:ext>
    </p:extLst>
  </p:cSld>
  <p:clrMapOvr>
    <a:masterClrMapping/>
  </p:clrMapOvr>
</p:sldLayout>
</file>

<file path=ppt/slideLayouts/slideLayout404.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609600" y="273050"/>
            <a:ext cx="4011613" cy="1162050"/>
          </a:xfrm>
        </p:spPr>
        <p:txBody>
          <a:bodyPr anchor="b"/>
          <a:lstStyle>
            <a:lvl1pPr algn="l">
              <a:defRPr sz="2000" b="1"/>
            </a:lvl1pPr>
          </a:lstStyle>
          <a:p>
            <a:r>
              <a:rPr lang="zh-CN" altLang="en-US"/>
              <a:t>单击此处编辑母版标题样式</a:t>
            </a:r>
          </a:p>
        </p:txBody>
      </p:sp>
      <p:sp>
        <p:nvSpPr>
          <p:cNvPr id="3" name="内容占位符 2"/>
          <p:cNvSpPr>
            <a:spLocks noGrp="1"/>
          </p:cNvSpPr>
          <p:nvPr>
            <p:ph idx="1"/>
          </p:nvPr>
        </p:nvSpPr>
        <p:spPr>
          <a:xfrm>
            <a:off x="4767263" y="273050"/>
            <a:ext cx="681513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609600" y="1435100"/>
            <a:ext cx="40116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p>
        </p:txBody>
      </p:sp>
      <p:sp>
        <p:nvSpPr>
          <p:cNvPr id="5" name="灯片编号占位符 4"/>
          <p:cNvSpPr>
            <a:spLocks noGrp="1"/>
          </p:cNvSpPr>
          <p:nvPr>
            <p:ph type="sldNum" sz="quarter" idx="10"/>
          </p:nvPr>
        </p:nvSpPr>
        <p:spPr/>
        <p:txBody>
          <a:bodyPr/>
          <a:lstStyle>
            <a:lvl1pPr>
              <a:defRPr/>
            </a:lvl1pPr>
          </a:lstStyle>
          <a:p>
            <a:fld id="{8BF2186C-806F-414B-BFE2-17D02ACEF857}" type="slidenum">
              <a:rPr lang="en-US" altLang="en-US"/>
              <a:pPr/>
              <a:t>‹#›</a:t>
            </a:fld>
            <a:endParaRPr lang="en-US" altLang="en-US"/>
          </a:p>
        </p:txBody>
      </p:sp>
    </p:spTree>
    <p:extLst>
      <p:ext uri="{BB962C8B-B14F-4D97-AF65-F5344CB8AC3E}">
        <p14:creationId xmlns:p14="http://schemas.microsoft.com/office/powerpoint/2010/main" val="342272868"/>
      </p:ext>
    </p:extLst>
  </p:cSld>
  <p:clrMapOvr>
    <a:masterClrMapping/>
  </p:clrMapOvr>
</p:sldLayout>
</file>

<file path=ppt/slideLayouts/slideLayout405.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2389188" y="4800600"/>
            <a:ext cx="7315200" cy="566738"/>
          </a:xfrm>
        </p:spPr>
        <p:txBody>
          <a:bodyPr anchor="b"/>
          <a:lstStyle>
            <a:lvl1pPr algn="l">
              <a:defRPr sz="2000" b="1"/>
            </a:lvl1pPr>
          </a:lstStyle>
          <a:p>
            <a:r>
              <a:rPr lang="zh-CN" altLang="en-US"/>
              <a:t>单击此处编辑母版标题样式</a:t>
            </a:r>
          </a:p>
        </p:txBody>
      </p:sp>
      <p:sp>
        <p:nvSpPr>
          <p:cNvPr id="3" name="图片占位符 2"/>
          <p:cNvSpPr>
            <a:spLocks noGrp="1"/>
          </p:cNvSpPr>
          <p:nvPr>
            <p:ph type="pic" idx="1"/>
          </p:nvPr>
        </p:nvSpPr>
        <p:spPr>
          <a:xfrm>
            <a:off x="2389188"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2389188"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p>
        </p:txBody>
      </p:sp>
      <p:sp>
        <p:nvSpPr>
          <p:cNvPr id="5" name="灯片编号占位符 4"/>
          <p:cNvSpPr>
            <a:spLocks noGrp="1"/>
          </p:cNvSpPr>
          <p:nvPr>
            <p:ph type="sldNum" sz="quarter" idx="10"/>
          </p:nvPr>
        </p:nvSpPr>
        <p:spPr/>
        <p:txBody>
          <a:bodyPr/>
          <a:lstStyle>
            <a:lvl1pPr>
              <a:defRPr/>
            </a:lvl1pPr>
          </a:lstStyle>
          <a:p>
            <a:fld id="{6D6A5A7A-9213-4AF9-BC03-8557544D4AFF}" type="slidenum">
              <a:rPr lang="en-US" altLang="en-US"/>
              <a:pPr/>
              <a:t>‹#›</a:t>
            </a:fld>
            <a:endParaRPr lang="en-US" altLang="en-US"/>
          </a:p>
        </p:txBody>
      </p:sp>
    </p:spTree>
    <p:extLst>
      <p:ext uri="{BB962C8B-B14F-4D97-AF65-F5344CB8AC3E}">
        <p14:creationId xmlns:p14="http://schemas.microsoft.com/office/powerpoint/2010/main" val="741118090"/>
      </p:ext>
    </p:extLst>
  </p:cSld>
  <p:clrMapOvr>
    <a:masterClrMapping/>
  </p:clrMapOvr>
</p:sldLayout>
</file>

<file path=ppt/slideLayouts/slideLayout406.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灯片编号占位符 3"/>
          <p:cNvSpPr>
            <a:spLocks noGrp="1"/>
          </p:cNvSpPr>
          <p:nvPr>
            <p:ph type="sldNum" sz="quarter" idx="10"/>
          </p:nvPr>
        </p:nvSpPr>
        <p:spPr/>
        <p:txBody>
          <a:bodyPr/>
          <a:lstStyle>
            <a:lvl1pPr>
              <a:defRPr/>
            </a:lvl1pPr>
          </a:lstStyle>
          <a:p>
            <a:fld id="{7D7B6687-17A6-43B8-96B9-72ABD5E5A1E4}" type="slidenum">
              <a:rPr lang="en-US" altLang="en-US"/>
              <a:pPr/>
              <a:t>‹#›</a:t>
            </a:fld>
            <a:endParaRPr lang="en-US" altLang="en-US"/>
          </a:p>
        </p:txBody>
      </p:sp>
    </p:spTree>
    <p:extLst>
      <p:ext uri="{BB962C8B-B14F-4D97-AF65-F5344CB8AC3E}">
        <p14:creationId xmlns:p14="http://schemas.microsoft.com/office/powerpoint/2010/main" val="2000360332"/>
      </p:ext>
    </p:extLst>
  </p:cSld>
  <p:clrMapOvr>
    <a:masterClrMapping/>
  </p:clrMapOvr>
</p:sldLayout>
</file>

<file path=ppt/slideLayouts/slideLayout407.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839200" y="274638"/>
            <a:ext cx="2743200" cy="5851525"/>
          </a:xfr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609600" y="274638"/>
            <a:ext cx="8077200" cy="5851525"/>
          </a:xfr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灯片编号占位符 3"/>
          <p:cNvSpPr>
            <a:spLocks noGrp="1"/>
          </p:cNvSpPr>
          <p:nvPr>
            <p:ph type="sldNum" sz="quarter" idx="10"/>
          </p:nvPr>
        </p:nvSpPr>
        <p:spPr/>
        <p:txBody>
          <a:bodyPr/>
          <a:lstStyle>
            <a:lvl1pPr>
              <a:defRPr/>
            </a:lvl1pPr>
          </a:lstStyle>
          <a:p>
            <a:fld id="{14DA2D12-D31C-4C2E-BEED-04C506C56E87}" type="slidenum">
              <a:rPr lang="en-US" altLang="en-US"/>
              <a:pPr/>
              <a:t>‹#›</a:t>
            </a:fld>
            <a:endParaRPr lang="en-US" altLang="en-US"/>
          </a:p>
        </p:txBody>
      </p:sp>
    </p:spTree>
    <p:extLst>
      <p:ext uri="{BB962C8B-B14F-4D97-AF65-F5344CB8AC3E}">
        <p14:creationId xmlns:p14="http://schemas.microsoft.com/office/powerpoint/2010/main" val="3233109972"/>
      </p:ext>
    </p:extLst>
  </p:cSld>
  <p:clrMapOvr>
    <a:masterClrMapping/>
  </p:clrMapOvr>
</p:sldLayout>
</file>

<file path=ppt/slideLayouts/slideLayout408.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914400" y="2130425"/>
            <a:ext cx="10363200" cy="1470025"/>
          </a:xfrm>
        </p:spPr>
        <p:txBody>
          <a:bodyPr/>
          <a:lstStyle/>
          <a:p>
            <a:r>
              <a:rPr lang="zh-CN" altLang="en-US"/>
              <a:t>单击此处编辑母版标题样式</a:t>
            </a:r>
          </a:p>
        </p:txBody>
      </p:sp>
      <p:sp>
        <p:nvSpPr>
          <p:cNvPr id="3" name="副标题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zh-CN" altLang="en-US"/>
              <a:t>单击此处编辑母版副标题样式</a:t>
            </a:r>
          </a:p>
        </p:txBody>
      </p:sp>
      <p:sp>
        <p:nvSpPr>
          <p:cNvPr id="4" name="灯片编号占位符 3"/>
          <p:cNvSpPr>
            <a:spLocks noGrp="1"/>
          </p:cNvSpPr>
          <p:nvPr>
            <p:ph type="sldNum" sz="quarter" idx="10"/>
          </p:nvPr>
        </p:nvSpPr>
        <p:spPr/>
        <p:txBody>
          <a:bodyPr/>
          <a:lstStyle>
            <a:lvl1pPr>
              <a:defRPr/>
            </a:lvl1pPr>
          </a:lstStyle>
          <a:p>
            <a:fld id="{E5DFB15A-3C1B-4A3B-B930-DBEF8EBBE587}" type="slidenum">
              <a:rPr lang="en-US" altLang="en-US"/>
              <a:pPr/>
              <a:t>‹#›</a:t>
            </a:fld>
            <a:endParaRPr lang="en-US" altLang="en-US"/>
          </a:p>
        </p:txBody>
      </p:sp>
    </p:spTree>
    <p:extLst>
      <p:ext uri="{BB962C8B-B14F-4D97-AF65-F5344CB8AC3E}">
        <p14:creationId xmlns:p14="http://schemas.microsoft.com/office/powerpoint/2010/main" val="3554828366"/>
      </p:ext>
    </p:extLst>
  </p:cSld>
  <p:clrMapOvr>
    <a:masterClrMapping/>
  </p:clrMapOvr>
</p:sldLayout>
</file>

<file path=ppt/slideLayouts/slideLayout409.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灯片编号占位符 3"/>
          <p:cNvSpPr>
            <a:spLocks noGrp="1"/>
          </p:cNvSpPr>
          <p:nvPr>
            <p:ph type="sldNum" sz="quarter" idx="10"/>
          </p:nvPr>
        </p:nvSpPr>
        <p:spPr/>
        <p:txBody>
          <a:bodyPr/>
          <a:lstStyle>
            <a:lvl1pPr>
              <a:defRPr/>
            </a:lvl1pPr>
          </a:lstStyle>
          <a:p>
            <a:fld id="{106AEFD0-6962-48EB-A98A-5AEFFE63F046}" type="slidenum">
              <a:rPr lang="en-US" altLang="en-US"/>
              <a:pPr/>
              <a:t>‹#›</a:t>
            </a:fld>
            <a:endParaRPr lang="en-US" altLang="en-US"/>
          </a:p>
        </p:txBody>
      </p:sp>
    </p:spTree>
    <p:extLst>
      <p:ext uri="{BB962C8B-B14F-4D97-AF65-F5344CB8AC3E}">
        <p14:creationId xmlns:p14="http://schemas.microsoft.com/office/powerpoint/2010/main" val="847226651"/>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609600" y="273050"/>
            <a:ext cx="4011613" cy="1162050"/>
          </a:xfrm>
        </p:spPr>
        <p:txBody>
          <a:bodyPr anchor="b"/>
          <a:lstStyle>
            <a:lvl1pPr algn="l">
              <a:defRPr sz="2000" b="1"/>
            </a:lvl1pPr>
          </a:lstStyle>
          <a:p>
            <a:r>
              <a:rPr lang="zh-CN" altLang="en-US"/>
              <a:t>单击此处编辑母版标题样式</a:t>
            </a:r>
          </a:p>
        </p:txBody>
      </p:sp>
      <p:sp>
        <p:nvSpPr>
          <p:cNvPr id="3" name="内容占位符 2"/>
          <p:cNvSpPr>
            <a:spLocks noGrp="1"/>
          </p:cNvSpPr>
          <p:nvPr>
            <p:ph idx="1"/>
          </p:nvPr>
        </p:nvSpPr>
        <p:spPr>
          <a:xfrm>
            <a:off x="4767263" y="273050"/>
            <a:ext cx="681513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609600" y="1435100"/>
            <a:ext cx="40116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p>
        </p:txBody>
      </p:sp>
      <p:sp>
        <p:nvSpPr>
          <p:cNvPr id="5" name="页脚占位符 4"/>
          <p:cNvSpPr>
            <a:spLocks noGrp="1"/>
          </p:cNvSpPr>
          <p:nvPr>
            <p:ph type="ftr" sz="quarter" idx="10"/>
          </p:nvPr>
        </p:nvSpPr>
        <p:spPr/>
        <p:txBody>
          <a:bodyPr/>
          <a:lstStyle>
            <a:lvl1pPr>
              <a:defRPr/>
            </a:lvl1pPr>
          </a:lstStyle>
          <a:p>
            <a:r>
              <a:rPr lang="en-US" altLang="zh-CN"/>
              <a:t>Footer</a:t>
            </a:r>
          </a:p>
        </p:txBody>
      </p:sp>
    </p:spTree>
    <p:extLst>
      <p:ext uri="{BB962C8B-B14F-4D97-AF65-F5344CB8AC3E}">
        <p14:creationId xmlns:p14="http://schemas.microsoft.com/office/powerpoint/2010/main" val="2731785577"/>
      </p:ext>
    </p:extLst>
  </p:cSld>
  <p:clrMapOvr>
    <a:masterClrMapping/>
  </p:clrMapOvr>
</p:sldLayout>
</file>

<file path=ppt/slideLayouts/slideLayout410.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963613" y="4406900"/>
            <a:ext cx="10363200" cy="1362075"/>
          </a:xfrm>
        </p:spPr>
        <p:txBody>
          <a:bodyPr anchor="t"/>
          <a:lstStyle>
            <a:lvl1pPr algn="l">
              <a:defRPr sz="4000" b="1" cap="all"/>
            </a:lvl1pPr>
          </a:lstStyle>
          <a:p>
            <a:r>
              <a:rPr lang="zh-CN" altLang="en-US"/>
              <a:t>单击此处编辑母版标题样式</a:t>
            </a:r>
          </a:p>
        </p:txBody>
      </p:sp>
      <p:sp>
        <p:nvSpPr>
          <p:cNvPr id="3" name="文本占位符 2"/>
          <p:cNvSpPr>
            <a:spLocks noGrp="1"/>
          </p:cNvSpPr>
          <p:nvPr>
            <p:ph type="body" idx="1"/>
          </p:nvPr>
        </p:nvSpPr>
        <p:spPr>
          <a:xfrm>
            <a:off x="963613"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CN" altLang="en-US"/>
              <a:t>单击此处编辑母版文本样式</a:t>
            </a:r>
          </a:p>
        </p:txBody>
      </p:sp>
      <p:sp>
        <p:nvSpPr>
          <p:cNvPr id="4" name="灯片编号占位符 3"/>
          <p:cNvSpPr>
            <a:spLocks noGrp="1"/>
          </p:cNvSpPr>
          <p:nvPr>
            <p:ph type="sldNum" sz="quarter" idx="10"/>
          </p:nvPr>
        </p:nvSpPr>
        <p:spPr/>
        <p:txBody>
          <a:bodyPr/>
          <a:lstStyle>
            <a:lvl1pPr>
              <a:defRPr/>
            </a:lvl1pPr>
          </a:lstStyle>
          <a:p>
            <a:fld id="{E7B60487-BF2A-4697-81F0-1946F457D919}" type="slidenum">
              <a:rPr lang="en-US" altLang="en-US"/>
              <a:pPr/>
              <a:t>‹#›</a:t>
            </a:fld>
            <a:endParaRPr lang="en-US" altLang="en-US"/>
          </a:p>
        </p:txBody>
      </p:sp>
    </p:spTree>
    <p:extLst>
      <p:ext uri="{BB962C8B-B14F-4D97-AF65-F5344CB8AC3E}">
        <p14:creationId xmlns:p14="http://schemas.microsoft.com/office/powerpoint/2010/main" val="3834009626"/>
      </p:ext>
    </p:extLst>
  </p:cSld>
  <p:clrMapOvr>
    <a:masterClrMapping/>
  </p:clrMapOvr>
</p:sldLayout>
</file>

<file path=ppt/slideLayouts/slideLayout411.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609600" y="1600200"/>
            <a:ext cx="54102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6172200" y="1600200"/>
            <a:ext cx="54102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灯片编号占位符 4"/>
          <p:cNvSpPr>
            <a:spLocks noGrp="1"/>
          </p:cNvSpPr>
          <p:nvPr>
            <p:ph type="sldNum" sz="quarter" idx="10"/>
          </p:nvPr>
        </p:nvSpPr>
        <p:spPr/>
        <p:txBody>
          <a:bodyPr/>
          <a:lstStyle>
            <a:lvl1pPr>
              <a:defRPr/>
            </a:lvl1pPr>
          </a:lstStyle>
          <a:p>
            <a:fld id="{B7963ECA-F61E-422C-9F2A-ECE7C623B9F2}" type="slidenum">
              <a:rPr lang="en-US" altLang="en-US"/>
              <a:pPr/>
              <a:t>‹#›</a:t>
            </a:fld>
            <a:endParaRPr lang="en-US" altLang="en-US"/>
          </a:p>
        </p:txBody>
      </p:sp>
    </p:spTree>
    <p:extLst>
      <p:ext uri="{BB962C8B-B14F-4D97-AF65-F5344CB8AC3E}">
        <p14:creationId xmlns:p14="http://schemas.microsoft.com/office/powerpoint/2010/main" val="3848934355"/>
      </p:ext>
    </p:extLst>
  </p:cSld>
  <p:clrMapOvr>
    <a:masterClrMapping/>
  </p:clrMapOvr>
</p:sldLayout>
</file>

<file path=ppt/slideLayouts/slideLayout412.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lvl1pPr>
              <a:defRPr/>
            </a:lvl1pPr>
          </a:lstStyle>
          <a:p>
            <a:r>
              <a:rPr lang="zh-CN" altLang="en-US"/>
              <a:t>单击此处编辑母版标题样式</a:t>
            </a:r>
          </a:p>
        </p:txBody>
      </p:sp>
      <p:sp>
        <p:nvSpPr>
          <p:cNvPr id="3" name="文本占位符 2"/>
          <p:cNvSpPr>
            <a:spLocks noGrp="1"/>
          </p:cNvSpPr>
          <p:nvPr>
            <p:ph type="body" idx="1"/>
          </p:nvPr>
        </p:nvSpPr>
        <p:spPr>
          <a:xfrm>
            <a:off x="609600" y="1535113"/>
            <a:ext cx="53863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609600" y="2174875"/>
            <a:ext cx="53863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6192838" y="1535113"/>
            <a:ext cx="5389562"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6192838" y="2174875"/>
            <a:ext cx="5389562"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灯片编号占位符 6"/>
          <p:cNvSpPr>
            <a:spLocks noGrp="1"/>
          </p:cNvSpPr>
          <p:nvPr>
            <p:ph type="sldNum" sz="quarter" idx="10"/>
          </p:nvPr>
        </p:nvSpPr>
        <p:spPr/>
        <p:txBody>
          <a:bodyPr/>
          <a:lstStyle>
            <a:lvl1pPr>
              <a:defRPr/>
            </a:lvl1pPr>
          </a:lstStyle>
          <a:p>
            <a:fld id="{513A7C3B-69C1-42B8-844E-713351E5012F}" type="slidenum">
              <a:rPr lang="en-US" altLang="en-US"/>
              <a:pPr/>
              <a:t>‹#›</a:t>
            </a:fld>
            <a:endParaRPr lang="en-US" altLang="en-US"/>
          </a:p>
        </p:txBody>
      </p:sp>
    </p:spTree>
    <p:extLst>
      <p:ext uri="{BB962C8B-B14F-4D97-AF65-F5344CB8AC3E}">
        <p14:creationId xmlns:p14="http://schemas.microsoft.com/office/powerpoint/2010/main" val="4120276530"/>
      </p:ext>
    </p:extLst>
  </p:cSld>
  <p:clrMapOvr>
    <a:masterClrMapping/>
  </p:clrMapOvr>
</p:sldLayout>
</file>

<file path=ppt/slideLayouts/slideLayout413.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灯片编号占位符 2"/>
          <p:cNvSpPr>
            <a:spLocks noGrp="1"/>
          </p:cNvSpPr>
          <p:nvPr>
            <p:ph type="sldNum" sz="quarter" idx="10"/>
          </p:nvPr>
        </p:nvSpPr>
        <p:spPr/>
        <p:txBody>
          <a:bodyPr/>
          <a:lstStyle>
            <a:lvl1pPr>
              <a:defRPr/>
            </a:lvl1pPr>
          </a:lstStyle>
          <a:p>
            <a:fld id="{A552666F-EB5F-493E-BCEB-BEE4341B6FC6}" type="slidenum">
              <a:rPr lang="en-US" altLang="en-US"/>
              <a:pPr/>
              <a:t>‹#›</a:t>
            </a:fld>
            <a:endParaRPr lang="en-US" altLang="en-US"/>
          </a:p>
        </p:txBody>
      </p:sp>
    </p:spTree>
    <p:extLst>
      <p:ext uri="{BB962C8B-B14F-4D97-AF65-F5344CB8AC3E}">
        <p14:creationId xmlns:p14="http://schemas.microsoft.com/office/powerpoint/2010/main" val="110939615"/>
      </p:ext>
    </p:extLst>
  </p:cSld>
  <p:clrMapOvr>
    <a:masterClrMapping/>
  </p:clrMapOvr>
</p:sldLayout>
</file>

<file path=ppt/slideLayouts/slideLayout414.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灯片编号占位符 1"/>
          <p:cNvSpPr>
            <a:spLocks noGrp="1"/>
          </p:cNvSpPr>
          <p:nvPr>
            <p:ph type="sldNum" sz="quarter" idx="10"/>
          </p:nvPr>
        </p:nvSpPr>
        <p:spPr/>
        <p:txBody>
          <a:bodyPr/>
          <a:lstStyle>
            <a:lvl1pPr>
              <a:defRPr/>
            </a:lvl1pPr>
          </a:lstStyle>
          <a:p>
            <a:fld id="{562461FA-E847-43F3-9A28-9A9C3B25E817}" type="slidenum">
              <a:rPr lang="en-US" altLang="en-US"/>
              <a:pPr/>
              <a:t>‹#›</a:t>
            </a:fld>
            <a:endParaRPr lang="en-US" altLang="en-US"/>
          </a:p>
        </p:txBody>
      </p:sp>
    </p:spTree>
    <p:extLst>
      <p:ext uri="{BB962C8B-B14F-4D97-AF65-F5344CB8AC3E}">
        <p14:creationId xmlns:p14="http://schemas.microsoft.com/office/powerpoint/2010/main" val="2068465226"/>
      </p:ext>
    </p:extLst>
  </p:cSld>
  <p:clrMapOvr>
    <a:masterClrMapping/>
  </p:clrMapOvr>
</p:sldLayout>
</file>

<file path=ppt/slideLayouts/slideLayout415.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609600" y="273050"/>
            <a:ext cx="4011613" cy="1162050"/>
          </a:xfrm>
        </p:spPr>
        <p:txBody>
          <a:bodyPr anchor="b"/>
          <a:lstStyle>
            <a:lvl1pPr algn="l">
              <a:defRPr sz="2000" b="1"/>
            </a:lvl1pPr>
          </a:lstStyle>
          <a:p>
            <a:r>
              <a:rPr lang="zh-CN" altLang="en-US"/>
              <a:t>单击此处编辑母版标题样式</a:t>
            </a:r>
          </a:p>
        </p:txBody>
      </p:sp>
      <p:sp>
        <p:nvSpPr>
          <p:cNvPr id="3" name="内容占位符 2"/>
          <p:cNvSpPr>
            <a:spLocks noGrp="1"/>
          </p:cNvSpPr>
          <p:nvPr>
            <p:ph idx="1"/>
          </p:nvPr>
        </p:nvSpPr>
        <p:spPr>
          <a:xfrm>
            <a:off x="4767263" y="273050"/>
            <a:ext cx="681513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609600" y="1435100"/>
            <a:ext cx="40116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p>
        </p:txBody>
      </p:sp>
      <p:sp>
        <p:nvSpPr>
          <p:cNvPr id="5" name="灯片编号占位符 4"/>
          <p:cNvSpPr>
            <a:spLocks noGrp="1"/>
          </p:cNvSpPr>
          <p:nvPr>
            <p:ph type="sldNum" sz="quarter" idx="10"/>
          </p:nvPr>
        </p:nvSpPr>
        <p:spPr/>
        <p:txBody>
          <a:bodyPr/>
          <a:lstStyle>
            <a:lvl1pPr>
              <a:defRPr/>
            </a:lvl1pPr>
          </a:lstStyle>
          <a:p>
            <a:fld id="{D1ACA485-EC77-4929-974A-6164B88854CB}" type="slidenum">
              <a:rPr lang="en-US" altLang="en-US"/>
              <a:pPr/>
              <a:t>‹#›</a:t>
            </a:fld>
            <a:endParaRPr lang="en-US" altLang="en-US"/>
          </a:p>
        </p:txBody>
      </p:sp>
    </p:spTree>
    <p:extLst>
      <p:ext uri="{BB962C8B-B14F-4D97-AF65-F5344CB8AC3E}">
        <p14:creationId xmlns:p14="http://schemas.microsoft.com/office/powerpoint/2010/main" val="1912414933"/>
      </p:ext>
    </p:extLst>
  </p:cSld>
  <p:clrMapOvr>
    <a:masterClrMapping/>
  </p:clrMapOvr>
</p:sldLayout>
</file>

<file path=ppt/slideLayouts/slideLayout416.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2389188" y="4800600"/>
            <a:ext cx="7315200" cy="566738"/>
          </a:xfrm>
        </p:spPr>
        <p:txBody>
          <a:bodyPr anchor="b"/>
          <a:lstStyle>
            <a:lvl1pPr algn="l">
              <a:defRPr sz="2000" b="1"/>
            </a:lvl1pPr>
          </a:lstStyle>
          <a:p>
            <a:r>
              <a:rPr lang="zh-CN" altLang="en-US"/>
              <a:t>单击此处编辑母版标题样式</a:t>
            </a:r>
          </a:p>
        </p:txBody>
      </p:sp>
      <p:sp>
        <p:nvSpPr>
          <p:cNvPr id="3" name="图片占位符 2"/>
          <p:cNvSpPr>
            <a:spLocks noGrp="1"/>
          </p:cNvSpPr>
          <p:nvPr>
            <p:ph type="pic" idx="1"/>
          </p:nvPr>
        </p:nvSpPr>
        <p:spPr>
          <a:xfrm>
            <a:off x="2389188"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2389188"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p>
        </p:txBody>
      </p:sp>
      <p:sp>
        <p:nvSpPr>
          <p:cNvPr id="5" name="灯片编号占位符 4"/>
          <p:cNvSpPr>
            <a:spLocks noGrp="1"/>
          </p:cNvSpPr>
          <p:nvPr>
            <p:ph type="sldNum" sz="quarter" idx="10"/>
          </p:nvPr>
        </p:nvSpPr>
        <p:spPr/>
        <p:txBody>
          <a:bodyPr/>
          <a:lstStyle>
            <a:lvl1pPr>
              <a:defRPr/>
            </a:lvl1pPr>
          </a:lstStyle>
          <a:p>
            <a:fld id="{EF6E1BE2-54FA-4399-99F8-86E552C17113}" type="slidenum">
              <a:rPr lang="en-US" altLang="en-US"/>
              <a:pPr/>
              <a:t>‹#›</a:t>
            </a:fld>
            <a:endParaRPr lang="en-US" altLang="en-US"/>
          </a:p>
        </p:txBody>
      </p:sp>
    </p:spTree>
    <p:extLst>
      <p:ext uri="{BB962C8B-B14F-4D97-AF65-F5344CB8AC3E}">
        <p14:creationId xmlns:p14="http://schemas.microsoft.com/office/powerpoint/2010/main" val="574599645"/>
      </p:ext>
    </p:extLst>
  </p:cSld>
  <p:clrMapOvr>
    <a:masterClrMapping/>
  </p:clrMapOvr>
</p:sldLayout>
</file>

<file path=ppt/slideLayouts/slideLayout417.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灯片编号占位符 3"/>
          <p:cNvSpPr>
            <a:spLocks noGrp="1"/>
          </p:cNvSpPr>
          <p:nvPr>
            <p:ph type="sldNum" sz="quarter" idx="10"/>
          </p:nvPr>
        </p:nvSpPr>
        <p:spPr/>
        <p:txBody>
          <a:bodyPr/>
          <a:lstStyle>
            <a:lvl1pPr>
              <a:defRPr/>
            </a:lvl1pPr>
          </a:lstStyle>
          <a:p>
            <a:fld id="{5AB5EAEE-4BDF-4B57-B8C9-D72FBCF2E0D1}" type="slidenum">
              <a:rPr lang="en-US" altLang="en-US"/>
              <a:pPr/>
              <a:t>‹#›</a:t>
            </a:fld>
            <a:endParaRPr lang="en-US" altLang="en-US"/>
          </a:p>
        </p:txBody>
      </p:sp>
    </p:spTree>
    <p:extLst>
      <p:ext uri="{BB962C8B-B14F-4D97-AF65-F5344CB8AC3E}">
        <p14:creationId xmlns:p14="http://schemas.microsoft.com/office/powerpoint/2010/main" val="2114833952"/>
      </p:ext>
    </p:extLst>
  </p:cSld>
  <p:clrMapOvr>
    <a:masterClrMapping/>
  </p:clrMapOvr>
</p:sldLayout>
</file>

<file path=ppt/slideLayouts/slideLayout418.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839200" y="274638"/>
            <a:ext cx="2743200" cy="5851525"/>
          </a:xfr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609600" y="274638"/>
            <a:ext cx="8077200" cy="5851525"/>
          </a:xfr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灯片编号占位符 3"/>
          <p:cNvSpPr>
            <a:spLocks noGrp="1"/>
          </p:cNvSpPr>
          <p:nvPr>
            <p:ph type="sldNum" sz="quarter" idx="10"/>
          </p:nvPr>
        </p:nvSpPr>
        <p:spPr/>
        <p:txBody>
          <a:bodyPr/>
          <a:lstStyle>
            <a:lvl1pPr>
              <a:defRPr/>
            </a:lvl1pPr>
          </a:lstStyle>
          <a:p>
            <a:fld id="{AC13B489-A626-4EE9-886E-D94B8427110F}" type="slidenum">
              <a:rPr lang="en-US" altLang="en-US"/>
              <a:pPr/>
              <a:t>‹#›</a:t>
            </a:fld>
            <a:endParaRPr lang="en-US" altLang="en-US"/>
          </a:p>
        </p:txBody>
      </p:sp>
    </p:spTree>
    <p:extLst>
      <p:ext uri="{BB962C8B-B14F-4D97-AF65-F5344CB8AC3E}">
        <p14:creationId xmlns:p14="http://schemas.microsoft.com/office/powerpoint/2010/main" val="1506058461"/>
      </p:ext>
    </p:extLst>
  </p:cSld>
  <p:clrMapOvr>
    <a:masterClrMapping/>
  </p:clrMapOvr>
</p:sldLayout>
</file>

<file path=ppt/slideLayouts/slideLayout419.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914400" y="2130425"/>
            <a:ext cx="10363200" cy="1470025"/>
          </a:xfrm>
        </p:spPr>
        <p:txBody>
          <a:bodyPr/>
          <a:lstStyle/>
          <a:p>
            <a:r>
              <a:rPr lang="zh-CN" altLang="en-US"/>
              <a:t>单击此处编辑母版标题样式</a:t>
            </a:r>
          </a:p>
        </p:txBody>
      </p:sp>
      <p:sp>
        <p:nvSpPr>
          <p:cNvPr id="3" name="副标题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zh-CN" altLang="en-US"/>
              <a:t>单击此处编辑母版副标题样式</a:t>
            </a:r>
          </a:p>
        </p:txBody>
      </p:sp>
      <p:sp>
        <p:nvSpPr>
          <p:cNvPr id="4" name="灯片编号占位符 3"/>
          <p:cNvSpPr>
            <a:spLocks noGrp="1"/>
          </p:cNvSpPr>
          <p:nvPr>
            <p:ph type="sldNum" sz="quarter" idx="10"/>
          </p:nvPr>
        </p:nvSpPr>
        <p:spPr/>
        <p:txBody>
          <a:bodyPr/>
          <a:lstStyle>
            <a:lvl1pPr>
              <a:defRPr/>
            </a:lvl1pPr>
          </a:lstStyle>
          <a:p>
            <a:fld id="{8CF312CD-8E1F-4E3B-B047-E1424DCC6D73}" type="slidenum">
              <a:rPr lang="en-US" altLang="en-US"/>
              <a:pPr/>
              <a:t>‹#›</a:t>
            </a:fld>
            <a:endParaRPr lang="en-US" altLang="en-US"/>
          </a:p>
        </p:txBody>
      </p:sp>
    </p:spTree>
    <p:extLst>
      <p:ext uri="{BB962C8B-B14F-4D97-AF65-F5344CB8AC3E}">
        <p14:creationId xmlns:p14="http://schemas.microsoft.com/office/powerpoint/2010/main" val="3038588824"/>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2389188" y="4800600"/>
            <a:ext cx="7315200" cy="566738"/>
          </a:xfrm>
        </p:spPr>
        <p:txBody>
          <a:bodyPr anchor="b"/>
          <a:lstStyle>
            <a:lvl1pPr algn="l">
              <a:defRPr sz="2000" b="1"/>
            </a:lvl1pPr>
          </a:lstStyle>
          <a:p>
            <a:r>
              <a:rPr lang="zh-CN" altLang="en-US"/>
              <a:t>单击此处编辑母版标题样式</a:t>
            </a:r>
          </a:p>
        </p:txBody>
      </p:sp>
      <p:sp>
        <p:nvSpPr>
          <p:cNvPr id="3" name="图片占位符 2"/>
          <p:cNvSpPr>
            <a:spLocks noGrp="1"/>
          </p:cNvSpPr>
          <p:nvPr>
            <p:ph type="pic" idx="1"/>
          </p:nvPr>
        </p:nvSpPr>
        <p:spPr>
          <a:xfrm>
            <a:off x="2389188"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2389188"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p>
        </p:txBody>
      </p:sp>
      <p:sp>
        <p:nvSpPr>
          <p:cNvPr id="5" name="页脚占位符 4"/>
          <p:cNvSpPr>
            <a:spLocks noGrp="1"/>
          </p:cNvSpPr>
          <p:nvPr>
            <p:ph type="ftr" sz="quarter" idx="10"/>
          </p:nvPr>
        </p:nvSpPr>
        <p:spPr/>
        <p:txBody>
          <a:bodyPr/>
          <a:lstStyle>
            <a:lvl1pPr>
              <a:defRPr/>
            </a:lvl1pPr>
          </a:lstStyle>
          <a:p>
            <a:r>
              <a:rPr lang="en-US" altLang="zh-CN"/>
              <a:t>Footer</a:t>
            </a:r>
          </a:p>
        </p:txBody>
      </p:sp>
    </p:spTree>
    <p:extLst>
      <p:ext uri="{BB962C8B-B14F-4D97-AF65-F5344CB8AC3E}">
        <p14:creationId xmlns:p14="http://schemas.microsoft.com/office/powerpoint/2010/main" val="577549588"/>
      </p:ext>
    </p:extLst>
  </p:cSld>
  <p:clrMapOvr>
    <a:masterClrMapping/>
  </p:clrMapOvr>
</p:sldLayout>
</file>

<file path=ppt/slideLayouts/slideLayout420.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灯片编号占位符 3"/>
          <p:cNvSpPr>
            <a:spLocks noGrp="1"/>
          </p:cNvSpPr>
          <p:nvPr>
            <p:ph type="sldNum" sz="quarter" idx="10"/>
          </p:nvPr>
        </p:nvSpPr>
        <p:spPr/>
        <p:txBody>
          <a:bodyPr/>
          <a:lstStyle>
            <a:lvl1pPr>
              <a:defRPr/>
            </a:lvl1pPr>
          </a:lstStyle>
          <a:p>
            <a:fld id="{B4F56EF3-C469-44FB-A821-6331FD46EC45}" type="slidenum">
              <a:rPr lang="en-US" altLang="en-US"/>
              <a:pPr/>
              <a:t>‹#›</a:t>
            </a:fld>
            <a:endParaRPr lang="en-US" altLang="en-US"/>
          </a:p>
        </p:txBody>
      </p:sp>
    </p:spTree>
    <p:extLst>
      <p:ext uri="{BB962C8B-B14F-4D97-AF65-F5344CB8AC3E}">
        <p14:creationId xmlns:p14="http://schemas.microsoft.com/office/powerpoint/2010/main" val="188218833"/>
      </p:ext>
    </p:extLst>
  </p:cSld>
  <p:clrMapOvr>
    <a:masterClrMapping/>
  </p:clrMapOvr>
</p:sldLayout>
</file>

<file path=ppt/slideLayouts/slideLayout421.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963613" y="4406900"/>
            <a:ext cx="10363200" cy="1362075"/>
          </a:xfrm>
        </p:spPr>
        <p:txBody>
          <a:bodyPr anchor="t"/>
          <a:lstStyle>
            <a:lvl1pPr algn="l">
              <a:defRPr sz="4000" b="1" cap="all"/>
            </a:lvl1pPr>
          </a:lstStyle>
          <a:p>
            <a:r>
              <a:rPr lang="zh-CN" altLang="en-US"/>
              <a:t>单击此处编辑母版标题样式</a:t>
            </a:r>
          </a:p>
        </p:txBody>
      </p:sp>
      <p:sp>
        <p:nvSpPr>
          <p:cNvPr id="3" name="文本占位符 2"/>
          <p:cNvSpPr>
            <a:spLocks noGrp="1"/>
          </p:cNvSpPr>
          <p:nvPr>
            <p:ph type="body" idx="1"/>
          </p:nvPr>
        </p:nvSpPr>
        <p:spPr>
          <a:xfrm>
            <a:off x="963613"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CN" altLang="en-US"/>
              <a:t>单击此处编辑母版文本样式</a:t>
            </a:r>
          </a:p>
        </p:txBody>
      </p:sp>
      <p:sp>
        <p:nvSpPr>
          <p:cNvPr id="4" name="灯片编号占位符 3"/>
          <p:cNvSpPr>
            <a:spLocks noGrp="1"/>
          </p:cNvSpPr>
          <p:nvPr>
            <p:ph type="sldNum" sz="quarter" idx="10"/>
          </p:nvPr>
        </p:nvSpPr>
        <p:spPr/>
        <p:txBody>
          <a:bodyPr/>
          <a:lstStyle>
            <a:lvl1pPr>
              <a:defRPr/>
            </a:lvl1pPr>
          </a:lstStyle>
          <a:p>
            <a:fld id="{ACB9064C-55D1-40B0-B593-D06B1D079CB1}" type="slidenum">
              <a:rPr lang="en-US" altLang="en-US"/>
              <a:pPr/>
              <a:t>‹#›</a:t>
            </a:fld>
            <a:endParaRPr lang="en-US" altLang="en-US"/>
          </a:p>
        </p:txBody>
      </p:sp>
    </p:spTree>
    <p:extLst>
      <p:ext uri="{BB962C8B-B14F-4D97-AF65-F5344CB8AC3E}">
        <p14:creationId xmlns:p14="http://schemas.microsoft.com/office/powerpoint/2010/main" val="3519517056"/>
      </p:ext>
    </p:extLst>
  </p:cSld>
  <p:clrMapOvr>
    <a:masterClrMapping/>
  </p:clrMapOvr>
</p:sldLayout>
</file>

<file path=ppt/slideLayouts/slideLayout422.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609600" y="1600200"/>
            <a:ext cx="54102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6172200" y="1600200"/>
            <a:ext cx="54102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灯片编号占位符 4"/>
          <p:cNvSpPr>
            <a:spLocks noGrp="1"/>
          </p:cNvSpPr>
          <p:nvPr>
            <p:ph type="sldNum" sz="quarter" idx="10"/>
          </p:nvPr>
        </p:nvSpPr>
        <p:spPr/>
        <p:txBody>
          <a:bodyPr/>
          <a:lstStyle>
            <a:lvl1pPr>
              <a:defRPr/>
            </a:lvl1pPr>
          </a:lstStyle>
          <a:p>
            <a:fld id="{5A99CD7F-C096-4702-9962-50367DF3B00E}" type="slidenum">
              <a:rPr lang="en-US" altLang="en-US"/>
              <a:pPr/>
              <a:t>‹#›</a:t>
            </a:fld>
            <a:endParaRPr lang="en-US" altLang="en-US"/>
          </a:p>
        </p:txBody>
      </p:sp>
    </p:spTree>
    <p:extLst>
      <p:ext uri="{BB962C8B-B14F-4D97-AF65-F5344CB8AC3E}">
        <p14:creationId xmlns:p14="http://schemas.microsoft.com/office/powerpoint/2010/main" val="3450624441"/>
      </p:ext>
    </p:extLst>
  </p:cSld>
  <p:clrMapOvr>
    <a:masterClrMapping/>
  </p:clrMapOvr>
</p:sldLayout>
</file>

<file path=ppt/slideLayouts/slideLayout423.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lvl1pPr>
              <a:defRPr/>
            </a:lvl1pPr>
          </a:lstStyle>
          <a:p>
            <a:r>
              <a:rPr lang="zh-CN" altLang="en-US"/>
              <a:t>单击此处编辑母版标题样式</a:t>
            </a:r>
          </a:p>
        </p:txBody>
      </p:sp>
      <p:sp>
        <p:nvSpPr>
          <p:cNvPr id="3" name="文本占位符 2"/>
          <p:cNvSpPr>
            <a:spLocks noGrp="1"/>
          </p:cNvSpPr>
          <p:nvPr>
            <p:ph type="body" idx="1"/>
          </p:nvPr>
        </p:nvSpPr>
        <p:spPr>
          <a:xfrm>
            <a:off x="609600" y="1535113"/>
            <a:ext cx="53863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609600" y="2174875"/>
            <a:ext cx="53863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6192838" y="1535113"/>
            <a:ext cx="5389562"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6192838" y="2174875"/>
            <a:ext cx="5389562"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灯片编号占位符 6"/>
          <p:cNvSpPr>
            <a:spLocks noGrp="1"/>
          </p:cNvSpPr>
          <p:nvPr>
            <p:ph type="sldNum" sz="quarter" idx="10"/>
          </p:nvPr>
        </p:nvSpPr>
        <p:spPr/>
        <p:txBody>
          <a:bodyPr/>
          <a:lstStyle>
            <a:lvl1pPr>
              <a:defRPr/>
            </a:lvl1pPr>
          </a:lstStyle>
          <a:p>
            <a:fld id="{FA22249C-CBE6-4522-A602-A533FB2E518F}" type="slidenum">
              <a:rPr lang="en-US" altLang="en-US"/>
              <a:pPr/>
              <a:t>‹#›</a:t>
            </a:fld>
            <a:endParaRPr lang="en-US" altLang="en-US"/>
          </a:p>
        </p:txBody>
      </p:sp>
    </p:spTree>
    <p:extLst>
      <p:ext uri="{BB962C8B-B14F-4D97-AF65-F5344CB8AC3E}">
        <p14:creationId xmlns:p14="http://schemas.microsoft.com/office/powerpoint/2010/main" val="1925091615"/>
      </p:ext>
    </p:extLst>
  </p:cSld>
  <p:clrMapOvr>
    <a:masterClrMapping/>
  </p:clrMapOvr>
</p:sldLayout>
</file>

<file path=ppt/slideLayouts/slideLayout424.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灯片编号占位符 2"/>
          <p:cNvSpPr>
            <a:spLocks noGrp="1"/>
          </p:cNvSpPr>
          <p:nvPr>
            <p:ph type="sldNum" sz="quarter" idx="10"/>
          </p:nvPr>
        </p:nvSpPr>
        <p:spPr/>
        <p:txBody>
          <a:bodyPr/>
          <a:lstStyle>
            <a:lvl1pPr>
              <a:defRPr/>
            </a:lvl1pPr>
          </a:lstStyle>
          <a:p>
            <a:fld id="{CC51CEBF-BAAD-4693-9305-3668914877B9}" type="slidenum">
              <a:rPr lang="en-US" altLang="en-US"/>
              <a:pPr/>
              <a:t>‹#›</a:t>
            </a:fld>
            <a:endParaRPr lang="en-US" altLang="en-US"/>
          </a:p>
        </p:txBody>
      </p:sp>
    </p:spTree>
    <p:extLst>
      <p:ext uri="{BB962C8B-B14F-4D97-AF65-F5344CB8AC3E}">
        <p14:creationId xmlns:p14="http://schemas.microsoft.com/office/powerpoint/2010/main" val="749747903"/>
      </p:ext>
    </p:extLst>
  </p:cSld>
  <p:clrMapOvr>
    <a:masterClrMapping/>
  </p:clrMapOvr>
</p:sldLayout>
</file>

<file path=ppt/slideLayouts/slideLayout425.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灯片编号占位符 1"/>
          <p:cNvSpPr>
            <a:spLocks noGrp="1"/>
          </p:cNvSpPr>
          <p:nvPr>
            <p:ph type="sldNum" sz="quarter" idx="10"/>
          </p:nvPr>
        </p:nvSpPr>
        <p:spPr/>
        <p:txBody>
          <a:bodyPr/>
          <a:lstStyle>
            <a:lvl1pPr>
              <a:defRPr/>
            </a:lvl1pPr>
          </a:lstStyle>
          <a:p>
            <a:fld id="{F0136CCD-A6A6-4E51-BB6D-1D6919A08C14}" type="slidenum">
              <a:rPr lang="en-US" altLang="en-US"/>
              <a:pPr/>
              <a:t>‹#›</a:t>
            </a:fld>
            <a:endParaRPr lang="en-US" altLang="en-US"/>
          </a:p>
        </p:txBody>
      </p:sp>
    </p:spTree>
    <p:extLst>
      <p:ext uri="{BB962C8B-B14F-4D97-AF65-F5344CB8AC3E}">
        <p14:creationId xmlns:p14="http://schemas.microsoft.com/office/powerpoint/2010/main" val="4001641124"/>
      </p:ext>
    </p:extLst>
  </p:cSld>
  <p:clrMapOvr>
    <a:masterClrMapping/>
  </p:clrMapOvr>
</p:sldLayout>
</file>

<file path=ppt/slideLayouts/slideLayout426.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609600" y="273050"/>
            <a:ext cx="4011613" cy="1162050"/>
          </a:xfrm>
        </p:spPr>
        <p:txBody>
          <a:bodyPr anchor="b"/>
          <a:lstStyle>
            <a:lvl1pPr algn="l">
              <a:defRPr sz="2000" b="1"/>
            </a:lvl1pPr>
          </a:lstStyle>
          <a:p>
            <a:r>
              <a:rPr lang="zh-CN" altLang="en-US"/>
              <a:t>单击此处编辑母版标题样式</a:t>
            </a:r>
          </a:p>
        </p:txBody>
      </p:sp>
      <p:sp>
        <p:nvSpPr>
          <p:cNvPr id="3" name="内容占位符 2"/>
          <p:cNvSpPr>
            <a:spLocks noGrp="1"/>
          </p:cNvSpPr>
          <p:nvPr>
            <p:ph idx="1"/>
          </p:nvPr>
        </p:nvSpPr>
        <p:spPr>
          <a:xfrm>
            <a:off x="4767263" y="273050"/>
            <a:ext cx="681513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609600" y="1435100"/>
            <a:ext cx="40116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p>
        </p:txBody>
      </p:sp>
      <p:sp>
        <p:nvSpPr>
          <p:cNvPr id="5" name="灯片编号占位符 4"/>
          <p:cNvSpPr>
            <a:spLocks noGrp="1"/>
          </p:cNvSpPr>
          <p:nvPr>
            <p:ph type="sldNum" sz="quarter" idx="10"/>
          </p:nvPr>
        </p:nvSpPr>
        <p:spPr/>
        <p:txBody>
          <a:bodyPr/>
          <a:lstStyle>
            <a:lvl1pPr>
              <a:defRPr/>
            </a:lvl1pPr>
          </a:lstStyle>
          <a:p>
            <a:fld id="{6027B1FA-C321-4969-BF3A-94D1317FCF44}" type="slidenum">
              <a:rPr lang="en-US" altLang="en-US"/>
              <a:pPr/>
              <a:t>‹#›</a:t>
            </a:fld>
            <a:endParaRPr lang="en-US" altLang="en-US"/>
          </a:p>
        </p:txBody>
      </p:sp>
    </p:spTree>
    <p:extLst>
      <p:ext uri="{BB962C8B-B14F-4D97-AF65-F5344CB8AC3E}">
        <p14:creationId xmlns:p14="http://schemas.microsoft.com/office/powerpoint/2010/main" val="927696152"/>
      </p:ext>
    </p:extLst>
  </p:cSld>
  <p:clrMapOvr>
    <a:masterClrMapping/>
  </p:clrMapOvr>
</p:sldLayout>
</file>

<file path=ppt/slideLayouts/slideLayout427.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2389188" y="4800600"/>
            <a:ext cx="7315200" cy="566738"/>
          </a:xfrm>
        </p:spPr>
        <p:txBody>
          <a:bodyPr anchor="b"/>
          <a:lstStyle>
            <a:lvl1pPr algn="l">
              <a:defRPr sz="2000" b="1"/>
            </a:lvl1pPr>
          </a:lstStyle>
          <a:p>
            <a:r>
              <a:rPr lang="zh-CN" altLang="en-US"/>
              <a:t>单击此处编辑母版标题样式</a:t>
            </a:r>
          </a:p>
        </p:txBody>
      </p:sp>
      <p:sp>
        <p:nvSpPr>
          <p:cNvPr id="3" name="图片占位符 2"/>
          <p:cNvSpPr>
            <a:spLocks noGrp="1"/>
          </p:cNvSpPr>
          <p:nvPr>
            <p:ph type="pic" idx="1"/>
          </p:nvPr>
        </p:nvSpPr>
        <p:spPr>
          <a:xfrm>
            <a:off x="2389188"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2389188"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p>
        </p:txBody>
      </p:sp>
      <p:sp>
        <p:nvSpPr>
          <p:cNvPr id="5" name="灯片编号占位符 4"/>
          <p:cNvSpPr>
            <a:spLocks noGrp="1"/>
          </p:cNvSpPr>
          <p:nvPr>
            <p:ph type="sldNum" sz="quarter" idx="10"/>
          </p:nvPr>
        </p:nvSpPr>
        <p:spPr/>
        <p:txBody>
          <a:bodyPr/>
          <a:lstStyle>
            <a:lvl1pPr>
              <a:defRPr/>
            </a:lvl1pPr>
          </a:lstStyle>
          <a:p>
            <a:fld id="{00842C86-7B1A-4A76-A3CB-E6850BBEB760}" type="slidenum">
              <a:rPr lang="en-US" altLang="en-US"/>
              <a:pPr/>
              <a:t>‹#›</a:t>
            </a:fld>
            <a:endParaRPr lang="en-US" altLang="en-US"/>
          </a:p>
        </p:txBody>
      </p:sp>
    </p:spTree>
    <p:extLst>
      <p:ext uri="{BB962C8B-B14F-4D97-AF65-F5344CB8AC3E}">
        <p14:creationId xmlns:p14="http://schemas.microsoft.com/office/powerpoint/2010/main" val="932214745"/>
      </p:ext>
    </p:extLst>
  </p:cSld>
  <p:clrMapOvr>
    <a:masterClrMapping/>
  </p:clrMapOvr>
</p:sldLayout>
</file>

<file path=ppt/slideLayouts/slideLayout428.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灯片编号占位符 3"/>
          <p:cNvSpPr>
            <a:spLocks noGrp="1"/>
          </p:cNvSpPr>
          <p:nvPr>
            <p:ph type="sldNum" sz="quarter" idx="10"/>
          </p:nvPr>
        </p:nvSpPr>
        <p:spPr/>
        <p:txBody>
          <a:bodyPr/>
          <a:lstStyle>
            <a:lvl1pPr>
              <a:defRPr/>
            </a:lvl1pPr>
          </a:lstStyle>
          <a:p>
            <a:fld id="{07A242C4-E7EA-4FEE-AC18-294F0CBEF20C}" type="slidenum">
              <a:rPr lang="en-US" altLang="en-US"/>
              <a:pPr/>
              <a:t>‹#›</a:t>
            </a:fld>
            <a:endParaRPr lang="en-US" altLang="en-US"/>
          </a:p>
        </p:txBody>
      </p:sp>
    </p:spTree>
    <p:extLst>
      <p:ext uri="{BB962C8B-B14F-4D97-AF65-F5344CB8AC3E}">
        <p14:creationId xmlns:p14="http://schemas.microsoft.com/office/powerpoint/2010/main" val="772379080"/>
      </p:ext>
    </p:extLst>
  </p:cSld>
  <p:clrMapOvr>
    <a:masterClrMapping/>
  </p:clrMapOvr>
</p:sldLayout>
</file>

<file path=ppt/slideLayouts/slideLayout429.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839200" y="274638"/>
            <a:ext cx="2743200" cy="5851525"/>
          </a:xfr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609600" y="274638"/>
            <a:ext cx="8077200" cy="5851525"/>
          </a:xfr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灯片编号占位符 3"/>
          <p:cNvSpPr>
            <a:spLocks noGrp="1"/>
          </p:cNvSpPr>
          <p:nvPr>
            <p:ph type="sldNum" sz="quarter" idx="10"/>
          </p:nvPr>
        </p:nvSpPr>
        <p:spPr/>
        <p:txBody>
          <a:bodyPr/>
          <a:lstStyle>
            <a:lvl1pPr>
              <a:defRPr/>
            </a:lvl1pPr>
          </a:lstStyle>
          <a:p>
            <a:fld id="{B27AF43D-A84A-4051-AA7F-9E5F30D0CE80}" type="slidenum">
              <a:rPr lang="en-US" altLang="en-US"/>
              <a:pPr/>
              <a:t>‹#›</a:t>
            </a:fld>
            <a:endParaRPr lang="en-US" altLang="en-US"/>
          </a:p>
        </p:txBody>
      </p:sp>
    </p:spTree>
    <p:extLst>
      <p:ext uri="{BB962C8B-B14F-4D97-AF65-F5344CB8AC3E}">
        <p14:creationId xmlns:p14="http://schemas.microsoft.com/office/powerpoint/2010/main" val="2034218156"/>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页脚占位符 3"/>
          <p:cNvSpPr>
            <a:spLocks noGrp="1"/>
          </p:cNvSpPr>
          <p:nvPr>
            <p:ph type="ftr" sz="quarter" idx="10"/>
          </p:nvPr>
        </p:nvSpPr>
        <p:spPr/>
        <p:txBody>
          <a:bodyPr/>
          <a:lstStyle>
            <a:lvl1pPr>
              <a:defRPr/>
            </a:lvl1pPr>
          </a:lstStyle>
          <a:p>
            <a:r>
              <a:rPr lang="en-US" altLang="zh-CN"/>
              <a:t>Footer</a:t>
            </a:r>
          </a:p>
        </p:txBody>
      </p:sp>
    </p:spTree>
    <p:extLst>
      <p:ext uri="{BB962C8B-B14F-4D97-AF65-F5344CB8AC3E}">
        <p14:creationId xmlns:p14="http://schemas.microsoft.com/office/powerpoint/2010/main" val="1122968849"/>
      </p:ext>
    </p:extLst>
  </p:cSld>
  <p:clrMapOvr>
    <a:masterClrMapping/>
  </p:clrMapOvr>
</p:sldLayout>
</file>

<file path=ppt/slideLayouts/slideLayout430.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914400" y="2130425"/>
            <a:ext cx="10363200" cy="1470025"/>
          </a:xfrm>
        </p:spPr>
        <p:txBody>
          <a:bodyPr/>
          <a:lstStyle/>
          <a:p>
            <a:r>
              <a:rPr lang="zh-CN" altLang="en-US"/>
              <a:t>单击此处编辑母版标题样式</a:t>
            </a:r>
          </a:p>
        </p:txBody>
      </p:sp>
      <p:sp>
        <p:nvSpPr>
          <p:cNvPr id="3" name="副标题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zh-CN" altLang="en-US"/>
              <a:t>单击此处编辑母版副标题样式</a:t>
            </a:r>
          </a:p>
        </p:txBody>
      </p:sp>
      <p:sp>
        <p:nvSpPr>
          <p:cNvPr id="4" name="页脚占位符 3"/>
          <p:cNvSpPr>
            <a:spLocks noGrp="1"/>
          </p:cNvSpPr>
          <p:nvPr>
            <p:ph type="ftr" sz="quarter" idx="10"/>
          </p:nvPr>
        </p:nvSpPr>
        <p:spPr/>
        <p:txBody>
          <a:bodyPr/>
          <a:lstStyle>
            <a:lvl1pPr>
              <a:defRPr/>
            </a:lvl1pPr>
          </a:lstStyle>
          <a:p>
            <a:r>
              <a:rPr lang="en-US" altLang="zh-CN"/>
              <a:t>Footer</a:t>
            </a:r>
          </a:p>
        </p:txBody>
      </p:sp>
    </p:spTree>
    <p:extLst>
      <p:ext uri="{BB962C8B-B14F-4D97-AF65-F5344CB8AC3E}">
        <p14:creationId xmlns:p14="http://schemas.microsoft.com/office/powerpoint/2010/main" val="1339874092"/>
      </p:ext>
    </p:extLst>
  </p:cSld>
  <p:clrMapOvr>
    <a:masterClrMapping/>
  </p:clrMapOvr>
</p:sldLayout>
</file>

<file path=ppt/slideLayouts/slideLayout431.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页脚占位符 3"/>
          <p:cNvSpPr>
            <a:spLocks noGrp="1"/>
          </p:cNvSpPr>
          <p:nvPr>
            <p:ph type="ftr" sz="quarter" idx="10"/>
          </p:nvPr>
        </p:nvSpPr>
        <p:spPr/>
        <p:txBody>
          <a:bodyPr/>
          <a:lstStyle>
            <a:lvl1pPr>
              <a:defRPr/>
            </a:lvl1pPr>
          </a:lstStyle>
          <a:p>
            <a:r>
              <a:rPr lang="en-US" altLang="zh-CN"/>
              <a:t>Footer</a:t>
            </a:r>
          </a:p>
        </p:txBody>
      </p:sp>
    </p:spTree>
    <p:extLst>
      <p:ext uri="{BB962C8B-B14F-4D97-AF65-F5344CB8AC3E}">
        <p14:creationId xmlns:p14="http://schemas.microsoft.com/office/powerpoint/2010/main" val="3454423496"/>
      </p:ext>
    </p:extLst>
  </p:cSld>
  <p:clrMapOvr>
    <a:masterClrMapping/>
  </p:clrMapOvr>
</p:sldLayout>
</file>

<file path=ppt/slideLayouts/slideLayout432.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963613" y="4406900"/>
            <a:ext cx="10363200" cy="1362075"/>
          </a:xfrm>
        </p:spPr>
        <p:txBody>
          <a:bodyPr anchor="t"/>
          <a:lstStyle>
            <a:lvl1pPr algn="l">
              <a:defRPr sz="4000" b="1" cap="all"/>
            </a:lvl1pPr>
          </a:lstStyle>
          <a:p>
            <a:r>
              <a:rPr lang="zh-CN" altLang="en-US"/>
              <a:t>单击此处编辑母版标题样式</a:t>
            </a:r>
          </a:p>
        </p:txBody>
      </p:sp>
      <p:sp>
        <p:nvSpPr>
          <p:cNvPr id="3" name="文本占位符 2"/>
          <p:cNvSpPr>
            <a:spLocks noGrp="1"/>
          </p:cNvSpPr>
          <p:nvPr>
            <p:ph type="body" idx="1"/>
          </p:nvPr>
        </p:nvSpPr>
        <p:spPr>
          <a:xfrm>
            <a:off x="963613"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CN" altLang="en-US"/>
              <a:t>单击此处编辑母版文本样式</a:t>
            </a:r>
          </a:p>
        </p:txBody>
      </p:sp>
      <p:sp>
        <p:nvSpPr>
          <p:cNvPr id="4" name="页脚占位符 3"/>
          <p:cNvSpPr>
            <a:spLocks noGrp="1"/>
          </p:cNvSpPr>
          <p:nvPr>
            <p:ph type="ftr" sz="quarter" idx="10"/>
          </p:nvPr>
        </p:nvSpPr>
        <p:spPr/>
        <p:txBody>
          <a:bodyPr/>
          <a:lstStyle>
            <a:lvl1pPr>
              <a:defRPr/>
            </a:lvl1pPr>
          </a:lstStyle>
          <a:p>
            <a:r>
              <a:rPr lang="en-US" altLang="zh-CN"/>
              <a:t>Footer</a:t>
            </a:r>
          </a:p>
        </p:txBody>
      </p:sp>
    </p:spTree>
    <p:extLst>
      <p:ext uri="{BB962C8B-B14F-4D97-AF65-F5344CB8AC3E}">
        <p14:creationId xmlns:p14="http://schemas.microsoft.com/office/powerpoint/2010/main" val="732272599"/>
      </p:ext>
    </p:extLst>
  </p:cSld>
  <p:clrMapOvr>
    <a:masterClrMapping/>
  </p:clrMapOvr>
</p:sldLayout>
</file>

<file path=ppt/slideLayouts/slideLayout433.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609600" y="1600200"/>
            <a:ext cx="54102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6172200" y="1600200"/>
            <a:ext cx="54102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页脚占位符 4"/>
          <p:cNvSpPr>
            <a:spLocks noGrp="1"/>
          </p:cNvSpPr>
          <p:nvPr>
            <p:ph type="ftr" sz="quarter" idx="10"/>
          </p:nvPr>
        </p:nvSpPr>
        <p:spPr/>
        <p:txBody>
          <a:bodyPr/>
          <a:lstStyle>
            <a:lvl1pPr>
              <a:defRPr/>
            </a:lvl1pPr>
          </a:lstStyle>
          <a:p>
            <a:r>
              <a:rPr lang="en-US" altLang="zh-CN"/>
              <a:t>Footer</a:t>
            </a:r>
          </a:p>
        </p:txBody>
      </p:sp>
    </p:spTree>
    <p:extLst>
      <p:ext uri="{BB962C8B-B14F-4D97-AF65-F5344CB8AC3E}">
        <p14:creationId xmlns:p14="http://schemas.microsoft.com/office/powerpoint/2010/main" val="2281564240"/>
      </p:ext>
    </p:extLst>
  </p:cSld>
  <p:clrMapOvr>
    <a:masterClrMapping/>
  </p:clrMapOvr>
</p:sldLayout>
</file>

<file path=ppt/slideLayouts/slideLayout434.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lvl1pPr>
              <a:defRPr/>
            </a:lvl1pPr>
          </a:lstStyle>
          <a:p>
            <a:r>
              <a:rPr lang="zh-CN" altLang="en-US"/>
              <a:t>单击此处编辑母版标题样式</a:t>
            </a:r>
          </a:p>
        </p:txBody>
      </p:sp>
      <p:sp>
        <p:nvSpPr>
          <p:cNvPr id="3" name="文本占位符 2"/>
          <p:cNvSpPr>
            <a:spLocks noGrp="1"/>
          </p:cNvSpPr>
          <p:nvPr>
            <p:ph type="body" idx="1"/>
          </p:nvPr>
        </p:nvSpPr>
        <p:spPr>
          <a:xfrm>
            <a:off x="609600" y="1535113"/>
            <a:ext cx="53863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609600" y="2174875"/>
            <a:ext cx="53863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6192838" y="1535113"/>
            <a:ext cx="5389562"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6192838" y="2174875"/>
            <a:ext cx="5389562"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页脚占位符 6"/>
          <p:cNvSpPr>
            <a:spLocks noGrp="1"/>
          </p:cNvSpPr>
          <p:nvPr>
            <p:ph type="ftr" sz="quarter" idx="10"/>
          </p:nvPr>
        </p:nvSpPr>
        <p:spPr/>
        <p:txBody>
          <a:bodyPr/>
          <a:lstStyle>
            <a:lvl1pPr>
              <a:defRPr/>
            </a:lvl1pPr>
          </a:lstStyle>
          <a:p>
            <a:r>
              <a:rPr lang="en-US" altLang="zh-CN"/>
              <a:t>Footer</a:t>
            </a:r>
          </a:p>
        </p:txBody>
      </p:sp>
    </p:spTree>
    <p:extLst>
      <p:ext uri="{BB962C8B-B14F-4D97-AF65-F5344CB8AC3E}">
        <p14:creationId xmlns:p14="http://schemas.microsoft.com/office/powerpoint/2010/main" val="3675158438"/>
      </p:ext>
    </p:extLst>
  </p:cSld>
  <p:clrMapOvr>
    <a:masterClrMapping/>
  </p:clrMapOvr>
</p:sldLayout>
</file>

<file path=ppt/slideLayouts/slideLayout435.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页脚占位符 2"/>
          <p:cNvSpPr>
            <a:spLocks noGrp="1"/>
          </p:cNvSpPr>
          <p:nvPr>
            <p:ph type="ftr" sz="quarter" idx="10"/>
          </p:nvPr>
        </p:nvSpPr>
        <p:spPr/>
        <p:txBody>
          <a:bodyPr/>
          <a:lstStyle>
            <a:lvl1pPr>
              <a:defRPr/>
            </a:lvl1pPr>
          </a:lstStyle>
          <a:p>
            <a:r>
              <a:rPr lang="en-US" altLang="zh-CN"/>
              <a:t>Footer</a:t>
            </a:r>
          </a:p>
        </p:txBody>
      </p:sp>
    </p:spTree>
    <p:extLst>
      <p:ext uri="{BB962C8B-B14F-4D97-AF65-F5344CB8AC3E}">
        <p14:creationId xmlns:p14="http://schemas.microsoft.com/office/powerpoint/2010/main" val="439500934"/>
      </p:ext>
    </p:extLst>
  </p:cSld>
  <p:clrMapOvr>
    <a:masterClrMapping/>
  </p:clrMapOvr>
</p:sldLayout>
</file>

<file path=ppt/slideLayouts/slideLayout436.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页脚占位符 1"/>
          <p:cNvSpPr>
            <a:spLocks noGrp="1"/>
          </p:cNvSpPr>
          <p:nvPr>
            <p:ph type="ftr" sz="quarter" idx="10"/>
          </p:nvPr>
        </p:nvSpPr>
        <p:spPr/>
        <p:txBody>
          <a:bodyPr/>
          <a:lstStyle>
            <a:lvl1pPr>
              <a:defRPr/>
            </a:lvl1pPr>
          </a:lstStyle>
          <a:p>
            <a:r>
              <a:rPr lang="en-US" altLang="zh-CN"/>
              <a:t>Footer</a:t>
            </a:r>
          </a:p>
        </p:txBody>
      </p:sp>
    </p:spTree>
    <p:extLst>
      <p:ext uri="{BB962C8B-B14F-4D97-AF65-F5344CB8AC3E}">
        <p14:creationId xmlns:p14="http://schemas.microsoft.com/office/powerpoint/2010/main" val="4170261186"/>
      </p:ext>
    </p:extLst>
  </p:cSld>
  <p:clrMapOvr>
    <a:masterClrMapping/>
  </p:clrMapOvr>
</p:sldLayout>
</file>

<file path=ppt/slideLayouts/slideLayout437.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609600" y="273050"/>
            <a:ext cx="4011613" cy="1162050"/>
          </a:xfrm>
        </p:spPr>
        <p:txBody>
          <a:bodyPr anchor="b"/>
          <a:lstStyle>
            <a:lvl1pPr algn="l">
              <a:defRPr sz="2000" b="1"/>
            </a:lvl1pPr>
          </a:lstStyle>
          <a:p>
            <a:r>
              <a:rPr lang="zh-CN" altLang="en-US"/>
              <a:t>单击此处编辑母版标题样式</a:t>
            </a:r>
          </a:p>
        </p:txBody>
      </p:sp>
      <p:sp>
        <p:nvSpPr>
          <p:cNvPr id="3" name="内容占位符 2"/>
          <p:cNvSpPr>
            <a:spLocks noGrp="1"/>
          </p:cNvSpPr>
          <p:nvPr>
            <p:ph idx="1"/>
          </p:nvPr>
        </p:nvSpPr>
        <p:spPr>
          <a:xfrm>
            <a:off x="4767263" y="273050"/>
            <a:ext cx="681513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609600" y="1435100"/>
            <a:ext cx="40116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p>
        </p:txBody>
      </p:sp>
      <p:sp>
        <p:nvSpPr>
          <p:cNvPr id="5" name="页脚占位符 4"/>
          <p:cNvSpPr>
            <a:spLocks noGrp="1"/>
          </p:cNvSpPr>
          <p:nvPr>
            <p:ph type="ftr" sz="quarter" idx="10"/>
          </p:nvPr>
        </p:nvSpPr>
        <p:spPr/>
        <p:txBody>
          <a:bodyPr/>
          <a:lstStyle>
            <a:lvl1pPr>
              <a:defRPr/>
            </a:lvl1pPr>
          </a:lstStyle>
          <a:p>
            <a:r>
              <a:rPr lang="en-US" altLang="zh-CN"/>
              <a:t>Footer</a:t>
            </a:r>
          </a:p>
        </p:txBody>
      </p:sp>
    </p:spTree>
    <p:extLst>
      <p:ext uri="{BB962C8B-B14F-4D97-AF65-F5344CB8AC3E}">
        <p14:creationId xmlns:p14="http://schemas.microsoft.com/office/powerpoint/2010/main" val="3816108453"/>
      </p:ext>
    </p:extLst>
  </p:cSld>
  <p:clrMapOvr>
    <a:masterClrMapping/>
  </p:clrMapOvr>
</p:sldLayout>
</file>

<file path=ppt/slideLayouts/slideLayout438.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2389188" y="4800600"/>
            <a:ext cx="7315200" cy="566738"/>
          </a:xfrm>
        </p:spPr>
        <p:txBody>
          <a:bodyPr anchor="b"/>
          <a:lstStyle>
            <a:lvl1pPr algn="l">
              <a:defRPr sz="2000" b="1"/>
            </a:lvl1pPr>
          </a:lstStyle>
          <a:p>
            <a:r>
              <a:rPr lang="zh-CN" altLang="en-US"/>
              <a:t>单击此处编辑母版标题样式</a:t>
            </a:r>
          </a:p>
        </p:txBody>
      </p:sp>
      <p:sp>
        <p:nvSpPr>
          <p:cNvPr id="3" name="图片占位符 2"/>
          <p:cNvSpPr>
            <a:spLocks noGrp="1"/>
          </p:cNvSpPr>
          <p:nvPr>
            <p:ph type="pic" idx="1"/>
          </p:nvPr>
        </p:nvSpPr>
        <p:spPr>
          <a:xfrm>
            <a:off x="2389188"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2389188"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p>
        </p:txBody>
      </p:sp>
      <p:sp>
        <p:nvSpPr>
          <p:cNvPr id="5" name="页脚占位符 4"/>
          <p:cNvSpPr>
            <a:spLocks noGrp="1"/>
          </p:cNvSpPr>
          <p:nvPr>
            <p:ph type="ftr" sz="quarter" idx="10"/>
          </p:nvPr>
        </p:nvSpPr>
        <p:spPr/>
        <p:txBody>
          <a:bodyPr/>
          <a:lstStyle>
            <a:lvl1pPr>
              <a:defRPr/>
            </a:lvl1pPr>
          </a:lstStyle>
          <a:p>
            <a:r>
              <a:rPr lang="en-US" altLang="zh-CN"/>
              <a:t>Footer</a:t>
            </a:r>
          </a:p>
        </p:txBody>
      </p:sp>
    </p:spTree>
    <p:extLst>
      <p:ext uri="{BB962C8B-B14F-4D97-AF65-F5344CB8AC3E}">
        <p14:creationId xmlns:p14="http://schemas.microsoft.com/office/powerpoint/2010/main" val="4064368844"/>
      </p:ext>
    </p:extLst>
  </p:cSld>
  <p:clrMapOvr>
    <a:masterClrMapping/>
  </p:clrMapOvr>
</p:sldLayout>
</file>

<file path=ppt/slideLayouts/slideLayout439.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页脚占位符 3"/>
          <p:cNvSpPr>
            <a:spLocks noGrp="1"/>
          </p:cNvSpPr>
          <p:nvPr>
            <p:ph type="ftr" sz="quarter" idx="10"/>
          </p:nvPr>
        </p:nvSpPr>
        <p:spPr/>
        <p:txBody>
          <a:bodyPr/>
          <a:lstStyle>
            <a:lvl1pPr>
              <a:defRPr/>
            </a:lvl1pPr>
          </a:lstStyle>
          <a:p>
            <a:r>
              <a:rPr lang="en-US" altLang="zh-CN"/>
              <a:t>Footer</a:t>
            </a:r>
          </a:p>
        </p:txBody>
      </p:sp>
    </p:spTree>
    <p:extLst>
      <p:ext uri="{BB962C8B-B14F-4D97-AF65-F5344CB8AC3E}">
        <p14:creationId xmlns:p14="http://schemas.microsoft.com/office/powerpoint/2010/main" val="1208758125"/>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912225" y="0"/>
            <a:ext cx="2816225" cy="6218238"/>
          </a:xfr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458788" y="0"/>
            <a:ext cx="8301037" cy="6218238"/>
          </a:xfr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页脚占位符 3"/>
          <p:cNvSpPr>
            <a:spLocks noGrp="1"/>
          </p:cNvSpPr>
          <p:nvPr>
            <p:ph type="ftr" sz="quarter" idx="10"/>
          </p:nvPr>
        </p:nvSpPr>
        <p:spPr/>
        <p:txBody>
          <a:bodyPr/>
          <a:lstStyle>
            <a:lvl1pPr>
              <a:defRPr/>
            </a:lvl1pPr>
          </a:lstStyle>
          <a:p>
            <a:r>
              <a:rPr lang="en-US" altLang="zh-CN"/>
              <a:t>Footer</a:t>
            </a:r>
          </a:p>
        </p:txBody>
      </p:sp>
    </p:spTree>
    <p:extLst>
      <p:ext uri="{BB962C8B-B14F-4D97-AF65-F5344CB8AC3E}">
        <p14:creationId xmlns:p14="http://schemas.microsoft.com/office/powerpoint/2010/main" val="402056540"/>
      </p:ext>
    </p:extLst>
  </p:cSld>
  <p:clrMapOvr>
    <a:masterClrMapping/>
  </p:clrMapOvr>
</p:sldLayout>
</file>

<file path=ppt/slideLayouts/slideLayout440.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839200" y="274638"/>
            <a:ext cx="2743200" cy="5851525"/>
          </a:xfr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609600" y="274638"/>
            <a:ext cx="8077200" cy="5851525"/>
          </a:xfr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页脚占位符 3"/>
          <p:cNvSpPr>
            <a:spLocks noGrp="1"/>
          </p:cNvSpPr>
          <p:nvPr>
            <p:ph type="ftr" sz="quarter" idx="10"/>
          </p:nvPr>
        </p:nvSpPr>
        <p:spPr/>
        <p:txBody>
          <a:bodyPr/>
          <a:lstStyle>
            <a:lvl1pPr>
              <a:defRPr/>
            </a:lvl1pPr>
          </a:lstStyle>
          <a:p>
            <a:r>
              <a:rPr lang="en-US" altLang="zh-CN"/>
              <a:t>Footer</a:t>
            </a:r>
          </a:p>
        </p:txBody>
      </p:sp>
    </p:spTree>
    <p:extLst>
      <p:ext uri="{BB962C8B-B14F-4D97-AF65-F5344CB8AC3E}">
        <p14:creationId xmlns:p14="http://schemas.microsoft.com/office/powerpoint/2010/main" val="3815167137"/>
      </p:ext>
    </p:extLst>
  </p:cSld>
  <p:clrMapOvr>
    <a:masterClrMapping/>
  </p:clrMapOvr>
</p:sldLayout>
</file>

<file path=ppt/slideLayouts/slideLayout44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914400" y="2130425"/>
            <a:ext cx="10363200" cy="1470025"/>
          </a:xfrm>
        </p:spPr>
        <p:txBody>
          <a:bodyPr/>
          <a:lstStyle/>
          <a:p>
            <a:r>
              <a:rPr lang="zh-CN" altLang="en-US"/>
              <a:t>单击此处编辑母版标题样式</a:t>
            </a:r>
          </a:p>
        </p:txBody>
      </p:sp>
      <p:sp>
        <p:nvSpPr>
          <p:cNvPr id="3" name="副标题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zh-CN" altLang="en-US"/>
              <a:t>单击此处编辑母版副标题样式</a:t>
            </a:r>
          </a:p>
        </p:txBody>
      </p:sp>
      <p:sp>
        <p:nvSpPr>
          <p:cNvPr id="4" name="页脚占位符 3"/>
          <p:cNvSpPr>
            <a:spLocks noGrp="1"/>
          </p:cNvSpPr>
          <p:nvPr>
            <p:ph type="ftr" sz="quarter" idx="10"/>
          </p:nvPr>
        </p:nvSpPr>
        <p:spPr/>
        <p:txBody>
          <a:bodyPr/>
          <a:lstStyle>
            <a:lvl1pPr>
              <a:defRPr/>
            </a:lvl1pPr>
          </a:lstStyle>
          <a:p>
            <a:r>
              <a:rPr lang="en-US" altLang="zh-CN"/>
              <a:t>Footer</a:t>
            </a:r>
          </a:p>
        </p:txBody>
      </p:sp>
    </p:spTree>
    <p:extLst>
      <p:ext uri="{BB962C8B-B14F-4D97-AF65-F5344CB8AC3E}">
        <p14:creationId xmlns:p14="http://schemas.microsoft.com/office/powerpoint/2010/main" val="1202864271"/>
      </p:ext>
    </p:extLst>
  </p:cSld>
  <p:clrMapOvr>
    <a:masterClrMapping/>
  </p:clrMapOvr>
</p:sldLayout>
</file>

<file path=ppt/slideLayouts/slideLayout44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页脚占位符 3"/>
          <p:cNvSpPr>
            <a:spLocks noGrp="1"/>
          </p:cNvSpPr>
          <p:nvPr>
            <p:ph type="ftr" sz="quarter" idx="10"/>
          </p:nvPr>
        </p:nvSpPr>
        <p:spPr/>
        <p:txBody>
          <a:bodyPr/>
          <a:lstStyle>
            <a:lvl1pPr>
              <a:defRPr/>
            </a:lvl1pPr>
          </a:lstStyle>
          <a:p>
            <a:r>
              <a:rPr lang="en-US" altLang="zh-CN"/>
              <a:t>Footer</a:t>
            </a:r>
          </a:p>
        </p:txBody>
      </p:sp>
    </p:spTree>
    <p:extLst>
      <p:ext uri="{BB962C8B-B14F-4D97-AF65-F5344CB8AC3E}">
        <p14:creationId xmlns:p14="http://schemas.microsoft.com/office/powerpoint/2010/main" val="641424529"/>
      </p:ext>
    </p:extLst>
  </p:cSld>
  <p:clrMapOvr>
    <a:masterClrMapping/>
  </p:clrMapOvr>
</p:sldLayout>
</file>

<file path=ppt/slideLayouts/slideLayout44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963613" y="4406900"/>
            <a:ext cx="10363200" cy="1362075"/>
          </a:xfrm>
        </p:spPr>
        <p:txBody>
          <a:bodyPr anchor="t"/>
          <a:lstStyle>
            <a:lvl1pPr algn="l">
              <a:defRPr sz="4000" b="1" cap="all"/>
            </a:lvl1pPr>
          </a:lstStyle>
          <a:p>
            <a:r>
              <a:rPr lang="zh-CN" altLang="en-US"/>
              <a:t>单击此处编辑母版标题样式</a:t>
            </a:r>
          </a:p>
        </p:txBody>
      </p:sp>
      <p:sp>
        <p:nvSpPr>
          <p:cNvPr id="3" name="文本占位符 2"/>
          <p:cNvSpPr>
            <a:spLocks noGrp="1"/>
          </p:cNvSpPr>
          <p:nvPr>
            <p:ph type="body" idx="1"/>
          </p:nvPr>
        </p:nvSpPr>
        <p:spPr>
          <a:xfrm>
            <a:off x="963613"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CN" altLang="en-US"/>
              <a:t>单击此处编辑母版文本样式</a:t>
            </a:r>
          </a:p>
        </p:txBody>
      </p:sp>
      <p:sp>
        <p:nvSpPr>
          <p:cNvPr id="4" name="页脚占位符 3"/>
          <p:cNvSpPr>
            <a:spLocks noGrp="1"/>
          </p:cNvSpPr>
          <p:nvPr>
            <p:ph type="ftr" sz="quarter" idx="10"/>
          </p:nvPr>
        </p:nvSpPr>
        <p:spPr/>
        <p:txBody>
          <a:bodyPr/>
          <a:lstStyle>
            <a:lvl1pPr>
              <a:defRPr/>
            </a:lvl1pPr>
          </a:lstStyle>
          <a:p>
            <a:r>
              <a:rPr lang="en-US" altLang="zh-CN"/>
              <a:t>Footer</a:t>
            </a:r>
          </a:p>
        </p:txBody>
      </p:sp>
    </p:spTree>
    <p:extLst>
      <p:ext uri="{BB962C8B-B14F-4D97-AF65-F5344CB8AC3E}">
        <p14:creationId xmlns:p14="http://schemas.microsoft.com/office/powerpoint/2010/main" val="3002791852"/>
      </p:ext>
    </p:extLst>
  </p:cSld>
  <p:clrMapOvr>
    <a:masterClrMapping/>
  </p:clrMapOvr>
</p:sldLayout>
</file>

<file path=ppt/slideLayouts/slideLayout44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463550" y="1279525"/>
            <a:ext cx="5556250" cy="493871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6172200" y="1279525"/>
            <a:ext cx="5556250" cy="493871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页脚占位符 4"/>
          <p:cNvSpPr>
            <a:spLocks noGrp="1"/>
          </p:cNvSpPr>
          <p:nvPr>
            <p:ph type="ftr" sz="quarter" idx="10"/>
          </p:nvPr>
        </p:nvSpPr>
        <p:spPr/>
        <p:txBody>
          <a:bodyPr/>
          <a:lstStyle>
            <a:lvl1pPr>
              <a:defRPr/>
            </a:lvl1pPr>
          </a:lstStyle>
          <a:p>
            <a:r>
              <a:rPr lang="en-US" altLang="zh-CN"/>
              <a:t>Footer</a:t>
            </a:r>
          </a:p>
        </p:txBody>
      </p:sp>
    </p:spTree>
    <p:extLst>
      <p:ext uri="{BB962C8B-B14F-4D97-AF65-F5344CB8AC3E}">
        <p14:creationId xmlns:p14="http://schemas.microsoft.com/office/powerpoint/2010/main" val="2634189871"/>
      </p:ext>
    </p:extLst>
  </p:cSld>
  <p:clrMapOvr>
    <a:masterClrMapping/>
  </p:clrMapOvr>
</p:sldLayout>
</file>

<file path=ppt/slideLayouts/slideLayout44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p:spPr>
        <p:txBody>
          <a:bodyPr/>
          <a:lstStyle>
            <a:lvl1pPr>
              <a:defRPr/>
            </a:lvl1pPr>
          </a:lstStyle>
          <a:p>
            <a:r>
              <a:rPr lang="zh-CN" altLang="en-US"/>
              <a:t>单击此处编辑母版标题样式</a:t>
            </a:r>
          </a:p>
        </p:txBody>
      </p:sp>
      <p:sp>
        <p:nvSpPr>
          <p:cNvPr id="3" name="文本占位符 2"/>
          <p:cNvSpPr>
            <a:spLocks noGrp="1"/>
          </p:cNvSpPr>
          <p:nvPr>
            <p:ph type="body" idx="1"/>
          </p:nvPr>
        </p:nvSpPr>
        <p:spPr>
          <a:xfrm>
            <a:off x="609600" y="1535113"/>
            <a:ext cx="53863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609600" y="2174875"/>
            <a:ext cx="53863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6192838" y="1535113"/>
            <a:ext cx="5389562"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6192838" y="2174875"/>
            <a:ext cx="5389562"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页脚占位符 6"/>
          <p:cNvSpPr>
            <a:spLocks noGrp="1"/>
          </p:cNvSpPr>
          <p:nvPr>
            <p:ph type="ftr" sz="quarter" idx="10"/>
          </p:nvPr>
        </p:nvSpPr>
        <p:spPr/>
        <p:txBody>
          <a:bodyPr/>
          <a:lstStyle>
            <a:lvl1pPr>
              <a:defRPr/>
            </a:lvl1pPr>
          </a:lstStyle>
          <a:p>
            <a:r>
              <a:rPr lang="en-US" altLang="zh-CN"/>
              <a:t>Footer</a:t>
            </a:r>
          </a:p>
        </p:txBody>
      </p:sp>
    </p:spTree>
    <p:extLst>
      <p:ext uri="{BB962C8B-B14F-4D97-AF65-F5344CB8AC3E}">
        <p14:creationId xmlns:p14="http://schemas.microsoft.com/office/powerpoint/2010/main" val="1024919679"/>
      </p:ext>
    </p:extLst>
  </p:cSld>
  <p:clrMapOvr>
    <a:masterClrMapping/>
  </p:clrMapOvr>
</p:sldLayout>
</file>

<file path=ppt/slideLayouts/slideLayout44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页脚占位符 2"/>
          <p:cNvSpPr>
            <a:spLocks noGrp="1"/>
          </p:cNvSpPr>
          <p:nvPr>
            <p:ph type="ftr" sz="quarter" idx="10"/>
          </p:nvPr>
        </p:nvSpPr>
        <p:spPr/>
        <p:txBody>
          <a:bodyPr/>
          <a:lstStyle>
            <a:lvl1pPr>
              <a:defRPr/>
            </a:lvl1pPr>
          </a:lstStyle>
          <a:p>
            <a:r>
              <a:rPr lang="en-US" altLang="zh-CN"/>
              <a:t>Footer</a:t>
            </a:r>
          </a:p>
        </p:txBody>
      </p:sp>
    </p:spTree>
    <p:extLst>
      <p:ext uri="{BB962C8B-B14F-4D97-AF65-F5344CB8AC3E}">
        <p14:creationId xmlns:p14="http://schemas.microsoft.com/office/powerpoint/2010/main" val="1374674590"/>
      </p:ext>
    </p:extLst>
  </p:cSld>
  <p:clrMapOvr>
    <a:masterClrMapping/>
  </p:clrMapOvr>
</p:sldLayout>
</file>

<file path=ppt/slideLayouts/slideLayout44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页脚占位符 1"/>
          <p:cNvSpPr>
            <a:spLocks noGrp="1"/>
          </p:cNvSpPr>
          <p:nvPr>
            <p:ph type="ftr" sz="quarter" idx="10"/>
          </p:nvPr>
        </p:nvSpPr>
        <p:spPr/>
        <p:txBody>
          <a:bodyPr/>
          <a:lstStyle>
            <a:lvl1pPr>
              <a:defRPr/>
            </a:lvl1pPr>
          </a:lstStyle>
          <a:p>
            <a:r>
              <a:rPr lang="en-US" altLang="zh-CN"/>
              <a:t>Footer</a:t>
            </a:r>
          </a:p>
        </p:txBody>
      </p:sp>
    </p:spTree>
    <p:extLst>
      <p:ext uri="{BB962C8B-B14F-4D97-AF65-F5344CB8AC3E}">
        <p14:creationId xmlns:p14="http://schemas.microsoft.com/office/powerpoint/2010/main" val="1196429069"/>
      </p:ext>
    </p:extLst>
  </p:cSld>
  <p:clrMapOvr>
    <a:masterClrMapping/>
  </p:clrMapOvr>
</p:sldLayout>
</file>

<file path=ppt/slideLayouts/slideLayout44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609600" y="273050"/>
            <a:ext cx="4011613" cy="1162050"/>
          </a:xfrm>
        </p:spPr>
        <p:txBody>
          <a:bodyPr anchor="b"/>
          <a:lstStyle>
            <a:lvl1pPr algn="l">
              <a:defRPr sz="2000" b="1"/>
            </a:lvl1pPr>
          </a:lstStyle>
          <a:p>
            <a:r>
              <a:rPr lang="zh-CN" altLang="en-US"/>
              <a:t>单击此处编辑母版标题样式</a:t>
            </a:r>
          </a:p>
        </p:txBody>
      </p:sp>
      <p:sp>
        <p:nvSpPr>
          <p:cNvPr id="3" name="内容占位符 2"/>
          <p:cNvSpPr>
            <a:spLocks noGrp="1"/>
          </p:cNvSpPr>
          <p:nvPr>
            <p:ph idx="1"/>
          </p:nvPr>
        </p:nvSpPr>
        <p:spPr>
          <a:xfrm>
            <a:off x="4767263" y="273050"/>
            <a:ext cx="681513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609600" y="1435100"/>
            <a:ext cx="40116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p>
        </p:txBody>
      </p:sp>
      <p:sp>
        <p:nvSpPr>
          <p:cNvPr id="5" name="页脚占位符 4"/>
          <p:cNvSpPr>
            <a:spLocks noGrp="1"/>
          </p:cNvSpPr>
          <p:nvPr>
            <p:ph type="ftr" sz="quarter" idx="10"/>
          </p:nvPr>
        </p:nvSpPr>
        <p:spPr/>
        <p:txBody>
          <a:bodyPr/>
          <a:lstStyle>
            <a:lvl1pPr>
              <a:defRPr/>
            </a:lvl1pPr>
          </a:lstStyle>
          <a:p>
            <a:r>
              <a:rPr lang="en-US" altLang="zh-CN"/>
              <a:t>Footer</a:t>
            </a:r>
          </a:p>
        </p:txBody>
      </p:sp>
    </p:spTree>
    <p:extLst>
      <p:ext uri="{BB962C8B-B14F-4D97-AF65-F5344CB8AC3E}">
        <p14:creationId xmlns:p14="http://schemas.microsoft.com/office/powerpoint/2010/main" val="2008751343"/>
      </p:ext>
    </p:extLst>
  </p:cSld>
  <p:clrMapOvr>
    <a:masterClrMapping/>
  </p:clrMapOvr>
</p:sldLayout>
</file>

<file path=ppt/slideLayouts/slideLayout44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2389188" y="4800600"/>
            <a:ext cx="7315200" cy="566738"/>
          </a:xfrm>
        </p:spPr>
        <p:txBody>
          <a:bodyPr anchor="b"/>
          <a:lstStyle>
            <a:lvl1pPr algn="l">
              <a:defRPr sz="2000" b="1"/>
            </a:lvl1pPr>
          </a:lstStyle>
          <a:p>
            <a:r>
              <a:rPr lang="zh-CN" altLang="en-US"/>
              <a:t>单击此处编辑母版标题样式</a:t>
            </a:r>
          </a:p>
        </p:txBody>
      </p:sp>
      <p:sp>
        <p:nvSpPr>
          <p:cNvPr id="3" name="图片占位符 2"/>
          <p:cNvSpPr>
            <a:spLocks noGrp="1"/>
          </p:cNvSpPr>
          <p:nvPr>
            <p:ph type="pic" idx="1"/>
          </p:nvPr>
        </p:nvSpPr>
        <p:spPr>
          <a:xfrm>
            <a:off x="2389188"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2389188"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p>
        </p:txBody>
      </p:sp>
      <p:sp>
        <p:nvSpPr>
          <p:cNvPr id="5" name="页脚占位符 4"/>
          <p:cNvSpPr>
            <a:spLocks noGrp="1"/>
          </p:cNvSpPr>
          <p:nvPr>
            <p:ph type="ftr" sz="quarter" idx="10"/>
          </p:nvPr>
        </p:nvSpPr>
        <p:spPr/>
        <p:txBody>
          <a:bodyPr/>
          <a:lstStyle>
            <a:lvl1pPr>
              <a:defRPr/>
            </a:lvl1pPr>
          </a:lstStyle>
          <a:p>
            <a:r>
              <a:rPr lang="en-US" altLang="zh-CN"/>
              <a:t>Footer</a:t>
            </a:r>
          </a:p>
        </p:txBody>
      </p:sp>
    </p:spTree>
    <p:extLst>
      <p:ext uri="{BB962C8B-B14F-4D97-AF65-F5344CB8AC3E}">
        <p14:creationId xmlns:p14="http://schemas.microsoft.com/office/powerpoint/2010/main" val="1417905593"/>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showMasterSp="0" type="title" preserve="1">
  <p:cSld name="标题幻灯片">
    <p:bg>
      <p:bgPr>
        <a:solidFill>
          <a:srgbClr val="FFFFFF"/>
        </a:solidFill>
        <a:effectLst/>
      </p:bgPr>
    </p:bg>
    <p:spTree>
      <p:nvGrpSpPr>
        <p:cNvPr id="1" name=""/>
        <p:cNvGrpSpPr/>
        <p:nvPr/>
      </p:nvGrpSpPr>
      <p:grpSpPr>
        <a:xfrm>
          <a:off x="0" y="0"/>
          <a:ext cx="0" cy="0"/>
          <a:chOff x="0" y="0"/>
          <a:chExt cx="0" cy="0"/>
        </a:xfrm>
      </p:grpSpPr>
      <p:sp>
        <p:nvSpPr>
          <p:cNvPr id="65078" name="Title 1"/>
          <p:cNvSpPr>
            <a:spLocks noGrp="1" noChangeArrowheads="1"/>
          </p:cNvSpPr>
          <p:nvPr>
            <p:ph type="ctrTitle"/>
          </p:nvPr>
        </p:nvSpPr>
        <p:spPr>
          <a:xfrm>
            <a:off x="3556000" y="2362200"/>
            <a:ext cx="8229600" cy="1238250"/>
          </a:xfrm>
        </p:spPr>
        <p:txBody>
          <a:bodyPr anchor="t"/>
          <a:lstStyle>
            <a:lvl1pPr>
              <a:defRPr/>
            </a:lvl1pPr>
          </a:lstStyle>
          <a:p>
            <a:pPr lvl="0"/>
            <a:r>
              <a:rPr lang="en-US" noProof="0"/>
              <a:t>Click to edit Master title style</a:t>
            </a:r>
          </a:p>
        </p:txBody>
      </p:sp>
      <p:sp>
        <p:nvSpPr>
          <p:cNvPr id="65079" name="Subtitle 2"/>
          <p:cNvSpPr>
            <a:spLocks noGrp="1" noChangeArrowheads="1"/>
          </p:cNvSpPr>
          <p:nvPr>
            <p:ph type="subTitle" idx="1"/>
          </p:nvPr>
        </p:nvSpPr>
        <p:spPr>
          <a:xfrm>
            <a:off x="4978400" y="3733800"/>
            <a:ext cx="5689600" cy="1752600"/>
          </a:xfrm>
        </p:spPr>
        <p:txBody>
          <a:bodyPr/>
          <a:lstStyle>
            <a:lvl1pPr marL="0" indent="0" algn="ctr">
              <a:buFont typeface="Arial" charset="0"/>
              <a:buNone/>
              <a:defRPr/>
            </a:lvl1pPr>
          </a:lstStyle>
          <a:p>
            <a:pPr lvl="0"/>
            <a:r>
              <a:rPr lang="en-US" noProof="0"/>
              <a:t>Click to edit Master subtitle style</a:t>
            </a:r>
          </a:p>
        </p:txBody>
      </p:sp>
      <p:sp>
        <p:nvSpPr>
          <p:cNvPr id="65080" name="Date Placeholder 3"/>
          <p:cNvSpPr>
            <a:spLocks noGrp="1" noChangeArrowheads="1"/>
          </p:cNvSpPr>
          <p:nvPr>
            <p:ph type="dt" sz="half" idx="2"/>
          </p:nvPr>
        </p:nvSpPr>
        <p:spPr>
          <a:xfrm>
            <a:off x="609600" y="6356350"/>
            <a:ext cx="2844800" cy="365125"/>
          </a:xfrm>
        </p:spPr>
        <p:txBody>
          <a:bodyPr/>
          <a:lstStyle>
            <a:lvl1pPr algn="l">
              <a:defRPr/>
            </a:lvl1pPr>
          </a:lstStyle>
          <a:p>
            <a:fld id="{CBCD00A3-4F72-4456-B32B-52E54C51095F}" type="datetime1">
              <a:rPr lang="en-US" altLang="zh-CN"/>
              <a:pPr/>
              <a:t>7/12/2024</a:t>
            </a:fld>
            <a:endParaRPr lang="en-US" altLang="zh-CN"/>
          </a:p>
        </p:txBody>
      </p:sp>
      <p:sp>
        <p:nvSpPr>
          <p:cNvPr id="65081" name="Footer Placeholder 4"/>
          <p:cNvSpPr>
            <a:spLocks noGrp="1" noChangeArrowheads="1"/>
          </p:cNvSpPr>
          <p:nvPr>
            <p:ph type="ftr" sz="quarter" idx="3"/>
          </p:nvPr>
        </p:nvSpPr>
        <p:spPr/>
        <p:txBody>
          <a:bodyPr/>
          <a:lstStyle>
            <a:lvl1pPr>
              <a:defRPr/>
            </a:lvl1pPr>
          </a:lstStyle>
          <a:p>
            <a:r>
              <a:rPr lang="en-US" altLang="zh-CN"/>
              <a:t>Policy Deliberative</a:t>
            </a:r>
          </a:p>
        </p:txBody>
      </p:sp>
      <p:sp>
        <p:nvSpPr>
          <p:cNvPr id="65082" name="Slide Number Placeholder 5"/>
          <p:cNvSpPr>
            <a:spLocks noGrp="1" noChangeArrowheads="1"/>
          </p:cNvSpPr>
          <p:nvPr>
            <p:ph type="sldNum" sz="quarter" idx="4"/>
          </p:nvPr>
        </p:nvSpPr>
        <p:spPr/>
        <p:txBody>
          <a:bodyPr/>
          <a:lstStyle>
            <a:lvl1pPr>
              <a:defRPr/>
            </a:lvl1pPr>
          </a:lstStyle>
          <a:p>
            <a:fld id="{0A6E3CE2-2914-4A64-B019-0F4C21025BA2}" type="slidenum">
              <a:rPr lang="en-US" altLang="zh-CN"/>
              <a:pPr/>
              <a:t>‹#›</a:t>
            </a:fld>
            <a:endParaRPr lang="en-US" altLang="zh-CN"/>
          </a:p>
        </p:txBody>
      </p:sp>
    </p:spTree>
  </p:cSld>
  <p:clrMapOvr>
    <a:overrideClrMapping bg1="lt1" tx1="dk1" bg2="lt2" tx2="dk2" accent1="accent1" accent2="accent2" accent3="accent3" accent4="accent4" accent5="accent5" accent6="accent6" hlink="hlink" folHlink="folHlink"/>
  </p:clrMapOvr>
</p:sldLayout>
</file>

<file path=ppt/slideLayouts/slideLayout45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页脚占位符 3"/>
          <p:cNvSpPr>
            <a:spLocks noGrp="1"/>
          </p:cNvSpPr>
          <p:nvPr>
            <p:ph type="ftr" sz="quarter" idx="10"/>
          </p:nvPr>
        </p:nvSpPr>
        <p:spPr/>
        <p:txBody>
          <a:bodyPr/>
          <a:lstStyle>
            <a:lvl1pPr>
              <a:defRPr/>
            </a:lvl1pPr>
          </a:lstStyle>
          <a:p>
            <a:r>
              <a:rPr lang="en-US" altLang="zh-CN"/>
              <a:t>Footer</a:t>
            </a:r>
          </a:p>
        </p:txBody>
      </p:sp>
    </p:spTree>
    <p:extLst>
      <p:ext uri="{BB962C8B-B14F-4D97-AF65-F5344CB8AC3E}">
        <p14:creationId xmlns:p14="http://schemas.microsoft.com/office/powerpoint/2010/main" val="863916065"/>
      </p:ext>
    </p:extLst>
  </p:cSld>
  <p:clrMapOvr>
    <a:masterClrMapping/>
  </p:clrMapOvr>
</p:sldLayout>
</file>

<file path=ppt/slideLayouts/slideLayout451.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912225" y="0"/>
            <a:ext cx="2816225" cy="6218238"/>
          </a:xfr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458788" y="0"/>
            <a:ext cx="8301037" cy="6218238"/>
          </a:xfr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页脚占位符 3"/>
          <p:cNvSpPr>
            <a:spLocks noGrp="1"/>
          </p:cNvSpPr>
          <p:nvPr>
            <p:ph type="ftr" sz="quarter" idx="10"/>
          </p:nvPr>
        </p:nvSpPr>
        <p:spPr/>
        <p:txBody>
          <a:bodyPr/>
          <a:lstStyle>
            <a:lvl1pPr>
              <a:defRPr/>
            </a:lvl1pPr>
          </a:lstStyle>
          <a:p>
            <a:r>
              <a:rPr lang="en-US" altLang="zh-CN"/>
              <a:t>Footer</a:t>
            </a:r>
          </a:p>
        </p:txBody>
      </p:sp>
    </p:spTree>
    <p:extLst>
      <p:ext uri="{BB962C8B-B14F-4D97-AF65-F5344CB8AC3E}">
        <p14:creationId xmlns:p14="http://schemas.microsoft.com/office/powerpoint/2010/main" val="133702746"/>
      </p:ext>
    </p:extLst>
  </p:cSld>
  <p:clrMapOvr>
    <a:masterClrMapping/>
  </p:clrMapOvr>
</p:sldLayout>
</file>

<file path=ppt/slideLayouts/slideLayout452.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914400" y="2130425"/>
            <a:ext cx="10363200" cy="1470025"/>
          </a:xfrm>
        </p:spPr>
        <p:txBody>
          <a:bodyPr/>
          <a:lstStyle/>
          <a:p>
            <a:r>
              <a:rPr lang="zh-CN" altLang="en-US"/>
              <a:t>单击此处编辑母版标题样式</a:t>
            </a:r>
          </a:p>
        </p:txBody>
      </p:sp>
      <p:sp>
        <p:nvSpPr>
          <p:cNvPr id="3" name="副标题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zh-CN" altLang="en-US"/>
              <a:t>单击此处编辑母版副标题样式</a:t>
            </a:r>
          </a:p>
        </p:txBody>
      </p:sp>
      <p:sp>
        <p:nvSpPr>
          <p:cNvPr id="4" name="页脚占位符 3"/>
          <p:cNvSpPr>
            <a:spLocks noGrp="1"/>
          </p:cNvSpPr>
          <p:nvPr>
            <p:ph type="ftr" sz="quarter" idx="10"/>
          </p:nvPr>
        </p:nvSpPr>
        <p:spPr/>
        <p:txBody>
          <a:bodyPr/>
          <a:lstStyle>
            <a:lvl1pPr>
              <a:defRPr/>
            </a:lvl1pPr>
          </a:lstStyle>
          <a:p>
            <a:r>
              <a:rPr lang="en-US" altLang="zh-CN"/>
              <a:t>Footer</a:t>
            </a:r>
          </a:p>
        </p:txBody>
      </p:sp>
    </p:spTree>
    <p:extLst>
      <p:ext uri="{BB962C8B-B14F-4D97-AF65-F5344CB8AC3E}">
        <p14:creationId xmlns:p14="http://schemas.microsoft.com/office/powerpoint/2010/main" val="1041264348"/>
      </p:ext>
    </p:extLst>
  </p:cSld>
  <p:clrMapOvr>
    <a:masterClrMapping/>
  </p:clrMapOvr>
</p:sldLayout>
</file>

<file path=ppt/slideLayouts/slideLayout453.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页脚占位符 3"/>
          <p:cNvSpPr>
            <a:spLocks noGrp="1"/>
          </p:cNvSpPr>
          <p:nvPr>
            <p:ph type="ftr" sz="quarter" idx="10"/>
          </p:nvPr>
        </p:nvSpPr>
        <p:spPr/>
        <p:txBody>
          <a:bodyPr/>
          <a:lstStyle>
            <a:lvl1pPr>
              <a:defRPr/>
            </a:lvl1pPr>
          </a:lstStyle>
          <a:p>
            <a:r>
              <a:rPr lang="en-US" altLang="zh-CN"/>
              <a:t>Footer</a:t>
            </a:r>
          </a:p>
        </p:txBody>
      </p:sp>
    </p:spTree>
    <p:extLst>
      <p:ext uri="{BB962C8B-B14F-4D97-AF65-F5344CB8AC3E}">
        <p14:creationId xmlns:p14="http://schemas.microsoft.com/office/powerpoint/2010/main" val="1484843480"/>
      </p:ext>
    </p:extLst>
  </p:cSld>
  <p:clrMapOvr>
    <a:masterClrMapping/>
  </p:clrMapOvr>
</p:sldLayout>
</file>

<file path=ppt/slideLayouts/slideLayout454.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963613" y="4406900"/>
            <a:ext cx="10363200" cy="1362075"/>
          </a:xfrm>
        </p:spPr>
        <p:txBody>
          <a:bodyPr anchor="t"/>
          <a:lstStyle>
            <a:lvl1pPr algn="l">
              <a:defRPr sz="4000" b="1" cap="all"/>
            </a:lvl1pPr>
          </a:lstStyle>
          <a:p>
            <a:r>
              <a:rPr lang="zh-CN" altLang="en-US"/>
              <a:t>单击此处编辑母版标题样式</a:t>
            </a:r>
          </a:p>
        </p:txBody>
      </p:sp>
      <p:sp>
        <p:nvSpPr>
          <p:cNvPr id="3" name="文本占位符 2"/>
          <p:cNvSpPr>
            <a:spLocks noGrp="1"/>
          </p:cNvSpPr>
          <p:nvPr>
            <p:ph type="body" idx="1"/>
          </p:nvPr>
        </p:nvSpPr>
        <p:spPr>
          <a:xfrm>
            <a:off x="963613"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CN" altLang="en-US"/>
              <a:t>单击此处编辑母版文本样式</a:t>
            </a:r>
          </a:p>
        </p:txBody>
      </p:sp>
      <p:sp>
        <p:nvSpPr>
          <p:cNvPr id="4" name="页脚占位符 3"/>
          <p:cNvSpPr>
            <a:spLocks noGrp="1"/>
          </p:cNvSpPr>
          <p:nvPr>
            <p:ph type="ftr" sz="quarter" idx="10"/>
          </p:nvPr>
        </p:nvSpPr>
        <p:spPr/>
        <p:txBody>
          <a:bodyPr/>
          <a:lstStyle>
            <a:lvl1pPr>
              <a:defRPr/>
            </a:lvl1pPr>
          </a:lstStyle>
          <a:p>
            <a:r>
              <a:rPr lang="en-US" altLang="zh-CN"/>
              <a:t>Footer</a:t>
            </a:r>
          </a:p>
        </p:txBody>
      </p:sp>
    </p:spTree>
    <p:extLst>
      <p:ext uri="{BB962C8B-B14F-4D97-AF65-F5344CB8AC3E}">
        <p14:creationId xmlns:p14="http://schemas.microsoft.com/office/powerpoint/2010/main" val="1444078019"/>
      </p:ext>
    </p:extLst>
  </p:cSld>
  <p:clrMapOvr>
    <a:masterClrMapping/>
  </p:clrMapOvr>
</p:sldLayout>
</file>

<file path=ppt/slideLayouts/slideLayout455.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463550" y="1279525"/>
            <a:ext cx="5556250" cy="493871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6172200" y="1279525"/>
            <a:ext cx="5556250" cy="493871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页脚占位符 4"/>
          <p:cNvSpPr>
            <a:spLocks noGrp="1"/>
          </p:cNvSpPr>
          <p:nvPr>
            <p:ph type="ftr" sz="quarter" idx="10"/>
          </p:nvPr>
        </p:nvSpPr>
        <p:spPr/>
        <p:txBody>
          <a:bodyPr/>
          <a:lstStyle>
            <a:lvl1pPr>
              <a:defRPr/>
            </a:lvl1pPr>
          </a:lstStyle>
          <a:p>
            <a:r>
              <a:rPr lang="en-US" altLang="zh-CN"/>
              <a:t>Footer</a:t>
            </a:r>
          </a:p>
        </p:txBody>
      </p:sp>
    </p:spTree>
    <p:extLst>
      <p:ext uri="{BB962C8B-B14F-4D97-AF65-F5344CB8AC3E}">
        <p14:creationId xmlns:p14="http://schemas.microsoft.com/office/powerpoint/2010/main" val="2793470675"/>
      </p:ext>
    </p:extLst>
  </p:cSld>
  <p:clrMapOvr>
    <a:masterClrMapping/>
  </p:clrMapOvr>
</p:sldLayout>
</file>

<file path=ppt/slideLayouts/slideLayout456.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p:spPr>
        <p:txBody>
          <a:bodyPr/>
          <a:lstStyle>
            <a:lvl1pPr>
              <a:defRPr/>
            </a:lvl1pPr>
          </a:lstStyle>
          <a:p>
            <a:r>
              <a:rPr lang="zh-CN" altLang="en-US"/>
              <a:t>单击此处编辑母版标题样式</a:t>
            </a:r>
          </a:p>
        </p:txBody>
      </p:sp>
      <p:sp>
        <p:nvSpPr>
          <p:cNvPr id="3" name="文本占位符 2"/>
          <p:cNvSpPr>
            <a:spLocks noGrp="1"/>
          </p:cNvSpPr>
          <p:nvPr>
            <p:ph type="body" idx="1"/>
          </p:nvPr>
        </p:nvSpPr>
        <p:spPr>
          <a:xfrm>
            <a:off x="609600" y="1535113"/>
            <a:ext cx="53863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609600" y="2174875"/>
            <a:ext cx="53863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6192838" y="1535113"/>
            <a:ext cx="5389562"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6192838" y="2174875"/>
            <a:ext cx="5389562"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页脚占位符 6"/>
          <p:cNvSpPr>
            <a:spLocks noGrp="1"/>
          </p:cNvSpPr>
          <p:nvPr>
            <p:ph type="ftr" sz="quarter" idx="10"/>
          </p:nvPr>
        </p:nvSpPr>
        <p:spPr/>
        <p:txBody>
          <a:bodyPr/>
          <a:lstStyle>
            <a:lvl1pPr>
              <a:defRPr/>
            </a:lvl1pPr>
          </a:lstStyle>
          <a:p>
            <a:r>
              <a:rPr lang="en-US" altLang="zh-CN"/>
              <a:t>Footer</a:t>
            </a:r>
          </a:p>
        </p:txBody>
      </p:sp>
    </p:spTree>
    <p:extLst>
      <p:ext uri="{BB962C8B-B14F-4D97-AF65-F5344CB8AC3E}">
        <p14:creationId xmlns:p14="http://schemas.microsoft.com/office/powerpoint/2010/main" val="2957522490"/>
      </p:ext>
    </p:extLst>
  </p:cSld>
  <p:clrMapOvr>
    <a:masterClrMapping/>
  </p:clrMapOvr>
</p:sldLayout>
</file>

<file path=ppt/slideLayouts/slideLayout457.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页脚占位符 2"/>
          <p:cNvSpPr>
            <a:spLocks noGrp="1"/>
          </p:cNvSpPr>
          <p:nvPr>
            <p:ph type="ftr" sz="quarter" idx="10"/>
          </p:nvPr>
        </p:nvSpPr>
        <p:spPr/>
        <p:txBody>
          <a:bodyPr/>
          <a:lstStyle>
            <a:lvl1pPr>
              <a:defRPr/>
            </a:lvl1pPr>
          </a:lstStyle>
          <a:p>
            <a:r>
              <a:rPr lang="en-US" altLang="zh-CN"/>
              <a:t>Footer</a:t>
            </a:r>
          </a:p>
        </p:txBody>
      </p:sp>
    </p:spTree>
    <p:extLst>
      <p:ext uri="{BB962C8B-B14F-4D97-AF65-F5344CB8AC3E}">
        <p14:creationId xmlns:p14="http://schemas.microsoft.com/office/powerpoint/2010/main" val="2649029390"/>
      </p:ext>
    </p:extLst>
  </p:cSld>
  <p:clrMapOvr>
    <a:masterClrMapping/>
  </p:clrMapOvr>
</p:sldLayout>
</file>

<file path=ppt/slideLayouts/slideLayout458.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页脚占位符 1"/>
          <p:cNvSpPr>
            <a:spLocks noGrp="1"/>
          </p:cNvSpPr>
          <p:nvPr>
            <p:ph type="ftr" sz="quarter" idx="10"/>
          </p:nvPr>
        </p:nvSpPr>
        <p:spPr/>
        <p:txBody>
          <a:bodyPr/>
          <a:lstStyle>
            <a:lvl1pPr>
              <a:defRPr/>
            </a:lvl1pPr>
          </a:lstStyle>
          <a:p>
            <a:r>
              <a:rPr lang="en-US" altLang="zh-CN"/>
              <a:t>Footer</a:t>
            </a:r>
          </a:p>
        </p:txBody>
      </p:sp>
    </p:spTree>
    <p:extLst>
      <p:ext uri="{BB962C8B-B14F-4D97-AF65-F5344CB8AC3E}">
        <p14:creationId xmlns:p14="http://schemas.microsoft.com/office/powerpoint/2010/main" val="1003193923"/>
      </p:ext>
    </p:extLst>
  </p:cSld>
  <p:clrMapOvr>
    <a:masterClrMapping/>
  </p:clrMapOvr>
</p:sldLayout>
</file>

<file path=ppt/slideLayouts/slideLayout459.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609600" y="273050"/>
            <a:ext cx="4011613" cy="1162050"/>
          </a:xfrm>
        </p:spPr>
        <p:txBody>
          <a:bodyPr anchor="b"/>
          <a:lstStyle>
            <a:lvl1pPr algn="l">
              <a:defRPr sz="2000" b="1"/>
            </a:lvl1pPr>
          </a:lstStyle>
          <a:p>
            <a:r>
              <a:rPr lang="zh-CN" altLang="en-US"/>
              <a:t>单击此处编辑母版标题样式</a:t>
            </a:r>
          </a:p>
        </p:txBody>
      </p:sp>
      <p:sp>
        <p:nvSpPr>
          <p:cNvPr id="3" name="内容占位符 2"/>
          <p:cNvSpPr>
            <a:spLocks noGrp="1"/>
          </p:cNvSpPr>
          <p:nvPr>
            <p:ph idx="1"/>
          </p:nvPr>
        </p:nvSpPr>
        <p:spPr>
          <a:xfrm>
            <a:off x="4767263" y="273050"/>
            <a:ext cx="681513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609600" y="1435100"/>
            <a:ext cx="40116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p>
        </p:txBody>
      </p:sp>
      <p:sp>
        <p:nvSpPr>
          <p:cNvPr id="5" name="页脚占位符 4"/>
          <p:cNvSpPr>
            <a:spLocks noGrp="1"/>
          </p:cNvSpPr>
          <p:nvPr>
            <p:ph type="ftr" sz="quarter" idx="10"/>
          </p:nvPr>
        </p:nvSpPr>
        <p:spPr/>
        <p:txBody>
          <a:bodyPr/>
          <a:lstStyle>
            <a:lvl1pPr>
              <a:defRPr/>
            </a:lvl1pPr>
          </a:lstStyle>
          <a:p>
            <a:r>
              <a:rPr lang="en-US" altLang="zh-CN"/>
              <a:t>Footer</a:t>
            </a:r>
          </a:p>
        </p:txBody>
      </p:sp>
    </p:spTree>
    <p:extLst>
      <p:ext uri="{BB962C8B-B14F-4D97-AF65-F5344CB8AC3E}">
        <p14:creationId xmlns:p14="http://schemas.microsoft.com/office/powerpoint/2010/main" val="22374382"/>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lvl1pPr>
              <a:defRPr/>
            </a:lvl1pPr>
          </a:lstStyle>
          <a:p>
            <a:fld id="{22780396-EE1B-4A34-B4AF-291A1235C48A}" type="datetime1">
              <a:rPr lang="en-US" altLang="zh-CN"/>
              <a:pPr/>
              <a:t>7/12/2024</a:t>
            </a:fld>
            <a:endParaRPr lang="en-US" altLang="zh-CN"/>
          </a:p>
        </p:txBody>
      </p:sp>
      <p:sp>
        <p:nvSpPr>
          <p:cNvPr id="5" name="页脚占位符 4"/>
          <p:cNvSpPr>
            <a:spLocks noGrp="1"/>
          </p:cNvSpPr>
          <p:nvPr>
            <p:ph type="ftr" sz="quarter" idx="11"/>
          </p:nvPr>
        </p:nvSpPr>
        <p:spPr/>
        <p:txBody>
          <a:bodyPr/>
          <a:lstStyle>
            <a:lvl1pPr>
              <a:defRPr/>
            </a:lvl1pPr>
          </a:lstStyle>
          <a:p>
            <a:r>
              <a:rPr lang="en-US" altLang="zh-CN"/>
              <a:t>Policy Deliberative</a:t>
            </a:r>
          </a:p>
        </p:txBody>
      </p:sp>
      <p:sp>
        <p:nvSpPr>
          <p:cNvPr id="6" name="灯片编号占位符 5"/>
          <p:cNvSpPr>
            <a:spLocks noGrp="1"/>
          </p:cNvSpPr>
          <p:nvPr>
            <p:ph type="sldNum" sz="quarter" idx="12"/>
          </p:nvPr>
        </p:nvSpPr>
        <p:spPr/>
        <p:txBody>
          <a:bodyPr/>
          <a:lstStyle>
            <a:lvl1pPr>
              <a:defRPr/>
            </a:lvl1pPr>
          </a:lstStyle>
          <a:p>
            <a:fld id="{DEFF782C-38A0-4998-875B-7B0371C82FA2}" type="slidenum">
              <a:rPr lang="en-US" altLang="zh-CN"/>
              <a:pPr/>
              <a:t>‹#›</a:t>
            </a:fld>
            <a:endParaRPr lang="en-US" altLang="zh-CN"/>
          </a:p>
        </p:txBody>
      </p:sp>
    </p:spTree>
    <p:extLst>
      <p:ext uri="{BB962C8B-B14F-4D97-AF65-F5344CB8AC3E}">
        <p14:creationId xmlns:p14="http://schemas.microsoft.com/office/powerpoint/2010/main" val="2928937557"/>
      </p:ext>
    </p:extLst>
  </p:cSld>
  <p:clrMapOvr>
    <a:masterClrMapping/>
  </p:clrMapOvr>
</p:sldLayout>
</file>

<file path=ppt/slideLayouts/slideLayout460.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2389188" y="4800600"/>
            <a:ext cx="7315200" cy="566738"/>
          </a:xfrm>
        </p:spPr>
        <p:txBody>
          <a:bodyPr anchor="b"/>
          <a:lstStyle>
            <a:lvl1pPr algn="l">
              <a:defRPr sz="2000" b="1"/>
            </a:lvl1pPr>
          </a:lstStyle>
          <a:p>
            <a:r>
              <a:rPr lang="zh-CN" altLang="en-US"/>
              <a:t>单击此处编辑母版标题样式</a:t>
            </a:r>
          </a:p>
        </p:txBody>
      </p:sp>
      <p:sp>
        <p:nvSpPr>
          <p:cNvPr id="3" name="图片占位符 2"/>
          <p:cNvSpPr>
            <a:spLocks noGrp="1"/>
          </p:cNvSpPr>
          <p:nvPr>
            <p:ph type="pic" idx="1"/>
          </p:nvPr>
        </p:nvSpPr>
        <p:spPr>
          <a:xfrm>
            <a:off x="2389188"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2389188"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p>
        </p:txBody>
      </p:sp>
      <p:sp>
        <p:nvSpPr>
          <p:cNvPr id="5" name="页脚占位符 4"/>
          <p:cNvSpPr>
            <a:spLocks noGrp="1"/>
          </p:cNvSpPr>
          <p:nvPr>
            <p:ph type="ftr" sz="quarter" idx="10"/>
          </p:nvPr>
        </p:nvSpPr>
        <p:spPr/>
        <p:txBody>
          <a:bodyPr/>
          <a:lstStyle>
            <a:lvl1pPr>
              <a:defRPr/>
            </a:lvl1pPr>
          </a:lstStyle>
          <a:p>
            <a:r>
              <a:rPr lang="en-US" altLang="zh-CN"/>
              <a:t>Footer</a:t>
            </a:r>
          </a:p>
        </p:txBody>
      </p:sp>
    </p:spTree>
    <p:extLst>
      <p:ext uri="{BB962C8B-B14F-4D97-AF65-F5344CB8AC3E}">
        <p14:creationId xmlns:p14="http://schemas.microsoft.com/office/powerpoint/2010/main" val="988053712"/>
      </p:ext>
    </p:extLst>
  </p:cSld>
  <p:clrMapOvr>
    <a:masterClrMapping/>
  </p:clrMapOvr>
</p:sldLayout>
</file>

<file path=ppt/slideLayouts/slideLayout461.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页脚占位符 3"/>
          <p:cNvSpPr>
            <a:spLocks noGrp="1"/>
          </p:cNvSpPr>
          <p:nvPr>
            <p:ph type="ftr" sz="quarter" idx="10"/>
          </p:nvPr>
        </p:nvSpPr>
        <p:spPr/>
        <p:txBody>
          <a:bodyPr/>
          <a:lstStyle>
            <a:lvl1pPr>
              <a:defRPr/>
            </a:lvl1pPr>
          </a:lstStyle>
          <a:p>
            <a:r>
              <a:rPr lang="en-US" altLang="zh-CN"/>
              <a:t>Footer</a:t>
            </a:r>
          </a:p>
        </p:txBody>
      </p:sp>
    </p:spTree>
    <p:extLst>
      <p:ext uri="{BB962C8B-B14F-4D97-AF65-F5344CB8AC3E}">
        <p14:creationId xmlns:p14="http://schemas.microsoft.com/office/powerpoint/2010/main" val="3083335827"/>
      </p:ext>
    </p:extLst>
  </p:cSld>
  <p:clrMapOvr>
    <a:masterClrMapping/>
  </p:clrMapOvr>
</p:sldLayout>
</file>

<file path=ppt/slideLayouts/slideLayout462.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912225" y="0"/>
            <a:ext cx="2816225" cy="6218238"/>
          </a:xfr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458788" y="0"/>
            <a:ext cx="8301037" cy="6218238"/>
          </a:xfr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页脚占位符 3"/>
          <p:cNvSpPr>
            <a:spLocks noGrp="1"/>
          </p:cNvSpPr>
          <p:nvPr>
            <p:ph type="ftr" sz="quarter" idx="10"/>
          </p:nvPr>
        </p:nvSpPr>
        <p:spPr/>
        <p:txBody>
          <a:bodyPr/>
          <a:lstStyle>
            <a:lvl1pPr>
              <a:defRPr/>
            </a:lvl1pPr>
          </a:lstStyle>
          <a:p>
            <a:r>
              <a:rPr lang="en-US" altLang="zh-CN"/>
              <a:t>Footer</a:t>
            </a:r>
          </a:p>
        </p:txBody>
      </p:sp>
    </p:spTree>
    <p:extLst>
      <p:ext uri="{BB962C8B-B14F-4D97-AF65-F5344CB8AC3E}">
        <p14:creationId xmlns:p14="http://schemas.microsoft.com/office/powerpoint/2010/main" val="1232191870"/>
      </p:ext>
    </p:extLst>
  </p:cSld>
  <p:clrMapOvr>
    <a:masterClrMapping/>
  </p:clrMapOvr>
</p:sldLayout>
</file>

<file path=ppt/slideLayouts/slideLayout463.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914400" y="2130425"/>
            <a:ext cx="10363200" cy="1470025"/>
          </a:xfrm>
        </p:spPr>
        <p:txBody>
          <a:bodyPr/>
          <a:lstStyle/>
          <a:p>
            <a:r>
              <a:rPr lang="zh-CN" altLang="en-US"/>
              <a:t>单击此处编辑母版标题样式</a:t>
            </a:r>
          </a:p>
        </p:txBody>
      </p:sp>
      <p:sp>
        <p:nvSpPr>
          <p:cNvPr id="3" name="副标题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zh-CN" altLang="en-US"/>
              <a:t>单击此处编辑母版副标题样式</a:t>
            </a:r>
          </a:p>
        </p:txBody>
      </p:sp>
      <p:sp>
        <p:nvSpPr>
          <p:cNvPr id="4" name="页脚占位符 3"/>
          <p:cNvSpPr>
            <a:spLocks noGrp="1"/>
          </p:cNvSpPr>
          <p:nvPr>
            <p:ph type="ftr" sz="quarter" idx="10"/>
          </p:nvPr>
        </p:nvSpPr>
        <p:spPr/>
        <p:txBody>
          <a:bodyPr/>
          <a:lstStyle>
            <a:lvl1pPr>
              <a:defRPr/>
            </a:lvl1pPr>
          </a:lstStyle>
          <a:p>
            <a:r>
              <a:rPr lang="en-US" altLang="zh-CN"/>
              <a:t>Footer</a:t>
            </a:r>
          </a:p>
        </p:txBody>
      </p:sp>
    </p:spTree>
    <p:extLst>
      <p:ext uri="{BB962C8B-B14F-4D97-AF65-F5344CB8AC3E}">
        <p14:creationId xmlns:p14="http://schemas.microsoft.com/office/powerpoint/2010/main" val="889960691"/>
      </p:ext>
    </p:extLst>
  </p:cSld>
  <p:clrMapOvr>
    <a:masterClrMapping/>
  </p:clrMapOvr>
</p:sldLayout>
</file>

<file path=ppt/slideLayouts/slideLayout464.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页脚占位符 3"/>
          <p:cNvSpPr>
            <a:spLocks noGrp="1"/>
          </p:cNvSpPr>
          <p:nvPr>
            <p:ph type="ftr" sz="quarter" idx="10"/>
          </p:nvPr>
        </p:nvSpPr>
        <p:spPr/>
        <p:txBody>
          <a:bodyPr/>
          <a:lstStyle>
            <a:lvl1pPr>
              <a:defRPr/>
            </a:lvl1pPr>
          </a:lstStyle>
          <a:p>
            <a:r>
              <a:rPr lang="en-US" altLang="zh-CN"/>
              <a:t>Footer</a:t>
            </a:r>
          </a:p>
        </p:txBody>
      </p:sp>
    </p:spTree>
    <p:extLst>
      <p:ext uri="{BB962C8B-B14F-4D97-AF65-F5344CB8AC3E}">
        <p14:creationId xmlns:p14="http://schemas.microsoft.com/office/powerpoint/2010/main" val="2976127937"/>
      </p:ext>
    </p:extLst>
  </p:cSld>
  <p:clrMapOvr>
    <a:masterClrMapping/>
  </p:clrMapOvr>
</p:sldLayout>
</file>

<file path=ppt/slideLayouts/slideLayout465.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963613" y="4406900"/>
            <a:ext cx="10363200" cy="1362075"/>
          </a:xfrm>
        </p:spPr>
        <p:txBody>
          <a:bodyPr anchor="t"/>
          <a:lstStyle>
            <a:lvl1pPr algn="l">
              <a:defRPr sz="4000" b="1" cap="all"/>
            </a:lvl1pPr>
          </a:lstStyle>
          <a:p>
            <a:r>
              <a:rPr lang="zh-CN" altLang="en-US"/>
              <a:t>单击此处编辑母版标题样式</a:t>
            </a:r>
          </a:p>
        </p:txBody>
      </p:sp>
      <p:sp>
        <p:nvSpPr>
          <p:cNvPr id="3" name="文本占位符 2"/>
          <p:cNvSpPr>
            <a:spLocks noGrp="1"/>
          </p:cNvSpPr>
          <p:nvPr>
            <p:ph type="body" idx="1"/>
          </p:nvPr>
        </p:nvSpPr>
        <p:spPr>
          <a:xfrm>
            <a:off x="963613"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CN" altLang="en-US"/>
              <a:t>单击此处编辑母版文本样式</a:t>
            </a:r>
          </a:p>
        </p:txBody>
      </p:sp>
      <p:sp>
        <p:nvSpPr>
          <p:cNvPr id="4" name="页脚占位符 3"/>
          <p:cNvSpPr>
            <a:spLocks noGrp="1"/>
          </p:cNvSpPr>
          <p:nvPr>
            <p:ph type="ftr" sz="quarter" idx="10"/>
          </p:nvPr>
        </p:nvSpPr>
        <p:spPr/>
        <p:txBody>
          <a:bodyPr/>
          <a:lstStyle>
            <a:lvl1pPr>
              <a:defRPr/>
            </a:lvl1pPr>
          </a:lstStyle>
          <a:p>
            <a:r>
              <a:rPr lang="en-US" altLang="zh-CN"/>
              <a:t>Footer</a:t>
            </a:r>
          </a:p>
        </p:txBody>
      </p:sp>
    </p:spTree>
    <p:extLst>
      <p:ext uri="{BB962C8B-B14F-4D97-AF65-F5344CB8AC3E}">
        <p14:creationId xmlns:p14="http://schemas.microsoft.com/office/powerpoint/2010/main" val="1396086625"/>
      </p:ext>
    </p:extLst>
  </p:cSld>
  <p:clrMapOvr>
    <a:masterClrMapping/>
  </p:clrMapOvr>
</p:sldLayout>
</file>

<file path=ppt/slideLayouts/slideLayout466.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463550" y="1279525"/>
            <a:ext cx="5556250" cy="493871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6172200" y="1279525"/>
            <a:ext cx="5556250" cy="493871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页脚占位符 4"/>
          <p:cNvSpPr>
            <a:spLocks noGrp="1"/>
          </p:cNvSpPr>
          <p:nvPr>
            <p:ph type="ftr" sz="quarter" idx="10"/>
          </p:nvPr>
        </p:nvSpPr>
        <p:spPr/>
        <p:txBody>
          <a:bodyPr/>
          <a:lstStyle>
            <a:lvl1pPr>
              <a:defRPr/>
            </a:lvl1pPr>
          </a:lstStyle>
          <a:p>
            <a:r>
              <a:rPr lang="en-US" altLang="zh-CN"/>
              <a:t>Footer</a:t>
            </a:r>
          </a:p>
        </p:txBody>
      </p:sp>
    </p:spTree>
    <p:extLst>
      <p:ext uri="{BB962C8B-B14F-4D97-AF65-F5344CB8AC3E}">
        <p14:creationId xmlns:p14="http://schemas.microsoft.com/office/powerpoint/2010/main" val="3973975515"/>
      </p:ext>
    </p:extLst>
  </p:cSld>
  <p:clrMapOvr>
    <a:masterClrMapping/>
  </p:clrMapOvr>
</p:sldLayout>
</file>

<file path=ppt/slideLayouts/slideLayout467.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p:spPr>
        <p:txBody>
          <a:bodyPr/>
          <a:lstStyle>
            <a:lvl1pPr>
              <a:defRPr/>
            </a:lvl1pPr>
          </a:lstStyle>
          <a:p>
            <a:r>
              <a:rPr lang="zh-CN" altLang="en-US"/>
              <a:t>单击此处编辑母版标题样式</a:t>
            </a:r>
          </a:p>
        </p:txBody>
      </p:sp>
      <p:sp>
        <p:nvSpPr>
          <p:cNvPr id="3" name="文本占位符 2"/>
          <p:cNvSpPr>
            <a:spLocks noGrp="1"/>
          </p:cNvSpPr>
          <p:nvPr>
            <p:ph type="body" idx="1"/>
          </p:nvPr>
        </p:nvSpPr>
        <p:spPr>
          <a:xfrm>
            <a:off x="609600" y="1535113"/>
            <a:ext cx="53863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609600" y="2174875"/>
            <a:ext cx="53863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6192838" y="1535113"/>
            <a:ext cx="5389562"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6192838" y="2174875"/>
            <a:ext cx="5389562"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页脚占位符 6"/>
          <p:cNvSpPr>
            <a:spLocks noGrp="1"/>
          </p:cNvSpPr>
          <p:nvPr>
            <p:ph type="ftr" sz="quarter" idx="10"/>
          </p:nvPr>
        </p:nvSpPr>
        <p:spPr/>
        <p:txBody>
          <a:bodyPr/>
          <a:lstStyle>
            <a:lvl1pPr>
              <a:defRPr/>
            </a:lvl1pPr>
          </a:lstStyle>
          <a:p>
            <a:r>
              <a:rPr lang="en-US" altLang="zh-CN"/>
              <a:t>Footer</a:t>
            </a:r>
          </a:p>
        </p:txBody>
      </p:sp>
    </p:spTree>
    <p:extLst>
      <p:ext uri="{BB962C8B-B14F-4D97-AF65-F5344CB8AC3E}">
        <p14:creationId xmlns:p14="http://schemas.microsoft.com/office/powerpoint/2010/main" val="2949921171"/>
      </p:ext>
    </p:extLst>
  </p:cSld>
  <p:clrMapOvr>
    <a:masterClrMapping/>
  </p:clrMapOvr>
</p:sldLayout>
</file>

<file path=ppt/slideLayouts/slideLayout468.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页脚占位符 2"/>
          <p:cNvSpPr>
            <a:spLocks noGrp="1"/>
          </p:cNvSpPr>
          <p:nvPr>
            <p:ph type="ftr" sz="quarter" idx="10"/>
          </p:nvPr>
        </p:nvSpPr>
        <p:spPr/>
        <p:txBody>
          <a:bodyPr/>
          <a:lstStyle>
            <a:lvl1pPr>
              <a:defRPr/>
            </a:lvl1pPr>
          </a:lstStyle>
          <a:p>
            <a:r>
              <a:rPr lang="en-US" altLang="zh-CN"/>
              <a:t>Footer</a:t>
            </a:r>
          </a:p>
        </p:txBody>
      </p:sp>
    </p:spTree>
    <p:extLst>
      <p:ext uri="{BB962C8B-B14F-4D97-AF65-F5344CB8AC3E}">
        <p14:creationId xmlns:p14="http://schemas.microsoft.com/office/powerpoint/2010/main" val="1750748488"/>
      </p:ext>
    </p:extLst>
  </p:cSld>
  <p:clrMapOvr>
    <a:masterClrMapping/>
  </p:clrMapOvr>
</p:sldLayout>
</file>

<file path=ppt/slideLayouts/slideLayout469.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页脚占位符 1"/>
          <p:cNvSpPr>
            <a:spLocks noGrp="1"/>
          </p:cNvSpPr>
          <p:nvPr>
            <p:ph type="ftr" sz="quarter" idx="10"/>
          </p:nvPr>
        </p:nvSpPr>
        <p:spPr/>
        <p:txBody>
          <a:bodyPr/>
          <a:lstStyle>
            <a:lvl1pPr>
              <a:defRPr/>
            </a:lvl1pPr>
          </a:lstStyle>
          <a:p>
            <a:r>
              <a:rPr lang="en-US" altLang="zh-CN"/>
              <a:t>Footer</a:t>
            </a:r>
          </a:p>
        </p:txBody>
      </p:sp>
    </p:spTree>
    <p:extLst>
      <p:ext uri="{BB962C8B-B14F-4D97-AF65-F5344CB8AC3E}">
        <p14:creationId xmlns:p14="http://schemas.microsoft.com/office/powerpoint/2010/main" val="2182930401"/>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963613" y="4406900"/>
            <a:ext cx="10363200" cy="1362075"/>
          </a:xfrm>
        </p:spPr>
        <p:txBody>
          <a:bodyPr anchor="t"/>
          <a:lstStyle>
            <a:lvl1pPr algn="l">
              <a:defRPr sz="4000" b="1" cap="all"/>
            </a:lvl1pPr>
          </a:lstStyle>
          <a:p>
            <a:r>
              <a:rPr lang="zh-CN" altLang="en-US"/>
              <a:t>单击此处编辑母版标题样式</a:t>
            </a:r>
          </a:p>
        </p:txBody>
      </p:sp>
      <p:sp>
        <p:nvSpPr>
          <p:cNvPr id="3" name="文本占位符 2"/>
          <p:cNvSpPr>
            <a:spLocks noGrp="1"/>
          </p:cNvSpPr>
          <p:nvPr>
            <p:ph type="body" idx="1"/>
          </p:nvPr>
        </p:nvSpPr>
        <p:spPr>
          <a:xfrm>
            <a:off x="963613"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CN" altLang="en-US"/>
              <a:t>单击此处编辑母版文本样式</a:t>
            </a:r>
          </a:p>
        </p:txBody>
      </p:sp>
      <p:sp>
        <p:nvSpPr>
          <p:cNvPr id="4" name="日期占位符 3"/>
          <p:cNvSpPr>
            <a:spLocks noGrp="1"/>
          </p:cNvSpPr>
          <p:nvPr>
            <p:ph type="dt" sz="half" idx="10"/>
          </p:nvPr>
        </p:nvSpPr>
        <p:spPr/>
        <p:txBody>
          <a:bodyPr/>
          <a:lstStyle>
            <a:lvl1pPr>
              <a:defRPr/>
            </a:lvl1pPr>
          </a:lstStyle>
          <a:p>
            <a:fld id="{02C031B5-5133-42EF-87FE-5852D297C953}" type="datetime1">
              <a:rPr lang="en-US" altLang="zh-CN"/>
              <a:pPr/>
              <a:t>7/12/2024</a:t>
            </a:fld>
            <a:endParaRPr lang="en-US" altLang="zh-CN"/>
          </a:p>
        </p:txBody>
      </p:sp>
      <p:sp>
        <p:nvSpPr>
          <p:cNvPr id="5" name="页脚占位符 4"/>
          <p:cNvSpPr>
            <a:spLocks noGrp="1"/>
          </p:cNvSpPr>
          <p:nvPr>
            <p:ph type="ftr" sz="quarter" idx="11"/>
          </p:nvPr>
        </p:nvSpPr>
        <p:spPr/>
        <p:txBody>
          <a:bodyPr/>
          <a:lstStyle>
            <a:lvl1pPr>
              <a:defRPr/>
            </a:lvl1pPr>
          </a:lstStyle>
          <a:p>
            <a:r>
              <a:rPr lang="en-US" altLang="zh-CN"/>
              <a:t>Policy Deliberative</a:t>
            </a:r>
          </a:p>
        </p:txBody>
      </p:sp>
      <p:sp>
        <p:nvSpPr>
          <p:cNvPr id="6" name="灯片编号占位符 5"/>
          <p:cNvSpPr>
            <a:spLocks noGrp="1"/>
          </p:cNvSpPr>
          <p:nvPr>
            <p:ph type="sldNum" sz="quarter" idx="12"/>
          </p:nvPr>
        </p:nvSpPr>
        <p:spPr/>
        <p:txBody>
          <a:bodyPr/>
          <a:lstStyle>
            <a:lvl1pPr>
              <a:defRPr/>
            </a:lvl1pPr>
          </a:lstStyle>
          <a:p>
            <a:fld id="{47331E5C-898A-4FD5-892A-28824CDAF1F1}" type="slidenum">
              <a:rPr lang="en-US" altLang="zh-CN"/>
              <a:pPr/>
              <a:t>‹#›</a:t>
            </a:fld>
            <a:endParaRPr lang="en-US" altLang="zh-CN"/>
          </a:p>
        </p:txBody>
      </p:sp>
    </p:spTree>
    <p:extLst>
      <p:ext uri="{BB962C8B-B14F-4D97-AF65-F5344CB8AC3E}">
        <p14:creationId xmlns:p14="http://schemas.microsoft.com/office/powerpoint/2010/main" val="3639584232"/>
      </p:ext>
    </p:extLst>
  </p:cSld>
  <p:clrMapOvr>
    <a:masterClrMapping/>
  </p:clrMapOvr>
</p:sldLayout>
</file>

<file path=ppt/slideLayouts/slideLayout470.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609600" y="273050"/>
            <a:ext cx="4011613" cy="1162050"/>
          </a:xfrm>
        </p:spPr>
        <p:txBody>
          <a:bodyPr anchor="b"/>
          <a:lstStyle>
            <a:lvl1pPr algn="l">
              <a:defRPr sz="2000" b="1"/>
            </a:lvl1pPr>
          </a:lstStyle>
          <a:p>
            <a:r>
              <a:rPr lang="zh-CN" altLang="en-US"/>
              <a:t>单击此处编辑母版标题样式</a:t>
            </a:r>
          </a:p>
        </p:txBody>
      </p:sp>
      <p:sp>
        <p:nvSpPr>
          <p:cNvPr id="3" name="内容占位符 2"/>
          <p:cNvSpPr>
            <a:spLocks noGrp="1"/>
          </p:cNvSpPr>
          <p:nvPr>
            <p:ph idx="1"/>
          </p:nvPr>
        </p:nvSpPr>
        <p:spPr>
          <a:xfrm>
            <a:off x="4767263" y="273050"/>
            <a:ext cx="681513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609600" y="1435100"/>
            <a:ext cx="40116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p>
        </p:txBody>
      </p:sp>
      <p:sp>
        <p:nvSpPr>
          <p:cNvPr id="5" name="页脚占位符 4"/>
          <p:cNvSpPr>
            <a:spLocks noGrp="1"/>
          </p:cNvSpPr>
          <p:nvPr>
            <p:ph type="ftr" sz="quarter" idx="10"/>
          </p:nvPr>
        </p:nvSpPr>
        <p:spPr/>
        <p:txBody>
          <a:bodyPr/>
          <a:lstStyle>
            <a:lvl1pPr>
              <a:defRPr/>
            </a:lvl1pPr>
          </a:lstStyle>
          <a:p>
            <a:r>
              <a:rPr lang="en-US" altLang="zh-CN"/>
              <a:t>Footer</a:t>
            </a:r>
          </a:p>
        </p:txBody>
      </p:sp>
    </p:spTree>
    <p:extLst>
      <p:ext uri="{BB962C8B-B14F-4D97-AF65-F5344CB8AC3E}">
        <p14:creationId xmlns:p14="http://schemas.microsoft.com/office/powerpoint/2010/main" val="4149581304"/>
      </p:ext>
    </p:extLst>
  </p:cSld>
  <p:clrMapOvr>
    <a:masterClrMapping/>
  </p:clrMapOvr>
</p:sldLayout>
</file>

<file path=ppt/slideLayouts/slideLayout471.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2389188" y="4800600"/>
            <a:ext cx="7315200" cy="566738"/>
          </a:xfrm>
        </p:spPr>
        <p:txBody>
          <a:bodyPr anchor="b"/>
          <a:lstStyle>
            <a:lvl1pPr algn="l">
              <a:defRPr sz="2000" b="1"/>
            </a:lvl1pPr>
          </a:lstStyle>
          <a:p>
            <a:r>
              <a:rPr lang="zh-CN" altLang="en-US"/>
              <a:t>单击此处编辑母版标题样式</a:t>
            </a:r>
          </a:p>
        </p:txBody>
      </p:sp>
      <p:sp>
        <p:nvSpPr>
          <p:cNvPr id="3" name="图片占位符 2"/>
          <p:cNvSpPr>
            <a:spLocks noGrp="1"/>
          </p:cNvSpPr>
          <p:nvPr>
            <p:ph type="pic" idx="1"/>
          </p:nvPr>
        </p:nvSpPr>
        <p:spPr>
          <a:xfrm>
            <a:off x="2389188"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2389188"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p>
        </p:txBody>
      </p:sp>
      <p:sp>
        <p:nvSpPr>
          <p:cNvPr id="5" name="页脚占位符 4"/>
          <p:cNvSpPr>
            <a:spLocks noGrp="1"/>
          </p:cNvSpPr>
          <p:nvPr>
            <p:ph type="ftr" sz="quarter" idx="10"/>
          </p:nvPr>
        </p:nvSpPr>
        <p:spPr/>
        <p:txBody>
          <a:bodyPr/>
          <a:lstStyle>
            <a:lvl1pPr>
              <a:defRPr/>
            </a:lvl1pPr>
          </a:lstStyle>
          <a:p>
            <a:r>
              <a:rPr lang="en-US" altLang="zh-CN"/>
              <a:t>Footer</a:t>
            </a:r>
          </a:p>
        </p:txBody>
      </p:sp>
    </p:spTree>
    <p:extLst>
      <p:ext uri="{BB962C8B-B14F-4D97-AF65-F5344CB8AC3E}">
        <p14:creationId xmlns:p14="http://schemas.microsoft.com/office/powerpoint/2010/main" val="2006291750"/>
      </p:ext>
    </p:extLst>
  </p:cSld>
  <p:clrMapOvr>
    <a:masterClrMapping/>
  </p:clrMapOvr>
</p:sldLayout>
</file>

<file path=ppt/slideLayouts/slideLayout472.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页脚占位符 3"/>
          <p:cNvSpPr>
            <a:spLocks noGrp="1"/>
          </p:cNvSpPr>
          <p:nvPr>
            <p:ph type="ftr" sz="quarter" idx="10"/>
          </p:nvPr>
        </p:nvSpPr>
        <p:spPr/>
        <p:txBody>
          <a:bodyPr/>
          <a:lstStyle>
            <a:lvl1pPr>
              <a:defRPr/>
            </a:lvl1pPr>
          </a:lstStyle>
          <a:p>
            <a:r>
              <a:rPr lang="en-US" altLang="zh-CN"/>
              <a:t>Footer</a:t>
            </a:r>
          </a:p>
        </p:txBody>
      </p:sp>
    </p:spTree>
    <p:extLst>
      <p:ext uri="{BB962C8B-B14F-4D97-AF65-F5344CB8AC3E}">
        <p14:creationId xmlns:p14="http://schemas.microsoft.com/office/powerpoint/2010/main" val="475809626"/>
      </p:ext>
    </p:extLst>
  </p:cSld>
  <p:clrMapOvr>
    <a:masterClrMapping/>
  </p:clrMapOvr>
</p:sldLayout>
</file>

<file path=ppt/slideLayouts/slideLayout473.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912225" y="0"/>
            <a:ext cx="2816225" cy="6218238"/>
          </a:xfr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458788" y="0"/>
            <a:ext cx="8301037" cy="6218238"/>
          </a:xfr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页脚占位符 3"/>
          <p:cNvSpPr>
            <a:spLocks noGrp="1"/>
          </p:cNvSpPr>
          <p:nvPr>
            <p:ph type="ftr" sz="quarter" idx="10"/>
          </p:nvPr>
        </p:nvSpPr>
        <p:spPr/>
        <p:txBody>
          <a:bodyPr/>
          <a:lstStyle>
            <a:lvl1pPr>
              <a:defRPr/>
            </a:lvl1pPr>
          </a:lstStyle>
          <a:p>
            <a:r>
              <a:rPr lang="en-US" altLang="zh-CN"/>
              <a:t>Footer</a:t>
            </a:r>
          </a:p>
        </p:txBody>
      </p:sp>
    </p:spTree>
    <p:extLst>
      <p:ext uri="{BB962C8B-B14F-4D97-AF65-F5344CB8AC3E}">
        <p14:creationId xmlns:p14="http://schemas.microsoft.com/office/powerpoint/2010/main" val="725947869"/>
      </p:ext>
    </p:extLst>
  </p:cSld>
  <p:clrMapOvr>
    <a:masterClrMapping/>
  </p:clrMapOvr>
</p:sldLayout>
</file>

<file path=ppt/slideLayouts/slideLayout474.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914400" y="2130425"/>
            <a:ext cx="10363200" cy="1470025"/>
          </a:xfrm>
        </p:spPr>
        <p:txBody>
          <a:bodyPr/>
          <a:lstStyle/>
          <a:p>
            <a:r>
              <a:rPr lang="zh-CN" altLang="en-US"/>
              <a:t>单击此处编辑母版标题样式</a:t>
            </a:r>
          </a:p>
        </p:txBody>
      </p:sp>
      <p:sp>
        <p:nvSpPr>
          <p:cNvPr id="3" name="副标题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zh-CN" altLang="en-US"/>
              <a:t>单击此处编辑母版副标题样式</a:t>
            </a:r>
          </a:p>
        </p:txBody>
      </p:sp>
      <p:sp>
        <p:nvSpPr>
          <p:cNvPr id="4" name="页脚占位符 3"/>
          <p:cNvSpPr>
            <a:spLocks noGrp="1"/>
          </p:cNvSpPr>
          <p:nvPr>
            <p:ph type="ftr" sz="quarter" idx="10"/>
          </p:nvPr>
        </p:nvSpPr>
        <p:spPr/>
        <p:txBody>
          <a:bodyPr/>
          <a:lstStyle>
            <a:lvl1pPr>
              <a:defRPr/>
            </a:lvl1pPr>
          </a:lstStyle>
          <a:p>
            <a:r>
              <a:rPr lang="en-US" altLang="zh-CN"/>
              <a:t>Footer</a:t>
            </a:r>
          </a:p>
        </p:txBody>
      </p:sp>
    </p:spTree>
    <p:extLst>
      <p:ext uri="{BB962C8B-B14F-4D97-AF65-F5344CB8AC3E}">
        <p14:creationId xmlns:p14="http://schemas.microsoft.com/office/powerpoint/2010/main" val="566216300"/>
      </p:ext>
    </p:extLst>
  </p:cSld>
  <p:clrMapOvr>
    <a:masterClrMapping/>
  </p:clrMapOvr>
</p:sldLayout>
</file>

<file path=ppt/slideLayouts/slideLayout475.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页脚占位符 3"/>
          <p:cNvSpPr>
            <a:spLocks noGrp="1"/>
          </p:cNvSpPr>
          <p:nvPr>
            <p:ph type="ftr" sz="quarter" idx="10"/>
          </p:nvPr>
        </p:nvSpPr>
        <p:spPr/>
        <p:txBody>
          <a:bodyPr/>
          <a:lstStyle>
            <a:lvl1pPr>
              <a:defRPr/>
            </a:lvl1pPr>
          </a:lstStyle>
          <a:p>
            <a:r>
              <a:rPr lang="en-US" altLang="zh-CN"/>
              <a:t>Footer</a:t>
            </a:r>
          </a:p>
        </p:txBody>
      </p:sp>
    </p:spTree>
    <p:extLst>
      <p:ext uri="{BB962C8B-B14F-4D97-AF65-F5344CB8AC3E}">
        <p14:creationId xmlns:p14="http://schemas.microsoft.com/office/powerpoint/2010/main" val="4064888328"/>
      </p:ext>
    </p:extLst>
  </p:cSld>
  <p:clrMapOvr>
    <a:masterClrMapping/>
  </p:clrMapOvr>
</p:sldLayout>
</file>

<file path=ppt/slideLayouts/slideLayout476.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963613" y="4406900"/>
            <a:ext cx="10363200" cy="1362075"/>
          </a:xfrm>
        </p:spPr>
        <p:txBody>
          <a:bodyPr anchor="t"/>
          <a:lstStyle>
            <a:lvl1pPr algn="l">
              <a:defRPr sz="4000" b="1" cap="all"/>
            </a:lvl1pPr>
          </a:lstStyle>
          <a:p>
            <a:r>
              <a:rPr lang="zh-CN" altLang="en-US"/>
              <a:t>单击此处编辑母版标题样式</a:t>
            </a:r>
          </a:p>
        </p:txBody>
      </p:sp>
      <p:sp>
        <p:nvSpPr>
          <p:cNvPr id="3" name="文本占位符 2"/>
          <p:cNvSpPr>
            <a:spLocks noGrp="1"/>
          </p:cNvSpPr>
          <p:nvPr>
            <p:ph type="body" idx="1"/>
          </p:nvPr>
        </p:nvSpPr>
        <p:spPr>
          <a:xfrm>
            <a:off x="963613"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CN" altLang="en-US"/>
              <a:t>单击此处编辑母版文本样式</a:t>
            </a:r>
          </a:p>
        </p:txBody>
      </p:sp>
      <p:sp>
        <p:nvSpPr>
          <p:cNvPr id="4" name="页脚占位符 3"/>
          <p:cNvSpPr>
            <a:spLocks noGrp="1"/>
          </p:cNvSpPr>
          <p:nvPr>
            <p:ph type="ftr" sz="quarter" idx="10"/>
          </p:nvPr>
        </p:nvSpPr>
        <p:spPr/>
        <p:txBody>
          <a:bodyPr/>
          <a:lstStyle>
            <a:lvl1pPr>
              <a:defRPr/>
            </a:lvl1pPr>
          </a:lstStyle>
          <a:p>
            <a:r>
              <a:rPr lang="en-US" altLang="zh-CN"/>
              <a:t>Footer</a:t>
            </a:r>
          </a:p>
        </p:txBody>
      </p:sp>
    </p:spTree>
    <p:extLst>
      <p:ext uri="{BB962C8B-B14F-4D97-AF65-F5344CB8AC3E}">
        <p14:creationId xmlns:p14="http://schemas.microsoft.com/office/powerpoint/2010/main" val="315842542"/>
      </p:ext>
    </p:extLst>
  </p:cSld>
  <p:clrMapOvr>
    <a:masterClrMapping/>
  </p:clrMapOvr>
</p:sldLayout>
</file>

<file path=ppt/slideLayouts/slideLayout477.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463550" y="1279525"/>
            <a:ext cx="5556250" cy="493871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6172200" y="1279525"/>
            <a:ext cx="5556250" cy="493871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页脚占位符 4"/>
          <p:cNvSpPr>
            <a:spLocks noGrp="1"/>
          </p:cNvSpPr>
          <p:nvPr>
            <p:ph type="ftr" sz="quarter" idx="10"/>
          </p:nvPr>
        </p:nvSpPr>
        <p:spPr/>
        <p:txBody>
          <a:bodyPr/>
          <a:lstStyle>
            <a:lvl1pPr>
              <a:defRPr/>
            </a:lvl1pPr>
          </a:lstStyle>
          <a:p>
            <a:r>
              <a:rPr lang="en-US" altLang="zh-CN"/>
              <a:t>Footer</a:t>
            </a:r>
          </a:p>
        </p:txBody>
      </p:sp>
    </p:spTree>
    <p:extLst>
      <p:ext uri="{BB962C8B-B14F-4D97-AF65-F5344CB8AC3E}">
        <p14:creationId xmlns:p14="http://schemas.microsoft.com/office/powerpoint/2010/main" val="3671924785"/>
      </p:ext>
    </p:extLst>
  </p:cSld>
  <p:clrMapOvr>
    <a:masterClrMapping/>
  </p:clrMapOvr>
</p:sldLayout>
</file>

<file path=ppt/slideLayouts/slideLayout478.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p:spPr>
        <p:txBody>
          <a:bodyPr/>
          <a:lstStyle>
            <a:lvl1pPr>
              <a:defRPr/>
            </a:lvl1pPr>
          </a:lstStyle>
          <a:p>
            <a:r>
              <a:rPr lang="zh-CN" altLang="en-US"/>
              <a:t>单击此处编辑母版标题样式</a:t>
            </a:r>
          </a:p>
        </p:txBody>
      </p:sp>
      <p:sp>
        <p:nvSpPr>
          <p:cNvPr id="3" name="文本占位符 2"/>
          <p:cNvSpPr>
            <a:spLocks noGrp="1"/>
          </p:cNvSpPr>
          <p:nvPr>
            <p:ph type="body" idx="1"/>
          </p:nvPr>
        </p:nvSpPr>
        <p:spPr>
          <a:xfrm>
            <a:off x="609600" y="1535113"/>
            <a:ext cx="53863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609600" y="2174875"/>
            <a:ext cx="53863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6192838" y="1535113"/>
            <a:ext cx="5389562"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6192838" y="2174875"/>
            <a:ext cx="5389562"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页脚占位符 6"/>
          <p:cNvSpPr>
            <a:spLocks noGrp="1"/>
          </p:cNvSpPr>
          <p:nvPr>
            <p:ph type="ftr" sz="quarter" idx="10"/>
          </p:nvPr>
        </p:nvSpPr>
        <p:spPr/>
        <p:txBody>
          <a:bodyPr/>
          <a:lstStyle>
            <a:lvl1pPr>
              <a:defRPr/>
            </a:lvl1pPr>
          </a:lstStyle>
          <a:p>
            <a:r>
              <a:rPr lang="en-US" altLang="zh-CN"/>
              <a:t>Footer</a:t>
            </a:r>
          </a:p>
        </p:txBody>
      </p:sp>
    </p:spTree>
    <p:extLst>
      <p:ext uri="{BB962C8B-B14F-4D97-AF65-F5344CB8AC3E}">
        <p14:creationId xmlns:p14="http://schemas.microsoft.com/office/powerpoint/2010/main" val="1511598402"/>
      </p:ext>
    </p:extLst>
  </p:cSld>
  <p:clrMapOvr>
    <a:masterClrMapping/>
  </p:clrMapOvr>
</p:sldLayout>
</file>

<file path=ppt/slideLayouts/slideLayout479.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页脚占位符 2"/>
          <p:cNvSpPr>
            <a:spLocks noGrp="1"/>
          </p:cNvSpPr>
          <p:nvPr>
            <p:ph type="ftr" sz="quarter" idx="10"/>
          </p:nvPr>
        </p:nvSpPr>
        <p:spPr/>
        <p:txBody>
          <a:bodyPr/>
          <a:lstStyle>
            <a:lvl1pPr>
              <a:defRPr/>
            </a:lvl1pPr>
          </a:lstStyle>
          <a:p>
            <a:r>
              <a:rPr lang="en-US" altLang="zh-CN"/>
              <a:t>Footer</a:t>
            </a:r>
          </a:p>
        </p:txBody>
      </p:sp>
    </p:spTree>
    <p:extLst>
      <p:ext uri="{BB962C8B-B14F-4D97-AF65-F5344CB8AC3E}">
        <p14:creationId xmlns:p14="http://schemas.microsoft.com/office/powerpoint/2010/main" val="348344521"/>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609600" y="1143000"/>
            <a:ext cx="5410200" cy="49831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6172200" y="1143000"/>
            <a:ext cx="5410200" cy="49831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p:cNvSpPr>
            <a:spLocks noGrp="1"/>
          </p:cNvSpPr>
          <p:nvPr>
            <p:ph type="dt" sz="half" idx="10"/>
          </p:nvPr>
        </p:nvSpPr>
        <p:spPr/>
        <p:txBody>
          <a:bodyPr/>
          <a:lstStyle>
            <a:lvl1pPr>
              <a:defRPr/>
            </a:lvl1pPr>
          </a:lstStyle>
          <a:p>
            <a:fld id="{90B11CC9-7EE8-4F1E-866C-224CCEBD1D47}" type="datetime1">
              <a:rPr lang="en-US" altLang="zh-CN"/>
              <a:pPr/>
              <a:t>7/12/2024</a:t>
            </a:fld>
            <a:endParaRPr lang="en-US" altLang="zh-CN"/>
          </a:p>
        </p:txBody>
      </p:sp>
      <p:sp>
        <p:nvSpPr>
          <p:cNvPr id="6" name="页脚占位符 5"/>
          <p:cNvSpPr>
            <a:spLocks noGrp="1"/>
          </p:cNvSpPr>
          <p:nvPr>
            <p:ph type="ftr" sz="quarter" idx="11"/>
          </p:nvPr>
        </p:nvSpPr>
        <p:spPr/>
        <p:txBody>
          <a:bodyPr/>
          <a:lstStyle>
            <a:lvl1pPr>
              <a:defRPr/>
            </a:lvl1pPr>
          </a:lstStyle>
          <a:p>
            <a:r>
              <a:rPr lang="en-US" altLang="zh-CN"/>
              <a:t>Policy Deliberative</a:t>
            </a:r>
          </a:p>
        </p:txBody>
      </p:sp>
      <p:sp>
        <p:nvSpPr>
          <p:cNvPr id="7" name="灯片编号占位符 6"/>
          <p:cNvSpPr>
            <a:spLocks noGrp="1"/>
          </p:cNvSpPr>
          <p:nvPr>
            <p:ph type="sldNum" sz="quarter" idx="12"/>
          </p:nvPr>
        </p:nvSpPr>
        <p:spPr/>
        <p:txBody>
          <a:bodyPr/>
          <a:lstStyle>
            <a:lvl1pPr>
              <a:defRPr/>
            </a:lvl1pPr>
          </a:lstStyle>
          <a:p>
            <a:fld id="{37203EDF-0D8F-41BE-A8EA-89F4562CED7B}" type="slidenum">
              <a:rPr lang="en-US" altLang="zh-CN"/>
              <a:pPr/>
              <a:t>‹#›</a:t>
            </a:fld>
            <a:endParaRPr lang="en-US" altLang="zh-CN"/>
          </a:p>
        </p:txBody>
      </p:sp>
    </p:spTree>
    <p:extLst>
      <p:ext uri="{BB962C8B-B14F-4D97-AF65-F5344CB8AC3E}">
        <p14:creationId xmlns:p14="http://schemas.microsoft.com/office/powerpoint/2010/main" val="4151220927"/>
      </p:ext>
    </p:extLst>
  </p:cSld>
  <p:clrMapOvr>
    <a:masterClrMapping/>
  </p:clrMapOvr>
</p:sldLayout>
</file>

<file path=ppt/slideLayouts/slideLayout480.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页脚占位符 1"/>
          <p:cNvSpPr>
            <a:spLocks noGrp="1"/>
          </p:cNvSpPr>
          <p:nvPr>
            <p:ph type="ftr" sz="quarter" idx="10"/>
          </p:nvPr>
        </p:nvSpPr>
        <p:spPr/>
        <p:txBody>
          <a:bodyPr/>
          <a:lstStyle>
            <a:lvl1pPr>
              <a:defRPr/>
            </a:lvl1pPr>
          </a:lstStyle>
          <a:p>
            <a:r>
              <a:rPr lang="en-US" altLang="zh-CN"/>
              <a:t>Footer</a:t>
            </a:r>
          </a:p>
        </p:txBody>
      </p:sp>
    </p:spTree>
    <p:extLst>
      <p:ext uri="{BB962C8B-B14F-4D97-AF65-F5344CB8AC3E}">
        <p14:creationId xmlns:p14="http://schemas.microsoft.com/office/powerpoint/2010/main" val="3797378883"/>
      </p:ext>
    </p:extLst>
  </p:cSld>
  <p:clrMapOvr>
    <a:masterClrMapping/>
  </p:clrMapOvr>
</p:sldLayout>
</file>

<file path=ppt/slideLayouts/slideLayout481.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609600" y="273050"/>
            <a:ext cx="4011613" cy="1162050"/>
          </a:xfrm>
        </p:spPr>
        <p:txBody>
          <a:bodyPr anchor="b"/>
          <a:lstStyle>
            <a:lvl1pPr algn="l">
              <a:defRPr sz="2000" b="1"/>
            </a:lvl1pPr>
          </a:lstStyle>
          <a:p>
            <a:r>
              <a:rPr lang="zh-CN" altLang="en-US"/>
              <a:t>单击此处编辑母版标题样式</a:t>
            </a:r>
          </a:p>
        </p:txBody>
      </p:sp>
      <p:sp>
        <p:nvSpPr>
          <p:cNvPr id="3" name="内容占位符 2"/>
          <p:cNvSpPr>
            <a:spLocks noGrp="1"/>
          </p:cNvSpPr>
          <p:nvPr>
            <p:ph idx="1"/>
          </p:nvPr>
        </p:nvSpPr>
        <p:spPr>
          <a:xfrm>
            <a:off x="4767263" y="273050"/>
            <a:ext cx="681513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609600" y="1435100"/>
            <a:ext cx="40116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p>
        </p:txBody>
      </p:sp>
      <p:sp>
        <p:nvSpPr>
          <p:cNvPr id="5" name="页脚占位符 4"/>
          <p:cNvSpPr>
            <a:spLocks noGrp="1"/>
          </p:cNvSpPr>
          <p:nvPr>
            <p:ph type="ftr" sz="quarter" idx="10"/>
          </p:nvPr>
        </p:nvSpPr>
        <p:spPr/>
        <p:txBody>
          <a:bodyPr/>
          <a:lstStyle>
            <a:lvl1pPr>
              <a:defRPr/>
            </a:lvl1pPr>
          </a:lstStyle>
          <a:p>
            <a:r>
              <a:rPr lang="en-US" altLang="zh-CN"/>
              <a:t>Footer</a:t>
            </a:r>
          </a:p>
        </p:txBody>
      </p:sp>
    </p:spTree>
    <p:extLst>
      <p:ext uri="{BB962C8B-B14F-4D97-AF65-F5344CB8AC3E}">
        <p14:creationId xmlns:p14="http://schemas.microsoft.com/office/powerpoint/2010/main" val="227100214"/>
      </p:ext>
    </p:extLst>
  </p:cSld>
  <p:clrMapOvr>
    <a:masterClrMapping/>
  </p:clrMapOvr>
</p:sldLayout>
</file>

<file path=ppt/slideLayouts/slideLayout482.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2389188" y="4800600"/>
            <a:ext cx="7315200" cy="566738"/>
          </a:xfrm>
        </p:spPr>
        <p:txBody>
          <a:bodyPr anchor="b"/>
          <a:lstStyle>
            <a:lvl1pPr algn="l">
              <a:defRPr sz="2000" b="1"/>
            </a:lvl1pPr>
          </a:lstStyle>
          <a:p>
            <a:r>
              <a:rPr lang="zh-CN" altLang="en-US"/>
              <a:t>单击此处编辑母版标题样式</a:t>
            </a:r>
          </a:p>
        </p:txBody>
      </p:sp>
      <p:sp>
        <p:nvSpPr>
          <p:cNvPr id="3" name="图片占位符 2"/>
          <p:cNvSpPr>
            <a:spLocks noGrp="1"/>
          </p:cNvSpPr>
          <p:nvPr>
            <p:ph type="pic" idx="1"/>
          </p:nvPr>
        </p:nvSpPr>
        <p:spPr>
          <a:xfrm>
            <a:off x="2389188"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2389188"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p>
        </p:txBody>
      </p:sp>
      <p:sp>
        <p:nvSpPr>
          <p:cNvPr id="5" name="页脚占位符 4"/>
          <p:cNvSpPr>
            <a:spLocks noGrp="1"/>
          </p:cNvSpPr>
          <p:nvPr>
            <p:ph type="ftr" sz="quarter" idx="10"/>
          </p:nvPr>
        </p:nvSpPr>
        <p:spPr/>
        <p:txBody>
          <a:bodyPr/>
          <a:lstStyle>
            <a:lvl1pPr>
              <a:defRPr/>
            </a:lvl1pPr>
          </a:lstStyle>
          <a:p>
            <a:r>
              <a:rPr lang="en-US" altLang="zh-CN"/>
              <a:t>Footer</a:t>
            </a:r>
          </a:p>
        </p:txBody>
      </p:sp>
    </p:spTree>
    <p:extLst>
      <p:ext uri="{BB962C8B-B14F-4D97-AF65-F5344CB8AC3E}">
        <p14:creationId xmlns:p14="http://schemas.microsoft.com/office/powerpoint/2010/main" val="116158821"/>
      </p:ext>
    </p:extLst>
  </p:cSld>
  <p:clrMapOvr>
    <a:masterClrMapping/>
  </p:clrMapOvr>
</p:sldLayout>
</file>

<file path=ppt/slideLayouts/slideLayout483.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页脚占位符 3"/>
          <p:cNvSpPr>
            <a:spLocks noGrp="1"/>
          </p:cNvSpPr>
          <p:nvPr>
            <p:ph type="ftr" sz="quarter" idx="10"/>
          </p:nvPr>
        </p:nvSpPr>
        <p:spPr/>
        <p:txBody>
          <a:bodyPr/>
          <a:lstStyle>
            <a:lvl1pPr>
              <a:defRPr/>
            </a:lvl1pPr>
          </a:lstStyle>
          <a:p>
            <a:r>
              <a:rPr lang="en-US" altLang="zh-CN"/>
              <a:t>Footer</a:t>
            </a:r>
          </a:p>
        </p:txBody>
      </p:sp>
    </p:spTree>
    <p:extLst>
      <p:ext uri="{BB962C8B-B14F-4D97-AF65-F5344CB8AC3E}">
        <p14:creationId xmlns:p14="http://schemas.microsoft.com/office/powerpoint/2010/main" val="4005352713"/>
      </p:ext>
    </p:extLst>
  </p:cSld>
  <p:clrMapOvr>
    <a:masterClrMapping/>
  </p:clrMapOvr>
</p:sldLayout>
</file>

<file path=ppt/slideLayouts/slideLayout484.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912225" y="0"/>
            <a:ext cx="2816225" cy="6218238"/>
          </a:xfr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458788" y="0"/>
            <a:ext cx="8301037" cy="6218238"/>
          </a:xfr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页脚占位符 3"/>
          <p:cNvSpPr>
            <a:spLocks noGrp="1"/>
          </p:cNvSpPr>
          <p:nvPr>
            <p:ph type="ftr" sz="quarter" idx="10"/>
          </p:nvPr>
        </p:nvSpPr>
        <p:spPr/>
        <p:txBody>
          <a:bodyPr/>
          <a:lstStyle>
            <a:lvl1pPr>
              <a:defRPr/>
            </a:lvl1pPr>
          </a:lstStyle>
          <a:p>
            <a:r>
              <a:rPr lang="en-US" altLang="zh-CN"/>
              <a:t>Footer</a:t>
            </a:r>
          </a:p>
        </p:txBody>
      </p:sp>
    </p:spTree>
    <p:extLst>
      <p:ext uri="{BB962C8B-B14F-4D97-AF65-F5344CB8AC3E}">
        <p14:creationId xmlns:p14="http://schemas.microsoft.com/office/powerpoint/2010/main" val="1906416833"/>
      </p:ext>
    </p:extLst>
  </p:cSld>
  <p:clrMapOvr>
    <a:masterClrMapping/>
  </p:clrMapOvr>
</p:sldLayout>
</file>

<file path=ppt/slideLayouts/slideLayout485.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914400" y="2130425"/>
            <a:ext cx="10363200" cy="1470025"/>
          </a:xfrm>
        </p:spPr>
        <p:txBody>
          <a:bodyPr/>
          <a:lstStyle/>
          <a:p>
            <a:r>
              <a:rPr lang="zh-CN" altLang="en-US"/>
              <a:t>单击此处编辑母版标题样式</a:t>
            </a:r>
          </a:p>
        </p:txBody>
      </p:sp>
      <p:sp>
        <p:nvSpPr>
          <p:cNvPr id="3" name="副标题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zh-CN" altLang="en-US"/>
              <a:t>单击此处编辑母版副标题样式</a:t>
            </a:r>
          </a:p>
        </p:txBody>
      </p:sp>
      <p:sp>
        <p:nvSpPr>
          <p:cNvPr id="4" name="页脚占位符 3"/>
          <p:cNvSpPr>
            <a:spLocks noGrp="1"/>
          </p:cNvSpPr>
          <p:nvPr>
            <p:ph type="ftr" sz="quarter" idx="10"/>
          </p:nvPr>
        </p:nvSpPr>
        <p:spPr/>
        <p:txBody>
          <a:bodyPr/>
          <a:lstStyle>
            <a:lvl1pPr>
              <a:defRPr/>
            </a:lvl1pPr>
          </a:lstStyle>
          <a:p>
            <a:r>
              <a:rPr lang="en-US" altLang="zh-CN"/>
              <a:t>Footer</a:t>
            </a:r>
          </a:p>
        </p:txBody>
      </p:sp>
    </p:spTree>
    <p:extLst>
      <p:ext uri="{BB962C8B-B14F-4D97-AF65-F5344CB8AC3E}">
        <p14:creationId xmlns:p14="http://schemas.microsoft.com/office/powerpoint/2010/main" val="3718966030"/>
      </p:ext>
    </p:extLst>
  </p:cSld>
  <p:clrMapOvr>
    <a:masterClrMapping/>
  </p:clrMapOvr>
</p:sldLayout>
</file>

<file path=ppt/slideLayouts/slideLayout486.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页脚占位符 3"/>
          <p:cNvSpPr>
            <a:spLocks noGrp="1"/>
          </p:cNvSpPr>
          <p:nvPr>
            <p:ph type="ftr" sz="quarter" idx="10"/>
          </p:nvPr>
        </p:nvSpPr>
        <p:spPr/>
        <p:txBody>
          <a:bodyPr/>
          <a:lstStyle>
            <a:lvl1pPr>
              <a:defRPr/>
            </a:lvl1pPr>
          </a:lstStyle>
          <a:p>
            <a:r>
              <a:rPr lang="en-US" altLang="zh-CN"/>
              <a:t>Footer</a:t>
            </a:r>
          </a:p>
        </p:txBody>
      </p:sp>
    </p:spTree>
    <p:extLst>
      <p:ext uri="{BB962C8B-B14F-4D97-AF65-F5344CB8AC3E}">
        <p14:creationId xmlns:p14="http://schemas.microsoft.com/office/powerpoint/2010/main" val="775358201"/>
      </p:ext>
    </p:extLst>
  </p:cSld>
  <p:clrMapOvr>
    <a:masterClrMapping/>
  </p:clrMapOvr>
</p:sldLayout>
</file>

<file path=ppt/slideLayouts/slideLayout487.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963613" y="4406900"/>
            <a:ext cx="10363200" cy="1362075"/>
          </a:xfrm>
        </p:spPr>
        <p:txBody>
          <a:bodyPr anchor="t"/>
          <a:lstStyle>
            <a:lvl1pPr algn="l">
              <a:defRPr sz="4000" b="1" cap="all"/>
            </a:lvl1pPr>
          </a:lstStyle>
          <a:p>
            <a:r>
              <a:rPr lang="zh-CN" altLang="en-US"/>
              <a:t>单击此处编辑母版标题样式</a:t>
            </a:r>
          </a:p>
        </p:txBody>
      </p:sp>
      <p:sp>
        <p:nvSpPr>
          <p:cNvPr id="3" name="文本占位符 2"/>
          <p:cNvSpPr>
            <a:spLocks noGrp="1"/>
          </p:cNvSpPr>
          <p:nvPr>
            <p:ph type="body" idx="1"/>
          </p:nvPr>
        </p:nvSpPr>
        <p:spPr>
          <a:xfrm>
            <a:off x="963613"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CN" altLang="en-US"/>
              <a:t>单击此处编辑母版文本样式</a:t>
            </a:r>
          </a:p>
        </p:txBody>
      </p:sp>
      <p:sp>
        <p:nvSpPr>
          <p:cNvPr id="4" name="页脚占位符 3"/>
          <p:cNvSpPr>
            <a:spLocks noGrp="1"/>
          </p:cNvSpPr>
          <p:nvPr>
            <p:ph type="ftr" sz="quarter" idx="10"/>
          </p:nvPr>
        </p:nvSpPr>
        <p:spPr/>
        <p:txBody>
          <a:bodyPr/>
          <a:lstStyle>
            <a:lvl1pPr>
              <a:defRPr/>
            </a:lvl1pPr>
          </a:lstStyle>
          <a:p>
            <a:r>
              <a:rPr lang="en-US" altLang="zh-CN"/>
              <a:t>Footer</a:t>
            </a:r>
          </a:p>
        </p:txBody>
      </p:sp>
    </p:spTree>
    <p:extLst>
      <p:ext uri="{BB962C8B-B14F-4D97-AF65-F5344CB8AC3E}">
        <p14:creationId xmlns:p14="http://schemas.microsoft.com/office/powerpoint/2010/main" val="3340426993"/>
      </p:ext>
    </p:extLst>
  </p:cSld>
  <p:clrMapOvr>
    <a:masterClrMapping/>
  </p:clrMapOvr>
</p:sldLayout>
</file>

<file path=ppt/slideLayouts/slideLayout488.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463550" y="1279525"/>
            <a:ext cx="5556250" cy="493871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6172200" y="1279525"/>
            <a:ext cx="5556250" cy="493871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页脚占位符 4"/>
          <p:cNvSpPr>
            <a:spLocks noGrp="1"/>
          </p:cNvSpPr>
          <p:nvPr>
            <p:ph type="ftr" sz="quarter" idx="10"/>
          </p:nvPr>
        </p:nvSpPr>
        <p:spPr/>
        <p:txBody>
          <a:bodyPr/>
          <a:lstStyle>
            <a:lvl1pPr>
              <a:defRPr/>
            </a:lvl1pPr>
          </a:lstStyle>
          <a:p>
            <a:r>
              <a:rPr lang="en-US" altLang="zh-CN"/>
              <a:t>Footer</a:t>
            </a:r>
          </a:p>
        </p:txBody>
      </p:sp>
    </p:spTree>
    <p:extLst>
      <p:ext uri="{BB962C8B-B14F-4D97-AF65-F5344CB8AC3E}">
        <p14:creationId xmlns:p14="http://schemas.microsoft.com/office/powerpoint/2010/main" val="4264298016"/>
      </p:ext>
    </p:extLst>
  </p:cSld>
  <p:clrMapOvr>
    <a:masterClrMapping/>
  </p:clrMapOvr>
</p:sldLayout>
</file>

<file path=ppt/slideLayouts/slideLayout489.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p:spPr>
        <p:txBody>
          <a:bodyPr/>
          <a:lstStyle>
            <a:lvl1pPr>
              <a:defRPr/>
            </a:lvl1pPr>
          </a:lstStyle>
          <a:p>
            <a:r>
              <a:rPr lang="zh-CN" altLang="en-US"/>
              <a:t>单击此处编辑母版标题样式</a:t>
            </a:r>
          </a:p>
        </p:txBody>
      </p:sp>
      <p:sp>
        <p:nvSpPr>
          <p:cNvPr id="3" name="文本占位符 2"/>
          <p:cNvSpPr>
            <a:spLocks noGrp="1"/>
          </p:cNvSpPr>
          <p:nvPr>
            <p:ph type="body" idx="1"/>
          </p:nvPr>
        </p:nvSpPr>
        <p:spPr>
          <a:xfrm>
            <a:off x="609600" y="1535113"/>
            <a:ext cx="53863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609600" y="2174875"/>
            <a:ext cx="53863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6192838" y="1535113"/>
            <a:ext cx="5389562"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6192838" y="2174875"/>
            <a:ext cx="5389562"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页脚占位符 6"/>
          <p:cNvSpPr>
            <a:spLocks noGrp="1"/>
          </p:cNvSpPr>
          <p:nvPr>
            <p:ph type="ftr" sz="quarter" idx="10"/>
          </p:nvPr>
        </p:nvSpPr>
        <p:spPr/>
        <p:txBody>
          <a:bodyPr/>
          <a:lstStyle>
            <a:lvl1pPr>
              <a:defRPr/>
            </a:lvl1pPr>
          </a:lstStyle>
          <a:p>
            <a:r>
              <a:rPr lang="en-US" altLang="zh-CN"/>
              <a:t>Footer</a:t>
            </a:r>
          </a:p>
        </p:txBody>
      </p:sp>
    </p:spTree>
    <p:extLst>
      <p:ext uri="{BB962C8B-B14F-4D97-AF65-F5344CB8AC3E}">
        <p14:creationId xmlns:p14="http://schemas.microsoft.com/office/powerpoint/2010/main" val="1914801280"/>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p:spPr>
        <p:txBody>
          <a:bodyPr/>
          <a:lstStyle>
            <a:lvl1pPr>
              <a:defRPr/>
            </a:lvl1pPr>
          </a:lstStyle>
          <a:p>
            <a:r>
              <a:rPr lang="zh-CN" altLang="en-US"/>
              <a:t>单击此处编辑母版标题样式</a:t>
            </a:r>
          </a:p>
        </p:txBody>
      </p:sp>
      <p:sp>
        <p:nvSpPr>
          <p:cNvPr id="3" name="文本占位符 2"/>
          <p:cNvSpPr>
            <a:spLocks noGrp="1"/>
          </p:cNvSpPr>
          <p:nvPr>
            <p:ph type="body" idx="1"/>
          </p:nvPr>
        </p:nvSpPr>
        <p:spPr>
          <a:xfrm>
            <a:off x="609600" y="1535113"/>
            <a:ext cx="53863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609600" y="2174875"/>
            <a:ext cx="53863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6192838" y="1535113"/>
            <a:ext cx="5389562"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6192838" y="2174875"/>
            <a:ext cx="5389562"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p:txBody>
          <a:bodyPr/>
          <a:lstStyle>
            <a:lvl1pPr>
              <a:defRPr/>
            </a:lvl1pPr>
          </a:lstStyle>
          <a:p>
            <a:fld id="{12F2E6B9-1231-4E04-A769-F61261774DC1}" type="datetime1">
              <a:rPr lang="en-US" altLang="zh-CN"/>
              <a:pPr/>
              <a:t>7/12/2024</a:t>
            </a:fld>
            <a:endParaRPr lang="en-US" altLang="zh-CN"/>
          </a:p>
        </p:txBody>
      </p:sp>
      <p:sp>
        <p:nvSpPr>
          <p:cNvPr id="8" name="页脚占位符 7"/>
          <p:cNvSpPr>
            <a:spLocks noGrp="1"/>
          </p:cNvSpPr>
          <p:nvPr>
            <p:ph type="ftr" sz="quarter" idx="11"/>
          </p:nvPr>
        </p:nvSpPr>
        <p:spPr/>
        <p:txBody>
          <a:bodyPr/>
          <a:lstStyle>
            <a:lvl1pPr>
              <a:defRPr/>
            </a:lvl1pPr>
          </a:lstStyle>
          <a:p>
            <a:r>
              <a:rPr lang="en-US" altLang="zh-CN"/>
              <a:t>Policy Deliberative</a:t>
            </a:r>
          </a:p>
        </p:txBody>
      </p:sp>
      <p:sp>
        <p:nvSpPr>
          <p:cNvPr id="9" name="灯片编号占位符 8"/>
          <p:cNvSpPr>
            <a:spLocks noGrp="1"/>
          </p:cNvSpPr>
          <p:nvPr>
            <p:ph type="sldNum" sz="quarter" idx="12"/>
          </p:nvPr>
        </p:nvSpPr>
        <p:spPr/>
        <p:txBody>
          <a:bodyPr/>
          <a:lstStyle>
            <a:lvl1pPr>
              <a:defRPr/>
            </a:lvl1pPr>
          </a:lstStyle>
          <a:p>
            <a:fld id="{A89EC4F9-D53E-4898-AC9D-8594648FAB85}" type="slidenum">
              <a:rPr lang="en-US" altLang="zh-CN"/>
              <a:pPr/>
              <a:t>‹#›</a:t>
            </a:fld>
            <a:endParaRPr lang="en-US" altLang="zh-CN"/>
          </a:p>
        </p:txBody>
      </p:sp>
    </p:spTree>
    <p:extLst>
      <p:ext uri="{BB962C8B-B14F-4D97-AF65-F5344CB8AC3E}">
        <p14:creationId xmlns:p14="http://schemas.microsoft.com/office/powerpoint/2010/main" val="1694659351"/>
      </p:ext>
    </p:extLst>
  </p:cSld>
  <p:clrMapOvr>
    <a:masterClrMapping/>
  </p:clrMapOvr>
</p:sldLayout>
</file>

<file path=ppt/slideLayouts/slideLayout490.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页脚占位符 2"/>
          <p:cNvSpPr>
            <a:spLocks noGrp="1"/>
          </p:cNvSpPr>
          <p:nvPr>
            <p:ph type="ftr" sz="quarter" idx="10"/>
          </p:nvPr>
        </p:nvSpPr>
        <p:spPr/>
        <p:txBody>
          <a:bodyPr/>
          <a:lstStyle>
            <a:lvl1pPr>
              <a:defRPr/>
            </a:lvl1pPr>
          </a:lstStyle>
          <a:p>
            <a:r>
              <a:rPr lang="en-US" altLang="zh-CN"/>
              <a:t>Footer</a:t>
            </a:r>
          </a:p>
        </p:txBody>
      </p:sp>
    </p:spTree>
    <p:extLst>
      <p:ext uri="{BB962C8B-B14F-4D97-AF65-F5344CB8AC3E}">
        <p14:creationId xmlns:p14="http://schemas.microsoft.com/office/powerpoint/2010/main" val="176626051"/>
      </p:ext>
    </p:extLst>
  </p:cSld>
  <p:clrMapOvr>
    <a:masterClrMapping/>
  </p:clrMapOvr>
</p:sldLayout>
</file>

<file path=ppt/slideLayouts/slideLayout491.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页脚占位符 1"/>
          <p:cNvSpPr>
            <a:spLocks noGrp="1"/>
          </p:cNvSpPr>
          <p:nvPr>
            <p:ph type="ftr" sz="quarter" idx="10"/>
          </p:nvPr>
        </p:nvSpPr>
        <p:spPr/>
        <p:txBody>
          <a:bodyPr/>
          <a:lstStyle>
            <a:lvl1pPr>
              <a:defRPr/>
            </a:lvl1pPr>
          </a:lstStyle>
          <a:p>
            <a:r>
              <a:rPr lang="en-US" altLang="zh-CN"/>
              <a:t>Footer</a:t>
            </a:r>
          </a:p>
        </p:txBody>
      </p:sp>
    </p:spTree>
    <p:extLst>
      <p:ext uri="{BB962C8B-B14F-4D97-AF65-F5344CB8AC3E}">
        <p14:creationId xmlns:p14="http://schemas.microsoft.com/office/powerpoint/2010/main" val="2135954486"/>
      </p:ext>
    </p:extLst>
  </p:cSld>
  <p:clrMapOvr>
    <a:masterClrMapping/>
  </p:clrMapOvr>
</p:sldLayout>
</file>

<file path=ppt/slideLayouts/slideLayout492.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609600" y="273050"/>
            <a:ext cx="4011613" cy="1162050"/>
          </a:xfrm>
        </p:spPr>
        <p:txBody>
          <a:bodyPr anchor="b"/>
          <a:lstStyle>
            <a:lvl1pPr algn="l">
              <a:defRPr sz="2000" b="1"/>
            </a:lvl1pPr>
          </a:lstStyle>
          <a:p>
            <a:r>
              <a:rPr lang="zh-CN" altLang="en-US"/>
              <a:t>单击此处编辑母版标题样式</a:t>
            </a:r>
          </a:p>
        </p:txBody>
      </p:sp>
      <p:sp>
        <p:nvSpPr>
          <p:cNvPr id="3" name="内容占位符 2"/>
          <p:cNvSpPr>
            <a:spLocks noGrp="1"/>
          </p:cNvSpPr>
          <p:nvPr>
            <p:ph idx="1"/>
          </p:nvPr>
        </p:nvSpPr>
        <p:spPr>
          <a:xfrm>
            <a:off x="4767263" y="273050"/>
            <a:ext cx="681513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609600" y="1435100"/>
            <a:ext cx="40116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p>
        </p:txBody>
      </p:sp>
      <p:sp>
        <p:nvSpPr>
          <p:cNvPr id="5" name="页脚占位符 4"/>
          <p:cNvSpPr>
            <a:spLocks noGrp="1"/>
          </p:cNvSpPr>
          <p:nvPr>
            <p:ph type="ftr" sz="quarter" idx="10"/>
          </p:nvPr>
        </p:nvSpPr>
        <p:spPr/>
        <p:txBody>
          <a:bodyPr/>
          <a:lstStyle>
            <a:lvl1pPr>
              <a:defRPr/>
            </a:lvl1pPr>
          </a:lstStyle>
          <a:p>
            <a:r>
              <a:rPr lang="en-US" altLang="zh-CN"/>
              <a:t>Footer</a:t>
            </a:r>
          </a:p>
        </p:txBody>
      </p:sp>
    </p:spTree>
    <p:extLst>
      <p:ext uri="{BB962C8B-B14F-4D97-AF65-F5344CB8AC3E}">
        <p14:creationId xmlns:p14="http://schemas.microsoft.com/office/powerpoint/2010/main" val="2629653118"/>
      </p:ext>
    </p:extLst>
  </p:cSld>
  <p:clrMapOvr>
    <a:masterClrMapping/>
  </p:clrMapOvr>
</p:sldLayout>
</file>

<file path=ppt/slideLayouts/slideLayout493.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2389188" y="4800600"/>
            <a:ext cx="7315200" cy="566738"/>
          </a:xfrm>
        </p:spPr>
        <p:txBody>
          <a:bodyPr anchor="b"/>
          <a:lstStyle>
            <a:lvl1pPr algn="l">
              <a:defRPr sz="2000" b="1"/>
            </a:lvl1pPr>
          </a:lstStyle>
          <a:p>
            <a:r>
              <a:rPr lang="zh-CN" altLang="en-US"/>
              <a:t>单击此处编辑母版标题样式</a:t>
            </a:r>
          </a:p>
        </p:txBody>
      </p:sp>
      <p:sp>
        <p:nvSpPr>
          <p:cNvPr id="3" name="图片占位符 2"/>
          <p:cNvSpPr>
            <a:spLocks noGrp="1"/>
          </p:cNvSpPr>
          <p:nvPr>
            <p:ph type="pic" idx="1"/>
          </p:nvPr>
        </p:nvSpPr>
        <p:spPr>
          <a:xfrm>
            <a:off x="2389188"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2389188"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p>
        </p:txBody>
      </p:sp>
      <p:sp>
        <p:nvSpPr>
          <p:cNvPr id="5" name="页脚占位符 4"/>
          <p:cNvSpPr>
            <a:spLocks noGrp="1"/>
          </p:cNvSpPr>
          <p:nvPr>
            <p:ph type="ftr" sz="quarter" idx="10"/>
          </p:nvPr>
        </p:nvSpPr>
        <p:spPr/>
        <p:txBody>
          <a:bodyPr/>
          <a:lstStyle>
            <a:lvl1pPr>
              <a:defRPr/>
            </a:lvl1pPr>
          </a:lstStyle>
          <a:p>
            <a:r>
              <a:rPr lang="en-US" altLang="zh-CN"/>
              <a:t>Footer</a:t>
            </a:r>
          </a:p>
        </p:txBody>
      </p:sp>
    </p:spTree>
    <p:extLst>
      <p:ext uri="{BB962C8B-B14F-4D97-AF65-F5344CB8AC3E}">
        <p14:creationId xmlns:p14="http://schemas.microsoft.com/office/powerpoint/2010/main" val="582711072"/>
      </p:ext>
    </p:extLst>
  </p:cSld>
  <p:clrMapOvr>
    <a:masterClrMapping/>
  </p:clrMapOvr>
</p:sldLayout>
</file>

<file path=ppt/slideLayouts/slideLayout494.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页脚占位符 3"/>
          <p:cNvSpPr>
            <a:spLocks noGrp="1"/>
          </p:cNvSpPr>
          <p:nvPr>
            <p:ph type="ftr" sz="quarter" idx="10"/>
          </p:nvPr>
        </p:nvSpPr>
        <p:spPr/>
        <p:txBody>
          <a:bodyPr/>
          <a:lstStyle>
            <a:lvl1pPr>
              <a:defRPr/>
            </a:lvl1pPr>
          </a:lstStyle>
          <a:p>
            <a:r>
              <a:rPr lang="en-US" altLang="zh-CN"/>
              <a:t>Footer</a:t>
            </a:r>
          </a:p>
        </p:txBody>
      </p:sp>
    </p:spTree>
    <p:extLst>
      <p:ext uri="{BB962C8B-B14F-4D97-AF65-F5344CB8AC3E}">
        <p14:creationId xmlns:p14="http://schemas.microsoft.com/office/powerpoint/2010/main" val="54700566"/>
      </p:ext>
    </p:extLst>
  </p:cSld>
  <p:clrMapOvr>
    <a:masterClrMapping/>
  </p:clrMapOvr>
</p:sldLayout>
</file>

<file path=ppt/slideLayouts/slideLayout495.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912225" y="0"/>
            <a:ext cx="2816225" cy="6218238"/>
          </a:xfr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458788" y="0"/>
            <a:ext cx="8301037" cy="6218238"/>
          </a:xfr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页脚占位符 3"/>
          <p:cNvSpPr>
            <a:spLocks noGrp="1"/>
          </p:cNvSpPr>
          <p:nvPr>
            <p:ph type="ftr" sz="quarter" idx="10"/>
          </p:nvPr>
        </p:nvSpPr>
        <p:spPr/>
        <p:txBody>
          <a:bodyPr/>
          <a:lstStyle>
            <a:lvl1pPr>
              <a:defRPr/>
            </a:lvl1pPr>
          </a:lstStyle>
          <a:p>
            <a:r>
              <a:rPr lang="en-US" altLang="zh-CN"/>
              <a:t>Footer</a:t>
            </a:r>
          </a:p>
        </p:txBody>
      </p:sp>
    </p:spTree>
    <p:extLst>
      <p:ext uri="{BB962C8B-B14F-4D97-AF65-F5344CB8AC3E}">
        <p14:creationId xmlns:p14="http://schemas.microsoft.com/office/powerpoint/2010/main" val="3297051181"/>
      </p:ext>
    </p:extLst>
  </p:cSld>
  <p:clrMapOvr>
    <a:masterClrMapping/>
  </p:clrMapOvr>
</p:sldLayout>
</file>

<file path=ppt/slideLayouts/slideLayout496.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914400" y="2130425"/>
            <a:ext cx="10363200" cy="1470025"/>
          </a:xfrm>
        </p:spPr>
        <p:txBody>
          <a:bodyPr/>
          <a:lstStyle/>
          <a:p>
            <a:r>
              <a:rPr lang="zh-CN" altLang="en-US"/>
              <a:t>单击此处编辑母版标题样式</a:t>
            </a:r>
          </a:p>
        </p:txBody>
      </p:sp>
      <p:sp>
        <p:nvSpPr>
          <p:cNvPr id="3" name="副标题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zh-CN" altLang="en-US"/>
              <a:t>单击此处编辑母版副标题样式</a:t>
            </a:r>
          </a:p>
        </p:txBody>
      </p:sp>
      <p:sp>
        <p:nvSpPr>
          <p:cNvPr id="4" name="页脚占位符 3"/>
          <p:cNvSpPr>
            <a:spLocks noGrp="1"/>
          </p:cNvSpPr>
          <p:nvPr>
            <p:ph type="ftr" sz="quarter" idx="10"/>
          </p:nvPr>
        </p:nvSpPr>
        <p:spPr/>
        <p:txBody>
          <a:bodyPr/>
          <a:lstStyle>
            <a:lvl1pPr>
              <a:defRPr/>
            </a:lvl1pPr>
          </a:lstStyle>
          <a:p>
            <a:r>
              <a:rPr lang="en-US" altLang="zh-CN"/>
              <a:t>Footer</a:t>
            </a:r>
          </a:p>
        </p:txBody>
      </p:sp>
    </p:spTree>
    <p:extLst>
      <p:ext uri="{BB962C8B-B14F-4D97-AF65-F5344CB8AC3E}">
        <p14:creationId xmlns:p14="http://schemas.microsoft.com/office/powerpoint/2010/main" val="1366153032"/>
      </p:ext>
    </p:extLst>
  </p:cSld>
  <p:clrMapOvr>
    <a:masterClrMapping/>
  </p:clrMapOvr>
</p:sldLayout>
</file>

<file path=ppt/slideLayouts/slideLayout497.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页脚占位符 3"/>
          <p:cNvSpPr>
            <a:spLocks noGrp="1"/>
          </p:cNvSpPr>
          <p:nvPr>
            <p:ph type="ftr" sz="quarter" idx="10"/>
          </p:nvPr>
        </p:nvSpPr>
        <p:spPr/>
        <p:txBody>
          <a:bodyPr/>
          <a:lstStyle>
            <a:lvl1pPr>
              <a:defRPr/>
            </a:lvl1pPr>
          </a:lstStyle>
          <a:p>
            <a:r>
              <a:rPr lang="en-US" altLang="zh-CN"/>
              <a:t>Footer</a:t>
            </a:r>
          </a:p>
        </p:txBody>
      </p:sp>
    </p:spTree>
    <p:extLst>
      <p:ext uri="{BB962C8B-B14F-4D97-AF65-F5344CB8AC3E}">
        <p14:creationId xmlns:p14="http://schemas.microsoft.com/office/powerpoint/2010/main" val="3833052703"/>
      </p:ext>
    </p:extLst>
  </p:cSld>
  <p:clrMapOvr>
    <a:masterClrMapping/>
  </p:clrMapOvr>
</p:sldLayout>
</file>

<file path=ppt/slideLayouts/slideLayout498.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963613" y="4406900"/>
            <a:ext cx="10363200" cy="1362075"/>
          </a:xfrm>
        </p:spPr>
        <p:txBody>
          <a:bodyPr anchor="t"/>
          <a:lstStyle>
            <a:lvl1pPr algn="l">
              <a:defRPr sz="4000" b="1" cap="all"/>
            </a:lvl1pPr>
          </a:lstStyle>
          <a:p>
            <a:r>
              <a:rPr lang="zh-CN" altLang="en-US"/>
              <a:t>单击此处编辑母版标题样式</a:t>
            </a:r>
          </a:p>
        </p:txBody>
      </p:sp>
      <p:sp>
        <p:nvSpPr>
          <p:cNvPr id="3" name="文本占位符 2"/>
          <p:cNvSpPr>
            <a:spLocks noGrp="1"/>
          </p:cNvSpPr>
          <p:nvPr>
            <p:ph type="body" idx="1"/>
          </p:nvPr>
        </p:nvSpPr>
        <p:spPr>
          <a:xfrm>
            <a:off x="963613"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CN" altLang="en-US"/>
              <a:t>单击此处编辑母版文本样式</a:t>
            </a:r>
          </a:p>
        </p:txBody>
      </p:sp>
      <p:sp>
        <p:nvSpPr>
          <p:cNvPr id="4" name="页脚占位符 3"/>
          <p:cNvSpPr>
            <a:spLocks noGrp="1"/>
          </p:cNvSpPr>
          <p:nvPr>
            <p:ph type="ftr" sz="quarter" idx="10"/>
          </p:nvPr>
        </p:nvSpPr>
        <p:spPr/>
        <p:txBody>
          <a:bodyPr/>
          <a:lstStyle>
            <a:lvl1pPr>
              <a:defRPr/>
            </a:lvl1pPr>
          </a:lstStyle>
          <a:p>
            <a:r>
              <a:rPr lang="en-US" altLang="zh-CN"/>
              <a:t>Footer</a:t>
            </a:r>
          </a:p>
        </p:txBody>
      </p:sp>
    </p:spTree>
    <p:extLst>
      <p:ext uri="{BB962C8B-B14F-4D97-AF65-F5344CB8AC3E}">
        <p14:creationId xmlns:p14="http://schemas.microsoft.com/office/powerpoint/2010/main" val="3566632534"/>
      </p:ext>
    </p:extLst>
  </p:cSld>
  <p:clrMapOvr>
    <a:masterClrMapping/>
  </p:clrMapOvr>
</p:sldLayout>
</file>

<file path=ppt/slideLayouts/slideLayout499.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463550" y="1279525"/>
            <a:ext cx="5556250" cy="493871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6172200" y="1279525"/>
            <a:ext cx="5556250" cy="493871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页脚占位符 4"/>
          <p:cNvSpPr>
            <a:spLocks noGrp="1"/>
          </p:cNvSpPr>
          <p:nvPr>
            <p:ph type="ftr" sz="quarter" idx="10"/>
          </p:nvPr>
        </p:nvSpPr>
        <p:spPr/>
        <p:txBody>
          <a:bodyPr/>
          <a:lstStyle>
            <a:lvl1pPr>
              <a:defRPr/>
            </a:lvl1pPr>
          </a:lstStyle>
          <a:p>
            <a:r>
              <a:rPr lang="en-US" altLang="zh-CN"/>
              <a:t>Footer</a:t>
            </a:r>
          </a:p>
        </p:txBody>
      </p:sp>
    </p:spTree>
    <p:extLst>
      <p:ext uri="{BB962C8B-B14F-4D97-AF65-F5344CB8AC3E}">
        <p14:creationId xmlns:p14="http://schemas.microsoft.com/office/powerpoint/2010/main" val="74076022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p:spPr>
        <p:txBody>
          <a:bodyPr/>
          <a:lstStyle>
            <a:lvl1pPr>
              <a:defRPr/>
            </a:lvl1pPr>
          </a:lstStyle>
          <a:p>
            <a:r>
              <a:rPr lang="zh-CN" altLang="en-US"/>
              <a:t>单击此处编辑母版标题样式</a:t>
            </a:r>
          </a:p>
        </p:txBody>
      </p:sp>
      <p:sp>
        <p:nvSpPr>
          <p:cNvPr id="3" name="文本占位符 2"/>
          <p:cNvSpPr>
            <a:spLocks noGrp="1"/>
          </p:cNvSpPr>
          <p:nvPr>
            <p:ph type="body" idx="1"/>
          </p:nvPr>
        </p:nvSpPr>
        <p:spPr>
          <a:xfrm>
            <a:off x="609600" y="1535113"/>
            <a:ext cx="53863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609600" y="2174875"/>
            <a:ext cx="53863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6192838" y="1535113"/>
            <a:ext cx="5389562"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6192838" y="2174875"/>
            <a:ext cx="5389562"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p:txBody>
          <a:bodyPr/>
          <a:lstStyle>
            <a:lvl1pPr>
              <a:defRPr/>
            </a:lvl1pPr>
          </a:lstStyle>
          <a:p>
            <a:fld id="{9843D8EA-6262-494E-B799-B629620731AE}" type="datetime1">
              <a:rPr lang="en-US" altLang="zh-CN"/>
              <a:pPr/>
              <a:t>7/12/2024</a:t>
            </a:fld>
            <a:endParaRPr lang="en-US" altLang="zh-CN"/>
          </a:p>
        </p:txBody>
      </p:sp>
      <p:sp>
        <p:nvSpPr>
          <p:cNvPr id="8" name="页脚占位符 7"/>
          <p:cNvSpPr>
            <a:spLocks noGrp="1"/>
          </p:cNvSpPr>
          <p:nvPr>
            <p:ph type="ftr" sz="quarter" idx="11"/>
          </p:nvPr>
        </p:nvSpPr>
        <p:spPr/>
        <p:txBody>
          <a:bodyPr/>
          <a:lstStyle>
            <a:lvl1pPr>
              <a:defRPr/>
            </a:lvl1pPr>
          </a:lstStyle>
          <a:p>
            <a:r>
              <a:rPr lang="en-US" altLang="zh-CN"/>
              <a:t>Policy Deliberative</a:t>
            </a:r>
          </a:p>
        </p:txBody>
      </p:sp>
      <p:sp>
        <p:nvSpPr>
          <p:cNvPr id="9" name="灯片编号占位符 8"/>
          <p:cNvSpPr>
            <a:spLocks noGrp="1"/>
          </p:cNvSpPr>
          <p:nvPr>
            <p:ph type="sldNum" sz="quarter" idx="12"/>
          </p:nvPr>
        </p:nvSpPr>
        <p:spPr/>
        <p:txBody>
          <a:bodyPr/>
          <a:lstStyle>
            <a:lvl1pPr>
              <a:defRPr/>
            </a:lvl1pPr>
          </a:lstStyle>
          <a:p>
            <a:fld id="{2F82D073-647E-424C-B47F-20DD14CEF458}" type="slidenum">
              <a:rPr lang="en-US" altLang="zh-CN"/>
              <a:pPr/>
              <a:t>‹#›</a:t>
            </a:fld>
            <a:endParaRPr lang="en-US" altLang="zh-CN"/>
          </a:p>
        </p:txBody>
      </p:sp>
    </p:spTree>
    <p:extLst>
      <p:ext uri="{BB962C8B-B14F-4D97-AF65-F5344CB8AC3E}">
        <p14:creationId xmlns:p14="http://schemas.microsoft.com/office/powerpoint/2010/main" val="1170734193"/>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lvl1pPr>
              <a:defRPr/>
            </a:lvl1pPr>
          </a:lstStyle>
          <a:p>
            <a:fld id="{B863B52C-155E-401D-A121-0D9199E8BF8C}" type="datetime1">
              <a:rPr lang="en-US" altLang="zh-CN"/>
              <a:pPr/>
              <a:t>7/12/2024</a:t>
            </a:fld>
            <a:endParaRPr lang="en-US" altLang="zh-CN"/>
          </a:p>
        </p:txBody>
      </p:sp>
      <p:sp>
        <p:nvSpPr>
          <p:cNvPr id="4" name="页脚占位符 3"/>
          <p:cNvSpPr>
            <a:spLocks noGrp="1"/>
          </p:cNvSpPr>
          <p:nvPr>
            <p:ph type="ftr" sz="quarter" idx="11"/>
          </p:nvPr>
        </p:nvSpPr>
        <p:spPr/>
        <p:txBody>
          <a:bodyPr/>
          <a:lstStyle>
            <a:lvl1pPr>
              <a:defRPr/>
            </a:lvl1pPr>
          </a:lstStyle>
          <a:p>
            <a:r>
              <a:rPr lang="en-US" altLang="zh-CN"/>
              <a:t>Policy Deliberative</a:t>
            </a:r>
          </a:p>
        </p:txBody>
      </p:sp>
      <p:sp>
        <p:nvSpPr>
          <p:cNvPr id="5" name="灯片编号占位符 4"/>
          <p:cNvSpPr>
            <a:spLocks noGrp="1"/>
          </p:cNvSpPr>
          <p:nvPr>
            <p:ph type="sldNum" sz="quarter" idx="12"/>
          </p:nvPr>
        </p:nvSpPr>
        <p:spPr/>
        <p:txBody>
          <a:bodyPr/>
          <a:lstStyle>
            <a:lvl1pPr>
              <a:defRPr/>
            </a:lvl1pPr>
          </a:lstStyle>
          <a:p>
            <a:fld id="{93B4E15B-5DF0-4A58-9B28-49BCBA4605E5}" type="slidenum">
              <a:rPr lang="en-US" altLang="zh-CN"/>
              <a:pPr/>
              <a:t>‹#›</a:t>
            </a:fld>
            <a:endParaRPr lang="en-US" altLang="zh-CN"/>
          </a:p>
        </p:txBody>
      </p:sp>
    </p:spTree>
    <p:extLst>
      <p:ext uri="{BB962C8B-B14F-4D97-AF65-F5344CB8AC3E}">
        <p14:creationId xmlns:p14="http://schemas.microsoft.com/office/powerpoint/2010/main" val="2999482814"/>
      </p:ext>
    </p:extLst>
  </p:cSld>
  <p:clrMapOvr>
    <a:masterClrMapping/>
  </p:clrMapOvr>
</p:sldLayout>
</file>

<file path=ppt/slideLayouts/slideLayout500.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p:spPr>
        <p:txBody>
          <a:bodyPr/>
          <a:lstStyle>
            <a:lvl1pPr>
              <a:defRPr/>
            </a:lvl1pPr>
          </a:lstStyle>
          <a:p>
            <a:r>
              <a:rPr lang="zh-CN" altLang="en-US"/>
              <a:t>单击此处编辑母版标题样式</a:t>
            </a:r>
          </a:p>
        </p:txBody>
      </p:sp>
      <p:sp>
        <p:nvSpPr>
          <p:cNvPr id="3" name="文本占位符 2"/>
          <p:cNvSpPr>
            <a:spLocks noGrp="1"/>
          </p:cNvSpPr>
          <p:nvPr>
            <p:ph type="body" idx="1"/>
          </p:nvPr>
        </p:nvSpPr>
        <p:spPr>
          <a:xfrm>
            <a:off x="609600" y="1535113"/>
            <a:ext cx="53863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609600" y="2174875"/>
            <a:ext cx="53863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6192838" y="1535113"/>
            <a:ext cx="5389562"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6192838" y="2174875"/>
            <a:ext cx="5389562"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页脚占位符 6"/>
          <p:cNvSpPr>
            <a:spLocks noGrp="1"/>
          </p:cNvSpPr>
          <p:nvPr>
            <p:ph type="ftr" sz="quarter" idx="10"/>
          </p:nvPr>
        </p:nvSpPr>
        <p:spPr/>
        <p:txBody>
          <a:bodyPr/>
          <a:lstStyle>
            <a:lvl1pPr>
              <a:defRPr/>
            </a:lvl1pPr>
          </a:lstStyle>
          <a:p>
            <a:r>
              <a:rPr lang="en-US" altLang="zh-CN"/>
              <a:t>Footer</a:t>
            </a:r>
          </a:p>
        </p:txBody>
      </p:sp>
    </p:spTree>
    <p:extLst>
      <p:ext uri="{BB962C8B-B14F-4D97-AF65-F5344CB8AC3E}">
        <p14:creationId xmlns:p14="http://schemas.microsoft.com/office/powerpoint/2010/main" val="725950616"/>
      </p:ext>
    </p:extLst>
  </p:cSld>
  <p:clrMapOvr>
    <a:masterClrMapping/>
  </p:clrMapOvr>
</p:sldLayout>
</file>

<file path=ppt/slideLayouts/slideLayout501.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页脚占位符 2"/>
          <p:cNvSpPr>
            <a:spLocks noGrp="1"/>
          </p:cNvSpPr>
          <p:nvPr>
            <p:ph type="ftr" sz="quarter" idx="10"/>
          </p:nvPr>
        </p:nvSpPr>
        <p:spPr/>
        <p:txBody>
          <a:bodyPr/>
          <a:lstStyle>
            <a:lvl1pPr>
              <a:defRPr/>
            </a:lvl1pPr>
          </a:lstStyle>
          <a:p>
            <a:r>
              <a:rPr lang="en-US" altLang="zh-CN"/>
              <a:t>Footer</a:t>
            </a:r>
          </a:p>
        </p:txBody>
      </p:sp>
    </p:spTree>
    <p:extLst>
      <p:ext uri="{BB962C8B-B14F-4D97-AF65-F5344CB8AC3E}">
        <p14:creationId xmlns:p14="http://schemas.microsoft.com/office/powerpoint/2010/main" val="528756844"/>
      </p:ext>
    </p:extLst>
  </p:cSld>
  <p:clrMapOvr>
    <a:masterClrMapping/>
  </p:clrMapOvr>
</p:sldLayout>
</file>

<file path=ppt/slideLayouts/slideLayout502.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页脚占位符 1"/>
          <p:cNvSpPr>
            <a:spLocks noGrp="1"/>
          </p:cNvSpPr>
          <p:nvPr>
            <p:ph type="ftr" sz="quarter" idx="10"/>
          </p:nvPr>
        </p:nvSpPr>
        <p:spPr/>
        <p:txBody>
          <a:bodyPr/>
          <a:lstStyle>
            <a:lvl1pPr>
              <a:defRPr/>
            </a:lvl1pPr>
          </a:lstStyle>
          <a:p>
            <a:r>
              <a:rPr lang="en-US" altLang="zh-CN"/>
              <a:t>Footer</a:t>
            </a:r>
          </a:p>
        </p:txBody>
      </p:sp>
    </p:spTree>
    <p:extLst>
      <p:ext uri="{BB962C8B-B14F-4D97-AF65-F5344CB8AC3E}">
        <p14:creationId xmlns:p14="http://schemas.microsoft.com/office/powerpoint/2010/main" val="79212285"/>
      </p:ext>
    </p:extLst>
  </p:cSld>
  <p:clrMapOvr>
    <a:masterClrMapping/>
  </p:clrMapOvr>
</p:sldLayout>
</file>

<file path=ppt/slideLayouts/slideLayout503.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609600" y="273050"/>
            <a:ext cx="4011613" cy="1162050"/>
          </a:xfrm>
        </p:spPr>
        <p:txBody>
          <a:bodyPr anchor="b"/>
          <a:lstStyle>
            <a:lvl1pPr algn="l">
              <a:defRPr sz="2000" b="1"/>
            </a:lvl1pPr>
          </a:lstStyle>
          <a:p>
            <a:r>
              <a:rPr lang="zh-CN" altLang="en-US"/>
              <a:t>单击此处编辑母版标题样式</a:t>
            </a:r>
          </a:p>
        </p:txBody>
      </p:sp>
      <p:sp>
        <p:nvSpPr>
          <p:cNvPr id="3" name="内容占位符 2"/>
          <p:cNvSpPr>
            <a:spLocks noGrp="1"/>
          </p:cNvSpPr>
          <p:nvPr>
            <p:ph idx="1"/>
          </p:nvPr>
        </p:nvSpPr>
        <p:spPr>
          <a:xfrm>
            <a:off x="4767263" y="273050"/>
            <a:ext cx="681513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609600" y="1435100"/>
            <a:ext cx="40116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p>
        </p:txBody>
      </p:sp>
      <p:sp>
        <p:nvSpPr>
          <p:cNvPr id="5" name="页脚占位符 4"/>
          <p:cNvSpPr>
            <a:spLocks noGrp="1"/>
          </p:cNvSpPr>
          <p:nvPr>
            <p:ph type="ftr" sz="quarter" idx="10"/>
          </p:nvPr>
        </p:nvSpPr>
        <p:spPr/>
        <p:txBody>
          <a:bodyPr/>
          <a:lstStyle>
            <a:lvl1pPr>
              <a:defRPr/>
            </a:lvl1pPr>
          </a:lstStyle>
          <a:p>
            <a:r>
              <a:rPr lang="en-US" altLang="zh-CN"/>
              <a:t>Footer</a:t>
            </a:r>
          </a:p>
        </p:txBody>
      </p:sp>
    </p:spTree>
    <p:extLst>
      <p:ext uri="{BB962C8B-B14F-4D97-AF65-F5344CB8AC3E}">
        <p14:creationId xmlns:p14="http://schemas.microsoft.com/office/powerpoint/2010/main" val="3126430815"/>
      </p:ext>
    </p:extLst>
  </p:cSld>
  <p:clrMapOvr>
    <a:masterClrMapping/>
  </p:clrMapOvr>
</p:sldLayout>
</file>

<file path=ppt/slideLayouts/slideLayout504.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2389188" y="4800600"/>
            <a:ext cx="7315200" cy="566738"/>
          </a:xfrm>
        </p:spPr>
        <p:txBody>
          <a:bodyPr anchor="b"/>
          <a:lstStyle>
            <a:lvl1pPr algn="l">
              <a:defRPr sz="2000" b="1"/>
            </a:lvl1pPr>
          </a:lstStyle>
          <a:p>
            <a:r>
              <a:rPr lang="zh-CN" altLang="en-US"/>
              <a:t>单击此处编辑母版标题样式</a:t>
            </a:r>
          </a:p>
        </p:txBody>
      </p:sp>
      <p:sp>
        <p:nvSpPr>
          <p:cNvPr id="3" name="图片占位符 2"/>
          <p:cNvSpPr>
            <a:spLocks noGrp="1"/>
          </p:cNvSpPr>
          <p:nvPr>
            <p:ph type="pic" idx="1"/>
          </p:nvPr>
        </p:nvSpPr>
        <p:spPr>
          <a:xfrm>
            <a:off x="2389188"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2389188"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p>
        </p:txBody>
      </p:sp>
      <p:sp>
        <p:nvSpPr>
          <p:cNvPr id="5" name="页脚占位符 4"/>
          <p:cNvSpPr>
            <a:spLocks noGrp="1"/>
          </p:cNvSpPr>
          <p:nvPr>
            <p:ph type="ftr" sz="quarter" idx="10"/>
          </p:nvPr>
        </p:nvSpPr>
        <p:spPr/>
        <p:txBody>
          <a:bodyPr/>
          <a:lstStyle>
            <a:lvl1pPr>
              <a:defRPr/>
            </a:lvl1pPr>
          </a:lstStyle>
          <a:p>
            <a:r>
              <a:rPr lang="en-US" altLang="zh-CN"/>
              <a:t>Footer</a:t>
            </a:r>
          </a:p>
        </p:txBody>
      </p:sp>
    </p:spTree>
    <p:extLst>
      <p:ext uri="{BB962C8B-B14F-4D97-AF65-F5344CB8AC3E}">
        <p14:creationId xmlns:p14="http://schemas.microsoft.com/office/powerpoint/2010/main" val="2450419879"/>
      </p:ext>
    </p:extLst>
  </p:cSld>
  <p:clrMapOvr>
    <a:masterClrMapping/>
  </p:clrMapOvr>
</p:sldLayout>
</file>

<file path=ppt/slideLayouts/slideLayout505.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页脚占位符 3"/>
          <p:cNvSpPr>
            <a:spLocks noGrp="1"/>
          </p:cNvSpPr>
          <p:nvPr>
            <p:ph type="ftr" sz="quarter" idx="10"/>
          </p:nvPr>
        </p:nvSpPr>
        <p:spPr/>
        <p:txBody>
          <a:bodyPr/>
          <a:lstStyle>
            <a:lvl1pPr>
              <a:defRPr/>
            </a:lvl1pPr>
          </a:lstStyle>
          <a:p>
            <a:r>
              <a:rPr lang="en-US" altLang="zh-CN"/>
              <a:t>Footer</a:t>
            </a:r>
          </a:p>
        </p:txBody>
      </p:sp>
    </p:spTree>
    <p:extLst>
      <p:ext uri="{BB962C8B-B14F-4D97-AF65-F5344CB8AC3E}">
        <p14:creationId xmlns:p14="http://schemas.microsoft.com/office/powerpoint/2010/main" val="2427968090"/>
      </p:ext>
    </p:extLst>
  </p:cSld>
  <p:clrMapOvr>
    <a:masterClrMapping/>
  </p:clrMapOvr>
</p:sldLayout>
</file>

<file path=ppt/slideLayouts/slideLayout506.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912225" y="0"/>
            <a:ext cx="2816225" cy="6218238"/>
          </a:xfr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458788" y="0"/>
            <a:ext cx="8301037" cy="6218238"/>
          </a:xfr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页脚占位符 3"/>
          <p:cNvSpPr>
            <a:spLocks noGrp="1"/>
          </p:cNvSpPr>
          <p:nvPr>
            <p:ph type="ftr" sz="quarter" idx="10"/>
          </p:nvPr>
        </p:nvSpPr>
        <p:spPr/>
        <p:txBody>
          <a:bodyPr/>
          <a:lstStyle>
            <a:lvl1pPr>
              <a:defRPr/>
            </a:lvl1pPr>
          </a:lstStyle>
          <a:p>
            <a:r>
              <a:rPr lang="en-US" altLang="zh-CN"/>
              <a:t>Footer</a:t>
            </a:r>
          </a:p>
        </p:txBody>
      </p:sp>
    </p:spTree>
    <p:extLst>
      <p:ext uri="{BB962C8B-B14F-4D97-AF65-F5344CB8AC3E}">
        <p14:creationId xmlns:p14="http://schemas.microsoft.com/office/powerpoint/2010/main" val="3322640624"/>
      </p:ext>
    </p:extLst>
  </p:cSld>
  <p:clrMapOvr>
    <a:masterClrMapping/>
  </p:clrMapOvr>
</p:sldLayout>
</file>

<file path=ppt/slideLayouts/slideLayout507.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914400" y="2130425"/>
            <a:ext cx="10363200" cy="1470025"/>
          </a:xfrm>
        </p:spPr>
        <p:txBody>
          <a:bodyPr/>
          <a:lstStyle/>
          <a:p>
            <a:r>
              <a:rPr lang="zh-CN" altLang="en-US"/>
              <a:t>单击此处编辑母版标题样式</a:t>
            </a:r>
          </a:p>
        </p:txBody>
      </p:sp>
      <p:sp>
        <p:nvSpPr>
          <p:cNvPr id="3" name="副标题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zh-CN" altLang="en-US"/>
              <a:t>单击此处编辑母版副标题样式</a:t>
            </a:r>
          </a:p>
        </p:txBody>
      </p:sp>
      <p:sp>
        <p:nvSpPr>
          <p:cNvPr id="4" name="页脚占位符 3"/>
          <p:cNvSpPr>
            <a:spLocks noGrp="1"/>
          </p:cNvSpPr>
          <p:nvPr>
            <p:ph type="ftr" sz="quarter" idx="10"/>
          </p:nvPr>
        </p:nvSpPr>
        <p:spPr/>
        <p:txBody>
          <a:bodyPr/>
          <a:lstStyle>
            <a:lvl1pPr>
              <a:defRPr/>
            </a:lvl1pPr>
          </a:lstStyle>
          <a:p>
            <a:r>
              <a:rPr lang="en-US" altLang="zh-CN"/>
              <a:t>Footer</a:t>
            </a:r>
          </a:p>
        </p:txBody>
      </p:sp>
    </p:spTree>
    <p:extLst>
      <p:ext uri="{BB962C8B-B14F-4D97-AF65-F5344CB8AC3E}">
        <p14:creationId xmlns:p14="http://schemas.microsoft.com/office/powerpoint/2010/main" val="1554384636"/>
      </p:ext>
    </p:extLst>
  </p:cSld>
  <p:clrMapOvr>
    <a:masterClrMapping/>
  </p:clrMapOvr>
</p:sldLayout>
</file>

<file path=ppt/slideLayouts/slideLayout508.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页脚占位符 3"/>
          <p:cNvSpPr>
            <a:spLocks noGrp="1"/>
          </p:cNvSpPr>
          <p:nvPr>
            <p:ph type="ftr" sz="quarter" idx="10"/>
          </p:nvPr>
        </p:nvSpPr>
        <p:spPr/>
        <p:txBody>
          <a:bodyPr/>
          <a:lstStyle>
            <a:lvl1pPr>
              <a:defRPr/>
            </a:lvl1pPr>
          </a:lstStyle>
          <a:p>
            <a:r>
              <a:rPr lang="en-US" altLang="zh-CN"/>
              <a:t>Footer</a:t>
            </a:r>
          </a:p>
        </p:txBody>
      </p:sp>
    </p:spTree>
    <p:extLst>
      <p:ext uri="{BB962C8B-B14F-4D97-AF65-F5344CB8AC3E}">
        <p14:creationId xmlns:p14="http://schemas.microsoft.com/office/powerpoint/2010/main" val="669401811"/>
      </p:ext>
    </p:extLst>
  </p:cSld>
  <p:clrMapOvr>
    <a:masterClrMapping/>
  </p:clrMapOvr>
</p:sldLayout>
</file>

<file path=ppt/slideLayouts/slideLayout509.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963613" y="4406900"/>
            <a:ext cx="10363200" cy="1362075"/>
          </a:xfrm>
        </p:spPr>
        <p:txBody>
          <a:bodyPr anchor="t"/>
          <a:lstStyle>
            <a:lvl1pPr algn="l">
              <a:defRPr sz="4000" b="1" cap="all"/>
            </a:lvl1pPr>
          </a:lstStyle>
          <a:p>
            <a:r>
              <a:rPr lang="zh-CN" altLang="en-US"/>
              <a:t>单击此处编辑母版标题样式</a:t>
            </a:r>
          </a:p>
        </p:txBody>
      </p:sp>
      <p:sp>
        <p:nvSpPr>
          <p:cNvPr id="3" name="文本占位符 2"/>
          <p:cNvSpPr>
            <a:spLocks noGrp="1"/>
          </p:cNvSpPr>
          <p:nvPr>
            <p:ph type="body" idx="1"/>
          </p:nvPr>
        </p:nvSpPr>
        <p:spPr>
          <a:xfrm>
            <a:off x="963613"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CN" altLang="en-US"/>
              <a:t>单击此处编辑母版文本样式</a:t>
            </a:r>
          </a:p>
        </p:txBody>
      </p:sp>
      <p:sp>
        <p:nvSpPr>
          <p:cNvPr id="4" name="页脚占位符 3"/>
          <p:cNvSpPr>
            <a:spLocks noGrp="1"/>
          </p:cNvSpPr>
          <p:nvPr>
            <p:ph type="ftr" sz="quarter" idx="10"/>
          </p:nvPr>
        </p:nvSpPr>
        <p:spPr/>
        <p:txBody>
          <a:bodyPr/>
          <a:lstStyle>
            <a:lvl1pPr>
              <a:defRPr/>
            </a:lvl1pPr>
          </a:lstStyle>
          <a:p>
            <a:r>
              <a:rPr lang="en-US" altLang="zh-CN"/>
              <a:t>Footer</a:t>
            </a:r>
          </a:p>
        </p:txBody>
      </p:sp>
    </p:spTree>
    <p:extLst>
      <p:ext uri="{BB962C8B-B14F-4D97-AF65-F5344CB8AC3E}">
        <p14:creationId xmlns:p14="http://schemas.microsoft.com/office/powerpoint/2010/main" val="3689176094"/>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lvl1pPr>
              <a:defRPr/>
            </a:lvl1pPr>
          </a:lstStyle>
          <a:p>
            <a:fld id="{8D8D7663-5525-454C-9188-914FC5052976}" type="datetime1">
              <a:rPr lang="en-US" altLang="zh-CN"/>
              <a:pPr/>
              <a:t>7/12/2024</a:t>
            </a:fld>
            <a:endParaRPr lang="en-US" altLang="zh-CN"/>
          </a:p>
        </p:txBody>
      </p:sp>
      <p:sp>
        <p:nvSpPr>
          <p:cNvPr id="3" name="页脚占位符 2"/>
          <p:cNvSpPr>
            <a:spLocks noGrp="1"/>
          </p:cNvSpPr>
          <p:nvPr>
            <p:ph type="ftr" sz="quarter" idx="11"/>
          </p:nvPr>
        </p:nvSpPr>
        <p:spPr/>
        <p:txBody>
          <a:bodyPr/>
          <a:lstStyle>
            <a:lvl1pPr>
              <a:defRPr/>
            </a:lvl1pPr>
          </a:lstStyle>
          <a:p>
            <a:r>
              <a:rPr lang="en-US" altLang="zh-CN"/>
              <a:t>Policy Deliberative</a:t>
            </a:r>
          </a:p>
        </p:txBody>
      </p:sp>
      <p:sp>
        <p:nvSpPr>
          <p:cNvPr id="4" name="灯片编号占位符 3"/>
          <p:cNvSpPr>
            <a:spLocks noGrp="1"/>
          </p:cNvSpPr>
          <p:nvPr>
            <p:ph type="sldNum" sz="quarter" idx="12"/>
          </p:nvPr>
        </p:nvSpPr>
        <p:spPr/>
        <p:txBody>
          <a:bodyPr/>
          <a:lstStyle>
            <a:lvl1pPr>
              <a:defRPr/>
            </a:lvl1pPr>
          </a:lstStyle>
          <a:p>
            <a:fld id="{1141EAC2-8A49-4D6A-BCC0-B5A5745A8409}" type="slidenum">
              <a:rPr lang="en-US" altLang="zh-CN"/>
              <a:pPr/>
              <a:t>‹#›</a:t>
            </a:fld>
            <a:endParaRPr lang="en-US" altLang="zh-CN"/>
          </a:p>
        </p:txBody>
      </p:sp>
    </p:spTree>
    <p:extLst>
      <p:ext uri="{BB962C8B-B14F-4D97-AF65-F5344CB8AC3E}">
        <p14:creationId xmlns:p14="http://schemas.microsoft.com/office/powerpoint/2010/main" val="915145667"/>
      </p:ext>
    </p:extLst>
  </p:cSld>
  <p:clrMapOvr>
    <a:masterClrMapping/>
  </p:clrMapOvr>
</p:sldLayout>
</file>

<file path=ppt/slideLayouts/slideLayout510.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463550" y="1279525"/>
            <a:ext cx="5556250" cy="493871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6172200" y="1279525"/>
            <a:ext cx="5556250" cy="493871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页脚占位符 4"/>
          <p:cNvSpPr>
            <a:spLocks noGrp="1"/>
          </p:cNvSpPr>
          <p:nvPr>
            <p:ph type="ftr" sz="quarter" idx="10"/>
          </p:nvPr>
        </p:nvSpPr>
        <p:spPr/>
        <p:txBody>
          <a:bodyPr/>
          <a:lstStyle>
            <a:lvl1pPr>
              <a:defRPr/>
            </a:lvl1pPr>
          </a:lstStyle>
          <a:p>
            <a:r>
              <a:rPr lang="en-US" altLang="zh-CN"/>
              <a:t>Footer</a:t>
            </a:r>
          </a:p>
        </p:txBody>
      </p:sp>
    </p:spTree>
    <p:extLst>
      <p:ext uri="{BB962C8B-B14F-4D97-AF65-F5344CB8AC3E}">
        <p14:creationId xmlns:p14="http://schemas.microsoft.com/office/powerpoint/2010/main" val="1567327541"/>
      </p:ext>
    </p:extLst>
  </p:cSld>
  <p:clrMapOvr>
    <a:masterClrMapping/>
  </p:clrMapOvr>
</p:sldLayout>
</file>

<file path=ppt/slideLayouts/slideLayout511.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p:spPr>
        <p:txBody>
          <a:bodyPr/>
          <a:lstStyle>
            <a:lvl1pPr>
              <a:defRPr/>
            </a:lvl1pPr>
          </a:lstStyle>
          <a:p>
            <a:r>
              <a:rPr lang="zh-CN" altLang="en-US"/>
              <a:t>单击此处编辑母版标题样式</a:t>
            </a:r>
          </a:p>
        </p:txBody>
      </p:sp>
      <p:sp>
        <p:nvSpPr>
          <p:cNvPr id="3" name="文本占位符 2"/>
          <p:cNvSpPr>
            <a:spLocks noGrp="1"/>
          </p:cNvSpPr>
          <p:nvPr>
            <p:ph type="body" idx="1"/>
          </p:nvPr>
        </p:nvSpPr>
        <p:spPr>
          <a:xfrm>
            <a:off x="609600" y="1535113"/>
            <a:ext cx="53863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609600" y="2174875"/>
            <a:ext cx="53863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6192838" y="1535113"/>
            <a:ext cx="5389562"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6192838" y="2174875"/>
            <a:ext cx="5389562"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页脚占位符 6"/>
          <p:cNvSpPr>
            <a:spLocks noGrp="1"/>
          </p:cNvSpPr>
          <p:nvPr>
            <p:ph type="ftr" sz="quarter" idx="10"/>
          </p:nvPr>
        </p:nvSpPr>
        <p:spPr/>
        <p:txBody>
          <a:bodyPr/>
          <a:lstStyle>
            <a:lvl1pPr>
              <a:defRPr/>
            </a:lvl1pPr>
          </a:lstStyle>
          <a:p>
            <a:r>
              <a:rPr lang="en-US" altLang="zh-CN"/>
              <a:t>Footer</a:t>
            </a:r>
          </a:p>
        </p:txBody>
      </p:sp>
    </p:spTree>
    <p:extLst>
      <p:ext uri="{BB962C8B-B14F-4D97-AF65-F5344CB8AC3E}">
        <p14:creationId xmlns:p14="http://schemas.microsoft.com/office/powerpoint/2010/main" val="3743803955"/>
      </p:ext>
    </p:extLst>
  </p:cSld>
  <p:clrMapOvr>
    <a:masterClrMapping/>
  </p:clrMapOvr>
</p:sldLayout>
</file>

<file path=ppt/slideLayouts/slideLayout512.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页脚占位符 2"/>
          <p:cNvSpPr>
            <a:spLocks noGrp="1"/>
          </p:cNvSpPr>
          <p:nvPr>
            <p:ph type="ftr" sz="quarter" idx="10"/>
          </p:nvPr>
        </p:nvSpPr>
        <p:spPr/>
        <p:txBody>
          <a:bodyPr/>
          <a:lstStyle>
            <a:lvl1pPr>
              <a:defRPr/>
            </a:lvl1pPr>
          </a:lstStyle>
          <a:p>
            <a:r>
              <a:rPr lang="en-US" altLang="zh-CN"/>
              <a:t>Footer</a:t>
            </a:r>
          </a:p>
        </p:txBody>
      </p:sp>
    </p:spTree>
    <p:extLst>
      <p:ext uri="{BB962C8B-B14F-4D97-AF65-F5344CB8AC3E}">
        <p14:creationId xmlns:p14="http://schemas.microsoft.com/office/powerpoint/2010/main" val="1918602231"/>
      </p:ext>
    </p:extLst>
  </p:cSld>
  <p:clrMapOvr>
    <a:masterClrMapping/>
  </p:clrMapOvr>
</p:sldLayout>
</file>

<file path=ppt/slideLayouts/slideLayout513.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页脚占位符 1"/>
          <p:cNvSpPr>
            <a:spLocks noGrp="1"/>
          </p:cNvSpPr>
          <p:nvPr>
            <p:ph type="ftr" sz="quarter" idx="10"/>
          </p:nvPr>
        </p:nvSpPr>
        <p:spPr/>
        <p:txBody>
          <a:bodyPr/>
          <a:lstStyle>
            <a:lvl1pPr>
              <a:defRPr/>
            </a:lvl1pPr>
          </a:lstStyle>
          <a:p>
            <a:r>
              <a:rPr lang="en-US" altLang="zh-CN"/>
              <a:t>Footer</a:t>
            </a:r>
          </a:p>
        </p:txBody>
      </p:sp>
    </p:spTree>
    <p:extLst>
      <p:ext uri="{BB962C8B-B14F-4D97-AF65-F5344CB8AC3E}">
        <p14:creationId xmlns:p14="http://schemas.microsoft.com/office/powerpoint/2010/main" val="659699494"/>
      </p:ext>
    </p:extLst>
  </p:cSld>
  <p:clrMapOvr>
    <a:masterClrMapping/>
  </p:clrMapOvr>
</p:sldLayout>
</file>

<file path=ppt/slideLayouts/slideLayout514.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609600" y="273050"/>
            <a:ext cx="4011613" cy="1162050"/>
          </a:xfrm>
        </p:spPr>
        <p:txBody>
          <a:bodyPr anchor="b"/>
          <a:lstStyle>
            <a:lvl1pPr algn="l">
              <a:defRPr sz="2000" b="1"/>
            </a:lvl1pPr>
          </a:lstStyle>
          <a:p>
            <a:r>
              <a:rPr lang="zh-CN" altLang="en-US"/>
              <a:t>单击此处编辑母版标题样式</a:t>
            </a:r>
          </a:p>
        </p:txBody>
      </p:sp>
      <p:sp>
        <p:nvSpPr>
          <p:cNvPr id="3" name="内容占位符 2"/>
          <p:cNvSpPr>
            <a:spLocks noGrp="1"/>
          </p:cNvSpPr>
          <p:nvPr>
            <p:ph idx="1"/>
          </p:nvPr>
        </p:nvSpPr>
        <p:spPr>
          <a:xfrm>
            <a:off x="4767263" y="273050"/>
            <a:ext cx="681513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609600" y="1435100"/>
            <a:ext cx="40116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p>
        </p:txBody>
      </p:sp>
      <p:sp>
        <p:nvSpPr>
          <p:cNvPr id="5" name="页脚占位符 4"/>
          <p:cNvSpPr>
            <a:spLocks noGrp="1"/>
          </p:cNvSpPr>
          <p:nvPr>
            <p:ph type="ftr" sz="quarter" idx="10"/>
          </p:nvPr>
        </p:nvSpPr>
        <p:spPr/>
        <p:txBody>
          <a:bodyPr/>
          <a:lstStyle>
            <a:lvl1pPr>
              <a:defRPr/>
            </a:lvl1pPr>
          </a:lstStyle>
          <a:p>
            <a:r>
              <a:rPr lang="en-US" altLang="zh-CN"/>
              <a:t>Footer</a:t>
            </a:r>
          </a:p>
        </p:txBody>
      </p:sp>
    </p:spTree>
    <p:extLst>
      <p:ext uri="{BB962C8B-B14F-4D97-AF65-F5344CB8AC3E}">
        <p14:creationId xmlns:p14="http://schemas.microsoft.com/office/powerpoint/2010/main" val="2471383396"/>
      </p:ext>
    </p:extLst>
  </p:cSld>
  <p:clrMapOvr>
    <a:masterClrMapping/>
  </p:clrMapOvr>
</p:sldLayout>
</file>

<file path=ppt/slideLayouts/slideLayout515.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2389188" y="4800600"/>
            <a:ext cx="7315200" cy="566738"/>
          </a:xfrm>
        </p:spPr>
        <p:txBody>
          <a:bodyPr anchor="b"/>
          <a:lstStyle>
            <a:lvl1pPr algn="l">
              <a:defRPr sz="2000" b="1"/>
            </a:lvl1pPr>
          </a:lstStyle>
          <a:p>
            <a:r>
              <a:rPr lang="zh-CN" altLang="en-US"/>
              <a:t>单击此处编辑母版标题样式</a:t>
            </a:r>
          </a:p>
        </p:txBody>
      </p:sp>
      <p:sp>
        <p:nvSpPr>
          <p:cNvPr id="3" name="图片占位符 2"/>
          <p:cNvSpPr>
            <a:spLocks noGrp="1"/>
          </p:cNvSpPr>
          <p:nvPr>
            <p:ph type="pic" idx="1"/>
          </p:nvPr>
        </p:nvSpPr>
        <p:spPr>
          <a:xfrm>
            <a:off x="2389188"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2389188"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p>
        </p:txBody>
      </p:sp>
      <p:sp>
        <p:nvSpPr>
          <p:cNvPr id="5" name="页脚占位符 4"/>
          <p:cNvSpPr>
            <a:spLocks noGrp="1"/>
          </p:cNvSpPr>
          <p:nvPr>
            <p:ph type="ftr" sz="quarter" idx="10"/>
          </p:nvPr>
        </p:nvSpPr>
        <p:spPr/>
        <p:txBody>
          <a:bodyPr/>
          <a:lstStyle>
            <a:lvl1pPr>
              <a:defRPr/>
            </a:lvl1pPr>
          </a:lstStyle>
          <a:p>
            <a:r>
              <a:rPr lang="en-US" altLang="zh-CN"/>
              <a:t>Footer</a:t>
            </a:r>
          </a:p>
        </p:txBody>
      </p:sp>
    </p:spTree>
    <p:extLst>
      <p:ext uri="{BB962C8B-B14F-4D97-AF65-F5344CB8AC3E}">
        <p14:creationId xmlns:p14="http://schemas.microsoft.com/office/powerpoint/2010/main" val="3419792461"/>
      </p:ext>
    </p:extLst>
  </p:cSld>
  <p:clrMapOvr>
    <a:masterClrMapping/>
  </p:clrMapOvr>
</p:sldLayout>
</file>

<file path=ppt/slideLayouts/slideLayout516.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页脚占位符 3"/>
          <p:cNvSpPr>
            <a:spLocks noGrp="1"/>
          </p:cNvSpPr>
          <p:nvPr>
            <p:ph type="ftr" sz="quarter" idx="10"/>
          </p:nvPr>
        </p:nvSpPr>
        <p:spPr/>
        <p:txBody>
          <a:bodyPr/>
          <a:lstStyle>
            <a:lvl1pPr>
              <a:defRPr/>
            </a:lvl1pPr>
          </a:lstStyle>
          <a:p>
            <a:r>
              <a:rPr lang="en-US" altLang="zh-CN"/>
              <a:t>Footer</a:t>
            </a:r>
          </a:p>
        </p:txBody>
      </p:sp>
    </p:spTree>
    <p:extLst>
      <p:ext uri="{BB962C8B-B14F-4D97-AF65-F5344CB8AC3E}">
        <p14:creationId xmlns:p14="http://schemas.microsoft.com/office/powerpoint/2010/main" val="2441359511"/>
      </p:ext>
    </p:extLst>
  </p:cSld>
  <p:clrMapOvr>
    <a:masterClrMapping/>
  </p:clrMapOvr>
</p:sldLayout>
</file>

<file path=ppt/slideLayouts/slideLayout517.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912225" y="0"/>
            <a:ext cx="2816225" cy="6218238"/>
          </a:xfr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458788" y="0"/>
            <a:ext cx="8301037" cy="6218238"/>
          </a:xfr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页脚占位符 3"/>
          <p:cNvSpPr>
            <a:spLocks noGrp="1"/>
          </p:cNvSpPr>
          <p:nvPr>
            <p:ph type="ftr" sz="quarter" idx="10"/>
          </p:nvPr>
        </p:nvSpPr>
        <p:spPr/>
        <p:txBody>
          <a:bodyPr/>
          <a:lstStyle>
            <a:lvl1pPr>
              <a:defRPr/>
            </a:lvl1pPr>
          </a:lstStyle>
          <a:p>
            <a:r>
              <a:rPr lang="en-US" altLang="zh-CN"/>
              <a:t>Footer</a:t>
            </a:r>
          </a:p>
        </p:txBody>
      </p:sp>
    </p:spTree>
    <p:extLst>
      <p:ext uri="{BB962C8B-B14F-4D97-AF65-F5344CB8AC3E}">
        <p14:creationId xmlns:p14="http://schemas.microsoft.com/office/powerpoint/2010/main" val="1934187371"/>
      </p:ext>
    </p:extLst>
  </p:cSld>
  <p:clrMapOvr>
    <a:masterClrMapping/>
  </p:clrMapOvr>
</p:sldLayout>
</file>

<file path=ppt/slideLayouts/slideLayout518.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914400" y="2130425"/>
            <a:ext cx="10363200" cy="1470025"/>
          </a:xfrm>
        </p:spPr>
        <p:txBody>
          <a:bodyPr/>
          <a:lstStyle/>
          <a:p>
            <a:r>
              <a:rPr lang="zh-CN" altLang="en-US"/>
              <a:t>单击此处编辑母版标题样式</a:t>
            </a:r>
          </a:p>
        </p:txBody>
      </p:sp>
      <p:sp>
        <p:nvSpPr>
          <p:cNvPr id="3" name="副标题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zh-CN" altLang="en-US"/>
              <a:t>单击此处编辑母版副标题样式</a:t>
            </a:r>
          </a:p>
        </p:txBody>
      </p:sp>
      <p:sp>
        <p:nvSpPr>
          <p:cNvPr id="4" name="页脚占位符 3"/>
          <p:cNvSpPr>
            <a:spLocks noGrp="1"/>
          </p:cNvSpPr>
          <p:nvPr>
            <p:ph type="ftr" sz="quarter" idx="10"/>
          </p:nvPr>
        </p:nvSpPr>
        <p:spPr/>
        <p:txBody>
          <a:bodyPr/>
          <a:lstStyle>
            <a:lvl1pPr>
              <a:defRPr/>
            </a:lvl1pPr>
          </a:lstStyle>
          <a:p>
            <a:r>
              <a:rPr lang="en-US" altLang="zh-CN"/>
              <a:t>Footer</a:t>
            </a:r>
          </a:p>
        </p:txBody>
      </p:sp>
    </p:spTree>
    <p:extLst>
      <p:ext uri="{BB962C8B-B14F-4D97-AF65-F5344CB8AC3E}">
        <p14:creationId xmlns:p14="http://schemas.microsoft.com/office/powerpoint/2010/main" val="2146700084"/>
      </p:ext>
    </p:extLst>
  </p:cSld>
  <p:clrMapOvr>
    <a:masterClrMapping/>
  </p:clrMapOvr>
</p:sldLayout>
</file>

<file path=ppt/slideLayouts/slideLayout519.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页脚占位符 3"/>
          <p:cNvSpPr>
            <a:spLocks noGrp="1"/>
          </p:cNvSpPr>
          <p:nvPr>
            <p:ph type="ftr" sz="quarter" idx="10"/>
          </p:nvPr>
        </p:nvSpPr>
        <p:spPr/>
        <p:txBody>
          <a:bodyPr/>
          <a:lstStyle>
            <a:lvl1pPr>
              <a:defRPr/>
            </a:lvl1pPr>
          </a:lstStyle>
          <a:p>
            <a:r>
              <a:rPr lang="en-US" altLang="zh-CN"/>
              <a:t>Footer</a:t>
            </a:r>
          </a:p>
        </p:txBody>
      </p:sp>
    </p:spTree>
    <p:extLst>
      <p:ext uri="{BB962C8B-B14F-4D97-AF65-F5344CB8AC3E}">
        <p14:creationId xmlns:p14="http://schemas.microsoft.com/office/powerpoint/2010/main" val="4239324148"/>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609600" y="273050"/>
            <a:ext cx="4011613" cy="1162050"/>
          </a:xfrm>
        </p:spPr>
        <p:txBody>
          <a:bodyPr anchor="b"/>
          <a:lstStyle>
            <a:lvl1pPr algn="l">
              <a:defRPr sz="2000" b="1"/>
            </a:lvl1pPr>
          </a:lstStyle>
          <a:p>
            <a:r>
              <a:rPr lang="zh-CN" altLang="en-US"/>
              <a:t>单击此处编辑母版标题样式</a:t>
            </a:r>
          </a:p>
        </p:txBody>
      </p:sp>
      <p:sp>
        <p:nvSpPr>
          <p:cNvPr id="3" name="内容占位符 2"/>
          <p:cNvSpPr>
            <a:spLocks noGrp="1"/>
          </p:cNvSpPr>
          <p:nvPr>
            <p:ph idx="1"/>
          </p:nvPr>
        </p:nvSpPr>
        <p:spPr>
          <a:xfrm>
            <a:off x="4767263" y="273050"/>
            <a:ext cx="681513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609600" y="1435100"/>
            <a:ext cx="40116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p>
        </p:txBody>
      </p:sp>
      <p:sp>
        <p:nvSpPr>
          <p:cNvPr id="5" name="日期占位符 4"/>
          <p:cNvSpPr>
            <a:spLocks noGrp="1"/>
          </p:cNvSpPr>
          <p:nvPr>
            <p:ph type="dt" sz="half" idx="10"/>
          </p:nvPr>
        </p:nvSpPr>
        <p:spPr/>
        <p:txBody>
          <a:bodyPr/>
          <a:lstStyle>
            <a:lvl1pPr>
              <a:defRPr/>
            </a:lvl1pPr>
          </a:lstStyle>
          <a:p>
            <a:fld id="{2FF626EF-FD5C-4627-8D75-55FEDB453B8D}" type="datetime1">
              <a:rPr lang="en-US" altLang="zh-CN"/>
              <a:pPr/>
              <a:t>7/12/2024</a:t>
            </a:fld>
            <a:endParaRPr lang="en-US" altLang="zh-CN"/>
          </a:p>
        </p:txBody>
      </p:sp>
      <p:sp>
        <p:nvSpPr>
          <p:cNvPr id="6" name="页脚占位符 5"/>
          <p:cNvSpPr>
            <a:spLocks noGrp="1"/>
          </p:cNvSpPr>
          <p:nvPr>
            <p:ph type="ftr" sz="quarter" idx="11"/>
          </p:nvPr>
        </p:nvSpPr>
        <p:spPr/>
        <p:txBody>
          <a:bodyPr/>
          <a:lstStyle>
            <a:lvl1pPr>
              <a:defRPr/>
            </a:lvl1pPr>
          </a:lstStyle>
          <a:p>
            <a:r>
              <a:rPr lang="en-US" altLang="zh-CN"/>
              <a:t>Policy Deliberative</a:t>
            </a:r>
          </a:p>
        </p:txBody>
      </p:sp>
      <p:sp>
        <p:nvSpPr>
          <p:cNvPr id="7" name="灯片编号占位符 6"/>
          <p:cNvSpPr>
            <a:spLocks noGrp="1"/>
          </p:cNvSpPr>
          <p:nvPr>
            <p:ph type="sldNum" sz="quarter" idx="12"/>
          </p:nvPr>
        </p:nvSpPr>
        <p:spPr/>
        <p:txBody>
          <a:bodyPr/>
          <a:lstStyle>
            <a:lvl1pPr>
              <a:defRPr/>
            </a:lvl1pPr>
          </a:lstStyle>
          <a:p>
            <a:fld id="{FB7C184D-43E5-499C-8ACD-6183D4362B24}" type="slidenum">
              <a:rPr lang="en-US" altLang="zh-CN"/>
              <a:pPr/>
              <a:t>‹#›</a:t>
            </a:fld>
            <a:endParaRPr lang="en-US" altLang="zh-CN"/>
          </a:p>
        </p:txBody>
      </p:sp>
    </p:spTree>
    <p:extLst>
      <p:ext uri="{BB962C8B-B14F-4D97-AF65-F5344CB8AC3E}">
        <p14:creationId xmlns:p14="http://schemas.microsoft.com/office/powerpoint/2010/main" val="3387560881"/>
      </p:ext>
    </p:extLst>
  </p:cSld>
  <p:clrMapOvr>
    <a:masterClrMapping/>
  </p:clrMapOvr>
</p:sldLayout>
</file>

<file path=ppt/slideLayouts/slideLayout520.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963613" y="4406900"/>
            <a:ext cx="10363200" cy="1362075"/>
          </a:xfrm>
        </p:spPr>
        <p:txBody>
          <a:bodyPr anchor="t"/>
          <a:lstStyle>
            <a:lvl1pPr algn="l">
              <a:defRPr sz="4000" b="1" cap="all"/>
            </a:lvl1pPr>
          </a:lstStyle>
          <a:p>
            <a:r>
              <a:rPr lang="zh-CN" altLang="en-US"/>
              <a:t>单击此处编辑母版标题样式</a:t>
            </a:r>
          </a:p>
        </p:txBody>
      </p:sp>
      <p:sp>
        <p:nvSpPr>
          <p:cNvPr id="3" name="文本占位符 2"/>
          <p:cNvSpPr>
            <a:spLocks noGrp="1"/>
          </p:cNvSpPr>
          <p:nvPr>
            <p:ph type="body" idx="1"/>
          </p:nvPr>
        </p:nvSpPr>
        <p:spPr>
          <a:xfrm>
            <a:off x="963613"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CN" altLang="en-US"/>
              <a:t>单击此处编辑母版文本样式</a:t>
            </a:r>
          </a:p>
        </p:txBody>
      </p:sp>
      <p:sp>
        <p:nvSpPr>
          <p:cNvPr id="4" name="页脚占位符 3"/>
          <p:cNvSpPr>
            <a:spLocks noGrp="1"/>
          </p:cNvSpPr>
          <p:nvPr>
            <p:ph type="ftr" sz="quarter" idx="10"/>
          </p:nvPr>
        </p:nvSpPr>
        <p:spPr/>
        <p:txBody>
          <a:bodyPr/>
          <a:lstStyle>
            <a:lvl1pPr>
              <a:defRPr/>
            </a:lvl1pPr>
          </a:lstStyle>
          <a:p>
            <a:r>
              <a:rPr lang="en-US" altLang="zh-CN"/>
              <a:t>Footer</a:t>
            </a:r>
          </a:p>
        </p:txBody>
      </p:sp>
    </p:spTree>
    <p:extLst>
      <p:ext uri="{BB962C8B-B14F-4D97-AF65-F5344CB8AC3E}">
        <p14:creationId xmlns:p14="http://schemas.microsoft.com/office/powerpoint/2010/main" val="67844797"/>
      </p:ext>
    </p:extLst>
  </p:cSld>
  <p:clrMapOvr>
    <a:masterClrMapping/>
  </p:clrMapOvr>
</p:sldLayout>
</file>

<file path=ppt/slideLayouts/slideLayout521.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463550" y="1279525"/>
            <a:ext cx="5556250" cy="493871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6172200" y="1279525"/>
            <a:ext cx="5556250" cy="493871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页脚占位符 4"/>
          <p:cNvSpPr>
            <a:spLocks noGrp="1"/>
          </p:cNvSpPr>
          <p:nvPr>
            <p:ph type="ftr" sz="quarter" idx="10"/>
          </p:nvPr>
        </p:nvSpPr>
        <p:spPr/>
        <p:txBody>
          <a:bodyPr/>
          <a:lstStyle>
            <a:lvl1pPr>
              <a:defRPr/>
            </a:lvl1pPr>
          </a:lstStyle>
          <a:p>
            <a:r>
              <a:rPr lang="en-US" altLang="zh-CN"/>
              <a:t>Footer</a:t>
            </a:r>
          </a:p>
        </p:txBody>
      </p:sp>
    </p:spTree>
    <p:extLst>
      <p:ext uri="{BB962C8B-B14F-4D97-AF65-F5344CB8AC3E}">
        <p14:creationId xmlns:p14="http://schemas.microsoft.com/office/powerpoint/2010/main" val="3988630777"/>
      </p:ext>
    </p:extLst>
  </p:cSld>
  <p:clrMapOvr>
    <a:masterClrMapping/>
  </p:clrMapOvr>
</p:sldLayout>
</file>

<file path=ppt/slideLayouts/slideLayout522.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p:spPr>
        <p:txBody>
          <a:bodyPr/>
          <a:lstStyle>
            <a:lvl1pPr>
              <a:defRPr/>
            </a:lvl1pPr>
          </a:lstStyle>
          <a:p>
            <a:r>
              <a:rPr lang="zh-CN" altLang="en-US"/>
              <a:t>单击此处编辑母版标题样式</a:t>
            </a:r>
          </a:p>
        </p:txBody>
      </p:sp>
      <p:sp>
        <p:nvSpPr>
          <p:cNvPr id="3" name="文本占位符 2"/>
          <p:cNvSpPr>
            <a:spLocks noGrp="1"/>
          </p:cNvSpPr>
          <p:nvPr>
            <p:ph type="body" idx="1"/>
          </p:nvPr>
        </p:nvSpPr>
        <p:spPr>
          <a:xfrm>
            <a:off x="609600" y="1535113"/>
            <a:ext cx="53863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609600" y="2174875"/>
            <a:ext cx="53863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6192838" y="1535113"/>
            <a:ext cx="5389562"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6192838" y="2174875"/>
            <a:ext cx="5389562"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页脚占位符 6"/>
          <p:cNvSpPr>
            <a:spLocks noGrp="1"/>
          </p:cNvSpPr>
          <p:nvPr>
            <p:ph type="ftr" sz="quarter" idx="10"/>
          </p:nvPr>
        </p:nvSpPr>
        <p:spPr/>
        <p:txBody>
          <a:bodyPr/>
          <a:lstStyle>
            <a:lvl1pPr>
              <a:defRPr/>
            </a:lvl1pPr>
          </a:lstStyle>
          <a:p>
            <a:r>
              <a:rPr lang="en-US" altLang="zh-CN"/>
              <a:t>Footer</a:t>
            </a:r>
          </a:p>
        </p:txBody>
      </p:sp>
    </p:spTree>
    <p:extLst>
      <p:ext uri="{BB962C8B-B14F-4D97-AF65-F5344CB8AC3E}">
        <p14:creationId xmlns:p14="http://schemas.microsoft.com/office/powerpoint/2010/main" val="1111348221"/>
      </p:ext>
    </p:extLst>
  </p:cSld>
  <p:clrMapOvr>
    <a:masterClrMapping/>
  </p:clrMapOvr>
</p:sldLayout>
</file>

<file path=ppt/slideLayouts/slideLayout523.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页脚占位符 2"/>
          <p:cNvSpPr>
            <a:spLocks noGrp="1"/>
          </p:cNvSpPr>
          <p:nvPr>
            <p:ph type="ftr" sz="quarter" idx="10"/>
          </p:nvPr>
        </p:nvSpPr>
        <p:spPr/>
        <p:txBody>
          <a:bodyPr/>
          <a:lstStyle>
            <a:lvl1pPr>
              <a:defRPr/>
            </a:lvl1pPr>
          </a:lstStyle>
          <a:p>
            <a:r>
              <a:rPr lang="en-US" altLang="zh-CN"/>
              <a:t>Footer</a:t>
            </a:r>
          </a:p>
        </p:txBody>
      </p:sp>
    </p:spTree>
    <p:extLst>
      <p:ext uri="{BB962C8B-B14F-4D97-AF65-F5344CB8AC3E}">
        <p14:creationId xmlns:p14="http://schemas.microsoft.com/office/powerpoint/2010/main" val="2773200796"/>
      </p:ext>
    </p:extLst>
  </p:cSld>
  <p:clrMapOvr>
    <a:masterClrMapping/>
  </p:clrMapOvr>
</p:sldLayout>
</file>

<file path=ppt/slideLayouts/slideLayout524.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页脚占位符 1"/>
          <p:cNvSpPr>
            <a:spLocks noGrp="1"/>
          </p:cNvSpPr>
          <p:nvPr>
            <p:ph type="ftr" sz="quarter" idx="10"/>
          </p:nvPr>
        </p:nvSpPr>
        <p:spPr/>
        <p:txBody>
          <a:bodyPr/>
          <a:lstStyle>
            <a:lvl1pPr>
              <a:defRPr/>
            </a:lvl1pPr>
          </a:lstStyle>
          <a:p>
            <a:r>
              <a:rPr lang="en-US" altLang="zh-CN"/>
              <a:t>Footer</a:t>
            </a:r>
          </a:p>
        </p:txBody>
      </p:sp>
    </p:spTree>
    <p:extLst>
      <p:ext uri="{BB962C8B-B14F-4D97-AF65-F5344CB8AC3E}">
        <p14:creationId xmlns:p14="http://schemas.microsoft.com/office/powerpoint/2010/main" val="1761832457"/>
      </p:ext>
    </p:extLst>
  </p:cSld>
  <p:clrMapOvr>
    <a:masterClrMapping/>
  </p:clrMapOvr>
</p:sldLayout>
</file>

<file path=ppt/slideLayouts/slideLayout525.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609600" y="273050"/>
            <a:ext cx="4011613" cy="1162050"/>
          </a:xfrm>
        </p:spPr>
        <p:txBody>
          <a:bodyPr anchor="b"/>
          <a:lstStyle>
            <a:lvl1pPr algn="l">
              <a:defRPr sz="2000" b="1"/>
            </a:lvl1pPr>
          </a:lstStyle>
          <a:p>
            <a:r>
              <a:rPr lang="zh-CN" altLang="en-US"/>
              <a:t>单击此处编辑母版标题样式</a:t>
            </a:r>
          </a:p>
        </p:txBody>
      </p:sp>
      <p:sp>
        <p:nvSpPr>
          <p:cNvPr id="3" name="内容占位符 2"/>
          <p:cNvSpPr>
            <a:spLocks noGrp="1"/>
          </p:cNvSpPr>
          <p:nvPr>
            <p:ph idx="1"/>
          </p:nvPr>
        </p:nvSpPr>
        <p:spPr>
          <a:xfrm>
            <a:off x="4767263" y="273050"/>
            <a:ext cx="681513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609600" y="1435100"/>
            <a:ext cx="40116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p>
        </p:txBody>
      </p:sp>
      <p:sp>
        <p:nvSpPr>
          <p:cNvPr id="5" name="页脚占位符 4"/>
          <p:cNvSpPr>
            <a:spLocks noGrp="1"/>
          </p:cNvSpPr>
          <p:nvPr>
            <p:ph type="ftr" sz="quarter" idx="10"/>
          </p:nvPr>
        </p:nvSpPr>
        <p:spPr/>
        <p:txBody>
          <a:bodyPr/>
          <a:lstStyle>
            <a:lvl1pPr>
              <a:defRPr/>
            </a:lvl1pPr>
          </a:lstStyle>
          <a:p>
            <a:r>
              <a:rPr lang="en-US" altLang="zh-CN"/>
              <a:t>Footer</a:t>
            </a:r>
          </a:p>
        </p:txBody>
      </p:sp>
    </p:spTree>
    <p:extLst>
      <p:ext uri="{BB962C8B-B14F-4D97-AF65-F5344CB8AC3E}">
        <p14:creationId xmlns:p14="http://schemas.microsoft.com/office/powerpoint/2010/main" val="1602941421"/>
      </p:ext>
    </p:extLst>
  </p:cSld>
  <p:clrMapOvr>
    <a:masterClrMapping/>
  </p:clrMapOvr>
</p:sldLayout>
</file>

<file path=ppt/slideLayouts/slideLayout526.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2389188" y="4800600"/>
            <a:ext cx="7315200" cy="566738"/>
          </a:xfrm>
        </p:spPr>
        <p:txBody>
          <a:bodyPr anchor="b"/>
          <a:lstStyle>
            <a:lvl1pPr algn="l">
              <a:defRPr sz="2000" b="1"/>
            </a:lvl1pPr>
          </a:lstStyle>
          <a:p>
            <a:r>
              <a:rPr lang="zh-CN" altLang="en-US"/>
              <a:t>单击此处编辑母版标题样式</a:t>
            </a:r>
          </a:p>
        </p:txBody>
      </p:sp>
      <p:sp>
        <p:nvSpPr>
          <p:cNvPr id="3" name="图片占位符 2"/>
          <p:cNvSpPr>
            <a:spLocks noGrp="1"/>
          </p:cNvSpPr>
          <p:nvPr>
            <p:ph type="pic" idx="1"/>
          </p:nvPr>
        </p:nvSpPr>
        <p:spPr>
          <a:xfrm>
            <a:off x="2389188"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2389188"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p>
        </p:txBody>
      </p:sp>
      <p:sp>
        <p:nvSpPr>
          <p:cNvPr id="5" name="页脚占位符 4"/>
          <p:cNvSpPr>
            <a:spLocks noGrp="1"/>
          </p:cNvSpPr>
          <p:nvPr>
            <p:ph type="ftr" sz="quarter" idx="10"/>
          </p:nvPr>
        </p:nvSpPr>
        <p:spPr/>
        <p:txBody>
          <a:bodyPr/>
          <a:lstStyle>
            <a:lvl1pPr>
              <a:defRPr/>
            </a:lvl1pPr>
          </a:lstStyle>
          <a:p>
            <a:r>
              <a:rPr lang="en-US" altLang="zh-CN"/>
              <a:t>Footer</a:t>
            </a:r>
          </a:p>
        </p:txBody>
      </p:sp>
    </p:spTree>
    <p:extLst>
      <p:ext uri="{BB962C8B-B14F-4D97-AF65-F5344CB8AC3E}">
        <p14:creationId xmlns:p14="http://schemas.microsoft.com/office/powerpoint/2010/main" val="3666640309"/>
      </p:ext>
    </p:extLst>
  </p:cSld>
  <p:clrMapOvr>
    <a:masterClrMapping/>
  </p:clrMapOvr>
</p:sldLayout>
</file>

<file path=ppt/slideLayouts/slideLayout527.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页脚占位符 3"/>
          <p:cNvSpPr>
            <a:spLocks noGrp="1"/>
          </p:cNvSpPr>
          <p:nvPr>
            <p:ph type="ftr" sz="quarter" idx="10"/>
          </p:nvPr>
        </p:nvSpPr>
        <p:spPr/>
        <p:txBody>
          <a:bodyPr/>
          <a:lstStyle>
            <a:lvl1pPr>
              <a:defRPr/>
            </a:lvl1pPr>
          </a:lstStyle>
          <a:p>
            <a:r>
              <a:rPr lang="en-US" altLang="zh-CN"/>
              <a:t>Footer</a:t>
            </a:r>
          </a:p>
        </p:txBody>
      </p:sp>
    </p:spTree>
    <p:extLst>
      <p:ext uri="{BB962C8B-B14F-4D97-AF65-F5344CB8AC3E}">
        <p14:creationId xmlns:p14="http://schemas.microsoft.com/office/powerpoint/2010/main" val="562610231"/>
      </p:ext>
    </p:extLst>
  </p:cSld>
  <p:clrMapOvr>
    <a:masterClrMapping/>
  </p:clrMapOvr>
</p:sldLayout>
</file>

<file path=ppt/slideLayouts/slideLayout528.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912225" y="0"/>
            <a:ext cx="2816225" cy="6218238"/>
          </a:xfr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458788" y="0"/>
            <a:ext cx="8301037" cy="6218238"/>
          </a:xfr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页脚占位符 3"/>
          <p:cNvSpPr>
            <a:spLocks noGrp="1"/>
          </p:cNvSpPr>
          <p:nvPr>
            <p:ph type="ftr" sz="quarter" idx="10"/>
          </p:nvPr>
        </p:nvSpPr>
        <p:spPr/>
        <p:txBody>
          <a:bodyPr/>
          <a:lstStyle>
            <a:lvl1pPr>
              <a:defRPr/>
            </a:lvl1pPr>
          </a:lstStyle>
          <a:p>
            <a:r>
              <a:rPr lang="en-US" altLang="zh-CN"/>
              <a:t>Footer</a:t>
            </a:r>
          </a:p>
        </p:txBody>
      </p:sp>
    </p:spTree>
    <p:extLst>
      <p:ext uri="{BB962C8B-B14F-4D97-AF65-F5344CB8AC3E}">
        <p14:creationId xmlns:p14="http://schemas.microsoft.com/office/powerpoint/2010/main" val="4201655159"/>
      </p:ext>
    </p:extLst>
  </p:cSld>
  <p:clrMapOvr>
    <a:masterClrMapping/>
  </p:clrMapOvr>
</p:sldLayout>
</file>

<file path=ppt/slideLayouts/slideLayout529.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914400" y="2130425"/>
            <a:ext cx="10363200" cy="1470025"/>
          </a:xfrm>
        </p:spPr>
        <p:txBody>
          <a:bodyPr/>
          <a:lstStyle/>
          <a:p>
            <a:r>
              <a:rPr lang="zh-CN" altLang="en-US"/>
              <a:t>单击此处编辑母版标题样式</a:t>
            </a:r>
          </a:p>
        </p:txBody>
      </p:sp>
      <p:sp>
        <p:nvSpPr>
          <p:cNvPr id="3" name="副标题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zh-CN" altLang="en-US"/>
              <a:t>单击此处编辑母版副标题样式</a:t>
            </a:r>
          </a:p>
        </p:txBody>
      </p:sp>
      <p:sp>
        <p:nvSpPr>
          <p:cNvPr id="4" name="页脚占位符 3"/>
          <p:cNvSpPr>
            <a:spLocks noGrp="1"/>
          </p:cNvSpPr>
          <p:nvPr>
            <p:ph type="ftr" sz="quarter" idx="10"/>
          </p:nvPr>
        </p:nvSpPr>
        <p:spPr/>
        <p:txBody>
          <a:bodyPr/>
          <a:lstStyle>
            <a:lvl1pPr>
              <a:defRPr/>
            </a:lvl1pPr>
          </a:lstStyle>
          <a:p>
            <a:r>
              <a:rPr lang="en-US" altLang="zh-CN"/>
              <a:t>Footer</a:t>
            </a:r>
          </a:p>
        </p:txBody>
      </p:sp>
    </p:spTree>
    <p:extLst>
      <p:ext uri="{BB962C8B-B14F-4D97-AF65-F5344CB8AC3E}">
        <p14:creationId xmlns:p14="http://schemas.microsoft.com/office/powerpoint/2010/main" val="3243200462"/>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2389188" y="4800600"/>
            <a:ext cx="7315200" cy="566738"/>
          </a:xfrm>
        </p:spPr>
        <p:txBody>
          <a:bodyPr anchor="b"/>
          <a:lstStyle>
            <a:lvl1pPr algn="l">
              <a:defRPr sz="2000" b="1"/>
            </a:lvl1pPr>
          </a:lstStyle>
          <a:p>
            <a:r>
              <a:rPr lang="zh-CN" altLang="en-US"/>
              <a:t>单击此处编辑母版标题样式</a:t>
            </a:r>
          </a:p>
        </p:txBody>
      </p:sp>
      <p:sp>
        <p:nvSpPr>
          <p:cNvPr id="3" name="图片占位符 2"/>
          <p:cNvSpPr>
            <a:spLocks noGrp="1"/>
          </p:cNvSpPr>
          <p:nvPr>
            <p:ph type="pic" idx="1"/>
          </p:nvPr>
        </p:nvSpPr>
        <p:spPr>
          <a:xfrm>
            <a:off x="2389188"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2389188"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p>
        </p:txBody>
      </p:sp>
      <p:sp>
        <p:nvSpPr>
          <p:cNvPr id="5" name="日期占位符 4"/>
          <p:cNvSpPr>
            <a:spLocks noGrp="1"/>
          </p:cNvSpPr>
          <p:nvPr>
            <p:ph type="dt" sz="half" idx="10"/>
          </p:nvPr>
        </p:nvSpPr>
        <p:spPr/>
        <p:txBody>
          <a:bodyPr/>
          <a:lstStyle>
            <a:lvl1pPr>
              <a:defRPr/>
            </a:lvl1pPr>
          </a:lstStyle>
          <a:p>
            <a:fld id="{63D2429F-A862-4BD4-B08B-99BEE04F1A7B}" type="datetime1">
              <a:rPr lang="en-US" altLang="zh-CN"/>
              <a:pPr/>
              <a:t>7/12/2024</a:t>
            </a:fld>
            <a:endParaRPr lang="en-US" altLang="zh-CN"/>
          </a:p>
        </p:txBody>
      </p:sp>
      <p:sp>
        <p:nvSpPr>
          <p:cNvPr id="6" name="页脚占位符 5"/>
          <p:cNvSpPr>
            <a:spLocks noGrp="1"/>
          </p:cNvSpPr>
          <p:nvPr>
            <p:ph type="ftr" sz="quarter" idx="11"/>
          </p:nvPr>
        </p:nvSpPr>
        <p:spPr/>
        <p:txBody>
          <a:bodyPr/>
          <a:lstStyle>
            <a:lvl1pPr>
              <a:defRPr/>
            </a:lvl1pPr>
          </a:lstStyle>
          <a:p>
            <a:r>
              <a:rPr lang="en-US" altLang="zh-CN"/>
              <a:t>Policy Deliberative</a:t>
            </a:r>
          </a:p>
        </p:txBody>
      </p:sp>
      <p:sp>
        <p:nvSpPr>
          <p:cNvPr id="7" name="灯片编号占位符 6"/>
          <p:cNvSpPr>
            <a:spLocks noGrp="1"/>
          </p:cNvSpPr>
          <p:nvPr>
            <p:ph type="sldNum" sz="quarter" idx="12"/>
          </p:nvPr>
        </p:nvSpPr>
        <p:spPr/>
        <p:txBody>
          <a:bodyPr/>
          <a:lstStyle>
            <a:lvl1pPr>
              <a:defRPr/>
            </a:lvl1pPr>
          </a:lstStyle>
          <a:p>
            <a:fld id="{44FFAA92-B281-4C4A-9DBE-4D84977BD106}" type="slidenum">
              <a:rPr lang="en-US" altLang="zh-CN"/>
              <a:pPr/>
              <a:t>‹#›</a:t>
            </a:fld>
            <a:endParaRPr lang="en-US" altLang="zh-CN"/>
          </a:p>
        </p:txBody>
      </p:sp>
    </p:spTree>
    <p:extLst>
      <p:ext uri="{BB962C8B-B14F-4D97-AF65-F5344CB8AC3E}">
        <p14:creationId xmlns:p14="http://schemas.microsoft.com/office/powerpoint/2010/main" val="92180350"/>
      </p:ext>
    </p:extLst>
  </p:cSld>
  <p:clrMapOvr>
    <a:masterClrMapping/>
  </p:clrMapOvr>
</p:sldLayout>
</file>

<file path=ppt/slideLayouts/slideLayout530.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页脚占位符 3"/>
          <p:cNvSpPr>
            <a:spLocks noGrp="1"/>
          </p:cNvSpPr>
          <p:nvPr>
            <p:ph type="ftr" sz="quarter" idx="10"/>
          </p:nvPr>
        </p:nvSpPr>
        <p:spPr/>
        <p:txBody>
          <a:bodyPr/>
          <a:lstStyle>
            <a:lvl1pPr>
              <a:defRPr/>
            </a:lvl1pPr>
          </a:lstStyle>
          <a:p>
            <a:r>
              <a:rPr lang="en-US" altLang="zh-CN"/>
              <a:t>Footer</a:t>
            </a:r>
          </a:p>
        </p:txBody>
      </p:sp>
    </p:spTree>
    <p:extLst>
      <p:ext uri="{BB962C8B-B14F-4D97-AF65-F5344CB8AC3E}">
        <p14:creationId xmlns:p14="http://schemas.microsoft.com/office/powerpoint/2010/main" val="261990539"/>
      </p:ext>
    </p:extLst>
  </p:cSld>
  <p:clrMapOvr>
    <a:masterClrMapping/>
  </p:clrMapOvr>
</p:sldLayout>
</file>

<file path=ppt/slideLayouts/slideLayout531.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963613" y="4406900"/>
            <a:ext cx="10363200" cy="1362075"/>
          </a:xfrm>
        </p:spPr>
        <p:txBody>
          <a:bodyPr anchor="t"/>
          <a:lstStyle>
            <a:lvl1pPr algn="l">
              <a:defRPr sz="4000" b="1" cap="all"/>
            </a:lvl1pPr>
          </a:lstStyle>
          <a:p>
            <a:r>
              <a:rPr lang="zh-CN" altLang="en-US"/>
              <a:t>单击此处编辑母版标题样式</a:t>
            </a:r>
          </a:p>
        </p:txBody>
      </p:sp>
      <p:sp>
        <p:nvSpPr>
          <p:cNvPr id="3" name="文本占位符 2"/>
          <p:cNvSpPr>
            <a:spLocks noGrp="1"/>
          </p:cNvSpPr>
          <p:nvPr>
            <p:ph type="body" idx="1"/>
          </p:nvPr>
        </p:nvSpPr>
        <p:spPr>
          <a:xfrm>
            <a:off x="963613"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CN" altLang="en-US"/>
              <a:t>单击此处编辑母版文本样式</a:t>
            </a:r>
          </a:p>
        </p:txBody>
      </p:sp>
      <p:sp>
        <p:nvSpPr>
          <p:cNvPr id="4" name="页脚占位符 3"/>
          <p:cNvSpPr>
            <a:spLocks noGrp="1"/>
          </p:cNvSpPr>
          <p:nvPr>
            <p:ph type="ftr" sz="quarter" idx="10"/>
          </p:nvPr>
        </p:nvSpPr>
        <p:spPr/>
        <p:txBody>
          <a:bodyPr/>
          <a:lstStyle>
            <a:lvl1pPr>
              <a:defRPr/>
            </a:lvl1pPr>
          </a:lstStyle>
          <a:p>
            <a:r>
              <a:rPr lang="en-US" altLang="zh-CN"/>
              <a:t>Footer</a:t>
            </a:r>
          </a:p>
        </p:txBody>
      </p:sp>
    </p:spTree>
    <p:extLst>
      <p:ext uri="{BB962C8B-B14F-4D97-AF65-F5344CB8AC3E}">
        <p14:creationId xmlns:p14="http://schemas.microsoft.com/office/powerpoint/2010/main" val="1567620790"/>
      </p:ext>
    </p:extLst>
  </p:cSld>
  <p:clrMapOvr>
    <a:masterClrMapping/>
  </p:clrMapOvr>
</p:sldLayout>
</file>

<file path=ppt/slideLayouts/slideLayout532.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463550" y="1279525"/>
            <a:ext cx="5556250" cy="493871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6172200" y="1279525"/>
            <a:ext cx="5556250" cy="493871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页脚占位符 4"/>
          <p:cNvSpPr>
            <a:spLocks noGrp="1"/>
          </p:cNvSpPr>
          <p:nvPr>
            <p:ph type="ftr" sz="quarter" idx="10"/>
          </p:nvPr>
        </p:nvSpPr>
        <p:spPr/>
        <p:txBody>
          <a:bodyPr/>
          <a:lstStyle>
            <a:lvl1pPr>
              <a:defRPr/>
            </a:lvl1pPr>
          </a:lstStyle>
          <a:p>
            <a:r>
              <a:rPr lang="en-US" altLang="zh-CN"/>
              <a:t>Footer</a:t>
            </a:r>
          </a:p>
        </p:txBody>
      </p:sp>
    </p:spTree>
    <p:extLst>
      <p:ext uri="{BB962C8B-B14F-4D97-AF65-F5344CB8AC3E}">
        <p14:creationId xmlns:p14="http://schemas.microsoft.com/office/powerpoint/2010/main" val="865942218"/>
      </p:ext>
    </p:extLst>
  </p:cSld>
  <p:clrMapOvr>
    <a:masterClrMapping/>
  </p:clrMapOvr>
</p:sldLayout>
</file>

<file path=ppt/slideLayouts/slideLayout533.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p:spPr>
        <p:txBody>
          <a:bodyPr/>
          <a:lstStyle>
            <a:lvl1pPr>
              <a:defRPr/>
            </a:lvl1pPr>
          </a:lstStyle>
          <a:p>
            <a:r>
              <a:rPr lang="zh-CN" altLang="en-US"/>
              <a:t>单击此处编辑母版标题样式</a:t>
            </a:r>
          </a:p>
        </p:txBody>
      </p:sp>
      <p:sp>
        <p:nvSpPr>
          <p:cNvPr id="3" name="文本占位符 2"/>
          <p:cNvSpPr>
            <a:spLocks noGrp="1"/>
          </p:cNvSpPr>
          <p:nvPr>
            <p:ph type="body" idx="1"/>
          </p:nvPr>
        </p:nvSpPr>
        <p:spPr>
          <a:xfrm>
            <a:off x="609600" y="1535113"/>
            <a:ext cx="53863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609600" y="2174875"/>
            <a:ext cx="53863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6192838" y="1535113"/>
            <a:ext cx="5389562"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6192838" y="2174875"/>
            <a:ext cx="5389562"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页脚占位符 6"/>
          <p:cNvSpPr>
            <a:spLocks noGrp="1"/>
          </p:cNvSpPr>
          <p:nvPr>
            <p:ph type="ftr" sz="quarter" idx="10"/>
          </p:nvPr>
        </p:nvSpPr>
        <p:spPr/>
        <p:txBody>
          <a:bodyPr/>
          <a:lstStyle>
            <a:lvl1pPr>
              <a:defRPr/>
            </a:lvl1pPr>
          </a:lstStyle>
          <a:p>
            <a:r>
              <a:rPr lang="en-US" altLang="zh-CN"/>
              <a:t>Footer</a:t>
            </a:r>
          </a:p>
        </p:txBody>
      </p:sp>
    </p:spTree>
    <p:extLst>
      <p:ext uri="{BB962C8B-B14F-4D97-AF65-F5344CB8AC3E}">
        <p14:creationId xmlns:p14="http://schemas.microsoft.com/office/powerpoint/2010/main" val="3417419387"/>
      </p:ext>
    </p:extLst>
  </p:cSld>
  <p:clrMapOvr>
    <a:masterClrMapping/>
  </p:clrMapOvr>
</p:sldLayout>
</file>

<file path=ppt/slideLayouts/slideLayout534.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页脚占位符 2"/>
          <p:cNvSpPr>
            <a:spLocks noGrp="1"/>
          </p:cNvSpPr>
          <p:nvPr>
            <p:ph type="ftr" sz="quarter" idx="10"/>
          </p:nvPr>
        </p:nvSpPr>
        <p:spPr/>
        <p:txBody>
          <a:bodyPr/>
          <a:lstStyle>
            <a:lvl1pPr>
              <a:defRPr/>
            </a:lvl1pPr>
          </a:lstStyle>
          <a:p>
            <a:r>
              <a:rPr lang="en-US" altLang="zh-CN"/>
              <a:t>Footer</a:t>
            </a:r>
          </a:p>
        </p:txBody>
      </p:sp>
    </p:spTree>
    <p:extLst>
      <p:ext uri="{BB962C8B-B14F-4D97-AF65-F5344CB8AC3E}">
        <p14:creationId xmlns:p14="http://schemas.microsoft.com/office/powerpoint/2010/main" val="2868223286"/>
      </p:ext>
    </p:extLst>
  </p:cSld>
  <p:clrMapOvr>
    <a:masterClrMapping/>
  </p:clrMapOvr>
</p:sldLayout>
</file>

<file path=ppt/slideLayouts/slideLayout535.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页脚占位符 1"/>
          <p:cNvSpPr>
            <a:spLocks noGrp="1"/>
          </p:cNvSpPr>
          <p:nvPr>
            <p:ph type="ftr" sz="quarter" idx="10"/>
          </p:nvPr>
        </p:nvSpPr>
        <p:spPr/>
        <p:txBody>
          <a:bodyPr/>
          <a:lstStyle>
            <a:lvl1pPr>
              <a:defRPr/>
            </a:lvl1pPr>
          </a:lstStyle>
          <a:p>
            <a:r>
              <a:rPr lang="en-US" altLang="zh-CN"/>
              <a:t>Footer</a:t>
            </a:r>
          </a:p>
        </p:txBody>
      </p:sp>
    </p:spTree>
    <p:extLst>
      <p:ext uri="{BB962C8B-B14F-4D97-AF65-F5344CB8AC3E}">
        <p14:creationId xmlns:p14="http://schemas.microsoft.com/office/powerpoint/2010/main" val="1758870655"/>
      </p:ext>
    </p:extLst>
  </p:cSld>
  <p:clrMapOvr>
    <a:masterClrMapping/>
  </p:clrMapOvr>
</p:sldLayout>
</file>

<file path=ppt/slideLayouts/slideLayout536.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609600" y="273050"/>
            <a:ext cx="4011613" cy="1162050"/>
          </a:xfrm>
        </p:spPr>
        <p:txBody>
          <a:bodyPr anchor="b"/>
          <a:lstStyle>
            <a:lvl1pPr algn="l">
              <a:defRPr sz="2000" b="1"/>
            </a:lvl1pPr>
          </a:lstStyle>
          <a:p>
            <a:r>
              <a:rPr lang="zh-CN" altLang="en-US"/>
              <a:t>单击此处编辑母版标题样式</a:t>
            </a:r>
          </a:p>
        </p:txBody>
      </p:sp>
      <p:sp>
        <p:nvSpPr>
          <p:cNvPr id="3" name="内容占位符 2"/>
          <p:cNvSpPr>
            <a:spLocks noGrp="1"/>
          </p:cNvSpPr>
          <p:nvPr>
            <p:ph idx="1"/>
          </p:nvPr>
        </p:nvSpPr>
        <p:spPr>
          <a:xfrm>
            <a:off x="4767263" y="273050"/>
            <a:ext cx="681513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609600" y="1435100"/>
            <a:ext cx="40116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p>
        </p:txBody>
      </p:sp>
      <p:sp>
        <p:nvSpPr>
          <p:cNvPr id="5" name="页脚占位符 4"/>
          <p:cNvSpPr>
            <a:spLocks noGrp="1"/>
          </p:cNvSpPr>
          <p:nvPr>
            <p:ph type="ftr" sz="quarter" idx="10"/>
          </p:nvPr>
        </p:nvSpPr>
        <p:spPr/>
        <p:txBody>
          <a:bodyPr/>
          <a:lstStyle>
            <a:lvl1pPr>
              <a:defRPr/>
            </a:lvl1pPr>
          </a:lstStyle>
          <a:p>
            <a:r>
              <a:rPr lang="en-US" altLang="zh-CN"/>
              <a:t>Footer</a:t>
            </a:r>
          </a:p>
        </p:txBody>
      </p:sp>
    </p:spTree>
    <p:extLst>
      <p:ext uri="{BB962C8B-B14F-4D97-AF65-F5344CB8AC3E}">
        <p14:creationId xmlns:p14="http://schemas.microsoft.com/office/powerpoint/2010/main" val="1581360362"/>
      </p:ext>
    </p:extLst>
  </p:cSld>
  <p:clrMapOvr>
    <a:masterClrMapping/>
  </p:clrMapOvr>
</p:sldLayout>
</file>

<file path=ppt/slideLayouts/slideLayout537.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2389188" y="4800600"/>
            <a:ext cx="7315200" cy="566738"/>
          </a:xfrm>
        </p:spPr>
        <p:txBody>
          <a:bodyPr anchor="b"/>
          <a:lstStyle>
            <a:lvl1pPr algn="l">
              <a:defRPr sz="2000" b="1"/>
            </a:lvl1pPr>
          </a:lstStyle>
          <a:p>
            <a:r>
              <a:rPr lang="zh-CN" altLang="en-US"/>
              <a:t>单击此处编辑母版标题样式</a:t>
            </a:r>
          </a:p>
        </p:txBody>
      </p:sp>
      <p:sp>
        <p:nvSpPr>
          <p:cNvPr id="3" name="图片占位符 2"/>
          <p:cNvSpPr>
            <a:spLocks noGrp="1"/>
          </p:cNvSpPr>
          <p:nvPr>
            <p:ph type="pic" idx="1"/>
          </p:nvPr>
        </p:nvSpPr>
        <p:spPr>
          <a:xfrm>
            <a:off x="2389188"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2389188"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p>
        </p:txBody>
      </p:sp>
      <p:sp>
        <p:nvSpPr>
          <p:cNvPr id="5" name="页脚占位符 4"/>
          <p:cNvSpPr>
            <a:spLocks noGrp="1"/>
          </p:cNvSpPr>
          <p:nvPr>
            <p:ph type="ftr" sz="quarter" idx="10"/>
          </p:nvPr>
        </p:nvSpPr>
        <p:spPr/>
        <p:txBody>
          <a:bodyPr/>
          <a:lstStyle>
            <a:lvl1pPr>
              <a:defRPr/>
            </a:lvl1pPr>
          </a:lstStyle>
          <a:p>
            <a:r>
              <a:rPr lang="en-US" altLang="zh-CN"/>
              <a:t>Footer</a:t>
            </a:r>
          </a:p>
        </p:txBody>
      </p:sp>
    </p:spTree>
    <p:extLst>
      <p:ext uri="{BB962C8B-B14F-4D97-AF65-F5344CB8AC3E}">
        <p14:creationId xmlns:p14="http://schemas.microsoft.com/office/powerpoint/2010/main" val="225468441"/>
      </p:ext>
    </p:extLst>
  </p:cSld>
  <p:clrMapOvr>
    <a:masterClrMapping/>
  </p:clrMapOvr>
</p:sldLayout>
</file>

<file path=ppt/slideLayouts/slideLayout538.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页脚占位符 3"/>
          <p:cNvSpPr>
            <a:spLocks noGrp="1"/>
          </p:cNvSpPr>
          <p:nvPr>
            <p:ph type="ftr" sz="quarter" idx="10"/>
          </p:nvPr>
        </p:nvSpPr>
        <p:spPr/>
        <p:txBody>
          <a:bodyPr/>
          <a:lstStyle>
            <a:lvl1pPr>
              <a:defRPr/>
            </a:lvl1pPr>
          </a:lstStyle>
          <a:p>
            <a:r>
              <a:rPr lang="en-US" altLang="zh-CN"/>
              <a:t>Footer</a:t>
            </a:r>
          </a:p>
        </p:txBody>
      </p:sp>
    </p:spTree>
    <p:extLst>
      <p:ext uri="{BB962C8B-B14F-4D97-AF65-F5344CB8AC3E}">
        <p14:creationId xmlns:p14="http://schemas.microsoft.com/office/powerpoint/2010/main" val="2465990218"/>
      </p:ext>
    </p:extLst>
  </p:cSld>
  <p:clrMapOvr>
    <a:masterClrMapping/>
  </p:clrMapOvr>
</p:sldLayout>
</file>

<file path=ppt/slideLayouts/slideLayout539.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912225" y="0"/>
            <a:ext cx="2816225" cy="6218238"/>
          </a:xfr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458788" y="0"/>
            <a:ext cx="8301037" cy="6218238"/>
          </a:xfr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页脚占位符 3"/>
          <p:cNvSpPr>
            <a:spLocks noGrp="1"/>
          </p:cNvSpPr>
          <p:nvPr>
            <p:ph type="ftr" sz="quarter" idx="10"/>
          </p:nvPr>
        </p:nvSpPr>
        <p:spPr/>
        <p:txBody>
          <a:bodyPr/>
          <a:lstStyle>
            <a:lvl1pPr>
              <a:defRPr/>
            </a:lvl1pPr>
          </a:lstStyle>
          <a:p>
            <a:r>
              <a:rPr lang="en-US" altLang="zh-CN"/>
              <a:t>Footer</a:t>
            </a:r>
          </a:p>
        </p:txBody>
      </p:sp>
    </p:spTree>
    <p:extLst>
      <p:ext uri="{BB962C8B-B14F-4D97-AF65-F5344CB8AC3E}">
        <p14:creationId xmlns:p14="http://schemas.microsoft.com/office/powerpoint/2010/main" val="1510228454"/>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lvl1pPr>
              <a:defRPr/>
            </a:lvl1pPr>
          </a:lstStyle>
          <a:p>
            <a:fld id="{3E3840E0-7763-4E40-BA25-B67ED5C6DA3E}" type="datetime1">
              <a:rPr lang="en-US" altLang="zh-CN"/>
              <a:pPr/>
              <a:t>7/12/2024</a:t>
            </a:fld>
            <a:endParaRPr lang="en-US" altLang="zh-CN"/>
          </a:p>
        </p:txBody>
      </p:sp>
      <p:sp>
        <p:nvSpPr>
          <p:cNvPr id="5" name="页脚占位符 4"/>
          <p:cNvSpPr>
            <a:spLocks noGrp="1"/>
          </p:cNvSpPr>
          <p:nvPr>
            <p:ph type="ftr" sz="quarter" idx="11"/>
          </p:nvPr>
        </p:nvSpPr>
        <p:spPr/>
        <p:txBody>
          <a:bodyPr/>
          <a:lstStyle>
            <a:lvl1pPr>
              <a:defRPr/>
            </a:lvl1pPr>
          </a:lstStyle>
          <a:p>
            <a:r>
              <a:rPr lang="en-US" altLang="zh-CN"/>
              <a:t>Policy Deliberative</a:t>
            </a:r>
          </a:p>
        </p:txBody>
      </p:sp>
      <p:sp>
        <p:nvSpPr>
          <p:cNvPr id="6" name="灯片编号占位符 5"/>
          <p:cNvSpPr>
            <a:spLocks noGrp="1"/>
          </p:cNvSpPr>
          <p:nvPr>
            <p:ph type="sldNum" sz="quarter" idx="12"/>
          </p:nvPr>
        </p:nvSpPr>
        <p:spPr/>
        <p:txBody>
          <a:bodyPr/>
          <a:lstStyle>
            <a:lvl1pPr>
              <a:defRPr/>
            </a:lvl1pPr>
          </a:lstStyle>
          <a:p>
            <a:fld id="{47C5804E-7895-47B7-A4F3-216B1246DD18}" type="slidenum">
              <a:rPr lang="en-US" altLang="zh-CN"/>
              <a:pPr/>
              <a:t>‹#›</a:t>
            </a:fld>
            <a:endParaRPr lang="en-US" altLang="zh-CN"/>
          </a:p>
        </p:txBody>
      </p:sp>
    </p:spTree>
    <p:extLst>
      <p:ext uri="{BB962C8B-B14F-4D97-AF65-F5344CB8AC3E}">
        <p14:creationId xmlns:p14="http://schemas.microsoft.com/office/powerpoint/2010/main" val="4221632192"/>
      </p:ext>
    </p:extLst>
  </p:cSld>
  <p:clrMapOvr>
    <a:masterClrMapping/>
  </p:clrMapOvr>
</p:sldLayout>
</file>

<file path=ppt/slideLayouts/slideLayout540.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914400" y="2130425"/>
            <a:ext cx="10363200" cy="1470025"/>
          </a:xfrm>
        </p:spPr>
        <p:txBody>
          <a:bodyPr/>
          <a:lstStyle/>
          <a:p>
            <a:r>
              <a:rPr lang="zh-CN" altLang="en-US"/>
              <a:t>单击此处编辑母版标题样式</a:t>
            </a:r>
          </a:p>
        </p:txBody>
      </p:sp>
      <p:sp>
        <p:nvSpPr>
          <p:cNvPr id="3" name="副标题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zh-CN" altLang="en-US"/>
              <a:t>单击此处编辑母版副标题样式</a:t>
            </a:r>
          </a:p>
        </p:txBody>
      </p:sp>
      <p:sp>
        <p:nvSpPr>
          <p:cNvPr id="4" name="页脚占位符 3"/>
          <p:cNvSpPr>
            <a:spLocks noGrp="1"/>
          </p:cNvSpPr>
          <p:nvPr>
            <p:ph type="ftr" sz="quarter" idx="10"/>
          </p:nvPr>
        </p:nvSpPr>
        <p:spPr/>
        <p:txBody>
          <a:bodyPr/>
          <a:lstStyle>
            <a:lvl1pPr>
              <a:defRPr/>
            </a:lvl1pPr>
          </a:lstStyle>
          <a:p>
            <a:r>
              <a:rPr lang="en-US" altLang="zh-CN"/>
              <a:t>Footer</a:t>
            </a:r>
          </a:p>
        </p:txBody>
      </p:sp>
    </p:spTree>
    <p:extLst>
      <p:ext uri="{BB962C8B-B14F-4D97-AF65-F5344CB8AC3E}">
        <p14:creationId xmlns:p14="http://schemas.microsoft.com/office/powerpoint/2010/main" val="3820117369"/>
      </p:ext>
    </p:extLst>
  </p:cSld>
  <p:clrMapOvr>
    <a:masterClrMapping/>
  </p:clrMapOvr>
</p:sldLayout>
</file>

<file path=ppt/slideLayouts/slideLayout541.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页脚占位符 3"/>
          <p:cNvSpPr>
            <a:spLocks noGrp="1"/>
          </p:cNvSpPr>
          <p:nvPr>
            <p:ph type="ftr" sz="quarter" idx="10"/>
          </p:nvPr>
        </p:nvSpPr>
        <p:spPr/>
        <p:txBody>
          <a:bodyPr/>
          <a:lstStyle>
            <a:lvl1pPr>
              <a:defRPr/>
            </a:lvl1pPr>
          </a:lstStyle>
          <a:p>
            <a:r>
              <a:rPr lang="en-US" altLang="zh-CN"/>
              <a:t>Footer</a:t>
            </a:r>
          </a:p>
        </p:txBody>
      </p:sp>
    </p:spTree>
    <p:extLst>
      <p:ext uri="{BB962C8B-B14F-4D97-AF65-F5344CB8AC3E}">
        <p14:creationId xmlns:p14="http://schemas.microsoft.com/office/powerpoint/2010/main" val="2229013227"/>
      </p:ext>
    </p:extLst>
  </p:cSld>
  <p:clrMapOvr>
    <a:masterClrMapping/>
  </p:clrMapOvr>
</p:sldLayout>
</file>

<file path=ppt/slideLayouts/slideLayout542.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963613" y="4406900"/>
            <a:ext cx="10363200" cy="1362075"/>
          </a:xfrm>
        </p:spPr>
        <p:txBody>
          <a:bodyPr anchor="t"/>
          <a:lstStyle>
            <a:lvl1pPr algn="l">
              <a:defRPr sz="4000" b="1" cap="all"/>
            </a:lvl1pPr>
          </a:lstStyle>
          <a:p>
            <a:r>
              <a:rPr lang="zh-CN" altLang="en-US"/>
              <a:t>单击此处编辑母版标题样式</a:t>
            </a:r>
          </a:p>
        </p:txBody>
      </p:sp>
      <p:sp>
        <p:nvSpPr>
          <p:cNvPr id="3" name="文本占位符 2"/>
          <p:cNvSpPr>
            <a:spLocks noGrp="1"/>
          </p:cNvSpPr>
          <p:nvPr>
            <p:ph type="body" idx="1"/>
          </p:nvPr>
        </p:nvSpPr>
        <p:spPr>
          <a:xfrm>
            <a:off x="963613"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CN" altLang="en-US"/>
              <a:t>单击此处编辑母版文本样式</a:t>
            </a:r>
          </a:p>
        </p:txBody>
      </p:sp>
      <p:sp>
        <p:nvSpPr>
          <p:cNvPr id="4" name="页脚占位符 3"/>
          <p:cNvSpPr>
            <a:spLocks noGrp="1"/>
          </p:cNvSpPr>
          <p:nvPr>
            <p:ph type="ftr" sz="quarter" idx="10"/>
          </p:nvPr>
        </p:nvSpPr>
        <p:spPr/>
        <p:txBody>
          <a:bodyPr/>
          <a:lstStyle>
            <a:lvl1pPr>
              <a:defRPr/>
            </a:lvl1pPr>
          </a:lstStyle>
          <a:p>
            <a:r>
              <a:rPr lang="en-US" altLang="zh-CN"/>
              <a:t>Footer</a:t>
            </a:r>
          </a:p>
        </p:txBody>
      </p:sp>
    </p:spTree>
    <p:extLst>
      <p:ext uri="{BB962C8B-B14F-4D97-AF65-F5344CB8AC3E}">
        <p14:creationId xmlns:p14="http://schemas.microsoft.com/office/powerpoint/2010/main" val="872004378"/>
      </p:ext>
    </p:extLst>
  </p:cSld>
  <p:clrMapOvr>
    <a:masterClrMapping/>
  </p:clrMapOvr>
</p:sldLayout>
</file>

<file path=ppt/slideLayouts/slideLayout543.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463550" y="1279525"/>
            <a:ext cx="5556250" cy="493871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6172200" y="1279525"/>
            <a:ext cx="5556250" cy="493871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页脚占位符 4"/>
          <p:cNvSpPr>
            <a:spLocks noGrp="1"/>
          </p:cNvSpPr>
          <p:nvPr>
            <p:ph type="ftr" sz="quarter" idx="10"/>
          </p:nvPr>
        </p:nvSpPr>
        <p:spPr/>
        <p:txBody>
          <a:bodyPr/>
          <a:lstStyle>
            <a:lvl1pPr>
              <a:defRPr/>
            </a:lvl1pPr>
          </a:lstStyle>
          <a:p>
            <a:r>
              <a:rPr lang="en-US" altLang="zh-CN"/>
              <a:t>Footer</a:t>
            </a:r>
          </a:p>
        </p:txBody>
      </p:sp>
    </p:spTree>
    <p:extLst>
      <p:ext uri="{BB962C8B-B14F-4D97-AF65-F5344CB8AC3E}">
        <p14:creationId xmlns:p14="http://schemas.microsoft.com/office/powerpoint/2010/main" val="3179922787"/>
      </p:ext>
    </p:extLst>
  </p:cSld>
  <p:clrMapOvr>
    <a:masterClrMapping/>
  </p:clrMapOvr>
</p:sldLayout>
</file>

<file path=ppt/slideLayouts/slideLayout544.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p:spPr>
        <p:txBody>
          <a:bodyPr/>
          <a:lstStyle>
            <a:lvl1pPr>
              <a:defRPr/>
            </a:lvl1pPr>
          </a:lstStyle>
          <a:p>
            <a:r>
              <a:rPr lang="zh-CN" altLang="en-US"/>
              <a:t>单击此处编辑母版标题样式</a:t>
            </a:r>
          </a:p>
        </p:txBody>
      </p:sp>
      <p:sp>
        <p:nvSpPr>
          <p:cNvPr id="3" name="文本占位符 2"/>
          <p:cNvSpPr>
            <a:spLocks noGrp="1"/>
          </p:cNvSpPr>
          <p:nvPr>
            <p:ph type="body" idx="1"/>
          </p:nvPr>
        </p:nvSpPr>
        <p:spPr>
          <a:xfrm>
            <a:off x="609600" y="1535113"/>
            <a:ext cx="53863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609600" y="2174875"/>
            <a:ext cx="53863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6192838" y="1535113"/>
            <a:ext cx="5389562"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6192838" y="2174875"/>
            <a:ext cx="5389562"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页脚占位符 6"/>
          <p:cNvSpPr>
            <a:spLocks noGrp="1"/>
          </p:cNvSpPr>
          <p:nvPr>
            <p:ph type="ftr" sz="quarter" idx="10"/>
          </p:nvPr>
        </p:nvSpPr>
        <p:spPr/>
        <p:txBody>
          <a:bodyPr/>
          <a:lstStyle>
            <a:lvl1pPr>
              <a:defRPr/>
            </a:lvl1pPr>
          </a:lstStyle>
          <a:p>
            <a:r>
              <a:rPr lang="en-US" altLang="zh-CN"/>
              <a:t>Footer</a:t>
            </a:r>
          </a:p>
        </p:txBody>
      </p:sp>
    </p:spTree>
    <p:extLst>
      <p:ext uri="{BB962C8B-B14F-4D97-AF65-F5344CB8AC3E}">
        <p14:creationId xmlns:p14="http://schemas.microsoft.com/office/powerpoint/2010/main" val="1570959644"/>
      </p:ext>
    </p:extLst>
  </p:cSld>
  <p:clrMapOvr>
    <a:masterClrMapping/>
  </p:clrMapOvr>
</p:sldLayout>
</file>

<file path=ppt/slideLayouts/slideLayout545.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页脚占位符 2"/>
          <p:cNvSpPr>
            <a:spLocks noGrp="1"/>
          </p:cNvSpPr>
          <p:nvPr>
            <p:ph type="ftr" sz="quarter" idx="10"/>
          </p:nvPr>
        </p:nvSpPr>
        <p:spPr/>
        <p:txBody>
          <a:bodyPr/>
          <a:lstStyle>
            <a:lvl1pPr>
              <a:defRPr/>
            </a:lvl1pPr>
          </a:lstStyle>
          <a:p>
            <a:r>
              <a:rPr lang="en-US" altLang="zh-CN"/>
              <a:t>Footer</a:t>
            </a:r>
          </a:p>
        </p:txBody>
      </p:sp>
    </p:spTree>
    <p:extLst>
      <p:ext uri="{BB962C8B-B14F-4D97-AF65-F5344CB8AC3E}">
        <p14:creationId xmlns:p14="http://schemas.microsoft.com/office/powerpoint/2010/main" val="4235654451"/>
      </p:ext>
    </p:extLst>
  </p:cSld>
  <p:clrMapOvr>
    <a:masterClrMapping/>
  </p:clrMapOvr>
</p:sldLayout>
</file>

<file path=ppt/slideLayouts/slideLayout546.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页脚占位符 1"/>
          <p:cNvSpPr>
            <a:spLocks noGrp="1"/>
          </p:cNvSpPr>
          <p:nvPr>
            <p:ph type="ftr" sz="quarter" idx="10"/>
          </p:nvPr>
        </p:nvSpPr>
        <p:spPr/>
        <p:txBody>
          <a:bodyPr/>
          <a:lstStyle>
            <a:lvl1pPr>
              <a:defRPr/>
            </a:lvl1pPr>
          </a:lstStyle>
          <a:p>
            <a:r>
              <a:rPr lang="en-US" altLang="zh-CN"/>
              <a:t>Footer</a:t>
            </a:r>
          </a:p>
        </p:txBody>
      </p:sp>
    </p:spTree>
    <p:extLst>
      <p:ext uri="{BB962C8B-B14F-4D97-AF65-F5344CB8AC3E}">
        <p14:creationId xmlns:p14="http://schemas.microsoft.com/office/powerpoint/2010/main" val="2055485996"/>
      </p:ext>
    </p:extLst>
  </p:cSld>
  <p:clrMapOvr>
    <a:masterClrMapping/>
  </p:clrMapOvr>
</p:sldLayout>
</file>

<file path=ppt/slideLayouts/slideLayout547.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609600" y="273050"/>
            <a:ext cx="4011613" cy="1162050"/>
          </a:xfrm>
        </p:spPr>
        <p:txBody>
          <a:bodyPr anchor="b"/>
          <a:lstStyle>
            <a:lvl1pPr algn="l">
              <a:defRPr sz="2000" b="1"/>
            </a:lvl1pPr>
          </a:lstStyle>
          <a:p>
            <a:r>
              <a:rPr lang="zh-CN" altLang="en-US"/>
              <a:t>单击此处编辑母版标题样式</a:t>
            </a:r>
          </a:p>
        </p:txBody>
      </p:sp>
      <p:sp>
        <p:nvSpPr>
          <p:cNvPr id="3" name="内容占位符 2"/>
          <p:cNvSpPr>
            <a:spLocks noGrp="1"/>
          </p:cNvSpPr>
          <p:nvPr>
            <p:ph idx="1"/>
          </p:nvPr>
        </p:nvSpPr>
        <p:spPr>
          <a:xfrm>
            <a:off x="4767263" y="273050"/>
            <a:ext cx="681513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609600" y="1435100"/>
            <a:ext cx="40116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p>
        </p:txBody>
      </p:sp>
      <p:sp>
        <p:nvSpPr>
          <p:cNvPr id="5" name="页脚占位符 4"/>
          <p:cNvSpPr>
            <a:spLocks noGrp="1"/>
          </p:cNvSpPr>
          <p:nvPr>
            <p:ph type="ftr" sz="quarter" idx="10"/>
          </p:nvPr>
        </p:nvSpPr>
        <p:spPr/>
        <p:txBody>
          <a:bodyPr/>
          <a:lstStyle>
            <a:lvl1pPr>
              <a:defRPr/>
            </a:lvl1pPr>
          </a:lstStyle>
          <a:p>
            <a:r>
              <a:rPr lang="en-US" altLang="zh-CN"/>
              <a:t>Footer</a:t>
            </a:r>
          </a:p>
        </p:txBody>
      </p:sp>
    </p:spTree>
    <p:extLst>
      <p:ext uri="{BB962C8B-B14F-4D97-AF65-F5344CB8AC3E}">
        <p14:creationId xmlns:p14="http://schemas.microsoft.com/office/powerpoint/2010/main" val="1094656543"/>
      </p:ext>
    </p:extLst>
  </p:cSld>
  <p:clrMapOvr>
    <a:masterClrMapping/>
  </p:clrMapOvr>
</p:sldLayout>
</file>

<file path=ppt/slideLayouts/slideLayout548.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2389188" y="4800600"/>
            <a:ext cx="7315200" cy="566738"/>
          </a:xfrm>
        </p:spPr>
        <p:txBody>
          <a:bodyPr anchor="b"/>
          <a:lstStyle>
            <a:lvl1pPr algn="l">
              <a:defRPr sz="2000" b="1"/>
            </a:lvl1pPr>
          </a:lstStyle>
          <a:p>
            <a:r>
              <a:rPr lang="zh-CN" altLang="en-US"/>
              <a:t>单击此处编辑母版标题样式</a:t>
            </a:r>
          </a:p>
        </p:txBody>
      </p:sp>
      <p:sp>
        <p:nvSpPr>
          <p:cNvPr id="3" name="图片占位符 2"/>
          <p:cNvSpPr>
            <a:spLocks noGrp="1"/>
          </p:cNvSpPr>
          <p:nvPr>
            <p:ph type="pic" idx="1"/>
          </p:nvPr>
        </p:nvSpPr>
        <p:spPr>
          <a:xfrm>
            <a:off x="2389188"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2389188"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p>
        </p:txBody>
      </p:sp>
      <p:sp>
        <p:nvSpPr>
          <p:cNvPr id="5" name="页脚占位符 4"/>
          <p:cNvSpPr>
            <a:spLocks noGrp="1"/>
          </p:cNvSpPr>
          <p:nvPr>
            <p:ph type="ftr" sz="quarter" idx="10"/>
          </p:nvPr>
        </p:nvSpPr>
        <p:spPr/>
        <p:txBody>
          <a:bodyPr/>
          <a:lstStyle>
            <a:lvl1pPr>
              <a:defRPr/>
            </a:lvl1pPr>
          </a:lstStyle>
          <a:p>
            <a:r>
              <a:rPr lang="en-US" altLang="zh-CN"/>
              <a:t>Footer</a:t>
            </a:r>
          </a:p>
        </p:txBody>
      </p:sp>
    </p:spTree>
    <p:extLst>
      <p:ext uri="{BB962C8B-B14F-4D97-AF65-F5344CB8AC3E}">
        <p14:creationId xmlns:p14="http://schemas.microsoft.com/office/powerpoint/2010/main" val="1494150468"/>
      </p:ext>
    </p:extLst>
  </p:cSld>
  <p:clrMapOvr>
    <a:masterClrMapping/>
  </p:clrMapOvr>
</p:sldLayout>
</file>

<file path=ppt/slideLayouts/slideLayout549.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页脚占位符 3"/>
          <p:cNvSpPr>
            <a:spLocks noGrp="1"/>
          </p:cNvSpPr>
          <p:nvPr>
            <p:ph type="ftr" sz="quarter" idx="10"/>
          </p:nvPr>
        </p:nvSpPr>
        <p:spPr/>
        <p:txBody>
          <a:bodyPr/>
          <a:lstStyle>
            <a:lvl1pPr>
              <a:defRPr/>
            </a:lvl1pPr>
          </a:lstStyle>
          <a:p>
            <a:r>
              <a:rPr lang="en-US" altLang="zh-CN"/>
              <a:t>Footer</a:t>
            </a:r>
          </a:p>
        </p:txBody>
      </p:sp>
    </p:spTree>
    <p:extLst>
      <p:ext uri="{BB962C8B-B14F-4D97-AF65-F5344CB8AC3E}">
        <p14:creationId xmlns:p14="http://schemas.microsoft.com/office/powerpoint/2010/main" val="1474553038"/>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839200" y="152400"/>
            <a:ext cx="2743200" cy="5973763"/>
          </a:xfr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609600" y="152400"/>
            <a:ext cx="8077200" cy="5973763"/>
          </a:xfr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lvl1pPr>
              <a:defRPr/>
            </a:lvl1pPr>
          </a:lstStyle>
          <a:p>
            <a:fld id="{0C52E90E-70F8-4A55-8DF1-1D5201A8D7A7}" type="datetime1">
              <a:rPr lang="en-US" altLang="zh-CN"/>
              <a:pPr/>
              <a:t>7/12/2024</a:t>
            </a:fld>
            <a:endParaRPr lang="en-US" altLang="zh-CN"/>
          </a:p>
        </p:txBody>
      </p:sp>
      <p:sp>
        <p:nvSpPr>
          <p:cNvPr id="5" name="页脚占位符 4"/>
          <p:cNvSpPr>
            <a:spLocks noGrp="1"/>
          </p:cNvSpPr>
          <p:nvPr>
            <p:ph type="ftr" sz="quarter" idx="11"/>
          </p:nvPr>
        </p:nvSpPr>
        <p:spPr/>
        <p:txBody>
          <a:bodyPr/>
          <a:lstStyle>
            <a:lvl1pPr>
              <a:defRPr/>
            </a:lvl1pPr>
          </a:lstStyle>
          <a:p>
            <a:r>
              <a:rPr lang="en-US" altLang="zh-CN"/>
              <a:t>Policy Deliberative</a:t>
            </a:r>
          </a:p>
        </p:txBody>
      </p:sp>
      <p:sp>
        <p:nvSpPr>
          <p:cNvPr id="6" name="灯片编号占位符 5"/>
          <p:cNvSpPr>
            <a:spLocks noGrp="1"/>
          </p:cNvSpPr>
          <p:nvPr>
            <p:ph type="sldNum" sz="quarter" idx="12"/>
          </p:nvPr>
        </p:nvSpPr>
        <p:spPr/>
        <p:txBody>
          <a:bodyPr/>
          <a:lstStyle>
            <a:lvl1pPr>
              <a:defRPr/>
            </a:lvl1pPr>
          </a:lstStyle>
          <a:p>
            <a:fld id="{DBFC8872-3F33-4087-A6E9-B7D72B15F122}" type="slidenum">
              <a:rPr lang="en-US" altLang="zh-CN"/>
              <a:pPr/>
              <a:t>‹#›</a:t>
            </a:fld>
            <a:endParaRPr lang="en-US" altLang="zh-CN"/>
          </a:p>
        </p:txBody>
      </p:sp>
    </p:spTree>
    <p:extLst>
      <p:ext uri="{BB962C8B-B14F-4D97-AF65-F5344CB8AC3E}">
        <p14:creationId xmlns:p14="http://schemas.microsoft.com/office/powerpoint/2010/main" val="1992463903"/>
      </p:ext>
    </p:extLst>
  </p:cSld>
  <p:clrMapOvr>
    <a:masterClrMapping/>
  </p:clrMapOvr>
</p:sldLayout>
</file>

<file path=ppt/slideLayouts/slideLayout550.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912225" y="0"/>
            <a:ext cx="2816225" cy="6218238"/>
          </a:xfr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458788" y="0"/>
            <a:ext cx="8301037" cy="6218238"/>
          </a:xfr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页脚占位符 3"/>
          <p:cNvSpPr>
            <a:spLocks noGrp="1"/>
          </p:cNvSpPr>
          <p:nvPr>
            <p:ph type="ftr" sz="quarter" idx="10"/>
          </p:nvPr>
        </p:nvSpPr>
        <p:spPr/>
        <p:txBody>
          <a:bodyPr/>
          <a:lstStyle>
            <a:lvl1pPr>
              <a:defRPr/>
            </a:lvl1pPr>
          </a:lstStyle>
          <a:p>
            <a:r>
              <a:rPr lang="en-US" altLang="zh-CN"/>
              <a:t>Footer</a:t>
            </a:r>
          </a:p>
        </p:txBody>
      </p:sp>
    </p:spTree>
    <p:extLst>
      <p:ext uri="{BB962C8B-B14F-4D97-AF65-F5344CB8AC3E}">
        <p14:creationId xmlns:p14="http://schemas.microsoft.com/office/powerpoint/2010/main" val="1180115830"/>
      </p:ext>
    </p:extLst>
  </p:cSld>
  <p:clrMapOvr>
    <a:masterClrMapping/>
  </p:clrMapOvr>
</p:sldLayout>
</file>

<file path=ppt/slideLayouts/slideLayout55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914400" y="2130425"/>
            <a:ext cx="10363200" cy="1470025"/>
          </a:xfrm>
        </p:spPr>
        <p:txBody>
          <a:bodyPr/>
          <a:lstStyle/>
          <a:p>
            <a:r>
              <a:rPr lang="zh-CN" altLang="en-US"/>
              <a:t>单击此处编辑母版标题样式</a:t>
            </a:r>
          </a:p>
        </p:txBody>
      </p:sp>
      <p:sp>
        <p:nvSpPr>
          <p:cNvPr id="3" name="副标题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zh-CN" altLang="en-US"/>
              <a:t>单击此处编辑母版副标题样式</a:t>
            </a:r>
          </a:p>
        </p:txBody>
      </p:sp>
      <p:sp>
        <p:nvSpPr>
          <p:cNvPr id="4" name="页脚占位符 3"/>
          <p:cNvSpPr>
            <a:spLocks noGrp="1"/>
          </p:cNvSpPr>
          <p:nvPr>
            <p:ph type="ftr" sz="quarter" idx="10"/>
          </p:nvPr>
        </p:nvSpPr>
        <p:spPr/>
        <p:txBody>
          <a:bodyPr/>
          <a:lstStyle>
            <a:lvl1pPr>
              <a:defRPr/>
            </a:lvl1pPr>
          </a:lstStyle>
          <a:p>
            <a:r>
              <a:rPr lang="en-US" altLang="zh-CN"/>
              <a:t>Footer</a:t>
            </a:r>
          </a:p>
        </p:txBody>
      </p:sp>
    </p:spTree>
    <p:extLst>
      <p:ext uri="{BB962C8B-B14F-4D97-AF65-F5344CB8AC3E}">
        <p14:creationId xmlns:p14="http://schemas.microsoft.com/office/powerpoint/2010/main" val="1483937584"/>
      </p:ext>
    </p:extLst>
  </p:cSld>
  <p:clrMapOvr>
    <a:masterClrMapping/>
  </p:clrMapOvr>
</p:sldLayout>
</file>

<file path=ppt/slideLayouts/slideLayout55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页脚占位符 3"/>
          <p:cNvSpPr>
            <a:spLocks noGrp="1"/>
          </p:cNvSpPr>
          <p:nvPr>
            <p:ph type="ftr" sz="quarter" idx="10"/>
          </p:nvPr>
        </p:nvSpPr>
        <p:spPr/>
        <p:txBody>
          <a:bodyPr/>
          <a:lstStyle>
            <a:lvl1pPr>
              <a:defRPr/>
            </a:lvl1pPr>
          </a:lstStyle>
          <a:p>
            <a:r>
              <a:rPr lang="en-US" altLang="zh-CN"/>
              <a:t>Footer</a:t>
            </a:r>
          </a:p>
        </p:txBody>
      </p:sp>
    </p:spTree>
    <p:extLst>
      <p:ext uri="{BB962C8B-B14F-4D97-AF65-F5344CB8AC3E}">
        <p14:creationId xmlns:p14="http://schemas.microsoft.com/office/powerpoint/2010/main" val="405372270"/>
      </p:ext>
    </p:extLst>
  </p:cSld>
  <p:clrMapOvr>
    <a:masterClrMapping/>
  </p:clrMapOvr>
</p:sldLayout>
</file>

<file path=ppt/slideLayouts/slideLayout55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963613" y="4406900"/>
            <a:ext cx="10363200" cy="1362075"/>
          </a:xfrm>
        </p:spPr>
        <p:txBody>
          <a:bodyPr anchor="t"/>
          <a:lstStyle>
            <a:lvl1pPr algn="l">
              <a:defRPr sz="4000" b="1" cap="all"/>
            </a:lvl1pPr>
          </a:lstStyle>
          <a:p>
            <a:r>
              <a:rPr lang="zh-CN" altLang="en-US"/>
              <a:t>单击此处编辑母版标题样式</a:t>
            </a:r>
          </a:p>
        </p:txBody>
      </p:sp>
      <p:sp>
        <p:nvSpPr>
          <p:cNvPr id="3" name="文本占位符 2"/>
          <p:cNvSpPr>
            <a:spLocks noGrp="1"/>
          </p:cNvSpPr>
          <p:nvPr>
            <p:ph type="body" idx="1"/>
          </p:nvPr>
        </p:nvSpPr>
        <p:spPr>
          <a:xfrm>
            <a:off x="963613"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CN" altLang="en-US"/>
              <a:t>单击此处编辑母版文本样式</a:t>
            </a:r>
          </a:p>
        </p:txBody>
      </p:sp>
      <p:sp>
        <p:nvSpPr>
          <p:cNvPr id="4" name="页脚占位符 3"/>
          <p:cNvSpPr>
            <a:spLocks noGrp="1"/>
          </p:cNvSpPr>
          <p:nvPr>
            <p:ph type="ftr" sz="quarter" idx="10"/>
          </p:nvPr>
        </p:nvSpPr>
        <p:spPr/>
        <p:txBody>
          <a:bodyPr/>
          <a:lstStyle>
            <a:lvl1pPr>
              <a:defRPr/>
            </a:lvl1pPr>
          </a:lstStyle>
          <a:p>
            <a:r>
              <a:rPr lang="en-US" altLang="zh-CN"/>
              <a:t>Footer</a:t>
            </a:r>
          </a:p>
        </p:txBody>
      </p:sp>
    </p:spTree>
    <p:extLst>
      <p:ext uri="{BB962C8B-B14F-4D97-AF65-F5344CB8AC3E}">
        <p14:creationId xmlns:p14="http://schemas.microsoft.com/office/powerpoint/2010/main" val="145057842"/>
      </p:ext>
    </p:extLst>
  </p:cSld>
  <p:clrMapOvr>
    <a:masterClrMapping/>
  </p:clrMapOvr>
</p:sldLayout>
</file>

<file path=ppt/slideLayouts/slideLayout55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463550" y="1279525"/>
            <a:ext cx="5556250" cy="493871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6172200" y="1279525"/>
            <a:ext cx="5556250" cy="493871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页脚占位符 4"/>
          <p:cNvSpPr>
            <a:spLocks noGrp="1"/>
          </p:cNvSpPr>
          <p:nvPr>
            <p:ph type="ftr" sz="quarter" idx="10"/>
          </p:nvPr>
        </p:nvSpPr>
        <p:spPr/>
        <p:txBody>
          <a:bodyPr/>
          <a:lstStyle>
            <a:lvl1pPr>
              <a:defRPr/>
            </a:lvl1pPr>
          </a:lstStyle>
          <a:p>
            <a:r>
              <a:rPr lang="en-US" altLang="zh-CN"/>
              <a:t>Footer</a:t>
            </a:r>
          </a:p>
        </p:txBody>
      </p:sp>
    </p:spTree>
    <p:extLst>
      <p:ext uri="{BB962C8B-B14F-4D97-AF65-F5344CB8AC3E}">
        <p14:creationId xmlns:p14="http://schemas.microsoft.com/office/powerpoint/2010/main" val="3451257345"/>
      </p:ext>
    </p:extLst>
  </p:cSld>
  <p:clrMapOvr>
    <a:masterClrMapping/>
  </p:clrMapOvr>
</p:sldLayout>
</file>

<file path=ppt/slideLayouts/slideLayout55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p:spPr>
        <p:txBody>
          <a:bodyPr/>
          <a:lstStyle>
            <a:lvl1pPr>
              <a:defRPr/>
            </a:lvl1pPr>
          </a:lstStyle>
          <a:p>
            <a:r>
              <a:rPr lang="zh-CN" altLang="en-US"/>
              <a:t>单击此处编辑母版标题样式</a:t>
            </a:r>
          </a:p>
        </p:txBody>
      </p:sp>
      <p:sp>
        <p:nvSpPr>
          <p:cNvPr id="3" name="文本占位符 2"/>
          <p:cNvSpPr>
            <a:spLocks noGrp="1"/>
          </p:cNvSpPr>
          <p:nvPr>
            <p:ph type="body" idx="1"/>
          </p:nvPr>
        </p:nvSpPr>
        <p:spPr>
          <a:xfrm>
            <a:off x="609600" y="1535113"/>
            <a:ext cx="53863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609600" y="2174875"/>
            <a:ext cx="53863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6192838" y="1535113"/>
            <a:ext cx="5389562"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6192838" y="2174875"/>
            <a:ext cx="5389562"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页脚占位符 6"/>
          <p:cNvSpPr>
            <a:spLocks noGrp="1"/>
          </p:cNvSpPr>
          <p:nvPr>
            <p:ph type="ftr" sz="quarter" idx="10"/>
          </p:nvPr>
        </p:nvSpPr>
        <p:spPr/>
        <p:txBody>
          <a:bodyPr/>
          <a:lstStyle>
            <a:lvl1pPr>
              <a:defRPr/>
            </a:lvl1pPr>
          </a:lstStyle>
          <a:p>
            <a:r>
              <a:rPr lang="en-US" altLang="zh-CN"/>
              <a:t>Footer</a:t>
            </a:r>
          </a:p>
        </p:txBody>
      </p:sp>
    </p:spTree>
    <p:extLst>
      <p:ext uri="{BB962C8B-B14F-4D97-AF65-F5344CB8AC3E}">
        <p14:creationId xmlns:p14="http://schemas.microsoft.com/office/powerpoint/2010/main" val="388832158"/>
      </p:ext>
    </p:extLst>
  </p:cSld>
  <p:clrMapOvr>
    <a:masterClrMapping/>
  </p:clrMapOvr>
</p:sldLayout>
</file>

<file path=ppt/slideLayouts/slideLayout55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页脚占位符 2"/>
          <p:cNvSpPr>
            <a:spLocks noGrp="1"/>
          </p:cNvSpPr>
          <p:nvPr>
            <p:ph type="ftr" sz="quarter" idx="10"/>
          </p:nvPr>
        </p:nvSpPr>
        <p:spPr/>
        <p:txBody>
          <a:bodyPr/>
          <a:lstStyle>
            <a:lvl1pPr>
              <a:defRPr/>
            </a:lvl1pPr>
          </a:lstStyle>
          <a:p>
            <a:r>
              <a:rPr lang="en-US" altLang="zh-CN"/>
              <a:t>Footer</a:t>
            </a:r>
          </a:p>
        </p:txBody>
      </p:sp>
    </p:spTree>
    <p:extLst>
      <p:ext uri="{BB962C8B-B14F-4D97-AF65-F5344CB8AC3E}">
        <p14:creationId xmlns:p14="http://schemas.microsoft.com/office/powerpoint/2010/main" val="2394021616"/>
      </p:ext>
    </p:extLst>
  </p:cSld>
  <p:clrMapOvr>
    <a:masterClrMapping/>
  </p:clrMapOvr>
</p:sldLayout>
</file>

<file path=ppt/slideLayouts/slideLayout55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页脚占位符 1"/>
          <p:cNvSpPr>
            <a:spLocks noGrp="1"/>
          </p:cNvSpPr>
          <p:nvPr>
            <p:ph type="ftr" sz="quarter" idx="10"/>
          </p:nvPr>
        </p:nvSpPr>
        <p:spPr/>
        <p:txBody>
          <a:bodyPr/>
          <a:lstStyle>
            <a:lvl1pPr>
              <a:defRPr/>
            </a:lvl1pPr>
          </a:lstStyle>
          <a:p>
            <a:r>
              <a:rPr lang="en-US" altLang="zh-CN"/>
              <a:t>Footer</a:t>
            </a:r>
          </a:p>
        </p:txBody>
      </p:sp>
    </p:spTree>
    <p:extLst>
      <p:ext uri="{BB962C8B-B14F-4D97-AF65-F5344CB8AC3E}">
        <p14:creationId xmlns:p14="http://schemas.microsoft.com/office/powerpoint/2010/main" val="3740822486"/>
      </p:ext>
    </p:extLst>
  </p:cSld>
  <p:clrMapOvr>
    <a:masterClrMapping/>
  </p:clrMapOvr>
</p:sldLayout>
</file>

<file path=ppt/slideLayouts/slideLayout55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609600" y="273050"/>
            <a:ext cx="4011613" cy="1162050"/>
          </a:xfrm>
        </p:spPr>
        <p:txBody>
          <a:bodyPr anchor="b"/>
          <a:lstStyle>
            <a:lvl1pPr algn="l">
              <a:defRPr sz="2000" b="1"/>
            </a:lvl1pPr>
          </a:lstStyle>
          <a:p>
            <a:r>
              <a:rPr lang="zh-CN" altLang="en-US"/>
              <a:t>单击此处编辑母版标题样式</a:t>
            </a:r>
          </a:p>
        </p:txBody>
      </p:sp>
      <p:sp>
        <p:nvSpPr>
          <p:cNvPr id="3" name="内容占位符 2"/>
          <p:cNvSpPr>
            <a:spLocks noGrp="1"/>
          </p:cNvSpPr>
          <p:nvPr>
            <p:ph idx="1"/>
          </p:nvPr>
        </p:nvSpPr>
        <p:spPr>
          <a:xfrm>
            <a:off x="4767263" y="273050"/>
            <a:ext cx="681513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609600" y="1435100"/>
            <a:ext cx="40116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p>
        </p:txBody>
      </p:sp>
      <p:sp>
        <p:nvSpPr>
          <p:cNvPr id="5" name="页脚占位符 4"/>
          <p:cNvSpPr>
            <a:spLocks noGrp="1"/>
          </p:cNvSpPr>
          <p:nvPr>
            <p:ph type="ftr" sz="quarter" idx="10"/>
          </p:nvPr>
        </p:nvSpPr>
        <p:spPr/>
        <p:txBody>
          <a:bodyPr/>
          <a:lstStyle>
            <a:lvl1pPr>
              <a:defRPr/>
            </a:lvl1pPr>
          </a:lstStyle>
          <a:p>
            <a:r>
              <a:rPr lang="en-US" altLang="zh-CN"/>
              <a:t>Footer</a:t>
            </a:r>
          </a:p>
        </p:txBody>
      </p:sp>
    </p:spTree>
    <p:extLst>
      <p:ext uri="{BB962C8B-B14F-4D97-AF65-F5344CB8AC3E}">
        <p14:creationId xmlns:p14="http://schemas.microsoft.com/office/powerpoint/2010/main" val="2923226629"/>
      </p:ext>
    </p:extLst>
  </p:cSld>
  <p:clrMapOvr>
    <a:masterClrMapping/>
  </p:clrMapOvr>
</p:sldLayout>
</file>

<file path=ppt/slideLayouts/slideLayout55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2389188" y="4800600"/>
            <a:ext cx="7315200" cy="566738"/>
          </a:xfrm>
        </p:spPr>
        <p:txBody>
          <a:bodyPr anchor="b"/>
          <a:lstStyle>
            <a:lvl1pPr algn="l">
              <a:defRPr sz="2000" b="1"/>
            </a:lvl1pPr>
          </a:lstStyle>
          <a:p>
            <a:r>
              <a:rPr lang="zh-CN" altLang="en-US"/>
              <a:t>单击此处编辑母版标题样式</a:t>
            </a:r>
          </a:p>
        </p:txBody>
      </p:sp>
      <p:sp>
        <p:nvSpPr>
          <p:cNvPr id="3" name="图片占位符 2"/>
          <p:cNvSpPr>
            <a:spLocks noGrp="1"/>
          </p:cNvSpPr>
          <p:nvPr>
            <p:ph type="pic" idx="1"/>
          </p:nvPr>
        </p:nvSpPr>
        <p:spPr>
          <a:xfrm>
            <a:off x="2389188"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2389188"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p>
        </p:txBody>
      </p:sp>
      <p:sp>
        <p:nvSpPr>
          <p:cNvPr id="5" name="页脚占位符 4"/>
          <p:cNvSpPr>
            <a:spLocks noGrp="1"/>
          </p:cNvSpPr>
          <p:nvPr>
            <p:ph type="ftr" sz="quarter" idx="10"/>
          </p:nvPr>
        </p:nvSpPr>
        <p:spPr/>
        <p:txBody>
          <a:bodyPr/>
          <a:lstStyle>
            <a:lvl1pPr>
              <a:defRPr/>
            </a:lvl1pPr>
          </a:lstStyle>
          <a:p>
            <a:r>
              <a:rPr lang="en-US" altLang="zh-CN"/>
              <a:t>Footer</a:t>
            </a:r>
          </a:p>
        </p:txBody>
      </p:sp>
    </p:spTree>
    <p:extLst>
      <p:ext uri="{BB962C8B-B14F-4D97-AF65-F5344CB8AC3E}">
        <p14:creationId xmlns:p14="http://schemas.microsoft.com/office/powerpoint/2010/main" val="3238874809"/>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914400" y="2130425"/>
            <a:ext cx="10363200" cy="1470025"/>
          </a:xfrm>
        </p:spPr>
        <p:txBody>
          <a:bodyPr/>
          <a:lstStyle/>
          <a:p>
            <a:r>
              <a:rPr lang="zh-CN" altLang="en-US"/>
              <a:t>单击此处编辑母版标题样式</a:t>
            </a:r>
          </a:p>
        </p:txBody>
      </p:sp>
      <p:sp>
        <p:nvSpPr>
          <p:cNvPr id="3" name="副标题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zh-CN" altLang="en-US"/>
              <a:t>单击此处编辑母版副标题样式</a:t>
            </a:r>
          </a:p>
        </p:txBody>
      </p:sp>
      <p:sp>
        <p:nvSpPr>
          <p:cNvPr id="4" name="页脚占位符 3"/>
          <p:cNvSpPr>
            <a:spLocks noGrp="1"/>
          </p:cNvSpPr>
          <p:nvPr>
            <p:ph type="ftr" sz="quarter" idx="10"/>
          </p:nvPr>
        </p:nvSpPr>
        <p:spPr/>
        <p:txBody>
          <a:bodyPr/>
          <a:lstStyle>
            <a:lvl1pPr>
              <a:defRPr/>
            </a:lvl1pPr>
          </a:lstStyle>
          <a:p>
            <a:r>
              <a:rPr lang="en-US" altLang="zh-CN"/>
              <a:t>Policy Deliberative</a:t>
            </a:r>
          </a:p>
        </p:txBody>
      </p:sp>
    </p:spTree>
    <p:extLst>
      <p:ext uri="{BB962C8B-B14F-4D97-AF65-F5344CB8AC3E}">
        <p14:creationId xmlns:p14="http://schemas.microsoft.com/office/powerpoint/2010/main" val="4164226053"/>
      </p:ext>
    </p:extLst>
  </p:cSld>
  <p:clrMapOvr>
    <a:masterClrMapping/>
  </p:clrMapOvr>
</p:sldLayout>
</file>

<file path=ppt/slideLayouts/slideLayout56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页脚占位符 3"/>
          <p:cNvSpPr>
            <a:spLocks noGrp="1"/>
          </p:cNvSpPr>
          <p:nvPr>
            <p:ph type="ftr" sz="quarter" idx="10"/>
          </p:nvPr>
        </p:nvSpPr>
        <p:spPr/>
        <p:txBody>
          <a:bodyPr/>
          <a:lstStyle>
            <a:lvl1pPr>
              <a:defRPr/>
            </a:lvl1pPr>
          </a:lstStyle>
          <a:p>
            <a:r>
              <a:rPr lang="en-US" altLang="zh-CN"/>
              <a:t>Footer</a:t>
            </a:r>
          </a:p>
        </p:txBody>
      </p:sp>
    </p:spTree>
    <p:extLst>
      <p:ext uri="{BB962C8B-B14F-4D97-AF65-F5344CB8AC3E}">
        <p14:creationId xmlns:p14="http://schemas.microsoft.com/office/powerpoint/2010/main" val="3476665500"/>
      </p:ext>
    </p:extLst>
  </p:cSld>
  <p:clrMapOvr>
    <a:masterClrMapping/>
  </p:clrMapOvr>
</p:sldLayout>
</file>

<file path=ppt/slideLayouts/slideLayout561.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912225" y="0"/>
            <a:ext cx="2816225" cy="6218238"/>
          </a:xfr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458788" y="0"/>
            <a:ext cx="8301037" cy="6218238"/>
          </a:xfr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页脚占位符 3"/>
          <p:cNvSpPr>
            <a:spLocks noGrp="1"/>
          </p:cNvSpPr>
          <p:nvPr>
            <p:ph type="ftr" sz="quarter" idx="10"/>
          </p:nvPr>
        </p:nvSpPr>
        <p:spPr/>
        <p:txBody>
          <a:bodyPr/>
          <a:lstStyle>
            <a:lvl1pPr>
              <a:defRPr/>
            </a:lvl1pPr>
          </a:lstStyle>
          <a:p>
            <a:r>
              <a:rPr lang="en-US" altLang="zh-CN"/>
              <a:t>Footer</a:t>
            </a:r>
          </a:p>
        </p:txBody>
      </p:sp>
    </p:spTree>
    <p:extLst>
      <p:ext uri="{BB962C8B-B14F-4D97-AF65-F5344CB8AC3E}">
        <p14:creationId xmlns:p14="http://schemas.microsoft.com/office/powerpoint/2010/main" val="467271264"/>
      </p:ext>
    </p:extLst>
  </p:cSld>
  <p:clrMapOvr>
    <a:masterClrMapping/>
  </p:clrMapOvr>
</p:sldLayout>
</file>

<file path=ppt/slideLayouts/slideLayout562.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914400" y="2130425"/>
            <a:ext cx="10363200" cy="1470025"/>
          </a:xfrm>
        </p:spPr>
        <p:txBody>
          <a:bodyPr/>
          <a:lstStyle/>
          <a:p>
            <a:r>
              <a:rPr lang="zh-CN" altLang="en-US"/>
              <a:t>单击此处编辑母版标题样式</a:t>
            </a:r>
          </a:p>
        </p:txBody>
      </p:sp>
      <p:sp>
        <p:nvSpPr>
          <p:cNvPr id="3" name="副标题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zh-CN" altLang="en-US"/>
              <a:t>单击此处编辑母版副标题样式</a:t>
            </a:r>
          </a:p>
        </p:txBody>
      </p:sp>
      <p:sp>
        <p:nvSpPr>
          <p:cNvPr id="4" name="页脚占位符 3"/>
          <p:cNvSpPr>
            <a:spLocks noGrp="1"/>
          </p:cNvSpPr>
          <p:nvPr>
            <p:ph type="ftr" sz="quarter" idx="10"/>
          </p:nvPr>
        </p:nvSpPr>
        <p:spPr/>
        <p:txBody>
          <a:bodyPr/>
          <a:lstStyle>
            <a:lvl1pPr>
              <a:defRPr/>
            </a:lvl1pPr>
          </a:lstStyle>
          <a:p>
            <a:r>
              <a:rPr lang="en-US" altLang="zh-CN"/>
              <a:t>Footer</a:t>
            </a:r>
          </a:p>
        </p:txBody>
      </p:sp>
    </p:spTree>
    <p:extLst>
      <p:ext uri="{BB962C8B-B14F-4D97-AF65-F5344CB8AC3E}">
        <p14:creationId xmlns:p14="http://schemas.microsoft.com/office/powerpoint/2010/main" val="3082007944"/>
      </p:ext>
    </p:extLst>
  </p:cSld>
  <p:clrMapOvr>
    <a:masterClrMapping/>
  </p:clrMapOvr>
</p:sldLayout>
</file>

<file path=ppt/slideLayouts/slideLayout563.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页脚占位符 3"/>
          <p:cNvSpPr>
            <a:spLocks noGrp="1"/>
          </p:cNvSpPr>
          <p:nvPr>
            <p:ph type="ftr" sz="quarter" idx="10"/>
          </p:nvPr>
        </p:nvSpPr>
        <p:spPr/>
        <p:txBody>
          <a:bodyPr/>
          <a:lstStyle>
            <a:lvl1pPr>
              <a:defRPr/>
            </a:lvl1pPr>
          </a:lstStyle>
          <a:p>
            <a:r>
              <a:rPr lang="en-US" altLang="zh-CN"/>
              <a:t>Footer</a:t>
            </a:r>
          </a:p>
        </p:txBody>
      </p:sp>
    </p:spTree>
    <p:extLst>
      <p:ext uri="{BB962C8B-B14F-4D97-AF65-F5344CB8AC3E}">
        <p14:creationId xmlns:p14="http://schemas.microsoft.com/office/powerpoint/2010/main" val="537798770"/>
      </p:ext>
    </p:extLst>
  </p:cSld>
  <p:clrMapOvr>
    <a:masterClrMapping/>
  </p:clrMapOvr>
</p:sldLayout>
</file>

<file path=ppt/slideLayouts/slideLayout564.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963613" y="4406900"/>
            <a:ext cx="10363200" cy="1362075"/>
          </a:xfrm>
        </p:spPr>
        <p:txBody>
          <a:bodyPr anchor="t"/>
          <a:lstStyle>
            <a:lvl1pPr algn="l">
              <a:defRPr sz="4000" b="1" cap="all"/>
            </a:lvl1pPr>
          </a:lstStyle>
          <a:p>
            <a:r>
              <a:rPr lang="zh-CN" altLang="en-US"/>
              <a:t>单击此处编辑母版标题样式</a:t>
            </a:r>
          </a:p>
        </p:txBody>
      </p:sp>
      <p:sp>
        <p:nvSpPr>
          <p:cNvPr id="3" name="文本占位符 2"/>
          <p:cNvSpPr>
            <a:spLocks noGrp="1"/>
          </p:cNvSpPr>
          <p:nvPr>
            <p:ph type="body" idx="1"/>
          </p:nvPr>
        </p:nvSpPr>
        <p:spPr>
          <a:xfrm>
            <a:off x="963613"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CN" altLang="en-US"/>
              <a:t>单击此处编辑母版文本样式</a:t>
            </a:r>
          </a:p>
        </p:txBody>
      </p:sp>
      <p:sp>
        <p:nvSpPr>
          <p:cNvPr id="4" name="页脚占位符 3"/>
          <p:cNvSpPr>
            <a:spLocks noGrp="1"/>
          </p:cNvSpPr>
          <p:nvPr>
            <p:ph type="ftr" sz="quarter" idx="10"/>
          </p:nvPr>
        </p:nvSpPr>
        <p:spPr/>
        <p:txBody>
          <a:bodyPr/>
          <a:lstStyle>
            <a:lvl1pPr>
              <a:defRPr/>
            </a:lvl1pPr>
          </a:lstStyle>
          <a:p>
            <a:r>
              <a:rPr lang="en-US" altLang="zh-CN"/>
              <a:t>Footer</a:t>
            </a:r>
          </a:p>
        </p:txBody>
      </p:sp>
    </p:spTree>
    <p:extLst>
      <p:ext uri="{BB962C8B-B14F-4D97-AF65-F5344CB8AC3E}">
        <p14:creationId xmlns:p14="http://schemas.microsoft.com/office/powerpoint/2010/main" val="1488123759"/>
      </p:ext>
    </p:extLst>
  </p:cSld>
  <p:clrMapOvr>
    <a:masterClrMapping/>
  </p:clrMapOvr>
</p:sldLayout>
</file>

<file path=ppt/slideLayouts/slideLayout565.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463550" y="1279525"/>
            <a:ext cx="5556250" cy="493871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6172200" y="1279525"/>
            <a:ext cx="5556250" cy="493871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页脚占位符 4"/>
          <p:cNvSpPr>
            <a:spLocks noGrp="1"/>
          </p:cNvSpPr>
          <p:nvPr>
            <p:ph type="ftr" sz="quarter" idx="10"/>
          </p:nvPr>
        </p:nvSpPr>
        <p:spPr/>
        <p:txBody>
          <a:bodyPr/>
          <a:lstStyle>
            <a:lvl1pPr>
              <a:defRPr/>
            </a:lvl1pPr>
          </a:lstStyle>
          <a:p>
            <a:r>
              <a:rPr lang="en-US" altLang="zh-CN"/>
              <a:t>Footer</a:t>
            </a:r>
          </a:p>
        </p:txBody>
      </p:sp>
    </p:spTree>
    <p:extLst>
      <p:ext uri="{BB962C8B-B14F-4D97-AF65-F5344CB8AC3E}">
        <p14:creationId xmlns:p14="http://schemas.microsoft.com/office/powerpoint/2010/main" val="657977855"/>
      </p:ext>
    </p:extLst>
  </p:cSld>
  <p:clrMapOvr>
    <a:masterClrMapping/>
  </p:clrMapOvr>
</p:sldLayout>
</file>

<file path=ppt/slideLayouts/slideLayout566.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p:spPr>
        <p:txBody>
          <a:bodyPr/>
          <a:lstStyle>
            <a:lvl1pPr>
              <a:defRPr/>
            </a:lvl1pPr>
          </a:lstStyle>
          <a:p>
            <a:r>
              <a:rPr lang="zh-CN" altLang="en-US"/>
              <a:t>单击此处编辑母版标题样式</a:t>
            </a:r>
          </a:p>
        </p:txBody>
      </p:sp>
      <p:sp>
        <p:nvSpPr>
          <p:cNvPr id="3" name="文本占位符 2"/>
          <p:cNvSpPr>
            <a:spLocks noGrp="1"/>
          </p:cNvSpPr>
          <p:nvPr>
            <p:ph type="body" idx="1"/>
          </p:nvPr>
        </p:nvSpPr>
        <p:spPr>
          <a:xfrm>
            <a:off x="609600" y="1535113"/>
            <a:ext cx="53863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609600" y="2174875"/>
            <a:ext cx="53863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6192838" y="1535113"/>
            <a:ext cx="5389562"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6192838" y="2174875"/>
            <a:ext cx="5389562"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页脚占位符 6"/>
          <p:cNvSpPr>
            <a:spLocks noGrp="1"/>
          </p:cNvSpPr>
          <p:nvPr>
            <p:ph type="ftr" sz="quarter" idx="10"/>
          </p:nvPr>
        </p:nvSpPr>
        <p:spPr/>
        <p:txBody>
          <a:bodyPr/>
          <a:lstStyle>
            <a:lvl1pPr>
              <a:defRPr/>
            </a:lvl1pPr>
          </a:lstStyle>
          <a:p>
            <a:r>
              <a:rPr lang="en-US" altLang="zh-CN"/>
              <a:t>Footer</a:t>
            </a:r>
          </a:p>
        </p:txBody>
      </p:sp>
    </p:spTree>
    <p:extLst>
      <p:ext uri="{BB962C8B-B14F-4D97-AF65-F5344CB8AC3E}">
        <p14:creationId xmlns:p14="http://schemas.microsoft.com/office/powerpoint/2010/main" val="52071219"/>
      </p:ext>
    </p:extLst>
  </p:cSld>
  <p:clrMapOvr>
    <a:masterClrMapping/>
  </p:clrMapOvr>
</p:sldLayout>
</file>

<file path=ppt/slideLayouts/slideLayout567.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页脚占位符 2"/>
          <p:cNvSpPr>
            <a:spLocks noGrp="1"/>
          </p:cNvSpPr>
          <p:nvPr>
            <p:ph type="ftr" sz="quarter" idx="10"/>
          </p:nvPr>
        </p:nvSpPr>
        <p:spPr/>
        <p:txBody>
          <a:bodyPr/>
          <a:lstStyle>
            <a:lvl1pPr>
              <a:defRPr/>
            </a:lvl1pPr>
          </a:lstStyle>
          <a:p>
            <a:r>
              <a:rPr lang="en-US" altLang="zh-CN"/>
              <a:t>Footer</a:t>
            </a:r>
          </a:p>
        </p:txBody>
      </p:sp>
    </p:spTree>
    <p:extLst>
      <p:ext uri="{BB962C8B-B14F-4D97-AF65-F5344CB8AC3E}">
        <p14:creationId xmlns:p14="http://schemas.microsoft.com/office/powerpoint/2010/main" val="2131510764"/>
      </p:ext>
    </p:extLst>
  </p:cSld>
  <p:clrMapOvr>
    <a:masterClrMapping/>
  </p:clrMapOvr>
</p:sldLayout>
</file>

<file path=ppt/slideLayouts/slideLayout568.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页脚占位符 1"/>
          <p:cNvSpPr>
            <a:spLocks noGrp="1"/>
          </p:cNvSpPr>
          <p:nvPr>
            <p:ph type="ftr" sz="quarter" idx="10"/>
          </p:nvPr>
        </p:nvSpPr>
        <p:spPr/>
        <p:txBody>
          <a:bodyPr/>
          <a:lstStyle>
            <a:lvl1pPr>
              <a:defRPr/>
            </a:lvl1pPr>
          </a:lstStyle>
          <a:p>
            <a:r>
              <a:rPr lang="en-US" altLang="zh-CN"/>
              <a:t>Footer</a:t>
            </a:r>
          </a:p>
        </p:txBody>
      </p:sp>
    </p:spTree>
    <p:extLst>
      <p:ext uri="{BB962C8B-B14F-4D97-AF65-F5344CB8AC3E}">
        <p14:creationId xmlns:p14="http://schemas.microsoft.com/office/powerpoint/2010/main" val="3135751398"/>
      </p:ext>
    </p:extLst>
  </p:cSld>
  <p:clrMapOvr>
    <a:masterClrMapping/>
  </p:clrMapOvr>
</p:sldLayout>
</file>

<file path=ppt/slideLayouts/slideLayout569.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609600" y="273050"/>
            <a:ext cx="4011613" cy="1162050"/>
          </a:xfrm>
        </p:spPr>
        <p:txBody>
          <a:bodyPr anchor="b"/>
          <a:lstStyle>
            <a:lvl1pPr algn="l">
              <a:defRPr sz="2000" b="1"/>
            </a:lvl1pPr>
          </a:lstStyle>
          <a:p>
            <a:r>
              <a:rPr lang="zh-CN" altLang="en-US"/>
              <a:t>单击此处编辑母版标题样式</a:t>
            </a:r>
          </a:p>
        </p:txBody>
      </p:sp>
      <p:sp>
        <p:nvSpPr>
          <p:cNvPr id="3" name="内容占位符 2"/>
          <p:cNvSpPr>
            <a:spLocks noGrp="1"/>
          </p:cNvSpPr>
          <p:nvPr>
            <p:ph idx="1"/>
          </p:nvPr>
        </p:nvSpPr>
        <p:spPr>
          <a:xfrm>
            <a:off x="4767263" y="273050"/>
            <a:ext cx="681513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609600" y="1435100"/>
            <a:ext cx="40116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p>
        </p:txBody>
      </p:sp>
      <p:sp>
        <p:nvSpPr>
          <p:cNvPr id="5" name="页脚占位符 4"/>
          <p:cNvSpPr>
            <a:spLocks noGrp="1"/>
          </p:cNvSpPr>
          <p:nvPr>
            <p:ph type="ftr" sz="quarter" idx="10"/>
          </p:nvPr>
        </p:nvSpPr>
        <p:spPr/>
        <p:txBody>
          <a:bodyPr/>
          <a:lstStyle>
            <a:lvl1pPr>
              <a:defRPr/>
            </a:lvl1pPr>
          </a:lstStyle>
          <a:p>
            <a:r>
              <a:rPr lang="en-US" altLang="zh-CN"/>
              <a:t>Footer</a:t>
            </a:r>
          </a:p>
        </p:txBody>
      </p:sp>
    </p:spTree>
    <p:extLst>
      <p:ext uri="{BB962C8B-B14F-4D97-AF65-F5344CB8AC3E}">
        <p14:creationId xmlns:p14="http://schemas.microsoft.com/office/powerpoint/2010/main" val="1334252159"/>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页脚占位符 3"/>
          <p:cNvSpPr>
            <a:spLocks noGrp="1"/>
          </p:cNvSpPr>
          <p:nvPr>
            <p:ph type="ftr" sz="quarter" idx="10"/>
          </p:nvPr>
        </p:nvSpPr>
        <p:spPr/>
        <p:txBody>
          <a:bodyPr/>
          <a:lstStyle>
            <a:lvl1pPr>
              <a:defRPr/>
            </a:lvl1pPr>
          </a:lstStyle>
          <a:p>
            <a:r>
              <a:rPr lang="en-US" altLang="zh-CN"/>
              <a:t>Policy Deliberative</a:t>
            </a:r>
          </a:p>
        </p:txBody>
      </p:sp>
    </p:spTree>
    <p:extLst>
      <p:ext uri="{BB962C8B-B14F-4D97-AF65-F5344CB8AC3E}">
        <p14:creationId xmlns:p14="http://schemas.microsoft.com/office/powerpoint/2010/main" val="1906023434"/>
      </p:ext>
    </p:extLst>
  </p:cSld>
  <p:clrMapOvr>
    <a:masterClrMapping/>
  </p:clrMapOvr>
</p:sldLayout>
</file>

<file path=ppt/slideLayouts/slideLayout570.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2389188" y="4800600"/>
            <a:ext cx="7315200" cy="566738"/>
          </a:xfrm>
        </p:spPr>
        <p:txBody>
          <a:bodyPr anchor="b"/>
          <a:lstStyle>
            <a:lvl1pPr algn="l">
              <a:defRPr sz="2000" b="1"/>
            </a:lvl1pPr>
          </a:lstStyle>
          <a:p>
            <a:r>
              <a:rPr lang="zh-CN" altLang="en-US"/>
              <a:t>单击此处编辑母版标题样式</a:t>
            </a:r>
          </a:p>
        </p:txBody>
      </p:sp>
      <p:sp>
        <p:nvSpPr>
          <p:cNvPr id="3" name="图片占位符 2"/>
          <p:cNvSpPr>
            <a:spLocks noGrp="1"/>
          </p:cNvSpPr>
          <p:nvPr>
            <p:ph type="pic" idx="1"/>
          </p:nvPr>
        </p:nvSpPr>
        <p:spPr>
          <a:xfrm>
            <a:off x="2389188"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2389188"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p>
        </p:txBody>
      </p:sp>
      <p:sp>
        <p:nvSpPr>
          <p:cNvPr id="5" name="页脚占位符 4"/>
          <p:cNvSpPr>
            <a:spLocks noGrp="1"/>
          </p:cNvSpPr>
          <p:nvPr>
            <p:ph type="ftr" sz="quarter" idx="10"/>
          </p:nvPr>
        </p:nvSpPr>
        <p:spPr/>
        <p:txBody>
          <a:bodyPr/>
          <a:lstStyle>
            <a:lvl1pPr>
              <a:defRPr/>
            </a:lvl1pPr>
          </a:lstStyle>
          <a:p>
            <a:r>
              <a:rPr lang="en-US" altLang="zh-CN"/>
              <a:t>Footer</a:t>
            </a:r>
          </a:p>
        </p:txBody>
      </p:sp>
    </p:spTree>
    <p:extLst>
      <p:ext uri="{BB962C8B-B14F-4D97-AF65-F5344CB8AC3E}">
        <p14:creationId xmlns:p14="http://schemas.microsoft.com/office/powerpoint/2010/main" val="1715859061"/>
      </p:ext>
    </p:extLst>
  </p:cSld>
  <p:clrMapOvr>
    <a:masterClrMapping/>
  </p:clrMapOvr>
</p:sldLayout>
</file>

<file path=ppt/slideLayouts/slideLayout571.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页脚占位符 3"/>
          <p:cNvSpPr>
            <a:spLocks noGrp="1"/>
          </p:cNvSpPr>
          <p:nvPr>
            <p:ph type="ftr" sz="quarter" idx="10"/>
          </p:nvPr>
        </p:nvSpPr>
        <p:spPr/>
        <p:txBody>
          <a:bodyPr/>
          <a:lstStyle>
            <a:lvl1pPr>
              <a:defRPr/>
            </a:lvl1pPr>
          </a:lstStyle>
          <a:p>
            <a:r>
              <a:rPr lang="en-US" altLang="zh-CN"/>
              <a:t>Footer</a:t>
            </a:r>
          </a:p>
        </p:txBody>
      </p:sp>
    </p:spTree>
    <p:extLst>
      <p:ext uri="{BB962C8B-B14F-4D97-AF65-F5344CB8AC3E}">
        <p14:creationId xmlns:p14="http://schemas.microsoft.com/office/powerpoint/2010/main" val="3132348274"/>
      </p:ext>
    </p:extLst>
  </p:cSld>
  <p:clrMapOvr>
    <a:masterClrMapping/>
  </p:clrMapOvr>
</p:sldLayout>
</file>

<file path=ppt/slideLayouts/slideLayout572.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912225" y="0"/>
            <a:ext cx="2816225" cy="6218238"/>
          </a:xfr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458788" y="0"/>
            <a:ext cx="8301037" cy="6218238"/>
          </a:xfr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页脚占位符 3"/>
          <p:cNvSpPr>
            <a:spLocks noGrp="1"/>
          </p:cNvSpPr>
          <p:nvPr>
            <p:ph type="ftr" sz="quarter" idx="10"/>
          </p:nvPr>
        </p:nvSpPr>
        <p:spPr/>
        <p:txBody>
          <a:bodyPr/>
          <a:lstStyle>
            <a:lvl1pPr>
              <a:defRPr/>
            </a:lvl1pPr>
          </a:lstStyle>
          <a:p>
            <a:r>
              <a:rPr lang="en-US" altLang="zh-CN"/>
              <a:t>Footer</a:t>
            </a:r>
          </a:p>
        </p:txBody>
      </p:sp>
    </p:spTree>
    <p:extLst>
      <p:ext uri="{BB962C8B-B14F-4D97-AF65-F5344CB8AC3E}">
        <p14:creationId xmlns:p14="http://schemas.microsoft.com/office/powerpoint/2010/main" val="2257460717"/>
      </p:ext>
    </p:extLst>
  </p:cSld>
  <p:clrMapOvr>
    <a:masterClrMapping/>
  </p:clrMapOvr>
</p:sldLayout>
</file>

<file path=ppt/slideLayouts/slideLayout573.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914400" y="2130425"/>
            <a:ext cx="10363200" cy="1470025"/>
          </a:xfrm>
        </p:spPr>
        <p:txBody>
          <a:bodyPr/>
          <a:lstStyle/>
          <a:p>
            <a:r>
              <a:rPr lang="zh-CN" altLang="en-US"/>
              <a:t>单击此处编辑母版标题样式</a:t>
            </a:r>
          </a:p>
        </p:txBody>
      </p:sp>
      <p:sp>
        <p:nvSpPr>
          <p:cNvPr id="3" name="副标题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zh-CN" altLang="en-US"/>
              <a:t>单击此处编辑母版副标题样式</a:t>
            </a:r>
          </a:p>
        </p:txBody>
      </p:sp>
      <p:sp>
        <p:nvSpPr>
          <p:cNvPr id="4" name="页脚占位符 3"/>
          <p:cNvSpPr>
            <a:spLocks noGrp="1"/>
          </p:cNvSpPr>
          <p:nvPr>
            <p:ph type="ftr" sz="quarter" idx="10"/>
          </p:nvPr>
        </p:nvSpPr>
        <p:spPr/>
        <p:txBody>
          <a:bodyPr/>
          <a:lstStyle>
            <a:lvl1pPr>
              <a:defRPr/>
            </a:lvl1pPr>
          </a:lstStyle>
          <a:p>
            <a:r>
              <a:rPr lang="en-US" altLang="zh-CN"/>
              <a:t>Footer</a:t>
            </a:r>
          </a:p>
        </p:txBody>
      </p:sp>
    </p:spTree>
    <p:extLst>
      <p:ext uri="{BB962C8B-B14F-4D97-AF65-F5344CB8AC3E}">
        <p14:creationId xmlns:p14="http://schemas.microsoft.com/office/powerpoint/2010/main" val="3885817611"/>
      </p:ext>
    </p:extLst>
  </p:cSld>
  <p:clrMapOvr>
    <a:masterClrMapping/>
  </p:clrMapOvr>
</p:sldLayout>
</file>

<file path=ppt/slideLayouts/slideLayout574.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页脚占位符 3"/>
          <p:cNvSpPr>
            <a:spLocks noGrp="1"/>
          </p:cNvSpPr>
          <p:nvPr>
            <p:ph type="ftr" sz="quarter" idx="10"/>
          </p:nvPr>
        </p:nvSpPr>
        <p:spPr/>
        <p:txBody>
          <a:bodyPr/>
          <a:lstStyle>
            <a:lvl1pPr>
              <a:defRPr/>
            </a:lvl1pPr>
          </a:lstStyle>
          <a:p>
            <a:r>
              <a:rPr lang="en-US" altLang="zh-CN"/>
              <a:t>Footer</a:t>
            </a:r>
          </a:p>
        </p:txBody>
      </p:sp>
    </p:spTree>
    <p:extLst>
      <p:ext uri="{BB962C8B-B14F-4D97-AF65-F5344CB8AC3E}">
        <p14:creationId xmlns:p14="http://schemas.microsoft.com/office/powerpoint/2010/main" val="1219759273"/>
      </p:ext>
    </p:extLst>
  </p:cSld>
  <p:clrMapOvr>
    <a:masterClrMapping/>
  </p:clrMapOvr>
</p:sldLayout>
</file>

<file path=ppt/slideLayouts/slideLayout575.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963613" y="4406900"/>
            <a:ext cx="10363200" cy="1362075"/>
          </a:xfrm>
        </p:spPr>
        <p:txBody>
          <a:bodyPr anchor="t"/>
          <a:lstStyle>
            <a:lvl1pPr algn="l">
              <a:defRPr sz="4000" b="1" cap="all"/>
            </a:lvl1pPr>
          </a:lstStyle>
          <a:p>
            <a:r>
              <a:rPr lang="zh-CN" altLang="en-US"/>
              <a:t>单击此处编辑母版标题样式</a:t>
            </a:r>
          </a:p>
        </p:txBody>
      </p:sp>
      <p:sp>
        <p:nvSpPr>
          <p:cNvPr id="3" name="文本占位符 2"/>
          <p:cNvSpPr>
            <a:spLocks noGrp="1"/>
          </p:cNvSpPr>
          <p:nvPr>
            <p:ph type="body" idx="1"/>
          </p:nvPr>
        </p:nvSpPr>
        <p:spPr>
          <a:xfrm>
            <a:off x="963613"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CN" altLang="en-US"/>
              <a:t>单击此处编辑母版文本样式</a:t>
            </a:r>
          </a:p>
        </p:txBody>
      </p:sp>
      <p:sp>
        <p:nvSpPr>
          <p:cNvPr id="4" name="页脚占位符 3"/>
          <p:cNvSpPr>
            <a:spLocks noGrp="1"/>
          </p:cNvSpPr>
          <p:nvPr>
            <p:ph type="ftr" sz="quarter" idx="10"/>
          </p:nvPr>
        </p:nvSpPr>
        <p:spPr/>
        <p:txBody>
          <a:bodyPr/>
          <a:lstStyle>
            <a:lvl1pPr>
              <a:defRPr/>
            </a:lvl1pPr>
          </a:lstStyle>
          <a:p>
            <a:r>
              <a:rPr lang="en-US" altLang="zh-CN"/>
              <a:t>Footer</a:t>
            </a:r>
          </a:p>
        </p:txBody>
      </p:sp>
    </p:spTree>
    <p:extLst>
      <p:ext uri="{BB962C8B-B14F-4D97-AF65-F5344CB8AC3E}">
        <p14:creationId xmlns:p14="http://schemas.microsoft.com/office/powerpoint/2010/main" val="1323971642"/>
      </p:ext>
    </p:extLst>
  </p:cSld>
  <p:clrMapOvr>
    <a:masterClrMapping/>
  </p:clrMapOvr>
</p:sldLayout>
</file>

<file path=ppt/slideLayouts/slideLayout576.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463550" y="1279525"/>
            <a:ext cx="5556250" cy="493871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6172200" y="1279525"/>
            <a:ext cx="5556250" cy="493871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页脚占位符 4"/>
          <p:cNvSpPr>
            <a:spLocks noGrp="1"/>
          </p:cNvSpPr>
          <p:nvPr>
            <p:ph type="ftr" sz="quarter" idx="10"/>
          </p:nvPr>
        </p:nvSpPr>
        <p:spPr/>
        <p:txBody>
          <a:bodyPr/>
          <a:lstStyle>
            <a:lvl1pPr>
              <a:defRPr/>
            </a:lvl1pPr>
          </a:lstStyle>
          <a:p>
            <a:r>
              <a:rPr lang="en-US" altLang="zh-CN"/>
              <a:t>Footer</a:t>
            </a:r>
          </a:p>
        </p:txBody>
      </p:sp>
    </p:spTree>
    <p:extLst>
      <p:ext uri="{BB962C8B-B14F-4D97-AF65-F5344CB8AC3E}">
        <p14:creationId xmlns:p14="http://schemas.microsoft.com/office/powerpoint/2010/main" val="692702878"/>
      </p:ext>
    </p:extLst>
  </p:cSld>
  <p:clrMapOvr>
    <a:masterClrMapping/>
  </p:clrMapOvr>
</p:sldLayout>
</file>

<file path=ppt/slideLayouts/slideLayout577.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p:spPr>
        <p:txBody>
          <a:bodyPr/>
          <a:lstStyle>
            <a:lvl1pPr>
              <a:defRPr/>
            </a:lvl1pPr>
          </a:lstStyle>
          <a:p>
            <a:r>
              <a:rPr lang="zh-CN" altLang="en-US"/>
              <a:t>单击此处编辑母版标题样式</a:t>
            </a:r>
          </a:p>
        </p:txBody>
      </p:sp>
      <p:sp>
        <p:nvSpPr>
          <p:cNvPr id="3" name="文本占位符 2"/>
          <p:cNvSpPr>
            <a:spLocks noGrp="1"/>
          </p:cNvSpPr>
          <p:nvPr>
            <p:ph type="body" idx="1"/>
          </p:nvPr>
        </p:nvSpPr>
        <p:spPr>
          <a:xfrm>
            <a:off x="609600" y="1535113"/>
            <a:ext cx="53863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609600" y="2174875"/>
            <a:ext cx="53863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6192838" y="1535113"/>
            <a:ext cx="5389562"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6192838" y="2174875"/>
            <a:ext cx="5389562"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页脚占位符 6"/>
          <p:cNvSpPr>
            <a:spLocks noGrp="1"/>
          </p:cNvSpPr>
          <p:nvPr>
            <p:ph type="ftr" sz="quarter" idx="10"/>
          </p:nvPr>
        </p:nvSpPr>
        <p:spPr/>
        <p:txBody>
          <a:bodyPr/>
          <a:lstStyle>
            <a:lvl1pPr>
              <a:defRPr/>
            </a:lvl1pPr>
          </a:lstStyle>
          <a:p>
            <a:r>
              <a:rPr lang="en-US" altLang="zh-CN"/>
              <a:t>Footer</a:t>
            </a:r>
          </a:p>
        </p:txBody>
      </p:sp>
    </p:spTree>
    <p:extLst>
      <p:ext uri="{BB962C8B-B14F-4D97-AF65-F5344CB8AC3E}">
        <p14:creationId xmlns:p14="http://schemas.microsoft.com/office/powerpoint/2010/main" val="2031926241"/>
      </p:ext>
    </p:extLst>
  </p:cSld>
  <p:clrMapOvr>
    <a:masterClrMapping/>
  </p:clrMapOvr>
</p:sldLayout>
</file>

<file path=ppt/slideLayouts/slideLayout578.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页脚占位符 2"/>
          <p:cNvSpPr>
            <a:spLocks noGrp="1"/>
          </p:cNvSpPr>
          <p:nvPr>
            <p:ph type="ftr" sz="quarter" idx="10"/>
          </p:nvPr>
        </p:nvSpPr>
        <p:spPr/>
        <p:txBody>
          <a:bodyPr/>
          <a:lstStyle>
            <a:lvl1pPr>
              <a:defRPr/>
            </a:lvl1pPr>
          </a:lstStyle>
          <a:p>
            <a:r>
              <a:rPr lang="en-US" altLang="zh-CN"/>
              <a:t>Footer</a:t>
            </a:r>
          </a:p>
        </p:txBody>
      </p:sp>
    </p:spTree>
    <p:extLst>
      <p:ext uri="{BB962C8B-B14F-4D97-AF65-F5344CB8AC3E}">
        <p14:creationId xmlns:p14="http://schemas.microsoft.com/office/powerpoint/2010/main" val="296170517"/>
      </p:ext>
    </p:extLst>
  </p:cSld>
  <p:clrMapOvr>
    <a:masterClrMapping/>
  </p:clrMapOvr>
</p:sldLayout>
</file>

<file path=ppt/slideLayouts/slideLayout579.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页脚占位符 1"/>
          <p:cNvSpPr>
            <a:spLocks noGrp="1"/>
          </p:cNvSpPr>
          <p:nvPr>
            <p:ph type="ftr" sz="quarter" idx="10"/>
          </p:nvPr>
        </p:nvSpPr>
        <p:spPr/>
        <p:txBody>
          <a:bodyPr/>
          <a:lstStyle>
            <a:lvl1pPr>
              <a:defRPr/>
            </a:lvl1pPr>
          </a:lstStyle>
          <a:p>
            <a:r>
              <a:rPr lang="en-US" altLang="zh-CN"/>
              <a:t>Footer</a:t>
            </a:r>
          </a:p>
        </p:txBody>
      </p:sp>
    </p:spTree>
    <p:extLst>
      <p:ext uri="{BB962C8B-B14F-4D97-AF65-F5344CB8AC3E}">
        <p14:creationId xmlns:p14="http://schemas.microsoft.com/office/powerpoint/2010/main" val="1645999886"/>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963613" y="4406900"/>
            <a:ext cx="10363200" cy="1362075"/>
          </a:xfrm>
        </p:spPr>
        <p:txBody>
          <a:bodyPr anchor="t"/>
          <a:lstStyle>
            <a:lvl1pPr algn="l">
              <a:defRPr sz="4000" b="1" cap="all"/>
            </a:lvl1pPr>
          </a:lstStyle>
          <a:p>
            <a:r>
              <a:rPr lang="zh-CN" altLang="en-US"/>
              <a:t>单击此处编辑母版标题样式</a:t>
            </a:r>
          </a:p>
        </p:txBody>
      </p:sp>
      <p:sp>
        <p:nvSpPr>
          <p:cNvPr id="3" name="文本占位符 2"/>
          <p:cNvSpPr>
            <a:spLocks noGrp="1"/>
          </p:cNvSpPr>
          <p:nvPr>
            <p:ph type="body" idx="1"/>
          </p:nvPr>
        </p:nvSpPr>
        <p:spPr>
          <a:xfrm>
            <a:off x="963613"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CN" altLang="en-US"/>
              <a:t>单击此处编辑母版文本样式</a:t>
            </a:r>
          </a:p>
        </p:txBody>
      </p:sp>
      <p:sp>
        <p:nvSpPr>
          <p:cNvPr id="4" name="页脚占位符 3"/>
          <p:cNvSpPr>
            <a:spLocks noGrp="1"/>
          </p:cNvSpPr>
          <p:nvPr>
            <p:ph type="ftr" sz="quarter" idx="10"/>
          </p:nvPr>
        </p:nvSpPr>
        <p:spPr/>
        <p:txBody>
          <a:bodyPr/>
          <a:lstStyle>
            <a:lvl1pPr>
              <a:defRPr/>
            </a:lvl1pPr>
          </a:lstStyle>
          <a:p>
            <a:r>
              <a:rPr lang="en-US" altLang="zh-CN"/>
              <a:t>Policy Deliberative</a:t>
            </a:r>
          </a:p>
        </p:txBody>
      </p:sp>
    </p:spTree>
    <p:extLst>
      <p:ext uri="{BB962C8B-B14F-4D97-AF65-F5344CB8AC3E}">
        <p14:creationId xmlns:p14="http://schemas.microsoft.com/office/powerpoint/2010/main" val="984833731"/>
      </p:ext>
    </p:extLst>
  </p:cSld>
  <p:clrMapOvr>
    <a:masterClrMapping/>
  </p:clrMapOvr>
</p:sldLayout>
</file>

<file path=ppt/slideLayouts/slideLayout580.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609600" y="273050"/>
            <a:ext cx="4011613" cy="1162050"/>
          </a:xfrm>
        </p:spPr>
        <p:txBody>
          <a:bodyPr anchor="b"/>
          <a:lstStyle>
            <a:lvl1pPr algn="l">
              <a:defRPr sz="2000" b="1"/>
            </a:lvl1pPr>
          </a:lstStyle>
          <a:p>
            <a:r>
              <a:rPr lang="zh-CN" altLang="en-US"/>
              <a:t>单击此处编辑母版标题样式</a:t>
            </a:r>
          </a:p>
        </p:txBody>
      </p:sp>
      <p:sp>
        <p:nvSpPr>
          <p:cNvPr id="3" name="内容占位符 2"/>
          <p:cNvSpPr>
            <a:spLocks noGrp="1"/>
          </p:cNvSpPr>
          <p:nvPr>
            <p:ph idx="1"/>
          </p:nvPr>
        </p:nvSpPr>
        <p:spPr>
          <a:xfrm>
            <a:off x="4767263" y="273050"/>
            <a:ext cx="681513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609600" y="1435100"/>
            <a:ext cx="40116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p>
        </p:txBody>
      </p:sp>
      <p:sp>
        <p:nvSpPr>
          <p:cNvPr id="5" name="页脚占位符 4"/>
          <p:cNvSpPr>
            <a:spLocks noGrp="1"/>
          </p:cNvSpPr>
          <p:nvPr>
            <p:ph type="ftr" sz="quarter" idx="10"/>
          </p:nvPr>
        </p:nvSpPr>
        <p:spPr/>
        <p:txBody>
          <a:bodyPr/>
          <a:lstStyle>
            <a:lvl1pPr>
              <a:defRPr/>
            </a:lvl1pPr>
          </a:lstStyle>
          <a:p>
            <a:r>
              <a:rPr lang="en-US" altLang="zh-CN"/>
              <a:t>Footer</a:t>
            </a:r>
          </a:p>
        </p:txBody>
      </p:sp>
    </p:spTree>
    <p:extLst>
      <p:ext uri="{BB962C8B-B14F-4D97-AF65-F5344CB8AC3E}">
        <p14:creationId xmlns:p14="http://schemas.microsoft.com/office/powerpoint/2010/main" val="787550516"/>
      </p:ext>
    </p:extLst>
  </p:cSld>
  <p:clrMapOvr>
    <a:masterClrMapping/>
  </p:clrMapOvr>
</p:sldLayout>
</file>

<file path=ppt/slideLayouts/slideLayout581.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2389188" y="4800600"/>
            <a:ext cx="7315200" cy="566738"/>
          </a:xfrm>
        </p:spPr>
        <p:txBody>
          <a:bodyPr anchor="b"/>
          <a:lstStyle>
            <a:lvl1pPr algn="l">
              <a:defRPr sz="2000" b="1"/>
            </a:lvl1pPr>
          </a:lstStyle>
          <a:p>
            <a:r>
              <a:rPr lang="zh-CN" altLang="en-US"/>
              <a:t>单击此处编辑母版标题样式</a:t>
            </a:r>
          </a:p>
        </p:txBody>
      </p:sp>
      <p:sp>
        <p:nvSpPr>
          <p:cNvPr id="3" name="图片占位符 2"/>
          <p:cNvSpPr>
            <a:spLocks noGrp="1"/>
          </p:cNvSpPr>
          <p:nvPr>
            <p:ph type="pic" idx="1"/>
          </p:nvPr>
        </p:nvSpPr>
        <p:spPr>
          <a:xfrm>
            <a:off x="2389188"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2389188"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p>
        </p:txBody>
      </p:sp>
      <p:sp>
        <p:nvSpPr>
          <p:cNvPr id="5" name="页脚占位符 4"/>
          <p:cNvSpPr>
            <a:spLocks noGrp="1"/>
          </p:cNvSpPr>
          <p:nvPr>
            <p:ph type="ftr" sz="quarter" idx="10"/>
          </p:nvPr>
        </p:nvSpPr>
        <p:spPr/>
        <p:txBody>
          <a:bodyPr/>
          <a:lstStyle>
            <a:lvl1pPr>
              <a:defRPr/>
            </a:lvl1pPr>
          </a:lstStyle>
          <a:p>
            <a:r>
              <a:rPr lang="en-US" altLang="zh-CN"/>
              <a:t>Footer</a:t>
            </a:r>
          </a:p>
        </p:txBody>
      </p:sp>
    </p:spTree>
    <p:extLst>
      <p:ext uri="{BB962C8B-B14F-4D97-AF65-F5344CB8AC3E}">
        <p14:creationId xmlns:p14="http://schemas.microsoft.com/office/powerpoint/2010/main" val="1052704161"/>
      </p:ext>
    </p:extLst>
  </p:cSld>
  <p:clrMapOvr>
    <a:masterClrMapping/>
  </p:clrMapOvr>
</p:sldLayout>
</file>

<file path=ppt/slideLayouts/slideLayout582.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页脚占位符 3"/>
          <p:cNvSpPr>
            <a:spLocks noGrp="1"/>
          </p:cNvSpPr>
          <p:nvPr>
            <p:ph type="ftr" sz="quarter" idx="10"/>
          </p:nvPr>
        </p:nvSpPr>
        <p:spPr/>
        <p:txBody>
          <a:bodyPr/>
          <a:lstStyle>
            <a:lvl1pPr>
              <a:defRPr/>
            </a:lvl1pPr>
          </a:lstStyle>
          <a:p>
            <a:r>
              <a:rPr lang="en-US" altLang="zh-CN"/>
              <a:t>Footer</a:t>
            </a:r>
          </a:p>
        </p:txBody>
      </p:sp>
    </p:spTree>
    <p:extLst>
      <p:ext uri="{BB962C8B-B14F-4D97-AF65-F5344CB8AC3E}">
        <p14:creationId xmlns:p14="http://schemas.microsoft.com/office/powerpoint/2010/main" val="1415157438"/>
      </p:ext>
    </p:extLst>
  </p:cSld>
  <p:clrMapOvr>
    <a:masterClrMapping/>
  </p:clrMapOvr>
</p:sldLayout>
</file>

<file path=ppt/slideLayouts/slideLayout583.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912225" y="0"/>
            <a:ext cx="2816225" cy="6218238"/>
          </a:xfr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458788" y="0"/>
            <a:ext cx="8301037" cy="6218238"/>
          </a:xfr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页脚占位符 3"/>
          <p:cNvSpPr>
            <a:spLocks noGrp="1"/>
          </p:cNvSpPr>
          <p:nvPr>
            <p:ph type="ftr" sz="quarter" idx="10"/>
          </p:nvPr>
        </p:nvSpPr>
        <p:spPr/>
        <p:txBody>
          <a:bodyPr/>
          <a:lstStyle>
            <a:lvl1pPr>
              <a:defRPr/>
            </a:lvl1pPr>
          </a:lstStyle>
          <a:p>
            <a:r>
              <a:rPr lang="en-US" altLang="zh-CN"/>
              <a:t>Footer</a:t>
            </a:r>
          </a:p>
        </p:txBody>
      </p:sp>
    </p:spTree>
    <p:extLst>
      <p:ext uri="{BB962C8B-B14F-4D97-AF65-F5344CB8AC3E}">
        <p14:creationId xmlns:p14="http://schemas.microsoft.com/office/powerpoint/2010/main" val="1561001671"/>
      </p:ext>
    </p:extLst>
  </p:cSld>
  <p:clrMapOvr>
    <a:masterClrMapping/>
  </p:clrMapOvr>
</p:sldLayout>
</file>

<file path=ppt/slideLayouts/slideLayout584.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914400" y="2130425"/>
            <a:ext cx="10363200" cy="1470025"/>
          </a:xfrm>
        </p:spPr>
        <p:txBody>
          <a:bodyPr/>
          <a:lstStyle/>
          <a:p>
            <a:r>
              <a:rPr lang="zh-CN" altLang="en-US"/>
              <a:t>单击此处编辑母版标题样式</a:t>
            </a:r>
          </a:p>
        </p:txBody>
      </p:sp>
      <p:sp>
        <p:nvSpPr>
          <p:cNvPr id="3" name="副标题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zh-CN" altLang="en-US"/>
              <a:t>单击此处编辑母版副标题样式</a:t>
            </a:r>
          </a:p>
        </p:txBody>
      </p:sp>
      <p:sp>
        <p:nvSpPr>
          <p:cNvPr id="4" name="页脚占位符 3"/>
          <p:cNvSpPr>
            <a:spLocks noGrp="1"/>
          </p:cNvSpPr>
          <p:nvPr>
            <p:ph type="ftr" sz="quarter" idx="10"/>
          </p:nvPr>
        </p:nvSpPr>
        <p:spPr/>
        <p:txBody>
          <a:bodyPr/>
          <a:lstStyle>
            <a:lvl1pPr>
              <a:defRPr/>
            </a:lvl1pPr>
          </a:lstStyle>
          <a:p>
            <a:r>
              <a:rPr lang="en-US" altLang="zh-CN"/>
              <a:t>Footer</a:t>
            </a:r>
          </a:p>
        </p:txBody>
      </p:sp>
    </p:spTree>
    <p:extLst>
      <p:ext uri="{BB962C8B-B14F-4D97-AF65-F5344CB8AC3E}">
        <p14:creationId xmlns:p14="http://schemas.microsoft.com/office/powerpoint/2010/main" val="852715000"/>
      </p:ext>
    </p:extLst>
  </p:cSld>
  <p:clrMapOvr>
    <a:masterClrMapping/>
  </p:clrMapOvr>
</p:sldLayout>
</file>

<file path=ppt/slideLayouts/slideLayout585.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页脚占位符 3"/>
          <p:cNvSpPr>
            <a:spLocks noGrp="1"/>
          </p:cNvSpPr>
          <p:nvPr>
            <p:ph type="ftr" sz="quarter" idx="10"/>
          </p:nvPr>
        </p:nvSpPr>
        <p:spPr/>
        <p:txBody>
          <a:bodyPr/>
          <a:lstStyle>
            <a:lvl1pPr>
              <a:defRPr/>
            </a:lvl1pPr>
          </a:lstStyle>
          <a:p>
            <a:r>
              <a:rPr lang="en-US" altLang="zh-CN"/>
              <a:t>Footer</a:t>
            </a:r>
          </a:p>
        </p:txBody>
      </p:sp>
    </p:spTree>
    <p:extLst>
      <p:ext uri="{BB962C8B-B14F-4D97-AF65-F5344CB8AC3E}">
        <p14:creationId xmlns:p14="http://schemas.microsoft.com/office/powerpoint/2010/main" val="680016091"/>
      </p:ext>
    </p:extLst>
  </p:cSld>
  <p:clrMapOvr>
    <a:masterClrMapping/>
  </p:clrMapOvr>
</p:sldLayout>
</file>

<file path=ppt/slideLayouts/slideLayout586.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963613" y="4406900"/>
            <a:ext cx="10363200" cy="1362075"/>
          </a:xfrm>
        </p:spPr>
        <p:txBody>
          <a:bodyPr anchor="t"/>
          <a:lstStyle>
            <a:lvl1pPr algn="l">
              <a:defRPr sz="4000" b="1" cap="all"/>
            </a:lvl1pPr>
          </a:lstStyle>
          <a:p>
            <a:r>
              <a:rPr lang="zh-CN" altLang="en-US"/>
              <a:t>单击此处编辑母版标题样式</a:t>
            </a:r>
          </a:p>
        </p:txBody>
      </p:sp>
      <p:sp>
        <p:nvSpPr>
          <p:cNvPr id="3" name="文本占位符 2"/>
          <p:cNvSpPr>
            <a:spLocks noGrp="1"/>
          </p:cNvSpPr>
          <p:nvPr>
            <p:ph type="body" idx="1"/>
          </p:nvPr>
        </p:nvSpPr>
        <p:spPr>
          <a:xfrm>
            <a:off x="963613"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CN" altLang="en-US"/>
              <a:t>单击此处编辑母版文本样式</a:t>
            </a:r>
          </a:p>
        </p:txBody>
      </p:sp>
      <p:sp>
        <p:nvSpPr>
          <p:cNvPr id="4" name="页脚占位符 3"/>
          <p:cNvSpPr>
            <a:spLocks noGrp="1"/>
          </p:cNvSpPr>
          <p:nvPr>
            <p:ph type="ftr" sz="quarter" idx="10"/>
          </p:nvPr>
        </p:nvSpPr>
        <p:spPr/>
        <p:txBody>
          <a:bodyPr/>
          <a:lstStyle>
            <a:lvl1pPr>
              <a:defRPr/>
            </a:lvl1pPr>
          </a:lstStyle>
          <a:p>
            <a:r>
              <a:rPr lang="en-US" altLang="zh-CN"/>
              <a:t>Footer</a:t>
            </a:r>
          </a:p>
        </p:txBody>
      </p:sp>
    </p:spTree>
    <p:extLst>
      <p:ext uri="{BB962C8B-B14F-4D97-AF65-F5344CB8AC3E}">
        <p14:creationId xmlns:p14="http://schemas.microsoft.com/office/powerpoint/2010/main" val="3958578604"/>
      </p:ext>
    </p:extLst>
  </p:cSld>
  <p:clrMapOvr>
    <a:masterClrMapping/>
  </p:clrMapOvr>
</p:sldLayout>
</file>

<file path=ppt/slideLayouts/slideLayout587.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463550" y="1279525"/>
            <a:ext cx="5556250" cy="493871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6172200" y="1279525"/>
            <a:ext cx="5556250" cy="493871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页脚占位符 4"/>
          <p:cNvSpPr>
            <a:spLocks noGrp="1"/>
          </p:cNvSpPr>
          <p:nvPr>
            <p:ph type="ftr" sz="quarter" idx="10"/>
          </p:nvPr>
        </p:nvSpPr>
        <p:spPr/>
        <p:txBody>
          <a:bodyPr/>
          <a:lstStyle>
            <a:lvl1pPr>
              <a:defRPr/>
            </a:lvl1pPr>
          </a:lstStyle>
          <a:p>
            <a:r>
              <a:rPr lang="en-US" altLang="zh-CN"/>
              <a:t>Footer</a:t>
            </a:r>
          </a:p>
        </p:txBody>
      </p:sp>
    </p:spTree>
    <p:extLst>
      <p:ext uri="{BB962C8B-B14F-4D97-AF65-F5344CB8AC3E}">
        <p14:creationId xmlns:p14="http://schemas.microsoft.com/office/powerpoint/2010/main" val="3714656888"/>
      </p:ext>
    </p:extLst>
  </p:cSld>
  <p:clrMapOvr>
    <a:masterClrMapping/>
  </p:clrMapOvr>
</p:sldLayout>
</file>

<file path=ppt/slideLayouts/slideLayout588.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p:spPr>
        <p:txBody>
          <a:bodyPr/>
          <a:lstStyle>
            <a:lvl1pPr>
              <a:defRPr/>
            </a:lvl1pPr>
          </a:lstStyle>
          <a:p>
            <a:r>
              <a:rPr lang="zh-CN" altLang="en-US"/>
              <a:t>单击此处编辑母版标题样式</a:t>
            </a:r>
          </a:p>
        </p:txBody>
      </p:sp>
      <p:sp>
        <p:nvSpPr>
          <p:cNvPr id="3" name="文本占位符 2"/>
          <p:cNvSpPr>
            <a:spLocks noGrp="1"/>
          </p:cNvSpPr>
          <p:nvPr>
            <p:ph type="body" idx="1"/>
          </p:nvPr>
        </p:nvSpPr>
        <p:spPr>
          <a:xfrm>
            <a:off x="609600" y="1535113"/>
            <a:ext cx="53863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609600" y="2174875"/>
            <a:ext cx="53863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6192838" y="1535113"/>
            <a:ext cx="5389562"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6192838" y="2174875"/>
            <a:ext cx="5389562"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页脚占位符 6"/>
          <p:cNvSpPr>
            <a:spLocks noGrp="1"/>
          </p:cNvSpPr>
          <p:nvPr>
            <p:ph type="ftr" sz="quarter" idx="10"/>
          </p:nvPr>
        </p:nvSpPr>
        <p:spPr/>
        <p:txBody>
          <a:bodyPr/>
          <a:lstStyle>
            <a:lvl1pPr>
              <a:defRPr/>
            </a:lvl1pPr>
          </a:lstStyle>
          <a:p>
            <a:r>
              <a:rPr lang="en-US" altLang="zh-CN"/>
              <a:t>Footer</a:t>
            </a:r>
          </a:p>
        </p:txBody>
      </p:sp>
    </p:spTree>
    <p:extLst>
      <p:ext uri="{BB962C8B-B14F-4D97-AF65-F5344CB8AC3E}">
        <p14:creationId xmlns:p14="http://schemas.microsoft.com/office/powerpoint/2010/main" val="1230645300"/>
      </p:ext>
    </p:extLst>
  </p:cSld>
  <p:clrMapOvr>
    <a:masterClrMapping/>
  </p:clrMapOvr>
</p:sldLayout>
</file>

<file path=ppt/slideLayouts/slideLayout589.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页脚占位符 2"/>
          <p:cNvSpPr>
            <a:spLocks noGrp="1"/>
          </p:cNvSpPr>
          <p:nvPr>
            <p:ph type="ftr" sz="quarter" idx="10"/>
          </p:nvPr>
        </p:nvSpPr>
        <p:spPr/>
        <p:txBody>
          <a:bodyPr/>
          <a:lstStyle>
            <a:lvl1pPr>
              <a:defRPr/>
            </a:lvl1pPr>
          </a:lstStyle>
          <a:p>
            <a:r>
              <a:rPr lang="en-US" altLang="zh-CN"/>
              <a:t>Footer</a:t>
            </a:r>
          </a:p>
        </p:txBody>
      </p:sp>
    </p:spTree>
    <p:extLst>
      <p:ext uri="{BB962C8B-B14F-4D97-AF65-F5344CB8AC3E}">
        <p14:creationId xmlns:p14="http://schemas.microsoft.com/office/powerpoint/2010/main" val="3079872081"/>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609600" y="1143000"/>
            <a:ext cx="5410200" cy="49831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6172200" y="1143000"/>
            <a:ext cx="5410200" cy="49831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页脚占位符 4"/>
          <p:cNvSpPr>
            <a:spLocks noGrp="1"/>
          </p:cNvSpPr>
          <p:nvPr>
            <p:ph type="ftr" sz="quarter" idx="10"/>
          </p:nvPr>
        </p:nvSpPr>
        <p:spPr/>
        <p:txBody>
          <a:bodyPr/>
          <a:lstStyle>
            <a:lvl1pPr>
              <a:defRPr/>
            </a:lvl1pPr>
          </a:lstStyle>
          <a:p>
            <a:r>
              <a:rPr lang="en-US" altLang="zh-CN"/>
              <a:t>Policy Deliberative</a:t>
            </a:r>
          </a:p>
        </p:txBody>
      </p:sp>
    </p:spTree>
    <p:extLst>
      <p:ext uri="{BB962C8B-B14F-4D97-AF65-F5344CB8AC3E}">
        <p14:creationId xmlns:p14="http://schemas.microsoft.com/office/powerpoint/2010/main" val="3438969206"/>
      </p:ext>
    </p:extLst>
  </p:cSld>
  <p:clrMapOvr>
    <a:masterClrMapping/>
  </p:clrMapOvr>
</p:sldLayout>
</file>

<file path=ppt/slideLayouts/slideLayout590.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页脚占位符 1"/>
          <p:cNvSpPr>
            <a:spLocks noGrp="1"/>
          </p:cNvSpPr>
          <p:nvPr>
            <p:ph type="ftr" sz="quarter" idx="10"/>
          </p:nvPr>
        </p:nvSpPr>
        <p:spPr/>
        <p:txBody>
          <a:bodyPr/>
          <a:lstStyle>
            <a:lvl1pPr>
              <a:defRPr/>
            </a:lvl1pPr>
          </a:lstStyle>
          <a:p>
            <a:r>
              <a:rPr lang="en-US" altLang="zh-CN"/>
              <a:t>Footer</a:t>
            </a:r>
          </a:p>
        </p:txBody>
      </p:sp>
    </p:spTree>
    <p:extLst>
      <p:ext uri="{BB962C8B-B14F-4D97-AF65-F5344CB8AC3E}">
        <p14:creationId xmlns:p14="http://schemas.microsoft.com/office/powerpoint/2010/main" val="2306199828"/>
      </p:ext>
    </p:extLst>
  </p:cSld>
  <p:clrMapOvr>
    <a:masterClrMapping/>
  </p:clrMapOvr>
</p:sldLayout>
</file>

<file path=ppt/slideLayouts/slideLayout591.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609600" y="273050"/>
            <a:ext cx="4011613" cy="1162050"/>
          </a:xfrm>
        </p:spPr>
        <p:txBody>
          <a:bodyPr anchor="b"/>
          <a:lstStyle>
            <a:lvl1pPr algn="l">
              <a:defRPr sz="2000" b="1"/>
            </a:lvl1pPr>
          </a:lstStyle>
          <a:p>
            <a:r>
              <a:rPr lang="zh-CN" altLang="en-US"/>
              <a:t>单击此处编辑母版标题样式</a:t>
            </a:r>
          </a:p>
        </p:txBody>
      </p:sp>
      <p:sp>
        <p:nvSpPr>
          <p:cNvPr id="3" name="内容占位符 2"/>
          <p:cNvSpPr>
            <a:spLocks noGrp="1"/>
          </p:cNvSpPr>
          <p:nvPr>
            <p:ph idx="1"/>
          </p:nvPr>
        </p:nvSpPr>
        <p:spPr>
          <a:xfrm>
            <a:off x="4767263" y="273050"/>
            <a:ext cx="681513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609600" y="1435100"/>
            <a:ext cx="40116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p>
        </p:txBody>
      </p:sp>
      <p:sp>
        <p:nvSpPr>
          <p:cNvPr id="5" name="页脚占位符 4"/>
          <p:cNvSpPr>
            <a:spLocks noGrp="1"/>
          </p:cNvSpPr>
          <p:nvPr>
            <p:ph type="ftr" sz="quarter" idx="10"/>
          </p:nvPr>
        </p:nvSpPr>
        <p:spPr/>
        <p:txBody>
          <a:bodyPr/>
          <a:lstStyle>
            <a:lvl1pPr>
              <a:defRPr/>
            </a:lvl1pPr>
          </a:lstStyle>
          <a:p>
            <a:r>
              <a:rPr lang="en-US" altLang="zh-CN"/>
              <a:t>Footer</a:t>
            </a:r>
          </a:p>
        </p:txBody>
      </p:sp>
    </p:spTree>
    <p:extLst>
      <p:ext uri="{BB962C8B-B14F-4D97-AF65-F5344CB8AC3E}">
        <p14:creationId xmlns:p14="http://schemas.microsoft.com/office/powerpoint/2010/main" val="2638732221"/>
      </p:ext>
    </p:extLst>
  </p:cSld>
  <p:clrMapOvr>
    <a:masterClrMapping/>
  </p:clrMapOvr>
</p:sldLayout>
</file>

<file path=ppt/slideLayouts/slideLayout592.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2389188" y="4800600"/>
            <a:ext cx="7315200" cy="566738"/>
          </a:xfrm>
        </p:spPr>
        <p:txBody>
          <a:bodyPr anchor="b"/>
          <a:lstStyle>
            <a:lvl1pPr algn="l">
              <a:defRPr sz="2000" b="1"/>
            </a:lvl1pPr>
          </a:lstStyle>
          <a:p>
            <a:r>
              <a:rPr lang="zh-CN" altLang="en-US"/>
              <a:t>单击此处编辑母版标题样式</a:t>
            </a:r>
          </a:p>
        </p:txBody>
      </p:sp>
      <p:sp>
        <p:nvSpPr>
          <p:cNvPr id="3" name="图片占位符 2"/>
          <p:cNvSpPr>
            <a:spLocks noGrp="1"/>
          </p:cNvSpPr>
          <p:nvPr>
            <p:ph type="pic" idx="1"/>
          </p:nvPr>
        </p:nvSpPr>
        <p:spPr>
          <a:xfrm>
            <a:off x="2389188"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2389188"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p>
        </p:txBody>
      </p:sp>
      <p:sp>
        <p:nvSpPr>
          <p:cNvPr id="5" name="页脚占位符 4"/>
          <p:cNvSpPr>
            <a:spLocks noGrp="1"/>
          </p:cNvSpPr>
          <p:nvPr>
            <p:ph type="ftr" sz="quarter" idx="10"/>
          </p:nvPr>
        </p:nvSpPr>
        <p:spPr/>
        <p:txBody>
          <a:bodyPr/>
          <a:lstStyle>
            <a:lvl1pPr>
              <a:defRPr/>
            </a:lvl1pPr>
          </a:lstStyle>
          <a:p>
            <a:r>
              <a:rPr lang="en-US" altLang="zh-CN"/>
              <a:t>Footer</a:t>
            </a:r>
          </a:p>
        </p:txBody>
      </p:sp>
    </p:spTree>
    <p:extLst>
      <p:ext uri="{BB962C8B-B14F-4D97-AF65-F5344CB8AC3E}">
        <p14:creationId xmlns:p14="http://schemas.microsoft.com/office/powerpoint/2010/main" val="143180243"/>
      </p:ext>
    </p:extLst>
  </p:cSld>
  <p:clrMapOvr>
    <a:masterClrMapping/>
  </p:clrMapOvr>
</p:sldLayout>
</file>

<file path=ppt/slideLayouts/slideLayout593.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页脚占位符 3"/>
          <p:cNvSpPr>
            <a:spLocks noGrp="1"/>
          </p:cNvSpPr>
          <p:nvPr>
            <p:ph type="ftr" sz="quarter" idx="10"/>
          </p:nvPr>
        </p:nvSpPr>
        <p:spPr/>
        <p:txBody>
          <a:bodyPr/>
          <a:lstStyle>
            <a:lvl1pPr>
              <a:defRPr/>
            </a:lvl1pPr>
          </a:lstStyle>
          <a:p>
            <a:r>
              <a:rPr lang="en-US" altLang="zh-CN"/>
              <a:t>Footer</a:t>
            </a:r>
          </a:p>
        </p:txBody>
      </p:sp>
    </p:spTree>
    <p:extLst>
      <p:ext uri="{BB962C8B-B14F-4D97-AF65-F5344CB8AC3E}">
        <p14:creationId xmlns:p14="http://schemas.microsoft.com/office/powerpoint/2010/main" val="2457120705"/>
      </p:ext>
    </p:extLst>
  </p:cSld>
  <p:clrMapOvr>
    <a:masterClrMapping/>
  </p:clrMapOvr>
</p:sldLayout>
</file>

<file path=ppt/slideLayouts/slideLayout594.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912225" y="0"/>
            <a:ext cx="2816225" cy="6218238"/>
          </a:xfr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458788" y="0"/>
            <a:ext cx="8301037" cy="6218238"/>
          </a:xfr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页脚占位符 3"/>
          <p:cNvSpPr>
            <a:spLocks noGrp="1"/>
          </p:cNvSpPr>
          <p:nvPr>
            <p:ph type="ftr" sz="quarter" idx="10"/>
          </p:nvPr>
        </p:nvSpPr>
        <p:spPr/>
        <p:txBody>
          <a:bodyPr/>
          <a:lstStyle>
            <a:lvl1pPr>
              <a:defRPr/>
            </a:lvl1pPr>
          </a:lstStyle>
          <a:p>
            <a:r>
              <a:rPr lang="en-US" altLang="zh-CN"/>
              <a:t>Footer</a:t>
            </a:r>
          </a:p>
        </p:txBody>
      </p:sp>
    </p:spTree>
    <p:extLst>
      <p:ext uri="{BB962C8B-B14F-4D97-AF65-F5344CB8AC3E}">
        <p14:creationId xmlns:p14="http://schemas.microsoft.com/office/powerpoint/2010/main" val="1037840557"/>
      </p:ext>
    </p:extLst>
  </p:cSld>
  <p:clrMapOvr>
    <a:masterClrMapping/>
  </p:clrMapOvr>
</p:sldLayout>
</file>

<file path=ppt/slideLayouts/slideLayout595.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914400" y="2130425"/>
            <a:ext cx="10363200" cy="1470025"/>
          </a:xfrm>
        </p:spPr>
        <p:txBody>
          <a:bodyPr/>
          <a:lstStyle/>
          <a:p>
            <a:r>
              <a:rPr lang="zh-CN" altLang="en-US"/>
              <a:t>单击此处编辑母版标题样式</a:t>
            </a:r>
          </a:p>
        </p:txBody>
      </p:sp>
      <p:sp>
        <p:nvSpPr>
          <p:cNvPr id="3" name="副标题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zh-CN" altLang="en-US"/>
              <a:t>单击此处编辑母版副标题样式</a:t>
            </a:r>
          </a:p>
        </p:txBody>
      </p:sp>
      <p:sp>
        <p:nvSpPr>
          <p:cNvPr id="4" name="页脚占位符 3"/>
          <p:cNvSpPr>
            <a:spLocks noGrp="1"/>
          </p:cNvSpPr>
          <p:nvPr>
            <p:ph type="ftr" sz="quarter" idx="10"/>
          </p:nvPr>
        </p:nvSpPr>
        <p:spPr/>
        <p:txBody>
          <a:bodyPr/>
          <a:lstStyle>
            <a:lvl1pPr>
              <a:defRPr/>
            </a:lvl1pPr>
          </a:lstStyle>
          <a:p>
            <a:r>
              <a:rPr lang="en-US" altLang="zh-CN"/>
              <a:t>Footer</a:t>
            </a:r>
          </a:p>
        </p:txBody>
      </p:sp>
    </p:spTree>
    <p:extLst>
      <p:ext uri="{BB962C8B-B14F-4D97-AF65-F5344CB8AC3E}">
        <p14:creationId xmlns:p14="http://schemas.microsoft.com/office/powerpoint/2010/main" val="3471381533"/>
      </p:ext>
    </p:extLst>
  </p:cSld>
  <p:clrMapOvr>
    <a:masterClrMapping/>
  </p:clrMapOvr>
</p:sldLayout>
</file>

<file path=ppt/slideLayouts/slideLayout596.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页脚占位符 3"/>
          <p:cNvSpPr>
            <a:spLocks noGrp="1"/>
          </p:cNvSpPr>
          <p:nvPr>
            <p:ph type="ftr" sz="quarter" idx="10"/>
          </p:nvPr>
        </p:nvSpPr>
        <p:spPr/>
        <p:txBody>
          <a:bodyPr/>
          <a:lstStyle>
            <a:lvl1pPr>
              <a:defRPr/>
            </a:lvl1pPr>
          </a:lstStyle>
          <a:p>
            <a:r>
              <a:rPr lang="en-US" altLang="zh-CN"/>
              <a:t>Footer</a:t>
            </a:r>
          </a:p>
        </p:txBody>
      </p:sp>
    </p:spTree>
    <p:extLst>
      <p:ext uri="{BB962C8B-B14F-4D97-AF65-F5344CB8AC3E}">
        <p14:creationId xmlns:p14="http://schemas.microsoft.com/office/powerpoint/2010/main" val="916015625"/>
      </p:ext>
    </p:extLst>
  </p:cSld>
  <p:clrMapOvr>
    <a:masterClrMapping/>
  </p:clrMapOvr>
</p:sldLayout>
</file>

<file path=ppt/slideLayouts/slideLayout597.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963613" y="4406900"/>
            <a:ext cx="10363200" cy="1362075"/>
          </a:xfrm>
        </p:spPr>
        <p:txBody>
          <a:bodyPr anchor="t"/>
          <a:lstStyle>
            <a:lvl1pPr algn="l">
              <a:defRPr sz="4000" b="1" cap="all"/>
            </a:lvl1pPr>
          </a:lstStyle>
          <a:p>
            <a:r>
              <a:rPr lang="zh-CN" altLang="en-US"/>
              <a:t>单击此处编辑母版标题样式</a:t>
            </a:r>
          </a:p>
        </p:txBody>
      </p:sp>
      <p:sp>
        <p:nvSpPr>
          <p:cNvPr id="3" name="文本占位符 2"/>
          <p:cNvSpPr>
            <a:spLocks noGrp="1"/>
          </p:cNvSpPr>
          <p:nvPr>
            <p:ph type="body" idx="1"/>
          </p:nvPr>
        </p:nvSpPr>
        <p:spPr>
          <a:xfrm>
            <a:off x="963613"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CN" altLang="en-US"/>
              <a:t>单击此处编辑母版文本样式</a:t>
            </a:r>
          </a:p>
        </p:txBody>
      </p:sp>
      <p:sp>
        <p:nvSpPr>
          <p:cNvPr id="4" name="页脚占位符 3"/>
          <p:cNvSpPr>
            <a:spLocks noGrp="1"/>
          </p:cNvSpPr>
          <p:nvPr>
            <p:ph type="ftr" sz="quarter" idx="10"/>
          </p:nvPr>
        </p:nvSpPr>
        <p:spPr/>
        <p:txBody>
          <a:bodyPr/>
          <a:lstStyle>
            <a:lvl1pPr>
              <a:defRPr/>
            </a:lvl1pPr>
          </a:lstStyle>
          <a:p>
            <a:r>
              <a:rPr lang="en-US" altLang="zh-CN"/>
              <a:t>Footer</a:t>
            </a:r>
          </a:p>
        </p:txBody>
      </p:sp>
    </p:spTree>
    <p:extLst>
      <p:ext uri="{BB962C8B-B14F-4D97-AF65-F5344CB8AC3E}">
        <p14:creationId xmlns:p14="http://schemas.microsoft.com/office/powerpoint/2010/main" val="3135755921"/>
      </p:ext>
    </p:extLst>
  </p:cSld>
  <p:clrMapOvr>
    <a:masterClrMapping/>
  </p:clrMapOvr>
</p:sldLayout>
</file>

<file path=ppt/slideLayouts/slideLayout598.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463550" y="1279525"/>
            <a:ext cx="5556250" cy="493871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6172200" y="1279525"/>
            <a:ext cx="5556250" cy="493871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页脚占位符 4"/>
          <p:cNvSpPr>
            <a:spLocks noGrp="1"/>
          </p:cNvSpPr>
          <p:nvPr>
            <p:ph type="ftr" sz="quarter" idx="10"/>
          </p:nvPr>
        </p:nvSpPr>
        <p:spPr/>
        <p:txBody>
          <a:bodyPr/>
          <a:lstStyle>
            <a:lvl1pPr>
              <a:defRPr/>
            </a:lvl1pPr>
          </a:lstStyle>
          <a:p>
            <a:r>
              <a:rPr lang="en-US" altLang="zh-CN"/>
              <a:t>Footer</a:t>
            </a:r>
          </a:p>
        </p:txBody>
      </p:sp>
    </p:spTree>
    <p:extLst>
      <p:ext uri="{BB962C8B-B14F-4D97-AF65-F5344CB8AC3E}">
        <p14:creationId xmlns:p14="http://schemas.microsoft.com/office/powerpoint/2010/main" val="9286113"/>
      </p:ext>
    </p:extLst>
  </p:cSld>
  <p:clrMapOvr>
    <a:masterClrMapping/>
  </p:clrMapOvr>
</p:sldLayout>
</file>

<file path=ppt/slideLayouts/slideLayout599.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p:spPr>
        <p:txBody>
          <a:bodyPr/>
          <a:lstStyle>
            <a:lvl1pPr>
              <a:defRPr/>
            </a:lvl1pPr>
          </a:lstStyle>
          <a:p>
            <a:r>
              <a:rPr lang="zh-CN" altLang="en-US"/>
              <a:t>单击此处编辑母版标题样式</a:t>
            </a:r>
          </a:p>
        </p:txBody>
      </p:sp>
      <p:sp>
        <p:nvSpPr>
          <p:cNvPr id="3" name="文本占位符 2"/>
          <p:cNvSpPr>
            <a:spLocks noGrp="1"/>
          </p:cNvSpPr>
          <p:nvPr>
            <p:ph type="body" idx="1"/>
          </p:nvPr>
        </p:nvSpPr>
        <p:spPr>
          <a:xfrm>
            <a:off x="609600" y="1535113"/>
            <a:ext cx="53863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609600" y="2174875"/>
            <a:ext cx="53863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6192838" y="1535113"/>
            <a:ext cx="5389562"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6192838" y="2174875"/>
            <a:ext cx="5389562"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页脚占位符 6"/>
          <p:cNvSpPr>
            <a:spLocks noGrp="1"/>
          </p:cNvSpPr>
          <p:nvPr>
            <p:ph type="ftr" sz="quarter" idx="10"/>
          </p:nvPr>
        </p:nvSpPr>
        <p:spPr/>
        <p:txBody>
          <a:bodyPr/>
          <a:lstStyle>
            <a:lvl1pPr>
              <a:defRPr/>
            </a:lvl1pPr>
          </a:lstStyle>
          <a:p>
            <a:r>
              <a:rPr lang="en-US" altLang="zh-CN"/>
              <a:t>Footer</a:t>
            </a:r>
          </a:p>
        </p:txBody>
      </p:sp>
    </p:spTree>
    <p:extLst>
      <p:ext uri="{BB962C8B-B14F-4D97-AF65-F5344CB8AC3E}">
        <p14:creationId xmlns:p14="http://schemas.microsoft.com/office/powerpoint/2010/main" val="112555994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lvl1pPr>
              <a:defRPr/>
            </a:lvl1pPr>
          </a:lstStyle>
          <a:p>
            <a:fld id="{0A464A1C-3BE9-435B-A524-5F24FAE9249B}" type="datetime1">
              <a:rPr lang="en-US" altLang="zh-CN"/>
              <a:pPr/>
              <a:t>7/12/2024</a:t>
            </a:fld>
            <a:endParaRPr lang="en-US" altLang="zh-CN"/>
          </a:p>
        </p:txBody>
      </p:sp>
      <p:sp>
        <p:nvSpPr>
          <p:cNvPr id="4" name="页脚占位符 3"/>
          <p:cNvSpPr>
            <a:spLocks noGrp="1"/>
          </p:cNvSpPr>
          <p:nvPr>
            <p:ph type="ftr" sz="quarter" idx="11"/>
          </p:nvPr>
        </p:nvSpPr>
        <p:spPr/>
        <p:txBody>
          <a:bodyPr/>
          <a:lstStyle>
            <a:lvl1pPr>
              <a:defRPr/>
            </a:lvl1pPr>
          </a:lstStyle>
          <a:p>
            <a:r>
              <a:rPr lang="en-US" altLang="zh-CN"/>
              <a:t>Policy Deliberative</a:t>
            </a:r>
          </a:p>
        </p:txBody>
      </p:sp>
      <p:sp>
        <p:nvSpPr>
          <p:cNvPr id="5" name="灯片编号占位符 4"/>
          <p:cNvSpPr>
            <a:spLocks noGrp="1"/>
          </p:cNvSpPr>
          <p:nvPr>
            <p:ph type="sldNum" sz="quarter" idx="12"/>
          </p:nvPr>
        </p:nvSpPr>
        <p:spPr/>
        <p:txBody>
          <a:bodyPr/>
          <a:lstStyle>
            <a:lvl1pPr>
              <a:defRPr/>
            </a:lvl1pPr>
          </a:lstStyle>
          <a:p>
            <a:fld id="{5BBB3819-EA7F-4710-883D-87A995E8D85B}" type="slidenum">
              <a:rPr lang="en-US" altLang="zh-CN"/>
              <a:pPr/>
              <a:t>‹#›</a:t>
            </a:fld>
            <a:endParaRPr lang="en-US" altLang="zh-CN"/>
          </a:p>
        </p:txBody>
      </p:sp>
    </p:spTree>
    <p:extLst>
      <p:ext uri="{BB962C8B-B14F-4D97-AF65-F5344CB8AC3E}">
        <p14:creationId xmlns:p14="http://schemas.microsoft.com/office/powerpoint/2010/main" val="1025171518"/>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p:spPr>
        <p:txBody>
          <a:bodyPr/>
          <a:lstStyle>
            <a:lvl1pPr>
              <a:defRPr/>
            </a:lvl1pPr>
          </a:lstStyle>
          <a:p>
            <a:r>
              <a:rPr lang="zh-CN" altLang="en-US"/>
              <a:t>单击此处编辑母版标题样式</a:t>
            </a:r>
          </a:p>
        </p:txBody>
      </p:sp>
      <p:sp>
        <p:nvSpPr>
          <p:cNvPr id="3" name="文本占位符 2"/>
          <p:cNvSpPr>
            <a:spLocks noGrp="1"/>
          </p:cNvSpPr>
          <p:nvPr>
            <p:ph type="body" idx="1"/>
          </p:nvPr>
        </p:nvSpPr>
        <p:spPr>
          <a:xfrm>
            <a:off x="609600" y="1535113"/>
            <a:ext cx="53863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609600" y="2174875"/>
            <a:ext cx="53863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6192838" y="1535113"/>
            <a:ext cx="5389562"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6192838" y="2174875"/>
            <a:ext cx="5389562"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页脚占位符 6"/>
          <p:cNvSpPr>
            <a:spLocks noGrp="1"/>
          </p:cNvSpPr>
          <p:nvPr>
            <p:ph type="ftr" sz="quarter" idx="10"/>
          </p:nvPr>
        </p:nvSpPr>
        <p:spPr/>
        <p:txBody>
          <a:bodyPr/>
          <a:lstStyle>
            <a:lvl1pPr>
              <a:defRPr/>
            </a:lvl1pPr>
          </a:lstStyle>
          <a:p>
            <a:r>
              <a:rPr lang="en-US" altLang="zh-CN"/>
              <a:t>Policy Deliberative</a:t>
            </a:r>
          </a:p>
        </p:txBody>
      </p:sp>
    </p:spTree>
    <p:extLst>
      <p:ext uri="{BB962C8B-B14F-4D97-AF65-F5344CB8AC3E}">
        <p14:creationId xmlns:p14="http://schemas.microsoft.com/office/powerpoint/2010/main" val="1222550641"/>
      </p:ext>
    </p:extLst>
  </p:cSld>
  <p:clrMapOvr>
    <a:masterClrMapping/>
  </p:clrMapOvr>
</p:sldLayout>
</file>

<file path=ppt/slideLayouts/slideLayout600.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页脚占位符 2"/>
          <p:cNvSpPr>
            <a:spLocks noGrp="1"/>
          </p:cNvSpPr>
          <p:nvPr>
            <p:ph type="ftr" sz="quarter" idx="10"/>
          </p:nvPr>
        </p:nvSpPr>
        <p:spPr/>
        <p:txBody>
          <a:bodyPr/>
          <a:lstStyle>
            <a:lvl1pPr>
              <a:defRPr/>
            </a:lvl1pPr>
          </a:lstStyle>
          <a:p>
            <a:r>
              <a:rPr lang="en-US" altLang="zh-CN"/>
              <a:t>Footer</a:t>
            </a:r>
          </a:p>
        </p:txBody>
      </p:sp>
    </p:spTree>
    <p:extLst>
      <p:ext uri="{BB962C8B-B14F-4D97-AF65-F5344CB8AC3E}">
        <p14:creationId xmlns:p14="http://schemas.microsoft.com/office/powerpoint/2010/main" val="1633149978"/>
      </p:ext>
    </p:extLst>
  </p:cSld>
  <p:clrMapOvr>
    <a:masterClrMapping/>
  </p:clrMapOvr>
</p:sldLayout>
</file>

<file path=ppt/slideLayouts/slideLayout601.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页脚占位符 1"/>
          <p:cNvSpPr>
            <a:spLocks noGrp="1"/>
          </p:cNvSpPr>
          <p:nvPr>
            <p:ph type="ftr" sz="quarter" idx="10"/>
          </p:nvPr>
        </p:nvSpPr>
        <p:spPr/>
        <p:txBody>
          <a:bodyPr/>
          <a:lstStyle>
            <a:lvl1pPr>
              <a:defRPr/>
            </a:lvl1pPr>
          </a:lstStyle>
          <a:p>
            <a:r>
              <a:rPr lang="en-US" altLang="zh-CN"/>
              <a:t>Footer</a:t>
            </a:r>
          </a:p>
        </p:txBody>
      </p:sp>
    </p:spTree>
    <p:extLst>
      <p:ext uri="{BB962C8B-B14F-4D97-AF65-F5344CB8AC3E}">
        <p14:creationId xmlns:p14="http://schemas.microsoft.com/office/powerpoint/2010/main" val="799759468"/>
      </p:ext>
    </p:extLst>
  </p:cSld>
  <p:clrMapOvr>
    <a:masterClrMapping/>
  </p:clrMapOvr>
</p:sldLayout>
</file>

<file path=ppt/slideLayouts/slideLayout602.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609600" y="273050"/>
            <a:ext cx="4011613" cy="1162050"/>
          </a:xfrm>
        </p:spPr>
        <p:txBody>
          <a:bodyPr anchor="b"/>
          <a:lstStyle>
            <a:lvl1pPr algn="l">
              <a:defRPr sz="2000" b="1"/>
            </a:lvl1pPr>
          </a:lstStyle>
          <a:p>
            <a:r>
              <a:rPr lang="zh-CN" altLang="en-US"/>
              <a:t>单击此处编辑母版标题样式</a:t>
            </a:r>
          </a:p>
        </p:txBody>
      </p:sp>
      <p:sp>
        <p:nvSpPr>
          <p:cNvPr id="3" name="内容占位符 2"/>
          <p:cNvSpPr>
            <a:spLocks noGrp="1"/>
          </p:cNvSpPr>
          <p:nvPr>
            <p:ph idx="1"/>
          </p:nvPr>
        </p:nvSpPr>
        <p:spPr>
          <a:xfrm>
            <a:off x="4767263" y="273050"/>
            <a:ext cx="681513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609600" y="1435100"/>
            <a:ext cx="40116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p>
        </p:txBody>
      </p:sp>
      <p:sp>
        <p:nvSpPr>
          <p:cNvPr id="5" name="页脚占位符 4"/>
          <p:cNvSpPr>
            <a:spLocks noGrp="1"/>
          </p:cNvSpPr>
          <p:nvPr>
            <p:ph type="ftr" sz="quarter" idx="10"/>
          </p:nvPr>
        </p:nvSpPr>
        <p:spPr/>
        <p:txBody>
          <a:bodyPr/>
          <a:lstStyle>
            <a:lvl1pPr>
              <a:defRPr/>
            </a:lvl1pPr>
          </a:lstStyle>
          <a:p>
            <a:r>
              <a:rPr lang="en-US" altLang="zh-CN"/>
              <a:t>Footer</a:t>
            </a:r>
          </a:p>
        </p:txBody>
      </p:sp>
    </p:spTree>
    <p:extLst>
      <p:ext uri="{BB962C8B-B14F-4D97-AF65-F5344CB8AC3E}">
        <p14:creationId xmlns:p14="http://schemas.microsoft.com/office/powerpoint/2010/main" val="783891184"/>
      </p:ext>
    </p:extLst>
  </p:cSld>
  <p:clrMapOvr>
    <a:masterClrMapping/>
  </p:clrMapOvr>
</p:sldLayout>
</file>

<file path=ppt/slideLayouts/slideLayout603.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2389188" y="4800600"/>
            <a:ext cx="7315200" cy="566738"/>
          </a:xfrm>
        </p:spPr>
        <p:txBody>
          <a:bodyPr anchor="b"/>
          <a:lstStyle>
            <a:lvl1pPr algn="l">
              <a:defRPr sz="2000" b="1"/>
            </a:lvl1pPr>
          </a:lstStyle>
          <a:p>
            <a:r>
              <a:rPr lang="zh-CN" altLang="en-US"/>
              <a:t>单击此处编辑母版标题样式</a:t>
            </a:r>
          </a:p>
        </p:txBody>
      </p:sp>
      <p:sp>
        <p:nvSpPr>
          <p:cNvPr id="3" name="图片占位符 2"/>
          <p:cNvSpPr>
            <a:spLocks noGrp="1"/>
          </p:cNvSpPr>
          <p:nvPr>
            <p:ph type="pic" idx="1"/>
          </p:nvPr>
        </p:nvSpPr>
        <p:spPr>
          <a:xfrm>
            <a:off x="2389188"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2389188"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p>
        </p:txBody>
      </p:sp>
      <p:sp>
        <p:nvSpPr>
          <p:cNvPr id="5" name="页脚占位符 4"/>
          <p:cNvSpPr>
            <a:spLocks noGrp="1"/>
          </p:cNvSpPr>
          <p:nvPr>
            <p:ph type="ftr" sz="quarter" idx="10"/>
          </p:nvPr>
        </p:nvSpPr>
        <p:spPr/>
        <p:txBody>
          <a:bodyPr/>
          <a:lstStyle>
            <a:lvl1pPr>
              <a:defRPr/>
            </a:lvl1pPr>
          </a:lstStyle>
          <a:p>
            <a:r>
              <a:rPr lang="en-US" altLang="zh-CN"/>
              <a:t>Footer</a:t>
            </a:r>
          </a:p>
        </p:txBody>
      </p:sp>
    </p:spTree>
    <p:extLst>
      <p:ext uri="{BB962C8B-B14F-4D97-AF65-F5344CB8AC3E}">
        <p14:creationId xmlns:p14="http://schemas.microsoft.com/office/powerpoint/2010/main" val="1754728497"/>
      </p:ext>
    </p:extLst>
  </p:cSld>
  <p:clrMapOvr>
    <a:masterClrMapping/>
  </p:clrMapOvr>
</p:sldLayout>
</file>

<file path=ppt/slideLayouts/slideLayout604.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页脚占位符 3"/>
          <p:cNvSpPr>
            <a:spLocks noGrp="1"/>
          </p:cNvSpPr>
          <p:nvPr>
            <p:ph type="ftr" sz="quarter" idx="10"/>
          </p:nvPr>
        </p:nvSpPr>
        <p:spPr/>
        <p:txBody>
          <a:bodyPr/>
          <a:lstStyle>
            <a:lvl1pPr>
              <a:defRPr/>
            </a:lvl1pPr>
          </a:lstStyle>
          <a:p>
            <a:r>
              <a:rPr lang="en-US" altLang="zh-CN"/>
              <a:t>Footer</a:t>
            </a:r>
          </a:p>
        </p:txBody>
      </p:sp>
    </p:spTree>
    <p:extLst>
      <p:ext uri="{BB962C8B-B14F-4D97-AF65-F5344CB8AC3E}">
        <p14:creationId xmlns:p14="http://schemas.microsoft.com/office/powerpoint/2010/main" val="990912293"/>
      </p:ext>
    </p:extLst>
  </p:cSld>
  <p:clrMapOvr>
    <a:masterClrMapping/>
  </p:clrMapOvr>
</p:sldLayout>
</file>

<file path=ppt/slideLayouts/slideLayout605.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912225" y="0"/>
            <a:ext cx="2816225" cy="6218238"/>
          </a:xfr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458788" y="0"/>
            <a:ext cx="8301037" cy="6218238"/>
          </a:xfr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页脚占位符 3"/>
          <p:cNvSpPr>
            <a:spLocks noGrp="1"/>
          </p:cNvSpPr>
          <p:nvPr>
            <p:ph type="ftr" sz="quarter" idx="10"/>
          </p:nvPr>
        </p:nvSpPr>
        <p:spPr/>
        <p:txBody>
          <a:bodyPr/>
          <a:lstStyle>
            <a:lvl1pPr>
              <a:defRPr/>
            </a:lvl1pPr>
          </a:lstStyle>
          <a:p>
            <a:r>
              <a:rPr lang="en-US" altLang="zh-CN"/>
              <a:t>Footer</a:t>
            </a:r>
          </a:p>
        </p:txBody>
      </p:sp>
    </p:spTree>
    <p:extLst>
      <p:ext uri="{BB962C8B-B14F-4D97-AF65-F5344CB8AC3E}">
        <p14:creationId xmlns:p14="http://schemas.microsoft.com/office/powerpoint/2010/main" val="3389378258"/>
      </p:ext>
    </p:extLst>
  </p:cSld>
  <p:clrMapOvr>
    <a:masterClrMapping/>
  </p:clrMapOvr>
</p:sldLayout>
</file>

<file path=ppt/slideLayouts/slideLayout606.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914400" y="2130425"/>
            <a:ext cx="10363200" cy="1470025"/>
          </a:xfrm>
        </p:spPr>
        <p:txBody>
          <a:bodyPr/>
          <a:lstStyle/>
          <a:p>
            <a:r>
              <a:rPr lang="zh-CN" altLang="en-US"/>
              <a:t>单击此处编辑母版标题样式</a:t>
            </a:r>
          </a:p>
        </p:txBody>
      </p:sp>
      <p:sp>
        <p:nvSpPr>
          <p:cNvPr id="3" name="副标题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zh-CN" altLang="en-US"/>
              <a:t>单击此处编辑母版副标题样式</a:t>
            </a:r>
          </a:p>
        </p:txBody>
      </p:sp>
      <p:sp>
        <p:nvSpPr>
          <p:cNvPr id="4" name="页脚占位符 3"/>
          <p:cNvSpPr>
            <a:spLocks noGrp="1"/>
          </p:cNvSpPr>
          <p:nvPr>
            <p:ph type="ftr" sz="quarter" idx="10"/>
          </p:nvPr>
        </p:nvSpPr>
        <p:spPr/>
        <p:txBody>
          <a:bodyPr/>
          <a:lstStyle>
            <a:lvl1pPr>
              <a:defRPr/>
            </a:lvl1pPr>
          </a:lstStyle>
          <a:p>
            <a:r>
              <a:rPr lang="en-US" altLang="zh-CN"/>
              <a:t>Footer</a:t>
            </a:r>
          </a:p>
        </p:txBody>
      </p:sp>
    </p:spTree>
    <p:extLst>
      <p:ext uri="{BB962C8B-B14F-4D97-AF65-F5344CB8AC3E}">
        <p14:creationId xmlns:p14="http://schemas.microsoft.com/office/powerpoint/2010/main" val="498566783"/>
      </p:ext>
    </p:extLst>
  </p:cSld>
  <p:clrMapOvr>
    <a:masterClrMapping/>
  </p:clrMapOvr>
</p:sldLayout>
</file>

<file path=ppt/slideLayouts/slideLayout607.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页脚占位符 3"/>
          <p:cNvSpPr>
            <a:spLocks noGrp="1"/>
          </p:cNvSpPr>
          <p:nvPr>
            <p:ph type="ftr" sz="quarter" idx="10"/>
          </p:nvPr>
        </p:nvSpPr>
        <p:spPr/>
        <p:txBody>
          <a:bodyPr/>
          <a:lstStyle>
            <a:lvl1pPr>
              <a:defRPr/>
            </a:lvl1pPr>
          </a:lstStyle>
          <a:p>
            <a:r>
              <a:rPr lang="en-US" altLang="zh-CN"/>
              <a:t>Footer</a:t>
            </a:r>
          </a:p>
        </p:txBody>
      </p:sp>
    </p:spTree>
    <p:extLst>
      <p:ext uri="{BB962C8B-B14F-4D97-AF65-F5344CB8AC3E}">
        <p14:creationId xmlns:p14="http://schemas.microsoft.com/office/powerpoint/2010/main" val="1859823001"/>
      </p:ext>
    </p:extLst>
  </p:cSld>
  <p:clrMapOvr>
    <a:masterClrMapping/>
  </p:clrMapOvr>
</p:sldLayout>
</file>

<file path=ppt/slideLayouts/slideLayout608.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963613" y="4406900"/>
            <a:ext cx="10363200" cy="1362075"/>
          </a:xfrm>
        </p:spPr>
        <p:txBody>
          <a:bodyPr anchor="t"/>
          <a:lstStyle>
            <a:lvl1pPr algn="l">
              <a:defRPr sz="4000" b="1" cap="all"/>
            </a:lvl1pPr>
          </a:lstStyle>
          <a:p>
            <a:r>
              <a:rPr lang="zh-CN" altLang="en-US"/>
              <a:t>单击此处编辑母版标题样式</a:t>
            </a:r>
          </a:p>
        </p:txBody>
      </p:sp>
      <p:sp>
        <p:nvSpPr>
          <p:cNvPr id="3" name="文本占位符 2"/>
          <p:cNvSpPr>
            <a:spLocks noGrp="1"/>
          </p:cNvSpPr>
          <p:nvPr>
            <p:ph type="body" idx="1"/>
          </p:nvPr>
        </p:nvSpPr>
        <p:spPr>
          <a:xfrm>
            <a:off x="963613"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CN" altLang="en-US"/>
              <a:t>单击此处编辑母版文本样式</a:t>
            </a:r>
          </a:p>
        </p:txBody>
      </p:sp>
      <p:sp>
        <p:nvSpPr>
          <p:cNvPr id="4" name="页脚占位符 3"/>
          <p:cNvSpPr>
            <a:spLocks noGrp="1"/>
          </p:cNvSpPr>
          <p:nvPr>
            <p:ph type="ftr" sz="quarter" idx="10"/>
          </p:nvPr>
        </p:nvSpPr>
        <p:spPr/>
        <p:txBody>
          <a:bodyPr/>
          <a:lstStyle>
            <a:lvl1pPr>
              <a:defRPr/>
            </a:lvl1pPr>
          </a:lstStyle>
          <a:p>
            <a:r>
              <a:rPr lang="en-US" altLang="zh-CN"/>
              <a:t>Footer</a:t>
            </a:r>
          </a:p>
        </p:txBody>
      </p:sp>
    </p:spTree>
    <p:extLst>
      <p:ext uri="{BB962C8B-B14F-4D97-AF65-F5344CB8AC3E}">
        <p14:creationId xmlns:p14="http://schemas.microsoft.com/office/powerpoint/2010/main" val="3947880012"/>
      </p:ext>
    </p:extLst>
  </p:cSld>
  <p:clrMapOvr>
    <a:masterClrMapping/>
  </p:clrMapOvr>
</p:sldLayout>
</file>

<file path=ppt/slideLayouts/slideLayout609.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463550" y="1279525"/>
            <a:ext cx="5556250" cy="493871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6172200" y="1279525"/>
            <a:ext cx="5556250" cy="493871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页脚占位符 4"/>
          <p:cNvSpPr>
            <a:spLocks noGrp="1"/>
          </p:cNvSpPr>
          <p:nvPr>
            <p:ph type="ftr" sz="quarter" idx="10"/>
          </p:nvPr>
        </p:nvSpPr>
        <p:spPr/>
        <p:txBody>
          <a:bodyPr/>
          <a:lstStyle>
            <a:lvl1pPr>
              <a:defRPr/>
            </a:lvl1pPr>
          </a:lstStyle>
          <a:p>
            <a:r>
              <a:rPr lang="en-US" altLang="zh-CN"/>
              <a:t>Footer</a:t>
            </a:r>
          </a:p>
        </p:txBody>
      </p:sp>
    </p:spTree>
    <p:extLst>
      <p:ext uri="{BB962C8B-B14F-4D97-AF65-F5344CB8AC3E}">
        <p14:creationId xmlns:p14="http://schemas.microsoft.com/office/powerpoint/2010/main" val="2926436029"/>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页脚占位符 2"/>
          <p:cNvSpPr>
            <a:spLocks noGrp="1"/>
          </p:cNvSpPr>
          <p:nvPr>
            <p:ph type="ftr" sz="quarter" idx="10"/>
          </p:nvPr>
        </p:nvSpPr>
        <p:spPr/>
        <p:txBody>
          <a:bodyPr/>
          <a:lstStyle>
            <a:lvl1pPr>
              <a:defRPr/>
            </a:lvl1pPr>
          </a:lstStyle>
          <a:p>
            <a:r>
              <a:rPr lang="en-US" altLang="zh-CN"/>
              <a:t>Policy Deliberative</a:t>
            </a:r>
          </a:p>
        </p:txBody>
      </p:sp>
    </p:spTree>
    <p:extLst>
      <p:ext uri="{BB962C8B-B14F-4D97-AF65-F5344CB8AC3E}">
        <p14:creationId xmlns:p14="http://schemas.microsoft.com/office/powerpoint/2010/main" val="4057919418"/>
      </p:ext>
    </p:extLst>
  </p:cSld>
  <p:clrMapOvr>
    <a:masterClrMapping/>
  </p:clrMapOvr>
</p:sldLayout>
</file>

<file path=ppt/slideLayouts/slideLayout610.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p:spPr>
        <p:txBody>
          <a:bodyPr/>
          <a:lstStyle>
            <a:lvl1pPr>
              <a:defRPr/>
            </a:lvl1pPr>
          </a:lstStyle>
          <a:p>
            <a:r>
              <a:rPr lang="zh-CN" altLang="en-US"/>
              <a:t>单击此处编辑母版标题样式</a:t>
            </a:r>
          </a:p>
        </p:txBody>
      </p:sp>
      <p:sp>
        <p:nvSpPr>
          <p:cNvPr id="3" name="文本占位符 2"/>
          <p:cNvSpPr>
            <a:spLocks noGrp="1"/>
          </p:cNvSpPr>
          <p:nvPr>
            <p:ph type="body" idx="1"/>
          </p:nvPr>
        </p:nvSpPr>
        <p:spPr>
          <a:xfrm>
            <a:off x="609600" y="1535113"/>
            <a:ext cx="53863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609600" y="2174875"/>
            <a:ext cx="53863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6192838" y="1535113"/>
            <a:ext cx="5389562"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6192838" y="2174875"/>
            <a:ext cx="5389562"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页脚占位符 6"/>
          <p:cNvSpPr>
            <a:spLocks noGrp="1"/>
          </p:cNvSpPr>
          <p:nvPr>
            <p:ph type="ftr" sz="quarter" idx="10"/>
          </p:nvPr>
        </p:nvSpPr>
        <p:spPr/>
        <p:txBody>
          <a:bodyPr/>
          <a:lstStyle>
            <a:lvl1pPr>
              <a:defRPr/>
            </a:lvl1pPr>
          </a:lstStyle>
          <a:p>
            <a:r>
              <a:rPr lang="en-US" altLang="zh-CN"/>
              <a:t>Footer</a:t>
            </a:r>
          </a:p>
        </p:txBody>
      </p:sp>
    </p:spTree>
    <p:extLst>
      <p:ext uri="{BB962C8B-B14F-4D97-AF65-F5344CB8AC3E}">
        <p14:creationId xmlns:p14="http://schemas.microsoft.com/office/powerpoint/2010/main" val="1243118394"/>
      </p:ext>
    </p:extLst>
  </p:cSld>
  <p:clrMapOvr>
    <a:masterClrMapping/>
  </p:clrMapOvr>
</p:sldLayout>
</file>

<file path=ppt/slideLayouts/slideLayout611.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页脚占位符 2"/>
          <p:cNvSpPr>
            <a:spLocks noGrp="1"/>
          </p:cNvSpPr>
          <p:nvPr>
            <p:ph type="ftr" sz="quarter" idx="10"/>
          </p:nvPr>
        </p:nvSpPr>
        <p:spPr/>
        <p:txBody>
          <a:bodyPr/>
          <a:lstStyle>
            <a:lvl1pPr>
              <a:defRPr/>
            </a:lvl1pPr>
          </a:lstStyle>
          <a:p>
            <a:r>
              <a:rPr lang="en-US" altLang="zh-CN"/>
              <a:t>Footer</a:t>
            </a:r>
          </a:p>
        </p:txBody>
      </p:sp>
    </p:spTree>
    <p:extLst>
      <p:ext uri="{BB962C8B-B14F-4D97-AF65-F5344CB8AC3E}">
        <p14:creationId xmlns:p14="http://schemas.microsoft.com/office/powerpoint/2010/main" val="1977058447"/>
      </p:ext>
    </p:extLst>
  </p:cSld>
  <p:clrMapOvr>
    <a:masterClrMapping/>
  </p:clrMapOvr>
</p:sldLayout>
</file>

<file path=ppt/slideLayouts/slideLayout612.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页脚占位符 1"/>
          <p:cNvSpPr>
            <a:spLocks noGrp="1"/>
          </p:cNvSpPr>
          <p:nvPr>
            <p:ph type="ftr" sz="quarter" idx="10"/>
          </p:nvPr>
        </p:nvSpPr>
        <p:spPr/>
        <p:txBody>
          <a:bodyPr/>
          <a:lstStyle>
            <a:lvl1pPr>
              <a:defRPr/>
            </a:lvl1pPr>
          </a:lstStyle>
          <a:p>
            <a:r>
              <a:rPr lang="en-US" altLang="zh-CN"/>
              <a:t>Footer</a:t>
            </a:r>
          </a:p>
        </p:txBody>
      </p:sp>
    </p:spTree>
    <p:extLst>
      <p:ext uri="{BB962C8B-B14F-4D97-AF65-F5344CB8AC3E}">
        <p14:creationId xmlns:p14="http://schemas.microsoft.com/office/powerpoint/2010/main" val="3868601599"/>
      </p:ext>
    </p:extLst>
  </p:cSld>
  <p:clrMapOvr>
    <a:masterClrMapping/>
  </p:clrMapOvr>
</p:sldLayout>
</file>

<file path=ppt/slideLayouts/slideLayout613.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609600" y="273050"/>
            <a:ext cx="4011613" cy="1162050"/>
          </a:xfrm>
        </p:spPr>
        <p:txBody>
          <a:bodyPr anchor="b"/>
          <a:lstStyle>
            <a:lvl1pPr algn="l">
              <a:defRPr sz="2000" b="1"/>
            </a:lvl1pPr>
          </a:lstStyle>
          <a:p>
            <a:r>
              <a:rPr lang="zh-CN" altLang="en-US"/>
              <a:t>单击此处编辑母版标题样式</a:t>
            </a:r>
          </a:p>
        </p:txBody>
      </p:sp>
      <p:sp>
        <p:nvSpPr>
          <p:cNvPr id="3" name="内容占位符 2"/>
          <p:cNvSpPr>
            <a:spLocks noGrp="1"/>
          </p:cNvSpPr>
          <p:nvPr>
            <p:ph idx="1"/>
          </p:nvPr>
        </p:nvSpPr>
        <p:spPr>
          <a:xfrm>
            <a:off x="4767263" y="273050"/>
            <a:ext cx="681513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609600" y="1435100"/>
            <a:ext cx="40116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p>
        </p:txBody>
      </p:sp>
      <p:sp>
        <p:nvSpPr>
          <p:cNvPr id="5" name="页脚占位符 4"/>
          <p:cNvSpPr>
            <a:spLocks noGrp="1"/>
          </p:cNvSpPr>
          <p:nvPr>
            <p:ph type="ftr" sz="quarter" idx="10"/>
          </p:nvPr>
        </p:nvSpPr>
        <p:spPr/>
        <p:txBody>
          <a:bodyPr/>
          <a:lstStyle>
            <a:lvl1pPr>
              <a:defRPr/>
            </a:lvl1pPr>
          </a:lstStyle>
          <a:p>
            <a:r>
              <a:rPr lang="en-US" altLang="zh-CN"/>
              <a:t>Footer</a:t>
            </a:r>
          </a:p>
        </p:txBody>
      </p:sp>
    </p:spTree>
    <p:extLst>
      <p:ext uri="{BB962C8B-B14F-4D97-AF65-F5344CB8AC3E}">
        <p14:creationId xmlns:p14="http://schemas.microsoft.com/office/powerpoint/2010/main" val="2138788461"/>
      </p:ext>
    </p:extLst>
  </p:cSld>
  <p:clrMapOvr>
    <a:masterClrMapping/>
  </p:clrMapOvr>
</p:sldLayout>
</file>

<file path=ppt/slideLayouts/slideLayout614.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2389188" y="4800600"/>
            <a:ext cx="7315200" cy="566738"/>
          </a:xfrm>
        </p:spPr>
        <p:txBody>
          <a:bodyPr anchor="b"/>
          <a:lstStyle>
            <a:lvl1pPr algn="l">
              <a:defRPr sz="2000" b="1"/>
            </a:lvl1pPr>
          </a:lstStyle>
          <a:p>
            <a:r>
              <a:rPr lang="zh-CN" altLang="en-US"/>
              <a:t>单击此处编辑母版标题样式</a:t>
            </a:r>
          </a:p>
        </p:txBody>
      </p:sp>
      <p:sp>
        <p:nvSpPr>
          <p:cNvPr id="3" name="图片占位符 2"/>
          <p:cNvSpPr>
            <a:spLocks noGrp="1"/>
          </p:cNvSpPr>
          <p:nvPr>
            <p:ph type="pic" idx="1"/>
          </p:nvPr>
        </p:nvSpPr>
        <p:spPr>
          <a:xfrm>
            <a:off x="2389188"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2389188"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p>
        </p:txBody>
      </p:sp>
      <p:sp>
        <p:nvSpPr>
          <p:cNvPr id="5" name="页脚占位符 4"/>
          <p:cNvSpPr>
            <a:spLocks noGrp="1"/>
          </p:cNvSpPr>
          <p:nvPr>
            <p:ph type="ftr" sz="quarter" idx="10"/>
          </p:nvPr>
        </p:nvSpPr>
        <p:spPr/>
        <p:txBody>
          <a:bodyPr/>
          <a:lstStyle>
            <a:lvl1pPr>
              <a:defRPr/>
            </a:lvl1pPr>
          </a:lstStyle>
          <a:p>
            <a:r>
              <a:rPr lang="en-US" altLang="zh-CN"/>
              <a:t>Footer</a:t>
            </a:r>
          </a:p>
        </p:txBody>
      </p:sp>
    </p:spTree>
    <p:extLst>
      <p:ext uri="{BB962C8B-B14F-4D97-AF65-F5344CB8AC3E}">
        <p14:creationId xmlns:p14="http://schemas.microsoft.com/office/powerpoint/2010/main" val="3368392229"/>
      </p:ext>
    </p:extLst>
  </p:cSld>
  <p:clrMapOvr>
    <a:masterClrMapping/>
  </p:clrMapOvr>
</p:sldLayout>
</file>

<file path=ppt/slideLayouts/slideLayout615.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页脚占位符 3"/>
          <p:cNvSpPr>
            <a:spLocks noGrp="1"/>
          </p:cNvSpPr>
          <p:nvPr>
            <p:ph type="ftr" sz="quarter" idx="10"/>
          </p:nvPr>
        </p:nvSpPr>
        <p:spPr/>
        <p:txBody>
          <a:bodyPr/>
          <a:lstStyle>
            <a:lvl1pPr>
              <a:defRPr/>
            </a:lvl1pPr>
          </a:lstStyle>
          <a:p>
            <a:r>
              <a:rPr lang="en-US" altLang="zh-CN"/>
              <a:t>Footer</a:t>
            </a:r>
          </a:p>
        </p:txBody>
      </p:sp>
    </p:spTree>
    <p:extLst>
      <p:ext uri="{BB962C8B-B14F-4D97-AF65-F5344CB8AC3E}">
        <p14:creationId xmlns:p14="http://schemas.microsoft.com/office/powerpoint/2010/main" val="831021476"/>
      </p:ext>
    </p:extLst>
  </p:cSld>
  <p:clrMapOvr>
    <a:masterClrMapping/>
  </p:clrMapOvr>
</p:sldLayout>
</file>

<file path=ppt/slideLayouts/slideLayout616.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912225" y="0"/>
            <a:ext cx="2816225" cy="6218238"/>
          </a:xfr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458788" y="0"/>
            <a:ext cx="8301037" cy="6218238"/>
          </a:xfr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页脚占位符 3"/>
          <p:cNvSpPr>
            <a:spLocks noGrp="1"/>
          </p:cNvSpPr>
          <p:nvPr>
            <p:ph type="ftr" sz="quarter" idx="10"/>
          </p:nvPr>
        </p:nvSpPr>
        <p:spPr/>
        <p:txBody>
          <a:bodyPr/>
          <a:lstStyle>
            <a:lvl1pPr>
              <a:defRPr/>
            </a:lvl1pPr>
          </a:lstStyle>
          <a:p>
            <a:r>
              <a:rPr lang="en-US" altLang="zh-CN"/>
              <a:t>Footer</a:t>
            </a:r>
          </a:p>
        </p:txBody>
      </p:sp>
    </p:spTree>
    <p:extLst>
      <p:ext uri="{BB962C8B-B14F-4D97-AF65-F5344CB8AC3E}">
        <p14:creationId xmlns:p14="http://schemas.microsoft.com/office/powerpoint/2010/main" val="3357842806"/>
      </p:ext>
    </p:extLst>
  </p:cSld>
  <p:clrMapOvr>
    <a:masterClrMapping/>
  </p:clrMapOvr>
</p:sldLayout>
</file>

<file path=ppt/slideLayouts/slideLayout617.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914400" y="2130425"/>
            <a:ext cx="10363200" cy="1470025"/>
          </a:xfrm>
        </p:spPr>
        <p:txBody>
          <a:bodyPr/>
          <a:lstStyle/>
          <a:p>
            <a:r>
              <a:rPr lang="zh-CN" altLang="en-US"/>
              <a:t>单击此处编辑母版标题样式</a:t>
            </a:r>
          </a:p>
        </p:txBody>
      </p:sp>
      <p:sp>
        <p:nvSpPr>
          <p:cNvPr id="3" name="副标题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zh-CN" altLang="en-US"/>
              <a:t>单击此处编辑母版副标题样式</a:t>
            </a:r>
          </a:p>
        </p:txBody>
      </p:sp>
      <p:sp>
        <p:nvSpPr>
          <p:cNvPr id="4" name="页脚占位符 3"/>
          <p:cNvSpPr>
            <a:spLocks noGrp="1"/>
          </p:cNvSpPr>
          <p:nvPr>
            <p:ph type="ftr" sz="quarter" idx="10"/>
          </p:nvPr>
        </p:nvSpPr>
        <p:spPr/>
        <p:txBody>
          <a:bodyPr/>
          <a:lstStyle>
            <a:lvl1pPr>
              <a:defRPr/>
            </a:lvl1pPr>
          </a:lstStyle>
          <a:p>
            <a:r>
              <a:rPr lang="en-US" altLang="zh-CN"/>
              <a:t>Footer</a:t>
            </a:r>
          </a:p>
        </p:txBody>
      </p:sp>
    </p:spTree>
    <p:extLst>
      <p:ext uri="{BB962C8B-B14F-4D97-AF65-F5344CB8AC3E}">
        <p14:creationId xmlns:p14="http://schemas.microsoft.com/office/powerpoint/2010/main" val="4185739367"/>
      </p:ext>
    </p:extLst>
  </p:cSld>
  <p:clrMapOvr>
    <a:masterClrMapping/>
  </p:clrMapOvr>
</p:sldLayout>
</file>

<file path=ppt/slideLayouts/slideLayout618.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页脚占位符 3"/>
          <p:cNvSpPr>
            <a:spLocks noGrp="1"/>
          </p:cNvSpPr>
          <p:nvPr>
            <p:ph type="ftr" sz="quarter" idx="10"/>
          </p:nvPr>
        </p:nvSpPr>
        <p:spPr/>
        <p:txBody>
          <a:bodyPr/>
          <a:lstStyle>
            <a:lvl1pPr>
              <a:defRPr/>
            </a:lvl1pPr>
          </a:lstStyle>
          <a:p>
            <a:r>
              <a:rPr lang="en-US" altLang="zh-CN"/>
              <a:t>Footer</a:t>
            </a:r>
          </a:p>
        </p:txBody>
      </p:sp>
    </p:spTree>
    <p:extLst>
      <p:ext uri="{BB962C8B-B14F-4D97-AF65-F5344CB8AC3E}">
        <p14:creationId xmlns:p14="http://schemas.microsoft.com/office/powerpoint/2010/main" val="3403489594"/>
      </p:ext>
    </p:extLst>
  </p:cSld>
  <p:clrMapOvr>
    <a:masterClrMapping/>
  </p:clrMapOvr>
</p:sldLayout>
</file>

<file path=ppt/slideLayouts/slideLayout619.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963613" y="4406900"/>
            <a:ext cx="10363200" cy="1362075"/>
          </a:xfrm>
        </p:spPr>
        <p:txBody>
          <a:bodyPr anchor="t"/>
          <a:lstStyle>
            <a:lvl1pPr algn="l">
              <a:defRPr sz="4000" b="1" cap="all"/>
            </a:lvl1pPr>
          </a:lstStyle>
          <a:p>
            <a:r>
              <a:rPr lang="zh-CN" altLang="en-US"/>
              <a:t>单击此处编辑母版标题样式</a:t>
            </a:r>
          </a:p>
        </p:txBody>
      </p:sp>
      <p:sp>
        <p:nvSpPr>
          <p:cNvPr id="3" name="文本占位符 2"/>
          <p:cNvSpPr>
            <a:spLocks noGrp="1"/>
          </p:cNvSpPr>
          <p:nvPr>
            <p:ph type="body" idx="1"/>
          </p:nvPr>
        </p:nvSpPr>
        <p:spPr>
          <a:xfrm>
            <a:off x="963613"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CN" altLang="en-US"/>
              <a:t>单击此处编辑母版文本样式</a:t>
            </a:r>
          </a:p>
        </p:txBody>
      </p:sp>
      <p:sp>
        <p:nvSpPr>
          <p:cNvPr id="4" name="页脚占位符 3"/>
          <p:cNvSpPr>
            <a:spLocks noGrp="1"/>
          </p:cNvSpPr>
          <p:nvPr>
            <p:ph type="ftr" sz="quarter" idx="10"/>
          </p:nvPr>
        </p:nvSpPr>
        <p:spPr/>
        <p:txBody>
          <a:bodyPr/>
          <a:lstStyle>
            <a:lvl1pPr>
              <a:defRPr/>
            </a:lvl1pPr>
          </a:lstStyle>
          <a:p>
            <a:r>
              <a:rPr lang="en-US" altLang="zh-CN"/>
              <a:t>Footer</a:t>
            </a:r>
          </a:p>
        </p:txBody>
      </p:sp>
    </p:spTree>
    <p:extLst>
      <p:ext uri="{BB962C8B-B14F-4D97-AF65-F5344CB8AC3E}">
        <p14:creationId xmlns:p14="http://schemas.microsoft.com/office/powerpoint/2010/main" val="3943553426"/>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页脚占位符 1"/>
          <p:cNvSpPr>
            <a:spLocks noGrp="1"/>
          </p:cNvSpPr>
          <p:nvPr>
            <p:ph type="ftr" sz="quarter" idx="10"/>
          </p:nvPr>
        </p:nvSpPr>
        <p:spPr/>
        <p:txBody>
          <a:bodyPr/>
          <a:lstStyle>
            <a:lvl1pPr>
              <a:defRPr/>
            </a:lvl1pPr>
          </a:lstStyle>
          <a:p>
            <a:r>
              <a:rPr lang="en-US" altLang="zh-CN"/>
              <a:t>Policy Deliberative</a:t>
            </a:r>
          </a:p>
        </p:txBody>
      </p:sp>
    </p:spTree>
    <p:extLst>
      <p:ext uri="{BB962C8B-B14F-4D97-AF65-F5344CB8AC3E}">
        <p14:creationId xmlns:p14="http://schemas.microsoft.com/office/powerpoint/2010/main" val="3087048498"/>
      </p:ext>
    </p:extLst>
  </p:cSld>
  <p:clrMapOvr>
    <a:masterClrMapping/>
  </p:clrMapOvr>
</p:sldLayout>
</file>

<file path=ppt/slideLayouts/slideLayout620.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463550" y="1279525"/>
            <a:ext cx="5556250" cy="493871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6172200" y="1279525"/>
            <a:ext cx="5556250" cy="493871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页脚占位符 4"/>
          <p:cNvSpPr>
            <a:spLocks noGrp="1"/>
          </p:cNvSpPr>
          <p:nvPr>
            <p:ph type="ftr" sz="quarter" idx="10"/>
          </p:nvPr>
        </p:nvSpPr>
        <p:spPr/>
        <p:txBody>
          <a:bodyPr/>
          <a:lstStyle>
            <a:lvl1pPr>
              <a:defRPr/>
            </a:lvl1pPr>
          </a:lstStyle>
          <a:p>
            <a:r>
              <a:rPr lang="en-US" altLang="zh-CN"/>
              <a:t>Footer</a:t>
            </a:r>
          </a:p>
        </p:txBody>
      </p:sp>
    </p:spTree>
    <p:extLst>
      <p:ext uri="{BB962C8B-B14F-4D97-AF65-F5344CB8AC3E}">
        <p14:creationId xmlns:p14="http://schemas.microsoft.com/office/powerpoint/2010/main" val="3900285922"/>
      </p:ext>
    </p:extLst>
  </p:cSld>
  <p:clrMapOvr>
    <a:masterClrMapping/>
  </p:clrMapOvr>
</p:sldLayout>
</file>

<file path=ppt/slideLayouts/slideLayout621.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p:spPr>
        <p:txBody>
          <a:bodyPr/>
          <a:lstStyle>
            <a:lvl1pPr>
              <a:defRPr/>
            </a:lvl1pPr>
          </a:lstStyle>
          <a:p>
            <a:r>
              <a:rPr lang="zh-CN" altLang="en-US"/>
              <a:t>单击此处编辑母版标题样式</a:t>
            </a:r>
          </a:p>
        </p:txBody>
      </p:sp>
      <p:sp>
        <p:nvSpPr>
          <p:cNvPr id="3" name="文本占位符 2"/>
          <p:cNvSpPr>
            <a:spLocks noGrp="1"/>
          </p:cNvSpPr>
          <p:nvPr>
            <p:ph type="body" idx="1"/>
          </p:nvPr>
        </p:nvSpPr>
        <p:spPr>
          <a:xfrm>
            <a:off x="609600" y="1535113"/>
            <a:ext cx="53863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609600" y="2174875"/>
            <a:ext cx="53863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6192838" y="1535113"/>
            <a:ext cx="5389562"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6192838" y="2174875"/>
            <a:ext cx="5389562"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页脚占位符 6"/>
          <p:cNvSpPr>
            <a:spLocks noGrp="1"/>
          </p:cNvSpPr>
          <p:nvPr>
            <p:ph type="ftr" sz="quarter" idx="10"/>
          </p:nvPr>
        </p:nvSpPr>
        <p:spPr/>
        <p:txBody>
          <a:bodyPr/>
          <a:lstStyle>
            <a:lvl1pPr>
              <a:defRPr/>
            </a:lvl1pPr>
          </a:lstStyle>
          <a:p>
            <a:r>
              <a:rPr lang="en-US" altLang="zh-CN"/>
              <a:t>Footer</a:t>
            </a:r>
          </a:p>
        </p:txBody>
      </p:sp>
    </p:spTree>
    <p:extLst>
      <p:ext uri="{BB962C8B-B14F-4D97-AF65-F5344CB8AC3E}">
        <p14:creationId xmlns:p14="http://schemas.microsoft.com/office/powerpoint/2010/main" val="2390331439"/>
      </p:ext>
    </p:extLst>
  </p:cSld>
  <p:clrMapOvr>
    <a:masterClrMapping/>
  </p:clrMapOvr>
</p:sldLayout>
</file>

<file path=ppt/slideLayouts/slideLayout622.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页脚占位符 2"/>
          <p:cNvSpPr>
            <a:spLocks noGrp="1"/>
          </p:cNvSpPr>
          <p:nvPr>
            <p:ph type="ftr" sz="quarter" idx="10"/>
          </p:nvPr>
        </p:nvSpPr>
        <p:spPr/>
        <p:txBody>
          <a:bodyPr/>
          <a:lstStyle>
            <a:lvl1pPr>
              <a:defRPr/>
            </a:lvl1pPr>
          </a:lstStyle>
          <a:p>
            <a:r>
              <a:rPr lang="en-US" altLang="zh-CN"/>
              <a:t>Footer</a:t>
            </a:r>
          </a:p>
        </p:txBody>
      </p:sp>
    </p:spTree>
    <p:extLst>
      <p:ext uri="{BB962C8B-B14F-4D97-AF65-F5344CB8AC3E}">
        <p14:creationId xmlns:p14="http://schemas.microsoft.com/office/powerpoint/2010/main" val="150428273"/>
      </p:ext>
    </p:extLst>
  </p:cSld>
  <p:clrMapOvr>
    <a:masterClrMapping/>
  </p:clrMapOvr>
</p:sldLayout>
</file>

<file path=ppt/slideLayouts/slideLayout623.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页脚占位符 1"/>
          <p:cNvSpPr>
            <a:spLocks noGrp="1"/>
          </p:cNvSpPr>
          <p:nvPr>
            <p:ph type="ftr" sz="quarter" idx="10"/>
          </p:nvPr>
        </p:nvSpPr>
        <p:spPr/>
        <p:txBody>
          <a:bodyPr/>
          <a:lstStyle>
            <a:lvl1pPr>
              <a:defRPr/>
            </a:lvl1pPr>
          </a:lstStyle>
          <a:p>
            <a:r>
              <a:rPr lang="en-US" altLang="zh-CN"/>
              <a:t>Footer</a:t>
            </a:r>
          </a:p>
        </p:txBody>
      </p:sp>
    </p:spTree>
    <p:extLst>
      <p:ext uri="{BB962C8B-B14F-4D97-AF65-F5344CB8AC3E}">
        <p14:creationId xmlns:p14="http://schemas.microsoft.com/office/powerpoint/2010/main" val="756864937"/>
      </p:ext>
    </p:extLst>
  </p:cSld>
  <p:clrMapOvr>
    <a:masterClrMapping/>
  </p:clrMapOvr>
</p:sldLayout>
</file>

<file path=ppt/slideLayouts/slideLayout624.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609600" y="273050"/>
            <a:ext cx="4011613" cy="1162050"/>
          </a:xfrm>
        </p:spPr>
        <p:txBody>
          <a:bodyPr anchor="b"/>
          <a:lstStyle>
            <a:lvl1pPr algn="l">
              <a:defRPr sz="2000" b="1"/>
            </a:lvl1pPr>
          </a:lstStyle>
          <a:p>
            <a:r>
              <a:rPr lang="zh-CN" altLang="en-US"/>
              <a:t>单击此处编辑母版标题样式</a:t>
            </a:r>
          </a:p>
        </p:txBody>
      </p:sp>
      <p:sp>
        <p:nvSpPr>
          <p:cNvPr id="3" name="内容占位符 2"/>
          <p:cNvSpPr>
            <a:spLocks noGrp="1"/>
          </p:cNvSpPr>
          <p:nvPr>
            <p:ph idx="1"/>
          </p:nvPr>
        </p:nvSpPr>
        <p:spPr>
          <a:xfrm>
            <a:off x="4767263" y="273050"/>
            <a:ext cx="681513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609600" y="1435100"/>
            <a:ext cx="40116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p>
        </p:txBody>
      </p:sp>
      <p:sp>
        <p:nvSpPr>
          <p:cNvPr id="5" name="页脚占位符 4"/>
          <p:cNvSpPr>
            <a:spLocks noGrp="1"/>
          </p:cNvSpPr>
          <p:nvPr>
            <p:ph type="ftr" sz="quarter" idx="10"/>
          </p:nvPr>
        </p:nvSpPr>
        <p:spPr/>
        <p:txBody>
          <a:bodyPr/>
          <a:lstStyle>
            <a:lvl1pPr>
              <a:defRPr/>
            </a:lvl1pPr>
          </a:lstStyle>
          <a:p>
            <a:r>
              <a:rPr lang="en-US" altLang="zh-CN"/>
              <a:t>Footer</a:t>
            </a:r>
          </a:p>
        </p:txBody>
      </p:sp>
    </p:spTree>
    <p:extLst>
      <p:ext uri="{BB962C8B-B14F-4D97-AF65-F5344CB8AC3E}">
        <p14:creationId xmlns:p14="http://schemas.microsoft.com/office/powerpoint/2010/main" val="1350123346"/>
      </p:ext>
    </p:extLst>
  </p:cSld>
  <p:clrMapOvr>
    <a:masterClrMapping/>
  </p:clrMapOvr>
</p:sldLayout>
</file>

<file path=ppt/slideLayouts/slideLayout625.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2389188" y="4800600"/>
            <a:ext cx="7315200" cy="566738"/>
          </a:xfrm>
        </p:spPr>
        <p:txBody>
          <a:bodyPr anchor="b"/>
          <a:lstStyle>
            <a:lvl1pPr algn="l">
              <a:defRPr sz="2000" b="1"/>
            </a:lvl1pPr>
          </a:lstStyle>
          <a:p>
            <a:r>
              <a:rPr lang="zh-CN" altLang="en-US"/>
              <a:t>单击此处编辑母版标题样式</a:t>
            </a:r>
          </a:p>
        </p:txBody>
      </p:sp>
      <p:sp>
        <p:nvSpPr>
          <p:cNvPr id="3" name="图片占位符 2"/>
          <p:cNvSpPr>
            <a:spLocks noGrp="1"/>
          </p:cNvSpPr>
          <p:nvPr>
            <p:ph type="pic" idx="1"/>
          </p:nvPr>
        </p:nvSpPr>
        <p:spPr>
          <a:xfrm>
            <a:off x="2389188"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2389188"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p>
        </p:txBody>
      </p:sp>
      <p:sp>
        <p:nvSpPr>
          <p:cNvPr id="5" name="页脚占位符 4"/>
          <p:cNvSpPr>
            <a:spLocks noGrp="1"/>
          </p:cNvSpPr>
          <p:nvPr>
            <p:ph type="ftr" sz="quarter" idx="10"/>
          </p:nvPr>
        </p:nvSpPr>
        <p:spPr/>
        <p:txBody>
          <a:bodyPr/>
          <a:lstStyle>
            <a:lvl1pPr>
              <a:defRPr/>
            </a:lvl1pPr>
          </a:lstStyle>
          <a:p>
            <a:r>
              <a:rPr lang="en-US" altLang="zh-CN"/>
              <a:t>Footer</a:t>
            </a:r>
          </a:p>
        </p:txBody>
      </p:sp>
    </p:spTree>
    <p:extLst>
      <p:ext uri="{BB962C8B-B14F-4D97-AF65-F5344CB8AC3E}">
        <p14:creationId xmlns:p14="http://schemas.microsoft.com/office/powerpoint/2010/main" val="21857615"/>
      </p:ext>
    </p:extLst>
  </p:cSld>
  <p:clrMapOvr>
    <a:masterClrMapping/>
  </p:clrMapOvr>
</p:sldLayout>
</file>

<file path=ppt/slideLayouts/slideLayout626.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页脚占位符 3"/>
          <p:cNvSpPr>
            <a:spLocks noGrp="1"/>
          </p:cNvSpPr>
          <p:nvPr>
            <p:ph type="ftr" sz="quarter" idx="10"/>
          </p:nvPr>
        </p:nvSpPr>
        <p:spPr/>
        <p:txBody>
          <a:bodyPr/>
          <a:lstStyle>
            <a:lvl1pPr>
              <a:defRPr/>
            </a:lvl1pPr>
          </a:lstStyle>
          <a:p>
            <a:r>
              <a:rPr lang="en-US" altLang="zh-CN"/>
              <a:t>Footer</a:t>
            </a:r>
          </a:p>
        </p:txBody>
      </p:sp>
    </p:spTree>
    <p:extLst>
      <p:ext uri="{BB962C8B-B14F-4D97-AF65-F5344CB8AC3E}">
        <p14:creationId xmlns:p14="http://schemas.microsoft.com/office/powerpoint/2010/main" val="1195835456"/>
      </p:ext>
    </p:extLst>
  </p:cSld>
  <p:clrMapOvr>
    <a:masterClrMapping/>
  </p:clrMapOvr>
</p:sldLayout>
</file>

<file path=ppt/slideLayouts/slideLayout627.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912225" y="0"/>
            <a:ext cx="2816225" cy="6218238"/>
          </a:xfr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458788" y="0"/>
            <a:ext cx="8301037" cy="6218238"/>
          </a:xfr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页脚占位符 3"/>
          <p:cNvSpPr>
            <a:spLocks noGrp="1"/>
          </p:cNvSpPr>
          <p:nvPr>
            <p:ph type="ftr" sz="quarter" idx="10"/>
          </p:nvPr>
        </p:nvSpPr>
        <p:spPr/>
        <p:txBody>
          <a:bodyPr/>
          <a:lstStyle>
            <a:lvl1pPr>
              <a:defRPr/>
            </a:lvl1pPr>
          </a:lstStyle>
          <a:p>
            <a:r>
              <a:rPr lang="en-US" altLang="zh-CN"/>
              <a:t>Footer</a:t>
            </a:r>
          </a:p>
        </p:txBody>
      </p:sp>
    </p:spTree>
    <p:extLst>
      <p:ext uri="{BB962C8B-B14F-4D97-AF65-F5344CB8AC3E}">
        <p14:creationId xmlns:p14="http://schemas.microsoft.com/office/powerpoint/2010/main" val="1924893544"/>
      </p:ext>
    </p:extLst>
  </p:cSld>
  <p:clrMapOvr>
    <a:masterClrMapping/>
  </p:clrMapOvr>
</p:sldLayout>
</file>

<file path=ppt/slideLayouts/slideLayout628.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914400" y="2130425"/>
            <a:ext cx="10363200" cy="1470025"/>
          </a:xfrm>
        </p:spPr>
        <p:txBody>
          <a:bodyPr/>
          <a:lstStyle/>
          <a:p>
            <a:r>
              <a:rPr lang="zh-CN" altLang="en-US"/>
              <a:t>单击此处编辑母版标题样式</a:t>
            </a:r>
          </a:p>
        </p:txBody>
      </p:sp>
      <p:sp>
        <p:nvSpPr>
          <p:cNvPr id="3" name="副标题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zh-CN" altLang="en-US"/>
              <a:t>单击此处编辑母版副标题样式</a:t>
            </a:r>
          </a:p>
        </p:txBody>
      </p:sp>
      <p:sp>
        <p:nvSpPr>
          <p:cNvPr id="4" name="页脚占位符 3"/>
          <p:cNvSpPr>
            <a:spLocks noGrp="1"/>
          </p:cNvSpPr>
          <p:nvPr>
            <p:ph type="ftr" sz="quarter" idx="10"/>
          </p:nvPr>
        </p:nvSpPr>
        <p:spPr/>
        <p:txBody>
          <a:bodyPr/>
          <a:lstStyle>
            <a:lvl1pPr>
              <a:defRPr/>
            </a:lvl1pPr>
          </a:lstStyle>
          <a:p>
            <a:r>
              <a:rPr lang="en-US" altLang="zh-CN"/>
              <a:t>Footer</a:t>
            </a:r>
          </a:p>
        </p:txBody>
      </p:sp>
    </p:spTree>
    <p:extLst>
      <p:ext uri="{BB962C8B-B14F-4D97-AF65-F5344CB8AC3E}">
        <p14:creationId xmlns:p14="http://schemas.microsoft.com/office/powerpoint/2010/main" val="325648992"/>
      </p:ext>
    </p:extLst>
  </p:cSld>
  <p:clrMapOvr>
    <a:masterClrMapping/>
  </p:clrMapOvr>
</p:sldLayout>
</file>

<file path=ppt/slideLayouts/slideLayout629.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页脚占位符 3"/>
          <p:cNvSpPr>
            <a:spLocks noGrp="1"/>
          </p:cNvSpPr>
          <p:nvPr>
            <p:ph type="ftr" sz="quarter" idx="10"/>
          </p:nvPr>
        </p:nvSpPr>
        <p:spPr/>
        <p:txBody>
          <a:bodyPr/>
          <a:lstStyle>
            <a:lvl1pPr>
              <a:defRPr/>
            </a:lvl1pPr>
          </a:lstStyle>
          <a:p>
            <a:r>
              <a:rPr lang="en-US" altLang="zh-CN"/>
              <a:t>Footer</a:t>
            </a:r>
          </a:p>
        </p:txBody>
      </p:sp>
    </p:spTree>
    <p:extLst>
      <p:ext uri="{BB962C8B-B14F-4D97-AF65-F5344CB8AC3E}">
        <p14:creationId xmlns:p14="http://schemas.microsoft.com/office/powerpoint/2010/main" val="2909645806"/>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609600" y="273050"/>
            <a:ext cx="4011613" cy="1162050"/>
          </a:xfrm>
        </p:spPr>
        <p:txBody>
          <a:bodyPr anchor="b"/>
          <a:lstStyle>
            <a:lvl1pPr algn="l">
              <a:defRPr sz="2000" b="1"/>
            </a:lvl1pPr>
          </a:lstStyle>
          <a:p>
            <a:r>
              <a:rPr lang="zh-CN" altLang="en-US"/>
              <a:t>单击此处编辑母版标题样式</a:t>
            </a:r>
          </a:p>
        </p:txBody>
      </p:sp>
      <p:sp>
        <p:nvSpPr>
          <p:cNvPr id="3" name="内容占位符 2"/>
          <p:cNvSpPr>
            <a:spLocks noGrp="1"/>
          </p:cNvSpPr>
          <p:nvPr>
            <p:ph idx="1"/>
          </p:nvPr>
        </p:nvSpPr>
        <p:spPr>
          <a:xfrm>
            <a:off x="4767263" y="273050"/>
            <a:ext cx="681513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609600" y="1435100"/>
            <a:ext cx="40116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p>
        </p:txBody>
      </p:sp>
      <p:sp>
        <p:nvSpPr>
          <p:cNvPr id="5" name="页脚占位符 4"/>
          <p:cNvSpPr>
            <a:spLocks noGrp="1"/>
          </p:cNvSpPr>
          <p:nvPr>
            <p:ph type="ftr" sz="quarter" idx="10"/>
          </p:nvPr>
        </p:nvSpPr>
        <p:spPr/>
        <p:txBody>
          <a:bodyPr/>
          <a:lstStyle>
            <a:lvl1pPr>
              <a:defRPr/>
            </a:lvl1pPr>
          </a:lstStyle>
          <a:p>
            <a:r>
              <a:rPr lang="en-US" altLang="zh-CN"/>
              <a:t>Policy Deliberative</a:t>
            </a:r>
          </a:p>
        </p:txBody>
      </p:sp>
    </p:spTree>
    <p:extLst>
      <p:ext uri="{BB962C8B-B14F-4D97-AF65-F5344CB8AC3E}">
        <p14:creationId xmlns:p14="http://schemas.microsoft.com/office/powerpoint/2010/main" val="2004199611"/>
      </p:ext>
    </p:extLst>
  </p:cSld>
  <p:clrMapOvr>
    <a:masterClrMapping/>
  </p:clrMapOvr>
</p:sldLayout>
</file>

<file path=ppt/slideLayouts/slideLayout630.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963613" y="4406900"/>
            <a:ext cx="10363200" cy="1362075"/>
          </a:xfrm>
        </p:spPr>
        <p:txBody>
          <a:bodyPr anchor="t"/>
          <a:lstStyle>
            <a:lvl1pPr algn="l">
              <a:defRPr sz="4000" b="1" cap="all"/>
            </a:lvl1pPr>
          </a:lstStyle>
          <a:p>
            <a:r>
              <a:rPr lang="zh-CN" altLang="en-US"/>
              <a:t>单击此处编辑母版标题样式</a:t>
            </a:r>
          </a:p>
        </p:txBody>
      </p:sp>
      <p:sp>
        <p:nvSpPr>
          <p:cNvPr id="3" name="文本占位符 2"/>
          <p:cNvSpPr>
            <a:spLocks noGrp="1"/>
          </p:cNvSpPr>
          <p:nvPr>
            <p:ph type="body" idx="1"/>
          </p:nvPr>
        </p:nvSpPr>
        <p:spPr>
          <a:xfrm>
            <a:off x="963613"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CN" altLang="en-US"/>
              <a:t>单击此处编辑母版文本样式</a:t>
            </a:r>
          </a:p>
        </p:txBody>
      </p:sp>
      <p:sp>
        <p:nvSpPr>
          <p:cNvPr id="4" name="页脚占位符 3"/>
          <p:cNvSpPr>
            <a:spLocks noGrp="1"/>
          </p:cNvSpPr>
          <p:nvPr>
            <p:ph type="ftr" sz="quarter" idx="10"/>
          </p:nvPr>
        </p:nvSpPr>
        <p:spPr/>
        <p:txBody>
          <a:bodyPr/>
          <a:lstStyle>
            <a:lvl1pPr>
              <a:defRPr/>
            </a:lvl1pPr>
          </a:lstStyle>
          <a:p>
            <a:r>
              <a:rPr lang="en-US" altLang="zh-CN"/>
              <a:t>Footer</a:t>
            </a:r>
          </a:p>
        </p:txBody>
      </p:sp>
    </p:spTree>
    <p:extLst>
      <p:ext uri="{BB962C8B-B14F-4D97-AF65-F5344CB8AC3E}">
        <p14:creationId xmlns:p14="http://schemas.microsoft.com/office/powerpoint/2010/main" val="2596438123"/>
      </p:ext>
    </p:extLst>
  </p:cSld>
  <p:clrMapOvr>
    <a:masterClrMapping/>
  </p:clrMapOvr>
</p:sldLayout>
</file>

<file path=ppt/slideLayouts/slideLayout631.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463550" y="1279525"/>
            <a:ext cx="5556250" cy="493871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6172200" y="1279525"/>
            <a:ext cx="5556250" cy="493871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页脚占位符 4"/>
          <p:cNvSpPr>
            <a:spLocks noGrp="1"/>
          </p:cNvSpPr>
          <p:nvPr>
            <p:ph type="ftr" sz="quarter" idx="10"/>
          </p:nvPr>
        </p:nvSpPr>
        <p:spPr/>
        <p:txBody>
          <a:bodyPr/>
          <a:lstStyle>
            <a:lvl1pPr>
              <a:defRPr/>
            </a:lvl1pPr>
          </a:lstStyle>
          <a:p>
            <a:r>
              <a:rPr lang="en-US" altLang="zh-CN"/>
              <a:t>Footer</a:t>
            </a:r>
          </a:p>
        </p:txBody>
      </p:sp>
    </p:spTree>
    <p:extLst>
      <p:ext uri="{BB962C8B-B14F-4D97-AF65-F5344CB8AC3E}">
        <p14:creationId xmlns:p14="http://schemas.microsoft.com/office/powerpoint/2010/main" val="20626267"/>
      </p:ext>
    </p:extLst>
  </p:cSld>
  <p:clrMapOvr>
    <a:masterClrMapping/>
  </p:clrMapOvr>
</p:sldLayout>
</file>

<file path=ppt/slideLayouts/slideLayout632.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p:spPr>
        <p:txBody>
          <a:bodyPr/>
          <a:lstStyle>
            <a:lvl1pPr>
              <a:defRPr/>
            </a:lvl1pPr>
          </a:lstStyle>
          <a:p>
            <a:r>
              <a:rPr lang="zh-CN" altLang="en-US"/>
              <a:t>单击此处编辑母版标题样式</a:t>
            </a:r>
          </a:p>
        </p:txBody>
      </p:sp>
      <p:sp>
        <p:nvSpPr>
          <p:cNvPr id="3" name="文本占位符 2"/>
          <p:cNvSpPr>
            <a:spLocks noGrp="1"/>
          </p:cNvSpPr>
          <p:nvPr>
            <p:ph type="body" idx="1"/>
          </p:nvPr>
        </p:nvSpPr>
        <p:spPr>
          <a:xfrm>
            <a:off x="609600" y="1535113"/>
            <a:ext cx="53863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609600" y="2174875"/>
            <a:ext cx="53863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6192838" y="1535113"/>
            <a:ext cx="5389562"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6192838" y="2174875"/>
            <a:ext cx="5389562"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页脚占位符 6"/>
          <p:cNvSpPr>
            <a:spLocks noGrp="1"/>
          </p:cNvSpPr>
          <p:nvPr>
            <p:ph type="ftr" sz="quarter" idx="10"/>
          </p:nvPr>
        </p:nvSpPr>
        <p:spPr/>
        <p:txBody>
          <a:bodyPr/>
          <a:lstStyle>
            <a:lvl1pPr>
              <a:defRPr/>
            </a:lvl1pPr>
          </a:lstStyle>
          <a:p>
            <a:r>
              <a:rPr lang="en-US" altLang="zh-CN"/>
              <a:t>Footer</a:t>
            </a:r>
          </a:p>
        </p:txBody>
      </p:sp>
    </p:spTree>
    <p:extLst>
      <p:ext uri="{BB962C8B-B14F-4D97-AF65-F5344CB8AC3E}">
        <p14:creationId xmlns:p14="http://schemas.microsoft.com/office/powerpoint/2010/main" val="1491530824"/>
      </p:ext>
    </p:extLst>
  </p:cSld>
  <p:clrMapOvr>
    <a:masterClrMapping/>
  </p:clrMapOvr>
</p:sldLayout>
</file>

<file path=ppt/slideLayouts/slideLayout633.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页脚占位符 2"/>
          <p:cNvSpPr>
            <a:spLocks noGrp="1"/>
          </p:cNvSpPr>
          <p:nvPr>
            <p:ph type="ftr" sz="quarter" idx="10"/>
          </p:nvPr>
        </p:nvSpPr>
        <p:spPr/>
        <p:txBody>
          <a:bodyPr/>
          <a:lstStyle>
            <a:lvl1pPr>
              <a:defRPr/>
            </a:lvl1pPr>
          </a:lstStyle>
          <a:p>
            <a:r>
              <a:rPr lang="en-US" altLang="zh-CN"/>
              <a:t>Footer</a:t>
            </a:r>
          </a:p>
        </p:txBody>
      </p:sp>
    </p:spTree>
    <p:extLst>
      <p:ext uri="{BB962C8B-B14F-4D97-AF65-F5344CB8AC3E}">
        <p14:creationId xmlns:p14="http://schemas.microsoft.com/office/powerpoint/2010/main" val="3194434915"/>
      </p:ext>
    </p:extLst>
  </p:cSld>
  <p:clrMapOvr>
    <a:masterClrMapping/>
  </p:clrMapOvr>
</p:sldLayout>
</file>

<file path=ppt/slideLayouts/slideLayout634.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页脚占位符 1"/>
          <p:cNvSpPr>
            <a:spLocks noGrp="1"/>
          </p:cNvSpPr>
          <p:nvPr>
            <p:ph type="ftr" sz="quarter" idx="10"/>
          </p:nvPr>
        </p:nvSpPr>
        <p:spPr/>
        <p:txBody>
          <a:bodyPr/>
          <a:lstStyle>
            <a:lvl1pPr>
              <a:defRPr/>
            </a:lvl1pPr>
          </a:lstStyle>
          <a:p>
            <a:r>
              <a:rPr lang="en-US" altLang="zh-CN"/>
              <a:t>Footer</a:t>
            </a:r>
          </a:p>
        </p:txBody>
      </p:sp>
    </p:spTree>
    <p:extLst>
      <p:ext uri="{BB962C8B-B14F-4D97-AF65-F5344CB8AC3E}">
        <p14:creationId xmlns:p14="http://schemas.microsoft.com/office/powerpoint/2010/main" val="2673816824"/>
      </p:ext>
    </p:extLst>
  </p:cSld>
  <p:clrMapOvr>
    <a:masterClrMapping/>
  </p:clrMapOvr>
</p:sldLayout>
</file>

<file path=ppt/slideLayouts/slideLayout635.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609600" y="273050"/>
            <a:ext cx="4011613" cy="1162050"/>
          </a:xfrm>
        </p:spPr>
        <p:txBody>
          <a:bodyPr anchor="b"/>
          <a:lstStyle>
            <a:lvl1pPr algn="l">
              <a:defRPr sz="2000" b="1"/>
            </a:lvl1pPr>
          </a:lstStyle>
          <a:p>
            <a:r>
              <a:rPr lang="zh-CN" altLang="en-US"/>
              <a:t>单击此处编辑母版标题样式</a:t>
            </a:r>
          </a:p>
        </p:txBody>
      </p:sp>
      <p:sp>
        <p:nvSpPr>
          <p:cNvPr id="3" name="内容占位符 2"/>
          <p:cNvSpPr>
            <a:spLocks noGrp="1"/>
          </p:cNvSpPr>
          <p:nvPr>
            <p:ph idx="1"/>
          </p:nvPr>
        </p:nvSpPr>
        <p:spPr>
          <a:xfrm>
            <a:off x="4767263" y="273050"/>
            <a:ext cx="681513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609600" y="1435100"/>
            <a:ext cx="40116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p>
        </p:txBody>
      </p:sp>
      <p:sp>
        <p:nvSpPr>
          <p:cNvPr id="5" name="页脚占位符 4"/>
          <p:cNvSpPr>
            <a:spLocks noGrp="1"/>
          </p:cNvSpPr>
          <p:nvPr>
            <p:ph type="ftr" sz="quarter" idx="10"/>
          </p:nvPr>
        </p:nvSpPr>
        <p:spPr/>
        <p:txBody>
          <a:bodyPr/>
          <a:lstStyle>
            <a:lvl1pPr>
              <a:defRPr/>
            </a:lvl1pPr>
          </a:lstStyle>
          <a:p>
            <a:r>
              <a:rPr lang="en-US" altLang="zh-CN"/>
              <a:t>Footer</a:t>
            </a:r>
          </a:p>
        </p:txBody>
      </p:sp>
    </p:spTree>
    <p:extLst>
      <p:ext uri="{BB962C8B-B14F-4D97-AF65-F5344CB8AC3E}">
        <p14:creationId xmlns:p14="http://schemas.microsoft.com/office/powerpoint/2010/main" val="3242835230"/>
      </p:ext>
    </p:extLst>
  </p:cSld>
  <p:clrMapOvr>
    <a:masterClrMapping/>
  </p:clrMapOvr>
</p:sldLayout>
</file>

<file path=ppt/slideLayouts/slideLayout636.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2389188" y="4800600"/>
            <a:ext cx="7315200" cy="566738"/>
          </a:xfrm>
        </p:spPr>
        <p:txBody>
          <a:bodyPr anchor="b"/>
          <a:lstStyle>
            <a:lvl1pPr algn="l">
              <a:defRPr sz="2000" b="1"/>
            </a:lvl1pPr>
          </a:lstStyle>
          <a:p>
            <a:r>
              <a:rPr lang="zh-CN" altLang="en-US"/>
              <a:t>单击此处编辑母版标题样式</a:t>
            </a:r>
          </a:p>
        </p:txBody>
      </p:sp>
      <p:sp>
        <p:nvSpPr>
          <p:cNvPr id="3" name="图片占位符 2"/>
          <p:cNvSpPr>
            <a:spLocks noGrp="1"/>
          </p:cNvSpPr>
          <p:nvPr>
            <p:ph type="pic" idx="1"/>
          </p:nvPr>
        </p:nvSpPr>
        <p:spPr>
          <a:xfrm>
            <a:off x="2389188"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2389188"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p>
        </p:txBody>
      </p:sp>
      <p:sp>
        <p:nvSpPr>
          <p:cNvPr id="5" name="页脚占位符 4"/>
          <p:cNvSpPr>
            <a:spLocks noGrp="1"/>
          </p:cNvSpPr>
          <p:nvPr>
            <p:ph type="ftr" sz="quarter" idx="10"/>
          </p:nvPr>
        </p:nvSpPr>
        <p:spPr/>
        <p:txBody>
          <a:bodyPr/>
          <a:lstStyle>
            <a:lvl1pPr>
              <a:defRPr/>
            </a:lvl1pPr>
          </a:lstStyle>
          <a:p>
            <a:r>
              <a:rPr lang="en-US" altLang="zh-CN"/>
              <a:t>Footer</a:t>
            </a:r>
          </a:p>
        </p:txBody>
      </p:sp>
    </p:spTree>
    <p:extLst>
      <p:ext uri="{BB962C8B-B14F-4D97-AF65-F5344CB8AC3E}">
        <p14:creationId xmlns:p14="http://schemas.microsoft.com/office/powerpoint/2010/main" val="263796947"/>
      </p:ext>
    </p:extLst>
  </p:cSld>
  <p:clrMapOvr>
    <a:masterClrMapping/>
  </p:clrMapOvr>
</p:sldLayout>
</file>

<file path=ppt/slideLayouts/slideLayout637.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页脚占位符 3"/>
          <p:cNvSpPr>
            <a:spLocks noGrp="1"/>
          </p:cNvSpPr>
          <p:nvPr>
            <p:ph type="ftr" sz="quarter" idx="10"/>
          </p:nvPr>
        </p:nvSpPr>
        <p:spPr/>
        <p:txBody>
          <a:bodyPr/>
          <a:lstStyle>
            <a:lvl1pPr>
              <a:defRPr/>
            </a:lvl1pPr>
          </a:lstStyle>
          <a:p>
            <a:r>
              <a:rPr lang="en-US" altLang="zh-CN"/>
              <a:t>Footer</a:t>
            </a:r>
          </a:p>
        </p:txBody>
      </p:sp>
    </p:spTree>
    <p:extLst>
      <p:ext uri="{BB962C8B-B14F-4D97-AF65-F5344CB8AC3E}">
        <p14:creationId xmlns:p14="http://schemas.microsoft.com/office/powerpoint/2010/main" val="4073406984"/>
      </p:ext>
    </p:extLst>
  </p:cSld>
  <p:clrMapOvr>
    <a:masterClrMapping/>
  </p:clrMapOvr>
</p:sldLayout>
</file>

<file path=ppt/slideLayouts/slideLayout638.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912225" y="0"/>
            <a:ext cx="2816225" cy="6218238"/>
          </a:xfr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458788" y="0"/>
            <a:ext cx="8301037" cy="6218238"/>
          </a:xfr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页脚占位符 3"/>
          <p:cNvSpPr>
            <a:spLocks noGrp="1"/>
          </p:cNvSpPr>
          <p:nvPr>
            <p:ph type="ftr" sz="quarter" idx="10"/>
          </p:nvPr>
        </p:nvSpPr>
        <p:spPr/>
        <p:txBody>
          <a:bodyPr/>
          <a:lstStyle>
            <a:lvl1pPr>
              <a:defRPr/>
            </a:lvl1pPr>
          </a:lstStyle>
          <a:p>
            <a:r>
              <a:rPr lang="en-US" altLang="zh-CN"/>
              <a:t>Footer</a:t>
            </a:r>
          </a:p>
        </p:txBody>
      </p:sp>
    </p:spTree>
    <p:extLst>
      <p:ext uri="{BB962C8B-B14F-4D97-AF65-F5344CB8AC3E}">
        <p14:creationId xmlns:p14="http://schemas.microsoft.com/office/powerpoint/2010/main" val="3446290677"/>
      </p:ext>
    </p:extLst>
  </p:cSld>
  <p:clrMapOvr>
    <a:masterClrMapping/>
  </p:clrMapOvr>
</p:sldLayout>
</file>

<file path=ppt/slideLayouts/slideLayout639.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914400" y="2130425"/>
            <a:ext cx="10363200" cy="1470025"/>
          </a:xfrm>
        </p:spPr>
        <p:txBody>
          <a:bodyPr/>
          <a:lstStyle/>
          <a:p>
            <a:r>
              <a:rPr lang="zh-CN" altLang="en-US"/>
              <a:t>单击此处编辑母版标题样式</a:t>
            </a:r>
          </a:p>
        </p:txBody>
      </p:sp>
      <p:sp>
        <p:nvSpPr>
          <p:cNvPr id="3" name="副标题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zh-CN" altLang="en-US"/>
              <a:t>单击此处编辑母版副标题样式</a:t>
            </a:r>
          </a:p>
        </p:txBody>
      </p:sp>
      <p:sp>
        <p:nvSpPr>
          <p:cNvPr id="4" name="页脚占位符 3"/>
          <p:cNvSpPr>
            <a:spLocks noGrp="1"/>
          </p:cNvSpPr>
          <p:nvPr>
            <p:ph type="ftr" sz="quarter" idx="10"/>
          </p:nvPr>
        </p:nvSpPr>
        <p:spPr/>
        <p:txBody>
          <a:bodyPr/>
          <a:lstStyle>
            <a:lvl1pPr>
              <a:defRPr/>
            </a:lvl1pPr>
          </a:lstStyle>
          <a:p>
            <a:r>
              <a:rPr lang="en-US" altLang="zh-CN"/>
              <a:t>Footer</a:t>
            </a:r>
          </a:p>
        </p:txBody>
      </p:sp>
    </p:spTree>
    <p:extLst>
      <p:ext uri="{BB962C8B-B14F-4D97-AF65-F5344CB8AC3E}">
        <p14:creationId xmlns:p14="http://schemas.microsoft.com/office/powerpoint/2010/main" val="2459438956"/>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2389188" y="4800600"/>
            <a:ext cx="7315200" cy="566738"/>
          </a:xfrm>
        </p:spPr>
        <p:txBody>
          <a:bodyPr anchor="b"/>
          <a:lstStyle>
            <a:lvl1pPr algn="l">
              <a:defRPr sz="2000" b="1"/>
            </a:lvl1pPr>
          </a:lstStyle>
          <a:p>
            <a:r>
              <a:rPr lang="zh-CN" altLang="en-US"/>
              <a:t>单击此处编辑母版标题样式</a:t>
            </a:r>
          </a:p>
        </p:txBody>
      </p:sp>
      <p:sp>
        <p:nvSpPr>
          <p:cNvPr id="3" name="图片占位符 2"/>
          <p:cNvSpPr>
            <a:spLocks noGrp="1"/>
          </p:cNvSpPr>
          <p:nvPr>
            <p:ph type="pic" idx="1"/>
          </p:nvPr>
        </p:nvSpPr>
        <p:spPr>
          <a:xfrm>
            <a:off x="2389188"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2389188"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p>
        </p:txBody>
      </p:sp>
      <p:sp>
        <p:nvSpPr>
          <p:cNvPr id="5" name="页脚占位符 4"/>
          <p:cNvSpPr>
            <a:spLocks noGrp="1"/>
          </p:cNvSpPr>
          <p:nvPr>
            <p:ph type="ftr" sz="quarter" idx="10"/>
          </p:nvPr>
        </p:nvSpPr>
        <p:spPr/>
        <p:txBody>
          <a:bodyPr/>
          <a:lstStyle>
            <a:lvl1pPr>
              <a:defRPr/>
            </a:lvl1pPr>
          </a:lstStyle>
          <a:p>
            <a:r>
              <a:rPr lang="en-US" altLang="zh-CN"/>
              <a:t>Policy Deliberative</a:t>
            </a:r>
          </a:p>
        </p:txBody>
      </p:sp>
    </p:spTree>
    <p:extLst>
      <p:ext uri="{BB962C8B-B14F-4D97-AF65-F5344CB8AC3E}">
        <p14:creationId xmlns:p14="http://schemas.microsoft.com/office/powerpoint/2010/main" val="2496431035"/>
      </p:ext>
    </p:extLst>
  </p:cSld>
  <p:clrMapOvr>
    <a:masterClrMapping/>
  </p:clrMapOvr>
</p:sldLayout>
</file>

<file path=ppt/slideLayouts/slideLayout640.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页脚占位符 3"/>
          <p:cNvSpPr>
            <a:spLocks noGrp="1"/>
          </p:cNvSpPr>
          <p:nvPr>
            <p:ph type="ftr" sz="quarter" idx="10"/>
          </p:nvPr>
        </p:nvSpPr>
        <p:spPr/>
        <p:txBody>
          <a:bodyPr/>
          <a:lstStyle>
            <a:lvl1pPr>
              <a:defRPr/>
            </a:lvl1pPr>
          </a:lstStyle>
          <a:p>
            <a:r>
              <a:rPr lang="en-US" altLang="zh-CN"/>
              <a:t>Footer</a:t>
            </a:r>
          </a:p>
        </p:txBody>
      </p:sp>
    </p:spTree>
    <p:extLst>
      <p:ext uri="{BB962C8B-B14F-4D97-AF65-F5344CB8AC3E}">
        <p14:creationId xmlns:p14="http://schemas.microsoft.com/office/powerpoint/2010/main" val="3668046291"/>
      </p:ext>
    </p:extLst>
  </p:cSld>
  <p:clrMapOvr>
    <a:masterClrMapping/>
  </p:clrMapOvr>
</p:sldLayout>
</file>

<file path=ppt/slideLayouts/slideLayout641.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963613" y="4406900"/>
            <a:ext cx="10363200" cy="1362075"/>
          </a:xfrm>
        </p:spPr>
        <p:txBody>
          <a:bodyPr anchor="t"/>
          <a:lstStyle>
            <a:lvl1pPr algn="l">
              <a:defRPr sz="4000" b="1" cap="all"/>
            </a:lvl1pPr>
          </a:lstStyle>
          <a:p>
            <a:r>
              <a:rPr lang="zh-CN" altLang="en-US"/>
              <a:t>单击此处编辑母版标题样式</a:t>
            </a:r>
          </a:p>
        </p:txBody>
      </p:sp>
      <p:sp>
        <p:nvSpPr>
          <p:cNvPr id="3" name="文本占位符 2"/>
          <p:cNvSpPr>
            <a:spLocks noGrp="1"/>
          </p:cNvSpPr>
          <p:nvPr>
            <p:ph type="body" idx="1"/>
          </p:nvPr>
        </p:nvSpPr>
        <p:spPr>
          <a:xfrm>
            <a:off x="963613"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CN" altLang="en-US"/>
              <a:t>单击此处编辑母版文本样式</a:t>
            </a:r>
          </a:p>
        </p:txBody>
      </p:sp>
      <p:sp>
        <p:nvSpPr>
          <p:cNvPr id="4" name="页脚占位符 3"/>
          <p:cNvSpPr>
            <a:spLocks noGrp="1"/>
          </p:cNvSpPr>
          <p:nvPr>
            <p:ph type="ftr" sz="quarter" idx="10"/>
          </p:nvPr>
        </p:nvSpPr>
        <p:spPr/>
        <p:txBody>
          <a:bodyPr/>
          <a:lstStyle>
            <a:lvl1pPr>
              <a:defRPr/>
            </a:lvl1pPr>
          </a:lstStyle>
          <a:p>
            <a:r>
              <a:rPr lang="en-US" altLang="zh-CN"/>
              <a:t>Footer</a:t>
            </a:r>
          </a:p>
        </p:txBody>
      </p:sp>
    </p:spTree>
    <p:extLst>
      <p:ext uri="{BB962C8B-B14F-4D97-AF65-F5344CB8AC3E}">
        <p14:creationId xmlns:p14="http://schemas.microsoft.com/office/powerpoint/2010/main" val="2710270770"/>
      </p:ext>
    </p:extLst>
  </p:cSld>
  <p:clrMapOvr>
    <a:masterClrMapping/>
  </p:clrMapOvr>
</p:sldLayout>
</file>

<file path=ppt/slideLayouts/slideLayout642.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463550" y="1279525"/>
            <a:ext cx="5556250" cy="493871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6172200" y="1279525"/>
            <a:ext cx="5556250" cy="493871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页脚占位符 4"/>
          <p:cNvSpPr>
            <a:spLocks noGrp="1"/>
          </p:cNvSpPr>
          <p:nvPr>
            <p:ph type="ftr" sz="quarter" idx="10"/>
          </p:nvPr>
        </p:nvSpPr>
        <p:spPr/>
        <p:txBody>
          <a:bodyPr/>
          <a:lstStyle>
            <a:lvl1pPr>
              <a:defRPr/>
            </a:lvl1pPr>
          </a:lstStyle>
          <a:p>
            <a:r>
              <a:rPr lang="en-US" altLang="zh-CN"/>
              <a:t>Footer</a:t>
            </a:r>
          </a:p>
        </p:txBody>
      </p:sp>
    </p:spTree>
    <p:extLst>
      <p:ext uri="{BB962C8B-B14F-4D97-AF65-F5344CB8AC3E}">
        <p14:creationId xmlns:p14="http://schemas.microsoft.com/office/powerpoint/2010/main" val="902935551"/>
      </p:ext>
    </p:extLst>
  </p:cSld>
  <p:clrMapOvr>
    <a:masterClrMapping/>
  </p:clrMapOvr>
</p:sldLayout>
</file>

<file path=ppt/slideLayouts/slideLayout643.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p:spPr>
        <p:txBody>
          <a:bodyPr/>
          <a:lstStyle>
            <a:lvl1pPr>
              <a:defRPr/>
            </a:lvl1pPr>
          </a:lstStyle>
          <a:p>
            <a:r>
              <a:rPr lang="zh-CN" altLang="en-US"/>
              <a:t>单击此处编辑母版标题样式</a:t>
            </a:r>
          </a:p>
        </p:txBody>
      </p:sp>
      <p:sp>
        <p:nvSpPr>
          <p:cNvPr id="3" name="文本占位符 2"/>
          <p:cNvSpPr>
            <a:spLocks noGrp="1"/>
          </p:cNvSpPr>
          <p:nvPr>
            <p:ph type="body" idx="1"/>
          </p:nvPr>
        </p:nvSpPr>
        <p:spPr>
          <a:xfrm>
            <a:off x="609600" y="1535113"/>
            <a:ext cx="53863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609600" y="2174875"/>
            <a:ext cx="53863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6192838" y="1535113"/>
            <a:ext cx="5389562"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6192838" y="2174875"/>
            <a:ext cx="5389562"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页脚占位符 6"/>
          <p:cNvSpPr>
            <a:spLocks noGrp="1"/>
          </p:cNvSpPr>
          <p:nvPr>
            <p:ph type="ftr" sz="quarter" idx="10"/>
          </p:nvPr>
        </p:nvSpPr>
        <p:spPr/>
        <p:txBody>
          <a:bodyPr/>
          <a:lstStyle>
            <a:lvl1pPr>
              <a:defRPr/>
            </a:lvl1pPr>
          </a:lstStyle>
          <a:p>
            <a:r>
              <a:rPr lang="en-US" altLang="zh-CN"/>
              <a:t>Footer</a:t>
            </a:r>
          </a:p>
        </p:txBody>
      </p:sp>
    </p:spTree>
    <p:extLst>
      <p:ext uri="{BB962C8B-B14F-4D97-AF65-F5344CB8AC3E}">
        <p14:creationId xmlns:p14="http://schemas.microsoft.com/office/powerpoint/2010/main" val="1367538293"/>
      </p:ext>
    </p:extLst>
  </p:cSld>
  <p:clrMapOvr>
    <a:masterClrMapping/>
  </p:clrMapOvr>
</p:sldLayout>
</file>

<file path=ppt/slideLayouts/slideLayout644.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页脚占位符 2"/>
          <p:cNvSpPr>
            <a:spLocks noGrp="1"/>
          </p:cNvSpPr>
          <p:nvPr>
            <p:ph type="ftr" sz="quarter" idx="10"/>
          </p:nvPr>
        </p:nvSpPr>
        <p:spPr/>
        <p:txBody>
          <a:bodyPr/>
          <a:lstStyle>
            <a:lvl1pPr>
              <a:defRPr/>
            </a:lvl1pPr>
          </a:lstStyle>
          <a:p>
            <a:r>
              <a:rPr lang="en-US" altLang="zh-CN"/>
              <a:t>Footer</a:t>
            </a:r>
          </a:p>
        </p:txBody>
      </p:sp>
    </p:spTree>
    <p:extLst>
      <p:ext uri="{BB962C8B-B14F-4D97-AF65-F5344CB8AC3E}">
        <p14:creationId xmlns:p14="http://schemas.microsoft.com/office/powerpoint/2010/main" val="3257454197"/>
      </p:ext>
    </p:extLst>
  </p:cSld>
  <p:clrMapOvr>
    <a:masterClrMapping/>
  </p:clrMapOvr>
</p:sldLayout>
</file>

<file path=ppt/slideLayouts/slideLayout645.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页脚占位符 1"/>
          <p:cNvSpPr>
            <a:spLocks noGrp="1"/>
          </p:cNvSpPr>
          <p:nvPr>
            <p:ph type="ftr" sz="quarter" idx="10"/>
          </p:nvPr>
        </p:nvSpPr>
        <p:spPr/>
        <p:txBody>
          <a:bodyPr/>
          <a:lstStyle>
            <a:lvl1pPr>
              <a:defRPr/>
            </a:lvl1pPr>
          </a:lstStyle>
          <a:p>
            <a:r>
              <a:rPr lang="en-US" altLang="zh-CN"/>
              <a:t>Footer</a:t>
            </a:r>
          </a:p>
        </p:txBody>
      </p:sp>
    </p:spTree>
    <p:extLst>
      <p:ext uri="{BB962C8B-B14F-4D97-AF65-F5344CB8AC3E}">
        <p14:creationId xmlns:p14="http://schemas.microsoft.com/office/powerpoint/2010/main" val="548227931"/>
      </p:ext>
    </p:extLst>
  </p:cSld>
  <p:clrMapOvr>
    <a:masterClrMapping/>
  </p:clrMapOvr>
</p:sldLayout>
</file>

<file path=ppt/slideLayouts/slideLayout646.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609600" y="273050"/>
            <a:ext cx="4011613" cy="1162050"/>
          </a:xfrm>
        </p:spPr>
        <p:txBody>
          <a:bodyPr anchor="b"/>
          <a:lstStyle>
            <a:lvl1pPr algn="l">
              <a:defRPr sz="2000" b="1"/>
            </a:lvl1pPr>
          </a:lstStyle>
          <a:p>
            <a:r>
              <a:rPr lang="zh-CN" altLang="en-US"/>
              <a:t>单击此处编辑母版标题样式</a:t>
            </a:r>
          </a:p>
        </p:txBody>
      </p:sp>
      <p:sp>
        <p:nvSpPr>
          <p:cNvPr id="3" name="内容占位符 2"/>
          <p:cNvSpPr>
            <a:spLocks noGrp="1"/>
          </p:cNvSpPr>
          <p:nvPr>
            <p:ph idx="1"/>
          </p:nvPr>
        </p:nvSpPr>
        <p:spPr>
          <a:xfrm>
            <a:off x="4767263" y="273050"/>
            <a:ext cx="681513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609600" y="1435100"/>
            <a:ext cx="40116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p>
        </p:txBody>
      </p:sp>
      <p:sp>
        <p:nvSpPr>
          <p:cNvPr id="5" name="页脚占位符 4"/>
          <p:cNvSpPr>
            <a:spLocks noGrp="1"/>
          </p:cNvSpPr>
          <p:nvPr>
            <p:ph type="ftr" sz="quarter" idx="10"/>
          </p:nvPr>
        </p:nvSpPr>
        <p:spPr/>
        <p:txBody>
          <a:bodyPr/>
          <a:lstStyle>
            <a:lvl1pPr>
              <a:defRPr/>
            </a:lvl1pPr>
          </a:lstStyle>
          <a:p>
            <a:r>
              <a:rPr lang="en-US" altLang="zh-CN"/>
              <a:t>Footer</a:t>
            </a:r>
          </a:p>
        </p:txBody>
      </p:sp>
    </p:spTree>
    <p:extLst>
      <p:ext uri="{BB962C8B-B14F-4D97-AF65-F5344CB8AC3E}">
        <p14:creationId xmlns:p14="http://schemas.microsoft.com/office/powerpoint/2010/main" val="3105947073"/>
      </p:ext>
    </p:extLst>
  </p:cSld>
  <p:clrMapOvr>
    <a:masterClrMapping/>
  </p:clrMapOvr>
</p:sldLayout>
</file>

<file path=ppt/slideLayouts/slideLayout647.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2389188" y="4800600"/>
            <a:ext cx="7315200" cy="566738"/>
          </a:xfrm>
        </p:spPr>
        <p:txBody>
          <a:bodyPr anchor="b"/>
          <a:lstStyle>
            <a:lvl1pPr algn="l">
              <a:defRPr sz="2000" b="1"/>
            </a:lvl1pPr>
          </a:lstStyle>
          <a:p>
            <a:r>
              <a:rPr lang="zh-CN" altLang="en-US"/>
              <a:t>单击此处编辑母版标题样式</a:t>
            </a:r>
          </a:p>
        </p:txBody>
      </p:sp>
      <p:sp>
        <p:nvSpPr>
          <p:cNvPr id="3" name="图片占位符 2"/>
          <p:cNvSpPr>
            <a:spLocks noGrp="1"/>
          </p:cNvSpPr>
          <p:nvPr>
            <p:ph type="pic" idx="1"/>
          </p:nvPr>
        </p:nvSpPr>
        <p:spPr>
          <a:xfrm>
            <a:off x="2389188"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2389188"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p>
        </p:txBody>
      </p:sp>
      <p:sp>
        <p:nvSpPr>
          <p:cNvPr id="5" name="页脚占位符 4"/>
          <p:cNvSpPr>
            <a:spLocks noGrp="1"/>
          </p:cNvSpPr>
          <p:nvPr>
            <p:ph type="ftr" sz="quarter" idx="10"/>
          </p:nvPr>
        </p:nvSpPr>
        <p:spPr/>
        <p:txBody>
          <a:bodyPr/>
          <a:lstStyle>
            <a:lvl1pPr>
              <a:defRPr/>
            </a:lvl1pPr>
          </a:lstStyle>
          <a:p>
            <a:r>
              <a:rPr lang="en-US" altLang="zh-CN"/>
              <a:t>Footer</a:t>
            </a:r>
          </a:p>
        </p:txBody>
      </p:sp>
    </p:spTree>
    <p:extLst>
      <p:ext uri="{BB962C8B-B14F-4D97-AF65-F5344CB8AC3E}">
        <p14:creationId xmlns:p14="http://schemas.microsoft.com/office/powerpoint/2010/main" val="4249470479"/>
      </p:ext>
    </p:extLst>
  </p:cSld>
  <p:clrMapOvr>
    <a:masterClrMapping/>
  </p:clrMapOvr>
</p:sldLayout>
</file>

<file path=ppt/slideLayouts/slideLayout648.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页脚占位符 3"/>
          <p:cNvSpPr>
            <a:spLocks noGrp="1"/>
          </p:cNvSpPr>
          <p:nvPr>
            <p:ph type="ftr" sz="quarter" idx="10"/>
          </p:nvPr>
        </p:nvSpPr>
        <p:spPr/>
        <p:txBody>
          <a:bodyPr/>
          <a:lstStyle>
            <a:lvl1pPr>
              <a:defRPr/>
            </a:lvl1pPr>
          </a:lstStyle>
          <a:p>
            <a:r>
              <a:rPr lang="en-US" altLang="zh-CN"/>
              <a:t>Footer</a:t>
            </a:r>
          </a:p>
        </p:txBody>
      </p:sp>
    </p:spTree>
    <p:extLst>
      <p:ext uri="{BB962C8B-B14F-4D97-AF65-F5344CB8AC3E}">
        <p14:creationId xmlns:p14="http://schemas.microsoft.com/office/powerpoint/2010/main" val="2026167823"/>
      </p:ext>
    </p:extLst>
  </p:cSld>
  <p:clrMapOvr>
    <a:masterClrMapping/>
  </p:clrMapOvr>
</p:sldLayout>
</file>

<file path=ppt/slideLayouts/slideLayout649.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912225" y="0"/>
            <a:ext cx="2816225" cy="6218238"/>
          </a:xfr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458788" y="0"/>
            <a:ext cx="8301037" cy="6218238"/>
          </a:xfr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页脚占位符 3"/>
          <p:cNvSpPr>
            <a:spLocks noGrp="1"/>
          </p:cNvSpPr>
          <p:nvPr>
            <p:ph type="ftr" sz="quarter" idx="10"/>
          </p:nvPr>
        </p:nvSpPr>
        <p:spPr/>
        <p:txBody>
          <a:bodyPr/>
          <a:lstStyle>
            <a:lvl1pPr>
              <a:defRPr/>
            </a:lvl1pPr>
          </a:lstStyle>
          <a:p>
            <a:r>
              <a:rPr lang="en-US" altLang="zh-CN"/>
              <a:t>Footer</a:t>
            </a:r>
          </a:p>
        </p:txBody>
      </p:sp>
    </p:spTree>
    <p:extLst>
      <p:ext uri="{BB962C8B-B14F-4D97-AF65-F5344CB8AC3E}">
        <p14:creationId xmlns:p14="http://schemas.microsoft.com/office/powerpoint/2010/main" val="2258765538"/>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页脚占位符 3"/>
          <p:cNvSpPr>
            <a:spLocks noGrp="1"/>
          </p:cNvSpPr>
          <p:nvPr>
            <p:ph type="ftr" sz="quarter" idx="10"/>
          </p:nvPr>
        </p:nvSpPr>
        <p:spPr/>
        <p:txBody>
          <a:bodyPr/>
          <a:lstStyle>
            <a:lvl1pPr>
              <a:defRPr/>
            </a:lvl1pPr>
          </a:lstStyle>
          <a:p>
            <a:r>
              <a:rPr lang="en-US" altLang="zh-CN"/>
              <a:t>Policy Deliberative</a:t>
            </a:r>
          </a:p>
        </p:txBody>
      </p:sp>
    </p:spTree>
    <p:extLst>
      <p:ext uri="{BB962C8B-B14F-4D97-AF65-F5344CB8AC3E}">
        <p14:creationId xmlns:p14="http://schemas.microsoft.com/office/powerpoint/2010/main" val="1129328825"/>
      </p:ext>
    </p:extLst>
  </p:cSld>
  <p:clrMapOvr>
    <a:masterClrMapping/>
  </p:clrMapOvr>
</p:sldLayout>
</file>

<file path=ppt/slideLayouts/slideLayout650.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914400" y="2130425"/>
            <a:ext cx="10363200" cy="1470025"/>
          </a:xfrm>
        </p:spPr>
        <p:txBody>
          <a:bodyPr/>
          <a:lstStyle/>
          <a:p>
            <a:r>
              <a:rPr lang="zh-CN" altLang="en-US"/>
              <a:t>单击此处编辑母版标题样式</a:t>
            </a:r>
          </a:p>
        </p:txBody>
      </p:sp>
      <p:sp>
        <p:nvSpPr>
          <p:cNvPr id="3" name="副标题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zh-CN" altLang="en-US"/>
              <a:t>单击此处编辑母版副标题样式</a:t>
            </a:r>
          </a:p>
        </p:txBody>
      </p:sp>
      <p:sp>
        <p:nvSpPr>
          <p:cNvPr id="4" name="页脚占位符 3"/>
          <p:cNvSpPr>
            <a:spLocks noGrp="1"/>
          </p:cNvSpPr>
          <p:nvPr>
            <p:ph type="ftr" sz="quarter" idx="10"/>
          </p:nvPr>
        </p:nvSpPr>
        <p:spPr/>
        <p:txBody>
          <a:bodyPr/>
          <a:lstStyle>
            <a:lvl1pPr>
              <a:defRPr/>
            </a:lvl1pPr>
          </a:lstStyle>
          <a:p>
            <a:r>
              <a:rPr lang="en-US" altLang="zh-CN"/>
              <a:t>Footer</a:t>
            </a:r>
          </a:p>
        </p:txBody>
      </p:sp>
    </p:spTree>
    <p:extLst>
      <p:ext uri="{BB962C8B-B14F-4D97-AF65-F5344CB8AC3E}">
        <p14:creationId xmlns:p14="http://schemas.microsoft.com/office/powerpoint/2010/main" val="1668292226"/>
      </p:ext>
    </p:extLst>
  </p:cSld>
  <p:clrMapOvr>
    <a:masterClrMapping/>
  </p:clrMapOvr>
</p:sldLayout>
</file>

<file path=ppt/slideLayouts/slideLayout651.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页脚占位符 3"/>
          <p:cNvSpPr>
            <a:spLocks noGrp="1"/>
          </p:cNvSpPr>
          <p:nvPr>
            <p:ph type="ftr" sz="quarter" idx="10"/>
          </p:nvPr>
        </p:nvSpPr>
        <p:spPr/>
        <p:txBody>
          <a:bodyPr/>
          <a:lstStyle>
            <a:lvl1pPr>
              <a:defRPr/>
            </a:lvl1pPr>
          </a:lstStyle>
          <a:p>
            <a:r>
              <a:rPr lang="en-US" altLang="zh-CN"/>
              <a:t>Footer</a:t>
            </a:r>
          </a:p>
        </p:txBody>
      </p:sp>
    </p:spTree>
    <p:extLst>
      <p:ext uri="{BB962C8B-B14F-4D97-AF65-F5344CB8AC3E}">
        <p14:creationId xmlns:p14="http://schemas.microsoft.com/office/powerpoint/2010/main" val="1166702039"/>
      </p:ext>
    </p:extLst>
  </p:cSld>
  <p:clrMapOvr>
    <a:masterClrMapping/>
  </p:clrMapOvr>
</p:sldLayout>
</file>

<file path=ppt/slideLayouts/slideLayout652.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963613" y="4406900"/>
            <a:ext cx="10363200" cy="1362075"/>
          </a:xfrm>
        </p:spPr>
        <p:txBody>
          <a:bodyPr anchor="t"/>
          <a:lstStyle>
            <a:lvl1pPr algn="l">
              <a:defRPr sz="4000" b="1" cap="all"/>
            </a:lvl1pPr>
          </a:lstStyle>
          <a:p>
            <a:r>
              <a:rPr lang="zh-CN" altLang="en-US"/>
              <a:t>单击此处编辑母版标题样式</a:t>
            </a:r>
          </a:p>
        </p:txBody>
      </p:sp>
      <p:sp>
        <p:nvSpPr>
          <p:cNvPr id="3" name="文本占位符 2"/>
          <p:cNvSpPr>
            <a:spLocks noGrp="1"/>
          </p:cNvSpPr>
          <p:nvPr>
            <p:ph type="body" idx="1"/>
          </p:nvPr>
        </p:nvSpPr>
        <p:spPr>
          <a:xfrm>
            <a:off x="963613"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CN" altLang="en-US"/>
              <a:t>单击此处编辑母版文本样式</a:t>
            </a:r>
          </a:p>
        </p:txBody>
      </p:sp>
      <p:sp>
        <p:nvSpPr>
          <p:cNvPr id="4" name="页脚占位符 3"/>
          <p:cNvSpPr>
            <a:spLocks noGrp="1"/>
          </p:cNvSpPr>
          <p:nvPr>
            <p:ph type="ftr" sz="quarter" idx="10"/>
          </p:nvPr>
        </p:nvSpPr>
        <p:spPr/>
        <p:txBody>
          <a:bodyPr/>
          <a:lstStyle>
            <a:lvl1pPr>
              <a:defRPr/>
            </a:lvl1pPr>
          </a:lstStyle>
          <a:p>
            <a:r>
              <a:rPr lang="en-US" altLang="zh-CN"/>
              <a:t>Footer</a:t>
            </a:r>
          </a:p>
        </p:txBody>
      </p:sp>
    </p:spTree>
    <p:extLst>
      <p:ext uri="{BB962C8B-B14F-4D97-AF65-F5344CB8AC3E}">
        <p14:creationId xmlns:p14="http://schemas.microsoft.com/office/powerpoint/2010/main" val="187566156"/>
      </p:ext>
    </p:extLst>
  </p:cSld>
  <p:clrMapOvr>
    <a:masterClrMapping/>
  </p:clrMapOvr>
</p:sldLayout>
</file>

<file path=ppt/slideLayouts/slideLayout653.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463550" y="1279525"/>
            <a:ext cx="5556250" cy="493871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6172200" y="1279525"/>
            <a:ext cx="5556250" cy="493871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页脚占位符 4"/>
          <p:cNvSpPr>
            <a:spLocks noGrp="1"/>
          </p:cNvSpPr>
          <p:nvPr>
            <p:ph type="ftr" sz="quarter" idx="10"/>
          </p:nvPr>
        </p:nvSpPr>
        <p:spPr/>
        <p:txBody>
          <a:bodyPr/>
          <a:lstStyle>
            <a:lvl1pPr>
              <a:defRPr/>
            </a:lvl1pPr>
          </a:lstStyle>
          <a:p>
            <a:r>
              <a:rPr lang="en-US" altLang="zh-CN"/>
              <a:t>Footer</a:t>
            </a:r>
          </a:p>
        </p:txBody>
      </p:sp>
    </p:spTree>
    <p:extLst>
      <p:ext uri="{BB962C8B-B14F-4D97-AF65-F5344CB8AC3E}">
        <p14:creationId xmlns:p14="http://schemas.microsoft.com/office/powerpoint/2010/main" val="3377377887"/>
      </p:ext>
    </p:extLst>
  </p:cSld>
  <p:clrMapOvr>
    <a:masterClrMapping/>
  </p:clrMapOvr>
</p:sldLayout>
</file>

<file path=ppt/slideLayouts/slideLayout654.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p:spPr>
        <p:txBody>
          <a:bodyPr/>
          <a:lstStyle>
            <a:lvl1pPr>
              <a:defRPr/>
            </a:lvl1pPr>
          </a:lstStyle>
          <a:p>
            <a:r>
              <a:rPr lang="zh-CN" altLang="en-US"/>
              <a:t>单击此处编辑母版标题样式</a:t>
            </a:r>
          </a:p>
        </p:txBody>
      </p:sp>
      <p:sp>
        <p:nvSpPr>
          <p:cNvPr id="3" name="文本占位符 2"/>
          <p:cNvSpPr>
            <a:spLocks noGrp="1"/>
          </p:cNvSpPr>
          <p:nvPr>
            <p:ph type="body" idx="1"/>
          </p:nvPr>
        </p:nvSpPr>
        <p:spPr>
          <a:xfrm>
            <a:off x="609600" y="1535113"/>
            <a:ext cx="53863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609600" y="2174875"/>
            <a:ext cx="53863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6192838" y="1535113"/>
            <a:ext cx="5389562"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6192838" y="2174875"/>
            <a:ext cx="5389562"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页脚占位符 6"/>
          <p:cNvSpPr>
            <a:spLocks noGrp="1"/>
          </p:cNvSpPr>
          <p:nvPr>
            <p:ph type="ftr" sz="quarter" idx="10"/>
          </p:nvPr>
        </p:nvSpPr>
        <p:spPr/>
        <p:txBody>
          <a:bodyPr/>
          <a:lstStyle>
            <a:lvl1pPr>
              <a:defRPr/>
            </a:lvl1pPr>
          </a:lstStyle>
          <a:p>
            <a:r>
              <a:rPr lang="en-US" altLang="zh-CN"/>
              <a:t>Footer</a:t>
            </a:r>
          </a:p>
        </p:txBody>
      </p:sp>
    </p:spTree>
    <p:extLst>
      <p:ext uri="{BB962C8B-B14F-4D97-AF65-F5344CB8AC3E}">
        <p14:creationId xmlns:p14="http://schemas.microsoft.com/office/powerpoint/2010/main" val="1011267359"/>
      </p:ext>
    </p:extLst>
  </p:cSld>
  <p:clrMapOvr>
    <a:masterClrMapping/>
  </p:clrMapOvr>
</p:sldLayout>
</file>

<file path=ppt/slideLayouts/slideLayout655.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页脚占位符 2"/>
          <p:cNvSpPr>
            <a:spLocks noGrp="1"/>
          </p:cNvSpPr>
          <p:nvPr>
            <p:ph type="ftr" sz="quarter" idx="10"/>
          </p:nvPr>
        </p:nvSpPr>
        <p:spPr/>
        <p:txBody>
          <a:bodyPr/>
          <a:lstStyle>
            <a:lvl1pPr>
              <a:defRPr/>
            </a:lvl1pPr>
          </a:lstStyle>
          <a:p>
            <a:r>
              <a:rPr lang="en-US" altLang="zh-CN"/>
              <a:t>Footer</a:t>
            </a:r>
          </a:p>
        </p:txBody>
      </p:sp>
    </p:spTree>
    <p:extLst>
      <p:ext uri="{BB962C8B-B14F-4D97-AF65-F5344CB8AC3E}">
        <p14:creationId xmlns:p14="http://schemas.microsoft.com/office/powerpoint/2010/main" val="3293769533"/>
      </p:ext>
    </p:extLst>
  </p:cSld>
  <p:clrMapOvr>
    <a:masterClrMapping/>
  </p:clrMapOvr>
</p:sldLayout>
</file>

<file path=ppt/slideLayouts/slideLayout656.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页脚占位符 1"/>
          <p:cNvSpPr>
            <a:spLocks noGrp="1"/>
          </p:cNvSpPr>
          <p:nvPr>
            <p:ph type="ftr" sz="quarter" idx="10"/>
          </p:nvPr>
        </p:nvSpPr>
        <p:spPr/>
        <p:txBody>
          <a:bodyPr/>
          <a:lstStyle>
            <a:lvl1pPr>
              <a:defRPr/>
            </a:lvl1pPr>
          </a:lstStyle>
          <a:p>
            <a:r>
              <a:rPr lang="en-US" altLang="zh-CN"/>
              <a:t>Footer</a:t>
            </a:r>
          </a:p>
        </p:txBody>
      </p:sp>
    </p:spTree>
    <p:extLst>
      <p:ext uri="{BB962C8B-B14F-4D97-AF65-F5344CB8AC3E}">
        <p14:creationId xmlns:p14="http://schemas.microsoft.com/office/powerpoint/2010/main" val="4151491788"/>
      </p:ext>
    </p:extLst>
  </p:cSld>
  <p:clrMapOvr>
    <a:masterClrMapping/>
  </p:clrMapOvr>
</p:sldLayout>
</file>

<file path=ppt/slideLayouts/slideLayout657.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609600" y="273050"/>
            <a:ext cx="4011613" cy="1162050"/>
          </a:xfrm>
        </p:spPr>
        <p:txBody>
          <a:bodyPr anchor="b"/>
          <a:lstStyle>
            <a:lvl1pPr algn="l">
              <a:defRPr sz="2000" b="1"/>
            </a:lvl1pPr>
          </a:lstStyle>
          <a:p>
            <a:r>
              <a:rPr lang="zh-CN" altLang="en-US"/>
              <a:t>单击此处编辑母版标题样式</a:t>
            </a:r>
          </a:p>
        </p:txBody>
      </p:sp>
      <p:sp>
        <p:nvSpPr>
          <p:cNvPr id="3" name="内容占位符 2"/>
          <p:cNvSpPr>
            <a:spLocks noGrp="1"/>
          </p:cNvSpPr>
          <p:nvPr>
            <p:ph idx="1"/>
          </p:nvPr>
        </p:nvSpPr>
        <p:spPr>
          <a:xfrm>
            <a:off x="4767263" y="273050"/>
            <a:ext cx="681513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609600" y="1435100"/>
            <a:ext cx="40116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p>
        </p:txBody>
      </p:sp>
      <p:sp>
        <p:nvSpPr>
          <p:cNvPr id="5" name="页脚占位符 4"/>
          <p:cNvSpPr>
            <a:spLocks noGrp="1"/>
          </p:cNvSpPr>
          <p:nvPr>
            <p:ph type="ftr" sz="quarter" idx="10"/>
          </p:nvPr>
        </p:nvSpPr>
        <p:spPr/>
        <p:txBody>
          <a:bodyPr/>
          <a:lstStyle>
            <a:lvl1pPr>
              <a:defRPr/>
            </a:lvl1pPr>
          </a:lstStyle>
          <a:p>
            <a:r>
              <a:rPr lang="en-US" altLang="zh-CN"/>
              <a:t>Footer</a:t>
            </a:r>
          </a:p>
        </p:txBody>
      </p:sp>
    </p:spTree>
    <p:extLst>
      <p:ext uri="{BB962C8B-B14F-4D97-AF65-F5344CB8AC3E}">
        <p14:creationId xmlns:p14="http://schemas.microsoft.com/office/powerpoint/2010/main" val="3287911816"/>
      </p:ext>
    </p:extLst>
  </p:cSld>
  <p:clrMapOvr>
    <a:masterClrMapping/>
  </p:clrMapOvr>
</p:sldLayout>
</file>

<file path=ppt/slideLayouts/slideLayout658.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2389188" y="4800600"/>
            <a:ext cx="7315200" cy="566738"/>
          </a:xfrm>
        </p:spPr>
        <p:txBody>
          <a:bodyPr anchor="b"/>
          <a:lstStyle>
            <a:lvl1pPr algn="l">
              <a:defRPr sz="2000" b="1"/>
            </a:lvl1pPr>
          </a:lstStyle>
          <a:p>
            <a:r>
              <a:rPr lang="zh-CN" altLang="en-US"/>
              <a:t>单击此处编辑母版标题样式</a:t>
            </a:r>
          </a:p>
        </p:txBody>
      </p:sp>
      <p:sp>
        <p:nvSpPr>
          <p:cNvPr id="3" name="图片占位符 2"/>
          <p:cNvSpPr>
            <a:spLocks noGrp="1"/>
          </p:cNvSpPr>
          <p:nvPr>
            <p:ph type="pic" idx="1"/>
          </p:nvPr>
        </p:nvSpPr>
        <p:spPr>
          <a:xfrm>
            <a:off x="2389188"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2389188"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p>
        </p:txBody>
      </p:sp>
      <p:sp>
        <p:nvSpPr>
          <p:cNvPr id="5" name="页脚占位符 4"/>
          <p:cNvSpPr>
            <a:spLocks noGrp="1"/>
          </p:cNvSpPr>
          <p:nvPr>
            <p:ph type="ftr" sz="quarter" idx="10"/>
          </p:nvPr>
        </p:nvSpPr>
        <p:spPr/>
        <p:txBody>
          <a:bodyPr/>
          <a:lstStyle>
            <a:lvl1pPr>
              <a:defRPr/>
            </a:lvl1pPr>
          </a:lstStyle>
          <a:p>
            <a:r>
              <a:rPr lang="en-US" altLang="zh-CN"/>
              <a:t>Footer</a:t>
            </a:r>
          </a:p>
        </p:txBody>
      </p:sp>
    </p:spTree>
    <p:extLst>
      <p:ext uri="{BB962C8B-B14F-4D97-AF65-F5344CB8AC3E}">
        <p14:creationId xmlns:p14="http://schemas.microsoft.com/office/powerpoint/2010/main" val="2972395211"/>
      </p:ext>
    </p:extLst>
  </p:cSld>
  <p:clrMapOvr>
    <a:masterClrMapping/>
  </p:clrMapOvr>
</p:sldLayout>
</file>

<file path=ppt/slideLayouts/slideLayout659.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页脚占位符 3"/>
          <p:cNvSpPr>
            <a:spLocks noGrp="1"/>
          </p:cNvSpPr>
          <p:nvPr>
            <p:ph type="ftr" sz="quarter" idx="10"/>
          </p:nvPr>
        </p:nvSpPr>
        <p:spPr/>
        <p:txBody>
          <a:bodyPr/>
          <a:lstStyle>
            <a:lvl1pPr>
              <a:defRPr/>
            </a:lvl1pPr>
          </a:lstStyle>
          <a:p>
            <a:r>
              <a:rPr lang="en-US" altLang="zh-CN"/>
              <a:t>Footer</a:t>
            </a:r>
          </a:p>
        </p:txBody>
      </p:sp>
    </p:spTree>
    <p:extLst>
      <p:ext uri="{BB962C8B-B14F-4D97-AF65-F5344CB8AC3E}">
        <p14:creationId xmlns:p14="http://schemas.microsoft.com/office/powerpoint/2010/main" val="2432228947"/>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839200" y="152400"/>
            <a:ext cx="2743200" cy="5973763"/>
          </a:xfr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609600" y="152400"/>
            <a:ext cx="8077200" cy="5973763"/>
          </a:xfr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页脚占位符 3"/>
          <p:cNvSpPr>
            <a:spLocks noGrp="1"/>
          </p:cNvSpPr>
          <p:nvPr>
            <p:ph type="ftr" sz="quarter" idx="10"/>
          </p:nvPr>
        </p:nvSpPr>
        <p:spPr/>
        <p:txBody>
          <a:bodyPr/>
          <a:lstStyle>
            <a:lvl1pPr>
              <a:defRPr/>
            </a:lvl1pPr>
          </a:lstStyle>
          <a:p>
            <a:r>
              <a:rPr lang="en-US" altLang="zh-CN"/>
              <a:t>Policy Deliberative</a:t>
            </a:r>
          </a:p>
        </p:txBody>
      </p:sp>
    </p:spTree>
    <p:extLst>
      <p:ext uri="{BB962C8B-B14F-4D97-AF65-F5344CB8AC3E}">
        <p14:creationId xmlns:p14="http://schemas.microsoft.com/office/powerpoint/2010/main" val="3301795631"/>
      </p:ext>
    </p:extLst>
  </p:cSld>
  <p:clrMapOvr>
    <a:masterClrMapping/>
  </p:clrMapOvr>
</p:sldLayout>
</file>

<file path=ppt/slideLayouts/slideLayout660.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912225" y="0"/>
            <a:ext cx="2816225" cy="6218238"/>
          </a:xfr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458788" y="0"/>
            <a:ext cx="8301037" cy="6218238"/>
          </a:xfr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页脚占位符 3"/>
          <p:cNvSpPr>
            <a:spLocks noGrp="1"/>
          </p:cNvSpPr>
          <p:nvPr>
            <p:ph type="ftr" sz="quarter" idx="10"/>
          </p:nvPr>
        </p:nvSpPr>
        <p:spPr/>
        <p:txBody>
          <a:bodyPr/>
          <a:lstStyle>
            <a:lvl1pPr>
              <a:defRPr/>
            </a:lvl1pPr>
          </a:lstStyle>
          <a:p>
            <a:r>
              <a:rPr lang="en-US" altLang="zh-CN"/>
              <a:t>Footer</a:t>
            </a:r>
          </a:p>
        </p:txBody>
      </p:sp>
    </p:spTree>
    <p:extLst>
      <p:ext uri="{BB962C8B-B14F-4D97-AF65-F5344CB8AC3E}">
        <p14:creationId xmlns:p14="http://schemas.microsoft.com/office/powerpoint/2010/main" val="1340357561"/>
      </p:ext>
    </p:extLst>
  </p:cSld>
  <p:clrMapOvr>
    <a:masterClrMapping/>
  </p:clrMapOvr>
</p:sldLayout>
</file>

<file path=ppt/slideLayouts/slideLayout66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914400" y="2130425"/>
            <a:ext cx="10363200" cy="1470025"/>
          </a:xfrm>
        </p:spPr>
        <p:txBody>
          <a:bodyPr/>
          <a:lstStyle/>
          <a:p>
            <a:r>
              <a:rPr lang="zh-CN" altLang="en-US"/>
              <a:t>单击此处编辑母版标题样式</a:t>
            </a:r>
          </a:p>
        </p:txBody>
      </p:sp>
      <p:sp>
        <p:nvSpPr>
          <p:cNvPr id="3" name="副标题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zh-CN" altLang="en-US"/>
              <a:t>单击此处编辑母版副标题样式</a:t>
            </a:r>
          </a:p>
        </p:txBody>
      </p:sp>
      <p:sp>
        <p:nvSpPr>
          <p:cNvPr id="4" name="页脚占位符 3"/>
          <p:cNvSpPr>
            <a:spLocks noGrp="1"/>
          </p:cNvSpPr>
          <p:nvPr>
            <p:ph type="ftr" sz="quarter" idx="10"/>
          </p:nvPr>
        </p:nvSpPr>
        <p:spPr/>
        <p:txBody>
          <a:bodyPr/>
          <a:lstStyle>
            <a:lvl1pPr>
              <a:defRPr/>
            </a:lvl1pPr>
          </a:lstStyle>
          <a:p>
            <a:r>
              <a:rPr lang="en-US" altLang="zh-CN"/>
              <a:t>Footer</a:t>
            </a:r>
          </a:p>
        </p:txBody>
      </p:sp>
    </p:spTree>
    <p:extLst>
      <p:ext uri="{BB962C8B-B14F-4D97-AF65-F5344CB8AC3E}">
        <p14:creationId xmlns:p14="http://schemas.microsoft.com/office/powerpoint/2010/main" val="2940470253"/>
      </p:ext>
    </p:extLst>
  </p:cSld>
  <p:clrMapOvr>
    <a:masterClrMapping/>
  </p:clrMapOvr>
</p:sldLayout>
</file>

<file path=ppt/slideLayouts/slideLayout66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页脚占位符 3"/>
          <p:cNvSpPr>
            <a:spLocks noGrp="1"/>
          </p:cNvSpPr>
          <p:nvPr>
            <p:ph type="ftr" sz="quarter" idx="10"/>
          </p:nvPr>
        </p:nvSpPr>
        <p:spPr/>
        <p:txBody>
          <a:bodyPr/>
          <a:lstStyle>
            <a:lvl1pPr>
              <a:defRPr/>
            </a:lvl1pPr>
          </a:lstStyle>
          <a:p>
            <a:r>
              <a:rPr lang="en-US" altLang="zh-CN"/>
              <a:t>Footer</a:t>
            </a:r>
          </a:p>
        </p:txBody>
      </p:sp>
    </p:spTree>
    <p:extLst>
      <p:ext uri="{BB962C8B-B14F-4D97-AF65-F5344CB8AC3E}">
        <p14:creationId xmlns:p14="http://schemas.microsoft.com/office/powerpoint/2010/main" val="3192690593"/>
      </p:ext>
    </p:extLst>
  </p:cSld>
  <p:clrMapOvr>
    <a:masterClrMapping/>
  </p:clrMapOvr>
</p:sldLayout>
</file>

<file path=ppt/slideLayouts/slideLayout66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963613" y="4406900"/>
            <a:ext cx="10363200" cy="1362075"/>
          </a:xfrm>
        </p:spPr>
        <p:txBody>
          <a:bodyPr anchor="t"/>
          <a:lstStyle>
            <a:lvl1pPr algn="l">
              <a:defRPr sz="4000" b="1" cap="all"/>
            </a:lvl1pPr>
          </a:lstStyle>
          <a:p>
            <a:r>
              <a:rPr lang="zh-CN" altLang="en-US"/>
              <a:t>单击此处编辑母版标题样式</a:t>
            </a:r>
          </a:p>
        </p:txBody>
      </p:sp>
      <p:sp>
        <p:nvSpPr>
          <p:cNvPr id="3" name="文本占位符 2"/>
          <p:cNvSpPr>
            <a:spLocks noGrp="1"/>
          </p:cNvSpPr>
          <p:nvPr>
            <p:ph type="body" idx="1"/>
          </p:nvPr>
        </p:nvSpPr>
        <p:spPr>
          <a:xfrm>
            <a:off x="963613"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CN" altLang="en-US"/>
              <a:t>单击此处编辑母版文本样式</a:t>
            </a:r>
          </a:p>
        </p:txBody>
      </p:sp>
      <p:sp>
        <p:nvSpPr>
          <p:cNvPr id="4" name="页脚占位符 3"/>
          <p:cNvSpPr>
            <a:spLocks noGrp="1"/>
          </p:cNvSpPr>
          <p:nvPr>
            <p:ph type="ftr" sz="quarter" idx="10"/>
          </p:nvPr>
        </p:nvSpPr>
        <p:spPr/>
        <p:txBody>
          <a:bodyPr/>
          <a:lstStyle>
            <a:lvl1pPr>
              <a:defRPr/>
            </a:lvl1pPr>
          </a:lstStyle>
          <a:p>
            <a:r>
              <a:rPr lang="en-US" altLang="zh-CN"/>
              <a:t>Footer</a:t>
            </a:r>
          </a:p>
        </p:txBody>
      </p:sp>
    </p:spTree>
    <p:extLst>
      <p:ext uri="{BB962C8B-B14F-4D97-AF65-F5344CB8AC3E}">
        <p14:creationId xmlns:p14="http://schemas.microsoft.com/office/powerpoint/2010/main" val="628301672"/>
      </p:ext>
    </p:extLst>
  </p:cSld>
  <p:clrMapOvr>
    <a:masterClrMapping/>
  </p:clrMapOvr>
</p:sldLayout>
</file>

<file path=ppt/slideLayouts/slideLayout66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463550" y="1279525"/>
            <a:ext cx="5556250" cy="493871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6172200" y="1279525"/>
            <a:ext cx="5556250" cy="493871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页脚占位符 4"/>
          <p:cNvSpPr>
            <a:spLocks noGrp="1"/>
          </p:cNvSpPr>
          <p:nvPr>
            <p:ph type="ftr" sz="quarter" idx="10"/>
          </p:nvPr>
        </p:nvSpPr>
        <p:spPr/>
        <p:txBody>
          <a:bodyPr/>
          <a:lstStyle>
            <a:lvl1pPr>
              <a:defRPr/>
            </a:lvl1pPr>
          </a:lstStyle>
          <a:p>
            <a:r>
              <a:rPr lang="en-US" altLang="zh-CN"/>
              <a:t>Footer</a:t>
            </a:r>
          </a:p>
        </p:txBody>
      </p:sp>
    </p:spTree>
    <p:extLst>
      <p:ext uri="{BB962C8B-B14F-4D97-AF65-F5344CB8AC3E}">
        <p14:creationId xmlns:p14="http://schemas.microsoft.com/office/powerpoint/2010/main" val="3577285003"/>
      </p:ext>
    </p:extLst>
  </p:cSld>
  <p:clrMapOvr>
    <a:masterClrMapping/>
  </p:clrMapOvr>
</p:sldLayout>
</file>

<file path=ppt/slideLayouts/slideLayout66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p:spPr>
        <p:txBody>
          <a:bodyPr/>
          <a:lstStyle>
            <a:lvl1pPr>
              <a:defRPr/>
            </a:lvl1pPr>
          </a:lstStyle>
          <a:p>
            <a:r>
              <a:rPr lang="zh-CN" altLang="en-US"/>
              <a:t>单击此处编辑母版标题样式</a:t>
            </a:r>
          </a:p>
        </p:txBody>
      </p:sp>
      <p:sp>
        <p:nvSpPr>
          <p:cNvPr id="3" name="文本占位符 2"/>
          <p:cNvSpPr>
            <a:spLocks noGrp="1"/>
          </p:cNvSpPr>
          <p:nvPr>
            <p:ph type="body" idx="1"/>
          </p:nvPr>
        </p:nvSpPr>
        <p:spPr>
          <a:xfrm>
            <a:off x="609600" y="1535113"/>
            <a:ext cx="53863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609600" y="2174875"/>
            <a:ext cx="53863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6192838" y="1535113"/>
            <a:ext cx="5389562"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6192838" y="2174875"/>
            <a:ext cx="5389562"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页脚占位符 6"/>
          <p:cNvSpPr>
            <a:spLocks noGrp="1"/>
          </p:cNvSpPr>
          <p:nvPr>
            <p:ph type="ftr" sz="quarter" idx="10"/>
          </p:nvPr>
        </p:nvSpPr>
        <p:spPr/>
        <p:txBody>
          <a:bodyPr/>
          <a:lstStyle>
            <a:lvl1pPr>
              <a:defRPr/>
            </a:lvl1pPr>
          </a:lstStyle>
          <a:p>
            <a:r>
              <a:rPr lang="en-US" altLang="zh-CN"/>
              <a:t>Footer</a:t>
            </a:r>
          </a:p>
        </p:txBody>
      </p:sp>
    </p:spTree>
    <p:extLst>
      <p:ext uri="{BB962C8B-B14F-4D97-AF65-F5344CB8AC3E}">
        <p14:creationId xmlns:p14="http://schemas.microsoft.com/office/powerpoint/2010/main" val="3288759828"/>
      </p:ext>
    </p:extLst>
  </p:cSld>
  <p:clrMapOvr>
    <a:masterClrMapping/>
  </p:clrMapOvr>
</p:sldLayout>
</file>

<file path=ppt/slideLayouts/slideLayout66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页脚占位符 2"/>
          <p:cNvSpPr>
            <a:spLocks noGrp="1"/>
          </p:cNvSpPr>
          <p:nvPr>
            <p:ph type="ftr" sz="quarter" idx="10"/>
          </p:nvPr>
        </p:nvSpPr>
        <p:spPr/>
        <p:txBody>
          <a:bodyPr/>
          <a:lstStyle>
            <a:lvl1pPr>
              <a:defRPr/>
            </a:lvl1pPr>
          </a:lstStyle>
          <a:p>
            <a:r>
              <a:rPr lang="en-US" altLang="zh-CN"/>
              <a:t>Footer</a:t>
            </a:r>
          </a:p>
        </p:txBody>
      </p:sp>
    </p:spTree>
    <p:extLst>
      <p:ext uri="{BB962C8B-B14F-4D97-AF65-F5344CB8AC3E}">
        <p14:creationId xmlns:p14="http://schemas.microsoft.com/office/powerpoint/2010/main" val="3706000893"/>
      </p:ext>
    </p:extLst>
  </p:cSld>
  <p:clrMapOvr>
    <a:masterClrMapping/>
  </p:clrMapOvr>
</p:sldLayout>
</file>

<file path=ppt/slideLayouts/slideLayout66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页脚占位符 1"/>
          <p:cNvSpPr>
            <a:spLocks noGrp="1"/>
          </p:cNvSpPr>
          <p:nvPr>
            <p:ph type="ftr" sz="quarter" idx="10"/>
          </p:nvPr>
        </p:nvSpPr>
        <p:spPr/>
        <p:txBody>
          <a:bodyPr/>
          <a:lstStyle>
            <a:lvl1pPr>
              <a:defRPr/>
            </a:lvl1pPr>
          </a:lstStyle>
          <a:p>
            <a:r>
              <a:rPr lang="en-US" altLang="zh-CN"/>
              <a:t>Footer</a:t>
            </a:r>
          </a:p>
        </p:txBody>
      </p:sp>
    </p:spTree>
    <p:extLst>
      <p:ext uri="{BB962C8B-B14F-4D97-AF65-F5344CB8AC3E}">
        <p14:creationId xmlns:p14="http://schemas.microsoft.com/office/powerpoint/2010/main" val="1593812588"/>
      </p:ext>
    </p:extLst>
  </p:cSld>
  <p:clrMapOvr>
    <a:masterClrMapping/>
  </p:clrMapOvr>
</p:sldLayout>
</file>

<file path=ppt/slideLayouts/slideLayout66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609600" y="273050"/>
            <a:ext cx="4011613" cy="1162050"/>
          </a:xfrm>
        </p:spPr>
        <p:txBody>
          <a:bodyPr anchor="b"/>
          <a:lstStyle>
            <a:lvl1pPr algn="l">
              <a:defRPr sz="2000" b="1"/>
            </a:lvl1pPr>
          </a:lstStyle>
          <a:p>
            <a:r>
              <a:rPr lang="zh-CN" altLang="en-US"/>
              <a:t>单击此处编辑母版标题样式</a:t>
            </a:r>
          </a:p>
        </p:txBody>
      </p:sp>
      <p:sp>
        <p:nvSpPr>
          <p:cNvPr id="3" name="内容占位符 2"/>
          <p:cNvSpPr>
            <a:spLocks noGrp="1"/>
          </p:cNvSpPr>
          <p:nvPr>
            <p:ph idx="1"/>
          </p:nvPr>
        </p:nvSpPr>
        <p:spPr>
          <a:xfrm>
            <a:off x="4767263" y="273050"/>
            <a:ext cx="681513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609600" y="1435100"/>
            <a:ext cx="40116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p>
        </p:txBody>
      </p:sp>
      <p:sp>
        <p:nvSpPr>
          <p:cNvPr id="5" name="页脚占位符 4"/>
          <p:cNvSpPr>
            <a:spLocks noGrp="1"/>
          </p:cNvSpPr>
          <p:nvPr>
            <p:ph type="ftr" sz="quarter" idx="10"/>
          </p:nvPr>
        </p:nvSpPr>
        <p:spPr/>
        <p:txBody>
          <a:bodyPr/>
          <a:lstStyle>
            <a:lvl1pPr>
              <a:defRPr/>
            </a:lvl1pPr>
          </a:lstStyle>
          <a:p>
            <a:r>
              <a:rPr lang="en-US" altLang="zh-CN"/>
              <a:t>Footer</a:t>
            </a:r>
          </a:p>
        </p:txBody>
      </p:sp>
    </p:spTree>
    <p:extLst>
      <p:ext uri="{BB962C8B-B14F-4D97-AF65-F5344CB8AC3E}">
        <p14:creationId xmlns:p14="http://schemas.microsoft.com/office/powerpoint/2010/main" val="2474468001"/>
      </p:ext>
    </p:extLst>
  </p:cSld>
  <p:clrMapOvr>
    <a:masterClrMapping/>
  </p:clrMapOvr>
</p:sldLayout>
</file>

<file path=ppt/slideLayouts/slideLayout66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2389188" y="4800600"/>
            <a:ext cx="7315200" cy="566738"/>
          </a:xfrm>
        </p:spPr>
        <p:txBody>
          <a:bodyPr anchor="b"/>
          <a:lstStyle>
            <a:lvl1pPr algn="l">
              <a:defRPr sz="2000" b="1"/>
            </a:lvl1pPr>
          </a:lstStyle>
          <a:p>
            <a:r>
              <a:rPr lang="zh-CN" altLang="en-US"/>
              <a:t>单击此处编辑母版标题样式</a:t>
            </a:r>
          </a:p>
        </p:txBody>
      </p:sp>
      <p:sp>
        <p:nvSpPr>
          <p:cNvPr id="3" name="图片占位符 2"/>
          <p:cNvSpPr>
            <a:spLocks noGrp="1"/>
          </p:cNvSpPr>
          <p:nvPr>
            <p:ph type="pic" idx="1"/>
          </p:nvPr>
        </p:nvSpPr>
        <p:spPr>
          <a:xfrm>
            <a:off x="2389188"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2389188"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p>
        </p:txBody>
      </p:sp>
      <p:sp>
        <p:nvSpPr>
          <p:cNvPr id="5" name="页脚占位符 4"/>
          <p:cNvSpPr>
            <a:spLocks noGrp="1"/>
          </p:cNvSpPr>
          <p:nvPr>
            <p:ph type="ftr" sz="quarter" idx="10"/>
          </p:nvPr>
        </p:nvSpPr>
        <p:spPr/>
        <p:txBody>
          <a:bodyPr/>
          <a:lstStyle>
            <a:lvl1pPr>
              <a:defRPr/>
            </a:lvl1pPr>
          </a:lstStyle>
          <a:p>
            <a:r>
              <a:rPr lang="en-US" altLang="zh-CN"/>
              <a:t>Footer</a:t>
            </a:r>
          </a:p>
        </p:txBody>
      </p:sp>
    </p:spTree>
    <p:extLst>
      <p:ext uri="{BB962C8B-B14F-4D97-AF65-F5344CB8AC3E}">
        <p14:creationId xmlns:p14="http://schemas.microsoft.com/office/powerpoint/2010/main" val="40568595"/>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914400" y="2130425"/>
            <a:ext cx="10363200" cy="1470025"/>
          </a:xfrm>
        </p:spPr>
        <p:txBody>
          <a:bodyPr/>
          <a:lstStyle/>
          <a:p>
            <a:r>
              <a:rPr lang="zh-CN" altLang="en-US"/>
              <a:t>单击此处编辑母版标题样式</a:t>
            </a:r>
          </a:p>
        </p:txBody>
      </p:sp>
      <p:sp>
        <p:nvSpPr>
          <p:cNvPr id="3" name="副标题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zh-CN" altLang="en-US"/>
              <a:t>单击此处编辑母版副标题样式</a:t>
            </a:r>
          </a:p>
        </p:txBody>
      </p:sp>
    </p:spTree>
    <p:extLst>
      <p:ext uri="{BB962C8B-B14F-4D97-AF65-F5344CB8AC3E}">
        <p14:creationId xmlns:p14="http://schemas.microsoft.com/office/powerpoint/2010/main" val="2875653444"/>
      </p:ext>
    </p:extLst>
  </p:cSld>
  <p:clrMapOvr>
    <a:masterClrMapping/>
  </p:clrMapOvr>
</p:sldLayout>
</file>

<file path=ppt/slideLayouts/slideLayout67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页脚占位符 3"/>
          <p:cNvSpPr>
            <a:spLocks noGrp="1"/>
          </p:cNvSpPr>
          <p:nvPr>
            <p:ph type="ftr" sz="quarter" idx="10"/>
          </p:nvPr>
        </p:nvSpPr>
        <p:spPr/>
        <p:txBody>
          <a:bodyPr/>
          <a:lstStyle>
            <a:lvl1pPr>
              <a:defRPr/>
            </a:lvl1pPr>
          </a:lstStyle>
          <a:p>
            <a:r>
              <a:rPr lang="en-US" altLang="zh-CN"/>
              <a:t>Footer</a:t>
            </a:r>
          </a:p>
        </p:txBody>
      </p:sp>
    </p:spTree>
    <p:extLst>
      <p:ext uri="{BB962C8B-B14F-4D97-AF65-F5344CB8AC3E}">
        <p14:creationId xmlns:p14="http://schemas.microsoft.com/office/powerpoint/2010/main" val="1623710135"/>
      </p:ext>
    </p:extLst>
  </p:cSld>
  <p:clrMapOvr>
    <a:masterClrMapping/>
  </p:clrMapOvr>
</p:sldLayout>
</file>

<file path=ppt/slideLayouts/slideLayout671.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912225" y="0"/>
            <a:ext cx="2816225" cy="6218238"/>
          </a:xfr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458788" y="0"/>
            <a:ext cx="8301037" cy="6218238"/>
          </a:xfr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页脚占位符 3"/>
          <p:cNvSpPr>
            <a:spLocks noGrp="1"/>
          </p:cNvSpPr>
          <p:nvPr>
            <p:ph type="ftr" sz="quarter" idx="10"/>
          </p:nvPr>
        </p:nvSpPr>
        <p:spPr/>
        <p:txBody>
          <a:bodyPr/>
          <a:lstStyle>
            <a:lvl1pPr>
              <a:defRPr/>
            </a:lvl1pPr>
          </a:lstStyle>
          <a:p>
            <a:r>
              <a:rPr lang="en-US" altLang="zh-CN"/>
              <a:t>Footer</a:t>
            </a:r>
          </a:p>
        </p:txBody>
      </p:sp>
    </p:spTree>
    <p:extLst>
      <p:ext uri="{BB962C8B-B14F-4D97-AF65-F5344CB8AC3E}">
        <p14:creationId xmlns:p14="http://schemas.microsoft.com/office/powerpoint/2010/main" val="1400638264"/>
      </p:ext>
    </p:extLst>
  </p:cSld>
  <p:clrMapOvr>
    <a:masterClrMapping/>
  </p:clrMapOvr>
</p:sldLayout>
</file>

<file path=ppt/slideLayouts/slideLayout672.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914400" y="2130425"/>
            <a:ext cx="10363200" cy="1470025"/>
          </a:xfrm>
        </p:spPr>
        <p:txBody>
          <a:bodyPr/>
          <a:lstStyle/>
          <a:p>
            <a:r>
              <a:rPr lang="zh-CN" altLang="en-US"/>
              <a:t>单击此处编辑母版标题样式</a:t>
            </a:r>
          </a:p>
        </p:txBody>
      </p:sp>
      <p:sp>
        <p:nvSpPr>
          <p:cNvPr id="3" name="副标题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zh-CN" altLang="en-US"/>
              <a:t>单击此处编辑母版副标题样式</a:t>
            </a:r>
          </a:p>
        </p:txBody>
      </p:sp>
      <p:sp>
        <p:nvSpPr>
          <p:cNvPr id="4" name="页脚占位符 3"/>
          <p:cNvSpPr>
            <a:spLocks noGrp="1"/>
          </p:cNvSpPr>
          <p:nvPr>
            <p:ph type="ftr" sz="quarter" idx="10"/>
          </p:nvPr>
        </p:nvSpPr>
        <p:spPr/>
        <p:txBody>
          <a:bodyPr/>
          <a:lstStyle>
            <a:lvl1pPr>
              <a:defRPr/>
            </a:lvl1pPr>
          </a:lstStyle>
          <a:p>
            <a:r>
              <a:rPr lang="en-US" altLang="zh-CN"/>
              <a:t>Footer</a:t>
            </a:r>
          </a:p>
        </p:txBody>
      </p:sp>
    </p:spTree>
    <p:extLst>
      <p:ext uri="{BB962C8B-B14F-4D97-AF65-F5344CB8AC3E}">
        <p14:creationId xmlns:p14="http://schemas.microsoft.com/office/powerpoint/2010/main" val="3079623725"/>
      </p:ext>
    </p:extLst>
  </p:cSld>
  <p:clrMapOvr>
    <a:masterClrMapping/>
  </p:clrMapOvr>
</p:sldLayout>
</file>

<file path=ppt/slideLayouts/slideLayout673.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页脚占位符 3"/>
          <p:cNvSpPr>
            <a:spLocks noGrp="1"/>
          </p:cNvSpPr>
          <p:nvPr>
            <p:ph type="ftr" sz="quarter" idx="10"/>
          </p:nvPr>
        </p:nvSpPr>
        <p:spPr/>
        <p:txBody>
          <a:bodyPr/>
          <a:lstStyle>
            <a:lvl1pPr>
              <a:defRPr/>
            </a:lvl1pPr>
          </a:lstStyle>
          <a:p>
            <a:r>
              <a:rPr lang="en-US" altLang="zh-CN"/>
              <a:t>Footer</a:t>
            </a:r>
          </a:p>
        </p:txBody>
      </p:sp>
    </p:spTree>
    <p:extLst>
      <p:ext uri="{BB962C8B-B14F-4D97-AF65-F5344CB8AC3E}">
        <p14:creationId xmlns:p14="http://schemas.microsoft.com/office/powerpoint/2010/main" val="1599413998"/>
      </p:ext>
    </p:extLst>
  </p:cSld>
  <p:clrMapOvr>
    <a:masterClrMapping/>
  </p:clrMapOvr>
</p:sldLayout>
</file>

<file path=ppt/slideLayouts/slideLayout674.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963613" y="4406900"/>
            <a:ext cx="10363200" cy="1362075"/>
          </a:xfrm>
        </p:spPr>
        <p:txBody>
          <a:bodyPr anchor="t"/>
          <a:lstStyle>
            <a:lvl1pPr algn="l">
              <a:defRPr sz="4000" b="1" cap="all"/>
            </a:lvl1pPr>
          </a:lstStyle>
          <a:p>
            <a:r>
              <a:rPr lang="zh-CN" altLang="en-US"/>
              <a:t>单击此处编辑母版标题样式</a:t>
            </a:r>
          </a:p>
        </p:txBody>
      </p:sp>
      <p:sp>
        <p:nvSpPr>
          <p:cNvPr id="3" name="文本占位符 2"/>
          <p:cNvSpPr>
            <a:spLocks noGrp="1"/>
          </p:cNvSpPr>
          <p:nvPr>
            <p:ph type="body" idx="1"/>
          </p:nvPr>
        </p:nvSpPr>
        <p:spPr>
          <a:xfrm>
            <a:off x="963613"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CN" altLang="en-US"/>
              <a:t>单击此处编辑母版文本样式</a:t>
            </a:r>
          </a:p>
        </p:txBody>
      </p:sp>
      <p:sp>
        <p:nvSpPr>
          <p:cNvPr id="4" name="页脚占位符 3"/>
          <p:cNvSpPr>
            <a:spLocks noGrp="1"/>
          </p:cNvSpPr>
          <p:nvPr>
            <p:ph type="ftr" sz="quarter" idx="10"/>
          </p:nvPr>
        </p:nvSpPr>
        <p:spPr/>
        <p:txBody>
          <a:bodyPr/>
          <a:lstStyle>
            <a:lvl1pPr>
              <a:defRPr/>
            </a:lvl1pPr>
          </a:lstStyle>
          <a:p>
            <a:r>
              <a:rPr lang="en-US" altLang="zh-CN"/>
              <a:t>Footer</a:t>
            </a:r>
          </a:p>
        </p:txBody>
      </p:sp>
    </p:spTree>
    <p:extLst>
      <p:ext uri="{BB962C8B-B14F-4D97-AF65-F5344CB8AC3E}">
        <p14:creationId xmlns:p14="http://schemas.microsoft.com/office/powerpoint/2010/main" val="2151042413"/>
      </p:ext>
    </p:extLst>
  </p:cSld>
  <p:clrMapOvr>
    <a:masterClrMapping/>
  </p:clrMapOvr>
</p:sldLayout>
</file>

<file path=ppt/slideLayouts/slideLayout675.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463550" y="1279525"/>
            <a:ext cx="5556250" cy="493871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6172200" y="1279525"/>
            <a:ext cx="5556250" cy="493871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页脚占位符 4"/>
          <p:cNvSpPr>
            <a:spLocks noGrp="1"/>
          </p:cNvSpPr>
          <p:nvPr>
            <p:ph type="ftr" sz="quarter" idx="10"/>
          </p:nvPr>
        </p:nvSpPr>
        <p:spPr/>
        <p:txBody>
          <a:bodyPr/>
          <a:lstStyle>
            <a:lvl1pPr>
              <a:defRPr/>
            </a:lvl1pPr>
          </a:lstStyle>
          <a:p>
            <a:r>
              <a:rPr lang="en-US" altLang="zh-CN"/>
              <a:t>Footer</a:t>
            </a:r>
          </a:p>
        </p:txBody>
      </p:sp>
    </p:spTree>
    <p:extLst>
      <p:ext uri="{BB962C8B-B14F-4D97-AF65-F5344CB8AC3E}">
        <p14:creationId xmlns:p14="http://schemas.microsoft.com/office/powerpoint/2010/main" val="1403428825"/>
      </p:ext>
    </p:extLst>
  </p:cSld>
  <p:clrMapOvr>
    <a:masterClrMapping/>
  </p:clrMapOvr>
</p:sldLayout>
</file>

<file path=ppt/slideLayouts/slideLayout676.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p:spPr>
        <p:txBody>
          <a:bodyPr/>
          <a:lstStyle>
            <a:lvl1pPr>
              <a:defRPr/>
            </a:lvl1pPr>
          </a:lstStyle>
          <a:p>
            <a:r>
              <a:rPr lang="zh-CN" altLang="en-US"/>
              <a:t>单击此处编辑母版标题样式</a:t>
            </a:r>
          </a:p>
        </p:txBody>
      </p:sp>
      <p:sp>
        <p:nvSpPr>
          <p:cNvPr id="3" name="文本占位符 2"/>
          <p:cNvSpPr>
            <a:spLocks noGrp="1"/>
          </p:cNvSpPr>
          <p:nvPr>
            <p:ph type="body" idx="1"/>
          </p:nvPr>
        </p:nvSpPr>
        <p:spPr>
          <a:xfrm>
            <a:off x="609600" y="1535113"/>
            <a:ext cx="53863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609600" y="2174875"/>
            <a:ext cx="53863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6192838" y="1535113"/>
            <a:ext cx="5389562"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6192838" y="2174875"/>
            <a:ext cx="5389562"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页脚占位符 6"/>
          <p:cNvSpPr>
            <a:spLocks noGrp="1"/>
          </p:cNvSpPr>
          <p:nvPr>
            <p:ph type="ftr" sz="quarter" idx="10"/>
          </p:nvPr>
        </p:nvSpPr>
        <p:spPr/>
        <p:txBody>
          <a:bodyPr/>
          <a:lstStyle>
            <a:lvl1pPr>
              <a:defRPr/>
            </a:lvl1pPr>
          </a:lstStyle>
          <a:p>
            <a:r>
              <a:rPr lang="en-US" altLang="zh-CN"/>
              <a:t>Footer</a:t>
            </a:r>
          </a:p>
        </p:txBody>
      </p:sp>
    </p:spTree>
    <p:extLst>
      <p:ext uri="{BB962C8B-B14F-4D97-AF65-F5344CB8AC3E}">
        <p14:creationId xmlns:p14="http://schemas.microsoft.com/office/powerpoint/2010/main" val="1920990986"/>
      </p:ext>
    </p:extLst>
  </p:cSld>
  <p:clrMapOvr>
    <a:masterClrMapping/>
  </p:clrMapOvr>
</p:sldLayout>
</file>

<file path=ppt/slideLayouts/slideLayout677.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页脚占位符 2"/>
          <p:cNvSpPr>
            <a:spLocks noGrp="1"/>
          </p:cNvSpPr>
          <p:nvPr>
            <p:ph type="ftr" sz="quarter" idx="10"/>
          </p:nvPr>
        </p:nvSpPr>
        <p:spPr/>
        <p:txBody>
          <a:bodyPr/>
          <a:lstStyle>
            <a:lvl1pPr>
              <a:defRPr/>
            </a:lvl1pPr>
          </a:lstStyle>
          <a:p>
            <a:r>
              <a:rPr lang="en-US" altLang="zh-CN"/>
              <a:t>Footer</a:t>
            </a:r>
          </a:p>
        </p:txBody>
      </p:sp>
    </p:spTree>
    <p:extLst>
      <p:ext uri="{BB962C8B-B14F-4D97-AF65-F5344CB8AC3E}">
        <p14:creationId xmlns:p14="http://schemas.microsoft.com/office/powerpoint/2010/main" val="1424828687"/>
      </p:ext>
    </p:extLst>
  </p:cSld>
  <p:clrMapOvr>
    <a:masterClrMapping/>
  </p:clrMapOvr>
</p:sldLayout>
</file>

<file path=ppt/slideLayouts/slideLayout678.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页脚占位符 1"/>
          <p:cNvSpPr>
            <a:spLocks noGrp="1"/>
          </p:cNvSpPr>
          <p:nvPr>
            <p:ph type="ftr" sz="quarter" idx="10"/>
          </p:nvPr>
        </p:nvSpPr>
        <p:spPr/>
        <p:txBody>
          <a:bodyPr/>
          <a:lstStyle>
            <a:lvl1pPr>
              <a:defRPr/>
            </a:lvl1pPr>
          </a:lstStyle>
          <a:p>
            <a:r>
              <a:rPr lang="en-US" altLang="zh-CN"/>
              <a:t>Footer</a:t>
            </a:r>
          </a:p>
        </p:txBody>
      </p:sp>
    </p:spTree>
    <p:extLst>
      <p:ext uri="{BB962C8B-B14F-4D97-AF65-F5344CB8AC3E}">
        <p14:creationId xmlns:p14="http://schemas.microsoft.com/office/powerpoint/2010/main" val="416936357"/>
      </p:ext>
    </p:extLst>
  </p:cSld>
  <p:clrMapOvr>
    <a:masterClrMapping/>
  </p:clrMapOvr>
</p:sldLayout>
</file>

<file path=ppt/slideLayouts/slideLayout679.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609600" y="273050"/>
            <a:ext cx="4011613" cy="1162050"/>
          </a:xfrm>
        </p:spPr>
        <p:txBody>
          <a:bodyPr anchor="b"/>
          <a:lstStyle>
            <a:lvl1pPr algn="l">
              <a:defRPr sz="2000" b="1"/>
            </a:lvl1pPr>
          </a:lstStyle>
          <a:p>
            <a:r>
              <a:rPr lang="zh-CN" altLang="en-US"/>
              <a:t>单击此处编辑母版标题样式</a:t>
            </a:r>
          </a:p>
        </p:txBody>
      </p:sp>
      <p:sp>
        <p:nvSpPr>
          <p:cNvPr id="3" name="内容占位符 2"/>
          <p:cNvSpPr>
            <a:spLocks noGrp="1"/>
          </p:cNvSpPr>
          <p:nvPr>
            <p:ph idx="1"/>
          </p:nvPr>
        </p:nvSpPr>
        <p:spPr>
          <a:xfrm>
            <a:off x="4767263" y="273050"/>
            <a:ext cx="681513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609600" y="1435100"/>
            <a:ext cx="40116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p>
        </p:txBody>
      </p:sp>
      <p:sp>
        <p:nvSpPr>
          <p:cNvPr id="5" name="页脚占位符 4"/>
          <p:cNvSpPr>
            <a:spLocks noGrp="1"/>
          </p:cNvSpPr>
          <p:nvPr>
            <p:ph type="ftr" sz="quarter" idx="10"/>
          </p:nvPr>
        </p:nvSpPr>
        <p:spPr/>
        <p:txBody>
          <a:bodyPr/>
          <a:lstStyle>
            <a:lvl1pPr>
              <a:defRPr/>
            </a:lvl1pPr>
          </a:lstStyle>
          <a:p>
            <a:r>
              <a:rPr lang="en-US" altLang="zh-CN"/>
              <a:t>Footer</a:t>
            </a:r>
          </a:p>
        </p:txBody>
      </p:sp>
    </p:spTree>
    <p:extLst>
      <p:ext uri="{BB962C8B-B14F-4D97-AF65-F5344CB8AC3E}">
        <p14:creationId xmlns:p14="http://schemas.microsoft.com/office/powerpoint/2010/main" val="330746964"/>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Tree>
    <p:extLst>
      <p:ext uri="{BB962C8B-B14F-4D97-AF65-F5344CB8AC3E}">
        <p14:creationId xmlns:p14="http://schemas.microsoft.com/office/powerpoint/2010/main" val="2501945274"/>
      </p:ext>
    </p:extLst>
  </p:cSld>
  <p:clrMapOvr>
    <a:masterClrMapping/>
  </p:clrMapOvr>
</p:sldLayout>
</file>

<file path=ppt/slideLayouts/slideLayout680.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2389188" y="4800600"/>
            <a:ext cx="7315200" cy="566738"/>
          </a:xfrm>
        </p:spPr>
        <p:txBody>
          <a:bodyPr anchor="b"/>
          <a:lstStyle>
            <a:lvl1pPr algn="l">
              <a:defRPr sz="2000" b="1"/>
            </a:lvl1pPr>
          </a:lstStyle>
          <a:p>
            <a:r>
              <a:rPr lang="zh-CN" altLang="en-US"/>
              <a:t>单击此处编辑母版标题样式</a:t>
            </a:r>
          </a:p>
        </p:txBody>
      </p:sp>
      <p:sp>
        <p:nvSpPr>
          <p:cNvPr id="3" name="图片占位符 2"/>
          <p:cNvSpPr>
            <a:spLocks noGrp="1"/>
          </p:cNvSpPr>
          <p:nvPr>
            <p:ph type="pic" idx="1"/>
          </p:nvPr>
        </p:nvSpPr>
        <p:spPr>
          <a:xfrm>
            <a:off x="2389188"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2389188"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p>
        </p:txBody>
      </p:sp>
      <p:sp>
        <p:nvSpPr>
          <p:cNvPr id="5" name="页脚占位符 4"/>
          <p:cNvSpPr>
            <a:spLocks noGrp="1"/>
          </p:cNvSpPr>
          <p:nvPr>
            <p:ph type="ftr" sz="quarter" idx="10"/>
          </p:nvPr>
        </p:nvSpPr>
        <p:spPr/>
        <p:txBody>
          <a:bodyPr/>
          <a:lstStyle>
            <a:lvl1pPr>
              <a:defRPr/>
            </a:lvl1pPr>
          </a:lstStyle>
          <a:p>
            <a:r>
              <a:rPr lang="en-US" altLang="zh-CN"/>
              <a:t>Footer</a:t>
            </a:r>
          </a:p>
        </p:txBody>
      </p:sp>
    </p:spTree>
    <p:extLst>
      <p:ext uri="{BB962C8B-B14F-4D97-AF65-F5344CB8AC3E}">
        <p14:creationId xmlns:p14="http://schemas.microsoft.com/office/powerpoint/2010/main" val="909106604"/>
      </p:ext>
    </p:extLst>
  </p:cSld>
  <p:clrMapOvr>
    <a:masterClrMapping/>
  </p:clrMapOvr>
</p:sldLayout>
</file>

<file path=ppt/slideLayouts/slideLayout681.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页脚占位符 3"/>
          <p:cNvSpPr>
            <a:spLocks noGrp="1"/>
          </p:cNvSpPr>
          <p:nvPr>
            <p:ph type="ftr" sz="quarter" idx="10"/>
          </p:nvPr>
        </p:nvSpPr>
        <p:spPr/>
        <p:txBody>
          <a:bodyPr/>
          <a:lstStyle>
            <a:lvl1pPr>
              <a:defRPr/>
            </a:lvl1pPr>
          </a:lstStyle>
          <a:p>
            <a:r>
              <a:rPr lang="en-US" altLang="zh-CN"/>
              <a:t>Footer</a:t>
            </a:r>
          </a:p>
        </p:txBody>
      </p:sp>
    </p:spTree>
    <p:extLst>
      <p:ext uri="{BB962C8B-B14F-4D97-AF65-F5344CB8AC3E}">
        <p14:creationId xmlns:p14="http://schemas.microsoft.com/office/powerpoint/2010/main" val="3924977659"/>
      </p:ext>
    </p:extLst>
  </p:cSld>
  <p:clrMapOvr>
    <a:masterClrMapping/>
  </p:clrMapOvr>
</p:sldLayout>
</file>

<file path=ppt/slideLayouts/slideLayout682.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912225" y="0"/>
            <a:ext cx="2816225" cy="6218238"/>
          </a:xfr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458788" y="0"/>
            <a:ext cx="8301037" cy="6218238"/>
          </a:xfr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页脚占位符 3"/>
          <p:cNvSpPr>
            <a:spLocks noGrp="1"/>
          </p:cNvSpPr>
          <p:nvPr>
            <p:ph type="ftr" sz="quarter" idx="10"/>
          </p:nvPr>
        </p:nvSpPr>
        <p:spPr/>
        <p:txBody>
          <a:bodyPr/>
          <a:lstStyle>
            <a:lvl1pPr>
              <a:defRPr/>
            </a:lvl1pPr>
          </a:lstStyle>
          <a:p>
            <a:r>
              <a:rPr lang="en-US" altLang="zh-CN"/>
              <a:t>Footer</a:t>
            </a:r>
          </a:p>
        </p:txBody>
      </p:sp>
    </p:spTree>
    <p:extLst>
      <p:ext uri="{BB962C8B-B14F-4D97-AF65-F5344CB8AC3E}">
        <p14:creationId xmlns:p14="http://schemas.microsoft.com/office/powerpoint/2010/main" val="3238780469"/>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963613" y="4406900"/>
            <a:ext cx="10363200" cy="1362075"/>
          </a:xfrm>
        </p:spPr>
        <p:txBody>
          <a:bodyPr anchor="t"/>
          <a:lstStyle>
            <a:lvl1pPr algn="l">
              <a:defRPr sz="4000" b="1" cap="all"/>
            </a:lvl1pPr>
          </a:lstStyle>
          <a:p>
            <a:r>
              <a:rPr lang="zh-CN" altLang="en-US"/>
              <a:t>单击此处编辑母版标题样式</a:t>
            </a:r>
          </a:p>
        </p:txBody>
      </p:sp>
      <p:sp>
        <p:nvSpPr>
          <p:cNvPr id="3" name="文本占位符 2"/>
          <p:cNvSpPr>
            <a:spLocks noGrp="1"/>
          </p:cNvSpPr>
          <p:nvPr>
            <p:ph type="body" idx="1"/>
          </p:nvPr>
        </p:nvSpPr>
        <p:spPr>
          <a:xfrm>
            <a:off x="963613"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CN" altLang="en-US"/>
              <a:t>单击此处编辑母版文本样式</a:t>
            </a:r>
          </a:p>
        </p:txBody>
      </p:sp>
    </p:spTree>
    <p:extLst>
      <p:ext uri="{BB962C8B-B14F-4D97-AF65-F5344CB8AC3E}">
        <p14:creationId xmlns:p14="http://schemas.microsoft.com/office/powerpoint/2010/main" val="313103628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lvl1pPr>
              <a:defRPr/>
            </a:lvl1pPr>
          </a:lstStyle>
          <a:p>
            <a:fld id="{C83B5B47-6D31-4B34-B4CE-82E294F7CE22}" type="datetime1">
              <a:rPr lang="en-US" altLang="zh-CN"/>
              <a:pPr/>
              <a:t>7/12/2024</a:t>
            </a:fld>
            <a:endParaRPr lang="en-US" altLang="zh-CN"/>
          </a:p>
        </p:txBody>
      </p:sp>
      <p:sp>
        <p:nvSpPr>
          <p:cNvPr id="3" name="页脚占位符 2"/>
          <p:cNvSpPr>
            <a:spLocks noGrp="1"/>
          </p:cNvSpPr>
          <p:nvPr>
            <p:ph type="ftr" sz="quarter" idx="11"/>
          </p:nvPr>
        </p:nvSpPr>
        <p:spPr/>
        <p:txBody>
          <a:bodyPr/>
          <a:lstStyle>
            <a:lvl1pPr>
              <a:defRPr/>
            </a:lvl1pPr>
          </a:lstStyle>
          <a:p>
            <a:r>
              <a:rPr lang="en-US" altLang="zh-CN"/>
              <a:t>Policy Deliberative</a:t>
            </a:r>
          </a:p>
        </p:txBody>
      </p:sp>
      <p:sp>
        <p:nvSpPr>
          <p:cNvPr id="4" name="灯片编号占位符 3"/>
          <p:cNvSpPr>
            <a:spLocks noGrp="1"/>
          </p:cNvSpPr>
          <p:nvPr>
            <p:ph type="sldNum" sz="quarter" idx="12"/>
          </p:nvPr>
        </p:nvSpPr>
        <p:spPr/>
        <p:txBody>
          <a:bodyPr/>
          <a:lstStyle>
            <a:lvl1pPr>
              <a:defRPr/>
            </a:lvl1pPr>
          </a:lstStyle>
          <a:p>
            <a:fld id="{95450EDC-F074-4B94-B615-F5BAA5245F63}" type="slidenum">
              <a:rPr lang="en-US" altLang="zh-CN"/>
              <a:pPr/>
              <a:t>‹#›</a:t>
            </a:fld>
            <a:endParaRPr lang="en-US" altLang="zh-CN"/>
          </a:p>
        </p:txBody>
      </p:sp>
    </p:spTree>
    <p:extLst>
      <p:ext uri="{BB962C8B-B14F-4D97-AF65-F5344CB8AC3E}">
        <p14:creationId xmlns:p14="http://schemas.microsoft.com/office/powerpoint/2010/main" val="3823012429"/>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609600" y="1143000"/>
            <a:ext cx="5410200" cy="49831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6172200" y="1143000"/>
            <a:ext cx="5410200" cy="49831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Tree>
    <p:extLst>
      <p:ext uri="{BB962C8B-B14F-4D97-AF65-F5344CB8AC3E}">
        <p14:creationId xmlns:p14="http://schemas.microsoft.com/office/powerpoint/2010/main" val="3738978222"/>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p:spPr>
        <p:txBody>
          <a:bodyPr/>
          <a:lstStyle>
            <a:lvl1pPr>
              <a:defRPr/>
            </a:lvl1pPr>
          </a:lstStyle>
          <a:p>
            <a:r>
              <a:rPr lang="zh-CN" altLang="en-US"/>
              <a:t>单击此处编辑母版标题样式</a:t>
            </a:r>
          </a:p>
        </p:txBody>
      </p:sp>
      <p:sp>
        <p:nvSpPr>
          <p:cNvPr id="3" name="文本占位符 2"/>
          <p:cNvSpPr>
            <a:spLocks noGrp="1"/>
          </p:cNvSpPr>
          <p:nvPr>
            <p:ph type="body" idx="1"/>
          </p:nvPr>
        </p:nvSpPr>
        <p:spPr>
          <a:xfrm>
            <a:off x="609600" y="1535113"/>
            <a:ext cx="53863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609600" y="2174875"/>
            <a:ext cx="53863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6192838" y="1535113"/>
            <a:ext cx="5389562"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6192838" y="2174875"/>
            <a:ext cx="5389562"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Tree>
    <p:extLst>
      <p:ext uri="{BB962C8B-B14F-4D97-AF65-F5344CB8AC3E}">
        <p14:creationId xmlns:p14="http://schemas.microsoft.com/office/powerpoint/2010/main" val="3176560117"/>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Tree>
    <p:extLst>
      <p:ext uri="{BB962C8B-B14F-4D97-AF65-F5344CB8AC3E}">
        <p14:creationId xmlns:p14="http://schemas.microsoft.com/office/powerpoint/2010/main" val="3440184267"/>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Tree>
    <p:extLst>
      <p:ext uri="{BB962C8B-B14F-4D97-AF65-F5344CB8AC3E}">
        <p14:creationId xmlns:p14="http://schemas.microsoft.com/office/powerpoint/2010/main" val="1527239899"/>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609600" y="273050"/>
            <a:ext cx="4011613" cy="1162050"/>
          </a:xfrm>
        </p:spPr>
        <p:txBody>
          <a:bodyPr anchor="b"/>
          <a:lstStyle>
            <a:lvl1pPr algn="l">
              <a:defRPr sz="2000" b="1"/>
            </a:lvl1pPr>
          </a:lstStyle>
          <a:p>
            <a:r>
              <a:rPr lang="zh-CN" altLang="en-US"/>
              <a:t>单击此处编辑母版标题样式</a:t>
            </a:r>
          </a:p>
        </p:txBody>
      </p:sp>
      <p:sp>
        <p:nvSpPr>
          <p:cNvPr id="3" name="内容占位符 2"/>
          <p:cNvSpPr>
            <a:spLocks noGrp="1"/>
          </p:cNvSpPr>
          <p:nvPr>
            <p:ph idx="1"/>
          </p:nvPr>
        </p:nvSpPr>
        <p:spPr>
          <a:xfrm>
            <a:off x="4767263" y="273050"/>
            <a:ext cx="681513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609600" y="1435100"/>
            <a:ext cx="40116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p>
        </p:txBody>
      </p:sp>
    </p:spTree>
    <p:extLst>
      <p:ext uri="{BB962C8B-B14F-4D97-AF65-F5344CB8AC3E}">
        <p14:creationId xmlns:p14="http://schemas.microsoft.com/office/powerpoint/2010/main" val="2123661919"/>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2389188" y="4800600"/>
            <a:ext cx="7315200" cy="566738"/>
          </a:xfrm>
        </p:spPr>
        <p:txBody>
          <a:bodyPr anchor="b"/>
          <a:lstStyle>
            <a:lvl1pPr algn="l">
              <a:defRPr sz="2000" b="1"/>
            </a:lvl1pPr>
          </a:lstStyle>
          <a:p>
            <a:r>
              <a:rPr lang="zh-CN" altLang="en-US"/>
              <a:t>单击此处编辑母版标题样式</a:t>
            </a:r>
          </a:p>
        </p:txBody>
      </p:sp>
      <p:sp>
        <p:nvSpPr>
          <p:cNvPr id="3" name="图片占位符 2"/>
          <p:cNvSpPr>
            <a:spLocks noGrp="1"/>
          </p:cNvSpPr>
          <p:nvPr>
            <p:ph type="pic" idx="1"/>
          </p:nvPr>
        </p:nvSpPr>
        <p:spPr>
          <a:xfrm>
            <a:off x="2389188"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2389188"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p>
        </p:txBody>
      </p:sp>
    </p:spTree>
    <p:extLst>
      <p:ext uri="{BB962C8B-B14F-4D97-AF65-F5344CB8AC3E}">
        <p14:creationId xmlns:p14="http://schemas.microsoft.com/office/powerpoint/2010/main" val="847786627"/>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Tree>
    <p:extLst>
      <p:ext uri="{BB962C8B-B14F-4D97-AF65-F5344CB8AC3E}">
        <p14:creationId xmlns:p14="http://schemas.microsoft.com/office/powerpoint/2010/main" val="1297777559"/>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839200" y="152400"/>
            <a:ext cx="2743200" cy="5973763"/>
          </a:xfr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609600" y="152400"/>
            <a:ext cx="8077200" cy="5973763"/>
          </a:xfr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Tree>
    <p:extLst>
      <p:ext uri="{BB962C8B-B14F-4D97-AF65-F5344CB8AC3E}">
        <p14:creationId xmlns:p14="http://schemas.microsoft.com/office/powerpoint/2010/main" val="507321968"/>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914400" y="2130425"/>
            <a:ext cx="10363200" cy="1470025"/>
          </a:xfrm>
        </p:spPr>
        <p:txBody>
          <a:bodyPr/>
          <a:lstStyle/>
          <a:p>
            <a:r>
              <a:rPr lang="zh-CN" altLang="en-US"/>
              <a:t>单击此处编辑母版标题样式</a:t>
            </a:r>
          </a:p>
        </p:txBody>
      </p:sp>
      <p:sp>
        <p:nvSpPr>
          <p:cNvPr id="3" name="副标题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zh-CN" altLang="en-US"/>
              <a:t>单击此处编辑母版副标题样式</a:t>
            </a:r>
          </a:p>
        </p:txBody>
      </p:sp>
      <p:sp>
        <p:nvSpPr>
          <p:cNvPr id="4" name="页脚占位符 3"/>
          <p:cNvSpPr>
            <a:spLocks noGrp="1"/>
          </p:cNvSpPr>
          <p:nvPr>
            <p:ph type="ftr" sz="quarter" idx="10"/>
          </p:nvPr>
        </p:nvSpPr>
        <p:spPr/>
        <p:txBody>
          <a:bodyPr/>
          <a:lstStyle>
            <a:lvl1pPr>
              <a:defRPr/>
            </a:lvl1pPr>
          </a:lstStyle>
          <a:p>
            <a:r>
              <a:rPr lang="en-US" altLang="zh-CN"/>
              <a:t>Footer</a:t>
            </a:r>
          </a:p>
        </p:txBody>
      </p:sp>
    </p:spTree>
    <p:extLst>
      <p:ext uri="{BB962C8B-B14F-4D97-AF65-F5344CB8AC3E}">
        <p14:creationId xmlns:p14="http://schemas.microsoft.com/office/powerpoint/2010/main" val="86620309"/>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页脚占位符 3"/>
          <p:cNvSpPr>
            <a:spLocks noGrp="1"/>
          </p:cNvSpPr>
          <p:nvPr>
            <p:ph type="ftr" sz="quarter" idx="10"/>
          </p:nvPr>
        </p:nvSpPr>
        <p:spPr/>
        <p:txBody>
          <a:bodyPr/>
          <a:lstStyle>
            <a:lvl1pPr>
              <a:defRPr/>
            </a:lvl1pPr>
          </a:lstStyle>
          <a:p>
            <a:r>
              <a:rPr lang="en-US" altLang="zh-CN"/>
              <a:t>Footer</a:t>
            </a:r>
          </a:p>
        </p:txBody>
      </p:sp>
    </p:spTree>
    <p:extLst>
      <p:ext uri="{BB962C8B-B14F-4D97-AF65-F5344CB8AC3E}">
        <p14:creationId xmlns:p14="http://schemas.microsoft.com/office/powerpoint/2010/main" val="109675269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609600" y="273050"/>
            <a:ext cx="4011613" cy="1162050"/>
          </a:xfrm>
        </p:spPr>
        <p:txBody>
          <a:bodyPr anchor="b"/>
          <a:lstStyle>
            <a:lvl1pPr algn="l">
              <a:defRPr sz="2000" b="1"/>
            </a:lvl1pPr>
          </a:lstStyle>
          <a:p>
            <a:r>
              <a:rPr lang="zh-CN" altLang="en-US"/>
              <a:t>单击此处编辑母版标题样式</a:t>
            </a:r>
          </a:p>
        </p:txBody>
      </p:sp>
      <p:sp>
        <p:nvSpPr>
          <p:cNvPr id="3" name="内容占位符 2"/>
          <p:cNvSpPr>
            <a:spLocks noGrp="1"/>
          </p:cNvSpPr>
          <p:nvPr>
            <p:ph idx="1"/>
          </p:nvPr>
        </p:nvSpPr>
        <p:spPr>
          <a:xfrm>
            <a:off x="4767263" y="273050"/>
            <a:ext cx="681513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609600" y="1435100"/>
            <a:ext cx="40116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p>
        </p:txBody>
      </p:sp>
      <p:sp>
        <p:nvSpPr>
          <p:cNvPr id="5" name="日期占位符 4"/>
          <p:cNvSpPr>
            <a:spLocks noGrp="1"/>
          </p:cNvSpPr>
          <p:nvPr>
            <p:ph type="dt" sz="half" idx="10"/>
          </p:nvPr>
        </p:nvSpPr>
        <p:spPr/>
        <p:txBody>
          <a:bodyPr/>
          <a:lstStyle>
            <a:lvl1pPr>
              <a:defRPr/>
            </a:lvl1pPr>
          </a:lstStyle>
          <a:p>
            <a:fld id="{3A3E83FD-C07C-4EC7-B780-267C200346A0}" type="datetime1">
              <a:rPr lang="en-US" altLang="zh-CN"/>
              <a:pPr/>
              <a:t>7/12/2024</a:t>
            </a:fld>
            <a:endParaRPr lang="en-US" altLang="zh-CN"/>
          </a:p>
        </p:txBody>
      </p:sp>
      <p:sp>
        <p:nvSpPr>
          <p:cNvPr id="6" name="页脚占位符 5"/>
          <p:cNvSpPr>
            <a:spLocks noGrp="1"/>
          </p:cNvSpPr>
          <p:nvPr>
            <p:ph type="ftr" sz="quarter" idx="11"/>
          </p:nvPr>
        </p:nvSpPr>
        <p:spPr/>
        <p:txBody>
          <a:bodyPr/>
          <a:lstStyle>
            <a:lvl1pPr>
              <a:defRPr/>
            </a:lvl1pPr>
          </a:lstStyle>
          <a:p>
            <a:r>
              <a:rPr lang="en-US" altLang="zh-CN"/>
              <a:t>Policy Deliberative</a:t>
            </a:r>
          </a:p>
        </p:txBody>
      </p:sp>
      <p:sp>
        <p:nvSpPr>
          <p:cNvPr id="7" name="灯片编号占位符 6"/>
          <p:cNvSpPr>
            <a:spLocks noGrp="1"/>
          </p:cNvSpPr>
          <p:nvPr>
            <p:ph type="sldNum" sz="quarter" idx="12"/>
          </p:nvPr>
        </p:nvSpPr>
        <p:spPr/>
        <p:txBody>
          <a:bodyPr/>
          <a:lstStyle>
            <a:lvl1pPr>
              <a:defRPr/>
            </a:lvl1pPr>
          </a:lstStyle>
          <a:p>
            <a:fld id="{7DD2DA13-240F-41AD-ABD0-9BB3F53D7FEF}" type="slidenum">
              <a:rPr lang="en-US" altLang="zh-CN"/>
              <a:pPr/>
              <a:t>‹#›</a:t>
            </a:fld>
            <a:endParaRPr lang="en-US" altLang="zh-CN"/>
          </a:p>
        </p:txBody>
      </p:sp>
    </p:spTree>
    <p:extLst>
      <p:ext uri="{BB962C8B-B14F-4D97-AF65-F5344CB8AC3E}">
        <p14:creationId xmlns:p14="http://schemas.microsoft.com/office/powerpoint/2010/main" val="2377572358"/>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963613" y="4406900"/>
            <a:ext cx="10363200" cy="1362075"/>
          </a:xfrm>
        </p:spPr>
        <p:txBody>
          <a:bodyPr anchor="t"/>
          <a:lstStyle>
            <a:lvl1pPr algn="l">
              <a:defRPr sz="4000" b="1" cap="all"/>
            </a:lvl1pPr>
          </a:lstStyle>
          <a:p>
            <a:r>
              <a:rPr lang="zh-CN" altLang="en-US"/>
              <a:t>单击此处编辑母版标题样式</a:t>
            </a:r>
          </a:p>
        </p:txBody>
      </p:sp>
      <p:sp>
        <p:nvSpPr>
          <p:cNvPr id="3" name="文本占位符 2"/>
          <p:cNvSpPr>
            <a:spLocks noGrp="1"/>
          </p:cNvSpPr>
          <p:nvPr>
            <p:ph type="body" idx="1"/>
          </p:nvPr>
        </p:nvSpPr>
        <p:spPr>
          <a:xfrm>
            <a:off x="963613"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CN" altLang="en-US"/>
              <a:t>单击此处编辑母版文本样式</a:t>
            </a:r>
          </a:p>
        </p:txBody>
      </p:sp>
      <p:sp>
        <p:nvSpPr>
          <p:cNvPr id="4" name="页脚占位符 3"/>
          <p:cNvSpPr>
            <a:spLocks noGrp="1"/>
          </p:cNvSpPr>
          <p:nvPr>
            <p:ph type="ftr" sz="quarter" idx="10"/>
          </p:nvPr>
        </p:nvSpPr>
        <p:spPr/>
        <p:txBody>
          <a:bodyPr/>
          <a:lstStyle>
            <a:lvl1pPr>
              <a:defRPr/>
            </a:lvl1pPr>
          </a:lstStyle>
          <a:p>
            <a:r>
              <a:rPr lang="en-US" altLang="zh-CN"/>
              <a:t>Footer</a:t>
            </a:r>
          </a:p>
        </p:txBody>
      </p:sp>
    </p:spTree>
    <p:extLst>
      <p:ext uri="{BB962C8B-B14F-4D97-AF65-F5344CB8AC3E}">
        <p14:creationId xmlns:p14="http://schemas.microsoft.com/office/powerpoint/2010/main" val="796040510"/>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463550" y="1279525"/>
            <a:ext cx="5556250" cy="493871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6172200" y="1279525"/>
            <a:ext cx="5556250" cy="493871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页脚占位符 4"/>
          <p:cNvSpPr>
            <a:spLocks noGrp="1"/>
          </p:cNvSpPr>
          <p:nvPr>
            <p:ph type="ftr" sz="quarter" idx="10"/>
          </p:nvPr>
        </p:nvSpPr>
        <p:spPr/>
        <p:txBody>
          <a:bodyPr/>
          <a:lstStyle>
            <a:lvl1pPr>
              <a:defRPr/>
            </a:lvl1pPr>
          </a:lstStyle>
          <a:p>
            <a:r>
              <a:rPr lang="en-US" altLang="zh-CN"/>
              <a:t>Footer</a:t>
            </a:r>
          </a:p>
        </p:txBody>
      </p:sp>
    </p:spTree>
    <p:extLst>
      <p:ext uri="{BB962C8B-B14F-4D97-AF65-F5344CB8AC3E}">
        <p14:creationId xmlns:p14="http://schemas.microsoft.com/office/powerpoint/2010/main" val="1138729171"/>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p:spPr>
        <p:txBody>
          <a:bodyPr/>
          <a:lstStyle>
            <a:lvl1pPr>
              <a:defRPr/>
            </a:lvl1pPr>
          </a:lstStyle>
          <a:p>
            <a:r>
              <a:rPr lang="zh-CN" altLang="en-US"/>
              <a:t>单击此处编辑母版标题样式</a:t>
            </a:r>
          </a:p>
        </p:txBody>
      </p:sp>
      <p:sp>
        <p:nvSpPr>
          <p:cNvPr id="3" name="文本占位符 2"/>
          <p:cNvSpPr>
            <a:spLocks noGrp="1"/>
          </p:cNvSpPr>
          <p:nvPr>
            <p:ph type="body" idx="1"/>
          </p:nvPr>
        </p:nvSpPr>
        <p:spPr>
          <a:xfrm>
            <a:off x="609600" y="1535113"/>
            <a:ext cx="53863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609600" y="2174875"/>
            <a:ext cx="53863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6192838" y="1535113"/>
            <a:ext cx="5389562"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6192838" y="2174875"/>
            <a:ext cx="5389562"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页脚占位符 6"/>
          <p:cNvSpPr>
            <a:spLocks noGrp="1"/>
          </p:cNvSpPr>
          <p:nvPr>
            <p:ph type="ftr" sz="quarter" idx="10"/>
          </p:nvPr>
        </p:nvSpPr>
        <p:spPr/>
        <p:txBody>
          <a:bodyPr/>
          <a:lstStyle>
            <a:lvl1pPr>
              <a:defRPr/>
            </a:lvl1pPr>
          </a:lstStyle>
          <a:p>
            <a:r>
              <a:rPr lang="en-US" altLang="zh-CN"/>
              <a:t>Footer</a:t>
            </a:r>
          </a:p>
        </p:txBody>
      </p:sp>
    </p:spTree>
    <p:extLst>
      <p:ext uri="{BB962C8B-B14F-4D97-AF65-F5344CB8AC3E}">
        <p14:creationId xmlns:p14="http://schemas.microsoft.com/office/powerpoint/2010/main" val="4002435145"/>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页脚占位符 2"/>
          <p:cNvSpPr>
            <a:spLocks noGrp="1"/>
          </p:cNvSpPr>
          <p:nvPr>
            <p:ph type="ftr" sz="quarter" idx="10"/>
          </p:nvPr>
        </p:nvSpPr>
        <p:spPr/>
        <p:txBody>
          <a:bodyPr/>
          <a:lstStyle>
            <a:lvl1pPr>
              <a:defRPr/>
            </a:lvl1pPr>
          </a:lstStyle>
          <a:p>
            <a:r>
              <a:rPr lang="en-US" altLang="zh-CN"/>
              <a:t>Footer</a:t>
            </a:r>
          </a:p>
        </p:txBody>
      </p:sp>
    </p:spTree>
    <p:extLst>
      <p:ext uri="{BB962C8B-B14F-4D97-AF65-F5344CB8AC3E}">
        <p14:creationId xmlns:p14="http://schemas.microsoft.com/office/powerpoint/2010/main" val="2075112705"/>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页脚占位符 1"/>
          <p:cNvSpPr>
            <a:spLocks noGrp="1"/>
          </p:cNvSpPr>
          <p:nvPr>
            <p:ph type="ftr" sz="quarter" idx="10"/>
          </p:nvPr>
        </p:nvSpPr>
        <p:spPr/>
        <p:txBody>
          <a:bodyPr/>
          <a:lstStyle>
            <a:lvl1pPr>
              <a:defRPr/>
            </a:lvl1pPr>
          </a:lstStyle>
          <a:p>
            <a:r>
              <a:rPr lang="en-US" altLang="zh-CN"/>
              <a:t>Footer</a:t>
            </a:r>
          </a:p>
        </p:txBody>
      </p:sp>
    </p:spTree>
    <p:extLst>
      <p:ext uri="{BB962C8B-B14F-4D97-AF65-F5344CB8AC3E}">
        <p14:creationId xmlns:p14="http://schemas.microsoft.com/office/powerpoint/2010/main" val="2020357780"/>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609600" y="273050"/>
            <a:ext cx="4011613" cy="1162050"/>
          </a:xfrm>
        </p:spPr>
        <p:txBody>
          <a:bodyPr anchor="b"/>
          <a:lstStyle>
            <a:lvl1pPr algn="l">
              <a:defRPr sz="2000" b="1"/>
            </a:lvl1pPr>
          </a:lstStyle>
          <a:p>
            <a:r>
              <a:rPr lang="zh-CN" altLang="en-US"/>
              <a:t>单击此处编辑母版标题样式</a:t>
            </a:r>
          </a:p>
        </p:txBody>
      </p:sp>
      <p:sp>
        <p:nvSpPr>
          <p:cNvPr id="3" name="内容占位符 2"/>
          <p:cNvSpPr>
            <a:spLocks noGrp="1"/>
          </p:cNvSpPr>
          <p:nvPr>
            <p:ph idx="1"/>
          </p:nvPr>
        </p:nvSpPr>
        <p:spPr>
          <a:xfrm>
            <a:off x="4767263" y="273050"/>
            <a:ext cx="681513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609600" y="1435100"/>
            <a:ext cx="40116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p>
        </p:txBody>
      </p:sp>
      <p:sp>
        <p:nvSpPr>
          <p:cNvPr id="5" name="页脚占位符 4"/>
          <p:cNvSpPr>
            <a:spLocks noGrp="1"/>
          </p:cNvSpPr>
          <p:nvPr>
            <p:ph type="ftr" sz="quarter" idx="10"/>
          </p:nvPr>
        </p:nvSpPr>
        <p:spPr/>
        <p:txBody>
          <a:bodyPr/>
          <a:lstStyle>
            <a:lvl1pPr>
              <a:defRPr/>
            </a:lvl1pPr>
          </a:lstStyle>
          <a:p>
            <a:r>
              <a:rPr lang="en-US" altLang="zh-CN"/>
              <a:t>Footer</a:t>
            </a:r>
          </a:p>
        </p:txBody>
      </p:sp>
    </p:spTree>
    <p:extLst>
      <p:ext uri="{BB962C8B-B14F-4D97-AF65-F5344CB8AC3E}">
        <p14:creationId xmlns:p14="http://schemas.microsoft.com/office/powerpoint/2010/main" val="1860891896"/>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2389188" y="4800600"/>
            <a:ext cx="7315200" cy="566738"/>
          </a:xfrm>
        </p:spPr>
        <p:txBody>
          <a:bodyPr anchor="b"/>
          <a:lstStyle>
            <a:lvl1pPr algn="l">
              <a:defRPr sz="2000" b="1"/>
            </a:lvl1pPr>
          </a:lstStyle>
          <a:p>
            <a:r>
              <a:rPr lang="zh-CN" altLang="en-US"/>
              <a:t>单击此处编辑母版标题样式</a:t>
            </a:r>
          </a:p>
        </p:txBody>
      </p:sp>
      <p:sp>
        <p:nvSpPr>
          <p:cNvPr id="3" name="图片占位符 2"/>
          <p:cNvSpPr>
            <a:spLocks noGrp="1"/>
          </p:cNvSpPr>
          <p:nvPr>
            <p:ph type="pic" idx="1"/>
          </p:nvPr>
        </p:nvSpPr>
        <p:spPr>
          <a:xfrm>
            <a:off x="2389188"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2389188"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p>
        </p:txBody>
      </p:sp>
      <p:sp>
        <p:nvSpPr>
          <p:cNvPr id="5" name="页脚占位符 4"/>
          <p:cNvSpPr>
            <a:spLocks noGrp="1"/>
          </p:cNvSpPr>
          <p:nvPr>
            <p:ph type="ftr" sz="quarter" idx="10"/>
          </p:nvPr>
        </p:nvSpPr>
        <p:spPr/>
        <p:txBody>
          <a:bodyPr/>
          <a:lstStyle>
            <a:lvl1pPr>
              <a:defRPr/>
            </a:lvl1pPr>
          </a:lstStyle>
          <a:p>
            <a:r>
              <a:rPr lang="en-US" altLang="zh-CN"/>
              <a:t>Footer</a:t>
            </a:r>
          </a:p>
        </p:txBody>
      </p:sp>
    </p:spTree>
    <p:extLst>
      <p:ext uri="{BB962C8B-B14F-4D97-AF65-F5344CB8AC3E}">
        <p14:creationId xmlns:p14="http://schemas.microsoft.com/office/powerpoint/2010/main" val="1281728680"/>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页脚占位符 3"/>
          <p:cNvSpPr>
            <a:spLocks noGrp="1"/>
          </p:cNvSpPr>
          <p:nvPr>
            <p:ph type="ftr" sz="quarter" idx="10"/>
          </p:nvPr>
        </p:nvSpPr>
        <p:spPr/>
        <p:txBody>
          <a:bodyPr/>
          <a:lstStyle>
            <a:lvl1pPr>
              <a:defRPr/>
            </a:lvl1pPr>
          </a:lstStyle>
          <a:p>
            <a:r>
              <a:rPr lang="en-US" altLang="zh-CN"/>
              <a:t>Footer</a:t>
            </a:r>
          </a:p>
        </p:txBody>
      </p:sp>
    </p:spTree>
    <p:extLst>
      <p:ext uri="{BB962C8B-B14F-4D97-AF65-F5344CB8AC3E}">
        <p14:creationId xmlns:p14="http://schemas.microsoft.com/office/powerpoint/2010/main" val="4182917216"/>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912225" y="0"/>
            <a:ext cx="2816225" cy="6218238"/>
          </a:xfr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458788" y="0"/>
            <a:ext cx="8301037" cy="6218238"/>
          </a:xfr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页脚占位符 3"/>
          <p:cNvSpPr>
            <a:spLocks noGrp="1"/>
          </p:cNvSpPr>
          <p:nvPr>
            <p:ph type="ftr" sz="quarter" idx="10"/>
          </p:nvPr>
        </p:nvSpPr>
        <p:spPr/>
        <p:txBody>
          <a:bodyPr/>
          <a:lstStyle>
            <a:lvl1pPr>
              <a:defRPr/>
            </a:lvl1pPr>
          </a:lstStyle>
          <a:p>
            <a:r>
              <a:rPr lang="en-US" altLang="zh-CN"/>
              <a:t>Footer</a:t>
            </a:r>
          </a:p>
        </p:txBody>
      </p:sp>
    </p:spTree>
    <p:extLst>
      <p:ext uri="{BB962C8B-B14F-4D97-AF65-F5344CB8AC3E}">
        <p14:creationId xmlns:p14="http://schemas.microsoft.com/office/powerpoint/2010/main" val="4222809207"/>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914400" y="2130425"/>
            <a:ext cx="10363200" cy="1470025"/>
          </a:xfrm>
        </p:spPr>
        <p:txBody>
          <a:bodyPr/>
          <a:lstStyle/>
          <a:p>
            <a:r>
              <a:rPr lang="zh-CN" altLang="en-US"/>
              <a:t>单击此处编辑母版标题样式</a:t>
            </a:r>
          </a:p>
        </p:txBody>
      </p:sp>
      <p:sp>
        <p:nvSpPr>
          <p:cNvPr id="3" name="副标题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zh-CN" altLang="en-US"/>
              <a:t>单击此处编辑母版副标题样式</a:t>
            </a:r>
          </a:p>
        </p:txBody>
      </p:sp>
      <p:sp>
        <p:nvSpPr>
          <p:cNvPr id="4" name="页脚占位符 3"/>
          <p:cNvSpPr>
            <a:spLocks noGrp="1"/>
          </p:cNvSpPr>
          <p:nvPr>
            <p:ph type="ftr" sz="quarter" idx="10"/>
          </p:nvPr>
        </p:nvSpPr>
        <p:spPr/>
        <p:txBody>
          <a:bodyPr/>
          <a:lstStyle>
            <a:lvl1pPr>
              <a:defRPr/>
            </a:lvl1pPr>
          </a:lstStyle>
          <a:p>
            <a:r>
              <a:rPr lang="en-US" altLang="zh-CN"/>
              <a:t>Footer</a:t>
            </a:r>
          </a:p>
        </p:txBody>
      </p:sp>
    </p:spTree>
    <p:extLst>
      <p:ext uri="{BB962C8B-B14F-4D97-AF65-F5344CB8AC3E}">
        <p14:creationId xmlns:p14="http://schemas.microsoft.com/office/powerpoint/2010/main" val="29963088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2389188" y="4800600"/>
            <a:ext cx="7315200" cy="566738"/>
          </a:xfrm>
        </p:spPr>
        <p:txBody>
          <a:bodyPr anchor="b"/>
          <a:lstStyle>
            <a:lvl1pPr algn="l">
              <a:defRPr sz="2000" b="1"/>
            </a:lvl1pPr>
          </a:lstStyle>
          <a:p>
            <a:r>
              <a:rPr lang="zh-CN" altLang="en-US"/>
              <a:t>单击此处编辑母版标题样式</a:t>
            </a:r>
          </a:p>
        </p:txBody>
      </p:sp>
      <p:sp>
        <p:nvSpPr>
          <p:cNvPr id="3" name="图片占位符 2"/>
          <p:cNvSpPr>
            <a:spLocks noGrp="1"/>
          </p:cNvSpPr>
          <p:nvPr>
            <p:ph type="pic" idx="1"/>
          </p:nvPr>
        </p:nvSpPr>
        <p:spPr>
          <a:xfrm>
            <a:off x="2389188"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2389188"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p>
        </p:txBody>
      </p:sp>
      <p:sp>
        <p:nvSpPr>
          <p:cNvPr id="5" name="日期占位符 4"/>
          <p:cNvSpPr>
            <a:spLocks noGrp="1"/>
          </p:cNvSpPr>
          <p:nvPr>
            <p:ph type="dt" sz="half" idx="10"/>
          </p:nvPr>
        </p:nvSpPr>
        <p:spPr/>
        <p:txBody>
          <a:bodyPr/>
          <a:lstStyle>
            <a:lvl1pPr>
              <a:defRPr/>
            </a:lvl1pPr>
          </a:lstStyle>
          <a:p>
            <a:fld id="{62637DE8-F96C-4E66-BE90-0CF0122A2C0F}" type="datetime1">
              <a:rPr lang="en-US" altLang="zh-CN"/>
              <a:pPr/>
              <a:t>7/12/2024</a:t>
            </a:fld>
            <a:endParaRPr lang="en-US" altLang="zh-CN"/>
          </a:p>
        </p:txBody>
      </p:sp>
      <p:sp>
        <p:nvSpPr>
          <p:cNvPr id="6" name="页脚占位符 5"/>
          <p:cNvSpPr>
            <a:spLocks noGrp="1"/>
          </p:cNvSpPr>
          <p:nvPr>
            <p:ph type="ftr" sz="quarter" idx="11"/>
          </p:nvPr>
        </p:nvSpPr>
        <p:spPr/>
        <p:txBody>
          <a:bodyPr/>
          <a:lstStyle>
            <a:lvl1pPr>
              <a:defRPr/>
            </a:lvl1pPr>
          </a:lstStyle>
          <a:p>
            <a:r>
              <a:rPr lang="en-US" altLang="zh-CN"/>
              <a:t>Policy Deliberative</a:t>
            </a:r>
          </a:p>
        </p:txBody>
      </p:sp>
      <p:sp>
        <p:nvSpPr>
          <p:cNvPr id="7" name="灯片编号占位符 6"/>
          <p:cNvSpPr>
            <a:spLocks noGrp="1"/>
          </p:cNvSpPr>
          <p:nvPr>
            <p:ph type="sldNum" sz="quarter" idx="12"/>
          </p:nvPr>
        </p:nvSpPr>
        <p:spPr/>
        <p:txBody>
          <a:bodyPr/>
          <a:lstStyle>
            <a:lvl1pPr>
              <a:defRPr/>
            </a:lvl1pPr>
          </a:lstStyle>
          <a:p>
            <a:fld id="{59CDEDC3-1D3A-449F-A165-D37ACCDFE1FC}" type="slidenum">
              <a:rPr lang="en-US" altLang="zh-CN"/>
              <a:pPr/>
              <a:t>‹#›</a:t>
            </a:fld>
            <a:endParaRPr lang="en-US" altLang="zh-CN"/>
          </a:p>
        </p:txBody>
      </p:sp>
    </p:spTree>
    <p:extLst>
      <p:ext uri="{BB962C8B-B14F-4D97-AF65-F5344CB8AC3E}">
        <p14:creationId xmlns:p14="http://schemas.microsoft.com/office/powerpoint/2010/main" val="2042476644"/>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页脚占位符 3"/>
          <p:cNvSpPr>
            <a:spLocks noGrp="1"/>
          </p:cNvSpPr>
          <p:nvPr>
            <p:ph type="ftr" sz="quarter" idx="10"/>
          </p:nvPr>
        </p:nvSpPr>
        <p:spPr/>
        <p:txBody>
          <a:bodyPr/>
          <a:lstStyle>
            <a:lvl1pPr>
              <a:defRPr/>
            </a:lvl1pPr>
          </a:lstStyle>
          <a:p>
            <a:r>
              <a:rPr lang="en-US" altLang="zh-CN"/>
              <a:t>Footer</a:t>
            </a:r>
          </a:p>
        </p:txBody>
      </p:sp>
    </p:spTree>
    <p:extLst>
      <p:ext uri="{BB962C8B-B14F-4D97-AF65-F5344CB8AC3E}">
        <p14:creationId xmlns:p14="http://schemas.microsoft.com/office/powerpoint/2010/main" val="1173317005"/>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963613" y="4406900"/>
            <a:ext cx="10363200" cy="1362075"/>
          </a:xfrm>
        </p:spPr>
        <p:txBody>
          <a:bodyPr anchor="t"/>
          <a:lstStyle>
            <a:lvl1pPr algn="l">
              <a:defRPr sz="4000" b="1" cap="all"/>
            </a:lvl1pPr>
          </a:lstStyle>
          <a:p>
            <a:r>
              <a:rPr lang="zh-CN" altLang="en-US"/>
              <a:t>单击此处编辑母版标题样式</a:t>
            </a:r>
          </a:p>
        </p:txBody>
      </p:sp>
      <p:sp>
        <p:nvSpPr>
          <p:cNvPr id="3" name="文本占位符 2"/>
          <p:cNvSpPr>
            <a:spLocks noGrp="1"/>
          </p:cNvSpPr>
          <p:nvPr>
            <p:ph type="body" idx="1"/>
          </p:nvPr>
        </p:nvSpPr>
        <p:spPr>
          <a:xfrm>
            <a:off x="963613"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CN" altLang="en-US"/>
              <a:t>单击此处编辑母版文本样式</a:t>
            </a:r>
          </a:p>
        </p:txBody>
      </p:sp>
      <p:sp>
        <p:nvSpPr>
          <p:cNvPr id="4" name="页脚占位符 3"/>
          <p:cNvSpPr>
            <a:spLocks noGrp="1"/>
          </p:cNvSpPr>
          <p:nvPr>
            <p:ph type="ftr" sz="quarter" idx="10"/>
          </p:nvPr>
        </p:nvSpPr>
        <p:spPr/>
        <p:txBody>
          <a:bodyPr/>
          <a:lstStyle>
            <a:lvl1pPr>
              <a:defRPr/>
            </a:lvl1pPr>
          </a:lstStyle>
          <a:p>
            <a:r>
              <a:rPr lang="en-US" altLang="zh-CN"/>
              <a:t>Footer</a:t>
            </a:r>
          </a:p>
        </p:txBody>
      </p:sp>
    </p:spTree>
    <p:extLst>
      <p:ext uri="{BB962C8B-B14F-4D97-AF65-F5344CB8AC3E}">
        <p14:creationId xmlns:p14="http://schemas.microsoft.com/office/powerpoint/2010/main" val="290265446"/>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463550" y="1279525"/>
            <a:ext cx="5556250" cy="493871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6172200" y="1279525"/>
            <a:ext cx="5556250" cy="493871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页脚占位符 4"/>
          <p:cNvSpPr>
            <a:spLocks noGrp="1"/>
          </p:cNvSpPr>
          <p:nvPr>
            <p:ph type="ftr" sz="quarter" idx="10"/>
          </p:nvPr>
        </p:nvSpPr>
        <p:spPr/>
        <p:txBody>
          <a:bodyPr/>
          <a:lstStyle>
            <a:lvl1pPr>
              <a:defRPr/>
            </a:lvl1pPr>
          </a:lstStyle>
          <a:p>
            <a:r>
              <a:rPr lang="en-US" altLang="zh-CN"/>
              <a:t>Footer</a:t>
            </a:r>
          </a:p>
        </p:txBody>
      </p:sp>
    </p:spTree>
    <p:extLst>
      <p:ext uri="{BB962C8B-B14F-4D97-AF65-F5344CB8AC3E}">
        <p14:creationId xmlns:p14="http://schemas.microsoft.com/office/powerpoint/2010/main" val="3666488875"/>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p:spPr>
        <p:txBody>
          <a:bodyPr/>
          <a:lstStyle>
            <a:lvl1pPr>
              <a:defRPr/>
            </a:lvl1pPr>
          </a:lstStyle>
          <a:p>
            <a:r>
              <a:rPr lang="zh-CN" altLang="en-US"/>
              <a:t>单击此处编辑母版标题样式</a:t>
            </a:r>
          </a:p>
        </p:txBody>
      </p:sp>
      <p:sp>
        <p:nvSpPr>
          <p:cNvPr id="3" name="文本占位符 2"/>
          <p:cNvSpPr>
            <a:spLocks noGrp="1"/>
          </p:cNvSpPr>
          <p:nvPr>
            <p:ph type="body" idx="1"/>
          </p:nvPr>
        </p:nvSpPr>
        <p:spPr>
          <a:xfrm>
            <a:off x="609600" y="1535113"/>
            <a:ext cx="53863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609600" y="2174875"/>
            <a:ext cx="53863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6192838" y="1535113"/>
            <a:ext cx="5389562"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6192838" y="2174875"/>
            <a:ext cx="5389562"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页脚占位符 6"/>
          <p:cNvSpPr>
            <a:spLocks noGrp="1"/>
          </p:cNvSpPr>
          <p:nvPr>
            <p:ph type="ftr" sz="quarter" idx="10"/>
          </p:nvPr>
        </p:nvSpPr>
        <p:spPr/>
        <p:txBody>
          <a:bodyPr/>
          <a:lstStyle>
            <a:lvl1pPr>
              <a:defRPr/>
            </a:lvl1pPr>
          </a:lstStyle>
          <a:p>
            <a:r>
              <a:rPr lang="en-US" altLang="zh-CN"/>
              <a:t>Footer</a:t>
            </a:r>
          </a:p>
        </p:txBody>
      </p:sp>
    </p:spTree>
    <p:extLst>
      <p:ext uri="{BB962C8B-B14F-4D97-AF65-F5344CB8AC3E}">
        <p14:creationId xmlns:p14="http://schemas.microsoft.com/office/powerpoint/2010/main" val="454483385"/>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页脚占位符 2"/>
          <p:cNvSpPr>
            <a:spLocks noGrp="1"/>
          </p:cNvSpPr>
          <p:nvPr>
            <p:ph type="ftr" sz="quarter" idx="10"/>
          </p:nvPr>
        </p:nvSpPr>
        <p:spPr/>
        <p:txBody>
          <a:bodyPr/>
          <a:lstStyle>
            <a:lvl1pPr>
              <a:defRPr/>
            </a:lvl1pPr>
          </a:lstStyle>
          <a:p>
            <a:r>
              <a:rPr lang="en-US" altLang="zh-CN"/>
              <a:t>Footer</a:t>
            </a:r>
          </a:p>
        </p:txBody>
      </p:sp>
    </p:spTree>
    <p:extLst>
      <p:ext uri="{BB962C8B-B14F-4D97-AF65-F5344CB8AC3E}">
        <p14:creationId xmlns:p14="http://schemas.microsoft.com/office/powerpoint/2010/main" val="1383972022"/>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页脚占位符 1"/>
          <p:cNvSpPr>
            <a:spLocks noGrp="1"/>
          </p:cNvSpPr>
          <p:nvPr>
            <p:ph type="ftr" sz="quarter" idx="10"/>
          </p:nvPr>
        </p:nvSpPr>
        <p:spPr/>
        <p:txBody>
          <a:bodyPr/>
          <a:lstStyle>
            <a:lvl1pPr>
              <a:defRPr/>
            </a:lvl1pPr>
          </a:lstStyle>
          <a:p>
            <a:r>
              <a:rPr lang="en-US" altLang="zh-CN"/>
              <a:t>Footer</a:t>
            </a:r>
          </a:p>
        </p:txBody>
      </p:sp>
    </p:spTree>
    <p:extLst>
      <p:ext uri="{BB962C8B-B14F-4D97-AF65-F5344CB8AC3E}">
        <p14:creationId xmlns:p14="http://schemas.microsoft.com/office/powerpoint/2010/main" val="2218654199"/>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609600" y="273050"/>
            <a:ext cx="4011613" cy="1162050"/>
          </a:xfrm>
        </p:spPr>
        <p:txBody>
          <a:bodyPr anchor="b"/>
          <a:lstStyle>
            <a:lvl1pPr algn="l">
              <a:defRPr sz="2000" b="1"/>
            </a:lvl1pPr>
          </a:lstStyle>
          <a:p>
            <a:r>
              <a:rPr lang="zh-CN" altLang="en-US"/>
              <a:t>单击此处编辑母版标题样式</a:t>
            </a:r>
          </a:p>
        </p:txBody>
      </p:sp>
      <p:sp>
        <p:nvSpPr>
          <p:cNvPr id="3" name="内容占位符 2"/>
          <p:cNvSpPr>
            <a:spLocks noGrp="1"/>
          </p:cNvSpPr>
          <p:nvPr>
            <p:ph idx="1"/>
          </p:nvPr>
        </p:nvSpPr>
        <p:spPr>
          <a:xfrm>
            <a:off x="4767263" y="273050"/>
            <a:ext cx="681513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609600" y="1435100"/>
            <a:ext cx="40116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p>
        </p:txBody>
      </p:sp>
      <p:sp>
        <p:nvSpPr>
          <p:cNvPr id="5" name="页脚占位符 4"/>
          <p:cNvSpPr>
            <a:spLocks noGrp="1"/>
          </p:cNvSpPr>
          <p:nvPr>
            <p:ph type="ftr" sz="quarter" idx="10"/>
          </p:nvPr>
        </p:nvSpPr>
        <p:spPr/>
        <p:txBody>
          <a:bodyPr/>
          <a:lstStyle>
            <a:lvl1pPr>
              <a:defRPr/>
            </a:lvl1pPr>
          </a:lstStyle>
          <a:p>
            <a:r>
              <a:rPr lang="en-US" altLang="zh-CN"/>
              <a:t>Footer</a:t>
            </a:r>
          </a:p>
        </p:txBody>
      </p:sp>
    </p:spTree>
    <p:extLst>
      <p:ext uri="{BB962C8B-B14F-4D97-AF65-F5344CB8AC3E}">
        <p14:creationId xmlns:p14="http://schemas.microsoft.com/office/powerpoint/2010/main" val="682578053"/>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2389188" y="4800600"/>
            <a:ext cx="7315200" cy="566738"/>
          </a:xfrm>
        </p:spPr>
        <p:txBody>
          <a:bodyPr anchor="b"/>
          <a:lstStyle>
            <a:lvl1pPr algn="l">
              <a:defRPr sz="2000" b="1"/>
            </a:lvl1pPr>
          </a:lstStyle>
          <a:p>
            <a:r>
              <a:rPr lang="zh-CN" altLang="en-US"/>
              <a:t>单击此处编辑母版标题样式</a:t>
            </a:r>
          </a:p>
        </p:txBody>
      </p:sp>
      <p:sp>
        <p:nvSpPr>
          <p:cNvPr id="3" name="图片占位符 2"/>
          <p:cNvSpPr>
            <a:spLocks noGrp="1"/>
          </p:cNvSpPr>
          <p:nvPr>
            <p:ph type="pic" idx="1"/>
          </p:nvPr>
        </p:nvSpPr>
        <p:spPr>
          <a:xfrm>
            <a:off x="2389188"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2389188"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p>
        </p:txBody>
      </p:sp>
      <p:sp>
        <p:nvSpPr>
          <p:cNvPr id="5" name="页脚占位符 4"/>
          <p:cNvSpPr>
            <a:spLocks noGrp="1"/>
          </p:cNvSpPr>
          <p:nvPr>
            <p:ph type="ftr" sz="quarter" idx="10"/>
          </p:nvPr>
        </p:nvSpPr>
        <p:spPr/>
        <p:txBody>
          <a:bodyPr/>
          <a:lstStyle>
            <a:lvl1pPr>
              <a:defRPr/>
            </a:lvl1pPr>
          </a:lstStyle>
          <a:p>
            <a:r>
              <a:rPr lang="en-US" altLang="zh-CN"/>
              <a:t>Footer</a:t>
            </a:r>
          </a:p>
        </p:txBody>
      </p:sp>
    </p:spTree>
    <p:extLst>
      <p:ext uri="{BB962C8B-B14F-4D97-AF65-F5344CB8AC3E}">
        <p14:creationId xmlns:p14="http://schemas.microsoft.com/office/powerpoint/2010/main" val="1977572996"/>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页脚占位符 3"/>
          <p:cNvSpPr>
            <a:spLocks noGrp="1"/>
          </p:cNvSpPr>
          <p:nvPr>
            <p:ph type="ftr" sz="quarter" idx="10"/>
          </p:nvPr>
        </p:nvSpPr>
        <p:spPr/>
        <p:txBody>
          <a:bodyPr/>
          <a:lstStyle>
            <a:lvl1pPr>
              <a:defRPr/>
            </a:lvl1pPr>
          </a:lstStyle>
          <a:p>
            <a:r>
              <a:rPr lang="en-US" altLang="zh-CN"/>
              <a:t>Footer</a:t>
            </a:r>
          </a:p>
        </p:txBody>
      </p:sp>
    </p:spTree>
    <p:extLst>
      <p:ext uri="{BB962C8B-B14F-4D97-AF65-F5344CB8AC3E}">
        <p14:creationId xmlns:p14="http://schemas.microsoft.com/office/powerpoint/2010/main" val="2037599469"/>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912225" y="0"/>
            <a:ext cx="2816225" cy="6218238"/>
          </a:xfr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458788" y="0"/>
            <a:ext cx="8301037" cy="6218238"/>
          </a:xfr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页脚占位符 3"/>
          <p:cNvSpPr>
            <a:spLocks noGrp="1"/>
          </p:cNvSpPr>
          <p:nvPr>
            <p:ph type="ftr" sz="quarter" idx="10"/>
          </p:nvPr>
        </p:nvSpPr>
        <p:spPr/>
        <p:txBody>
          <a:bodyPr/>
          <a:lstStyle>
            <a:lvl1pPr>
              <a:defRPr/>
            </a:lvl1pPr>
          </a:lstStyle>
          <a:p>
            <a:r>
              <a:rPr lang="en-US" altLang="zh-CN"/>
              <a:t>Footer</a:t>
            </a:r>
          </a:p>
        </p:txBody>
      </p:sp>
    </p:spTree>
    <p:extLst>
      <p:ext uri="{BB962C8B-B14F-4D97-AF65-F5344CB8AC3E}">
        <p14:creationId xmlns:p14="http://schemas.microsoft.com/office/powerpoint/2010/main" val="283635160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107.xml"/><Relationship Id="rId13" Type="http://schemas.openxmlformats.org/officeDocument/2006/relationships/image" Target="../media/image6.png"/><Relationship Id="rId3" Type="http://schemas.openxmlformats.org/officeDocument/2006/relationships/slideLayout" Target="../slideLayouts/slideLayout102.xml"/><Relationship Id="rId7" Type="http://schemas.openxmlformats.org/officeDocument/2006/relationships/slideLayout" Target="../slideLayouts/slideLayout106.xml"/><Relationship Id="rId12" Type="http://schemas.openxmlformats.org/officeDocument/2006/relationships/theme" Target="../theme/theme10.xml"/><Relationship Id="rId2" Type="http://schemas.openxmlformats.org/officeDocument/2006/relationships/slideLayout" Target="../slideLayouts/slideLayout101.xml"/><Relationship Id="rId1" Type="http://schemas.openxmlformats.org/officeDocument/2006/relationships/slideLayout" Target="../slideLayouts/slideLayout100.xml"/><Relationship Id="rId6" Type="http://schemas.openxmlformats.org/officeDocument/2006/relationships/slideLayout" Target="../slideLayouts/slideLayout105.xml"/><Relationship Id="rId11" Type="http://schemas.openxmlformats.org/officeDocument/2006/relationships/slideLayout" Target="../slideLayouts/slideLayout110.xml"/><Relationship Id="rId5" Type="http://schemas.openxmlformats.org/officeDocument/2006/relationships/slideLayout" Target="../slideLayouts/slideLayout104.xml"/><Relationship Id="rId15" Type="http://schemas.openxmlformats.org/officeDocument/2006/relationships/image" Target="../media/image7.png"/><Relationship Id="rId10" Type="http://schemas.openxmlformats.org/officeDocument/2006/relationships/slideLayout" Target="../slideLayouts/slideLayout109.xml"/><Relationship Id="rId4" Type="http://schemas.openxmlformats.org/officeDocument/2006/relationships/slideLayout" Target="../slideLayouts/slideLayout103.xml"/><Relationship Id="rId9" Type="http://schemas.openxmlformats.org/officeDocument/2006/relationships/slideLayout" Target="../slideLayouts/slideLayout108.xml"/><Relationship Id="rId14" Type="http://schemas.openxmlformats.org/officeDocument/2006/relationships/image" Target="../media/image8.png"/></Relationships>
</file>

<file path=ppt/slideMasters/_rels/slideMaster11.xml.rels><?xml version="1.0" encoding="UTF-8" standalone="yes"?>
<Relationships xmlns="http://schemas.openxmlformats.org/package/2006/relationships"><Relationship Id="rId8" Type="http://schemas.openxmlformats.org/officeDocument/2006/relationships/slideLayout" Target="../slideLayouts/slideLayout118.xml"/><Relationship Id="rId13" Type="http://schemas.openxmlformats.org/officeDocument/2006/relationships/image" Target="../media/image6.png"/><Relationship Id="rId3" Type="http://schemas.openxmlformats.org/officeDocument/2006/relationships/slideLayout" Target="../slideLayouts/slideLayout113.xml"/><Relationship Id="rId7" Type="http://schemas.openxmlformats.org/officeDocument/2006/relationships/slideLayout" Target="../slideLayouts/slideLayout117.xml"/><Relationship Id="rId12" Type="http://schemas.openxmlformats.org/officeDocument/2006/relationships/theme" Target="../theme/theme11.xml"/><Relationship Id="rId2" Type="http://schemas.openxmlformats.org/officeDocument/2006/relationships/slideLayout" Target="../slideLayouts/slideLayout112.xml"/><Relationship Id="rId1" Type="http://schemas.openxmlformats.org/officeDocument/2006/relationships/slideLayout" Target="../slideLayouts/slideLayout111.xml"/><Relationship Id="rId6" Type="http://schemas.openxmlformats.org/officeDocument/2006/relationships/slideLayout" Target="../slideLayouts/slideLayout116.xml"/><Relationship Id="rId11" Type="http://schemas.openxmlformats.org/officeDocument/2006/relationships/slideLayout" Target="../slideLayouts/slideLayout121.xml"/><Relationship Id="rId5" Type="http://schemas.openxmlformats.org/officeDocument/2006/relationships/slideLayout" Target="../slideLayouts/slideLayout115.xml"/><Relationship Id="rId15" Type="http://schemas.openxmlformats.org/officeDocument/2006/relationships/image" Target="../media/image7.png"/><Relationship Id="rId10" Type="http://schemas.openxmlformats.org/officeDocument/2006/relationships/slideLayout" Target="../slideLayouts/slideLayout120.xml"/><Relationship Id="rId4" Type="http://schemas.openxmlformats.org/officeDocument/2006/relationships/slideLayout" Target="../slideLayouts/slideLayout114.xml"/><Relationship Id="rId9" Type="http://schemas.openxmlformats.org/officeDocument/2006/relationships/slideLayout" Target="../slideLayouts/slideLayout119.xml"/><Relationship Id="rId14" Type="http://schemas.openxmlformats.org/officeDocument/2006/relationships/image" Target="../media/image9.png"/></Relationships>
</file>

<file path=ppt/slideMasters/_rels/slideMaster12.xml.rels><?xml version="1.0" encoding="UTF-8" standalone="yes"?>
<Relationships xmlns="http://schemas.openxmlformats.org/package/2006/relationships"><Relationship Id="rId8" Type="http://schemas.openxmlformats.org/officeDocument/2006/relationships/slideLayout" Target="../slideLayouts/slideLayout129.xml"/><Relationship Id="rId13" Type="http://schemas.openxmlformats.org/officeDocument/2006/relationships/image" Target="../media/image6.png"/><Relationship Id="rId3" Type="http://schemas.openxmlformats.org/officeDocument/2006/relationships/slideLayout" Target="../slideLayouts/slideLayout124.xml"/><Relationship Id="rId7" Type="http://schemas.openxmlformats.org/officeDocument/2006/relationships/slideLayout" Target="../slideLayouts/slideLayout128.xml"/><Relationship Id="rId12" Type="http://schemas.openxmlformats.org/officeDocument/2006/relationships/theme" Target="../theme/theme12.xml"/><Relationship Id="rId2" Type="http://schemas.openxmlformats.org/officeDocument/2006/relationships/slideLayout" Target="../slideLayouts/slideLayout123.xml"/><Relationship Id="rId1" Type="http://schemas.openxmlformats.org/officeDocument/2006/relationships/slideLayout" Target="../slideLayouts/slideLayout122.xml"/><Relationship Id="rId6" Type="http://schemas.openxmlformats.org/officeDocument/2006/relationships/slideLayout" Target="../slideLayouts/slideLayout127.xml"/><Relationship Id="rId11" Type="http://schemas.openxmlformats.org/officeDocument/2006/relationships/slideLayout" Target="../slideLayouts/slideLayout132.xml"/><Relationship Id="rId5" Type="http://schemas.openxmlformats.org/officeDocument/2006/relationships/slideLayout" Target="../slideLayouts/slideLayout126.xml"/><Relationship Id="rId15" Type="http://schemas.openxmlformats.org/officeDocument/2006/relationships/image" Target="../media/image7.png"/><Relationship Id="rId10" Type="http://schemas.openxmlformats.org/officeDocument/2006/relationships/slideLayout" Target="../slideLayouts/slideLayout131.xml"/><Relationship Id="rId4" Type="http://schemas.openxmlformats.org/officeDocument/2006/relationships/slideLayout" Target="../slideLayouts/slideLayout125.xml"/><Relationship Id="rId9" Type="http://schemas.openxmlformats.org/officeDocument/2006/relationships/slideLayout" Target="../slideLayouts/slideLayout130.xml"/><Relationship Id="rId14" Type="http://schemas.openxmlformats.org/officeDocument/2006/relationships/image" Target="../media/image10.png"/></Relationships>
</file>

<file path=ppt/slideMasters/_rels/slideMaster13.xml.rels><?xml version="1.0" encoding="UTF-8" standalone="yes"?>
<Relationships xmlns="http://schemas.openxmlformats.org/package/2006/relationships"><Relationship Id="rId8" Type="http://schemas.openxmlformats.org/officeDocument/2006/relationships/slideLayout" Target="../slideLayouts/slideLayout140.xml"/><Relationship Id="rId13" Type="http://schemas.openxmlformats.org/officeDocument/2006/relationships/image" Target="../media/image6.png"/><Relationship Id="rId3" Type="http://schemas.openxmlformats.org/officeDocument/2006/relationships/slideLayout" Target="../slideLayouts/slideLayout135.xml"/><Relationship Id="rId7" Type="http://schemas.openxmlformats.org/officeDocument/2006/relationships/slideLayout" Target="../slideLayouts/slideLayout139.xml"/><Relationship Id="rId12" Type="http://schemas.openxmlformats.org/officeDocument/2006/relationships/theme" Target="../theme/theme13.xml"/><Relationship Id="rId2" Type="http://schemas.openxmlformats.org/officeDocument/2006/relationships/slideLayout" Target="../slideLayouts/slideLayout134.xml"/><Relationship Id="rId1" Type="http://schemas.openxmlformats.org/officeDocument/2006/relationships/slideLayout" Target="../slideLayouts/slideLayout133.xml"/><Relationship Id="rId6" Type="http://schemas.openxmlformats.org/officeDocument/2006/relationships/slideLayout" Target="../slideLayouts/slideLayout138.xml"/><Relationship Id="rId11" Type="http://schemas.openxmlformats.org/officeDocument/2006/relationships/slideLayout" Target="../slideLayouts/slideLayout143.xml"/><Relationship Id="rId5" Type="http://schemas.openxmlformats.org/officeDocument/2006/relationships/slideLayout" Target="../slideLayouts/slideLayout137.xml"/><Relationship Id="rId15" Type="http://schemas.openxmlformats.org/officeDocument/2006/relationships/image" Target="../media/image7.png"/><Relationship Id="rId10" Type="http://schemas.openxmlformats.org/officeDocument/2006/relationships/slideLayout" Target="../slideLayouts/slideLayout142.xml"/><Relationship Id="rId4" Type="http://schemas.openxmlformats.org/officeDocument/2006/relationships/slideLayout" Target="../slideLayouts/slideLayout136.xml"/><Relationship Id="rId9" Type="http://schemas.openxmlformats.org/officeDocument/2006/relationships/slideLayout" Target="../slideLayouts/slideLayout141.xml"/><Relationship Id="rId14" Type="http://schemas.openxmlformats.org/officeDocument/2006/relationships/image" Target="../media/image11.png"/></Relationships>
</file>

<file path=ppt/slideMasters/_rels/slideMaster14.xml.rels><?xml version="1.0" encoding="UTF-8" standalone="yes"?>
<Relationships xmlns="http://schemas.openxmlformats.org/package/2006/relationships"><Relationship Id="rId8" Type="http://schemas.openxmlformats.org/officeDocument/2006/relationships/slideLayout" Target="../slideLayouts/slideLayout151.xml"/><Relationship Id="rId13" Type="http://schemas.openxmlformats.org/officeDocument/2006/relationships/image" Target="../media/image6.png"/><Relationship Id="rId3" Type="http://schemas.openxmlformats.org/officeDocument/2006/relationships/slideLayout" Target="../slideLayouts/slideLayout146.xml"/><Relationship Id="rId7" Type="http://schemas.openxmlformats.org/officeDocument/2006/relationships/slideLayout" Target="../slideLayouts/slideLayout150.xml"/><Relationship Id="rId12" Type="http://schemas.openxmlformats.org/officeDocument/2006/relationships/theme" Target="../theme/theme14.xml"/><Relationship Id="rId2" Type="http://schemas.openxmlformats.org/officeDocument/2006/relationships/slideLayout" Target="../slideLayouts/slideLayout145.xml"/><Relationship Id="rId1" Type="http://schemas.openxmlformats.org/officeDocument/2006/relationships/slideLayout" Target="../slideLayouts/slideLayout144.xml"/><Relationship Id="rId6" Type="http://schemas.openxmlformats.org/officeDocument/2006/relationships/slideLayout" Target="../slideLayouts/slideLayout149.xml"/><Relationship Id="rId11" Type="http://schemas.openxmlformats.org/officeDocument/2006/relationships/slideLayout" Target="../slideLayouts/slideLayout154.xml"/><Relationship Id="rId5" Type="http://schemas.openxmlformats.org/officeDocument/2006/relationships/slideLayout" Target="../slideLayouts/slideLayout148.xml"/><Relationship Id="rId10" Type="http://schemas.openxmlformats.org/officeDocument/2006/relationships/slideLayout" Target="../slideLayouts/slideLayout153.xml"/><Relationship Id="rId4" Type="http://schemas.openxmlformats.org/officeDocument/2006/relationships/slideLayout" Target="../slideLayouts/slideLayout147.xml"/><Relationship Id="rId9" Type="http://schemas.openxmlformats.org/officeDocument/2006/relationships/slideLayout" Target="../slideLayouts/slideLayout152.xml"/><Relationship Id="rId14" Type="http://schemas.openxmlformats.org/officeDocument/2006/relationships/image" Target="../media/image7.png"/></Relationships>
</file>

<file path=ppt/slideMasters/_rels/slideMaster15.xml.rels><?xml version="1.0" encoding="UTF-8" standalone="yes"?>
<Relationships xmlns="http://schemas.openxmlformats.org/package/2006/relationships"><Relationship Id="rId8" Type="http://schemas.openxmlformats.org/officeDocument/2006/relationships/slideLayout" Target="../slideLayouts/slideLayout162.xml"/><Relationship Id="rId13" Type="http://schemas.openxmlformats.org/officeDocument/2006/relationships/image" Target="../media/image7.png"/><Relationship Id="rId3" Type="http://schemas.openxmlformats.org/officeDocument/2006/relationships/slideLayout" Target="../slideLayouts/slideLayout157.xml"/><Relationship Id="rId7" Type="http://schemas.openxmlformats.org/officeDocument/2006/relationships/slideLayout" Target="../slideLayouts/slideLayout161.xml"/><Relationship Id="rId12" Type="http://schemas.openxmlformats.org/officeDocument/2006/relationships/theme" Target="../theme/theme15.xml"/><Relationship Id="rId2" Type="http://schemas.openxmlformats.org/officeDocument/2006/relationships/slideLayout" Target="../slideLayouts/slideLayout156.xml"/><Relationship Id="rId1" Type="http://schemas.openxmlformats.org/officeDocument/2006/relationships/slideLayout" Target="../slideLayouts/slideLayout155.xml"/><Relationship Id="rId6" Type="http://schemas.openxmlformats.org/officeDocument/2006/relationships/slideLayout" Target="../slideLayouts/slideLayout160.xml"/><Relationship Id="rId11" Type="http://schemas.openxmlformats.org/officeDocument/2006/relationships/slideLayout" Target="../slideLayouts/slideLayout165.xml"/><Relationship Id="rId5" Type="http://schemas.openxmlformats.org/officeDocument/2006/relationships/slideLayout" Target="../slideLayouts/slideLayout159.xml"/><Relationship Id="rId10" Type="http://schemas.openxmlformats.org/officeDocument/2006/relationships/slideLayout" Target="../slideLayouts/slideLayout164.xml"/><Relationship Id="rId4" Type="http://schemas.openxmlformats.org/officeDocument/2006/relationships/slideLayout" Target="../slideLayouts/slideLayout158.xml"/><Relationship Id="rId9" Type="http://schemas.openxmlformats.org/officeDocument/2006/relationships/slideLayout" Target="../slideLayouts/slideLayout163.xml"/></Relationships>
</file>

<file path=ppt/slideMasters/_rels/slideMaster16.xml.rels><?xml version="1.0" encoding="UTF-8" standalone="yes"?>
<Relationships xmlns="http://schemas.openxmlformats.org/package/2006/relationships"><Relationship Id="rId8" Type="http://schemas.openxmlformats.org/officeDocument/2006/relationships/slideLayout" Target="../slideLayouts/slideLayout173.xml"/><Relationship Id="rId13" Type="http://schemas.openxmlformats.org/officeDocument/2006/relationships/image" Target="../media/image7.png"/><Relationship Id="rId3" Type="http://schemas.openxmlformats.org/officeDocument/2006/relationships/slideLayout" Target="../slideLayouts/slideLayout168.xml"/><Relationship Id="rId7" Type="http://schemas.openxmlformats.org/officeDocument/2006/relationships/slideLayout" Target="../slideLayouts/slideLayout172.xml"/><Relationship Id="rId12" Type="http://schemas.openxmlformats.org/officeDocument/2006/relationships/theme" Target="../theme/theme16.xml"/><Relationship Id="rId2" Type="http://schemas.openxmlformats.org/officeDocument/2006/relationships/slideLayout" Target="../slideLayouts/slideLayout167.xml"/><Relationship Id="rId1" Type="http://schemas.openxmlformats.org/officeDocument/2006/relationships/slideLayout" Target="../slideLayouts/slideLayout166.xml"/><Relationship Id="rId6" Type="http://schemas.openxmlformats.org/officeDocument/2006/relationships/slideLayout" Target="../slideLayouts/slideLayout171.xml"/><Relationship Id="rId11" Type="http://schemas.openxmlformats.org/officeDocument/2006/relationships/slideLayout" Target="../slideLayouts/slideLayout176.xml"/><Relationship Id="rId5" Type="http://schemas.openxmlformats.org/officeDocument/2006/relationships/slideLayout" Target="../slideLayouts/slideLayout170.xml"/><Relationship Id="rId10" Type="http://schemas.openxmlformats.org/officeDocument/2006/relationships/slideLayout" Target="../slideLayouts/slideLayout175.xml"/><Relationship Id="rId4" Type="http://schemas.openxmlformats.org/officeDocument/2006/relationships/slideLayout" Target="../slideLayouts/slideLayout169.xml"/><Relationship Id="rId9" Type="http://schemas.openxmlformats.org/officeDocument/2006/relationships/slideLayout" Target="../slideLayouts/slideLayout174.xml"/></Relationships>
</file>

<file path=ppt/slideMasters/_rels/slideMaster17.xml.rels><?xml version="1.0" encoding="UTF-8" standalone="yes"?>
<Relationships xmlns="http://schemas.openxmlformats.org/package/2006/relationships"><Relationship Id="rId8" Type="http://schemas.openxmlformats.org/officeDocument/2006/relationships/slideLayout" Target="../slideLayouts/slideLayout184.xml"/><Relationship Id="rId13" Type="http://schemas.openxmlformats.org/officeDocument/2006/relationships/image" Target="../media/image6.png"/><Relationship Id="rId3" Type="http://schemas.openxmlformats.org/officeDocument/2006/relationships/slideLayout" Target="../slideLayouts/slideLayout179.xml"/><Relationship Id="rId7" Type="http://schemas.openxmlformats.org/officeDocument/2006/relationships/slideLayout" Target="../slideLayouts/slideLayout183.xml"/><Relationship Id="rId12" Type="http://schemas.openxmlformats.org/officeDocument/2006/relationships/theme" Target="../theme/theme17.xml"/><Relationship Id="rId2" Type="http://schemas.openxmlformats.org/officeDocument/2006/relationships/slideLayout" Target="../slideLayouts/slideLayout178.xml"/><Relationship Id="rId1" Type="http://schemas.openxmlformats.org/officeDocument/2006/relationships/slideLayout" Target="../slideLayouts/slideLayout177.xml"/><Relationship Id="rId6" Type="http://schemas.openxmlformats.org/officeDocument/2006/relationships/slideLayout" Target="../slideLayouts/slideLayout182.xml"/><Relationship Id="rId11" Type="http://schemas.openxmlformats.org/officeDocument/2006/relationships/slideLayout" Target="../slideLayouts/slideLayout187.xml"/><Relationship Id="rId5" Type="http://schemas.openxmlformats.org/officeDocument/2006/relationships/slideLayout" Target="../slideLayouts/slideLayout181.xml"/><Relationship Id="rId10" Type="http://schemas.openxmlformats.org/officeDocument/2006/relationships/slideLayout" Target="../slideLayouts/slideLayout186.xml"/><Relationship Id="rId4" Type="http://schemas.openxmlformats.org/officeDocument/2006/relationships/slideLayout" Target="../slideLayouts/slideLayout180.xml"/><Relationship Id="rId9" Type="http://schemas.openxmlformats.org/officeDocument/2006/relationships/slideLayout" Target="../slideLayouts/slideLayout185.xml"/><Relationship Id="rId14" Type="http://schemas.openxmlformats.org/officeDocument/2006/relationships/image" Target="../media/image7.png"/></Relationships>
</file>

<file path=ppt/slideMasters/_rels/slideMaster18.xml.rels><?xml version="1.0" encoding="UTF-8" standalone="yes"?>
<Relationships xmlns="http://schemas.openxmlformats.org/package/2006/relationships"><Relationship Id="rId8" Type="http://schemas.openxmlformats.org/officeDocument/2006/relationships/slideLayout" Target="../slideLayouts/slideLayout195.xml"/><Relationship Id="rId13" Type="http://schemas.openxmlformats.org/officeDocument/2006/relationships/image" Target="../media/image12.jpeg"/><Relationship Id="rId3" Type="http://schemas.openxmlformats.org/officeDocument/2006/relationships/slideLayout" Target="../slideLayouts/slideLayout190.xml"/><Relationship Id="rId7" Type="http://schemas.openxmlformats.org/officeDocument/2006/relationships/slideLayout" Target="../slideLayouts/slideLayout194.xml"/><Relationship Id="rId12" Type="http://schemas.openxmlformats.org/officeDocument/2006/relationships/theme" Target="../theme/theme18.xml"/><Relationship Id="rId2" Type="http://schemas.openxmlformats.org/officeDocument/2006/relationships/slideLayout" Target="../slideLayouts/slideLayout189.xml"/><Relationship Id="rId1" Type="http://schemas.openxmlformats.org/officeDocument/2006/relationships/slideLayout" Target="../slideLayouts/slideLayout188.xml"/><Relationship Id="rId6" Type="http://schemas.openxmlformats.org/officeDocument/2006/relationships/slideLayout" Target="../slideLayouts/slideLayout193.xml"/><Relationship Id="rId11" Type="http://schemas.openxmlformats.org/officeDocument/2006/relationships/slideLayout" Target="../slideLayouts/slideLayout198.xml"/><Relationship Id="rId5" Type="http://schemas.openxmlformats.org/officeDocument/2006/relationships/slideLayout" Target="../slideLayouts/slideLayout192.xml"/><Relationship Id="rId10" Type="http://schemas.openxmlformats.org/officeDocument/2006/relationships/slideLayout" Target="../slideLayouts/slideLayout197.xml"/><Relationship Id="rId4" Type="http://schemas.openxmlformats.org/officeDocument/2006/relationships/slideLayout" Target="../slideLayouts/slideLayout191.xml"/><Relationship Id="rId9" Type="http://schemas.openxmlformats.org/officeDocument/2006/relationships/slideLayout" Target="../slideLayouts/slideLayout196.xml"/><Relationship Id="rId14" Type="http://schemas.openxmlformats.org/officeDocument/2006/relationships/image" Target="../media/image7.png"/></Relationships>
</file>

<file path=ppt/slideMasters/_rels/slideMaster19.xml.rels><?xml version="1.0" encoding="UTF-8" standalone="yes"?>
<Relationships xmlns="http://schemas.openxmlformats.org/package/2006/relationships"><Relationship Id="rId8" Type="http://schemas.openxmlformats.org/officeDocument/2006/relationships/slideLayout" Target="../slideLayouts/slideLayout206.xml"/><Relationship Id="rId13" Type="http://schemas.openxmlformats.org/officeDocument/2006/relationships/image" Target="../media/image13.jpeg"/><Relationship Id="rId3" Type="http://schemas.openxmlformats.org/officeDocument/2006/relationships/slideLayout" Target="../slideLayouts/slideLayout201.xml"/><Relationship Id="rId7" Type="http://schemas.openxmlformats.org/officeDocument/2006/relationships/slideLayout" Target="../slideLayouts/slideLayout205.xml"/><Relationship Id="rId12" Type="http://schemas.openxmlformats.org/officeDocument/2006/relationships/theme" Target="../theme/theme19.xml"/><Relationship Id="rId2" Type="http://schemas.openxmlformats.org/officeDocument/2006/relationships/slideLayout" Target="../slideLayouts/slideLayout200.xml"/><Relationship Id="rId1" Type="http://schemas.openxmlformats.org/officeDocument/2006/relationships/slideLayout" Target="../slideLayouts/slideLayout199.xml"/><Relationship Id="rId6" Type="http://schemas.openxmlformats.org/officeDocument/2006/relationships/slideLayout" Target="../slideLayouts/slideLayout204.xml"/><Relationship Id="rId11" Type="http://schemas.openxmlformats.org/officeDocument/2006/relationships/slideLayout" Target="../slideLayouts/slideLayout209.xml"/><Relationship Id="rId5" Type="http://schemas.openxmlformats.org/officeDocument/2006/relationships/slideLayout" Target="../slideLayouts/slideLayout203.xml"/><Relationship Id="rId10" Type="http://schemas.openxmlformats.org/officeDocument/2006/relationships/slideLayout" Target="../slideLayouts/slideLayout208.xml"/><Relationship Id="rId4" Type="http://schemas.openxmlformats.org/officeDocument/2006/relationships/slideLayout" Target="../slideLayouts/slideLayout202.xml"/><Relationship Id="rId9" Type="http://schemas.openxmlformats.org/officeDocument/2006/relationships/slideLayout" Target="../slideLayouts/slideLayout207.xml"/><Relationship Id="rId14" Type="http://schemas.openxmlformats.org/officeDocument/2006/relationships/image" Target="../media/image7.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2.pn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image" Target="../media/image3.png"/></Relationships>
</file>

<file path=ppt/slideMasters/_rels/slideMaster20.xml.rels><?xml version="1.0" encoding="UTF-8" standalone="yes"?>
<Relationships xmlns="http://schemas.openxmlformats.org/package/2006/relationships"><Relationship Id="rId8" Type="http://schemas.openxmlformats.org/officeDocument/2006/relationships/slideLayout" Target="../slideLayouts/slideLayout217.xml"/><Relationship Id="rId13" Type="http://schemas.openxmlformats.org/officeDocument/2006/relationships/image" Target="../media/image14.jpeg"/><Relationship Id="rId3" Type="http://schemas.openxmlformats.org/officeDocument/2006/relationships/slideLayout" Target="../slideLayouts/slideLayout212.xml"/><Relationship Id="rId7" Type="http://schemas.openxmlformats.org/officeDocument/2006/relationships/slideLayout" Target="../slideLayouts/slideLayout216.xml"/><Relationship Id="rId12" Type="http://schemas.openxmlformats.org/officeDocument/2006/relationships/theme" Target="../theme/theme20.xml"/><Relationship Id="rId2" Type="http://schemas.openxmlformats.org/officeDocument/2006/relationships/slideLayout" Target="../slideLayouts/slideLayout211.xml"/><Relationship Id="rId1" Type="http://schemas.openxmlformats.org/officeDocument/2006/relationships/slideLayout" Target="../slideLayouts/slideLayout210.xml"/><Relationship Id="rId6" Type="http://schemas.openxmlformats.org/officeDocument/2006/relationships/slideLayout" Target="../slideLayouts/slideLayout215.xml"/><Relationship Id="rId11" Type="http://schemas.openxmlformats.org/officeDocument/2006/relationships/slideLayout" Target="../slideLayouts/slideLayout220.xml"/><Relationship Id="rId5" Type="http://schemas.openxmlformats.org/officeDocument/2006/relationships/slideLayout" Target="../slideLayouts/slideLayout214.xml"/><Relationship Id="rId10" Type="http://schemas.openxmlformats.org/officeDocument/2006/relationships/slideLayout" Target="../slideLayouts/slideLayout219.xml"/><Relationship Id="rId4" Type="http://schemas.openxmlformats.org/officeDocument/2006/relationships/slideLayout" Target="../slideLayouts/slideLayout213.xml"/><Relationship Id="rId9" Type="http://schemas.openxmlformats.org/officeDocument/2006/relationships/slideLayout" Target="../slideLayouts/slideLayout218.xml"/><Relationship Id="rId14" Type="http://schemas.openxmlformats.org/officeDocument/2006/relationships/image" Target="../media/image7.png"/></Relationships>
</file>

<file path=ppt/slideMasters/_rels/slideMaster21.xml.rels><?xml version="1.0" encoding="UTF-8" standalone="yes"?>
<Relationships xmlns="http://schemas.openxmlformats.org/package/2006/relationships"><Relationship Id="rId8" Type="http://schemas.openxmlformats.org/officeDocument/2006/relationships/slideLayout" Target="../slideLayouts/slideLayout228.xml"/><Relationship Id="rId13" Type="http://schemas.openxmlformats.org/officeDocument/2006/relationships/image" Target="../media/image15.jpeg"/><Relationship Id="rId3" Type="http://schemas.openxmlformats.org/officeDocument/2006/relationships/slideLayout" Target="../slideLayouts/slideLayout223.xml"/><Relationship Id="rId7" Type="http://schemas.openxmlformats.org/officeDocument/2006/relationships/slideLayout" Target="../slideLayouts/slideLayout227.xml"/><Relationship Id="rId12" Type="http://schemas.openxmlformats.org/officeDocument/2006/relationships/theme" Target="../theme/theme21.xml"/><Relationship Id="rId2" Type="http://schemas.openxmlformats.org/officeDocument/2006/relationships/slideLayout" Target="../slideLayouts/slideLayout222.xml"/><Relationship Id="rId1" Type="http://schemas.openxmlformats.org/officeDocument/2006/relationships/slideLayout" Target="../slideLayouts/slideLayout221.xml"/><Relationship Id="rId6" Type="http://schemas.openxmlformats.org/officeDocument/2006/relationships/slideLayout" Target="../slideLayouts/slideLayout226.xml"/><Relationship Id="rId11" Type="http://schemas.openxmlformats.org/officeDocument/2006/relationships/slideLayout" Target="../slideLayouts/slideLayout231.xml"/><Relationship Id="rId5" Type="http://schemas.openxmlformats.org/officeDocument/2006/relationships/slideLayout" Target="../slideLayouts/slideLayout225.xml"/><Relationship Id="rId10" Type="http://schemas.openxmlformats.org/officeDocument/2006/relationships/slideLayout" Target="../slideLayouts/slideLayout230.xml"/><Relationship Id="rId4" Type="http://schemas.openxmlformats.org/officeDocument/2006/relationships/slideLayout" Target="../slideLayouts/slideLayout224.xml"/><Relationship Id="rId9" Type="http://schemas.openxmlformats.org/officeDocument/2006/relationships/slideLayout" Target="../slideLayouts/slideLayout229.xml"/><Relationship Id="rId14" Type="http://schemas.openxmlformats.org/officeDocument/2006/relationships/image" Target="../media/image7.png"/></Relationships>
</file>

<file path=ppt/slideMasters/_rels/slideMaster22.xml.rels><?xml version="1.0" encoding="UTF-8" standalone="yes"?>
<Relationships xmlns="http://schemas.openxmlformats.org/package/2006/relationships"><Relationship Id="rId8" Type="http://schemas.openxmlformats.org/officeDocument/2006/relationships/slideLayout" Target="../slideLayouts/slideLayout239.xml"/><Relationship Id="rId13" Type="http://schemas.openxmlformats.org/officeDocument/2006/relationships/image" Target="../media/image16.jpeg"/><Relationship Id="rId3" Type="http://schemas.openxmlformats.org/officeDocument/2006/relationships/slideLayout" Target="../slideLayouts/slideLayout234.xml"/><Relationship Id="rId7" Type="http://schemas.openxmlformats.org/officeDocument/2006/relationships/slideLayout" Target="../slideLayouts/slideLayout238.xml"/><Relationship Id="rId12" Type="http://schemas.openxmlformats.org/officeDocument/2006/relationships/theme" Target="../theme/theme22.xml"/><Relationship Id="rId2" Type="http://schemas.openxmlformats.org/officeDocument/2006/relationships/slideLayout" Target="../slideLayouts/slideLayout233.xml"/><Relationship Id="rId1" Type="http://schemas.openxmlformats.org/officeDocument/2006/relationships/slideLayout" Target="../slideLayouts/slideLayout232.xml"/><Relationship Id="rId6" Type="http://schemas.openxmlformats.org/officeDocument/2006/relationships/slideLayout" Target="../slideLayouts/slideLayout237.xml"/><Relationship Id="rId11" Type="http://schemas.openxmlformats.org/officeDocument/2006/relationships/slideLayout" Target="../slideLayouts/slideLayout242.xml"/><Relationship Id="rId5" Type="http://schemas.openxmlformats.org/officeDocument/2006/relationships/slideLayout" Target="../slideLayouts/slideLayout236.xml"/><Relationship Id="rId10" Type="http://schemas.openxmlformats.org/officeDocument/2006/relationships/slideLayout" Target="../slideLayouts/slideLayout241.xml"/><Relationship Id="rId4" Type="http://schemas.openxmlformats.org/officeDocument/2006/relationships/slideLayout" Target="../slideLayouts/slideLayout235.xml"/><Relationship Id="rId9" Type="http://schemas.openxmlformats.org/officeDocument/2006/relationships/slideLayout" Target="../slideLayouts/slideLayout240.xml"/><Relationship Id="rId14" Type="http://schemas.openxmlformats.org/officeDocument/2006/relationships/image" Target="../media/image7.png"/></Relationships>
</file>

<file path=ppt/slideMasters/_rels/slideMaster23.xml.rels><?xml version="1.0" encoding="UTF-8" standalone="yes"?>
<Relationships xmlns="http://schemas.openxmlformats.org/package/2006/relationships"><Relationship Id="rId8" Type="http://schemas.openxmlformats.org/officeDocument/2006/relationships/slideLayout" Target="../slideLayouts/slideLayout250.xml"/><Relationship Id="rId13" Type="http://schemas.openxmlformats.org/officeDocument/2006/relationships/image" Target="../media/image7.png"/><Relationship Id="rId3" Type="http://schemas.openxmlformats.org/officeDocument/2006/relationships/slideLayout" Target="../slideLayouts/slideLayout245.xml"/><Relationship Id="rId7" Type="http://schemas.openxmlformats.org/officeDocument/2006/relationships/slideLayout" Target="../slideLayouts/slideLayout249.xml"/><Relationship Id="rId12" Type="http://schemas.openxmlformats.org/officeDocument/2006/relationships/theme" Target="../theme/theme23.xml"/><Relationship Id="rId2" Type="http://schemas.openxmlformats.org/officeDocument/2006/relationships/slideLayout" Target="../slideLayouts/slideLayout244.xml"/><Relationship Id="rId1" Type="http://schemas.openxmlformats.org/officeDocument/2006/relationships/slideLayout" Target="../slideLayouts/slideLayout243.xml"/><Relationship Id="rId6" Type="http://schemas.openxmlformats.org/officeDocument/2006/relationships/slideLayout" Target="../slideLayouts/slideLayout248.xml"/><Relationship Id="rId11" Type="http://schemas.openxmlformats.org/officeDocument/2006/relationships/slideLayout" Target="../slideLayouts/slideLayout253.xml"/><Relationship Id="rId5" Type="http://schemas.openxmlformats.org/officeDocument/2006/relationships/slideLayout" Target="../slideLayouts/slideLayout247.xml"/><Relationship Id="rId10" Type="http://schemas.openxmlformats.org/officeDocument/2006/relationships/slideLayout" Target="../slideLayouts/slideLayout252.xml"/><Relationship Id="rId4" Type="http://schemas.openxmlformats.org/officeDocument/2006/relationships/slideLayout" Target="../slideLayouts/slideLayout246.xml"/><Relationship Id="rId9" Type="http://schemas.openxmlformats.org/officeDocument/2006/relationships/slideLayout" Target="../slideLayouts/slideLayout251.xml"/></Relationships>
</file>

<file path=ppt/slideMasters/_rels/slideMaster24.xml.rels><?xml version="1.0" encoding="UTF-8" standalone="yes"?>
<Relationships xmlns="http://schemas.openxmlformats.org/package/2006/relationships"><Relationship Id="rId8" Type="http://schemas.openxmlformats.org/officeDocument/2006/relationships/slideLayout" Target="../slideLayouts/slideLayout261.xml"/><Relationship Id="rId13" Type="http://schemas.openxmlformats.org/officeDocument/2006/relationships/image" Target="../media/image17.jpeg"/><Relationship Id="rId3" Type="http://schemas.openxmlformats.org/officeDocument/2006/relationships/slideLayout" Target="../slideLayouts/slideLayout256.xml"/><Relationship Id="rId7" Type="http://schemas.openxmlformats.org/officeDocument/2006/relationships/slideLayout" Target="../slideLayouts/slideLayout260.xml"/><Relationship Id="rId12" Type="http://schemas.openxmlformats.org/officeDocument/2006/relationships/theme" Target="../theme/theme24.xml"/><Relationship Id="rId2" Type="http://schemas.openxmlformats.org/officeDocument/2006/relationships/slideLayout" Target="../slideLayouts/slideLayout255.xml"/><Relationship Id="rId1" Type="http://schemas.openxmlformats.org/officeDocument/2006/relationships/slideLayout" Target="../slideLayouts/slideLayout254.xml"/><Relationship Id="rId6" Type="http://schemas.openxmlformats.org/officeDocument/2006/relationships/slideLayout" Target="../slideLayouts/slideLayout259.xml"/><Relationship Id="rId11" Type="http://schemas.openxmlformats.org/officeDocument/2006/relationships/slideLayout" Target="../slideLayouts/slideLayout264.xml"/><Relationship Id="rId5" Type="http://schemas.openxmlformats.org/officeDocument/2006/relationships/slideLayout" Target="../slideLayouts/slideLayout258.xml"/><Relationship Id="rId10" Type="http://schemas.openxmlformats.org/officeDocument/2006/relationships/slideLayout" Target="../slideLayouts/slideLayout263.xml"/><Relationship Id="rId4" Type="http://schemas.openxmlformats.org/officeDocument/2006/relationships/slideLayout" Target="../slideLayouts/slideLayout257.xml"/><Relationship Id="rId9" Type="http://schemas.openxmlformats.org/officeDocument/2006/relationships/slideLayout" Target="../slideLayouts/slideLayout262.xml"/><Relationship Id="rId14" Type="http://schemas.openxmlformats.org/officeDocument/2006/relationships/image" Target="../media/image7.png"/></Relationships>
</file>

<file path=ppt/slideMasters/_rels/slideMaster25.xml.rels><?xml version="1.0" encoding="UTF-8" standalone="yes"?>
<Relationships xmlns="http://schemas.openxmlformats.org/package/2006/relationships"><Relationship Id="rId8" Type="http://schemas.openxmlformats.org/officeDocument/2006/relationships/slideLayout" Target="../slideLayouts/slideLayout272.xml"/><Relationship Id="rId13" Type="http://schemas.openxmlformats.org/officeDocument/2006/relationships/image" Target="../media/image18.jpeg"/><Relationship Id="rId3" Type="http://schemas.openxmlformats.org/officeDocument/2006/relationships/slideLayout" Target="../slideLayouts/slideLayout267.xml"/><Relationship Id="rId7" Type="http://schemas.openxmlformats.org/officeDocument/2006/relationships/slideLayout" Target="../slideLayouts/slideLayout271.xml"/><Relationship Id="rId12" Type="http://schemas.openxmlformats.org/officeDocument/2006/relationships/theme" Target="../theme/theme25.xml"/><Relationship Id="rId2" Type="http://schemas.openxmlformats.org/officeDocument/2006/relationships/slideLayout" Target="../slideLayouts/slideLayout266.xml"/><Relationship Id="rId1" Type="http://schemas.openxmlformats.org/officeDocument/2006/relationships/slideLayout" Target="../slideLayouts/slideLayout265.xml"/><Relationship Id="rId6" Type="http://schemas.openxmlformats.org/officeDocument/2006/relationships/slideLayout" Target="../slideLayouts/slideLayout270.xml"/><Relationship Id="rId11" Type="http://schemas.openxmlformats.org/officeDocument/2006/relationships/slideLayout" Target="../slideLayouts/slideLayout275.xml"/><Relationship Id="rId5" Type="http://schemas.openxmlformats.org/officeDocument/2006/relationships/slideLayout" Target="../slideLayouts/slideLayout269.xml"/><Relationship Id="rId10" Type="http://schemas.openxmlformats.org/officeDocument/2006/relationships/slideLayout" Target="../slideLayouts/slideLayout274.xml"/><Relationship Id="rId4" Type="http://schemas.openxmlformats.org/officeDocument/2006/relationships/slideLayout" Target="../slideLayouts/slideLayout268.xml"/><Relationship Id="rId9" Type="http://schemas.openxmlformats.org/officeDocument/2006/relationships/slideLayout" Target="../slideLayouts/slideLayout273.xml"/><Relationship Id="rId14" Type="http://schemas.openxmlformats.org/officeDocument/2006/relationships/image" Target="../media/image7.png"/></Relationships>
</file>

<file path=ppt/slideMasters/_rels/slideMaster26.xml.rels><?xml version="1.0" encoding="UTF-8" standalone="yes"?>
<Relationships xmlns="http://schemas.openxmlformats.org/package/2006/relationships"><Relationship Id="rId8" Type="http://schemas.openxmlformats.org/officeDocument/2006/relationships/slideLayout" Target="../slideLayouts/slideLayout283.xml"/><Relationship Id="rId13" Type="http://schemas.openxmlformats.org/officeDocument/2006/relationships/image" Target="../media/image19.jpeg"/><Relationship Id="rId3" Type="http://schemas.openxmlformats.org/officeDocument/2006/relationships/slideLayout" Target="../slideLayouts/slideLayout278.xml"/><Relationship Id="rId7" Type="http://schemas.openxmlformats.org/officeDocument/2006/relationships/slideLayout" Target="../slideLayouts/slideLayout282.xml"/><Relationship Id="rId12" Type="http://schemas.openxmlformats.org/officeDocument/2006/relationships/theme" Target="../theme/theme26.xml"/><Relationship Id="rId2" Type="http://schemas.openxmlformats.org/officeDocument/2006/relationships/slideLayout" Target="../slideLayouts/slideLayout277.xml"/><Relationship Id="rId1" Type="http://schemas.openxmlformats.org/officeDocument/2006/relationships/slideLayout" Target="../slideLayouts/slideLayout276.xml"/><Relationship Id="rId6" Type="http://schemas.openxmlformats.org/officeDocument/2006/relationships/slideLayout" Target="../slideLayouts/slideLayout281.xml"/><Relationship Id="rId11" Type="http://schemas.openxmlformats.org/officeDocument/2006/relationships/slideLayout" Target="../slideLayouts/slideLayout286.xml"/><Relationship Id="rId5" Type="http://schemas.openxmlformats.org/officeDocument/2006/relationships/slideLayout" Target="../slideLayouts/slideLayout280.xml"/><Relationship Id="rId10" Type="http://schemas.openxmlformats.org/officeDocument/2006/relationships/slideLayout" Target="../slideLayouts/slideLayout285.xml"/><Relationship Id="rId4" Type="http://schemas.openxmlformats.org/officeDocument/2006/relationships/slideLayout" Target="../slideLayouts/slideLayout279.xml"/><Relationship Id="rId9" Type="http://schemas.openxmlformats.org/officeDocument/2006/relationships/slideLayout" Target="../slideLayouts/slideLayout284.xml"/><Relationship Id="rId14" Type="http://schemas.openxmlformats.org/officeDocument/2006/relationships/image" Target="../media/image7.png"/></Relationships>
</file>

<file path=ppt/slideMasters/_rels/slideMaster27.xml.rels><?xml version="1.0" encoding="UTF-8" standalone="yes"?>
<Relationships xmlns="http://schemas.openxmlformats.org/package/2006/relationships"><Relationship Id="rId8" Type="http://schemas.openxmlformats.org/officeDocument/2006/relationships/slideLayout" Target="../slideLayouts/slideLayout294.xml"/><Relationship Id="rId13" Type="http://schemas.openxmlformats.org/officeDocument/2006/relationships/image" Target="../media/image20.jpeg"/><Relationship Id="rId3" Type="http://schemas.openxmlformats.org/officeDocument/2006/relationships/slideLayout" Target="../slideLayouts/slideLayout289.xml"/><Relationship Id="rId7" Type="http://schemas.openxmlformats.org/officeDocument/2006/relationships/slideLayout" Target="../slideLayouts/slideLayout293.xml"/><Relationship Id="rId12" Type="http://schemas.openxmlformats.org/officeDocument/2006/relationships/theme" Target="../theme/theme27.xml"/><Relationship Id="rId2" Type="http://schemas.openxmlformats.org/officeDocument/2006/relationships/slideLayout" Target="../slideLayouts/slideLayout288.xml"/><Relationship Id="rId1" Type="http://schemas.openxmlformats.org/officeDocument/2006/relationships/slideLayout" Target="../slideLayouts/slideLayout287.xml"/><Relationship Id="rId6" Type="http://schemas.openxmlformats.org/officeDocument/2006/relationships/slideLayout" Target="../slideLayouts/slideLayout292.xml"/><Relationship Id="rId11" Type="http://schemas.openxmlformats.org/officeDocument/2006/relationships/slideLayout" Target="../slideLayouts/slideLayout297.xml"/><Relationship Id="rId5" Type="http://schemas.openxmlformats.org/officeDocument/2006/relationships/slideLayout" Target="../slideLayouts/slideLayout291.xml"/><Relationship Id="rId10" Type="http://schemas.openxmlformats.org/officeDocument/2006/relationships/slideLayout" Target="../slideLayouts/slideLayout296.xml"/><Relationship Id="rId4" Type="http://schemas.openxmlformats.org/officeDocument/2006/relationships/slideLayout" Target="../slideLayouts/slideLayout290.xml"/><Relationship Id="rId9" Type="http://schemas.openxmlformats.org/officeDocument/2006/relationships/slideLayout" Target="../slideLayouts/slideLayout295.xml"/><Relationship Id="rId14" Type="http://schemas.openxmlformats.org/officeDocument/2006/relationships/image" Target="../media/image7.png"/></Relationships>
</file>

<file path=ppt/slideMasters/_rels/slideMaster28.xml.rels><?xml version="1.0" encoding="UTF-8" standalone="yes"?>
<Relationships xmlns="http://schemas.openxmlformats.org/package/2006/relationships"><Relationship Id="rId8" Type="http://schemas.openxmlformats.org/officeDocument/2006/relationships/slideLayout" Target="../slideLayouts/slideLayout305.xml"/><Relationship Id="rId13" Type="http://schemas.openxmlformats.org/officeDocument/2006/relationships/image" Target="../media/image7.png"/><Relationship Id="rId3" Type="http://schemas.openxmlformats.org/officeDocument/2006/relationships/slideLayout" Target="../slideLayouts/slideLayout300.xml"/><Relationship Id="rId7" Type="http://schemas.openxmlformats.org/officeDocument/2006/relationships/slideLayout" Target="../slideLayouts/slideLayout304.xml"/><Relationship Id="rId12" Type="http://schemas.openxmlformats.org/officeDocument/2006/relationships/theme" Target="../theme/theme28.xml"/><Relationship Id="rId2" Type="http://schemas.openxmlformats.org/officeDocument/2006/relationships/slideLayout" Target="../slideLayouts/slideLayout299.xml"/><Relationship Id="rId1" Type="http://schemas.openxmlformats.org/officeDocument/2006/relationships/slideLayout" Target="../slideLayouts/slideLayout298.xml"/><Relationship Id="rId6" Type="http://schemas.openxmlformats.org/officeDocument/2006/relationships/slideLayout" Target="../slideLayouts/slideLayout303.xml"/><Relationship Id="rId11" Type="http://schemas.openxmlformats.org/officeDocument/2006/relationships/slideLayout" Target="../slideLayouts/slideLayout308.xml"/><Relationship Id="rId5" Type="http://schemas.openxmlformats.org/officeDocument/2006/relationships/slideLayout" Target="../slideLayouts/slideLayout302.xml"/><Relationship Id="rId10" Type="http://schemas.openxmlformats.org/officeDocument/2006/relationships/slideLayout" Target="../slideLayouts/slideLayout307.xml"/><Relationship Id="rId4" Type="http://schemas.openxmlformats.org/officeDocument/2006/relationships/slideLayout" Target="../slideLayouts/slideLayout301.xml"/><Relationship Id="rId9" Type="http://schemas.openxmlformats.org/officeDocument/2006/relationships/slideLayout" Target="../slideLayouts/slideLayout306.xml"/></Relationships>
</file>

<file path=ppt/slideMasters/_rels/slideMaster29.xml.rels><?xml version="1.0" encoding="UTF-8" standalone="yes"?>
<Relationships xmlns="http://schemas.openxmlformats.org/package/2006/relationships"><Relationship Id="rId8" Type="http://schemas.openxmlformats.org/officeDocument/2006/relationships/slideLayout" Target="../slideLayouts/slideLayout316.xml"/><Relationship Id="rId13" Type="http://schemas.openxmlformats.org/officeDocument/2006/relationships/image" Target="../media/image7.png"/><Relationship Id="rId3" Type="http://schemas.openxmlformats.org/officeDocument/2006/relationships/slideLayout" Target="../slideLayouts/slideLayout311.xml"/><Relationship Id="rId7" Type="http://schemas.openxmlformats.org/officeDocument/2006/relationships/slideLayout" Target="../slideLayouts/slideLayout315.xml"/><Relationship Id="rId12" Type="http://schemas.openxmlformats.org/officeDocument/2006/relationships/theme" Target="../theme/theme29.xml"/><Relationship Id="rId2" Type="http://schemas.openxmlformats.org/officeDocument/2006/relationships/slideLayout" Target="../slideLayouts/slideLayout310.xml"/><Relationship Id="rId1" Type="http://schemas.openxmlformats.org/officeDocument/2006/relationships/slideLayout" Target="../slideLayouts/slideLayout309.xml"/><Relationship Id="rId6" Type="http://schemas.openxmlformats.org/officeDocument/2006/relationships/slideLayout" Target="../slideLayouts/slideLayout314.xml"/><Relationship Id="rId11" Type="http://schemas.openxmlformats.org/officeDocument/2006/relationships/slideLayout" Target="../slideLayouts/slideLayout319.xml"/><Relationship Id="rId5" Type="http://schemas.openxmlformats.org/officeDocument/2006/relationships/slideLayout" Target="../slideLayouts/slideLayout313.xml"/><Relationship Id="rId10" Type="http://schemas.openxmlformats.org/officeDocument/2006/relationships/slideLayout" Target="../slideLayouts/slideLayout318.xml"/><Relationship Id="rId4" Type="http://schemas.openxmlformats.org/officeDocument/2006/relationships/slideLayout" Target="../slideLayouts/slideLayout312.xml"/><Relationship Id="rId9" Type="http://schemas.openxmlformats.org/officeDocument/2006/relationships/slideLayout" Target="../slideLayouts/slideLayout317.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30.xml.rels><?xml version="1.0" encoding="UTF-8" standalone="yes"?>
<Relationships xmlns="http://schemas.openxmlformats.org/package/2006/relationships"><Relationship Id="rId8" Type="http://schemas.openxmlformats.org/officeDocument/2006/relationships/slideLayout" Target="../slideLayouts/slideLayout327.xml"/><Relationship Id="rId13" Type="http://schemas.openxmlformats.org/officeDocument/2006/relationships/image" Target="../media/image2.png"/><Relationship Id="rId3" Type="http://schemas.openxmlformats.org/officeDocument/2006/relationships/slideLayout" Target="../slideLayouts/slideLayout322.xml"/><Relationship Id="rId7" Type="http://schemas.openxmlformats.org/officeDocument/2006/relationships/slideLayout" Target="../slideLayouts/slideLayout326.xml"/><Relationship Id="rId12" Type="http://schemas.openxmlformats.org/officeDocument/2006/relationships/theme" Target="../theme/theme30.xml"/><Relationship Id="rId2" Type="http://schemas.openxmlformats.org/officeDocument/2006/relationships/slideLayout" Target="../slideLayouts/slideLayout321.xml"/><Relationship Id="rId1" Type="http://schemas.openxmlformats.org/officeDocument/2006/relationships/slideLayout" Target="../slideLayouts/slideLayout320.xml"/><Relationship Id="rId6" Type="http://schemas.openxmlformats.org/officeDocument/2006/relationships/slideLayout" Target="../slideLayouts/slideLayout325.xml"/><Relationship Id="rId11" Type="http://schemas.openxmlformats.org/officeDocument/2006/relationships/slideLayout" Target="../slideLayouts/slideLayout330.xml"/><Relationship Id="rId5" Type="http://schemas.openxmlformats.org/officeDocument/2006/relationships/slideLayout" Target="../slideLayouts/slideLayout324.xml"/><Relationship Id="rId10" Type="http://schemas.openxmlformats.org/officeDocument/2006/relationships/slideLayout" Target="../slideLayouts/slideLayout329.xml"/><Relationship Id="rId4" Type="http://schemas.openxmlformats.org/officeDocument/2006/relationships/slideLayout" Target="../slideLayouts/slideLayout323.xml"/><Relationship Id="rId9" Type="http://schemas.openxmlformats.org/officeDocument/2006/relationships/slideLayout" Target="../slideLayouts/slideLayout328.xml"/><Relationship Id="rId14" Type="http://schemas.openxmlformats.org/officeDocument/2006/relationships/image" Target="../media/image3.png"/></Relationships>
</file>

<file path=ppt/slideMasters/_rels/slideMaster31.xml.rels><?xml version="1.0" encoding="UTF-8" standalone="yes"?>
<Relationships xmlns="http://schemas.openxmlformats.org/package/2006/relationships"><Relationship Id="rId8" Type="http://schemas.openxmlformats.org/officeDocument/2006/relationships/slideLayout" Target="../slideLayouts/slideLayout338.xml"/><Relationship Id="rId13" Type="http://schemas.openxmlformats.org/officeDocument/2006/relationships/image" Target="../media/image21.png"/><Relationship Id="rId3" Type="http://schemas.openxmlformats.org/officeDocument/2006/relationships/slideLayout" Target="../slideLayouts/slideLayout333.xml"/><Relationship Id="rId7" Type="http://schemas.openxmlformats.org/officeDocument/2006/relationships/slideLayout" Target="../slideLayouts/slideLayout337.xml"/><Relationship Id="rId12" Type="http://schemas.openxmlformats.org/officeDocument/2006/relationships/theme" Target="../theme/theme31.xml"/><Relationship Id="rId2" Type="http://schemas.openxmlformats.org/officeDocument/2006/relationships/slideLayout" Target="../slideLayouts/slideLayout332.xml"/><Relationship Id="rId1" Type="http://schemas.openxmlformats.org/officeDocument/2006/relationships/slideLayout" Target="../slideLayouts/slideLayout331.xml"/><Relationship Id="rId6" Type="http://schemas.openxmlformats.org/officeDocument/2006/relationships/slideLayout" Target="../slideLayouts/slideLayout336.xml"/><Relationship Id="rId11" Type="http://schemas.openxmlformats.org/officeDocument/2006/relationships/slideLayout" Target="../slideLayouts/slideLayout341.xml"/><Relationship Id="rId5" Type="http://schemas.openxmlformats.org/officeDocument/2006/relationships/slideLayout" Target="../slideLayouts/slideLayout335.xml"/><Relationship Id="rId10" Type="http://schemas.openxmlformats.org/officeDocument/2006/relationships/slideLayout" Target="../slideLayouts/slideLayout340.xml"/><Relationship Id="rId4" Type="http://schemas.openxmlformats.org/officeDocument/2006/relationships/slideLayout" Target="../slideLayouts/slideLayout334.xml"/><Relationship Id="rId9" Type="http://schemas.openxmlformats.org/officeDocument/2006/relationships/slideLayout" Target="../slideLayouts/slideLayout339.xml"/></Relationships>
</file>

<file path=ppt/slideMasters/_rels/slideMaster32.xml.rels><?xml version="1.0" encoding="UTF-8" standalone="yes"?>
<Relationships xmlns="http://schemas.openxmlformats.org/package/2006/relationships"><Relationship Id="rId8" Type="http://schemas.openxmlformats.org/officeDocument/2006/relationships/slideLayout" Target="../slideLayouts/slideLayout349.xml"/><Relationship Id="rId13" Type="http://schemas.openxmlformats.org/officeDocument/2006/relationships/image" Target="../media/image22.png"/><Relationship Id="rId3" Type="http://schemas.openxmlformats.org/officeDocument/2006/relationships/slideLayout" Target="../slideLayouts/slideLayout344.xml"/><Relationship Id="rId7" Type="http://schemas.openxmlformats.org/officeDocument/2006/relationships/slideLayout" Target="../slideLayouts/slideLayout348.xml"/><Relationship Id="rId12" Type="http://schemas.openxmlformats.org/officeDocument/2006/relationships/theme" Target="../theme/theme32.xml"/><Relationship Id="rId2" Type="http://schemas.openxmlformats.org/officeDocument/2006/relationships/slideLayout" Target="../slideLayouts/slideLayout343.xml"/><Relationship Id="rId1" Type="http://schemas.openxmlformats.org/officeDocument/2006/relationships/slideLayout" Target="../slideLayouts/slideLayout342.xml"/><Relationship Id="rId6" Type="http://schemas.openxmlformats.org/officeDocument/2006/relationships/slideLayout" Target="../slideLayouts/slideLayout347.xml"/><Relationship Id="rId11" Type="http://schemas.openxmlformats.org/officeDocument/2006/relationships/slideLayout" Target="../slideLayouts/slideLayout352.xml"/><Relationship Id="rId5" Type="http://schemas.openxmlformats.org/officeDocument/2006/relationships/slideLayout" Target="../slideLayouts/slideLayout346.xml"/><Relationship Id="rId10" Type="http://schemas.openxmlformats.org/officeDocument/2006/relationships/slideLayout" Target="../slideLayouts/slideLayout351.xml"/><Relationship Id="rId4" Type="http://schemas.openxmlformats.org/officeDocument/2006/relationships/slideLayout" Target="../slideLayouts/slideLayout345.xml"/><Relationship Id="rId9" Type="http://schemas.openxmlformats.org/officeDocument/2006/relationships/slideLayout" Target="../slideLayouts/slideLayout350.xml"/></Relationships>
</file>

<file path=ppt/slideMasters/_rels/slideMaster33.xml.rels><?xml version="1.0" encoding="UTF-8" standalone="yes"?>
<Relationships xmlns="http://schemas.openxmlformats.org/package/2006/relationships"><Relationship Id="rId8" Type="http://schemas.openxmlformats.org/officeDocument/2006/relationships/slideLayout" Target="../slideLayouts/slideLayout360.xml"/><Relationship Id="rId13" Type="http://schemas.openxmlformats.org/officeDocument/2006/relationships/image" Target="../media/image22.png"/><Relationship Id="rId3" Type="http://schemas.openxmlformats.org/officeDocument/2006/relationships/slideLayout" Target="../slideLayouts/slideLayout355.xml"/><Relationship Id="rId7" Type="http://schemas.openxmlformats.org/officeDocument/2006/relationships/slideLayout" Target="../slideLayouts/slideLayout359.xml"/><Relationship Id="rId12" Type="http://schemas.openxmlformats.org/officeDocument/2006/relationships/theme" Target="../theme/theme33.xml"/><Relationship Id="rId2" Type="http://schemas.openxmlformats.org/officeDocument/2006/relationships/slideLayout" Target="../slideLayouts/slideLayout354.xml"/><Relationship Id="rId1" Type="http://schemas.openxmlformats.org/officeDocument/2006/relationships/slideLayout" Target="../slideLayouts/slideLayout353.xml"/><Relationship Id="rId6" Type="http://schemas.openxmlformats.org/officeDocument/2006/relationships/slideLayout" Target="../slideLayouts/slideLayout358.xml"/><Relationship Id="rId11" Type="http://schemas.openxmlformats.org/officeDocument/2006/relationships/slideLayout" Target="../slideLayouts/slideLayout363.xml"/><Relationship Id="rId5" Type="http://schemas.openxmlformats.org/officeDocument/2006/relationships/slideLayout" Target="../slideLayouts/slideLayout357.xml"/><Relationship Id="rId10" Type="http://schemas.openxmlformats.org/officeDocument/2006/relationships/slideLayout" Target="../slideLayouts/slideLayout362.xml"/><Relationship Id="rId4" Type="http://schemas.openxmlformats.org/officeDocument/2006/relationships/slideLayout" Target="../slideLayouts/slideLayout356.xml"/><Relationship Id="rId9" Type="http://schemas.openxmlformats.org/officeDocument/2006/relationships/slideLayout" Target="../slideLayouts/slideLayout361.xml"/></Relationships>
</file>

<file path=ppt/slideMasters/_rels/slideMaster34.xml.rels><?xml version="1.0" encoding="UTF-8" standalone="yes"?>
<Relationships xmlns="http://schemas.openxmlformats.org/package/2006/relationships"><Relationship Id="rId8" Type="http://schemas.openxmlformats.org/officeDocument/2006/relationships/slideLayout" Target="../slideLayouts/slideLayout371.xml"/><Relationship Id="rId13" Type="http://schemas.openxmlformats.org/officeDocument/2006/relationships/image" Target="../media/image22.png"/><Relationship Id="rId3" Type="http://schemas.openxmlformats.org/officeDocument/2006/relationships/slideLayout" Target="../slideLayouts/slideLayout366.xml"/><Relationship Id="rId7" Type="http://schemas.openxmlformats.org/officeDocument/2006/relationships/slideLayout" Target="../slideLayouts/slideLayout370.xml"/><Relationship Id="rId12" Type="http://schemas.openxmlformats.org/officeDocument/2006/relationships/theme" Target="../theme/theme34.xml"/><Relationship Id="rId2" Type="http://schemas.openxmlformats.org/officeDocument/2006/relationships/slideLayout" Target="../slideLayouts/slideLayout365.xml"/><Relationship Id="rId1" Type="http://schemas.openxmlformats.org/officeDocument/2006/relationships/slideLayout" Target="../slideLayouts/slideLayout364.xml"/><Relationship Id="rId6" Type="http://schemas.openxmlformats.org/officeDocument/2006/relationships/slideLayout" Target="../slideLayouts/slideLayout369.xml"/><Relationship Id="rId11" Type="http://schemas.openxmlformats.org/officeDocument/2006/relationships/slideLayout" Target="../slideLayouts/slideLayout374.xml"/><Relationship Id="rId5" Type="http://schemas.openxmlformats.org/officeDocument/2006/relationships/slideLayout" Target="../slideLayouts/slideLayout368.xml"/><Relationship Id="rId10" Type="http://schemas.openxmlformats.org/officeDocument/2006/relationships/slideLayout" Target="../slideLayouts/slideLayout373.xml"/><Relationship Id="rId4" Type="http://schemas.openxmlformats.org/officeDocument/2006/relationships/slideLayout" Target="../slideLayouts/slideLayout367.xml"/><Relationship Id="rId9" Type="http://schemas.openxmlformats.org/officeDocument/2006/relationships/slideLayout" Target="../slideLayouts/slideLayout372.xml"/></Relationships>
</file>

<file path=ppt/slideMasters/_rels/slideMaster35.xml.rels><?xml version="1.0" encoding="UTF-8" standalone="yes"?>
<Relationships xmlns="http://schemas.openxmlformats.org/package/2006/relationships"><Relationship Id="rId8" Type="http://schemas.openxmlformats.org/officeDocument/2006/relationships/slideLayout" Target="../slideLayouts/slideLayout382.xml"/><Relationship Id="rId13" Type="http://schemas.openxmlformats.org/officeDocument/2006/relationships/image" Target="../media/image22.png"/><Relationship Id="rId3" Type="http://schemas.openxmlformats.org/officeDocument/2006/relationships/slideLayout" Target="../slideLayouts/slideLayout377.xml"/><Relationship Id="rId7" Type="http://schemas.openxmlformats.org/officeDocument/2006/relationships/slideLayout" Target="../slideLayouts/slideLayout381.xml"/><Relationship Id="rId12" Type="http://schemas.openxmlformats.org/officeDocument/2006/relationships/theme" Target="../theme/theme35.xml"/><Relationship Id="rId2" Type="http://schemas.openxmlformats.org/officeDocument/2006/relationships/slideLayout" Target="../slideLayouts/slideLayout376.xml"/><Relationship Id="rId1" Type="http://schemas.openxmlformats.org/officeDocument/2006/relationships/slideLayout" Target="../slideLayouts/slideLayout375.xml"/><Relationship Id="rId6" Type="http://schemas.openxmlformats.org/officeDocument/2006/relationships/slideLayout" Target="../slideLayouts/slideLayout380.xml"/><Relationship Id="rId11" Type="http://schemas.openxmlformats.org/officeDocument/2006/relationships/slideLayout" Target="../slideLayouts/slideLayout385.xml"/><Relationship Id="rId5" Type="http://schemas.openxmlformats.org/officeDocument/2006/relationships/slideLayout" Target="../slideLayouts/slideLayout379.xml"/><Relationship Id="rId10" Type="http://schemas.openxmlformats.org/officeDocument/2006/relationships/slideLayout" Target="../slideLayouts/slideLayout384.xml"/><Relationship Id="rId4" Type="http://schemas.openxmlformats.org/officeDocument/2006/relationships/slideLayout" Target="../slideLayouts/slideLayout378.xml"/><Relationship Id="rId9" Type="http://schemas.openxmlformats.org/officeDocument/2006/relationships/slideLayout" Target="../slideLayouts/slideLayout383.xml"/></Relationships>
</file>

<file path=ppt/slideMasters/_rels/slideMaster36.xml.rels><?xml version="1.0" encoding="UTF-8" standalone="yes"?>
<Relationships xmlns="http://schemas.openxmlformats.org/package/2006/relationships"><Relationship Id="rId8" Type="http://schemas.openxmlformats.org/officeDocument/2006/relationships/slideLayout" Target="../slideLayouts/slideLayout393.xml"/><Relationship Id="rId13" Type="http://schemas.openxmlformats.org/officeDocument/2006/relationships/image" Target="../media/image22.png"/><Relationship Id="rId3" Type="http://schemas.openxmlformats.org/officeDocument/2006/relationships/slideLayout" Target="../slideLayouts/slideLayout388.xml"/><Relationship Id="rId7" Type="http://schemas.openxmlformats.org/officeDocument/2006/relationships/slideLayout" Target="../slideLayouts/slideLayout392.xml"/><Relationship Id="rId12" Type="http://schemas.openxmlformats.org/officeDocument/2006/relationships/theme" Target="../theme/theme36.xml"/><Relationship Id="rId2" Type="http://schemas.openxmlformats.org/officeDocument/2006/relationships/slideLayout" Target="../slideLayouts/slideLayout387.xml"/><Relationship Id="rId1" Type="http://schemas.openxmlformats.org/officeDocument/2006/relationships/slideLayout" Target="../slideLayouts/slideLayout386.xml"/><Relationship Id="rId6" Type="http://schemas.openxmlformats.org/officeDocument/2006/relationships/slideLayout" Target="../slideLayouts/slideLayout391.xml"/><Relationship Id="rId11" Type="http://schemas.openxmlformats.org/officeDocument/2006/relationships/slideLayout" Target="../slideLayouts/slideLayout396.xml"/><Relationship Id="rId5" Type="http://schemas.openxmlformats.org/officeDocument/2006/relationships/slideLayout" Target="../slideLayouts/slideLayout390.xml"/><Relationship Id="rId10" Type="http://schemas.openxmlformats.org/officeDocument/2006/relationships/slideLayout" Target="../slideLayouts/slideLayout395.xml"/><Relationship Id="rId4" Type="http://schemas.openxmlformats.org/officeDocument/2006/relationships/slideLayout" Target="../slideLayouts/slideLayout389.xml"/><Relationship Id="rId9" Type="http://schemas.openxmlformats.org/officeDocument/2006/relationships/slideLayout" Target="../slideLayouts/slideLayout394.xml"/></Relationships>
</file>

<file path=ppt/slideMasters/_rels/slideMaster37.xml.rels><?xml version="1.0" encoding="UTF-8" standalone="yes"?>
<Relationships xmlns="http://schemas.openxmlformats.org/package/2006/relationships"><Relationship Id="rId8" Type="http://schemas.openxmlformats.org/officeDocument/2006/relationships/slideLayout" Target="../slideLayouts/slideLayout404.xml"/><Relationship Id="rId13" Type="http://schemas.openxmlformats.org/officeDocument/2006/relationships/image" Target="../media/image22.png"/><Relationship Id="rId3" Type="http://schemas.openxmlformats.org/officeDocument/2006/relationships/slideLayout" Target="../slideLayouts/slideLayout399.xml"/><Relationship Id="rId7" Type="http://schemas.openxmlformats.org/officeDocument/2006/relationships/slideLayout" Target="../slideLayouts/slideLayout403.xml"/><Relationship Id="rId12" Type="http://schemas.openxmlformats.org/officeDocument/2006/relationships/theme" Target="../theme/theme37.xml"/><Relationship Id="rId2" Type="http://schemas.openxmlformats.org/officeDocument/2006/relationships/slideLayout" Target="../slideLayouts/slideLayout398.xml"/><Relationship Id="rId1" Type="http://schemas.openxmlformats.org/officeDocument/2006/relationships/slideLayout" Target="../slideLayouts/slideLayout397.xml"/><Relationship Id="rId6" Type="http://schemas.openxmlformats.org/officeDocument/2006/relationships/slideLayout" Target="../slideLayouts/slideLayout402.xml"/><Relationship Id="rId11" Type="http://schemas.openxmlformats.org/officeDocument/2006/relationships/slideLayout" Target="../slideLayouts/slideLayout407.xml"/><Relationship Id="rId5" Type="http://schemas.openxmlformats.org/officeDocument/2006/relationships/slideLayout" Target="../slideLayouts/slideLayout401.xml"/><Relationship Id="rId10" Type="http://schemas.openxmlformats.org/officeDocument/2006/relationships/slideLayout" Target="../slideLayouts/slideLayout406.xml"/><Relationship Id="rId4" Type="http://schemas.openxmlformats.org/officeDocument/2006/relationships/slideLayout" Target="../slideLayouts/slideLayout400.xml"/><Relationship Id="rId9" Type="http://schemas.openxmlformats.org/officeDocument/2006/relationships/slideLayout" Target="../slideLayouts/slideLayout405.xml"/></Relationships>
</file>

<file path=ppt/slideMasters/_rels/slideMaster38.xml.rels><?xml version="1.0" encoding="UTF-8" standalone="yes"?>
<Relationships xmlns="http://schemas.openxmlformats.org/package/2006/relationships"><Relationship Id="rId8" Type="http://schemas.openxmlformats.org/officeDocument/2006/relationships/slideLayout" Target="../slideLayouts/slideLayout415.xml"/><Relationship Id="rId13" Type="http://schemas.openxmlformats.org/officeDocument/2006/relationships/image" Target="../media/image22.png"/><Relationship Id="rId3" Type="http://schemas.openxmlformats.org/officeDocument/2006/relationships/slideLayout" Target="../slideLayouts/slideLayout410.xml"/><Relationship Id="rId7" Type="http://schemas.openxmlformats.org/officeDocument/2006/relationships/slideLayout" Target="../slideLayouts/slideLayout414.xml"/><Relationship Id="rId12" Type="http://schemas.openxmlformats.org/officeDocument/2006/relationships/theme" Target="../theme/theme38.xml"/><Relationship Id="rId2" Type="http://schemas.openxmlformats.org/officeDocument/2006/relationships/slideLayout" Target="../slideLayouts/slideLayout409.xml"/><Relationship Id="rId1" Type="http://schemas.openxmlformats.org/officeDocument/2006/relationships/slideLayout" Target="../slideLayouts/slideLayout408.xml"/><Relationship Id="rId6" Type="http://schemas.openxmlformats.org/officeDocument/2006/relationships/slideLayout" Target="../slideLayouts/slideLayout413.xml"/><Relationship Id="rId11" Type="http://schemas.openxmlformats.org/officeDocument/2006/relationships/slideLayout" Target="../slideLayouts/slideLayout418.xml"/><Relationship Id="rId5" Type="http://schemas.openxmlformats.org/officeDocument/2006/relationships/slideLayout" Target="../slideLayouts/slideLayout412.xml"/><Relationship Id="rId10" Type="http://schemas.openxmlformats.org/officeDocument/2006/relationships/slideLayout" Target="../slideLayouts/slideLayout417.xml"/><Relationship Id="rId4" Type="http://schemas.openxmlformats.org/officeDocument/2006/relationships/slideLayout" Target="../slideLayouts/slideLayout411.xml"/><Relationship Id="rId9" Type="http://schemas.openxmlformats.org/officeDocument/2006/relationships/slideLayout" Target="../slideLayouts/slideLayout416.xml"/></Relationships>
</file>

<file path=ppt/slideMasters/_rels/slideMaster39.xml.rels><?xml version="1.0" encoding="UTF-8" standalone="yes"?>
<Relationships xmlns="http://schemas.openxmlformats.org/package/2006/relationships"><Relationship Id="rId8" Type="http://schemas.openxmlformats.org/officeDocument/2006/relationships/slideLayout" Target="../slideLayouts/slideLayout426.xml"/><Relationship Id="rId13" Type="http://schemas.openxmlformats.org/officeDocument/2006/relationships/image" Target="../media/image22.png"/><Relationship Id="rId3" Type="http://schemas.openxmlformats.org/officeDocument/2006/relationships/slideLayout" Target="../slideLayouts/slideLayout421.xml"/><Relationship Id="rId7" Type="http://schemas.openxmlformats.org/officeDocument/2006/relationships/slideLayout" Target="../slideLayouts/slideLayout425.xml"/><Relationship Id="rId12" Type="http://schemas.openxmlformats.org/officeDocument/2006/relationships/theme" Target="../theme/theme39.xml"/><Relationship Id="rId2" Type="http://schemas.openxmlformats.org/officeDocument/2006/relationships/slideLayout" Target="../slideLayouts/slideLayout420.xml"/><Relationship Id="rId1" Type="http://schemas.openxmlformats.org/officeDocument/2006/relationships/slideLayout" Target="../slideLayouts/slideLayout419.xml"/><Relationship Id="rId6" Type="http://schemas.openxmlformats.org/officeDocument/2006/relationships/slideLayout" Target="../slideLayouts/slideLayout424.xml"/><Relationship Id="rId11" Type="http://schemas.openxmlformats.org/officeDocument/2006/relationships/slideLayout" Target="../slideLayouts/slideLayout429.xml"/><Relationship Id="rId5" Type="http://schemas.openxmlformats.org/officeDocument/2006/relationships/slideLayout" Target="../slideLayouts/slideLayout423.xml"/><Relationship Id="rId10" Type="http://schemas.openxmlformats.org/officeDocument/2006/relationships/slideLayout" Target="../slideLayouts/slideLayout428.xml"/><Relationship Id="rId4" Type="http://schemas.openxmlformats.org/officeDocument/2006/relationships/slideLayout" Target="../slideLayouts/slideLayout422.xml"/><Relationship Id="rId9" Type="http://schemas.openxmlformats.org/officeDocument/2006/relationships/slideLayout" Target="../slideLayouts/slideLayout427.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13" Type="http://schemas.openxmlformats.org/officeDocument/2006/relationships/image" Target="../media/image2.png"/><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 Id="rId14" Type="http://schemas.openxmlformats.org/officeDocument/2006/relationships/image" Target="../media/image3.png"/></Relationships>
</file>

<file path=ppt/slideMasters/_rels/slideMaster40.xml.rels><?xml version="1.0" encoding="UTF-8" standalone="yes"?>
<Relationships xmlns="http://schemas.openxmlformats.org/package/2006/relationships"><Relationship Id="rId8" Type="http://schemas.openxmlformats.org/officeDocument/2006/relationships/slideLayout" Target="../slideLayouts/slideLayout437.xml"/><Relationship Id="rId13" Type="http://schemas.openxmlformats.org/officeDocument/2006/relationships/image" Target="../media/image6.png"/><Relationship Id="rId3" Type="http://schemas.openxmlformats.org/officeDocument/2006/relationships/slideLayout" Target="../slideLayouts/slideLayout432.xml"/><Relationship Id="rId7" Type="http://schemas.openxmlformats.org/officeDocument/2006/relationships/slideLayout" Target="../slideLayouts/slideLayout436.xml"/><Relationship Id="rId12" Type="http://schemas.openxmlformats.org/officeDocument/2006/relationships/theme" Target="../theme/theme40.xml"/><Relationship Id="rId2" Type="http://schemas.openxmlformats.org/officeDocument/2006/relationships/slideLayout" Target="../slideLayouts/slideLayout431.xml"/><Relationship Id="rId1" Type="http://schemas.openxmlformats.org/officeDocument/2006/relationships/slideLayout" Target="../slideLayouts/slideLayout430.xml"/><Relationship Id="rId6" Type="http://schemas.openxmlformats.org/officeDocument/2006/relationships/slideLayout" Target="../slideLayouts/slideLayout435.xml"/><Relationship Id="rId11" Type="http://schemas.openxmlformats.org/officeDocument/2006/relationships/slideLayout" Target="../slideLayouts/slideLayout440.xml"/><Relationship Id="rId5" Type="http://schemas.openxmlformats.org/officeDocument/2006/relationships/slideLayout" Target="../slideLayouts/slideLayout434.xml"/><Relationship Id="rId10" Type="http://schemas.openxmlformats.org/officeDocument/2006/relationships/slideLayout" Target="../slideLayouts/slideLayout439.xml"/><Relationship Id="rId4" Type="http://schemas.openxmlformats.org/officeDocument/2006/relationships/slideLayout" Target="../slideLayouts/slideLayout433.xml"/><Relationship Id="rId9" Type="http://schemas.openxmlformats.org/officeDocument/2006/relationships/slideLayout" Target="../slideLayouts/slideLayout438.xml"/><Relationship Id="rId14" Type="http://schemas.openxmlformats.org/officeDocument/2006/relationships/image" Target="../media/image7.png"/></Relationships>
</file>

<file path=ppt/slideMasters/_rels/slideMaster41.xml.rels><?xml version="1.0" encoding="UTF-8" standalone="yes"?>
<Relationships xmlns="http://schemas.openxmlformats.org/package/2006/relationships"><Relationship Id="rId8" Type="http://schemas.openxmlformats.org/officeDocument/2006/relationships/slideLayout" Target="../slideLayouts/slideLayout448.xml"/><Relationship Id="rId3" Type="http://schemas.openxmlformats.org/officeDocument/2006/relationships/slideLayout" Target="../slideLayouts/slideLayout443.xml"/><Relationship Id="rId7" Type="http://schemas.openxmlformats.org/officeDocument/2006/relationships/slideLayout" Target="../slideLayouts/slideLayout447.xml"/><Relationship Id="rId12" Type="http://schemas.openxmlformats.org/officeDocument/2006/relationships/theme" Target="../theme/theme41.xml"/><Relationship Id="rId2" Type="http://schemas.openxmlformats.org/officeDocument/2006/relationships/slideLayout" Target="../slideLayouts/slideLayout442.xml"/><Relationship Id="rId1" Type="http://schemas.openxmlformats.org/officeDocument/2006/relationships/slideLayout" Target="../slideLayouts/slideLayout441.xml"/><Relationship Id="rId6" Type="http://schemas.openxmlformats.org/officeDocument/2006/relationships/slideLayout" Target="../slideLayouts/slideLayout446.xml"/><Relationship Id="rId11" Type="http://schemas.openxmlformats.org/officeDocument/2006/relationships/slideLayout" Target="../slideLayouts/slideLayout451.xml"/><Relationship Id="rId5" Type="http://schemas.openxmlformats.org/officeDocument/2006/relationships/slideLayout" Target="../slideLayouts/slideLayout445.xml"/><Relationship Id="rId10" Type="http://schemas.openxmlformats.org/officeDocument/2006/relationships/slideLayout" Target="../slideLayouts/slideLayout450.xml"/><Relationship Id="rId4" Type="http://schemas.openxmlformats.org/officeDocument/2006/relationships/slideLayout" Target="../slideLayouts/slideLayout444.xml"/><Relationship Id="rId9" Type="http://schemas.openxmlformats.org/officeDocument/2006/relationships/slideLayout" Target="../slideLayouts/slideLayout449.xml"/></Relationships>
</file>

<file path=ppt/slideMasters/_rels/slideMaster42.xml.rels><?xml version="1.0" encoding="UTF-8" standalone="yes"?>
<Relationships xmlns="http://schemas.openxmlformats.org/package/2006/relationships"><Relationship Id="rId8" Type="http://schemas.openxmlformats.org/officeDocument/2006/relationships/slideLayout" Target="../slideLayouts/slideLayout459.xml"/><Relationship Id="rId13" Type="http://schemas.openxmlformats.org/officeDocument/2006/relationships/image" Target="../media/image6.png"/><Relationship Id="rId3" Type="http://schemas.openxmlformats.org/officeDocument/2006/relationships/slideLayout" Target="../slideLayouts/slideLayout454.xml"/><Relationship Id="rId7" Type="http://schemas.openxmlformats.org/officeDocument/2006/relationships/slideLayout" Target="../slideLayouts/slideLayout458.xml"/><Relationship Id="rId12" Type="http://schemas.openxmlformats.org/officeDocument/2006/relationships/theme" Target="../theme/theme42.xml"/><Relationship Id="rId2" Type="http://schemas.openxmlformats.org/officeDocument/2006/relationships/slideLayout" Target="../slideLayouts/slideLayout453.xml"/><Relationship Id="rId1" Type="http://schemas.openxmlformats.org/officeDocument/2006/relationships/slideLayout" Target="../slideLayouts/slideLayout452.xml"/><Relationship Id="rId6" Type="http://schemas.openxmlformats.org/officeDocument/2006/relationships/slideLayout" Target="../slideLayouts/slideLayout457.xml"/><Relationship Id="rId11" Type="http://schemas.openxmlformats.org/officeDocument/2006/relationships/slideLayout" Target="../slideLayouts/slideLayout462.xml"/><Relationship Id="rId5" Type="http://schemas.openxmlformats.org/officeDocument/2006/relationships/slideLayout" Target="../slideLayouts/slideLayout456.xml"/><Relationship Id="rId10" Type="http://schemas.openxmlformats.org/officeDocument/2006/relationships/slideLayout" Target="../slideLayouts/slideLayout461.xml"/><Relationship Id="rId4" Type="http://schemas.openxmlformats.org/officeDocument/2006/relationships/slideLayout" Target="../slideLayouts/slideLayout455.xml"/><Relationship Id="rId9" Type="http://schemas.openxmlformats.org/officeDocument/2006/relationships/slideLayout" Target="../slideLayouts/slideLayout460.xml"/><Relationship Id="rId14" Type="http://schemas.openxmlformats.org/officeDocument/2006/relationships/image" Target="../media/image7.png"/></Relationships>
</file>

<file path=ppt/slideMasters/_rels/slideMaster43.xml.rels><?xml version="1.0" encoding="UTF-8" standalone="yes"?>
<Relationships xmlns="http://schemas.openxmlformats.org/package/2006/relationships"><Relationship Id="rId8" Type="http://schemas.openxmlformats.org/officeDocument/2006/relationships/slideLayout" Target="../slideLayouts/slideLayout470.xml"/><Relationship Id="rId13" Type="http://schemas.openxmlformats.org/officeDocument/2006/relationships/image" Target="../media/image6.png"/><Relationship Id="rId3" Type="http://schemas.openxmlformats.org/officeDocument/2006/relationships/slideLayout" Target="../slideLayouts/slideLayout465.xml"/><Relationship Id="rId7" Type="http://schemas.openxmlformats.org/officeDocument/2006/relationships/slideLayout" Target="../slideLayouts/slideLayout469.xml"/><Relationship Id="rId12" Type="http://schemas.openxmlformats.org/officeDocument/2006/relationships/theme" Target="../theme/theme43.xml"/><Relationship Id="rId2" Type="http://schemas.openxmlformats.org/officeDocument/2006/relationships/slideLayout" Target="../slideLayouts/slideLayout464.xml"/><Relationship Id="rId1" Type="http://schemas.openxmlformats.org/officeDocument/2006/relationships/slideLayout" Target="../slideLayouts/slideLayout463.xml"/><Relationship Id="rId6" Type="http://schemas.openxmlformats.org/officeDocument/2006/relationships/slideLayout" Target="../slideLayouts/slideLayout468.xml"/><Relationship Id="rId11" Type="http://schemas.openxmlformats.org/officeDocument/2006/relationships/slideLayout" Target="../slideLayouts/slideLayout473.xml"/><Relationship Id="rId5" Type="http://schemas.openxmlformats.org/officeDocument/2006/relationships/slideLayout" Target="../slideLayouts/slideLayout467.xml"/><Relationship Id="rId15" Type="http://schemas.openxmlformats.org/officeDocument/2006/relationships/image" Target="../media/image7.png"/><Relationship Id="rId10" Type="http://schemas.openxmlformats.org/officeDocument/2006/relationships/slideLayout" Target="../slideLayouts/slideLayout472.xml"/><Relationship Id="rId4" Type="http://schemas.openxmlformats.org/officeDocument/2006/relationships/slideLayout" Target="../slideLayouts/slideLayout466.xml"/><Relationship Id="rId9" Type="http://schemas.openxmlformats.org/officeDocument/2006/relationships/slideLayout" Target="../slideLayouts/slideLayout471.xml"/><Relationship Id="rId14" Type="http://schemas.openxmlformats.org/officeDocument/2006/relationships/image" Target="../media/image8.png"/></Relationships>
</file>

<file path=ppt/slideMasters/_rels/slideMaster44.xml.rels><?xml version="1.0" encoding="UTF-8" standalone="yes"?>
<Relationships xmlns="http://schemas.openxmlformats.org/package/2006/relationships"><Relationship Id="rId8" Type="http://schemas.openxmlformats.org/officeDocument/2006/relationships/slideLayout" Target="../slideLayouts/slideLayout481.xml"/><Relationship Id="rId13" Type="http://schemas.openxmlformats.org/officeDocument/2006/relationships/image" Target="../media/image6.png"/><Relationship Id="rId3" Type="http://schemas.openxmlformats.org/officeDocument/2006/relationships/slideLayout" Target="../slideLayouts/slideLayout476.xml"/><Relationship Id="rId7" Type="http://schemas.openxmlformats.org/officeDocument/2006/relationships/slideLayout" Target="../slideLayouts/slideLayout480.xml"/><Relationship Id="rId12" Type="http://schemas.openxmlformats.org/officeDocument/2006/relationships/theme" Target="../theme/theme44.xml"/><Relationship Id="rId2" Type="http://schemas.openxmlformats.org/officeDocument/2006/relationships/slideLayout" Target="../slideLayouts/slideLayout475.xml"/><Relationship Id="rId1" Type="http://schemas.openxmlformats.org/officeDocument/2006/relationships/slideLayout" Target="../slideLayouts/slideLayout474.xml"/><Relationship Id="rId6" Type="http://schemas.openxmlformats.org/officeDocument/2006/relationships/slideLayout" Target="../slideLayouts/slideLayout479.xml"/><Relationship Id="rId11" Type="http://schemas.openxmlformats.org/officeDocument/2006/relationships/slideLayout" Target="../slideLayouts/slideLayout484.xml"/><Relationship Id="rId5" Type="http://schemas.openxmlformats.org/officeDocument/2006/relationships/slideLayout" Target="../slideLayouts/slideLayout478.xml"/><Relationship Id="rId15" Type="http://schemas.openxmlformats.org/officeDocument/2006/relationships/image" Target="../media/image7.png"/><Relationship Id="rId10" Type="http://schemas.openxmlformats.org/officeDocument/2006/relationships/slideLayout" Target="../slideLayouts/slideLayout483.xml"/><Relationship Id="rId4" Type="http://schemas.openxmlformats.org/officeDocument/2006/relationships/slideLayout" Target="../slideLayouts/slideLayout477.xml"/><Relationship Id="rId9" Type="http://schemas.openxmlformats.org/officeDocument/2006/relationships/slideLayout" Target="../slideLayouts/slideLayout482.xml"/><Relationship Id="rId14" Type="http://schemas.openxmlformats.org/officeDocument/2006/relationships/image" Target="../media/image9.png"/></Relationships>
</file>

<file path=ppt/slideMasters/_rels/slideMaster45.xml.rels><?xml version="1.0" encoding="UTF-8" standalone="yes"?>
<Relationships xmlns="http://schemas.openxmlformats.org/package/2006/relationships"><Relationship Id="rId8" Type="http://schemas.openxmlformats.org/officeDocument/2006/relationships/slideLayout" Target="../slideLayouts/slideLayout492.xml"/><Relationship Id="rId13" Type="http://schemas.openxmlformats.org/officeDocument/2006/relationships/image" Target="../media/image6.png"/><Relationship Id="rId3" Type="http://schemas.openxmlformats.org/officeDocument/2006/relationships/slideLayout" Target="../slideLayouts/slideLayout487.xml"/><Relationship Id="rId7" Type="http://schemas.openxmlformats.org/officeDocument/2006/relationships/slideLayout" Target="../slideLayouts/slideLayout491.xml"/><Relationship Id="rId12" Type="http://schemas.openxmlformats.org/officeDocument/2006/relationships/theme" Target="../theme/theme45.xml"/><Relationship Id="rId2" Type="http://schemas.openxmlformats.org/officeDocument/2006/relationships/slideLayout" Target="../slideLayouts/slideLayout486.xml"/><Relationship Id="rId1" Type="http://schemas.openxmlformats.org/officeDocument/2006/relationships/slideLayout" Target="../slideLayouts/slideLayout485.xml"/><Relationship Id="rId6" Type="http://schemas.openxmlformats.org/officeDocument/2006/relationships/slideLayout" Target="../slideLayouts/slideLayout490.xml"/><Relationship Id="rId11" Type="http://schemas.openxmlformats.org/officeDocument/2006/relationships/slideLayout" Target="../slideLayouts/slideLayout495.xml"/><Relationship Id="rId5" Type="http://schemas.openxmlformats.org/officeDocument/2006/relationships/slideLayout" Target="../slideLayouts/slideLayout489.xml"/><Relationship Id="rId15" Type="http://schemas.openxmlformats.org/officeDocument/2006/relationships/image" Target="../media/image7.png"/><Relationship Id="rId10" Type="http://schemas.openxmlformats.org/officeDocument/2006/relationships/slideLayout" Target="../slideLayouts/slideLayout494.xml"/><Relationship Id="rId4" Type="http://schemas.openxmlformats.org/officeDocument/2006/relationships/slideLayout" Target="../slideLayouts/slideLayout488.xml"/><Relationship Id="rId9" Type="http://schemas.openxmlformats.org/officeDocument/2006/relationships/slideLayout" Target="../slideLayouts/slideLayout493.xml"/><Relationship Id="rId14" Type="http://schemas.openxmlformats.org/officeDocument/2006/relationships/image" Target="../media/image10.png"/></Relationships>
</file>

<file path=ppt/slideMasters/_rels/slideMaster46.xml.rels><?xml version="1.0" encoding="UTF-8" standalone="yes"?>
<Relationships xmlns="http://schemas.openxmlformats.org/package/2006/relationships"><Relationship Id="rId8" Type="http://schemas.openxmlformats.org/officeDocument/2006/relationships/slideLayout" Target="../slideLayouts/slideLayout503.xml"/><Relationship Id="rId13" Type="http://schemas.openxmlformats.org/officeDocument/2006/relationships/image" Target="../media/image6.png"/><Relationship Id="rId3" Type="http://schemas.openxmlformats.org/officeDocument/2006/relationships/slideLayout" Target="../slideLayouts/slideLayout498.xml"/><Relationship Id="rId7" Type="http://schemas.openxmlformats.org/officeDocument/2006/relationships/slideLayout" Target="../slideLayouts/slideLayout502.xml"/><Relationship Id="rId12" Type="http://schemas.openxmlformats.org/officeDocument/2006/relationships/theme" Target="../theme/theme46.xml"/><Relationship Id="rId2" Type="http://schemas.openxmlformats.org/officeDocument/2006/relationships/slideLayout" Target="../slideLayouts/slideLayout497.xml"/><Relationship Id="rId1" Type="http://schemas.openxmlformats.org/officeDocument/2006/relationships/slideLayout" Target="../slideLayouts/slideLayout496.xml"/><Relationship Id="rId6" Type="http://schemas.openxmlformats.org/officeDocument/2006/relationships/slideLayout" Target="../slideLayouts/slideLayout501.xml"/><Relationship Id="rId11" Type="http://schemas.openxmlformats.org/officeDocument/2006/relationships/slideLayout" Target="../slideLayouts/slideLayout506.xml"/><Relationship Id="rId5" Type="http://schemas.openxmlformats.org/officeDocument/2006/relationships/slideLayout" Target="../slideLayouts/slideLayout500.xml"/><Relationship Id="rId15" Type="http://schemas.openxmlformats.org/officeDocument/2006/relationships/image" Target="../media/image7.png"/><Relationship Id="rId10" Type="http://schemas.openxmlformats.org/officeDocument/2006/relationships/slideLayout" Target="../slideLayouts/slideLayout505.xml"/><Relationship Id="rId4" Type="http://schemas.openxmlformats.org/officeDocument/2006/relationships/slideLayout" Target="../slideLayouts/slideLayout499.xml"/><Relationship Id="rId9" Type="http://schemas.openxmlformats.org/officeDocument/2006/relationships/slideLayout" Target="../slideLayouts/slideLayout504.xml"/><Relationship Id="rId14" Type="http://schemas.openxmlformats.org/officeDocument/2006/relationships/image" Target="../media/image11.png"/></Relationships>
</file>

<file path=ppt/slideMasters/_rels/slideMaster47.xml.rels><?xml version="1.0" encoding="UTF-8" standalone="yes"?>
<Relationships xmlns="http://schemas.openxmlformats.org/package/2006/relationships"><Relationship Id="rId8" Type="http://schemas.openxmlformats.org/officeDocument/2006/relationships/slideLayout" Target="../slideLayouts/slideLayout514.xml"/><Relationship Id="rId13" Type="http://schemas.openxmlformats.org/officeDocument/2006/relationships/image" Target="../media/image6.png"/><Relationship Id="rId3" Type="http://schemas.openxmlformats.org/officeDocument/2006/relationships/slideLayout" Target="../slideLayouts/slideLayout509.xml"/><Relationship Id="rId7" Type="http://schemas.openxmlformats.org/officeDocument/2006/relationships/slideLayout" Target="../slideLayouts/slideLayout513.xml"/><Relationship Id="rId12" Type="http://schemas.openxmlformats.org/officeDocument/2006/relationships/theme" Target="../theme/theme47.xml"/><Relationship Id="rId2" Type="http://schemas.openxmlformats.org/officeDocument/2006/relationships/slideLayout" Target="../slideLayouts/slideLayout508.xml"/><Relationship Id="rId1" Type="http://schemas.openxmlformats.org/officeDocument/2006/relationships/slideLayout" Target="../slideLayouts/slideLayout507.xml"/><Relationship Id="rId6" Type="http://schemas.openxmlformats.org/officeDocument/2006/relationships/slideLayout" Target="../slideLayouts/slideLayout512.xml"/><Relationship Id="rId11" Type="http://schemas.openxmlformats.org/officeDocument/2006/relationships/slideLayout" Target="../slideLayouts/slideLayout517.xml"/><Relationship Id="rId5" Type="http://schemas.openxmlformats.org/officeDocument/2006/relationships/slideLayout" Target="../slideLayouts/slideLayout511.xml"/><Relationship Id="rId10" Type="http://schemas.openxmlformats.org/officeDocument/2006/relationships/slideLayout" Target="../slideLayouts/slideLayout516.xml"/><Relationship Id="rId4" Type="http://schemas.openxmlformats.org/officeDocument/2006/relationships/slideLayout" Target="../slideLayouts/slideLayout510.xml"/><Relationship Id="rId9" Type="http://schemas.openxmlformats.org/officeDocument/2006/relationships/slideLayout" Target="../slideLayouts/slideLayout515.xml"/><Relationship Id="rId14" Type="http://schemas.openxmlformats.org/officeDocument/2006/relationships/image" Target="../media/image7.png"/></Relationships>
</file>

<file path=ppt/slideMasters/_rels/slideMaster48.xml.rels><?xml version="1.0" encoding="UTF-8" standalone="yes"?>
<Relationships xmlns="http://schemas.openxmlformats.org/package/2006/relationships"><Relationship Id="rId8" Type="http://schemas.openxmlformats.org/officeDocument/2006/relationships/slideLayout" Target="../slideLayouts/slideLayout525.xml"/><Relationship Id="rId13" Type="http://schemas.openxmlformats.org/officeDocument/2006/relationships/image" Target="../media/image7.png"/><Relationship Id="rId3" Type="http://schemas.openxmlformats.org/officeDocument/2006/relationships/slideLayout" Target="../slideLayouts/slideLayout520.xml"/><Relationship Id="rId7" Type="http://schemas.openxmlformats.org/officeDocument/2006/relationships/slideLayout" Target="../slideLayouts/slideLayout524.xml"/><Relationship Id="rId12" Type="http://schemas.openxmlformats.org/officeDocument/2006/relationships/theme" Target="../theme/theme48.xml"/><Relationship Id="rId2" Type="http://schemas.openxmlformats.org/officeDocument/2006/relationships/slideLayout" Target="../slideLayouts/slideLayout519.xml"/><Relationship Id="rId1" Type="http://schemas.openxmlformats.org/officeDocument/2006/relationships/slideLayout" Target="../slideLayouts/slideLayout518.xml"/><Relationship Id="rId6" Type="http://schemas.openxmlformats.org/officeDocument/2006/relationships/slideLayout" Target="../slideLayouts/slideLayout523.xml"/><Relationship Id="rId11" Type="http://schemas.openxmlformats.org/officeDocument/2006/relationships/slideLayout" Target="../slideLayouts/slideLayout528.xml"/><Relationship Id="rId5" Type="http://schemas.openxmlformats.org/officeDocument/2006/relationships/slideLayout" Target="../slideLayouts/slideLayout522.xml"/><Relationship Id="rId10" Type="http://schemas.openxmlformats.org/officeDocument/2006/relationships/slideLayout" Target="../slideLayouts/slideLayout527.xml"/><Relationship Id="rId4" Type="http://schemas.openxmlformats.org/officeDocument/2006/relationships/slideLayout" Target="../slideLayouts/slideLayout521.xml"/><Relationship Id="rId9" Type="http://schemas.openxmlformats.org/officeDocument/2006/relationships/slideLayout" Target="../slideLayouts/slideLayout526.xml"/></Relationships>
</file>

<file path=ppt/slideMasters/_rels/slideMaster49.xml.rels><?xml version="1.0" encoding="UTF-8" standalone="yes"?>
<Relationships xmlns="http://schemas.openxmlformats.org/package/2006/relationships"><Relationship Id="rId8" Type="http://schemas.openxmlformats.org/officeDocument/2006/relationships/slideLayout" Target="../slideLayouts/slideLayout536.xml"/><Relationship Id="rId13" Type="http://schemas.openxmlformats.org/officeDocument/2006/relationships/image" Target="../media/image7.png"/><Relationship Id="rId3" Type="http://schemas.openxmlformats.org/officeDocument/2006/relationships/slideLayout" Target="../slideLayouts/slideLayout531.xml"/><Relationship Id="rId7" Type="http://schemas.openxmlformats.org/officeDocument/2006/relationships/slideLayout" Target="../slideLayouts/slideLayout535.xml"/><Relationship Id="rId12" Type="http://schemas.openxmlformats.org/officeDocument/2006/relationships/theme" Target="../theme/theme49.xml"/><Relationship Id="rId2" Type="http://schemas.openxmlformats.org/officeDocument/2006/relationships/slideLayout" Target="../slideLayouts/slideLayout530.xml"/><Relationship Id="rId1" Type="http://schemas.openxmlformats.org/officeDocument/2006/relationships/slideLayout" Target="../slideLayouts/slideLayout529.xml"/><Relationship Id="rId6" Type="http://schemas.openxmlformats.org/officeDocument/2006/relationships/slideLayout" Target="../slideLayouts/slideLayout534.xml"/><Relationship Id="rId11" Type="http://schemas.openxmlformats.org/officeDocument/2006/relationships/slideLayout" Target="../slideLayouts/slideLayout539.xml"/><Relationship Id="rId5" Type="http://schemas.openxmlformats.org/officeDocument/2006/relationships/slideLayout" Target="../slideLayouts/slideLayout533.xml"/><Relationship Id="rId10" Type="http://schemas.openxmlformats.org/officeDocument/2006/relationships/slideLayout" Target="../slideLayouts/slideLayout538.xml"/><Relationship Id="rId4" Type="http://schemas.openxmlformats.org/officeDocument/2006/relationships/slideLayout" Target="../slideLayouts/slideLayout532.xml"/><Relationship Id="rId9" Type="http://schemas.openxmlformats.org/officeDocument/2006/relationships/slideLayout" Target="../slideLayouts/slideLayout537.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2.xml"/><Relationship Id="rId13" Type="http://schemas.openxmlformats.org/officeDocument/2006/relationships/image" Target="../media/image1.jpeg"/><Relationship Id="rId3" Type="http://schemas.openxmlformats.org/officeDocument/2006/relationships/slideLayout" Target="../slideLayouts/slideLayout47.xml"/><Relationship Id="rId7" Type="http://schemas.openxmlformats.org/officeDocument/2006/relationships/slideLayout" Target="../slideLayouts/slideLayout51.xml"/><Relationship Id="rId12" Type="http://schemas.openxmlformats.org/officeDocument/2006/relationships/theme" Target="../theme/theme5.xml"/><Relationship Id="rId2" Type="http://schemas.openxmlformats.org/officeDocument/2006/relationships/slideLayout" Target="../slideLayouts/slideLayout46.xml"/><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5" Type="http://schemas.openxmlformats.org/officeDocument/2006/relationships/slideLayout" Target="../slideLayouts/slideLayout49.xml"/><Relationship Id="rId10" Type="http://schemas.openxmlformats.org/officeDocument/2006/relationships/slideLayout" Target="../slideLayouts/slideLayout54.xml"/><Relationship Id="rId4" Type="http://schemas.openxmlformats.org/officeDocument/2006/relationships/slideLayout" Target="../slideLayouts/slideLayout48.xml"/><Relationship Id="rId9" Type="http://schemas.openxmlformats.org/officeDocument/2006/relationships/slideLayout" Target="../slideLayouts/slideLayout53.xml"/><Relationship Id="rId14" Type="http://schemas.openxmlformats.org/officeDocument/2006/relationships/image" Target="../media/image4.png"/></Relationships>
</file>

<file path=ppt/slideMasters/_rels/slideMaster50.xml.rels><?xml version="1.0" encoding="UTF-8" standalone="yes"?>
<Relationships xmlns="http://schemas.openxmlformats.org/package/2006/relationships"><Relationship Id="rId8" Type="http://schemas.openxmlformats.org/officeDocument/2006/relationships/slideLayout" Target="../slideLayouts/slideLayout547.xml"/><Relationship Id="rId13" Type="http://schemas.openxmlformats.org/officeDocument/2006/relationships/image" Target="../media/image6.png"/><Relationship Id="rId3" Type="http://schemas.openxmlformats.org/officeDocument/2006/relationships/slideLayout" Target="../slideLayouts/slideLayout542.xml"/><Relationship Id="rId7" Type="http://schemas.openxmlformats.org/officeDocument/2006/relationships/slideLayout" Target="../slideLayouts/slideLayout546.xml"/><Relationship Id="rId12" Type="http://schemas.openxmlformats.org/officeDocument/2006/relationships/theme" Target="../theme/theme50.xml"/><Relationship Id="rId2" Type="http://schemas.openxmlformats.org/officeDocument/2006/relationships/slideLayout" Target="../slideLayouts/slideLayout541.xml"/><Relationship Id="rId1" Type="http://schemas.openxmlformats.org/officeDocument/2006/relationships/slideLayout" Target="../slideLayouts/slideLayout540.xml"/><Relationship Id="rId6" Type="http://schemas.openxmlformats.org/officeDocument/2006/relationships/slideLayout" Target="../slideLayouts/slideLayout545.xml"/><Relationship Id="rId11" Type="http://schemas.openxmlformats.org/officeDocument/2006/relationships/slideLayout" Target="../slideLayouts/slideLayout550.xml"/><Relationship Id="rId5" Type="http://schemas.openxmlformats.org/officeDocument/2006/relationships/slideLayout" Target="../slideLayouts/slideLayout544.xml"/><Relationship Id="rId10" Type="http://schemas.openxmlformats.org/officeDocument/2006/relationships/slideLayout" Target="../slideLayouts/slideLayout549.xml"/><Relationship Id="rId4" Type="http://schemas.openxmlformats.org/officeDocument/2006/relationships/slideLayout" Target="../slideLayouts/slideLayout543.xml"/><Relationship Id="rId9" Type="http://schemas.openxmlformats.org/officeDocument/2006/relationships/slideLayout" Target="../slideLayouts/slideLayout548.xml"/><Relationship Id="rId14" Type="http://schemas.openxmlformats.org/officeDocument/2006/relationships/image" Target="../media/image7.png"/></Relationships>
</file>

<file path=ppt/slideMasters/_rels/slideMaster51.xml.rels><?xml version="1.0" encoding="UTF-8" standalone="yes"?>
<Relationships xmlns="http://schemas.openxmlformats.org/package/2006/relationships"><Relationship Id="rId8" Type="http://schemas.openxmlformats.org/officeDocument/2006/relationships/slideLayout" Target="../slideLayouts/slideLayout558.xml"/><Relationship Id="rId13" Type="http://schemas.openxmlformats.org/officeDocument/2006/relationships/image" Target="../media/image12.jpeg"/><Relationship Id="rId3" Type="http://schemas.openxmlformats.org/officeDocument/2006/relationships/slideLayout" Target="../slideLayouts/slideLayout553.xml"/><Relationship Id="rId7" Type="http://schemas.openxmlformats.org/officeDocument/2006/relationships/slideLayout" Target="../slideLayouts/slideLayout557.xml"/><Relationship Id="rId12" Type="http://schemas.openxmlformats.org/officeDocument/2006/relationships/theme" Target="../theme/theme51.xml"/><Relationship Id="rId2" Type="http://schemas.openxmlformats.org/officeDocument/2006/relationships/slideLayout" Target="../slideLayouts/slideLayout552.xml"/><Relationship Id="rId1" Type="http://schemas.openxmlformats.org/officeDocument/2006/relationships/slideLayout" Target="../slideLayouts/slideLayout551.xml"/><Relationship Id="rId6" Type="http://schemas.openxmlformats.org/officeDocument/2006/relationships/slideLayout" Target="../slideLayouts/slideLayout556.xml"/><Relationship Id="rId11" Type="http://schemas.openxmlformats.org/officeDocument/2006/relationships/slideLayout" Target="../slideLayouts/slideLayout561.xml"/><Relationship Id="rId5" Type="http://schemas.openxmlformats.org/officeDocument/2006/relationships/slideLayout" Target="../slideLayouts/slideLayout555.xml"/><Relationship Id="rId10" Type="http://schemas.openxmlformats.org/officeDocument/2006/relationships/slideLayout" Target="../slideLayouts/slideLayout560.xml"/><Relationship Id="rId4" Type="http://schemas.openxmlformats.org/officeDocument/2006/relationships/slideLayout" Target="../slideLayouts/slideLayout554.xml"/><Relationship Id="rId9" Type="http://schemas.openxmlformats.org/officeDocument/2006/relationships/slideLayout" Target="../slideLayouts/slideLayout559.xml"/><Relationship Id="rId14" Type="http://schemas.openxmlformats.org/officeDocument/2006/relationships/image" Target="../media/image7.png"/></Relationships>
</file>

<file path=ppt/slideMasters/_rels/slideMaster52.xml.rels><?xml version="1.0" encoding="UTF-8" standalone="yes"?>
<Relationships xmlns="http://schemas.openxmlformats.org/package/2006/relationships"><Relationship Id="rId8" Type="http://schemas.openxmlformats.org/officeDocument/2006/relationships/slideLayout" Target="../slideLayouts/slideLayout569.xml"/><Relationship Id="rId13" Type="http://schemas.openxmlformats.org/officeDocument/2006/relationships/image" Target="../media/image13.jpeg"/><Relationship Id="rId3" Type="http://schemas.openxmlformats.org/officeDocument/2006/relationships/slideLayout" Target="../slideLayouts/slideLayout564.xml"/><Relationship Id="rId7" Type="http://schemas.openxmlformats.org/officeDocument/2006/relationships/slideLayout" Target="../slideLayouts/slideLayout568.xml"/><Relationship Id="rId12" Type="http://schemas.openxmlformats.org/officeDocument/2006/relationships/theme" Target="../theme/theme52.xml"/><Relationship Id="rId2" Type="http://schemas.openxmlformats.org/officeDocument/2006/relationships/slideLayout" Target="../slideLayouts/slideLayout563.xml"/><Relationship Id="rId1" Type="http://schemas.openxmlformats.org/officeDocument/2006/relationships/slideLayout" Target="../slideLayouts/slideLayout562.xml"/><Relationship Id="rId6" Type="http://schemas.openxmlformats.org/officeDocument/2006/relationships/slideLayout" Target="../slideLayouts/slideLayout567.xml"/><Relationship Id="rId11" Type="http://schemas.openxmlformats.org/officeDocument/2006/relationships/slideLayout" Target="../slideLayouts/slideLayout572.xml"/><Relationship Id="rId5" Type="http://schemas.openxmlformats.org/officeDocument/2006/relationships/slideLayout" Target="../slideLayouts/slideLayout566.xml"/><Relationship Id="rId10" Type="http://schemas.openxmlformats.org/officeDocument/2006/relationships/slideLayout" Target="../slideLayouts/slideLayout571.xml"/><Relationship Id="rId4" Type="http://schemas.openxmlformats.org/officeDocument/2006/relationships/slideLayout" Target="../slideLayouts/slideLayout565.xml"/><Relationship Id="rId9" Type="http://schemas.openxmlformats.org/officeDocument/2006/relationships/slideLayout" Target="../slideLayouts/slideLayout570.xml"/><Relationship Id="rId14" Type="http://schemas.openxmlformats.org/officeDocument/2006/relationships/image" Target="../media/image7.png"/></Relationships>
</file>

<file path=ppt/slideMasters/_rels/slideMaster53.xml.rels><?xml version="1.0" encoding="UTF-8" standalone="yes"?>
<Relationships xmlns="http://schemas.openxmlformats.org/package/2006/relationships"><Relationship Id="rId8" Type="http://schemas.openxmlformats.org/officeDocument/2006/relationships/slideLayout" Target="../slideLayouts/slideLayout580.xml"/><Relationship Id="rId13" Type="http://schemas.openxmlformats.org/officeDocument/2006/relationships/image" Target="../media/image14.jpeg"/><Relationship Id="rId3" Type="http://schemas.openxmlformats.org/officeDocument/2006/relationships/slideLayout" Target="../slideLayouts/slideLayout575.xml"/><Relationship Id="rId7" Type="http://schemas.openxmlformats.org/officeDocument/2006/relationships/slideLayout" Target="../slideLayouts/slideLayout579.xml"/><Relationship Id="rId12" Type="http://schemas.openxmlformats.org/officeDocument/2006/relationships/theme" Target="../theme/theme53.xml"/><Relationship Id="rId2" Type="http://schemas.openxmlformats.org/officeDocument/2006/relationships/slideLayout" Target="../slideLayouts/slideLayout574.xml"/><Relationship Id="rId1" Type="http://schemas.openxmlformats.org/officeDocument/2006/relationships/slideLayout" Target="../slideLayouts/slideLayout573.xml"/><Relationship Id="rId6" Type="http://schemas.openxmlformats.org/officeDocument/2006/relationships/slideLayout" Target="../slideLayouts/slideLayout578.xml"/><Relationship Id="rId11" Type="http://schemas.openxmlformats.org/officeDocument/2006/relationships/slideLayout" Target="../slideLayouts/slideLayout583.xml"/><Relationship Id="rId5" Type="http://schemas.openxmlformats.org/officeDocument/2006/relationships/slideLayout" Target="../slideLayouts/slideLayout577.xml"/><Relationship Id="rId10" Type="http://schemas.openxmlformats.org/officeDocument/2006/relationships/slideLayout" Target="../slideLayouts/slideLayout582.xml"/><Relationship Id="rId4" Type="http://schemas.openxmlformats.org/officeDocument/2006/relationships/slideLayout" Target="../slideLayouts/slideLayout576.xml"/><Relationship Id="rId9" Type="http://schemas.openxmlformats.org/officeDocument/2006/relationships/slideLayout" Target="../slideLayouts/slideLayout581.xml"/><Relationship Id="rId14" Type="http://schemas.openxmlformats.org/officeDocument/2006/relationships/image" Target="../media/image7.png"/></Relationships>
</file>

<file path=ppt/slideMasters/_rels/slideMaster54.xml.rels><?xml version="1.0" encoding="UTF-8" standalone="yes"?>
<Relationships xmlns="http://schemas.openxmlformats.org/package/2006/relationships"><Relationship Id="rId8" Type="http://schemas.openxmlformats.org/officeDocument/2006/relationships/slideLayout" Target="../slideLayouts/slideLayout591.xml"/><Relationship Id="rId13" Type="http://schemas.openxmlformats.org/officeDocument/2006/relationships/image" Target="../media/image15.jpeg"/><Relationship Id="rId3" Type="http://schemas.openxmlformats.org/officeDocument/2006/relationships/slideLayout" Target="../slideLayouts/slideLayout586.xml"/><Relationship Id="rId7" Type="http://schemas.openxmlformats.org/officeDocument/2006/relationships/slideLayout" Target="../slideLayouts/slideLayout590.xml"/><Relationship Id="rId12" Type="http://schemas.openxmlformats.org/officeDocument/2006/relationships/theme" Target="../theme/theme54.xml"/><Relationship Id="rId2" Type="http://schemas.openxmlformats.org/officeDocument/2006/relationships/slideLayout" Target="../slideLayouts/slideLayout585.xml"/><Relationship Id="rId1" Type="http://schemas.openxmlformats.org/officeDocument/2006/relationships/slideLayout" Target="../slideLayouts/slideLayout584.xml"/><Relationship Id="rId6" Type="http://schemas.openxmlformats.org/officeDocument/2006/relationships/slideLayout" Target="../slideLayouts/slideLayout589.xml"/><Relationship Id="rId11" Type="http://schemas.openxmlformats.org/officeDocument/2006/relationships/slideLayout" Target="../slideLayouts/slideLayout594.xml"/><Relationship Id="rId5" Type="http://schemas.openxmlformats.org/officeDocument/2006/relationships/slideLayout" Target="../slideLayouts/slideLayout588.xml"/><Relationship Id="rId10" Type="http://schemas.openxmlformats.org/officeDocument/2006/relationships/slideLayout" Target="../slideLayouts/slideLayout593.xml"/><Relationship Id="rId4" Type="http://schemas.openxmlformats.org/officeDocument/2006/relationships/slideLayout" Target="../slideLayouts/slideLayout587.xml"/><Relationship Id="rId9" Type="http://schemas.openxmlformats.org/officeDocument/2006/relationships/slideLayout" Target="../slideLayouts/slideLayout592.xml"/><Relationship Id="rId14" Type="http://schemas.openxmlformats.org/officeDocument/2006/relationships/image" Target="../media/image7.png"/></Relationships>
</file>

<file path=ppt/slideMasters/_rels/slideMaster55.xml.rels><?xml version="1.0" encoding="UTF-8" standalone="yes"?>
<Relationships xmlns="http://schemas.openxmlformats.org/package/2006/relationships"><Relationship Id="rId8" Type="http://schemas.openxmlformats.org/officeDocument/2006/relationships/slideLayout" Target="../slideLayouts/slideLayout602.xml"/><Relationship Id="rId13" Type="http://schemas.openxmlformats.org/officeDocument/2006/relationships/image" Target="../media/image16.jpeg"/><Relationship Id="rId3" Type="http://schemas.openxmlformats.org/officeDocument/2006/relationships/slideLayout" Target="../slideLayouts/slideLayout597.xml"/><Relationship Id="rId7" Type="http://schemas.openxmlformats.org/officeDocument/2006/relationships/slideLayout" Target="../slideLayouts/slideLayout601.xml"/><Relationship Id="rId12" Type="http://schemas.openxmlformats.org/officeDocument/2006/relationships/theme" Target="../theme/theme55.xml"/><Relationship Id="rId2" Type="http://schemas.openxmlformats.org/officeDocument/2006/relationships/slideLayout" Target="../slideLayouts/slideLayout596.xml"/><Relationship Id="rId1" Type="http://schemas.openxmlformats.org/officeDocument/2006/relationships/slideLayout" Target="../slideLayouts/slideLayout595.xml"/><Relationship Id="rId6" Type="http://schemas.openxmlformats.org/officeDocument/2006/relationships/slideLayout" Target="../slideLayouts/slideLayout600.xml"/><Relationship Id="rId11" Type="http://schemas.openxmlformats.org/officeDocument/2006/relationships/slideLayout" Target="../slideLayouts/slideLayout605.xml"/><Relationship Id="rId5" Type="http://schemas.openxmlformats.org/officeDocument/2006/relationships/slideLayout" Target="../slideLayouts/slideLayout599.xml"/><Relationship Id="rId10" Type="http://schemas.openxmlformats.org/officeDocument/2006/relationships/slideLayout" Target="../slideLayouts/slideLayout604.xml"/><Relationship Id="rId4" Type="http://schemas.openxmlformats.org/officeDocument/2006/relationships/slideLayout" Target="../slideLayouts/slideLayout598.xml"/><Relationship Id="rId9" Type="http://schemas.openxmlformats.org/officeDocument/2006/relationships/slideLayout" Target="../slideLayouts/slideLayout603.xml"/><Relationship Id="rId14" Type="http://schemas.openxmlformats.org/officeDocument/2006/relationships/image" Target="../media/image7.png"/></Relationships>
</file>

<file path=ppt/slideMasters/_rels/slideMaster56.xml.rels><?xml version="1.0" encoding="UTF-8" standalone="yes"?>
<Relationships xmlns="http://schemas.openxmlformats.org/package/2006/relationships"><Relationship Id="rId8" Type="http://schemas.openxmlformats.org/officeDocument/2006/relationships/slideLayout" Target="../slideLayouts/slideLayout613.xml"/><Relationship Id="rId13" Type="http://schemas.openxmlformats.org/officeDocument/2006/relationships/image" Target="../media/image7.png"/><Relationship Id="rId3" Type="http://schemas.openxmlformats.org/officeDocument/2006/relationships/slideLayout" Target="../slideLayouts/slideLayout608.xml"/><Relationship Id="rId7" Type="http://schemas.openxmlformats.org/officeDocument/2006/relationships/slideLayout" Target="../slideLayouts/slideLayout612.xml"/><Relationship Id="rId12" Type="http://schemas.openxmlformats.org/officeDocument/2006/relationships/theme" Target="../theme/theme56.xml"/><Relationship Id="rId2" Type="http://schemas.openxmlformats.org/officeDocument/2006/relationships/slideLayout" Target="../slideLayouts/slideLayout607.xml"/><Relationship Id="rId1" Type="http://schemas.openxmlformats.org/officeDocument/2006/relationships/slideLayout" Target="../slideLayouts/slideLayout606.xml"/><Relationship Id="rId6" Type="http://schemas.openxmlformats.org/officeDocument/2006/relationships/slideLayout" Target="../slideLayouts/slideLayout611.xml"/><Relationship Id="rId11" Type="http://schemas.openxmlformats.org/officeDocument/2006/relationships/slideLayout" Target="../slideLayouts/slideLayout616.xml"/><Relationship Id="rId5" Type="http://schemas.openxmlformats.org/officeDocument/2006/relationships/slideLayout" Target="../slideLayouts/slideLayout610.xml"/><Relationship Id="rId10" Type="http://schemas.openxmlformats.org/officeDocument/2006/relationships/slideLayout" Target="../slideLayouts/slideLayout615.xml"/><Relationship Id="rId4" Type="http://schemas.openxmlformats.org/officeDocument/2006/relationships/slideLayout" Target="../slideLayouts/slideLayout609.xml"/><Relationship Id="rId9" Type="http://schemas.openxmlformats.org/officeDocument/2006/relationships/slideLayout" Target="../slideLayouts/slideLayout614.xml"/></Relationships>
</file>

<file path=ppt/slideMasters/_rels/slideMaster57.xml.rels><?xml version="1.0" encoding="UTF-8" standalone="yes"?>
<Relationships xmlns="http://schemas.openxmlformats.org/package/2006/relationships"><Relationship Id="rId8" Type="http://schemas.openxmlformats.org/officeDocument/2006/relationships/slideLayout" Target="../slideLayouts/slideLayout624.xml"/><Relationship Id="rId13" Type="http://schemas.openxmlformats.org/officeDocument/2006/relationships/image" Target="../media/image17.jpeg"/><Relationship Id="rId3" Type="http://schemas.openxmlformats.org/officeDocument/2006/relationships/slideLayout" Target="../slideLayouts/slideLayout619.xml"/><Relationship Id="rId7" Type="http://schemas.openxmlformats.org/officeDocument/2006/relationships/slideLayout" Target="../slideLayouts/slideLayout623.xml"/><Relationship Id="rId12" Type="http://schemas.openxmlformats.org/officeDocument/2006/relationships/theme" Target="../theme/theme57.xml"/><Relationship Id="rId2" Type="http://schemas.openxmlformats.org/officeDocument/2006/relationships/slideLayout" Target="../slideLayouts/slideLayout618.xml"/><Relationship Id="rId1" Type="http://schemas.openxmlformats.org/officeDocument/2006/relationships/slideLayout" Target="../slideLayouts/slideLayout617.xml"/><Relationship Id="rId6" Type="http://schemas.openxmlformats.org/officeDocument/2006/relationships/slideLayout" Target="../slideLayouts/slideLayout622.xml"/><Relationship Id="rId11" Type="http://schemas.openxmlformats.org/officeDocument/2006/relationships/slideLayout" Target="../slideLayouts/slideLayout627.xml"/><Relationship Id="rId5" Type="http://schemas.openxmlformats.org/officeDocument/2006/relationships/slideLayout" Target="../slideLayouts/slideLayout621.xml"/><Relationship Id="rId10" Type="http://schemas.openxmlformats.org/officeDocument/2006/relationships/slideLayout" Target="../slideLayouts/slideLayout626.xml"/><Relationship Id="rId4" Type="http://schemas.openxmlformats.org/officeDocument/2006/relationships/slideLayout" Target="../slideLayouts/slideLayout620.xml"/><Relationship Id="rId9" Type="http://schemas.openxmlformats.org/officeDocument/2006/relationships/slideLayout" Target="../slideLayouts/slideLayout625.xml"/><Relationship Id="rId14" Type="http://schemas.openxmlformats.org/officeDocument/2006/relationships/image" Target="../media/image7.png"/></Relationships>
</file>

<file path=ppt/slideMasters/_rels/slideMaster58.xml.rels><?xml version="1.0" encoding="UTF-8" standalone="yes"?>
<Relationships xmlns="http://schemas.openxmlformats.org/package/2006/relationships"><Relationship Id="rId8" Type="http://schemas.openxmlformats.org/officeDocument/2006/relationships/slideLayout" Target="../slideLayouts/slideLayout635.xml"/><Relationship Id="rId13" Type="http://schemas.openxmlformats.org/officeDocument/2006/relationships/image" Target="../media/image18.jpeg"/><Relationship Id="rId3" Type="http://schemas.openxmlformats.org/officeDocument/2006/relationships/slideLayout" Target="../slideLayouts/slideLayout630.xml"/><Relationship Id="rId7" Type="http://schemas.openxmlformats.org/officeDocument/2006/relationships/slideLayout" Target="../slideLayouts/slideLayout634.xml"/><Relationship Id="rId12" Type="http://schemas.openxmlformats.org/officeDocument/2006/relationships/theme" Target="../theme/theme58.xml"/><Relationship Id="rId2" Type="http://schemas.openxmlformats.org/officeDocument/2006/relationships/slideLayout" Target="../slideLayouts/slideLayout629.xml"/><Relationship Id="rId1" Type="http://schemas.openxmlformats.org/officeDocument/2006/relationships/slideLayout" Target="../slideLayouts/slideLayout628.xml"/><Relationship Id="rId6" Type="http://schemas.openxmlformats.org/officeDocument/2006/relationships/slideLayout" Target="../slideLayouts/slideLayout633.xml"/><Relationship Id="rId11" Type="http://schemas.openxmlformats.org/officeDocument/2006/relationships/slideLayout" Target="../slideLayouts/slideLayout638.xml"/><Relationship Id="rId5" Type="http://schemas.openxmlformats.org/officeDocument/2006/relationships/slideLayout" Target="../slideLayouts/slideLayout632.xml"/><Relationship Id="rId10" Type="http://schemas.openxmlformats.org/officeDocument/2006/relationships/slideLayout" Target="../slideLayouts/slideLayout637.xml"/><Relationship Id="rId4" Type="http://schemas.openxmlformats.org/officeDocument/2006/relationships/slideLayout" Target="../slideLayouts/slideLayout631.xml"/><Relationship Id="rId9" Type="http://schemas.openxmlformats.org/officeDocument/2006/relationships/slideLayout" Target="../slideLayouts/slideLayout636.xml"/><Relationship Id="rId14" Type="http://schemas.openxmlformats.org/officeDocument/2006/relationships/image" Target="../media/image7.png"/></Relationships>
</file>

<file path=ppt/slideMasters/_rels/slideMaster59.xml.rels><?xml version="1.0" encoding="UTF-8" standalone="yes"?>
<Relationships xmlns="http://schemas.openxmlformats.org/package/2006/relationships"><Relationship Id="rId8" Type="http://schemas.openxmlformats.org/officeDocument/2006/relationships/slideLayout" Target="../slideLayouts/slideLayout646.xml"/><Relationship Id="rId13" Type="http://schemas.openxmlformats.org/officeDocument/2006/relationships/image" Target="../media/image19.jpeg"/><Relationship Id="rId3" Type="http://schemas.openxmlformats.org/officeDocument/2006/relationships/slideLayout" Target="../slideLayouts/slideLayout641.xml"/><Relationship Id="rId7" Type="http://schemas.openxmlformats.org/officeDocument/2006/relationships/slideLayout" Target="../slideLayouts/slideLayout645.xml"/><Relationship Id="rId12" Type="http://schemas.openxmlformats.org/officeDocument/2006/relationships/theme" Target="../theme/theme59.xml"/><Relationship Id="rId2" Type="http://schemas.openxmlformats.org/officeDocument/2006/relationships/slideLayout" Target="../slideLayouts/slideLayout640.xml"/><Relationship Id="rId1" Type="http://schemas.openxmlformats.org/officeDocument/2006/relationships/slideLayout" Target="../slideLayouts/slideLayout639.xml"/><Relationship Id="rId6" Type="http://schemas.openxmlformats.org/officeDocument/2006/relationships/slideLayout" Target="../slideLayouts/slideLayout644.xml"/><Relationship Id="rId11" Type="http://schemas.openxmlformats.org/officeDocument/2006/relationships/slideLayout" Target="../slideLayouts/slideLayout649.xml"/><Relationship Id="rId5" Type="http://schemas.openxmlformats.org/officeDocument/2006/relationships/slideLayout" Target="../slideLayouts/slideLayout643.xml"/><Relationship Id="rId10" Type="http://schemas.openxmlformats.org/officeDocument/2006/relationships/slideLayout" Target="../slideLayouts/slideLayout648.xml"/><Relationship Id="rId4" Type="http://schemas.openxmlformats.org/officeDocument/2006/relationships/slideLayout" Target="../slideLayouts/slideLayout642.xml"/><Relationship Id="rId9" Type="http://schemas.openxmlformats.org/officeDocument/2006/relationships/slideLayout" Target="../slideLayouts/slideLayout647.xml"/><Relationship Id="rId14" Type="http://schemas.openxmlformats.org/officeDocument/2006/relationships/image" Target="../media/image7.png"/></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3.xml"/><Relationship Id="rId13" Type="http://schemas.openxmlformats.org/officeDocument/2006/relationships/image" Target="../media/image1.jpeg"/><Relationship Id="rId3" Type="http://schemas.openxmlformats.org/officeDocument/2006/relationships/slideLayout" Target="../slideLayouts/slideLayout58.xml"/><Relationship Id="rId7" Type="http://schemas.openxmlformats.org/officeDocument/2006/relationships/slideLayout" Target="../slideLayouts/slideLayout62.xml"/><Relationship Id="rId12" Type="http://schemas.openxmlformats.org/officeDocument/2006/relationships/theme" Target="../theme/theme6.xml"/><Relationship Id="rId2" Type="http://schemas.openxmlformats.org/officeDocument/2006/relationships/slideLayout" Target="../slideLayouts/slideLayout57.xml"/><Relationship Id="rId1" Type="http://schemas.openxmlformats.org/officeDocument/2006/relationships/slideLayout" Target="../slideLayouts/slideLayout56.xml"/><Relationship Id="rId6" Type="http://schemas.openxmlformats.org/officeDocument/2006/relationships/slideLayout" Target="../slideLayouts/slideLayout61.xml"/><Relationship Id="rId11" Type="http://schemas.openxmlformats.org/officeDocument/2006/relationships/slideLayout" Target="../slideLayouts/slideLayout66.xml"/><Relationship Id="rId5" Type="http://schemas.openxmlformats.org/officeDocument/2006/relationships/slideLayout" Target="../slideLayouts/slideLayout60.xml"/><Relationship Id="rId10" Type="http://schemas.openxmlformats.org/officeDocument/2006/relationships/slideLayout" Target="../slideLayouts/slideLayout65.xml"/><Relationship Id="rId4" Type="http://schemas.openxmlformats.org/officeDocument/2006/relationships/slideLayout" Target="../slideLayouts/slideLayout59.xml"/><Relationship Id="rId9" Type="http://schemas.openxmlformats.org/officeDocument/2006/relationships/slideLayout" Target="../slideLayouts/slideLayout64.xml"/><Relationship Id="rId14" Type="http://schemas.openxmlformats.org/officeDocument/2006/relationships/image" Target="../media/image5.png"/></Relationships>
</file>

<file path=ppt/slideMasters/_rels/slideMaster60.xml.rels><?xml version="1.0" encoding="UTF-8" standalone="yes"?>
<Relationships xmlns="http://schemas.openxmlformats.org/package/2006/relationships"><Relationship Id="rId8" Type="http://schemas.openxmlformats.org/officeDocument/2006/relationships/slideLayout" Target="../slideLayouts/slideLayout657.xml"/><Relationship Id="rId13" Type="http://schemas.openxmlformats.org/officeDocument/2006/relationships/image" Target="../media/image20.jpeg"/><Relationship Id="rId3" Type="http://schemas.openxmlformats.org/officeDocument/2006/relationships/slideLayout" Target="../slideLayouts/slideLayout652.xml"/><Relationship Id="rId7" Type="http://schemas.openxmlformats.org/officeDocument/2006/relationships/slideLayout" Target="../slideLayouts/slideLayout656.xml"/><Relationship Id="rId12" Type="http://schemas.openxmlformats.org/officeDocument/2006/relationships/theme" Target="../theme/theme60.xml"/><Relationship Id="rId2" Type="http://schemas.openxmlformats.org/officeDocument/2006/relationships/slideLayout" Target="../slideLayouts/slideLayout651.xml"/><Relationship Id="rId1" Type="http://schemas.openxmlformats.org/officeDocument/2006/relationships/slideLayout" Target="../slideLayouts/slideLayout650.xml"/><Relationship Id="rId6" Type="http://schemas.openxmlformats.org/officeDocument/2006/relationships/slideLayout" Target="../slideLayouts/slideLayout655.xml"/><Relationship Id="rId11" Type="http://schemas.openxmlformats.org/officeDocument/2006/relationships/slideLayout" Target="../slideLayouts/slideLayout660.xml"/><Relationship Id="rId5" Type="http://schemas.openxmlformats.org/officeDocument/2006/relationships/slideLayout" Target="../slideLayouts/slideLayout654.xml"/><Relationship Id="rId10" Type="http://schemas.openxmlformats.org/officeDocument/2006/relationships/slideLayout" Target="../slideLayouts/slideLayout659.xml"/><Relationship Id="rId4" Type="http://schemas.openxmlformats.org/officeDocument/2006/relationships/slideLayout" Target="../slideLayouts/slideLayout653.xml"/><Relationship Id="rId9" Type="http://schemas.openxmlformats.org/officeDocument/2006/relationships/slideLayout" Target="../slideLayouts/slideLayout658.xml"/><Relationship Id="rId14" Type="http://schemas.openxmlformats.org/officeDocument/2006/relationships/image" Target="../media/image7.png"/></Relationships>
</file>

<file path=ppt/slideMasters/_rels/slideMaster61.xml.rels><?xml version="1.0" encoding="UTF-8" standalone="yes"?>
<Relationships xmlns="http://schemas.openxmlformats.org/package/2006/relationships"><Relationship Id="rId8" Type="http://schemas.openxmlformats.org/officeDocument/2006/relationships/slideLayout" Target="../slideLayouts/slideLayout668.xml"/><Relationship Id="rId13" Type="http://schemas.openxmlformats.org/officeDocument/2006/relationships/image" Target="../media/image7.png"/><Relationship Id="rId3" Type="http://schemas.openxmlformats.org/officeDocument/2006/relationships/slideLayout" Target="../slideLayouts/slideLayout663.xml"/><Relationship Id="rId7" Type="http://schemas.openxmlformats.org/officeDocument/2006/relationships/slideLayout" Target="../slideLayouts/slideLayout667.xml"/><Relationship Id="rId12" Type="http://schemas.openxmlformats.org/officeDocument/2006/relationships/theme" Target="../theme/theme61.xml"/><Relationship Id="rId2" Type="http://schemas.openxmlformats.org/officeDocument/2006/relationships/slideLayout" Target="../slideLayouts/slideLayout662.xml"/><Relationship Id="rId1" Type="http://schemas.openxmlformats.org/officeDocument/2006/relationships/slideLayout" Target="../slideLayouts/slideLayout661.xml"/><Relationship Id="rId6" Type="http://schemas.openxmlformats.org/officeDocument/2006/relationships/slideLayout" Target="../slideLayouts/slideLayout666.xml"/><Relationship Id="rId11" Type="http://schemas.openxmlformats.org/officeDocument/2006/relationships/slideLayout" Target="../slideLayouts/slideLayout671.xml"/><Relationship Id="rId5" Type="http://schemas.openxmlformats.org/officeDocument/2006/relationships/slideLayout" Target="../slideLayouts/slideLayout665.xml"/><Relationship Id="rId10" Type="http://schemas.openxmlformats.org/officeDocument/2006/relationships/slideLayout" Target="../slideLayouts/slideLayout670.xml"/><Relationship Id="rId4" Type="http://schemas.openxmlformats.org/officeDocument/2006/relationships/slideLayout" Target="../slideLayouts/slideLayout664.xml"/><Relationship Id="rId9" Type="http://schemas.openxmlformats.org/officeDocument/2006/relationships/slideLayout" Target="../slideLayouts/slideLayout669.xml"/></Relationships>
</file>

<file path=ppt/slideMasters/_rels/slideMaster62.xml.rels><?xml version="1.0" encoding="UTF-8" standalone="yes"?>
<Relationships xmlns="http://schemas.openxmlformats.org/package/2006/relationships"><Relationship Id="rId8" Type="http://schemas.openxmlformats.org/officeDocument/2006/relationships/slideLayout" Target="../slideLayouts/slideLayout679.xml"/><Relationship Id="rId13" Type="http://schemas.openxmlformats.org/officeDocument/2006/relationships/image" Target="../media/image7.png"/><Relationship Id="rId3" Type="http://schemas.openxmlformats.org/officeDocument/2006/relationships/slideLayout" Target="../slideLayouts/slideLayout674.xml"/><Relationship Id="rId7" Type="http://schemas.openxmlformats.org/officeDocument/2006/relationships/slideLayout" Target="../slideLayouts/slideLayout678.xml"/><Relationship Id="rId12" Type="http://schemas.openxmlformats.org/officeDocument/2006/relationships/theme" Target="../theme/theme62.xml"/><Relationship Id="rId2" Type="http://schemas.openxmlformats.org/officeDocument/2006/relationships/slideLayout" Target="../slideLayouts/slideLayout673.xml"/><Relationship Id="rId1" Type="http://schemas.openxmlformats.org/officeDocument/2006/relationships/slideLayout" Target="../slideLayouts/slideLayout672.xml"/><Relationship Id="rId6" Type="http://schemas.openxmlformats.org/officeDocument/2006/relationships/slideLayout" Target="../slideLayouts/slideLayout677.xml"/><Relationship Id="rId11" Type="http://schemas.openxmlformats.org/officeDocument/2006/relationships/slideLayout" Target="../slideLayouts/slideLayout682.xml"/><Relationship Id="rId5" Type="http://schemas.openxmlformats.org/officeDocument/2006/relationships/slideLayout" Target="../slideLayouts/slideLayout676.xml"/><Relationship Id="rId10" Type="http://schemas.openxmlformats.org/officeDocument/2006/relationships/slideLayout" Target="../slideLayouts/slideLayout681.xml"/><Relationship Id="rId4" Type="http://schemas.openxmlformats.org/officeDocument/2006/relationships/slideLayout" Target="../slideLayouts/slideLayout675.xml"/><Relationship Id="rId9" Type="http://schemas.openxmlformats.org/officeDocument/2006/relationships/slideLayout" Target="../slideLayouts/slideLayout680.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74.xml"/><Relationship Id="rId13" Type="http://schemas.openxmlformats.org/officeDocument/2006/relationships/image" Target="../media/image1.jpeg"/><Relationship Id="rId3" Type="http://schemas.openxmlformats.org/officeDocument/2006/relationships/slideLayout" Target="../slideLayouts/slideLayout69.xml"/><Relationship Id="rId7" Type="http://schemas.openxmlformats.org/officeDocument/2006/relationships/slideLayout" Target="../slideLayouts/slideLayout73.xml"/><Relationship Id="rId12" Type="http://schemas.openxmlformats.org/officeDocument/2006/relationships/theme" Target="../theme/theme7.xml"/><Relationship Id="rId2" Type="http://schemas.openxmlformats.org/officeDocument/2006/relationships/slideLayout" Target="../slideLayouts/slideLayout68.xml"/><Relationship Id="rId1" Type="http://schemas.openxmlformats.org/officeDocument/2006/relationships/slideLayout" Target="../slideLayouts/slideLayout67.xml"/><Relationship Id="rId6" Type="http://schemas.openxmlformats.org/officeDocument/2006/relationships/slideLayout" Target="../slideLayouts/slideLayout72.xml"/><Relationship Id="rId11" Type="http://schemas.openxmlformats.org/officeDocument/2006/relationships/slideLayout" Target="../slideLayouts/slideLayout77.xml"/><Relationship Id="rId5" Type="http://schemas.openxmlformats.org/officeDocument/2006/relationships/slideLayout" Target="../slideLayouts/slideLayout71.xml"/><Relationship Id="rId10" Type="http://schemas.openxmlformats.org/officeDocument/2006/relationships/slideLayout" Target="../slideLayouts/slideLayout76.xml"/><Relationship Id="rId4" Type="http://schemas.openxmlformats.org/officeDocument/2006/relationships/slideLayout" Target="../slideLayouts/slideLayout70.xml"/><Relationship Id="rId9" Type="http://schemas.openxmlformats.org/officeDocument/2006/relationships/slideLayout" Target="../slideLayouts/slideLayout75.xml"/><Relationship Id="rId14" Type="http://schemas.openxmlformats.org/officeDocument/2006/relationships/image" Target="../media/image5.png"/></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85.xml"/><Relationship Id="rId3" Type="http://schemas.openxmlformats.org/officeDocument/2006/relationships/slideLayout" Target="../slideLayouts/slideLayout80.xml"/><Relationship Id="rId7" Type="http://schemas.openxmlformats.org/officeDocument/2006/relationships/slideLayout" Target="../slideLayouts/slideLayout84.xml"/><Relationship Id="rId12" Type="http://schemas.openxmlformats.org/officeDocument/2006/relationships/theme" Target="../theme/theme8.xml"/><Relationship Id="rId2" Type="http://schemas.openxmlformats.org/officeDocument/2006/relationships/slideLayout" Target="../slideLayouts/slideLayout79.xml"/><Relationship Id="rId1" Type="http://schemas.openxmlformats.org/officeDocument/2006/relationships/slideLayout" Target="../slideLayouts/slideLayout78.xml"/><Relationship Id="rId6" Type="http://schemas.openxmlformats.org/officeDocument/2006/relationships/slideLayout" Target="../slideLayouts/slideLayout83.xml"/><Relationship Id="rId11" Type="http://schemas.openxmlformats.org/officeDocument/2006/relationships/slideLayout" Target="../slideLayouts/slideLayout88.xml"/><Relationship Id="rId5" Type="http://schemas.openxmlformats.org/officeDocument/2006/relationships/slideLayout" Target="../slideLayouts/slideLayout82.xml"/><Relationship Id="rId10" Type="http://schemas.openxmlformats.org/officeDocument/2006/relationships/slideLayout" Target="../slideLayouts/slideLayout87.xml"/><Relationship Id="rId4" Type="http://schemas.openxmlformats.org/officeDocument/2006/relationships/slideLayout" Target="../slideLayouts/slideLayout81.xml"/><Relationship Id="rId9" Type="http://schemas.openxmlformats.org/officeDocument/2006/relationships/slideLayout" Target="../slideLayouts/slideLayout86.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96.xml"/><Relationship Id="rId13" Type="http://schemas.openxmlformats.org/officeDocument/2006/relationships/image" Target="../media/image6.png"/><Relationship Id="rId3" Type="http://schemas.openxmlformats.org/officeDocument/2006/relationships/slideLayout" Target="../slideLayouts/slideLayout91.xml"/><Relationship Id="rId7" Type="http://schemas.openxmlformats.org/officeDocument/2006/relationships/slideLayout" Target="../slideLayouts/slideLayout95.xml"/><Relationship Id="rId12" Type="http://schemas.openxmlformats.org/officeDocument/2006/relationships/theme" Target="../theme/theme9.xml"/><Relationship Id="rId2" Type="http://schemas.openxmlformats.org/officeDocument/2006/relationships/slideLayout" Target="../slideLayouts/slideLayout90.xml"/><Relationship Id="rId1" Type="http://schemas.openxmlformats.org/officeDocument/2006/relationships/slideLayout" Target="../slideLayouts/slideLayout89.xml"/><Relationship Id="rId6" Type="http://schemas.openxmlformats.org/officeDocument/2006/relationships/slideLayout" Target="../slideLayouts/slideLayout94.xml"/><Relationship Id="rId11" Type="http://schemas.openxmlformats.org/officeDocument/2006/relationships/slideLayout" Target="../slideLayouts/slideLayout99.xml"/><Relationship Id="rId5" Type="http://schemas.openxmlformats.org/officeDocument/2006/relationships/slideLayout" Target="../slideLayouts/slideLayout93.xml"/><Relationship Id="rId10" Type="http://schemas.openxmlformats.org/officeDocument/2006/relationships/slideLayout" Target="../slideLayouts/slideLayout98.xml"/><Relationship Id="rId4" Type="http://schemas.openxmlformats.org/officeDocument/2006/relationships/slideLayout" Target="../slideLayouts/slideLayout92.xml"/><Relationship Id="rId9" Type="http://schemas.openxmlformats.org/officeDocument/2006/relationships/slideLayout" Target="../slideLayouts/slideLayout97.xml"/><Relationship Id="rId14" Type="http://schemas.openxmlformats.org/officeDocument/2006/relationships/image" Target="../media/image7.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7" name="Title Placeholder 1"/>
          <p:cNvSpPr>
            <a:spLocks noGrp="1" noChangeArrowheads="1"/>
          </p:cNvSpPr>
          <p:nvPr>
            <p:ph type="title"/>
          </p:nvPr>
        </p:nvSpPr>
        <p:spPr bwMode="auto">
          <a:xfrm>
            <a:off x="609600" y="152400"/>
            <a:ext cx="10972800" cy="7921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lgn="ctr">
                <a:solidFill>
                  <a:srgbClr val="000000"/>
                </a:solidFill>
                <a:prstDash val="solid"/>
                <a:miter lim="800000"/>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zh-CN"/>
              <a:t>Click to edit Master title style</a:t>
            </a:r>
          </a:p>
        </p:txBody>
      </p:sp>
      <p:sp>
        <p:nvSpPr>
          <p:cNvPr id="1028" name="Text Placeholder 2"/>
          <p:cNvSpPr>
            <a:spLocks noGrp="1" noChangeArrowheads="1"/>
          </p:cNvSpPr>
          <p:nvPr>
            <p:ph type="body" idx="1"/>
          </p:nvPr>
        </p:nvSpPr>
        <p:spPr bwMode="auto">
          <a:xfrm>
            <a:off x="609600" y="1143000"/>
            <a:ext cx="10972800" cy="49831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lgn="ctr">
                <a:solidFill>
                  <a:srgbClr val="000000"/>
                </a:solidFill>
                <a:prstDash val="solid"/>
                <a:miter lim="800000"/>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zh-CN"/>
              <a:t>Click to edit Master text styles</a:t>
            </a:r>
          </a:p>
          <a:p>
            <a:pPr lvl="1"/>
            <a:r>
              <a:rPr lang="en-US" altLang="zh-CN"/>
              <a:t>Second level</a:t>
            </a:r>
          </a:p>
          <a:p>
            <a:pPr lvl="2"/>
            <a:r>
              <a:rPr lang="en-US" altLang="zh-CN"/>
              <a:t>Third level</a:t>
            </a:r>
          </a:p>
          <a:p>
            <a:pPr lvl="3"/>
            <a:r>
              <a:rPr lang="en-US" altLang="zh-CN"/>
              <a:t>Fourth level</a:t>
            </a:r>
          </a:p>
          <a:p>
            <a:pPr lvl="4"/>
            <a:r>
              <a:rPr lang="en-US" altLang="zh-CN"/>
              <a:t>Fifth level</a:t>
            </a:r>
          </a:p>
        </p:txBody>
      </p:sp>
      <p:sp>
        <p:nvSpPr>
          <p:cNvPr id="1029" name="Date Placeholder 3"/>
          <p:cNvSpPr>
            <a:spLocks noGrp="1" noChangeArrowheads="1"/>
          </p:cNvSpPr>
          <p:nvPr>
            <p:ph type="dt" sz="half" idx="2"/>
          </p:nvPr>
        </p:nvSpPr>
        <p:spPr bwMode="auto">
          <a:xfrm>
            <a:off x="609600" y="6356350"/>
            <a:ext cx="2844800" cy="3651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lgn="ctr">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a:defRPr sz="1200">
                <a:solidFill>
                  <a:srgbClr val="898989"/>
                </a:solidFill>
                <a:ea typeface="+mn-ea"/>
              </a:defRPr>
            </a:lvl1pPr>
          </a:lstStyle>
          <a:p>
            <a:fld id="{F250D6D9-23A5-45A7-8567-E65D4EBF19A7}" type="datetime1">
              <a:rPr lang="en-US" altLang="zh-CN"/>
              <a:pPr/>
              <a:t>7/12/2024</a:t>
            </a:fld>
            <a:endParaRPr lang="en-US" altLang="zh-CN"/>
          </a:p>
        </p:txBody>
      </p:sp>
      <p:sp>
        <p:nvSpPr>
          <p:cNvPr id="1030" name="Footer Placeholder 4"/>
          <p:cNvSpPr>
            <a:spLocks noGrp="1" noChangeArrowheads="1"/>
          </p:cNvSpPr>
          <p:nvPr>
            <p:ph type="ftr" sz="quarter" idx="3"/>
          </p:nvPr>
        </p:nvSpPr>
        <p:spPr bwMode="auto">
          <a:xfrm>
            <a:off x="4165600" y="6356350"/>
            <a:ext cx="3860800" cy="3651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lgn="ctr">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algn="ctr">
              <a:defRPr sz="1400" b="1" i="1">
                <a:solidFill>
                  <a:srgbClr val="FF0000"/>
                </a:solidFill>
                <a:ea typeface="+mn-ea"/>
              </a:defRPr>
            </a:lvl1pPr>
          </a:lstStyle>
          <a:p>
            <a:r>
              <a:rPr lang="en-US" altLang="zh-CN"/>
              <a:t>Policy Deliberative</a:t>
            </a:r>
          </a:p>
        </p:txBody>
      </p:sp>
      <p:sp>
        <p:nvSpPr>
          <p:cNvPr id="1031" name="Slide Number Placeholder 5"/>
          <p:cNvSpPr>
            <a:spLocks noGrp="1" noChangeArrowheads="1"/>
          </p:cNvSpPr>
          <p:nvPr>
            <p:ph type="sldNum" sz="quarter" idx="4"/>
          </p:nvPr>
        </p:nvSpPr>
        <p:spPr bwMode="auto">
          <a:xfrm>
            <a:off x="8737600" y="6356350"/>
            <a:ext cx="2844800" cy="3651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lgn="ctr">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algn="r">
              <a:defRPr sz="1200">
                <a:solidFill>
                  <a:srgbClr val="898989"/>
                </a:solidFill>
                <a:ea typeface="+mn-ea"/>
              </a:defRPr>
            </a:lvl1pPr>
          </a:lstStyle>
          <a:p>
            <a:fld id="{D5133658-01E9-43BE-B1EB-52A63021D6AC}" type="slidenum">
              <a:rPr lang="en-US" altLang="zh-CN"/>
              <a:pPr/>
              <a:t>‹#›</a:t>
            </a:fld>
            <a:endParaRPr lang="en-US" altLang="zh-CN"/>
          </a:p>
        </p:txBody>
      </p:sp>
      <p:pic>
        <p:nvPicPr>
          <p:cNvPr id="1032" name="Picture 2" descr="Massachusetts Department of Energy Resources | Mass.gov"/>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0" y="0"/>
            <a:ext cx="1633538" cy="9556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lgn="ctr">
                <a:solidFill>
                  <a:srgbClr val="000000"/>
                </a:solidFill>
                <a:prstDash val="solid"/>
                <a:miter lim="800000"/>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 bg1="lt1" tx1="dk1" bg2="lt2" tx2="dk2" accent1="accent1" accent2="accent2" accent3="accent3" accent4="accent4" accent5="accent5" accent6="accent6" hlink="hlink" folHlink="folHlink"/>
  <p:sldLayoutIdLst>
    <p:sldLayoutId id="2147483827" r:id="rId1"/>
    <p:sldLayoutId id="2147483828" r:id="rId2"/>
    <p:sldLayoutId id="2147483829" r:id="rId3"/>
    <p:sldLayoutId id="2147483830" r:id="rId4"/>
    <p:sldLayoutId id="2147483831" r:id="rId5"/>
    <p:sldLayoutId id="2147483832" r:id="rId6"/>
    <p:sldLayoutId id="2147483833" r:id="rId7"/>
    <p:sldLayoutId id="2147483834" r:id="rId8"/>
    <p:sldLayoutId id="2147483835" r:id="rId9"/>
    <p:sldLayoutId id="2147483836" r:id="rId10"/>
    <p:sldLayoutId id="2147483837" r:id="rId11"/>
  </p:sldLayoutIdLst>
  <p:txStyles>
    <p:titleStyle>
      <a:lvl1pPr algn="ctr" rtl="0" fontAlgn="base">
        <a:spcBef>
          <a:spcPct val="0"/>
        </a:spcBef>
        <a:spcAft>
          <a:spcPct val="0"/>
        </a:spcAft>
        <a:buSzPct val="100000"/>
        <a:defRPr sz="4400" b="1">
          <a:solidFill>
            <a:srgbClr val="008000"/>
          </a:solidFill>
          <a:latin typeface="+mj-lt"/>
          <a:ea typeface="+mj-ea"/>
          <a:cs typeface="+mj-cs"/>
        </a:defRPr>
      </a:lvl1pPr>
      <a:lvl2pPr algn="ctr" rtl="0" fontAlgn="base">
        <a:spcBef>
          <a:spcPct val="0"/>
        </a:spcBef>
        <a:spcAft>
          <a:spcPct val="0"/>
        </a:spcAft>
        <a:buSzPct val="100000"/>
        <a:defRPr sz="4400" b="1">
          <a:solidFill>
            <a:srgbClr val="008000"/>
          </a:solidFill>
          <a:latin typeface="Calibri" pitchFamily="34" charset="0"/>
          <a:ea typeface="SimSun" charset="-122"/>
        </a:defRPr>
      </a:lvl2pPr>
      <a:lvl3pPr algn="ctr" rtl="0" fontAlgn="base">
        <a:spcBef>
          <a:spcPct val="0"/>
        </a:spcBef>
        <a:spcAft>
          <a:spcPct val="0"/>
        </a:spcAft>
        <a:buSzPct val="100000"/>
        <a:defRPr sz="4400" b="1">
          <a:solidFill>
            <a:srgbClr val="008000"/>
          </a:solidFill>
          <a:latin typeface="Calibri" pitchFamily="34" charset="0"/>
          <a:ea typeface="SimSun" charset="-122"/>
        </a:defRPr>
      </a:lvl3pPr>
      <a:lvl4pPr algn="ctr" rtl="0" fontAlgn="base">
        <a:spcBef>
          <a:spcPct val="0"/>
        </a:spcBef>
        <a:spcAft>
          <a:spcPct val="0"/>
        </a:spcAft>
        <a:buSzPct val="100000"/>
        <a:defRPr sz="4400" b="1">
          <a:solidFill>
            <a:srgbClr val="008000"/>
          </a:solidFill>
          <a:latin typeface="Calibri" pitchFamily="34" charset="0"/>
          <a:ea typeface="SimSun" charset="-122"/>
        </a:defRPr>
      </a:lvl4pPr>
      <a:lvl5pPr algn="ctr" rtl="0" fontAlgn="base">
        <a:spcBef>
          <a:spcPct val="0"/>
        </a:spcBef>
        <a:spcAft>
          <a:spcPct val="0"/>
        </a:spcAft>
        <a:buSzPct val="100000"/>
        <a:defRPr sz="4400" b="1">
          <a:solidFill>
            <a:srgbClr val="008000"/>
          </a:solidFill>
          <a:latin typeface="Calibri" pitchFamily="34" charset="0"/>
          <a:ea typeface="SimSun" charset="-122"/>
        </a:defRPr>
      </a:lvl5pPr>
      <a:lvl6pPr marL="457200" algn="ctr" rtl="0" fontAlgn="base">
        <a:spcBef>
          <a:spcPct val="0"/>
        </a:spcBef>
        <a:spcAft>
          <a:spcPct val="0"/>
        </a:spcAft>
        <a:buSzPct val="100000"/>
        <a:defRPr sz="4400" b="1">
          <a:solidFill>
            <a:srgbClr val="008000"/>
          </a:solidFill>
          <a:latin typeface="Calibri" pitchFamily="34" charset="0"/>
          <a:ea typeface="SimSun" charset="-122"/>
        </a:defRPr>
      </a:lvl6pPr>
      <a:lvl7pPr marL="914400" algn="ctr" rtl="0" fontAlgn="base">
        <a:spcBef>
          <a:spcPct val="0"/>
        </a:spcBef>
        <a:spcAft>
          <a:spcPct val="0"/>
        </a:spcAft>
        <a:buSzPct val="100000"/>
        <a:defRPr sz="4400" b="1">
          <a:solidFill>
            <a:srgbClr val="008000"/>
          </a:solidFill>
          <a:latin typeface="Calibri" pitchFamily="34" charset="0"/>
          <a:ea typeface="SimSun" charset="-122"/>
        </a:defRPr>
      </a:lvl7pPr>
      <a:lvl8pPr marL="1371600" algn="ctr" rtl="0" fontAlgn="base">
        <a:spcBef>
          <a:spcPct val="0"/>
        </a:spcBef>
        <a:spcAft>
          <a:spcPct val="0"/>
        </a:spcAft>
        <a:buSzPct val="100000"/>
        <a:defRPr sz="4400" b="1">
          <a:solidFill>
            <a:srgbClr val="008000"/>
          </a:solidFill>
          <a:latin typeface="Calibri" pitchFamily="34" charset="0"/>
          <a:ea typeface="SimSun" charset="-122"/>
        </a:defRPr>
      </a:lvl8pPr>
      <a:lvl9pPr marL="1828800" algn="ctr" rtl="0" fontAlgn="base">
        <a:spcBef>
          <a:spcPct val="0"/>
        </a:spcBef>
        <a:spcAft>
          <a:spcPct val="0"/>
        </a:spcAft>
        <a:buSzPct val="100000"/>
        <a:defRPr sz="4400" b="1">
          <a:solidFill>
            <a:srgbClr val="008000"/>
          </a:solidFill>
          <a:latin typeface="Calibri" pitchFamily="34" charset="0"/>
          <a:ea typeface="SimSun" charset="-122"/>
        </a:defRPr>
      </a:lvl9pPr>
    </p:titleStyle>
    <p:bodyStyle>
      <a:lvl1pPr marL="342900" indent="-342900" algn="l" rtl="0" fontAlgn="base">
        <a:spcBef>
          <a:spcPct val="20000"/>
        </a:spcBef>
        <a:spcAft>
          <a:spcPct val="0"/>
        </a:spcAft>
        <a:buSzPct val="100000"/>
        <a:buFont typeface="Arial" charset="0"/>
        <a:buChar char="•"/>
        <a:defRPr sz="3200">
          <a:solidFill>
            <a:schemeClr val="tx1"/>
          </a:solidFill>
          <a:latin typeface="+mn-lt"/>
          <a:ea typeface="+mn-ea"/>
          <a:cs typeface="+mn-cs"/>
        </a:defRPr>
      </a:lvl1pPr>
      <a:lvl2pPr marL="742950" indent="-285750" algn="l" rtl="0" fontAlgn="base">
        <a:spcBef>
          <a:spcPct val="20000"/>
        </a:spcBef>
        <a:spcAft>
          <a:spcPct val="0"/>
        </a:spcAft>
        <a:buSzPct val="100000"/>
        <a:buFont typeface="Arial" charset="0"/>
        <a:buChar char="–"/>
        <a:defRPr sz="2800">
          <a:solidFill>
            <a:schemeClr val="tx1"/>
          </a:solidFill>
          <a:latin typeface="+mn-lt"/>
          <a:ea typeface="+mn-ea"/>
        </a:defRPr>
      </a:lvl2pPr>
      <a:lvl3pPr marL="1143000" indent="-228600" algn="l" rtl="0" fontAlgn="base">
        <a:spcBef>
          <a:spcPct val="20000"/>
        </a:spcBef>
        <a:spcAft>
          <a:spcPct val="0"/>
        </a:spcAft>
        <a:buSzPct val="100000"/>
        <a:buFont typeface="Arial" charset="0"/>
        <a:buChar char="•"/>
        <a:defRPr sz="2400">
          <a:solidFill>
            <a:schemeClr val="tx1"/>
          </a:solidFill>
          <a:latin typeface="+mn-lt"/>
          <a:ea typeface="+mn-ea"/>
        </a:defRPr>
      </a:lvl3pPr>
      <a:lvl4pPr marL="1600200" indent="-228600" algn="l" rtl="0" fontAlgn="base">
        <a:spcBef>
          <a:spcPct val="20000"/>
        </a:spcBef>
        <a:spcAft>
          <a:spcPct val="0"/>
        </a:spcAft>
        <a:buSzPct val="100000"/>
        <a:buFont typeface="Arial" charset="0"/>
        <a:buChar char="–"/>
        <a:defRPr sz="2000">
          <a:solidFill>
            <a:schemeClr val="tx1"/>
          </a:solidFill>
          <a:latin typeface="+mn-lt"/>
          <a:ea typeface="+mn-ea"/>
        </a:defRPr>
      </a:lvl4pPr>
      <a:lvl5pPr marL="2057400" indent="-228600" algn="l" rtl="0" fontAlgn="base">
        <a:spcBef>
          <a:spcPct val="20000"/>
        </a:spcBef>
        <a:spcAft>
          <a:spcPct val="0"/>
        </a:spcAft>
        <a:buSzPct val="100000"/>
        <a:buFont typeface="Arial" charset="0"/>
        <a:buChar char="»"/>
        <a:defRPr sz="2000">
          <a:solidFill>
            <a:schemeClr val="tx1"/>
          </a:solidFill>
          <a:latin typeface="+mn-lt"/>
          <a:ea typeface="+mn-ea"/>
        </a:defRPr>
      </a:lvl5pPr>
      <a:lvl6pPr marL="2514600" indent="-228600" algn="l" rtl="0" fontAlgn="base">
        <a:spcBef>
          <a:spcPct val="20000"/>
        </a:spcBef>
        <a:spcAft>
          <a:spcPct val="0"/>
        </a:spcAft>
        <a:buSzPct val="100000"/>
        <a:buFont typeface="Arial" charset="0"/>
        <a:buChar char="»"/>
        <a:defRPr sz="2000">
          <a:solidFill>
            <a:schemeClr val="tx1"/>
          </a:solidFill>
          <a:latin typeface="+mn-lt"/>
          <a:ea typeface="+mn-ea"/>
        </a:defRPr>
      </a:lvl6pPr>
      <a:lvl7pPr marL="2971800" indent="-228600" algn="l" rtl="0" fontAlgn="base">
        <a:spcBef>
          <a:spcPct val="20000"/>
        </a:spcBef>
        <a:spcAft>
          <a:spcPct val="0"/>
        </a:spcAft>
        <a:buSzPct val="100000"/>
        <a:buFont typeface="Arial" charset="0"/>
        <a:buChar char="»"/>
        <a:defRPr sz="2000">
          <a:solidFill>
            <a:schemeClr val="tx1"/>
          </a:solidFill>
          <a:latin typeface="+mn-lt"/>
          <a:ea typeface="+mn-ea"/>
        </a:defRPr>
      </a:lvl7pPr>
      <a:lvl8pPr marL="3429000" indent="-228600" algn="l" rtl="0" fontAlgn="base">
        <a:spcBef>
          <a:spcPct val="20000"/>
        </a:spcBef>
        <a:spcAft>
          <a:spcPct val="0"/>
        </a:spcAft>
        <a:buSzPct val="100000"/>
        <a:buFont typeface="Arial" charset="0"/>
        <a:buChar char="»"/>
        <a:defRPr sz="2000">
          <a:solidFill>
            <a:schemeClr val="tx1"/>
          </a:solidFill>
          <a:latin typeface="+mn-lt"/>
          <a:ea typeface="+mn-ea"/>
        </a:defRPr>
      </a:lvl8pPr>
      <a:lvl9pPr marL="3886200" indent="-228600" algn="l" rtl="0" fontAlgn="base">
        <a:spcBef>
          <a:spcPct val="20000"/>
        </a:spcBef>
        <a:spcAft>
          <a:spcPct val="0"/>
        </a:spcAft>
        <a:buSzPct val="100000"/>
        <a:buFont typeface="Arial" charset="0"/>
        <a:buChar char="»"/>
        <a:defRPr sz="2000">
          <a:solidFill>
            <a:schemeClr val="tx1"/>
          </a:solidFill>
          <a:latin typeface="+mn-lt"/>
          <a:ea typeface="+mn-ea"/>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pic>
        <p:nvPicPr>
          <p:cNvPr id="10327" name="Picture 3" descr="A picture containing outdoor object, blue, windmillDescription automatically generated"/>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5027613" y="0"/>
            <a:ext cx="7164387" cy="6858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lgn="ctr">
                <a:solidFill>
                  <a:srgbClr val="000000"/>
                </a:solidFill>
                <a:prstDash val="solid"/>
                <a:miter lim="800000"/>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10328" name="Group 7"/>
          <p:cNvGrpSpPr>
            <a:grpSpLocks/>
          </p:cNvGrpSpPr>
          <p:nvPr/>
        </p:nvGrpSpPr>
        <p:grpSpPr bwMode="auto">
          <a:xfrm>
            <a:off x="608013" y="5713413"/>
            <a:ext cx="4868862" cy="731837"/>
            <a:chOff x="608330" y="5713191"/>
            <a:chExt cx="4869180" cy="731520"/>
          </a:xfrm>
        </p:grpSpPr>
        <p:sp>
          <p:nvSpPr>
            <p:cNvPr id="10329" name="Oval 8"/>
            <p:cNvSpPr>
              <a:spLocks noChangeAspect="1" noChangeArrowheads="1"/>
            </p:cNvSpPr>
            <p:nvPr/>
          </p:nvSpPr>
          <p:spPr bwMode="auto">
            <a:xfrm>
              <a:off x="608330" y="5713192"/>
              <a:ext cx="731519" cy="731519"/>
            </a:xfrm>
            <a:prstGeom prst="ellipse">
              <a:avLst/>
            </a:prstGeom>
            <a:solidFill>
              <a:srgbClr val="015071"/>
            </a:solidFill>
            <a:ln w="12700" cap="flat" algn="ctr">
              <a:solidFill>
                <a:srgbClr val="FFFFFF"/>
              </a:solidFill>
              <a:prstDash val="solid"/>
              <a:round/>
              <a:headEnd type="none" w="med" len="med"/>
              <a:tailEnd type="none" w="med" len="med"/>
            </a:ln>
          </p:spPr>
          <p:txBody>
            <a:bodyPr anchor="ctr"/>
            <a:lstStyle/>
            <a:p>
              <a:pPr algn="ctr"/>
              <a:endParaRPr lang="en-US" altLang="zh-CN">
                <a:solidFill>
                  <a:srgbClr val="FFFFFF"/>
                </a:solidFill>
                <a:latin typeface="Arial" charset="0"/>
              </a:endParaRPr>
            </a:p>
          </p:txBody>
        </p:sp>
        <p:pic>
          <p:nvPicPr>
            <p:cNvPr id="10330" name="Picture 10" descr="TextDescription automatically generated"/>
            <p:cNvPicPr>
              <a:picLocks noChangeAspect="1" noChangeArrowheads="1"/>
            </p:cNvPicPr>
            <p:nvPr/>
          </p:nvPicPr>
          <p:blipFill>
            <a:blip r:embed="rId15">
              <a:extLst>
                <a:ext uri="{28A0092B-C50C-407E-A947-70E740481C1C}">
                  <a14:useLocalDpi xmlns:a14="http://schemas.microsoft.com/office/drawing/2010/main" val="0"/>
                </a:ext>
              </a:extLst>
            </a:blip>
            <a:srcRect l="8446" t="20741" r="-8447" b="25922"/>
            <a:stretch>
              <a:fillRect/>
            </a:stretch>
          </p:blipFill>
          <p:spPr bwMode="auto">
            <a:xfrm>
              <a:off x="608330" y="5713191"/>
              <a:ext cx="4869180" cy="73152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lgn="ctr">
                  <a:solidFill>
                    <a:srgbClr val="000000"/>
                  </a:solidFill>
                  <a:prstDash val="solid"/>
                  <a:miter lim="800000"/>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
        <p:nvSpPr>
          <p:cNvPr id="10331" name="Title Placeholder 1"/>
          <p:cNvSpPr>
            <a:spLocks noGrp="1" noChangeArrowheads="1"/>
          </p:cNvSpPr>
          <p:nvPr>
            <p:ph type="title"/>
          </p:nvPr>
        </p:nvSpPr>
        <p:spPr bwMode="auto">
          <a:xfrm>
            <a:off x="458788" y="0"/>
            <a:ext cx="11269662" cy="10064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lgn="ctr">
                <a:solidFill>
                  <a:srgbClr val="000000"/>
                </a:solidFill>
                <a:prstDash val="solid"/>
                <a:miter lim="800000"/>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zh-CN"/>
              <a:t>Click to edit Master title</a:t>
            </a:r>
          </a:p>
        </p:txBody>
      </p:sp>
      <p:sp>
        <p:nvSpPr>
          <p:cNvPr id="10332" name="Text Placeholder 2"/>
          <p:cNvSpPr>
            <a:spLocks noGrp="1" noChangeArrowheads="1"/>
          </p:cNvSpPr>
          <p:nvPr>
            <p:ph type="body" idx="1"/>
          </p:nvPr>
        </p:nvSpPr>
        <p:spPr bwMode="auto">
          <a:xfrm>
            <a:off x="463550" y="1279525"/>
            <a:ext cx="11264900" cy="49387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lgn="ctr">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zh-CN"/>
              <a:t>First level</a:t>
            </a:r>
          </a:p>
          <a:p>
            <a:pPr lvl="1"/>
            <a:r>
              <a:rPr lang="en-US" altLang="zh-CN"/>
              <a:t>Second level</a:t>
            </a:r>
          </a:p>
          <a:p>
            <a:pPr lvl="2"/>
            <a:r>
              <a:rPr lang="en-US" altLang="zh-CN"/>
              <a:t>Third level</a:t>
            </a:r>
          </a:p>
          <a:p>
            <a:pPr lvl="3"/>
            <a:r>
              <a:rPr lang="en-US" altLang="zh-CN"/>
              <a:t>Fourth level</a:t>
            </a:r>
          </a:p>
          <a:p>
            <a:pPr lvl="4"/>
            <a:r>
              <a:rPr lang="en-US" altLang="zh-CN"/>
              <a:t>Fifth level</a:t>
            </a:r>
          </a:p>
          <a:p>
            <a:pPr lvl="0"/>
            <a:endParaRPr lang="en-US" altLang="zh-CN"/>
          </a:p>
          <a:p>
            <a:pPr lvl="4"/>
            <a:endParaRPr lang="en-US" altLang="zh-CN"/>
          </a:p>
          <a:p>
            <a:pPr lvl="0"/>
            <a:endParaRPr lang="en-US" altLang="zh-CN"/>
          </a:p>
          <a:p>
            <a:pPr lvl="0"/>
            <a:endParaRPr lang="en-US" altLang="zh-CN"/>
          </a:p>
          <a:p>
            <a:pPr lvl="0"/>
            <a:endParaRPr lang="en-US" altLang="zh-CN"/>
          </a:p>
        </p:txBody>
      </p:sp>
      <p:sp>
        <p:nvSpPr>
          <p:cNvPr id="10333" name="Footer Placeholder 1"/>
          <p:cNvSpPr>
            <a:spLocks noGrp="1" noChangeArrowheads="1"/>
          </p:cNvSpPr>
          <p:nvPr>
            <p:ph type="ftr" sz="quarter" idx="2"/>
          </p:nvPr>
        </p:nvSpPr>
        <p:spPr bwMode="auto">
          <a:xfrm>
            <a:off x="622300" y="5140325"/>
            <a:ext cx="5384800" cy="3016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lgn="ctr">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defTabSz="685800">
              <a:defRPr sz="900" b="1">
                <a:solidFill>
                  <a:srgbClr val="E85F31"/>
                </a:solidFill>
                <a:latin typeface="Arial" charset="0"/>
              </a:defRPr>
            </a:lvl1pPr>
          </a:lstStyle>
          <a:p>
            <a:r>
              <a:rPr lang="en-US" altLang="zh-CN"/>
              <a:t>Footer</a:t>
            </a:r>
          </a:p>
        </p:txBody>
      </p:sp>
    </p:spTree>
  </p:cSld>
  <p:clrMap bg1="lt1" tx1="dk1" bg2="lt2" tx2="dk2" accent1="accent1" accent2="accent2" accent3="accent3" accent4="accent4" accent5="accent5" accent6="accent6" hlink="hlink" folHlink="folHlink"/>
  <p:sldLayoutIdLst>
    <p:sldLayoutId id="2147483925" r:id="rId1"/>
    <p:sldLayoutId id="2147483926" r:id="rId2"/>
    <p:sldLayoutId id="2147483927" r:id="rId3"/>
    <p:sldLayoutId id="2147483928" r:id="rId4"/>
    <p:sldLayoutId id="2147483929" r:id="rId5"/>
    <p:sldLayoutId id="2147483930" r:id="rId6"/>
    <p:sldLayoutId id="2147483931" r:id="rId7"/>
    <p:sldLayoutId id="2147483932" r:id="rId8"/>
    <p:sldLayoutId id="2147483933" r:id="rId9"/>
    <p:sldLayoutId id="2147483934" r:id="rId10"/>
    <p:sldLayoutId id="2147483935" r:id="rId11"/>
  </p:sldLayoutIdLst>
  <p:txStyles>
    <p:titleStyle>
      <a:lvl1pPr algn="l" defTabSz="685800" rtl="0" fontAlgn="base">
        <a:spcBef>
          <a:spcPct val="0"/>
        </a:spcBef>
        <a:spcAft>
          <a:spcPct val="0"/>
        </a:spcAft>
        <a:buSzPct val="100000"/>
        <a:defRPr sz="2100">
          <a:solidFill>
            <a:schemeClr val="tx1"/>
          </a:solidFill>
          <a:latin typeface="Arial Black"/>
          <a:ea typeface="SimSun" charset="-122"/>
        </a:defRPr>
      </a:lvl1pPr>
      <a:lvl2pPr algn="l" defTabSz="685800" rtl="0" fontAlgn="base">
        <a:spcBef>
          <a:spcPct val="0"/>
        </a:spcBef>
        <a:spcAft>
          <a:spcPct val="0"/>
        </a:spcAft>
        <a:buSzPct val="100000"/>
        <a:defRPr sz="2100">
          <a:solidFill>
            <a:schemeClr val="tx1"/>
          </a:solidFill>
          <a:latin typeface="Arial Black"/>
          <a:ea typeface="SimSun" charset="-122"/>
        </a:defRPr>
      </a:lvl2pPr>
      <a:lvl3pPr algn="l" defTabSz="685800" rtl="0" fontAlgn="base">
        <a:spcBef>
          <a:spcPct val="0"/>
        </a:spcBef>
        <a:spcAft>
          <a:spcPct val="0"/>
        </a:spcAft>
        <a:buSzPct val="100000"/>
        <a:defRPr sz="2100">
          <a:solidFill>
            <a:schemeClr val="tx1"/>
          </a:solidFill>
          <a:latin typeface="Arial Black"/>
          <a:ea typeface="SimSun" charset="-122"/>
        </a:defRPr>
      </a:lvl3pPr>
      <a:lvl4pPr algn="l" defTabSz="685800" rtl="0" fontAlgn="base">
        <a:spcBef>
          <a:spcPct val="0"/>
        </a:spcBef>
        <a:spcAft>
          <a:spcPct val="0"/>
        </a:spcAft>
        <a:buSzPct val="100000"/>
        <a:defRPr sz="2100">
          <a:solidFill>
            <a:schemeClr val="tx1"/>
          </a:solidFill>
          <a:latin typeface="Arial Black"/>
          <a:ea typeface="SimSun" charset="-122"/>
        </a:defRPr>
      </a:lvl4pPr>
      <a:lvl5pPr algn="l" defTabSz="685800" rtl="0" fontAlgn="base">
        <a:spcBef>
          <a:spcPct val="0"/>
        </a:spcBef>
        <a:spcAft>
          <a:spcPct val="0"/>
        </a:spcAft>
        <a:buSzPct val="100000"/>
        <a:defRPr sz="2100">
          <a:solidFill>
            <a:schemeClr val="tx1"/>
          </a:solidFill>
          <a:latin typeface="Arial Black"/>
          <a:ea typeface="SimSun" charset="-122"/>
        </a:defRPr>
      </a:lvl5pPr>
      <a:lvl6pPr marL="457200" algn="l" defTabSz="685800" rtl="0" fontAlgn="base">
        <a:spcBef>
          <a:spcPct val="0"/>
        </a:spcBef>
        <a:spcAft>
          <a:spcPct val="0"/>
        </a:spcAft>
        <a:buSzPct val="100000"/>
        <a:defRPr sz="2100">
          <a:solidFill>
            <a:schemeClr val="tx1"/>
          </a:solidFill>
          <a:latin typeface="Arial Black"/>
          <a:ea typeface="SimSun" charset="-122"/>
        </a:defRPr>
      </a:lvl6pPr>
      <a:lvl7pPr marL="914400" algn="l" defTabSz="685800" rtl="0" fontAlgn="base">
        <a:spcBef>
          <a:spcPct val="0"/>
        </a:spcBef>
        <a:spcAft>
          <a:spcPct val="0"/>
        </a:spcAft>
        <a:buSzPct val="100000"/>
        <a:defRPr sz="2100">
          <a:solidFill>
            <a:schemeClr val="tx1"/>
          </a:solidFill>
          <a:latin typeface="Arial Black"/>
          <a:ea typeface="SimSun" charset="-122"/>
        </a:defRPr>
      </a:lvl7pPr>
      <a:lvl8pPr marL="1371600" algn="l" defTabSz="685800" rtl="0" fontAlgn="base">
        <a:spcBef>
          <a:spcPct val="0"/>
        </a:spcBef>
        <a:spcAft>
          <a:spcPct val="0"/>
        </a:spcAft>
        <a:buSzPct val="100000"/>
        <a:defRPr sz="2100">
          <a:solidFill>
            <a:schemeClr val="tx1"/>
          </a:solidFill>
          <a:latin typeface="Arial Black"/>
          <a:ea typeface="SimSun" charset="-122"/>
        </a:defRPr>
      </a:lvl8pPr>
      <a:lvl9pPr marL="1828800" algn="l" defTabSz="685800" rtl="0" fontAlgn="base">
        <a:spcBef>
          <a:spcPct val="0"/>
        </a:spcBef>
        <a:spcAft>
          <a:spcPct val="0"/>
        </a:spcAft>
        <a:buSzPct val="100000"/>
        <a:defRPr sz="2100">
          <a:solidFill>
            <a:schemeClr val="tx1"/>
          </a:solidFill>
          <a:latin typeface="Arial Black"/>
          <a:ea typeface="SimSun" charset="-122"/>
        </a:defRPr>
      </a:lvl9pPr>
    </p:titleStyle>
    <p:bodyStyle>
      <a:lvl1pPr marL="239713" indent="-239713" algn="l" defTabSz="685800" rtl="0" fontAlgn="ctr">
        <a:spcBef>
          <a:spcPts val="450"/>
        </a:spcBef>
        <a:spcAft>
          <a:spcPts val="300"/>
        </a:spcAft>
        <a:buClr>
          <a:srgbClr val="E85F31"/>
        </a:buClr>
        <a:buSzPct val="100000"/>
        <a:buFont typeface="Wingdings 2" pitchFamily="18" charset="2"/>
        <a:buChar char=""/>
        <a:defRPr sz="1300" b="1">
          <a:solidFill>
            <a:schemeClr val="tx1"/>
          </a:solidFill>
          <a:latin typeface="Arial" charset="0"/>
          <a:ea typeface="SimSun" charset="-122"/>
        </a:defRPr>
      </a:lvl1pPr>
      <a:lvl2pPr marL="479425" indent="-171450" algn="l" defTabSz="685800" rtl="0" fontAlgn="ctr">
        <a:spcBef>
          <a:spcPts val="300"/>
        </a:spcBef>
        <a:spcAft>
          <a:spcPts val="300"/>
        </a:spcAft>
        <a:buClr>
          <a:srgbClr val="E85F31"/>
        </a:buClr>
        <a:buSzPct val="100000"/>
        <a:buFont typeface="Arial" charset="0"/>
        <a:buChar char="•"/>
        <a:defRPr sz="1200">
          <a:solidFill>
            <a:schemeClr val="tx1"/>
          </a:solidFill>
          <a:latin typeface="Arial" charset="0"/>
          <a:ea typeface="SimSun" charset="-122"/>
        </a:defRPr>
      </a:lvl2pPr>
      <a:lvl3pPr marL="754063" indent="-171450" algn="l" defTabSz="685800" rtl="0" fontAlgn="ctr">
        <a:spcBef>
          <a:spcPts val="300"/>
        </a:spcBef>
        <a:spcAft>
          <a:spcPts val="300"/>
        </a:spcAft>
        <a:buClr>
          <a:srgbClr val="E85F31"/>
        </a:buClr>
        <a:buSzPct val="100000"/>
        <a:buFont typeface="Arial" charset="0"/>
        <a:buChar char="–"/>
        <a:defRPr sz="1000">
          <a:solidFill>
            <a:schemeClr val="tx1"/>
          </a:solidFill>
          <a:latin typeface="Arial" charset="0"/>
          <a:ea typeface="SimSun" charset="-122"/>
        </a:defRPr>
      </a:lvl3pPr>
      <a:lvl4pPr marL="993775" indent="-171450" algn="l" defTabSz="685800" rtl="0" fontAlgn="ctr">
        <a:spcBef>
          <a:spcPts val="300"/>
        </a:spcBef>
        <a:spcAft>
          <a:spcPts val="300"/>
        </a:spcAft>
        <a:buClr>
          <a:srgbClr val="E85F31"/>
        </a:buClr>
        <a:buSzPct val="100000"/>
        <a:buFont typeface="Arial" charset="0"/>
        <a:buChar char="•"/>
        <a:defRPr sz="900">
          <a:solidFill>
            <a:schemeClr val="tx1"/>
          </a:solidFill>
          <a:latin typeface="Arial" charset="0"/>
          <a:ea typeface="SimSun" charset="-122"/>
        </a:defRPr>
      </a:lvl4pPr>
      <a:lvl5pPr marL="1301750" indent="-204788" algn="l" defTabSz="685800" rtl="0" fontAlgn="base">
        <a:spcBef>
          <a:spcPts val="300"/>
        </a:spcBef>
        <a:spcAft>
          <a:spcPts val="300"/>
        </a:spcAft>
        <a:buClr>
          <a:srgbClr val="E85F31"/>
        </a:buClr>
        <a:buSzPct val="100000"/>
        <a:buFont typeface="Arial" charset="0"/>
        <a:buChar char="•"/>
        <a:defRPr sz="900">
          <a:solidFill>
            <a:schemeClr val="tx1"/>
          </a:solidFill>
          <a:latin typeface="Arial" charset="0"/>
          <a:ea typeface="SimSun" charset="-122"/>
        </a:defRPr>
      </a:lvl5pPr>
      <a:lvl6pPr marL="1758950" indent="-204788" algn="l" defTabSz="685800" rtl="0" fontAlgn="base">
        <a:spcBef>
          <a:spcPts val="300"/>
        </a:spcBef>
        <a:spcAft>
          <a:spcPts val="300"/>
        </a:spcAft>
        <a:buClr>
          <a:srgbClr val="E85F31"/>
        </a:buClr>
        <a:buSzPct val="100000"/>
        <a:buFont typeface="Arial" charset="0"/>
        <a:buChar char="•"/>
        <a:defRPr sz="900">
          <a:solidFill>
            <a:schemeClr val="tx1"/>
          </a:solidFill>
          <a:latin typeface="Arial" charset="0"/>
          <a:ea typeface="SimSun" charset="-122"/>
        </a:defRPr>
      </a:lvl6pPr>
      <a:lvl7pPr marL="2216150" indent="-204788" algn="l" defTabSz="685800" rtl="0" fontAlgn="base">
        <a:spcBef>
          <a:spcPts val="300"/>
        </a:spcBef>
        <a:spcAft>
          <a:spcPts val="300"/>
        </a:spcAft>
        <a:buClr>
          <a:srgbClr val="E85F31"/>
        </a:buClr>
        <a:buSzPct val="100000"/>
        <a:buFont typeface="Arial" charset="0"/>
        <a:buChar char="•"/>
        <a:defRPr sz="900">
          <a:solidFill>
            <a:schemeClr val="tx1"/>
          </a:solidFill>
          <a:latin typeface="Arial" charset="0"/>
          <a:ea typeface="SimSun" charset="-122"/>
        </a:defRPr>
      </a:lvl7pPr>
      <a:lvl8pPr marL="2673350" indent="-204788" algn="l" defTabSz="685800" rtl="0" fontAlgn="base">
        <a:spcBef>
          <a:spcPts val="300"/>
        </a:spcBef>
        <a:spcAft>
          <a:spcPts val="300"/>
        </a:spcAft>
        <a:buClr>
          <a:srgbClr val="E85F31"/>
        </a:buClr>
        <a:buSzPct val="100000"/>
        <a:buFont typeface="Arial" charset="0"/>
        <a:buChar char="•"/>
        <a:defRPr sz="900">
          <a:solidFill>
            <a:schemeClr val="tx1"/>
          </a:solidFill>
          <a:latin typeface="Arial" charset="0"/>
          <a:ea typeface="SimSun" charset="-122"/>
        </a:defRPr>
      </a:lvl8pPr>
      <a:lvl9pPr marL="3130550" indent="-204788" algn="l" defTabSz="685800" rtl="0" fontAlgn="base">
        <a:spcBef>
          <a:spcPts val="300"/>
        </a:spcBef>
        <a:spcAft>
          <a:spcPts val="300"/>
        </a:spcAft>
        <a:buClr>
          <a:srgbClr val="E85F31"/>
        </a:buClr>
        <a:buSzPct val="100000"/>
        <a:buFont typeface="Arial" charset="0"/>
        <a:buChar char="•"/>
        <a:defRPr sz="900">
          <a:solidFill>
            <a:schemeClr val="tx1"/>
          </a:solidFill>
          <a:latin typeface="Arial" charset="0"/>
          <a:ea typeface="SimSun" charset="-122"/>
        </a:defRPr>
      </a:lvl9pPr>
    </p:bodyStyle>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pic>
        <p:nvPicPr>
          <p:cNvPr id="11360" name="Picture 4" descr="A picture containing outdoor, water, bridge, buildingDescription automatically generated"/>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4991100" y="0"/>
            <a:ext cx="7200900" cy="6858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lgn="ctr">
                <a:solidFill>
                  <a:srgbClr val="000000"/>
                </a:solidFill>
                <a:prstDash val="solid"/>
                <a:miter lim="800000"/>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11361" name="Group 7"/>
          <p:cNvGrpSpPr>
            <a:grpSpLocks/>
          </p:cNvGrpSpPr>
          <p:nvPr/>
        </p:nvGrpSpPr>
        <p:grpSpPr bwMode="auto">
          <a:xfrm>
            <a:off x="608013" y="5713413"/>
            <a:ext cx="4868862" cy="731837"/>
            <a:chOff x="608330" y="5713191"/>
            <a:chExt cx="4869180" cy="731520"/>
          </a:xfrm>
        </p:grpSpPr>
        <p:sp>
          <p:nvSpPr>
            <p:cNvPr id="11362" name="Oval 8"/>
            <p:cNvSpPr>
              <a:spLocks noChangeAspect="1" noChangeArrowheads="1"/>
            </p:cNvSpPr>
            <p:nvPr/>
          </p:nvSpPr>
          <p:spPr bwMode="auto">
            <a:xfrm>
              <a:off x="608330" y="5713192"/>
              <a:ext cx="731519" cy="731519"/>
            </a:xfrm>
            <a:prstGeom prst="ellipse">
              <a:avLst/>
            </a:prstGeom>
            <a:solidFill>
              <a:srgbClr val="015071"/>
            </a:solidFill>
            <a:ln w="12700" cap="flat" algn="ctr">
              <a:solidFill>
                <a:srgbClr val="FFFFFF"/>
              </a:solidFill>
              <a:prstDash val="solid"/>
              <a:round/>
              <a:headEnd type="none" w="med" len="med"/>
              <a:tailEnd type="none" w="med" len="med"/>
            </a:ln>
          </p:spPr>
          <p:txBody>
            <a:bodyPr anchor="ctr"/>
            <a:lstStyle/>
            <a:p>
              <a:pPr algn="ctr"/>
              <a:endParaRPr lang="en-US" altLang="zh-CN">
                <a:solidFill>
                  <a:srgbClr val="FFFFFF"/>
                </a:solidFill>
                <a:latin typeface="Arial" charset="0"/>
              </a:endParaRPr>
            </a:p>
          </p:txBody>
        </p:sp>
        <p:pic>
          <p:nvPicPr>
            <p:cNvPr id="11363" name="Picture 10" descr="TextDescription automatically generated"/>
            <p:cNvPicPr>
              <a:picLocks noChangeAspect="1" noChangeArrowheads="1"/>
            </p:cNvPicPr>
            <p:nvPr/>
          </p:nvPicPr>
          <p:blipFill>
            <a:blip r:embed="rId15">
              <a:extLst>
                <a:ext uri="{28A0092B-C50C-407E-A947-70E740481C1C}">
                  <a14:useLocalDpi xmlns:a14="http://schemas.microsoft.com/office/drawing/2010/main" val="0"/>
                </a:ext>
              </a:extLst>
            </a:blip>
            <a:srcRect l="8446" t="20741" r="-8447" b="25922"/>
            <a:stretch>
              <a:fillRect/>
            </a:stretch>
          </p:blipFill>
          <p:spPr bwMode="auto">
            <a:xfrm>
              <a:off x="608330" y="5713191"/>
              <a:ext cx="4869180" cy="73152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lgn="ctr">
                  <a:solidFill>
                    <a:srgbClr val="000000"/>
                  </a:solidFill>
                  <a:prstDash val="solid"/>
                  <a:miter lim="800000"/>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
        <p:nvSpPr>
          <p:cNvPr id="11364" name="Title Placeholder 1"/>
          <p:cNvSpPr>
            <a:spLocks noGrp="1" noChangeArrowheads="1"/>
          </p:cNvSpPr>
          <p:nvPr>
            <p:ph type="title"/>
          </p:nvPr>
        </p:nvSpPr>
        <p:spPr bwMode="auto">
          <a:xfrm>
            <a:off x="458788" y="0"/>
            <a:ext cx="11269662" cy="10064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lgn="ctr">
                <a:solidFill>
                  <a:srgbClr val="000000"/>
                </a:solidFill>
                <a:prstDash val="solid"/>
                <a:miter lim="800000"/>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zh-CN"/>
              <a:t>Click to edit Master title</a:t>
            </a:r>
          </a:p>
        </p:txBody>
      </p:sp>
      <p:sp>
        <p:nvSpPr>
          <p:cNvPr id="11365" name="Text Placeholder 2"/>
          <p:cNvSpPr>
            <a:spLocks noGrp="1" noChangeArrowheads="1"/>
          </p:cNvSpPr>
          <p:nvPr>
            <p:ph type="body" idx="1"/>
          </p:nvPr>
        </p:nvSpPr>
        <p:spPr bwMode="auto">
          <a:xfrm>
            <a:off x="463550" y="1279525"/>
            <a:ext cx="11264900" cy="49387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lgn="ctr">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zh-CN"/>
              <a:t>First level</a:t>
            </a:r>
          </a:p>
          <a:p>
            <a:pPr lvl="1"/>
            <a:r>
              <a:rPr lang="en-US" altLang="zh-CN"/>
              <a:t>Second level</a:t>
            </a:r>
          </a:p>
          <a:p>
            <a:pPr lvl="2"/>
            <a:r>
              <a:rPr lang="en-US" altLang="zh-CN"/>
              <a:t>Third level</a:t>
            </a:r>
          </a:p>
          <a:p>
            <a:pPr lvl="3"/>
            <a:r>
              <a:rPr lang="en-US" altLang="zh-CN"/>
              <a:t>Fourth level</a:t>
            </a:r>
          </a:p>
          <a:p>
            <a:pPr lvl="4"/>
            <a:r>
              <a:rPr lang="en-US" altLang="zh-CN"/>
              <a:t>Fifth level</a:t>
            </a:r>
          </a:p>
          <a:p>
            <a:pPr lvl="0"/>
            <a:endParaRPr lang="en-US" altLang="zh-CN"/>
          </a:p>
          <a:p>
            <a:pPr lvl="4"/>
            <a:endParaRPr lang="en-US" altLang="zh-CN"/>
          </a:p>
          <a:p>
            <a:pPr lvl="0"/>
            <a:endParaRPr lang="en-US" altLang="zh-CN"/>
          </a:p>
          <a:p>
            <a:pPr lvl="0"/>
            <a:endParaRPr lang="en-US" altLang="zh-CN"/>
          </a:p>
          <a:p>
            <a:pPr lvl="0"/>
            <a:endParaRPr lang="en-US" altLang="zh-CN"/>
          </a:p>
        </p:txBody>
      </p:sp>
      <p:sp>
        <p:nvSpPr>
          <p:cNvPr id="11366" name="Footer Placeholder 1"/>
          <p:cNvSpPr>
            <a:spLocks noGrp="1" noChangeArrowheads="1"/>
          </p:cNvSpPr>
          <p:nvPr>
            <p:ph type="ftr" sz="quarter" idx="2"/>
          </p:nvPr>
        </p:nvSpPr>
        <p:spPr bwMode="auto">
          <a:xfrm>
            <a:off x="622300" y="5140325"/>
            <a:ext cx="5384800" cy="3016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lgn="ctr">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defTabSz="685800">
              <a:defRPr sz="900" b="1">
                <a:solidFill>
                  <a:srgbClr val="E85F31"/>
                </a:solidFill>
                <a:latin typeface="Arial" charset="0"/>
              </a:defRPr>
            </a:lvl1pPr>
          </a:lstStyle>
          <a:p>
            <a:r>
              <a:rPr lang="en-US" altLang="zh-CN"/>
              <a:t>Footer</a:t>
            </a:r>
          </a:p>
        </p:txBody>
      </p:sp>
    </p:spTree>
  </p:cSld>
  <p:clrMap bg1="lt1" tx1="dk1" bg2="lt2" tx2="dk2" accent1="accent1" accent2="accent2" accent3="accent3" accent4="accent4" accent5="accent5" accent6="accent6" hlink="hlink" folHlink="folHlink"/>
  <p:sldLayoutIdLst>
    <p:sldLayoutId id="2147483936" r:id="rId1"/>
    <p:sldLayoutId id="2147483937" r:id="rId2"/>
    <p:sldLayoutId id="2147483938" r:id="rId3"/>
    <p:sldLayoutId id="2147483939" r:id="rId4"/>
    <p:sldLayoutId id="2147483940" r:id="rId5"/>
    <p:sldLayoutId id="2147483941" r:id="rId6"/>
    <p:sldLayoutId id="2147483942" r:id="rId7"/>
    <p:sldLayoutId id="2147483943" r:id="rId8"/>
    <p:sldLayoutId id="2147483944" r:id="rId9"/>
    <p:sldLayoutId id="2147483945" r:id="rId10"/>
    <p:sldLayoutId id="2147483946" r:id="rId11"/>
  </p:sldLayoutIdLst>
  <p:txStyles>
    <p:titleStyle>
      <a:lvl1pPr algn="l" defTabSz="685800" rtl="0" fontAlgn="base">
        <a:spcBef>
          <a:spcPct val="0"/>
        </a:spcBef>
        <a:spcAft>
          <a:spcPct val="0"/>
        </a:spcAft>
        <a:buSzPct val="100000"/>
        <a:defRPr sz="2100">
          <a:solidFill>
            <a:schemeClr val="tx1"/>
          </a:solidFill>
          <a:latin typeface="Arial Black"/>
          <a:ea typeface="SimSun" charset="-122"/>
        </a:defRPr>
      </a:lvl1pPr>
      <a:lvl2pPr algn="l" defTabSz="685800" rtl="0" fontAlgn="base">
        <a:spcBef>
          <a:spcPct val="0"/>
        </a:spcBef>
        <a:spcAft>
          <a:spcPct val="0"/>
        </a:spcAft>
        <a:buSzPct val="100000"/>
        <a:defRPr sz="2100">
          <a:solidFill>
            <a:schemeClr val="tx1"/>
          </a:solidFill>
          <a:latin typeface="Arial Black"/>
          <a:ea typeface="SimSun" charset="-122"/>
        </a:defRPr>
      </a:lvl2pPr>
      <a:lvl3pPr algn="l" defTabSz="685800" rtl="0" fontAlgn="base">
        <a:spcBef>
          <a:spcPct val="0"/>
        </a:spcBef>
        <a:spcAft>
          <a:spcPct val="0"/>
        </a:spcAft>
        <a:buSzPct val="100000"/>
        <a:defRPr sz="2100">
          <a:solidFill>
            <a:schemeClr val="tx1"/>
          </a:solidFill>
          <a:latin typeface="Arial Black"/>
          <a:ea typeface="SimSun" charset="-122"/>
        </a:defRPr>
      </a:lvl3pPr>
      <a:lvl4pPr algn="l" defTabSz="685800" rtl="0" fontAlgn="base">
        <a:spcBef>
          <a:spcPct val="0"/>
        </a:spcBef>
        <a:spcAft>
          <a:spcPct val="0"/>
        </a:spcAft>
        <a:buSzPct val="100000"/>
        <a:defRPr sz="2100">
          <a:solidFill>
            <a:schemeClr val="tx1"/>
          </a:solidFill>
          <a:latin typeface="Arial Black"/>
          <a:ea typeface="SimSun" charset="-122"/>
        </a:defRPr>
      </a:lvl4pPr>
      <a:lvl5pPr algn="l" defTabSz="685800" rtl="0" fontAlgn="base">
        <a:spcBef>
          <a:spcPct val="0"/>
        </a:spcBef>
        <a:spcAft>
          <a:spcPct val="0"/>
        </a:spcAft>
        <a:buSzPct val="100000"/>
        <a:defRPr sz="2100">
          <a:solidFill>
            <a:schemeClr val="tx1"/>
          </a:solidFill>
          <a:latin typeface="Arial Black"/>
          <a:ea typeface="SimSun" charset="-122"/>
        </a:defRPr>
      </a:lvl5pPr>
      <a:lvl6pPr marL="457200" algn="l" defTabSz="685800" rtl="0" fontAlgn="base">
        <a:spcBef>
          <a:spcPct val="0"/>
        </a:spcBef>
        <a:spcAft>
          <a:spcPct val="0"/>
        </a:spcAft>
        <a:buSzPct val="100000"/>
        <a:defRPr sz="2100">
          <a:solidFill>
            <a:schemeClr val="tx1"/>
          </a:solidFill>
          <a:latin typeface="Arial Black"/>
          <a:ea typeface="SimSun" charset="-122"/>
        </a:defRPr>
      </a:lvl6pPr>
      <a:lvl7pPr marL="914400" algn="l" defTabSz="685800" rtl="0" fontAlgn="base">
        <a:spcBef>
          <a:spcPct val="0"/>
        </a:spcBef>
        <a:spcAft>
          <a:spcPct val="0"/>
        </a:spcAft>
        <a:buSzPct val="100000"/>
        <a:defRPr sz="2100">
          <a:solidFill>
            <a:schemeClr val="tx1"/>
          </a:solidFill>
          <a:latin typeface="Arial Black"/>
          <a:ea typeface="SimSun" charset="-122"/>
        </a:defRPr>
      </a:lvl7pPr>
      <a:lvl8pPr marL="1371600" algn="l" defTabSz="685800" rtl="0" fontAlgn="base">
        <a:spcBef>
          <a:spcPct val="0"/>
        </a:spcBef>
        <a:spcAft>
          <a:spcPct val="0"/>
        </a:spcAft>
        <a:buSzPct val="100000"/>
        <a:defRPr sz="2100">
          <a:solidFill>
            <a:schemeClr val="tx1"/>
          </a:solidFill>
          <a:latin typeface="Arial Black"/>
          <a:ea typeface="SimSun" charset="-122"/>
        </a:defRPr>
      </a:lvl8pPr>
      <a:lvl9pPr marL="1828800" algn="l" defTabSz="685800" rtl="0" fontAlgn="base">
        <a:spcBef>
          <a:spcPct val="0"/>
        </a:spcBef>
        <a:spcAft>
          <a:spcPct val="0"/>
        </a:spcAft>
        <a:buSzPct val="100000"/>
        <a:defRPr sz="2100">
          <a:solidFill>
            <a:schemeClr val="tx1"/>
          </a:solidFill>
          <a:latin typeface="Arial Black"/>
          <a:ea typeface="SimSun" charset="-122"/>
        </a:defRPr>
      </a:lvl9pPr>
    </p:titleStyle>
    <p:bodyStyle>
      <a:lvl1pPr marL="239713" indent="-239713" algn="l" defTabSz="685800" rtl="0" fontAlgn="ctr">
        <a:spcBef>
          <a:spcPts val="450"/>
        </a:spcBef>
        <a:spcAft>
          <a:spcPts val="300"/>
        </a:spcAft>
        <a:buClr>
          <a:srgbClr val="E85F31"/>
        </a:buClr>
        <a:buSzPct val="100000"/>
        <a:buFont typeface="Wingdings 2" pitchFamily="18" charset="2"/>
        <a:buChar char=""/>
        <a:defRPr sz="1300" b="1">
          <a:solidFill>
            <a:schemeClr val="tx1"/>
          </a:solidFill>
          <a:latin typeface="Arial" charset="0"/>
          <a:ea typeface="SimSun" charset="-122"/>
        </a:defRPr>
      </a:lvl1pPr>
      <a:lvl2pPr marL="479425" indent="-171450" algn="l" defTabSz="685800" rtl="0" fontAlgn="ctr">
        <a:spcBef>
          <a:spcPts val="300"/>
        </a:spcBef>
        <a:spcAft>
          <a:spcPts val="300"/>
        </a:spcAft>
        <a:buClr>
          <a:srgbClr val="E85F31"/>
        </a:buClr>
        <a:buSzPct val="100000"/>
        <a:buFont typeface="Arial" charset="0"/>
        <a:buChar char="•"/>
        <a:defRPr sz="1200">
          <a:solidFill>
            <a:schemeClr val="tx1"/>
          </a:solidFill>
          <a:latin typeface="Arial" charset="0"/>
          <a:ea typeface="SimSun" charset="-122"/>
        </a:defRPr>
      </a:lvl2pPr>
      <a:lvl3pPr marL="754063" indent="-171450" algn="l" defTabSz="685800" rtl="0" fontAlgn="ctr">
        <a:spcBef>
          <a:spcPts val="300"/>
        </a:spcBef>
        <a:spcAft>
          <a:spcPts val="300"/>
        </a:spcAft>
        <a:buClr>
          <a:srgbClr val="E85F31"/>
        </a:buClr>
        <a:buSzPct val="100000"/>
        <a:buFont typeface="Arial" charset="0"/>
        <a:buChar char="–"/>
        <a:defRPr sz="1000">
          <a:solidFill>
            <a:schemeClr val="tx1"/>
          </a:solidFill>
          <a:latin typeface="Arial" charset="0"/>
          <a:ea typeface="SimSun" charset="-122"/>
        </a:defRPr>
      </a:lvl3pPr>
      <a:lvl4pPr marL="993775" indent="-171450" algn="l" defTabSz="685800" rtl="0" fontAlgn="ctr">
        <a:spcBef>
          <a:spcPts val="300"/>
        </a:spcBef>
        <a:spcAft>
          <a:spcPts val="300"/>
        </a:spcAft>
        <a:buClr>
          <a:srgbClr val="E85F31"/>
        </a:buClr>
        <a:buSzPct val="100000"/>
        <a:buFont typeface="Arial" charset="0"/>
        <a:buChar char="•"/>
        <a:defRPr sz="900">
          <a:solidFill>
            <a:schemeClr val="tx1"/>
          </a:solidFill>
          <a:latin typeface="Arial" charset="0"/>
          <a:ea typeface="SimSun" charset="-122"/>
        </a:defRPr>
      </a:lvl4pPr>
      <a:lvl5pPr marL="1301750" indent="-204788" algn="l" defTabSz="685800" rtl="0" fontAlgn="base">
        <a:spcBef>
          <a:spcPts val="300"/>
        </a:spcBef>
        <a:spcAft>
          <a:spcPts val="300"/>
        </a:spcAft>
        <a:buClr>
          <a:srgbClr val="E85F31"/>
        </a:buClr>
        <a:buSzPct val="100000"/>
        <a:buFont typeface="Arial" charset="0"/>
        <a:buChar char="•"/>
        <a:defRPr sz="900">
          <a:solidFill>
            <a:schemeClr val="tx1"/>
          </a:solidFill>
          <a:latin typeface="Arial" charset="0"/>
          <a:ea typeface="SimSun" charset="-122"/>
        </a:defRPr>
      </a:lvl5pPr>
      <a:lvl6pPr marL="1758950" indent="-204788" algn="l" defTabSz="685800" rtl="0" fontAlgn="base">
        <a:spcBef>
          <a:spcPts val="300"/>
        </a:spcBef>
        <a:spcAft>
          <a:spcPts val="300"/>
        </a:spcAft>
        <a:buClr>
          <a:srgbClr val="E85F31"/>
        </a:buClr>
        <a:buSzPct val="100000"/>
        <a:buFont typeface="Arial" charset="0"/>
        <a:buChar char="•"/>
        <a:defRPr sz="900">
          <a:solidFill>
            <a:schemeClr val="tx1"/>
          </a:solidFill>
          <a:latin typeface="Arial" charset="0"/>
          <a:ea typeface="SimSun" charset="-122"/>
        </a:defRPr>
      </a:lvl6pPr>
      <a:lvl7pPr marL="2216150" indent="-204788" algn="l" defTabSz="685800" rtl="0" fontAlgn="base">
        <a:spcBef>
          <a:spcPts val="300"/>
        </a:spcBef>
        <a:spcAft>
          <a:spcPts val="300"/>
        </a:spcAft>
        <a:buClr>
          <a:srgbClr val="E85F31"/>
        </a:buClr>
        <a:buSzPct val="100000"/>
        <a:buFont typeface="Arial" charset="0"/>
        <a:buChar char="•"/>
        <a:defRPr sz="900">
          <a:solidFill>
            <a:schemeClr val="tx1"/>
          </a:solidFill>
          <a:latin typeface="Arial" charset="0"/>
          <a:ea typeface="SimSun" charset="-122"/>
        </a:defRPr>
      </a:lvl7pPr>
      <a:lvl8pPr marL="2673350" indent="-204788" algn="l" defTabSz="685800" rtl="0" fontAlgn="base">
        <a:spcBef>
          <a:spcPts val="300"/>
        </a:spcBef>
        <a:spcAft>
          <a:spcPts val="300"/>
        </a:spcAft>
        <a:buClr>
          <a:srgbClr val="E85F31"/>
        </a:buClr>
        <a:buSzPct val="100000"/>
        <a:buFont typeface="Arial" charset="0"/>
        <a:buChar char="•"/>
        <a:defRPr sz="900">
          <a:solidFill>
            <a:schemeClr val="tx1"/>
          </a:solidFill>
          <a:latin typeface="Arial" charset="0"/>
          <a:ea typeface="SimSun" charset="-122"/>
        </a:defRPr>
      </a:lvl8pPr>
      <a:lvl9pPr marL="3130550" indent="-204788" algn="l" defTabSz="685800" rtl="0" fontAlgn="base">
        <a:spcBef>
          <a:spcPts val="300"/>
        </a:spcBef>
        <a:spcAft>
          <a:spcPts val="300"/>
        </a:spcAft>
        <a:buClr>
          <a:srgbClr val="E85F31"/>
        </a:buClr>
        <a:buSzPct val="100000"/>
        <a:buFont typeface="Arial" charset="0"/>
        <a:buChar char="•"/>
        <a:defRPr sz="900">
          <a:solidFill>
            <a:schemeClr val="tx1"/>
          </a:solidFill>
          <a:latin typeface="Arial" charset="0"/>
          <a:ea typeface="SimSun" charset="-122"/>
        </a:defRPr>
      </a:lvl9pPr>
    </p:bodyStyle>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pic>
        <p:nvPicPr>
          <p:cNvPr id="12393" name="Picture 3" descr="A picture containing outdoor, dark, distanceDescription automatically generated"/>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4991100" y="0"/>
            <a:ext cx="7200900" cy="6858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lgn="ctr">
                <a:solidFill>
                  <a:srgbClr val="000000"/>
                </a:solidFill>
                <a:prstDash val="solid"/>
                <a:miter lim="800000"/>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12394" name="Group 7"/>
          <p:cNvGrpSpPr>
            <a:grpSpLocks/>
          </p:cNvGrpSpPr>
          <p:nvPr/>
        </p:nvGrpSpPr>
        <p:grpSpPr bwMode="auto">
          <a:xfrm>
            <a:off x="608013" y="5713413"/>
            <a:ext cx="4868862" cy="731837"/>
            <a:chOff x="608330" y="5713191"/>
            <a:chExt cx="4869180" cy="731520"/>
          </a:xfrm>
        </p:grpSpPr>
        <p:sp>
          <p:nvSpPr>
            <p:cNvPr id="12395" name="Oval 8"/>
            <p:cNvSpPr>
              <a:spLocks noChangeAspect="1" noChangeArrowheads="1"/>
            </p:cNvSpPr>
            <p:nvPr/>
          </p:nvSpPr>
          <p:spPr bwMode="auto">
            <a:xfrm>
              <a:off x="608330" y="5713192"/>
              <a:ext cx="731519" cy="731519"/>
            </a:xfrm>
            <a:prstGeom prst="ellipse">
              <a:avLst/>
            </a:prstGeom>
            <a:solidFill>
              <a:srgbClr val="015071"/>
            </a:solidFill>
            <a:ln w="12700" cap="flat" algn="ctr">
              <a:solidFill>
                <a:srgbClr val="FFFFFF"/>
              </a:solidFill>
              <a:prstDash val="solid"/>
              <a:round/>
              <a:headEnd type="none" w="med" len="med"/>
              <a:tailEnd type="none" w="med" len="med"/>
            </a:ln>
          </p:spPr>
          <p:txBody>
            <a:bodyPr anchor="ctr"/>
            <a:lstStyle/>
            <a:p>
              <a:pPr algn="ctr"/>
              <a:endParaRPr lang="en-US" altLang="zh-CN">
                <a:solidFill>
                  <a:srgbClr val="FFFFFF"/>
                </a:solidFill>
                <a:latin typeface="Arial" charset="0"/>
              </a:endParaRPr>
            </a:p>
          </p:txBody>
        </p:sp>
        <p:pic>
          <p:nvPicPr>
            <p:cNvPr id="12396" name="Picture 10" descr="TextDescription automatically generated"/>
            <p:cNvPicPr>
              <a:picLocks noChangeAspect="1" noChangeArrowheads="1"/>
            </p:cNvPicPr>
            <p:nvPr/>
          </p:nvPicPr>
          <p:blipFill>
            <a:blip r:embed="rId15">
              <a:extLst>
                <a:ext uri="{28A0092B-C50C-407E-A947-70E740481C1C}">
                  <a14:useLocalDpi xmlns:a14="http://schemas.microsoft.com/office/drawing/2010/main" val="0"/>
                </a:ext>
              </a:extLst>
            </a:blip>
            <a:srcRect l="8446" t="20741" r="-8447" b="25922"/>
            <a:stretch>
              <a:fillRect/>
            </a:stretch>
          </p:blipFill>
          <p:spPr bwMode="auto">
            <a:xfrm>
              <a:off x="608330" y="5713191"/>
              <a:ext cx="4869180" cy="73152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lgn="ctr">
                  <a:solidFill>
                    <a:srgbClr val="000000"/>
                  </a:solidFill>
                  <a:prstDash val="solid"/>
                  <a:miter lim="800000"/>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
        <p:nvSpPr>
          <p:cNvPr id="12397" name="Title Placeholder 1"/>
          <p:cNvSpPr>
            <a:spLocks noGrp="1" noChangeArrowheads="1"/>
          </p:cNvSpPr>
          <p:nvPr>
            <p:ph type="title"/>
          </p:nvPr>
        </p:nvSpPr>
        <p:spPr bwMode="auto">
          <a:xfrm>
            <a:off x="458788" y="0"/>
            <a:ext cx="11269662" cy="10064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lgn="ctr">
                <a:solidFill>
                  <a:srgbClr val="000000"/>
                </a:solidFill>
                <a:prstDash val="solid"/>
                <a:miter lim="800000"/>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zh-CN"/>
              <a:t>Click to edit Master title</a:t>
            </a:r>
          </a:p>
        </p:txBody>
      </p:sp>
      <p:sp>
        <p:nvSpPr>
          <p:cNvPr id="12398" name="Text Placeholder 2"/>
          <p:cNvSpPr>
            <a:spLocks noGrp="1" noChangeArrowheads="1"/>
          </p:cNvSpPr>
          <p:nvPr>
            <p:ph type="body" idx="1"/>
          </p:nvPr>
        </p:nvSpPr>
        <p:spPr bwMode="auto">
          <a:xfrm>
            <a:off x="463550" y="1279525"/>
            <a:ext cx="11264900" cy="49387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lgn="ctr">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zh-CN"/>
              <a:t>First level</a:t>
            </a:r>
          </a:p>
          <a:p>
            <a:pPr lvl="1"/>
            <a:r>
              <a:rPr lang="en-US" altLang="zh-CN"/>
              <a:t>Second level</a:t>
            </a:r>
          </a:p>
          <a:p>
            <a:pPr lvl="2"/>
            <a:r>
              <a:rPr lang="en-US" altLang="zh-CN"/>
              <a:t>Third level</a:t>
            </a:r>
          </a:p>
          <a:p>
            <a:pPr lvl="3"/>
            <a:r>
              <a:rPr lang="en-US" altLang="zh-CN"/>
              <a:t>Fourth level</a:t>
            </a:r>
          </a:p>
          <a:p>
            <a:pPr lvl="4"/>
            <a:r>
              <a:rPr lang="en-US" altLang="zh-CN"/>
              <a:t>Fifth level</a:t>
            </a:r>
          </a:p>
          <a:p>
            <a:pPr lvl="0"/>
            <a:endParaRPr lang="en-US" altLang="zh-CN"/>
          </a:p>
          <a:p>
            <a:pPr lvl="4"/>
            <a:endParaRPr lang="en-US" altLang="zh-CN"/>
          </a:p>
          <a:p>
            <a:pPr lvl="0"/>
            <a:endParaRPr lang="en-US" altLang="zh-CN"/>
          </a:p>
          <a:p>
            <a:pPr lvl="0"/>
            <a:endParaRPr lang="en-US" altLang="zh-CN"/>
          </a:p>
          <a:p>
            <a:pPr lvl="0"/>
            <a:endParaRPr lang="en-US" altLang="zh-CN"/>
          </a:p>
        </p:txBody>
      </p:sp>
      <p:sp>
        <p:nvSpPr>
          <p:cNvPr id="12399" name="Footer Placeholder 1"/>
          <p:cNvSpPr>
            <a:spLocks noGrp="1" noChangeArrowheads="1"/>
          </p:cNvSpPr>
          <p:nvPr>
            <p:ph type="ftr" sz="quarter" idx="2"/>
          </p:nvPr>
        </p:nvSpPr>
        <p:spPr bwMode="auto">
          <a:xfrm>
            <a:off x="622300" y="5140325"/>
            <a:ext cx="5384800" cy="3016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lgn="ctr">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defTabSz="685800">
              <a:defRPr sz="900" b="1">
                <a:solidFill>
                  <a:srgbClr val="E85F31"/>
                </a:solidFill>
                <a:latin typeface="Arial" charset="0"/>
              </a:defRPr>
            </a:lvl1pPr>
          </a:lstStyle>
          <a:p>
            <a:r>
              <a:rPr lang="en-US" altLang="zh-CN"/>
              <a:t>Footer</a:t>
            </a:r>
          </a:p>
        </p:txBody>
      </p:sp>
    </p:spTree>
  </p:cSld>
  <p:clrMap bg1="lt1" tx1="dk1" bg2="lt2" tx2="dk2" accent1="accent1" accent2="accent2" accent3="accent3" accent4="accent4" accent5="accent5" accent6="accent6" hlink="hlink" folHlink="folHlink"/>
  <p:sldLayoutIdLst>
    <p:sldLayoutId id="2147483947" r:id="rId1"/>
    <p:sldLayoutId id="2147483948" r:id="rId2"/>
    <p:sldLayoutId id="2147483949" r:id="rId3"/>
    <p:sldLayoutId id="2147483950" r:id="rId4"/>
    <p:sldLayoutId id="2147483951" r:id="rId5"/>
    <p:sldLayoutId id="2147483952" r:id="rId6"/>
    <p:sldLayoutId id="2147483953" r:id="rId7"/>
    <p:sldLayoutId id="2147483954" r:id="rId8"/>
    <p:sldLayoutId id="2147483955" r:id="rId9"/>
    <p:sldLayoutId id="2147483956" r:id="rId10"/>
    <p:sldLayoutId id="2147483957" r:id="rId11"/>
  </p:sldLayoutIdLst>
  <p:txStyles>
    <p:titleStyle>
      <a:lvl1pPr algn="l" defTabSz="685800" rtl="0" fontAlgn="base">
        <a:spcBef>
          <a:spcPct val="0"/>
        </a:spcBef>
        <a:spcAft>
          <a:spcPct val="0"/>
        </a:spcAft>
        <a:buSzPct val="100000"/>
        <a:defRPr sz="2100">
          <a:solidFill>
            <a:schemeClr val="tx1"/>
          </a:solidFill>
          <a:latin typeface="Arial Black"/>
          <a:ea typeface="SimSun" charset="-122"/>
        </a:defRPr>
      </a:lvl1pPr>
      <a:lvl2pPr algn="l" defTabSz="685800" rtl="0" fontAlgn="base">
        <a:spcBef>
          <a:spcPct val="0"/>
        </a:spcBef>
        <a:spcAft>
          <a:spcPct val="0"/>
        </a:spcAft>
        <a:buSzPct val="100000"/>
        <a:defRPr sz="2100">
          <a:solidFill>
            <a:schemeClr val="tx1"/>
          </a:solidFill>
          <a:latin typeface="Arial Black"/>
          <a:ea typeface="SimSun" charset="-122"/>
        </a:defRPr>
      </a:lvl2pPr>
      <a:lvl3pPr algn="l" defTabSz="685800" rtl="0" fontAlgn="base">
        <a:spcBef>
          <a:spcPct val="0"/>
        </a:spcBef>
        <a:spcAft>
          <a:spcPct val="0"/>
        </a:spcAft>
        <a:buSzPct val="100000"/>
        <a:defRPr sz="2100">
          <a:solidFill>
            <a:schemeClr val="tx1"/>
          </a:solidFill>
          <a:latin typeface="Arial Black"/>
          <a:ea typeface="SimSun" charset="-122"/>
        </a:defRPr>
      </a:lvl3pPr>
      <a:lvl4pPr algn="l" defTabSz="685800" rtl="0" fontAlgn="base">
        <a:spcBef>
          <a:spcPct val="0"/>
        </a:spcBef>
        <a:spcAft>
          <a:spcPct val="0"/>
        </a:spcAft>
        <a:buSzPct val="100000"/>
        <a:defRPr sz="2100">
          <a:solidFill>
            <a:schemeClr val="tx1"/>
          </a:solidFill>
          <a:latin typeface="Arial Black"/>
          <a:ea typeface="SimSun" charset="-122"/>
        </a:defRPr>
      </a:lvl4pPr>
      <a:lvl5pPr algn="l" defTabSz="685800" rtl="0" fontAlgn="base">
        <a:spcBef>
          <a:spcPct val="0"/>
        </a:spcBef>
        <a:spcAft>
          <a:spcPct val="0"/>
        </a:spcAft>
        <a:buSzPct val="100000"/>
        <a:defRPr sz="2100">
          <a:solidFill>
            <a:schemeClr val="tx1"/>
          </a:solidFill>
          <a:latin typeface="Arial Black"/>
          <a:ea typeface="SimSun" charset="-122"/>
        </a:defRPr>
      </a:lvl5pPr>
      <a:lvl6pPr marL="457200" algn="l" defTabSz="685800" rtl="0" fontAlgn="base">
        <a:spcBef>
          <a:spcPct val="0"/>
        </a:spcBef>
        <a:spcAft>
          <a:spcPct val="0"/>
        </a:spcAft>
        <a:buSzPct val="100000"/>
        <a:defRPr sz="2100">
          <a:solidFill>
            <a:schemeClr val="tx1"/>
          </a:solidFill>
          <a:latin typeface="Arial Black"/>
          <a:ea typeface="SimSun" charset="-122"/>
        </a:defRPr>
      </a:lvl6pPr>
      <a:lvl7pPr marL="914400" algn="l" defTabSz="685800" rtl="0" fontAlgn="base">
        <a:spcBef>
          <a:spcPct val="0"/>
        </a:spcBef>
        <a:spcAft>
          <a:spcPct val="0"/>
        </a:spcAft>
        <a:buSzPct val="100000"/>
        <a:defRPr sz="2100">
          <a:solidFill>
            <a:schemeClr val="tx1"/>
          </a:solidFill>
          <a:latin typeface="Arial Black"/>
          <a:ea typeface="SimSun" charset="-122"/>
        </a:defRPr>
      </a:lvl7pPr>
      <a:lvl8pPr marL="1371600" algn="l" defTabSz="685800" rtl="0" fontAlgn="base">
        <a:spcBef>
          <a:spcPct val="0"/>
        </a:spcBef>
        <a:spcAft>
          <a:spcPct val="0"/>
        </a:spcAft>
        <a:buSzPct val="100000"/>
        <a:defRPr sz="2100">
          <a:solidFill>
            <a:schemeClr val="tx1"/>
          </a:solidFill>
          <a:latin typeface="Arial Black"/>
          <a:ea typeface="SimSun" charset="-122"/>
        </a:defRPr>
      </a:lvl8pPr>
      <a:lvl9pPr marL="1828800" algn="l" defTabSz="685800" rtl="0" fontAlgn="base">
        <a:spcBef>
          <a:spcPct val="0"/>
        </a:spcBef>
        <a:spcAft>
          <a:spcPct val="0"/>
        </a:spcAft>
        <a:buSzPct val="100000"/>
        <a:defRPr sz="2100">
          <a:solidFill>
            <a:schemeClr val="tx1"/>
          </a:solidFill>
          <a:latin typeface="Arial Black"/>
          <a:ea typeface="SimSun" charset="-122"/>
        </a:defRPr>
      </a:lvl9pPr>
    </p:titleStyle>
    <p:bodyStyle>
      <a:lvl1pPr marL="239713" indent="-239713" algn="l" defTabSz="685800" rtl="0" fontAlgn="ctr">
        <a:spcBef>
          <a:spcPts val="450"/>
        </a:spcBef>
        <a:spcAft>
          <a:spcPts val="300"/>
        </a:spcAft>
        <a:buClr>
          <a:srgbClr val="E85F31"/>
        </a:buClr>
        <a:buSzPct val="100000"/>
        <a:buFont typeface="Wingdings 2" pitchFamily="18" charset="2"/>
        <a:buChar char=""/>
        <a:defRPr sz="1300" b="1">
          <a:solidFill>
            <a:schemeClr val="tx1"/>
          </a:solidFill>
          <a:latin typeface="Arial" charset="0"/>
          <a:ea typeface="SimSun" charset="-122"/>
        </a:defRPr>
      </a:lvl1pPr>
      <a:lvl2pPr marL="479425" indent="-171450" algn="l" defTabSz="685800" rtl="0" fontAlgn="ctr">
        <a:spcBef>
          <a:spcPts val="300"/>
        </a:spcBef>
        <a:spcAft>
          <a:spcPts val="300"/>
        </a:spcAft>
        <a:buClr>
          <a:srgbClr val="E85F31"/>
        </a:buClr>
        <a:buSzPct val="100000"/>
        <a:buFont typeface="Arial" charset="0"/>
        <a:buChar char="•"/>
        <a:defRPr sz="1200">
          <a:solidFill>
            <a:schemeClr val="tx1"/>
          </a:solidFill>
          <a:latin typeface="Arial" charset="0"/>
          <a:ea typeface="SimSun" charset="-122"/>
        </a:defRPr>
      </a:lvl2pPr>
      <a:lvl3pPr marL="754063" indent="-171450" algn="l" defTabSz="685800" rtl="0" fontAlgn="ctr">
        <a:spcBef>
          <a:spcPts val="300"/>
        </a:spcBef>
        <a:spcAft>
          <a:spcPts val="300"/>
        </a:spcAft>
        <a:buClr>
          <a:srgbClr val="E85F31"/>
        </a:buClr>
        <a:buSzPct val="100000"/>
        <a:buFont typeface="Arial" charset="0"/>
        <a:buChar char="–"/>
        <a:defRPr sz="1000">
          <a:solidFill>
            <a:schemeClr val="tx1"/>
          </a:solidFill>
          <a:latin typeface="Arial" charset="0"/>
          <a:ea typeface="SimSun" charset="-122"/>
        </a:defRPr>
      </a:lvl3pPr>
      <a:lvl4pPr marL="993775" indent="-171450" algn="l" defTabSz="685800" rtl="0" fontAlgn="ctr">
        <a:spcBef>
          <a:spcPts val="300"/>
        </a:spcBef>
        <a:spcAft>
          <a:spcPts val="300"/>
        </a:spcAft>
        <a:buClr>
          <a:srgbClr val="E85F31"/>
        </a:buClr>
        <a:buSzPct val="100000"/>
        <a:buFont typeface="Arial" charset="0"/>
        <a:buChar char="•"/>
        <a:defRPr sz="900">
          <a:solidFill>
            <a:schemeClr val="tx1"/>
          </a:solidFill>
          <a:latin typeface="Arial" charset="0"/>
          <a:ea typeface="SimSun" charset="-122"/>
        </a:defRPr>
      </a:lvl4pPr>
      <a:lvl5pPr marL="1301750" indent="-204788" algn="l" defTabSz="685800" rtl="0" fontAlgn="base">
        <a:spcBef>
          <a:spcPts val="300"/>
        </a:spcBef>
        <a:spcAft>
          <a:spcPts val="300"/>
        </a:spcAft>
        <a:buClr>
          <a:srgbClr val="E85F31"/>
        </a:buClr>
        <a:buSzPct val="100000"/>
        <a:buFont typeface="Arial" charset="0"/>
        <a:buChar char="•"/>
        <a:defRPr sz="900">
          <a:solidFill>
            <a:schemeClr val="tx1"/>
          </a:solidFill>
          <a:latin typeface="Arial" charset="0"/>
          <a:ea typeface="SimSun" charset="-122"/>
        </a:defRPr>
      </a:lvl5pPr>
      <a:lvl6pPr marL="1758950" indent="-204788" algn="l" defTabSz="685800" rtl="0" fontAlgn="base">
        <a:spcBef>
          <a:spcPts val="300"/>
        </a:spcBef>
        <a:spcAft>
          <a:spcPts val="300"/>
        </a:spcAft>
        <a:buClr>
          <a:srgbClr val="E85F31"/>
        </a:buClr>
        <a:buSzPct val="100000"/>
        <a:buFont typeface="Arial" charset="0"/>
        <a:buChar char="•"/>
        <a:defRPr sz="900">
          <a:solidFill>
            <a:schemeClr val="tx1"/>
          </a:solidFill>
          <a:latin typeface="Arial" charset="0"/>
          <a:ea typeface="SimSun" charset="-122"/>
        </a:defRPr>
      </a:lvl6pPr>
      <a:lvl7pPr marL="2216150" indent="-204788" algn="l" defTabSz="685800" rtl="0" fontAlgn="base">
        <a:spcBef>
          <a:spcPts val="300"/>
        </a:spcBef>
        <a:spcAft>
          <a:spcPts val="300"/>
        </a:spcAft>
        <a:buClr>
          <a:srgbClr val="E85F31"/>
        </a:buClr>
        <a:buSzPct val="100000"/>
        <a:buFont typeface="Arial" charset="0"/>
        <a:buChar char="•"/>
        <a:defRPr sz="900">
          <a:solidFill>
            <a:schemeClr val="tx1"/>
          </a:solidFill>
          <a:latin typeface="Arial" charset="0"/>
          <a:ea typeface="SimSun" charset="-122"/>
        </a:defRPr>
      </a:lvl7pPr>
      <a:lvl8pPr marL="2673350" indent="-204788" algn="l" defTabSz="685800" rtl="0" fontAlgn="base">
        <a:spcBef>
          <a:spcPts val="300"/>
        </a:spcBef>
        <a:spcAft>
          <a:spcPts val="300"/>
        </a:spcAft>
        <a:buClr>
          <a:srgbClr val="E85F31"/>
        </a:buClr>
        <a:buSzPct val="100000"/>
        <a:buFont typeface="Arial" charset="0"/>
        <a:buChar char="•"/>
        <a:defRPr sz="900">
          <a:solidFill>
            <a:schemeClr val="tx1"/>
          </a:solidFill>
          <a:latin typeface="Arial" charset="0"/>
          <a:ea typeface="SimSun" charset="-122"/>
        </a:defRPr>
      </a:lvl8pPr>
      <a:lvl9pPr marL="3130550" indent="-204788" algn="l" defTabSz="685800" rtl="0" fontAlgn="base">
        <a:spcBef>
          <a:spcPts val="300"/>
        </a:spcBef>
        <a:spcAft>
          <a:spcPts val="300"/>
        </a:spcAft>
        <a:buClr>
          <a:srgbClr val="E85F31"/>
        </a:buClr>
        <a:buSzPct val="100000"/>
        <a:buFont typeface="Arial" charset="0"/>
        <a:buChar char="•"/>
        <a:defRPr sz="900">
          <a:solidFill>
            <a:schemeClr val="tx1"/>
          </a:solidFill>
          <a:latin typeface="Arial" charset="0"/>
          <a:ea typeface="SimSun" charset="-122"/>
        </a:defRPr>
      </a:lvl9pPr>
    </p:bodyStyle>
    <p:otherStyle/>
  </p:txStyles>
</p:sldMaster>
</file>

<file path=ppt/slideMasters/slideMaster13.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pic>
        <p:nvPicPr>
          <p:cNvPr id="13426" name="Picture 4" descr="A picture containing outdoor, nature, mountain, darkDescription automatically generated"/>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4983163" y="0"/>
            <a:ext cx="7208837" cy="6858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lgn="ctr">
                <a:solidFill>
                  <a:srgbClr val="000000"/>
                </a:solidFill>
                <a:prstDash val="solid"/>
                <a:miter lim="800000"/>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13427" name="Group 7"/>
          <p:cNvGrpSpPr>
            <a:grpSpLocks/>
          </p:cNvGrpSpPr>
          <p:nvPr/>
        </p:nvGrpSpPr>
        <p:grpSpPr bwMode="auto">
          <a:xfrm>
            <a:off x="608013" y="5713413"/>
            <a:ext cx="4868862" cy="731837"/>
            <a:chOff x="608330" y="5713191"/>
            <a:chExt cx="4869180" cy="731520"/>
          </a:xfrm>
        </p:grpSpPr>
        <p:sp>
          <p:nvSpPr>
            <p:cNvPr id="13428" name="Oval 8"/>
            <p:cNvSpPr>
              <a:spLocks noChangeAspect="1" noChangeArrowheads="1"/>
            </p:cNvSpPr>
            <p:nvPr/>
          </p:nvSpPr>
          <p:spPr bwMode="auto">
            <a:xfrm>
              <a:off x="608330" y="5713192"/>
              <a:ext cx="731519" cy="731519"/>
            </a:xfrm>
            <a:prstGeom prst="ellipse">
              <a:avLst/>
            </a:prstGeom>
            <a:solidFill>
              <a:srgbClr val="015071"/>
            </a:solidFill>
            <a:ln w="12700" cap="flat" algn="ctr">
              <a:solidFill>
                <a:srgbClr val="FFFFFF"/>
              </a:solidFill>
              <a:prstDash val="solid"/>
              <a:round/>
              <a:headEnd type="none" w="med" len="med"/>
              <a:tailEnd type="none" w="med" len="med"/>
            </a:ln>
          </p:spPr>
          <p:txBody>
            <a:bodyPr anchor="ctr"/>
            <a:lstStyle/>
            <a:p>
              <a:pPr algn="ctr"/>
              <a:endParaRPr lang="en-US" altLang="zh-CN">
                <a:solidFill>
                  <a:srgbClr val="FFFFFF"/>
                </a:solidFill>
                <a:latin typeface="Arial" charset="0"/>
              </a:endParaRPr>
            </a:p>
          </p:txBody>
        </p:sp>
        <p:pic>
          <p:nvPicPr>
            <p:cNvPr id="13429" name="Picture 10" descr="TextDescription automatically generated"/>
            <p:cNvPicPr>
              <a:picLocks noChangeAspect="1" noChangeArrowheads="1"/>
            </p:cNvPicPr>
            <p:nvPr/>
          </p:nvPicPr>
          <p:blipFill>
            <a:blip r:embed="rId15">
              <a:extLst>
                <a:ext uri="{28A0092B-C50C-407E-A947-70E740481C1C}">
                  <a14:useLocalDpi xmlns:a14="http://schemas.microsoft.com/office/drawing/2010/main" val="0"/>
                </a:ext>
              </a:extLst>
            </a:blip>
            <a:srcRect l="8446" t="20741" r="-8447" b="25922"/>
            <a:stretch>
              <a:fillRect/>
            </a:stretch>
          </p:blipFill>
          <p:spPr bwMode="auto">
            <a:xfrm>
              <a:off x="608330" y="5713191"/>
              <a:ext cx="4869180" cy="73152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lgn="ctr">
                  <a:solidFill>
                    <a:srgbClr val="000000"/>
                  </a:solidFill>
                  <a:prstDash val="solid"/>
                  <a:miter lim="800000"/>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
        <p:nvSpPr>
          <p:cNvPr id="13430" name="Title Placeholder 1"/>
          <p:cNvSpPr>
            <a:spLocks noGrp="1" noChangeArrowheads="1"/>
          </p:cNvSpPr>
          <p:nvPr>
            <p:ph type="title"/>
          </p:nvPr>
        </p:nvSpPr>
        <p:spPr bwMode="auto">
          <a:xfrm>
            <a:off x="458788" y="0"/>
            <a:ext cx="11269662" cy="10064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lgn="ctr">
                <a:solidFill>
                  <a:srgbClr val="000000"/>
                </a:solidFill>
                <a:prstDash val="solid"/>
                <a:miter lim="800000"/>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zh-CN"/>
              <a:t>Click to edit Master title</a:t>
            </a:r>
          </a:p>
        </p:txBody>
      </p:sp>
      <p:sp>
        <p:nvSpPr>
          <p:cNvPr id="13431" name="Text Placeholder 2"/>
          <p:cNvSpPr>
            <a:spLocks noGrp="1" noChangeArrowheads="1"/>
          </p:cNvSpPr>
          <p:nvPr>
            <p:ph type="body" idx="1"/>
          </p:nvPr>
        </p:nvSpPr>
        <p:spPr bwMode="auto">
          <a:xfrm>
            <a:off x="463550" y="1279525"/>
            <a:ext cx="11264900" cy="49387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lgn="ctr">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zh-CN"/>
              <a:t>First level</a:t>
            </a:r>
          </a:p>
          <a:p>
            <a:pPr lvl="1"/>
            <a:r>
              <a:rPr lang="en-US" altLang="zh-CN"/>
              <a:t>Second level</a:t>
            </a:r>
          </a:p>
          <a:p>
            <a:pPr lvl="2"/>
            <a:r>
              <a:rPr lang="en-US" altLang="zh-CN"/>
              <a:t>Third level</a:t>
            </a:r>
          </a:p>
          <a:p>
            <a:pPr lvl="3"/>
            <a:r>
              <a:rPr lang="en-US" altLang="zh-CN"/>
              <a:t>Fourth level</a:t>
            </a:r>
          </a:p>
          <a:p>
            <a:pPr lvl="4"/>
            <a:r>
              <a:rPr lang="en-US" altLang="zh-CN"/>
              <a:t>Fifth level</a:t>
            </a:r>
          </a:p>
          <a:p>
            <a:pPr lvl="0"/>
            <a:endParaRPr lang="en-US" altLang="zh-CN"/>
          </a:p>
          <a:p>
            <a:pPr lvl="4"/>
            <a:endParaRPr lang="en-US" altLang="zh-CN"/>
          </a:p>
          <a:p>
            <a:pPr lvl="0"/>
            <a:endParaRPr lang="en-US" altLang="zh-CN"/>
          </a:p>
          <a:p>
            <a:pPr lvl="0"/>
            <a:endParaRPr lang="en-US" altLang="zh-CN"/>
          </a:p>
          <a:p>
            <a:pPr lvl="0"/>
            <a:endParaRPr lang="en-US" altLang="zh-CN"/>
          </a:p>
        </p:txBody>
      </p:sp>
      <p:sp>
        <p:nvSpPr>
          <p:cNvPr id="13432" name="Footer Placeholder 1"/>
          <p:cNvSpPr>
            <a:spLocks noGrp="1" noChangeArrowheads="1"/>
          </p:cNvSpPr>
          <p:nvPr>
            <p:ph type="ftr" sz="quarter" idx="2"/>
          </p:nvPr>
        </p:nvSpPr>
        <p:spPr bwMode="auto">
          <a:xfrm>
            <a:off x="622300" y="5140325"/>
            <a:ext cx="5384800" cy="3016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lgn="ctr">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defTabSz="685800">
              <a:defRPr sz="900" b="1">
                <a:solidFill>
                  <a:srgbClr val="E85F31"/>
                </a:solidFill>
                <a:latin typeface="Arial" charset="0"/>
              </a:defRPr>
            </a:lvl1pPr>
          </a:lstStyle>
          <a:p>
            <a:r>
              <a:rPr lang="en-US" altLang="zh-CN"/>
              <a:t>Footer</a:t>
            </a:r>
          </a:p>
        </p:txBody>
      </p:sp>
    </p:spTree>
  </p:cSld>
  <p:clrMap bg1="lt1" tx1="dk1" bg2="lt2" tx2="dk2" accent1="accent1" accent2="accent2" accent3="accent3" accent4="accent4" accent5="accent5" accent6="accent6" hlink="hlink" folHlink="folHlink"/>
  <p:sldLayoutIdLst>
    <p:sldLayoutId id="2147483958" r:id="rId1"/>
    <p:sldLayoutId id="2147483959" r:id="rId2"/>
    <p:sldLayoutId id="2147483960" r:id="rId3"/>
    <p:sldLayoutId id="2147483961" r:id="rId4"/>
    <p:sldLayoutId id="2147483962" r:id="rId5"/>
    <p:sldLayoutId id="2147483963" r:id="rId6"/>
    <p:sldLayoutId id="2147483964" r:id="rId7"/>
    <p:sldLayoutId id="2147483965" r:id="rId8"/>
    <p:sldLayoutId id="2147483966" r:id="rId9"/>
    <p:sldLayoutId id="2147483967" r:id="rId10"/>
    <p:sldLayoutId id="2147483968" r:id="rId11"/>
  </p:sldLayoutIdLst>
  <p:txStyles>
    <p:titleStyle>
      <a:lvl1pPr algn="l" defTabSz="685800" rtl="0" fontAlgn="base">
        <a:spcBef>
          <a:spcPct val="0"/>
        </a:spcBef>
        <a:spcAft>
          <a:spcPct val="0"/>
        </a:spcAft>
        <a:buSzPct val="100000"/>
        <a:defRPr sz="2100">
          <a:solidFill>
            <a:schemeClr val="tx1"/>
          </a:solidFill>
          <a:latin typeface="Arial Black"/>
          <a:ea typeface="SimSun" charset="-122"/>
        </a:defRPr>
      </a:lvl1pPr>
      <a:lvl2pPr algn="l" defTabSz="685800" rtl="0" fontAlgn="base">
        <a:spcBef>
          <a:spcPct val="0"/>
        </a:spcBef>
        <a:spcAft>
          <a:spcPct val="0"/>
        </a:spcAft>
        <a:buSzPct val="100000"/>
        <a:defRPr sz="2100">
          <a:solidFill>
            <a:schemeClr val="tx1"/>
          </a:solidFill>
          <a:latin typeface="Arial Black"/>
          <a:ea typeface="SimSun" charset="-122"/>
        </a:defRPr>
      </a:lvl2pPr>
      <a:lvl3pPr algn="l" defTabSz="685800" rtl="0" fontAlgn="base">
        <a:spcBef>
          <a:spcPct val="0"/>
        </a:spcBef>
        <a:spcAft>
          <a:spcPct val="0"/>
        </a:spcAft>
        <a:buSzPct val="100000"/>
        <a:defRPr sz="2100">
          <a:solidFill>
            <a:schemeClr val="tx1"/>
          </a:solidFill>
          <a:latin typeface="Arial Black"/>
          <a:ea typeface="SimSun" charset="-122"/>
        </a:defRPr>
      </a:lvl3pPr>
      <a:lvl4pPr algn="l" defTabSz="685800" rtl="0" fontAlgn="base">
        <a:spcBef>
          <a:spcPct val="0"/>
        </a:spcBef>
        <a:spcAft>
          <a:spcPct val="0"/>
        </a:spcAft>
        <a:buSzPct val="100000"/>
        <a:defRPr sz="2100">
          <a:solidFill>
            <a:schemeClr val="tx1"/>
          </a:solidFill>
          <a:latin typeface="Arial Black"/>
          <a:ea typeface="SimSun" charset="-122"/>
        </a:defRPr>
      </a:lvl4pPr>
      <a:lvl5pPr algn="l" defTabSz="685800" rtl="0" fontAlgn="base">
        <a:spcBef>
          <a:spcPct val="0"/>
        </a:spcBef>
        <a:spcAft>
          <a:spcPct val="0"/>
        </a:spcAft>
        <a:buSzPct val="100000"/>
        <a:defRPr sz="2100">
          <a:solidFill>
            <a:schemeClr val="tx1"/>
          </a:solidFill>
          <a:latin typeface="Arial Black"/>
          <a:ea typeface="SimSun" charset="-122"/>
        </a:defRPr>
      </a:lvl5pPr>
      <a:lvl6pPr marL="457200" algn="l" defTabSz="685800" rtl="0" fontAlgn="base">
        <a:spcBef>
          <a:spcPct val="0"/>
        </a:spcBef>
        <a:spcAft>
          <a:spcPct val="0"/>
        </a:spcAft>
        <a:buSzPct val="100000"/>
        <a:defRPr sz="2100">
          <a:solidFill>
            <a:schemeClr val="tx1"/>
          </a:solidFill>
          <a:latin typeface="Arial Black"/>
          <a:ea typeface="SimSun" charset="-122"/>
        </a:defRPr>
      </a:lvl6pPr>
      <a:lvl7pPr marL="914400" algn="l" defTabSz="685800" rtl="0" fontAlgn="base">
        <a:spcBef>
          <a:spcPct val="0"/>
        </a:spcBef>
        <a:spcAft>
          <a:spcPct val="0"/>
        </a:spcAft>
        <a:buSzPct val="100000"/>
        <a:defRPr sz="2100">
          <a:solidFill>
            <a:schemeClr val="tx1"/>
          </a:solidFill>
          <a:latin typeface="Arial Black"/>
          <a:ea typeface="SimSun" charset="-122"/>
        </a:defRPr>
      </a:lvl7pPr>
      <a:lvl8pPr marL="1371600" algn="l" defTabSz="685800" rtl="0" fontAlgn="base">
        <a:spcBef>
          <a:spcPct val="0"/>
        </a:spcBef>
        <a:spcAft>
          <a:spcPct val="0"/>
        </a:spcAft>
        <a:buSzPct val="100000"/>
        <a:defRPr sz="2100">
          <a:solidFill>
            <a:schemeClr val="tx1"/>
          </a:solidFill>
          <a:latin typeface="Arial Black"/>
          <a:ea typeface="SimSun" charset="-122"/>
        </a:defRPr>
      </a:lvl8pPr>
      <a:lvl9pPr marL="1828800" algn="l" defTabSz="685800" rtl="0" fontAlgn="base">
        <a:spcBef>
          <a:spcPct val="0"/>
        </a:spcBef>
        <a:spcAft>
          <a:spcPct val="0"/>
        </a:spcAft>
        <a:buSzPct val="100000"/>
        <a:defRPr sz="2100">
          <a:solidFill>
            <a:schemeClr val="tx1"/>
          </a:solidFill>
          <a:latin typeface="Arial Black"/>
          <a:ea typeface="SimSun" charset="-122"/>
        </a:defRPr>
      </a:lvl9pPr>
    </p:titleStyle>
    <p:bodyStyle>
      <a:lvl1pPr marL="239713" indent="-239713" algn="l" defTabSz="685800" rtl="0" fontAlgn="ctr">
        <a:spcBef>
          <a:spcPts val="450"/>
        </a:spcBef>
        <a:spcAft>
          <a:spcPts val="300"/>
        </a:spcAft>
        <a:buClr>
          <a:srgbClr val="E85F31"/>
        </a:buClr>
        <a:buSzPct val="100000"/>
        <a:buFont typeface="Wingdings 2" pitchFamily="18" charset="2"/>
        <a:buChar char=""/>
        <a:defRPr sz="1300" b="1">
          <a:solidFill>
            <a:schemeClr val="tx1"/>
          </a:solidFill>
          <a:latin typeface="Arial" charset="0"/>
          <a:ea typeface="SimSun" charset="-122"/>
        </a:defRPr>
      </a:lvl1pPr>
      <a:lvl2pPr marL="479425" indent="-171450" algn="l" defTabSz="685800" rtl="0" fontAlgn="ctr">
        <a:spcBef>
          <a:spcPts val="300"/>
        </a:spcBef>
        <a:spcAft>
          <a:spcPts val="300"/>
        </a:spcAft>
        <a:buClr>
          <a:srgbClr val="E85F31"/>
        </a:buClr>
        <a:buSzPct val="100000"/>
        <a:buFont typeface="Arial" charset="0"/>
        <a:buChar char="•"/>
        <a:defRPr sz="1200">
          <a:solidFill>
            <a:schemeClr val="tx1"/>
          </a:solidFill>
          <a:latin typeface="Arial" charset="0"/>
          <a:ea typeface="SimSun" charset="-122"/>
        </a:defRPr>
      </a:lvl2pPr>
      <a:lvl3pPr marL="754063" indent="-171450" algn="l" defTabSz="685800" rtl="0" fontAlgn="ctr">
        <a:spcBef>
          <a:spcPts val="300"/>
        </a:spcBef>
        <a:spcAft>
          <a:spcPts val="300"/>
        </a:spcAft>
        <a:buClr>
          <a:srgbClr val="E85F31"/>
        </a:buClr>
        <a:buSzPct val="100000"/>
        <a:buFont typeface="Arial" charset="0"/>
        <a:buChar char="–"/>
        <a:defRPr sz="1000">
          <a:solidFill>
            <a:schemeClr val="tx1"/>
          </a:solidFill>
          <a:latin typeface="Arial" charset="0"/>
          <a:ea typeface="SimSun" charset="-122"/>
        </a:defRPr>
      </a:lvl3pPr>
      <a:lvl4pPr marL="993775" indent="-171450" algn="l" defTabSz="685800" rtl="0" fontAlgn="ctr">
        <a:spcBef>
          <a:spcPts val="300"/>
        </a:spcBef>
        <a:spcAft>
          <a:spcPts val="300"/>
        </a:spcAft>
        <a:buClr>
          <a:srgbClr val="E85F31"/>
        </a:buClr>
        <a:buSzPct val="100000"/>
        <a:buFont typeface="Arial" charset="0"/>
        <a:buChar char="•"/>
        <a:defRPr sz="900">
          <a:solidFill>
            <a:schemeClr val="tx1"/>
          </a:solidFill>
          <a:latin typeface="Arial" charset="0"/>
          <a:ea typeface="SimSun" charset="-122"/>
        </a:defRPr>
      </a:lvl4pPr>
      <a:lvl5pPr marL="1301750" indent="-204788" algn="l" defTabSz="685800" rtl="0" fontAlgn="base">
        <a:spcBef>
          <a:spcPts val="300"/>
        </a:spcBef>
        <a:spcAft>
          <a:spcPts val="300"/>
        </a:spcAft>
        <a:buClr>
          <a:srgbClr val="E85F31"/>
        </a:buClr>
        <a:buSzPct val="100000"/>
        <a:buFont typeface="Arial" charset="0"/>
        <a:buChar char="•"/>
        <a:defRPr sz="900">
          <a:solidFill>
            <a:schemeClr val="tx1"/>
          </a:solidFill>
          <a:latin typeface="Arial" charset="0"/>
          <a:ea typeface="SimSun" charset="-122"/>
        </a:defRPr>
      </a:lvl5pPr>
      <a:lvl6pPr marL="1758950" indent="-204788" algn="l" defTabSz="685800" rtl="0" fontAlgn="base">
        <a:spcBef>
          <a:spcPts val="300"/>
        </a:spcBef>
        <a:spcAft>
          <a:spcPts val="300"/>
        </a:spcAft>
        <a:buClr>
          <a:srgbClr val="E85F31"/>
        </a:buClr>
        <a:buSzPct val="100000"/>
        <a:buFont typeface="Arial" charset="0"/>
        <a:buChar char="•"/>
        <a:defRPr sz="900">
          <a:solidFill>
            <a:schemeClr val="tx1"/>
          </a:solidFill>
          <a:latin typeface="Arial" charset="0"/>
          <a:ea typeface="SimSun" charset="-122"/>
        </a:defRPr>
      </a:lvl6pPr>
      <a:lvl7pPr marL="2216150" indent="-204788" algn="l" defTabSz="685800" rtl="0" fontAlgn="base">
        <a:spcBef>
          <a:spcPts val="300"/>
        </a:spcBef>
        <a:spcAft>
          <a:spcPts val="300"/>
        </a:spcAft>
        <a:buClr>
          <a:srgbClr val="E85F31"/>
        </a:buClr>
        <a:buSzPct val="100000"/>
        <a:buFont typeface="Arial" charset="0"/>
        <a:buChar char="•"/>
        <a:defRPr sz="900">
          <a:solidFill>
            <a:schemeClr val="tx1"/>
          </a:solidFill>
          <a:latin typeface="Arial" charset="0"/>
          <a:ea typeface="SimSun" charset="-122"/>
        </a:defRPr>
      </a:lvl7pPr>
      <a:lvl8pPr marL="2673350" indent="-204788" algn="l" defTabSz="685800" rtl="0" fontAlgn="base">
        <a:spcBef>
          <a:spcPts val="300"/>
        </a:spcBef>
        <a:spcAft>
          <a:spcPts val="300"/>
        </a:spcAft>
        <a:buClr>
          <a:srgbClr val="E85F31"/>
        </a:buClr>
        <a:buSzPct val="100000"/>
        <a:buFont typeface="Arial" charset="0"/>
        <a:buChar char="•"/>
        <a:defRPr sz="900">
          <a:solidFill>
            <a:schemeClr val="tx1"/>
          </a:solidFill>
          <a:latin typeface="Arial" charset="0"/>
          <a:ea typeface="SimSun" charset="-122"/>
        </a:defRPr>
      </a:lvl8pPr>
      <a:lvl9pPr marL="3130550" indent="-204788" algn="l" defTabSz="685800" rtl="0" fontAlgn="base">
        <a:spcBef>
          <a:spcPts val="300"/>
        </a:spcBef>
        <a:spcAft>
          <a:spcPts val="300"/>
        </a:spcAft>
        <a:buClr>
          <a:srgbClr val="E85F31"/>
        </a:buClr>
        <a:buSzPct val="100000"/>
        <a:buFont typeface="Arial" charset="0"/>
        <a:buChar char="•"/>
        <a:defRPr sz="900">
          <a:solidFill>
            <a:schemeClr val="tx1"/>
          </a:solidFill>
          <a:latin typeface="Arial" charset="0"/>
          <a:ea typeface="SimSun" charset="-122"/>
        </a:defRPr>
      </a:lvl9pPr>
    </p:bodyStyle>
    <p:otherStyle/>
  </p:txStyles>
</p:sldMaster>
</file>

<file path=ppt/slideMasters/slideMaster14.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grpSp>
        <p:nvGrpSpPr>
          <p:cNvPr id="14459" name="Group 6"/>
          <p:cNvGrpSpPr>
            <a:grpSpLocks/>
          </p:cNvGrpSpPr>
          <p:nvPr/>
        </p:nvGrpSpPr>
        <p:grpSpPr bwMode="auto">
          <a:xfrm>
            <a:off x="608013" y="5713413"/>
            <a:ext cx="4868862" cy="731837"/>
            <a:chOff x="608330" y="5713191"/>
            <a:chExt cx="4869180" cy="731520"/>
          </a:xfrm>
        </p:grpSpPr>
        <p:sp>
          <p:nvSpPr>
            <p:cNvPr id="14460" name="Oval 7"/>
            <p:cNvSpPr>
              <a:spLocks noChangeAspect="1" noChangeArrowheads="1"/>
            </p:cNvSpPr>
            <p:nvPr/>
          </p:nvSpPr>
          <p:spPr bwMode="auto">
            <a:xfrm>
              <a:off x="608330" y="5713192"/>
              <a:ext cx="731519" cy="731519"/>
            </a:xfrm>
            <a:prstGeom prst="ellipse">
              <a:avLst/>
            </a:prstGeom>
            <a:solidFill>
              <a:srgbClr val="015071"/>
            </a:solidFill>
            <a:ln w="12700" cap="flat" algn="ctr">
              <a:solidFill>
                <a:srgbClr val="FFFFFF"/>
              </a:solidFill>
              <a:prstDash val="solid"/>
              <a:round/>
              <a:headEnd type="none" w="med" len="med"/>
              <a:tailEnd type="none" w="med" len="med"/>
            </a:ln>
          </p:spPr>
          <p:txBody>
            <a:bodyPr anchor="ctr"/>
            <a:lstStyle/>
            <a:p>
              <a:pPr algn="ctr"/>
              <a:endParaRPr lang="en-US" altLang="zh-CN">
                <a:solidFill>
                  <a:srgbClr val="FFFFFF"/>
                </a:solidFill>
                <a:latin typeface="Arial" charset="0"/>
              </a:endParaRPr>
            </a:p>
          </p:txBody>
        </p:sp>
        <p:pic>
          <p:nvPicPr>
            <p:cNvPr id="14461" name="Picture 8" descr="TextDescription automatically generated"/>
            <p:cNvPicPr>
              <a:picLocks noChangeAspect="1" noChangeArrowheads="1"/>
            </p:cNvPicPr>
            <p:nvPr/>
          </p:nvPicPr>
          <p:blipFill>
            <a:blip r:embed="rId14">
              <a:extLst>
                <a:ext uri="{28A0092B-C50C-407E-A947-70E740481C1C}">
                  <a14:useLocalDpi xmlns:a14="http://schemas.microsoft.com/office/drawing/2010/main" val="0"/>
                </a:ext>
              </a:extLst>
            </a:blip>
            <a:srcRect l="8446" t="20741" r="-8447" b="25922"/>
            <a:stretch>
              <a:fillRect/>
            </a:stretch>
          </p:blipFill>
          <p:spPr bwMode="auto">
            <a:xfrm>
              <a:off x="608330" y="5713191"/>
              <a:ext cx="4869180" cy="73152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lgn="ctr">
                  <a:solidFill>
                    <a:srgbClr val="000000"/>
                  </a:solidFill>
                  <a:prstDash val="solid"/>
                  <a:miter lim="800000"/>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
        <p:nvSpPr>
          <p:cNvPr id="14462" name="Title Placeholder 1"/>
          <p:cNvSpPr>
            <a:spLocks noGrp="1" noChangeArrowheads="1"/>
          </p:cNvSpPr>
          <p:nvPr>
            <p:ph type="title"/>
          </p:nvPr>
        </p:nvSpPr>
        <p:spPr bwMode="auto">
          <a:xfrm>
            <a:off x="458788" y="0"/>
            <a:ext cx="11269662" cy="10064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lgn="ctr">
                <a:solidFill>
                  <a:srgbClr val="000000"/>
                </a:solidFill>
                <a:prstDash val="solid"/>
                <a:miter lim="800000"/>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zh-CN"/>
              <a:t>Click to edit Master title</a:t>
            </a:r>
          </a:p>
        </p:txBody>
      </p:sp>
      <p:sp>
        <p:nvSpPr>
          <p:cNvPr id="14463" name="Text Placeholder 2"/>
          <p:cNvSpPr>
            <a:spLocks noGrp="1" noChangeArrowheads="1"/>
          </p:cNvSpPr>
          <p:nvPr>
            <p:ph type="body" idx="1"/>
          </p:nvPr>
        </p:nvSpPr>
        <p:spPr bwMode="auto">
          <a:xfrm>
            <a:off x="463550" y="1279525"/>
            <a:ext cx="11264900" cy="49387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lgn="ctr">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zh-CN"/>
              <a:t>First level</a:t>
            </a:r>
          </a:p>
          <a:p>
            <a:pPr lvl="1"/>
            <a:r>
              <a:rPr lang="en-US" altLang="zh-CN"/>
              <a:t>Second level</a:t>
            </a:r>
          </a:p>
          <a:p>
            <a:pPr lvl="2"/>
            <a:r>
              <a:rPr lang="en-US" altLang="zh-CN"/>
              <a:t>Third level</a:t>
            </a:r>
          </a:p>
          <a:p>
            <a:pPr lvl="3"/>
            <a:r>
              <a:rPr lang="en-US" altLang="zh-CN"/>
              <a:t>Fourth level</a:t>
            </a:r>
          </a:p>
          <a:p>
            <a:pPr lvl="4"/>
            <a:r>
              <a:rPr lang="en-US" altLang="zh-CN"/>
              <a:t>Fifth level</a:t>
            </a:r>
          </a:p>
          <a:p>
            <a:pPr lvl="0"/>
            <a:endParaRPr lang="en-US" altLang="zh-CN"/>
          </a:p>
          <a:p>
            <a:pPr lvl="4"/>
            <a:endParaRPr lang="en-US" altLang="zh-CN"/>
          </a:p>
          <a:p>
            <a:pPr lvl="0"/>
            <a:endParaRPr lang="en-US" altLang="zh-CN"/>
          </a:p>
          <a:p>
            <a:pPr lvl="0"/>
            <a:endParaRPr lang="en-US" altLang="zh-CN"/>
          </a:p>
          <a:p>
            <a:pPr lvl="0"/>
            <a:endParaRPr lang="en-US" altLang="zh-CN"/>
          </a:p>
        </p:txBody>
      </p:sp>
      <p:sp>
        <p:nvSpPr>
          <p:cNvPr id="14464" name="Footer Placeholder 1"/>
          <p:cNvSpPr>
            <a:spLocks noGrp="1" noChangeArrowheads="1"/>
          </p:cNvSpPr>
          <p:nvPr>
            <p:ph type="ftr" sz="quarter" idx="2"/>
          </p:nvPr>
        </p:nvSpPr>
        <p:spPr bwMode="auto">
          <a:xfrm>
            <a:off x="622300" y="5140325"/>
            <a:ext cx="5384800" cy="3016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lgn="ctr">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defTabSz="685800">
              <a:defRPr sz="900" b="1">
                <a:solidFill>
                  <a:srgbClr val="E85F31"/>
                </a:solidFill>
                <a:latin typeface="Arial" charset="0"/>
              </a:defRPr>
            </a:lvl1pPr>
          </a:lstStyle>
          <a:p>
            <a:r>
              <a:rPr lang="en-US" altLang="zh-CN"/>
              <a:t>Footer</a:t>
            </a:r>
          </a:p>
        </p:txBody>
      </p:sp>
    </p:spTree>
  </p:cSld>
  <p:clrMap bg1="lt1" tx1="dk1" bg2="lt2" tx2="dk2" accent1="accent1" accent2="accent2" accent3="accent3" accent4="accent4" accent5="accent5" accent6="accent6" hlink="hlink" folHlink="folHlink"/>
  <p:sldLayoutIdLst>
    <p:sldLayoutId id="2147483969" r:id="rId1"/>
    <p:sldLayoutId id="2147483970" r:id="rId2"/>
    <p:sldLayoutId id="2147483971" r:id="rId3"/>
    <p:sldLayoutId id="2147483972" r:id="rId4"/>
    <p:sldLayoutId id="2147483973" r:id="rId5"/>
    <p:sldLayoutId id="2147483974" r:id="rId6"/>
    <p:sldLayoutId id="2147483975" r:id="rId7"/>
    <p:sldLayoutId id="2147483976" r:id="rId8"/>
    <p:sldLayoutId id="2147483977" r:id="rId9"/>
    <p:sldLayoutId id="2147483978" r:id="rId10"/>
    <p:sldLayoutId id="2147483979" r:id="rId11"/>
  </p:sldLayoutIdLst>
  <p:txStyles>
    <p:titleStyle>
      <a:lvl1pPr algn="l" defTabSz="685800" rtl="0" fontAlgn="base">
        <a:spcBef>
          <a:spcPct val="0"/>
        </a:spcBef>
        <a:spcAft>
          <a:spcPct val="0"/>
        </a:spcAft>
        <a:buSzPct val="100000"/>
        <a:defRPr sz="2100">
          <a:solidFill>
            <a:schemeClr val="tx1"/>
          </a:solidFill>
          <a:latin typeface="Arial Black"/>
          <a:ea typeface="SimSun" charset="-122"/>
        </a:defRPr>
      </a:lvl1pPr>
      <a:lvl2pPr algn="l" defTabSz="685800" rtl="0" fontAlgn="base">
        <a:spcBef>
          <a:spcPct val="0"/>
        </a:spcBef>
        <a:spcAft>
          <a:spcPct val="0"/>
        </a:spcAft>
        <a:buSzPct val="100000"/>
        <a:defRPr sz="2100">
          <a:solidFill>
            <a:schemeClr val="tx1"/>
          </a:solidFill>
          <a:latin typeface="Arial Black"/>
          <a:ea typeface="SimSun" charset="-122"/>
        </a:defRPr>
      </a:lvl2pPr>
      <a:lvl3pPr algn="l" defTabSz="685800" rtl="0" fontAlgn="base">
        <a:spcBef>
          <a:spcPct val="0"/>
        </a:spcBef>
        <a:spcAft>
          <a:spcPct val="0"/>
        </a:spcAft>
        <a:buSzPct val="100000"/>
        <a:defRPr sz="2100">
          <a:solidFill>
            <a:schemeClr val="tx1"/>
          </a:solidFill>
          <a:latin typeface="Arial Black"/>
          <a:ea typeface="SimSun" charset="-122"/>
        </a:defRPr>
      </a:lvl3pPr>
      <a:lvl4pPr algn="l" defTabSz="685800" rtl="0" fontAlgn="base">
        <a:spcBef>
          <a:spcPct val="0"/>
        </a:spcBef>
        <a:spcAft>
          <a:spcPct val="0"/>
        </a:spcAft>
        <a:buSzPct val="100000"/>
        <a:defRPr sz="2100">
          <a:solidFill>
            <a:schemeClr val="tx1"/>
          </a:solidFill>
          <a:latin typeface="Arial Black"/>
          <a:ea typeface="SimSun" charset="-122"/>
        </a:defRPr>
      </a:lvl4pPr>
      <a:lvl5pPr algn="l" defTabSz="685800" rtl="0" fontAlgn="base">
        <a:spcBef>
          <a:spcPct val="0"/>
        </a:spcBef>
        <a:spcAft>
          <a:spcPct val="0"/>
        </a:spcAft>
        <a:buSzPct val="100000"/>
        <a:defRPr sz="2100">
          <a:solidFill>
            <a:schemeClr val="tx1"/>
          </a:solidFill>
          <a:latin typeface="Arial Black"/>
          <a:ea typeface="SimSun" charset="-122"/>
        </a:defRPr>
      </a:lvl5pPr>
      <a:lvl6pPr marL="457200" algn="l" defTabSz="685800" rtl="0" fontAlgn="base">
        <a:spcBef>
          <a:spcPct val="0"/>
        </a:spcBef>
        <a:spcAft>
          <a:spcPct val="0"/>
        </a:spcAft>
        <a:buSzPct val="100000"/>
        <a:defRPr sz="2100">
          <a:solidFill>
            <a:schemeClr val="tx1"/>
          </a:solidFill>
          <a:latin typeface="Arial Black"/>
          <a:ea typeface="SimSun" charset="-122"/>
        </a:defRPr>
      </a:lvl6pPr>
      <a:lvl7pPr marL="914400" algn="l" defTabSz="685800" rtl="0" fontAlgn="base">
        <a:spcBef>
          <a:spcPct val="0"/>
        </a:spcBef>
        <a:spcAft>
          <a:spcPct val="0"/>
        </a:spcAft>
        <a:buSzPct val="100000"/>
        <a:defRPr sz="2100">
          <a:solidFill>
            <a:schemeClr val="tx1"/>
          </a:solidFill>
          <a:latin typeface="Arial Black"/>
          <a:ea typeface="SimSun" charset="-122"/>
        </a:defRPr>
      </a:lvl7pPr>
      <a:lvl8pPr marL="1371600" algn="l" defTabSz="685800" rtl="0" fontAlgn="base">
        <a:spcBef>
          <a:spcPct val="0"/>
        </a:spcBef>
        <a:spcAft>
          <a:spcPct val="0"/>
        </a:spcAft>
        <a:buSzPct val="100000"/>
        <a:defRPr sz="2100">
          <a:solidFill>
            <a:schemeClr val="tx1"/>
          </a:solidFill>
          <a:latin typeface="Arial Black"/>
          <a:ea typeface="SimSun" charset="-122"/>
        </a:defRPr>
      </a:lvl8pPr>
      <a:lvl9pPr marL="1828800" algn="l" defTabSz="685800" rtl="0" fontAlgn="base">
        <a:spcBef>
          <a:spcPct val="0"/>
        </a:spcBef>
        <a:spcAft>
          <a:spcPct val="0"/>
        </a:spcAft>
        <a:buSzPct val="100000"/>
        <a:defRPr sz="2100">
          <a:solidFill>
            <a:schemeClr val="tx1"/>
          </a:solidFill>
          <a:latin typeface="Arial Black"/>
          <a:ea typeface="SimSun" charset="-122"/>
        </a:defRPr>
      </a:lvl9pPr>
    </p:titleStyle>
    <p:bodyStyle>
      <a:lvl1pPr marL="239713" indent="-239713" algn="l" defTabSz="685800" rtl="0" fontAlgn="ctr">
        <a:spcBef>
          <a:spcPts val="450"/>
        </a:spcBef>
        <a:spcAft>
          <a:spcPts val="300"/>
        </a:spcAft>
        <a:buClr>
          <a:srgbClr val="E85F31"/>
        </a:buClr>
        <a:buSzPct val="100000"/>
        <a:buFont typeface="Wingdings 2" pitchFamily="18" charset="2"/>
        <a:buChar char=""/>
        <a:defRPr sz="1300" b="1">
          <a:solidFill>
            <a:schemeClr val="tx1"/>
          </a:solidFill>
          <a:latin typeface="Arial" charset="0"/>
          <a:ea typeface="SimSun" charset="-122"/>
        </a:defRPr>
      </a:lvl1pPr>
      <a:lvl2pPr marL="479425" indent="-171450" algn="l" defTabSz="685800" rtl="0" fontAlgn="ctr">
        <a:spcBef>
          <a:spcPts val="300"/>
        </a:spcBef>
        <a:spcAft>
          <a:spcPts val="300"/>
        </a:spcAft>
        <a:buClr>
          <a:srgbClr val="E85F31"/>
        </a:buClr>
        <a:buSzPct val="100000"/>
        <a:buFont typeface="Arial" charset="0"/>
        <a:buChar char="•"/>
        <a:defRPr sz="1200">
          <a:solidFill>
            <a:schemeClr val="tx1"/>
          </a:solidFill>
          <a:latin typeface="Arial" charset="0"/>
          <a:ea typeface="SimSun" charset="-122"/>
        </a:defRPr>
      </a:lvl2pPr>
      <a:lvl3pPr marL="754063" indent="-171450" algn="l" defTabSz="685800" rtl="0" fontAlgn="ctr">
        <a:spcBef>
          <a:spcPts val="300"/>
        </a:spcBef>
        <a:spcAft>
          <a:spcPts val="300"/>
        </a:spcAft>
        <a:buClr>
          <a:srgbClr val="E85F31"/>
        </a:buClr>
        <a:buSzPct val="100000"/>
        <a:buFont typeface="Arial" charset="0"/>
        <a:buChar char="–"/>
        <a:defRPr sz="1000">
          <a:solidFill>
            <a:schemeClr val="tx1"/>
          </a:solidFill>
          <a:latin typeface="Arial" charset="0"/>
          <a:ea typeface="SimSun" charset="-122"/>
        </a:defRPr>
      </a:lvl3pPr>
      <a:lvl4pPr marL="993775" indent="-171450" algn="l" defTabSz="685800" rtl="0" fontAlgn="ctr">
        <a:spcBef>
          <a:spcPts val="300"/>
        </a:spcBef>
        <a:spcAft>
          <a:spcPts val="300"/>
        </a:spcAft>
        <a:buClr>
          <a:srgbClr val="E85F31"/>
        </a:buClr>
        <a:buSzPct val="100000"/>
        <a:buFont typeface="Arial" charset="0"/>
        <a:buChar char="•"/>
        <a:defRPr sz="900">
          <a:solidFill>
            <a:schemeClr val="tx1"/>
          </a:solidFill>
          <a:latin typeface="Arial" charset="0"/>
          <a:ea typeface="SimSun" charset="-122"/>
        </a:defRPr>
      </a:lvl4pPr>
      <a:lvl5pPr marL="1301750" indent="-204788" algn="l" defTabSz="685800" rtl="0" fontAlgn="base">
        <a:spcBef>
          <a:spcPts val="300"/>
        </a:spcBef>
        <a:spcAft>
          <a:spcPts val="300"/>
        </a:spcAft>
        <a:buClr>
          <a:srgbClr val="E85F31"/>
        </a:buClr>
        <a:buSzPct val="100000"/>
        <a:buFont typeface="Arial" charset="0"/>
        <a:buChar char="•"/>
        <a:defRPr sz="900">
          <a:solidFill>
            <a:schemeClr val="tx1"/>
          </a:solidFill>
          <a:latin typeface="Arial" charset="0"/>
          <a:ea typeface="SimSun" charset="-122"/>
        </a:defRPr>
      </a:lvl5pPr>
      <a:lvl6pPr marL="1758950" indent="-204788" algn="l" defTabSz="685800" rtl="0" fontAlgn="base">
        <a:spcBef>
          <a:spcPts val="300"/>
        </a:spcBef>
        <a:spcAft>
          <a:spcPts val="300"/>
        </a:spcAft>
        <a:buClr>
          <a:srgbClr val="E85F31"/>
        </a:buClr>
        <a:buSzPct val="100000"/>
        <a:buFont typeface="Arial" charset="0"/>
        <a:buChar char="•"/>
        <a:defRPr sz="900">
          <a:solidFill>
            <a:schemeClr val="tx1"/>
          </a:solidFill>
          <a:latin typeface="Arial" charset="0"/>
          <a:ea typeface="SimSun" charset="-122"/>
        </a:defRPr>
      </a:lvl6pPr>
      <a:lvl7pPr marL="2216150" indent="-204788" algn="l" defTabSz="685800" rtl="0" fontAlgn="base">
        <a:spcBef>
          <a:spcPts val="300"/>
        </a:spcBef>
        <a:spcAft>
          <a:spcPts val="300"/>
        </a:spcAft>
        <a:buClr>
          <a:srgbClr val="E85F31"/>
        </a:buClr>
        <a:buSzPct val="100000"/>
        <a:buFont typeface="Arial" charset="0"/>
        <a:buChar char="•"/>
        <a:defRPr sz="900">
          <a:solidFill>
            <a:schemeClr val="tx1"/>
          </a:solidFill>
          <a:latin typeface="Arial" charset="0"/>
          <a:ea typeface="SimSun" charset="-122"/>
        </a:defRPr>
      </a:lvl7pPr>
      <a:lvl8pPr marL="2673350" indent="-204788" algn="l" defTabSz="685800" rtl="0" fontAlgn="base">
        <a:spcBef>
          <a:spcPts val="300"/>
        </a:spcBef>
        <a:spcAft>
          <a:spcPts val="300"/>
        </a:spcAft>
        <a:buClr>
          <a:srgbClr val="E85F31"/>
        </a:buClr>
        <a:buSzPct val="100000"/>
        <a:buFont typeface="Arial" charset="0"/>
        <a:buChar char="•"/>
        <a:defRPr sz="900">
          <a:solidFill>
            <a:schemeClr val="tx1"/>
          </a:solidFill>
          <a:latin typeface="Arial" charset="0"/>
          <a:ea typeface="SimSun" charset="-122"/>
        </a:defRPr>
      </a:lvl8pPr>
      <a:lvl9pPr marL="3130550" indent="-204788" algn="l" defTabSz="685800" rtl="0" fontAlgn="base">
        <a:spcBef>
          <a:spcPts val="300"/>
        </a:spcBef>
        <a:spcAft>
          <a:spcPts val="300"/>
        </a:spcAft>
        <a:buClr>
          <a:srgbClr val="E85F31"/>
        </a:buClr>
        <a:buSzPct val="100000"/>
        <a:buFont typeface="Arial" charset="0"/>
        <a:buChar char="•"/>
        <a:defRPr sz="900">
          <a:solidFill>
            <a:schemeClr val="tx1"/>
          </a:solidFill>
          <a:latin typeface="Arial" charset="0"/>
          <a:ea typeface="SimSun" charset="-122"/>
        </a:defRPr>
      </a:lvl9pPr>
    </p:bodyStyle>
    <p:otherStyle/>
  </p:txStyles>
</p:sldMaster>
</file>

<file path=ppt/slideMasters/slideMaster15.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5491" name="Rectangle 9"/>
          <p:cNvSpPr>
            <a:spLocks noChangeArrowheads="1"/>
          </p:cNvSpPr>
          <p:nvPr/>
        </p:nvSpPr>
        <p:spPr bwMode="auto">
          <a:xfrm>
            <a:off x="0" y="850900"/>
            <a:ext cx="12192000" cy="138113"/>
          </a:xfrm>
          <a:prstGeom prst="rect">
            <a:avLst/>
          </a:prstGeom>
          <a:solidFill>
            <a:srgbClr val="0C2B3D"/>
          </a:solidFill>
          <a:ln>
            <a:noFill/>
          </a:ln>
          <a:effectLst/>
          <a:extLst>
            <a:ext uri="{91240B29-F687-4F45-9708-019B960494DF}">
              <a14:hiddenLine xmlns:a14="http://schemas.microsoft.com/office/drawing/2010/main" w="25400" cap="flat" algn="ctr">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algn="ctr"/>
            <a:endParaRPr lang="en-US" altLang="zh-CN">
              <a:solidFill>
                <a:srgbClr val="FFFFFF"/>
              </a:solidFill>
              <a:latin typeface="Arial" charset="0"/>
            </a:endParaRPr>
          </a:p>
        </p:txBody>
      </p:sp>
      <p:sp>
        <p:nvSpPr>
          <p:cNvPr id="15492" name="Rectangle 1"/>
          <p:cNvSpPr>
            <a:spLocks noChangeArrowheads="1"/>
          </p:cNvSpPr>
          <p:nvPr/>
        </p:nvSpPr>
        <p:spPr bwMode="auto">
          <a:xfrm>
            <a:off x="0" y="0"/>
            <a:ext cx="12192000" cy="914400"/>
          </a:xfrm>
          <a:prstGeom prst="rect">
            <a:avLst/>
          </a:prstGeom>
          <a:solidFill>
            <a:srgbClr val="113A53"/>
          </a:solidFill>
          <a:ln>
            <a:noFill/>
          </a:ln>
          <a:effectLst/>
          <a:extLst>
            <a:ext uri="{91240B29-F687-4F45-9708-019B960494DF}">
              <a14:hiddenLine xmlns:a14="http://schemas.microsoft.com/office/drawing/2010/main" w="25400" cap="flat" algn="ctr">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algn="ctr"/>
            <a:endParaRPr lang="en-US" altLang="zh-CN">
              <a:solidFill>
                <a:srgbClr val="FFFFFF"/>
              </a:solidFill>
              <a:latin typeface="Arial" charset="0"/>
            </a:endParaRPr>
          </a:p>
        </p:txBody>
      </p:sp>
      <p:grpSp>
        <p:nvGrpSpPr>
          <p:cNvPr id="15493" name="Group 5"/>
          <p:cNvGrpSpPr>
            <a:grpSpLocks/>
          </p:cNvGrpSpPr>
          <p:nvPr/>
        </p:nvGrpSpPr>
        <p:grpSpPr bwMode="auto">
          <a:xfrm>
            <a:off x="608013" y="5713413"/>
            <a:ext cx="4868862" cy="731837"/>
            <a:chOff x="608330" y="5713191"/>
            <a:chExt cx="4869180" cy="731520"/>
          </a:xfrm>
        </p:grpSpPr>
        <p:sp>
          <p:nvSpPr>
            <p:cNvPr id="15494" name="Oval 6"/>
            <p:cNvSpPr>
              <a:spLocks noChangeAspect="1" noChangeArrowheads="1"/>
            </p:cNvSpPr>
            <p:nvPr/>
          </p:nvSpPr>
          <p:spPr bwMode="auto">
            <a:xfrm>
              <a:off x="608330" y="5713192"/>
              <a:ext cx="731519" cy="731519"/>
            </a:xfrm>
            <a:prstGeom prst="ellipse">
              <a:avLst/>
            </a:prstGeom>
            <a:solidFill>
              <a:srgbClr val="015071"/>
            </a:solidFill>
            <a:ln w="12700" cap="flat" algn="ctr">
              <a:solidFill>
                <a:srgbClr val="FFFFFF"/>
              </a:solidFill>
              <a:prstDash val="solid"/>
              <a:round/>
              <a:headEnd type="none" w="med" len="med"/>
              <a:tailEnd type="none" w="med" len="med"/>
            </a:ln>
          </p:spPr>
          <p:txBody>
            <a:bodyPr anchor="ctr"/>
            <a:lstStyle/>
            <a:p>
              <a:pPr algn="ctr"/>
              <a:endParaRPr lang="en-US" altLang="zh-CN">
                <a:solidFill>
                  <a:srgbClr val="FFFFFF"/>
                </a:solidFill>
                <a:latin typeface="Arial" charset="0"/>
              </a:endParaRPr>
            </a:p>
          </p:txBody>
        </p:sp>
        <p:pic>
          <p:nvPicPr>
            <p:cNvPr id="15495" name="Picture 7" descr="TextDescription automatically generated"/>
            <p:cNvPicPr>
              <a:picLocks noChangeAspect="1" noChangeArrowheads="1"/>
            </p:cNvPicPr>
            <p:nvPr/>
          </p:nvPicPr>
          <p:blipFill>
            <a:blip r:embed="rId13">
              <a:extLst>
                <a:ext uri="{28A0092B-C50C-407E-A947-70E740481C1C}">
                  <a14:useLocalDpi xmlns:a14="http://schemas.microsoft.com/office/drawing/2010/main" val="0"/>
                </a:ext>
              </a:extLst>
            </a:blip>
            <a:srcRect l="8446" t="20741" r="-8447" b="25922"/>
            <a:stretch>
              <a:fillRect/>
            </a:stretch>
          </p:blipFill>
          <p:spPr bwMode="auto">
            <a:xfrm>
              <a:off x="608330" y="5713191"/>
              <a:ext cx="4869180" cy="73152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lgn="ctr">
                  <a:solidFill>
                    <a:srgbClr val="000000"/>
                  </a:solidFill>
                  <a:prstDash val="solid"/>
                  <a:miter lim="800000"/>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
        <p:nvSpPr>
          <p:cNvPr id="15496" name="Title Placeholder 1"/>
          <p:cNvSpPr>
            <a:spLocks noGrp="1" noChangeArrowheads="1"/>
          </p:cNvSpPr>
          <p:nvPr>
            <p:ph type="title"/>
          </p:nvPr>
        </p:nvSpPr>
        <p:spPr bwMode="auto">
          <a:xfrm>
            <a:off x="458788" y="0"/>
            <a:ext cx="11269662" cy="10064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lgn="ctr">
                <a:solidFill>
                  <a:srgbClr val="000000"/>
                </a:solidFill>
                <a:prstDash val="solid"/>
                <a:miter lim="800000"/>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zh-CN"/>
              <a:t>Click to edit Master title</a:t>
            </a:r>
          </a:p>
        </p:txBody>
      </p:sp>
      <p:sp>
        <p:nvSpPr>
          <p:cNvPr id="15497" name="Text Placeholder 2"/>
          <p:cNvSpPr>
            <a:spLocks noGrp="1" noChangeArrowheads="1"/>
          </p:cNvSpPr>
          <p:nvPr>
            <p:ph type="body" idx="1"/>
          </p:nvPr>
        </p:nvSpPr>
        <p:spPr bwMode="auto">
          <a:xfrm>
            <a:off x="463550" y="1279525"/>
            <a:ext cx="11264900" cy="49387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lgn="ctr">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zh-CN"/>
              <a:t>First level</a:t>
            </a:r>
          </a:p>
          <a:p>
            <a:pPr lvl="1"/>
            <a:r>
              <a:rPr lang="en-US" altLang="zh-CN"/>
              <a:t>Second level</a:t>
            </a:r>
          </a:p>
          <a:p>
            <a:pPr lvl="2"/>
            <a:r>
              <a:rPr lang="en-US" altLang="zh-CN"/>
              <a:t>Third level</a:t>
            </a:r>
          </a:p>
          <a:p>
            <a:pPr lvl="3"/>
            <a:r>
              <a:rPr lang="en-US" altLang="zh-CN"/>
              <a:t>Fourth level</a:t>
            </a:r>
          </a:p>
          <a:p>
            <a:pPr lvl="4"/>
            <a:r>
              <a:rPr lang="en-US" altLang="zh-CN"/>
              <a:t>Fifth level</a:t>
            </a:r>
          </a:p>
          <a:p>
            <a:pPr lvl="0"/>
            <a:endParaRPr lang="en-US" altLang="zh-CN"/>
          </a:p>
          <a:p>
            <a:pPr lvl="4"/>
            <a:endParaRPr lang="en-US" altLang="zh-CN"/>
          </a:p>
          <a:p>
            <a:pPr lvl="0"/>
            <a:endParaRPr lang="en-US" altLang="zh-CN"/>
          </a:p>
          <a:p>
            <a:pPr lvl="0"/>
            <a:endParaRPr lang="en-US" altLang="zh-CN"/>
          </a:p>
          <a:p>
            <a:pPr lvl="0"/>
            <a:endParaRPr lang="en-US" altLang="zh-CN"/>
          </a:p>
        </p:txBody>
      </p:sp>
      <p:sp>
        <p:nvSpPr>
          <p:cNvPr id="15498" name="Footer Placeholder 1"/>
          <p:cNvSpPr>
            <a:spLocks noGrp="1" noChangeArrowheads="1"/>
          </p:cNvSpPr>
          <p:nvPr>
            <p:ph type="ftr" sz="quarter" idx="2"/>
          </p:nvPr>
        </p:nvSpPr>
        <p:spPr bwMode="auto">
          <a:xfrm>
            <a:off x="622300" y="5140325"/>
            <a:ext cx="5384800" cy="3016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lgn="ctr">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defTabSz="685800">
              <a:defRPr sz="900" b="1">
                <a:solidFill>
                  <a:srgbClr val="E85F31"/>
                </a:solidFill>
                <a:latin typeface="Arial" charset="0"/>
              </a:defRPr>
            </a:lvl1pPr>
          </a:lstStyle>
          <a:p>
            <a:r>
              <a:rPr lang="en-US" altLang="zh-CN"/>
              <a:t>Footer</a:t>
            </a:r>
          </a:p>
        </p:txBody>
      </p:sp>
    </p:spTree>
  </p:cSld>
  <p:clrMap bg1="lt1" tx1="dk1" bg2="lt2" tx2="dk2" accent1="accent1" accent2="accent2" accent3="accent3" accent4="accent4" accent5="accent5" accent6="accent6" hlink="hlink" folHlink="folHlink"/>
  <p:sldLayoutIdLst>
    <p:sldLayoutId id="2147483980" r:id="rId1"/>
    <p:sldLayoutId id="2147483981" r:id="rId2"/>
    <p:sldLayoutId id="2147483982" r:id="rId3"/>
    <p:sldLayoutId id="2147483983" r:id="rId4"/>
    <p:sldLayoutId id="2147483984" r:id="rId5"/>
    <p:sldLayoutId id="2147483985" r:id="rId6"/>
    <p:sldLayoutId id="2147483986" r:id="rId7"/>
    <p:sldLayoutId id="2147483987" r:id="rId8"/>
    <p:sldLayoutId id="2147483988" r:id="rId9"/>
    <p:sldLayoutId id="2147483989" r:id="rId10"/>
    <p:sldLayoutId id="2147483990" r:id="rId11"/>
  </p:sldLayoutIdLst>
  <p:txStyles>
    <p:titleStyle>
      <a:lvl1pPr algn="l" defTabSz="685800" rtl="0" fontAlgn="base">
        <a:spcBef>
          <a:spcPct val="0"/>
        </a:spcBef>
        <a:spcAft>
          <a:spcPct val="0"/>
        </a:spcAft>
        <a:buSzPct val="100000"/>
        <a:defRPr sz="2100">
          <a:solidFill>
            <a:schemeClr val="tx1"/>
          </a:solidFill>
          <a:latin typeface="Arial Black"/>
          <a:ea typeface="SimSun" charset="-122"/>
        </a:defRPr>
      </a:lvl1pPr>
      <a:lvl2pPr algn="l" defTabSz="685800" rtl="0" fontAlgn="base">
        <a:spcBef>
          <a:spcPct val="0"/>
        </a:spcBef>
        <a:spcAft>
          <a:spcPct val="0"/>
        </a:spcAft>
        <a:buSzPct val="100000"/>
        <a:defRPr sz="2100">
          <a:solidFill>
            <a:schemeClr val="tx1"/>
          </a:solidFill>
          <a:latin typeface="Arial Black"/>
          <a:ea typeface="SimSun" charset="-122"/>
        </a:defRPr>
      </a:lvl2pPr>
      <a:lvl3pPr algn="l" defTabSz="685800" rtl="0" fontAlgn="base">
        <a:spcBef>
          <a:spcPct val="0"/>
        </a:spcBef>
        <a:spcAft>
          <a:spcPct val="0"/>
        </a:spcAft>
        <a:buSzPct val="100000"/>
        <a:defRPr sz="2100">
          <a:solidFill>
            <a:schemeClr val="tx1"/>
          </a:solidFill>
          <a:latin typeface="Arial Black"/>
          <a:ea typeface="SimSun" charset="-122"/>
        </a:defRPr>
      </a:lvl3pPr>
      <a:lvl4pPr algn="l" defTabSz="685800" rtl="0" fontAlgn="base">
        <a:spcBef>
          <a:spcPct val="0"/>
        </a:spcBef>
        <a:spcAft>
          <a:spcPct val="0"/>
        </a:spcAft>
        <a:buSzPct val="100000"/>
        <a:defRPr sz="2100">
          <a:solidFill>
            <a:schemeClr val="tx1"/>
          </a:solidFill>
          <a:latin typeface="Arial Black"/>
          <a:ea typeface="SimSun" charset="-122"/>
        </a:defRPr>
      </a:lvl4pPr>
      <a:lvl5pPr algn="l" defTabSz="685800" rtl="0" fontAlgn="base">
        <a:spcBef>
          <a:spcPct val="0"/>
        </a:spcBef>
        <a:spcAft>
          <a:spcPct val="0"/>
        </a:spcAft>
        <a:buSzPct val="100000"/>
        <a:defRPr sz="2100">
          <a:solidFill>
            <a:schemeClr val="tx1"/>
          </a:solidFill>
          <a:latin typeface="Arial Black"/>
          <a:ea typeface="SimSun" charset="-122"/>
        </a:defRPr>
      </a:lvl5pPr>
      <a:lvl6pPr marL="457200" algn="l" defTabSz="685800" rtl="0" fontAlgn="base">
        <a:spcBef>
          <a:spcPct val="0"/>
        </a:spcBef>
        <a:spcAft>
          <a:spcPct val="0"/>
        </a:spcAft>
        <a:buSzPct val="100000"/>
        <a:defRPr sz="2100">
          <a:solidFill>
            <a:schemeClr val="tx1"/>
          </a:solidFill>
          <a:latin typeface="Arial Black"/>
          <a:ea typeface="SimSun" charset="-122"/>
        </a:defRPr>
      </a:lvl6pPr>
      <a:lvl7pPr marL="914400" algn="l" defTabSz="685800" rtl="0" fontAlgn="base">
        <a:spcBef>
          <a:spcPct val="0"/>
        </a:spcBef>
        <a:spcAft>
          <a:spcPct val="0"/>
        </a:spcAft>
        <a:buSzPct val="100000"/>
        <a:defRPr sz="2100">
          <a:solidFill>
            <a:schemeClr val="tx1"/>
          </a:solidFill>
          <a:latin typeface="Arial Black"/>
          <a:ea typeface="SimSun" charset="-122"/>
        </a:defRPr>
      </a:lvl7pPr>
      <a:lvl8pPr marL="1371600" algn="l" defTabSz="685800" rtl="0" fontAlgn="base">
        <a:spcBef>
          <a:spcPct val="0"/>
        </a:spcBef>
        <a:spcAft>
          <a:spcPct val="0"/>
        </a:spcAft>
        <a:buSzPct val="100000"/>
        <a:defRPr sz="2100">
          <a:solidFill>
            <a:schemeClr val="tx1"/>
          </a:solidFill>
          <a:latin typeface="Arial Black"/>
          <a:ea typeface="SimSun" charset="-122"/>
        </a:defRPr>
      </a:lvl8pPr>
      <a:lvl9pPr marL="1828800" algn="l" defTabSz="685800" rtl="0" fontAlgn="base">
        <a:spcBef>
          <a:spcPct val="0"/>
        </a:spcBef>
        <a:spcAft>
          <a:spcPct val="0"/>
        </a:spcAft>
        <a:buSzPct val="100000"/>
        <a:defRPr sz="2100">
          <a:solidFill>
            <a:schemeClr val="tx1"/>
          </a:solidFill>
          <a:latin typeface="Arial Black"/>
          <a:ea typeface="SimSun" charset="-122"/>
        </a:defRPr>
      </a:lvl9pPr>
    </p:titleStyle>
    <p:bodyStyle>
      <a:lvl1pPr marL="239713" indent="-239713" algn="l" defTabSz="685800" rtl="0" fontAlgn="ctr">
        <a:spcBef>
          <a:spcPts val="450"/>
        </a:spcBef>
        <a:spcAft>
          <a:spcPts val="300"/>
        </a:spcAft>
        <a:buClr>
          <a:srgbClr val="E85F31"/>
        </a:buClr>
        <a:buSzPct val="100000"/>
        <a:buFont typeface="Wingdings 2" pitchFamily="18" charset="2"/>
        <a:buChar char=""/>
        <a:defRPr sz="1300" b="1">
          <a:solidFill>
            <a:schemeClr val="tx1"/>
          </a:solidFill>
          <a:latin typeface="Arial" charset="0"/>
          <a:ea typeface="SimSun" charset="-122"/>
        </a:defRPr>
      </a:lvl1pPr>
      <a:lvl2pPr marL="479425" indent="-171450" algn="l" defTabSz="685800" rtl="0" fontAlgn="ctr">
        <a:spcBef>
          <a:spcPts val="300"/>
        </a:spcBef>
        <a:spcAft>
          <a:spcPts val="300"/>
        </a:spcAft>
        <a:buClr>
          <a:srgbClr val="E85F31"/>
        </a:buClr>
        <a:buSzPct val="100000"/>
        <a:buFont typeface="Arial" charset="0"/>
        <a:buChar char="•"/>
        <a:defRPr sz="1200">
          <a:solidFill>
            <a:schemeClr val="tx1"/>
          </a:solidFill>
          <a:latin typeface="Arial" charset="0"/>
          <a:ea typeface="SimSun" charset="-122"/>
        </a:defRPr>
      </a:lvl2pPr>
      <a:lvl3pPr marL="754063" indent="-171450" algn="l" defTabSz="685800" rtl="0" fontAlgn="ctr">
        <a:spcBef>
          <a:spcPts val="300"/>
        </a:spcBef>
        <a:spcAft>
          <a:spcPts val="300"/>
        </a:spcAft>
        <a:buClr>
          <a:srgbClr val="E85F31"/>
        </a:buClr>
        <a:buSzPct val="100000"/>
        <a:buFont typeface="Arial" charset="0"/>
        <a:buChar char="–"/>
        <a:defRPr sz="1000">
          <a:solidFill>
            <a:schemeClr val="tx1"/>
          </a:solidFill>
          <a:latin typeface="Arial" charset="0"/>
          <a:ea typeface="SimSun" charset="-122"/>
        </a:defRPr>
      </a:lvl3pPr>
      <a:lvl4pPr marL="993775" indent="-171450" algn="l" defTabSz="685800" rtl="0" fontAlgn="ctr">
        <a:spcBef>
          <a:spcPts val="300"/>
        </a:spcBef>
        <a:spcAft>
          <a:spcPts val="300"/>
        </a:spcAft>
        <a:buClr>
          <a:srgbClr val="E85F31"/>
        </a:buClr>
        <a:buSzPct val="100000"/>
        <a:buFont typeface="Arial" charset="0"/>
        <a:buChar char="•"/>
        <a:defRPr sz="900">
          <a:solidFill>
            <a:schemeClr val="tx1"/>
          </a:solidFill>
          <a:latin typeface="Arial" charset="0"/>
          <a:ea typeface="SimSun" charset="-122"/>
        </a:defRPr>
      </a:lvl4pPr>
      <a:lvl5pPr marL="1301750" indent="-204788" algn="l" defTabSz="685800" rtl="0" fontAlgn="base">
        <a:spcBef>
          <a:spcPts val="300"/>
        </a:spcBef>
        <a:spcAft>
          <a:spcPts val="300"/>
        </a:spcAft>
        <a:buClr>
          <a:srgbClr val="E85F31"/>
        </a:buClr>
        <a:buSzPct val="100000"/>
        <a:buFont typeface="Arial" charset="0"/>
        <a:buChar char="•"/>
        <a:defRPr sz="900">
          <a:solidFill>
            <a:schemeClr val="tx1"/>
          </a:solidFill>
          <a:latin typeface="Arial" charset="0"/>
          <a:ea typeface="SimSun" charset="-122"/>
        </a:defRPr>
      </a:lvl5pPr>
      <a:lvl6pPr marL="1758950" indent="-204788" algn="l" defTabSz="685800" rtl="0" fontAlgn="base">
        <a:spcBef>
          <a:spcPts val="300"/>
        </a:spcBef>
        <a:spcAft>
          <a:spcPts val="300"/>
        </a:spcAft>
        <a:buClr>
          <a:srgbClr val="E85F31"/>
        </a:buClr>
        <a:buSzPct val="100000"/>
        <a:buFont typeface="Arial" charset="0"/>
        <a:buChar char="•"/>
        <a:defRPr sz="900">
          <a:solidFill>
            <a:schemeClr val="tx1"/>
          </a:solidFill>
          <a:latin typeface="Arial" charset="0"/>
          <a:ea typeface="SimSun" charset="-122"/>
        </a:defRPr>
      </a:lvl6pPr>
      <a:lvl7pPr marL="2216150" indent="-204788" algn="l" defTabSz="685800" rtl="0" fontAlgn="base">
        <a:spcBef>
          <a:spcPts val="300"/>
        </a:spcBef>
        <a:spcAft>
          <a:spcPts val="300"/>
        </a:spcAft>
        <a:buClr>
          <a:srgbClr val="E85F31"/>
        </a:buClr>
        <a:buSzPct val="100000"/>
        <a:buFont typeface="Arial" charset="0"/>
        <a:buChar char="•"/>
        <a:defRPr sz="900">
          <a:solidFill>
            <a:schemeClr val="tx1"/>
          </a:solidFill>
          <a:latin typeface="Arial" charset="0"/>
          <a:ea typeface="SimSun" charset="-122"/>
        </a:defRPr>
      </a:lvl7pPr>
      <a:lvl8pPr marL="2673350" indent="-204788" algn="l" defTabSz="685800" rtl="0" fontAlgn="base">
        <a:spcBef>
          <a:spcPts val="300"/>
        </a:spcBef>
        <a:spcAft>
          <a:spcPts val="300"/>
        </a:spcAft>
        <a:buClr>
          <a:srgbClr val="E85F31"/>
        </a:buClr>
        <a:buSzPct val="100000"/>
        <a:buFont typeface="Arial" charset="0"/>
        <a:buChar char="•"/>
        <a:defRPr sz="900">
          <a:solidFill>
            <a:schemeClr val="tx1"/>
          </a:solidFill>
          <a:latin typeface="Arial" charset="0"/>
          <a:ea typeface="SimSun" charset="-122"/>
        </a:defRPr>
      </a:lvl8pPr>
      <a:lvl9pPr marL="3130550" indent="-204788" algn="l" defTabSz="685800" rtl="0" fontAlgn="base">
        <a:spcBef>
          <a:spcPts val="300"/>
        </a:spcBef>
        <a:spcAft>
          <a:spcPts val="300"/>
        </a:spcAft>
        <a:buClr>
          <a:srgbClr val="E85F31"/>
        </a:buClr>
        <a:buSzPct val="100000"/>
        <a:buFont typeface="Arial" charset="0"/>
        <a:buChar char="•"/>
        <a:defRPr sz="900">
          <a:solidFill>
            <a:schemeClr val="tx1"/>
          </a:solidFill>
          <a:latin typeface="Arial" charset="0"/>
          <a:ea typeface="SimSun" charset="-122"/>
        </a:defRPr>
      </a:lvl9pPr>
    </p:bodyStyle>
    <p:otherStyle/>
  </p:txStyles>
</p:sldMaster>
</file>

<file path=ppt/slideMasters/slideMaster16.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525" name="Rectangle 15"/>
          <p:cNvSpPr>
            <a:spLocks noChangeArrowheads="1"/>
          </p:cNvSpPr>
          <p:nvPr/>
        </p:nvSpPr>
        <p:spPr bwMode="auto">
          <a:xfrm>
            <a:off x="0" y="6242050"/>
            <a:ext cx="12192000" cy="136525"/>
          </a:xfrm>
          <a:prstGeom prst="rect">
            <a:avLst/>
          </a:prstGeom>
          <a:solidFill>
            <a:srgbClr val="0C2B3D"/>
          </a:solidFill>
          <a:ln>
            <a:noFill/>
          </a:ln>
          <a:effectLst/>
          <a:extLst>
            <a:ext uri="{91240B29-F687-4F45-9708-019B960494DF}">
              <a14:hiddenLine xmlns:a14="http://schemas.microsoft.com/office/drawing/2010/main" w="25400" cap="flat" algn="ctr">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algn="ctr"/>
            <a:endParaRPr lang="en-US" altLang="zh-CN">
              <a:solidFill>
                <a:srgbClr val="FFFFFF"/>
              </a:solidFill>
              <a:latin typeface="Arial" charset="0"/>
            </a:endParaRPr>
          </a:p>
        </p:txBody>
      </p:sp>
      <p:sp>
        <p:nvSpPr>
          <p:cNvPr id="16526" name="Rectangle 16"/>
          <p:cNvSpPr>
            <a:spLocks noChangeArrowheads="1"/>
          </p:cNvSpPr>
          <p:nvPr/>
        </p:nvSpPr>
        <p:spPr bwMode="auto">
          <a:xfrm>
            <a:off x="0" y="6313488"/>
            <a:ext cx="12192000" cy="549275"/>
          </a:xfrm>
          <a:prstGeom prst="rect">
            <a:avLst/>
          </a:prstGeom>
          <a:solidFill>
            <a:srgbClr val="113A53"/>
          </a:solidFill>
          <a:ln>
            <a:noFill/>
          </a:ln>
          <a:effectLst/>
          <a:extLst>
            <a:ext uri="{91240B29-F687-4F45-9708-019B960494DF}">
              <a14:hiddenLine xmlns:a14="http://schemas.microsoft.com/office/drawing/2010/main" w="25400" cap="flat" algn="ctr">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algn="ctr"/>
            <a:endParaRPr lang="en-US" altLang="zh-CN">
              <a:solidFill>
                <a:srgbClr val="FFFFFF"/>
              </a:solidFill>
              <a:latin typeface="Arial" charset="0"/>
            </a:endParaRPr>
          </a:p>
        </p:txBody>
      </p:sp>
      <p:grpSp>
        <p:nvGrpSpPr>
          <p:cNvPr id="16527" name="Group 6"/>
          <p:cNvGrpSpPr>
            <a:grpSpLocks/>
          </p:cNvGrpSpPr>
          <p:nvPr/>
        </p:nvGrpSpPr>
        <p:grpSpPr bwMode="auto">
          <a:xfrm>
            <a:off x="608013" y="5713413"/>
            <a:ext cx="4868862" cy="731837"/>
            <a:chOff x="608330" y="5713191"/>
            <a:chExt cx="4869180" cy="731520"/>
          </a:xfrm>
        </p:grpSpPr>
        <p:sp>
          <p:nvSpPr>
            <p:cNvPr id="16528" name="Oval 12"/>
            <p:cNvSpPr>
              <a:spLocks noChangeAspect="1" noChangeArrowheads="1"/>
            </p:cNvSpPr>
            <p:nvPr/>
          </p:nvSpPr>
          <p:spPr bwMode="auto">
            <a:xfrm>
              <a:off x="608330" y="5713192"/>
              <a:ext cx="731519" cy="731519"/>
            </a:xfrm>
            <a:prstGeom prst="ellipse">
              <a:avLst/>
            </a:prstGeom>
            <a:solidFill>
              <a:srgbClr val="015071"/>
            </a:solidFill>
            <a:ln w="12700" cap="flat" algn="ctr">
              <a:solidFill>
                <a:srgbClr val="FFFFFF"/>
              </a:solidFill>
              <a:prstDash val="solid"/>
              <a:round/>
              <a:headEnd type="none" w="med" len="med"/>
              <a:tailEnd type="none" w="med" len="med"/>
            </a:ln>
          </p:spPr>
          <p:txBody>
            <a:bodyPr anchor="ctr"/>
            <a:lstStyle/>
            <a:p>
              <a:pPr algn="ctr"/>
              <a:endParaRPr lang="en-US" altLang="zh-CN">
                <a:solidFill>
                  <a:srgbClr val="FFFFFF"/>
                </a:solidFill>
                <a:latin typeface="Arial" charset="0"/>
              </a:endParaRPr>
            </a:p>
          </p:txBody>
        </p:sp>
        <p:pic>
          <p:nvPicPr>
            <p:cNvPr id="16529" name="Picture 22" descr="TextDescription automatically generated"/>
            <p:cNvPicPr>
              <a:picLocks noChangeAspect="1" noChangeArrowheads="1"/>
            </p:cNvPicPr>
            <p:nvPr/>
          </p:nvPicPr>
          <p:blipFill>
            <a:blip r:embed="rId13">
              <a:extLst>
                <a:ext uri="{28A0092B-C50C-407E-A947-70E740481C1C}">
                  <a14:useLocalDpi xmlns:a14="http://schemas.microsoft.com/office/drawing/2010/main" val="0"/>
                </a:ext>
              </a:extLst>
            </a:blip>
            <a:srcRect l="8446" t="20741" r="-8447" b="25922"/>
            <a:stretch>
              <a:fillRect/>
            </a:stretch>
          </p:blipFill>
          <p:spPr bwMode="auto">
            <a:xfrm>
              <a:off x="608330" y="5713191"/>
              <a:ext cx="4869180" cy="73152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lgn="ctr">
                  <a:solidFill>
                    <a:srgbClr val="000000"/>
                  </a:solidFill>
                  <a:prstDash val="solid"/>
                  <a:miter lim="800000"/>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
        <p:nvSpPr>
          <p:cNvPr id="16530" name="Title Placeholder 1"/>
          <p:cNvSpPr>
            <a:spLocks noGrp="1" noChangeArrowheads="1"/>
          </p:cNvSpPr>
          <p:nvPr>
            <p:ph type="title"/>
          </p:nvPr>
        </p:nvSpPr>
        <p:spPr bwMode="auto">
          <a:xfrm>
            <a:off x="458788" y="0"/>
            <a:ext cx="11269662" cy="10064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lgn="ctr">
                <a:solidFill>
                  <a:srgbClr val="000000"/>
                </a:solidFill>
                <a:prstDash val="solid"/>
                <a:miter lim="800000"/>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zh-CN"/>
              <a:t>Click to edit Master title</a:t>
            </a:r>
          </a:p>
        </p:txBody>
      </p:sp>
      <p:sp>
        <p:nvSpPr>
          <p:cNvPr id="16531" name="Text Placeholder 2"/>
          <p:cNvSpPr>
            <a:spLocks noGrp="1" noChangeArrowheads="1"/>
          </p:cNvSpPr>
          <p:nvPr>
            <p:ph type="body" idx="1"/>
          </p:nvPr>
        </p:nvSpPr>
        <p:spPr bwMode="auto">
          <a:xfrm>
            <a:off x="463550" y="1279525"/>
            <a:ext cx="11264900" cy="49387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lgn="ctr">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zh-CN"/>
              <a:t>First level</a:t>
            </a:r>
          </a:p>
          <a:p>
            <a:pPr lvl="1"/>
            <a:r>
              <a:rPr lang="en-US" altLang="zh-CN"/>
              <a:t>Second level</a:t>
            </a:r>
          </a:p>
          <a:p>
            <a:pPr lvl="2"/>
            <a:r>
              <a:rPr lang="en-US" altLang="zh-CN"/>
              <a:t>Third level</a:t>
            </a:r>
          </a:p>
          <a:p>
            <a:pPr lvl="3"/>
            <a:r>
              <a:rPr lang="en-US" altLang="zh-CN"/>
              <a:t>Fourth level</a:t>
            </a:r>
          </a:p>
          <a:p>
            <a:pPr lvl="4"/>
            <a:r>
              <a:rPr lang="en-US" altLang="zh-CN"/>
              <a:t>Fifth level</a:t>
            </a:r>
          </a:p>
          <a:p>
            <a:pPr lvl="0"/>
            <a:endParaRPr lang="en-US" altLang="zh-CN"/>
          </a:p>
          <a:p>
            <a:pPr lvl="4"/>
            <a:endParaRPr lang="en-US" altLang="zh-CN"/>
          </a:p>
          <a:p>
            <a:pPr lvl="0"/>
            <a:endParaRPr lang="en-US" altLang="zh-CN"/>
          </a:p>
          <a:p>
            <a:pPr lvl="0"/>
            <a:endParaRPr lang="en-US" altLang="zh-CN"/>
          </a:p>
          <a:p>
            <a:pPr lvl="0"/>
            <a:endParaRPr lang="en-US" altLang="zh-CN"/>
          </a:p>
        </p:txBody>
      </p:sp>
      <p:sp>
        <p:nvSpPr>
          <p:cNvPr id="16532" name="Footer Placeholder 1"/>
          <p:cNvSpPr>
            <a:spLocks noGrp="1" noChangeArrowheads="1"/>
          </p:cNvSpPr>
          <p:nvPr>
            <p:ph type="ftr" sz="quarter" idx="2"/>
          </p:nvPr>
        </p:nvSpPr>
        <p:spPr bwMode="auto">
          <a:xfrm>
            <a:off x="622300" y="5140325"/>
            <a:ext cx="5384800" cy="3016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lgn="ctr">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defTabSz="685800">
              <a:defRPr sz="900" b="1">
                <a:solidFill>
                  <a:srgbClr val="E85F31"/>
                </a:solidFill>
                <a:latin typeface="Arial" charset="0"/>
              </a:defRPr>
            </a:lvl1pPr>
          </a:lstStyle>
          <a:p>
            <a:r>
              <a:rPr lang="en-US" altLang="zh-CN"/>
              <a:t>Footer</a:t>
            </a:r>
          </a:p>
        </p:txBody>
      </p:sp>
    </p:spTree>
  </p:cSld>
  <p:clrMap bg1="lt1" tx1="dk1" bg2="lt2" tx2="dk2" accent1="accent1" accent2="accent2" accent3="accent3" accent4="accent4" accent5="accent5" accent6="accent6" hlink="hlink" folHlink="folHlink"/>
  <p:sldLayoutIdLst>
    <p:sldLayoutId id="2147483991" r:id="rId1"/>
    <p:sldLayoutId id="2147483992" r:id="rId2"/>
    <p:sldLayoutId id="2147483993" r:id="rId3"/>
    <p:sldLayoutId id="2147483994" r:id="rId4"/>
    <p:sldLayoutId id="2147483995" r:id="rId5"/>
    <p:sldLayoutId id="2147483996" r:id="rId6"/>
    <p:sldLayoutId id="2147483997" r:id="rId7"/>
    <p:sldLayoutId id="2147483998" r:id="rId8"/>
    <p:sldLayoutId id="2147483999" r:id="rId9"/>
    <p:sldLayoutId id="2147484000" r:id="rId10"/>
    <p:sldLayoutId id="2147484001" r:id="rId11"/>
  </p:sldLayoutIdLst>
  <p:txStyles>
    <p:titleStyle>
      <a:lvl1pPr algn="l" defTabSz="685800" rtl="0" fontAlgn="base">
        <a:spcBef>
          <a:spcPct val="0"/>
        </a:spcBef>
        <a:spcAft>
          <a:spcPct val="0"/>
        </a:spcAft>
        <a:buSzPct val="100000"/>
        <a:defRPr sz="2100">
          <a:solidFill>
            <a:schemeClr val="tx1"/>
          </a:solidFill>
          <a:latin typeface="Arial Black"/>
          <a:ea typeface="SimSun" charset="-122"/>
        </a:defRPr>
      </a:lvl1pPr>
      <a:lvl2pPr algn="l" defTabSz="685800" rtl="0" fontAlgn="base">
        <a:spcBef>
          <a:spcPct val="0"/>
        </a:spcBef>
        <a:spcAft>
          <a:spcPct val="0"/>
        </a:spcAft>
        <a:buSzPct val="100000"/>
        <a:defRPr sz="2100">
          <a:solidFill>
            <a:schemeClr val="tx1"/>
          </a:solidFill>
          <a:latin typeface="Arial Black"/>
          <a:ea typeface="SimSun" charset="-122"/>
        </a:defRPr>
      </a:lvl2pPr>
      <a:lvl3pPr algn="l" defTabSz="685800" rtl="0" fontAlgn="base">
        <a:spcBef>
          <a:spcPct val="0"/>
        </a:spcBef>
        <a:spcAft>
          <a:spcPct val="0"/>
        </a:spcAft>
        <a:buSzPct val="100000"/>
        <a:defRPr sz="2100">
          <a:solidFill>
            <a:schemeClr val="tx1"/>
          </a:solidFill>
          <a:latin typeface="Arial Black"/>
          <a:ea typeface="SimSun" charset="-122"/>
        </a:defRPr>
      </a:lvl3pPr>
      <a:lvl4pPr algn="l" defTabSz="685800" rtl="0" fontAlgn="base">
        <a:spcBef>
          <a:spcPct val="0"/>
        </a:spcBef>
        <a:spcAft>
          <a:spcPct val="0"/>
        </a:spcAft>
        <a:buSzPct val="100000"/>
        <a:defRPr sz="2100">
          <a:solidFill>
            <a:schemeClr val="tx1"/>
          </a:solidFill>
          <a:latin typeface="Arial Black"/>
          <a:ea typeface="SimSun" charset="-122"/>
        </a:defRPr>
      </a:lvl4pPr>
      <a:lvl5pPr algn="l" defTabSz="685800" rtl="0" fontAlgn="base">
        <a:spcBef>
          <a:spcPct val="0"/>
        </a:spcBef>
        <a:spcAft>
          <a:spcPct val="0"/>
        </a:spcAft>
        <a:buSzPct val="100000"/>
        <a:defRPr sz="2100">
          <a:solidFill>
            <a:schemeClr val="tx1"/>
          </a:solidFill>
          <a:latin typeface="Arial Black"/>
          <a:ea typeface="SimSun" charset="-122"/>
        </a:defRPr>
      </a:lvl5pPr>
      <a:lvl6pPr marL="457200" algn="l" defTabSz="685800" rtl="0" fontAlgn="base">
        <a:spcBef>
          <a:spcPct val="0"/>
        </a:spcBef>
        <a:spcAft>
          <a:spcPct val="0"/>
        </a:spcAft>
        <a:buSzPct val="100000"/>
        <a:defRPr sz="2100">
          <a:solidFill>
            <a:schemeClr val="tx1"/>
          </a:solidFill>
          <a:latin typeface="Arial Black"/>
          <a:ea typeface="SimSun" charset="-122"/>
        </a:defRPr>
      </a:lvl6pPr>
      <a:lvl7pPr marL="914400" algn="l" defTabSz="685800" rtl="0" fontAlgn="base">
        <a:spcBef>
          <a:spcPct val="0"/>
        </a:spcBef>
        <a:spcAft>
          <a:spcPct val="0"/>
        </a:spcAft>
        <a:buSzPct val="100000"/>
        <a:defRPr sz="2100">
          <a:solidFill>
            <a:schemeClr val="tx1"/>
          </a:solidFill>
          <a:latin typeface="Arial Black"/>
          <a:ea typeface="SimSun" charset="-122"/>
        </a:defRPr>
      </a:lvl7pPr>
      <a:lvl8pPr marL="1371600" algn="l" defTabSz="685800" rtl="0" fontAlgn="base">
        <a:spcBef>
          <a:spcPct val="0"/>
        </a:spcBef>
        <a:spcAft>
          <a:spcPct val="0"/>
        </a:spcAft>
        <a:buSzPct val="100000"/>
        <a:defRPr sz="2100">
          <a:solidFill>
            <a:schemeClr val="tx1"/>
          </a:solidFill>
          <a:latin typeface="Arial Black"/>
          <a:ea typeface="SimSun" charset="-122"/>
        </a:defRPr>
      </a:lvl8pPr>
      <a:lvl9pPr marL="1828800" algn="l" defTabSz="685800" rtl="0" fontAlgn="base">
        <a:spcBef>
          <a:spcPct val="0"/>
        </a:spcBef>
        <a:spcAft>
          <a:spcPct val="0"/>
        </a:spcAft>
        <a:buSzPct val="100000"/>
        <a:defRPr sz="2100">
          <a:solidFill>
            <a:schemeClr val="tx1"/>
          </a:solidFill>
          <a:latin typeface="Arial Black"/>
          <a:ea typeface="SimSun" charset="-122"/>
        </a:defRPr>
      </a:lvl9pPr>
    </p:titleStyle>
    <p:bodyStyle>
      <a:lvl1pPr marL="239713" indent="-239713" algn="l" defTabSz="685800" rtl="0" fontAlgn="ctr">
        <a:spcBef>
          <a:spcPts val="450"/>
        </a:spcBef>
        <a:spcAft>
          <a:spcPts val="300"/>
        </a:spcAft>
        <a:buClr>
          <a:srgbClr val="E85F31"/>
        </a:buClr>
        <a:buSzPct val="100000"/>
        <a:buFont typeface="Wingdings 2" pitchFamily="18" charset="2"/>
        <a:buChar char=""/>
        <a:defRPr sz="1300" b="1">
          <a:solidFill>
            <a:schemeClr val="tx1"/>
          </a:solidFill>
          <a:latin typeface="Arial" charset="0"/>
          <a:ea typeface="SimSun" charset="-122"/>
        </a:defRPr>
      </a:lvl1pPr>
      <a:lvl2pPr marL="479425" indent="-171450" algn="l" defTabSz="685800" rtl="0" fontAlgn="ctr">
        <a:spcBef>
          <a:spcPts val="300"/>
        </a:spcBef>
        <a:spcAft>
          <a:spcPts val="300"/>
        </a:spcAft>
        <a:buClr>
          <a:srgbClr val="E85F31"/>
        </a:buClr>
        <a:buSzPct val="100000"/>
        <a:buFont typeface="Arial" charset="0"/>
        <a:buChar char="•"/>
        <a:defRPr sz="1200">
          <a:solidFill>
            <a:schemeClr val="tx1"/>
          </a:solidFill>
          <a:latin typeface="Arial" charset="0"/>
          <a:ea typeface="SimSun" charset="-122"/>
        </a:defRPr>
      </a:lvl2pPr>
      <a:lvl3pPr marL="754063" indent="-171450" algn="l" defTabSz="685800" rtl="0" fontAlgn="ctr">
        <a:spcBef>
          <a:spcPts val="300"/>
        </a:spcBef>
        <a:spcAft>
          <a:spcPts val="300"/>
        </a:spcAft>
        <a:buClr>
          <a:srgbClr val="E85F31"/>
        </a:buClr>
        <a:buSzPct val="100000"/>
        <a:buFont typeface="Arial" charset="0"/>
        <a:buChar char="–"/>
        <a:defRPr sz="1000">
          <a:solidFill>
            <a:schemeClr val="tx1"/>
          </a:solidFill>
          <a:latin typeface="Arial" charset="0"/>
          <a:ea typeface="SimSun" charset="-122"/>
        </a:defRPr>
      </a:lvl3pPr>
      <a:lvl4pPr marL="993775" indent="-171450" algn="l" defTabSz="685800" rtl="0" fontAlgn="ctr">
        <a:spcBef>
          <a:spcPts val="300"/>
        </a:spcBef>
        <a:spcAft>
          <a:spcPts val="300"/>
        </a:spcAft>
        <a:buClr>
          <a:srgbClr val="E85F31"/>
        </a:buClr>
        <a:buSzPct val="100000"/>
        <a:buFont typeface="Arial" charset="0"/>
        <a:buChar char="•"/>
        <a:defRPr sz="900">
          <a:solidFill>
            <a:schemeClr val="tx1"/>
          </a:solidFill>
          <a:latin typeface="Arial" charset="0"/>
          <a:ea typeface="SimSun" charset="-122"/>
        </a:defRPr>
      </a:lvl4pPr>
      <a:lvl5pPr marL="1301750" indent="-204788" algn="l" defTabSz="685800" rtl="0" fontAlgn="base">
        <a:spcBef>
          <a:spcPts val="300"/>
        </a:spcBef>
        <a:spcAft>
          <a:spcPts val="300"/>
        </a:spcAft>
        <a:buClr>
          <a:srgbClr val="E85F31"/>
        </a:buClr>
        <a:buSzPct val="100000"/>
        <a:buFont typeface="Arial" charset="0"/>
        <a:buChar char="•"/>
        <a:defRPr sz="900">
          <a:solidFill>
            <a:schemeClr val="tx1"/>
          </a:solidFill>
          <a:latin typeface="Arial" charset="0"/>
          <a:ea typeface="SimSun" charset="-122"/>
        </a:defRPr>
      </a:lvl5pPr>
      <a:lvl6pPr marL="1758950" indent="-204788" algn="l" defTabSz="685800" rtl="0" fontAlgn="base">
        <a:spcBef>
          <a:spcPts val="300"/>
        </a:spcBef>
        <a:spcAft>
          <a:spcPts val="300"/>
        </a:spcAft>
        <a:buClr>
          <a:srgbClr val="E85F31"/>
        </a:buClr>
        <a:buSzPct val="100000"/>
        <a:buFont typeface="Arial" charset="0"/>
        <a:buChar char="•"/>
        <a:defRPr sz="900">
          <a:solidFill>
            <a:schemeClr val="tx1"/>
          </a:solidFill>
          <a:latin typeface="Arial" charset="0"/>
          <a:ea typeface="SimSun" charset="-122"/>
        </a:defRPr>
      </a:lvl6pPr>
      <a:lvl7pPr marL="2216150" indent="-204788" algn="l" defTabSz="685800" rtl="0" fontAlgn="base">
        <a:spcBef>
          <a:spcPts val="300"/>
        </a:spcBef>
        <a:spcAft>
          <a:spcPts val="300"/>
        </a:spcAft>
        <a:buClr>
          <a:srgbClr val="E85F31"/>
        </a:buClr>
        <a:buSzPct val="100000"/>
        <a:buFont typeface="Arial" charset="0"/>
        <a:buChar char="•"/>
        <a:defRPr sz="900">
          <a:solidFill>
            <a:schemeClr val="tx1"/>
          </a:solidFill>
          <a:latin typeface="Arial" charset="0"/>
          <a:ea typeface="SimSun" charset="-122"/>
        </a:defRPr>
      </a:lvl7pPr>
      <a:lvl8pPr marL="2673350" indent="-204788" algn="l" defTabSz="685800" rtl="0" fontAlgn="base">
        <a:spcBef>
          <a:spcPts val="300"/>
        </a:spcBef>
        <a:spcAft>
          <a:spcPts val="300"/>
        </a:spcAft>
        <a:buClr>
          <a:srgbClr val="E85F31"/>
        </a:buClr>
        <a:buSzPct val="100000"/>
        <a:buFont typeface="Arial" charset="0"/>
        <a:buChar char="•"/>
        <a:defRPr sz="900">
          <a:solidFill>
            <a:schemeClr val="tx1"/>
          </a:solidFill>
          <a:latin typeface="Arial" charset="0"/>
          <a:ea typeface="SimSun" charset="-122"/>
        </a:defRPr>
      </a:lvl8pPr>
      <a:lvl9pPr marL="3130550" indent="-204788" algn="l" defTabSz="685800" rtl="0" fontAlgn="base">
        <a:spcBef>
          <a:spcPts val="300"/>
        </a:spcBef>
        <a:spcAft>
          <a:spcPts val="300"/>
        </a:spcAft>
        <a:buClr>
          <a:srgbClr val="E85F31"/>
        </a:buClr>
        <a:buSzPct val="100000"/>
        <a:buFont typeface="Arial" charset="0"/>
        <a:buChar char="•"/>
        <a:defRPr sz="900">
          <a:solidFill>
            <a:schemeClr val="tx1"/>
          </a:solidFill>
          <a:latin typeface="Arial" charset="0"/>
          <a:ea typeface="SimSun" charset="-122"/>
        </a:defRPr>
      </a:lvl9pPr>
    </p:bodyStyle>
    <p:otherStyle/>
  </p:txStyles>
</p:sldMaster>
</file>

<file path=ppt/slideMasters/slideMaster17.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grpSp>
        <p:nvGrpSpPr>
          <p:cNvPr id="17559" name="Group 7"/>
          <p:cNvGrpSpPr>
            <a:grpSpLocks/>
          </p:cNvGrpSpPr>
          <p:nvPr/>
        </p:nvGrpSpPr>
        <p:grpSpPr bwMode="auto">
          <a:xfrm>
            <a:off x="608013" y="5713413"/>
            <a:ext cx="4868862" cy="731837"/>
            <a:chOff x="608330" y="5713191"/>
            <a:chExt cx="4869180" cy="731520"/>
          </a:xfrm>
        </p:grpSpPr>
        <p:sp>
          <p:nvSpPr>
            <p:cNvPr id="17560" name="Oval 8"/>
            <p:cNvSpPr>
              <a:spLocks noChangeAspect="1" noChangeArrowheads="1"/>
            </p:cNvSpPr>
            <p:nvPr/>
          </p:nvSpPr>
          <p:spPr bwMode="auto">
            <a:xfrm>
              <a:off x="608330" y="5713192"/>
              <a:ext cx="731519" cy="731519"/>
            </a:xfrm>
            <a:prstGeom prst="ellipse">
              <a:avLst/>
            </a:prstGeom>
            <a:solidFill>
              <a:srgbClr val="015071"/>
            </a:solidFill>
            <a:ln w="12700" cap="flat" algn="ctr">
              <a:solidFill>
                <a:srgbClr val="FFFFFF"/>
              </a:solidFill>
              <a:prstDash val="solid"/>
              <a:round/>
              <a:headEnd type="none" w="med" len="med"/>
              <a:tailEnd type="none" w="med" len="med"/>
            </a:ln>
          </p:spPr>
          <p:txBody>
            <a:bodyPr anchor="ctr"/>
            <a:lstStyle/>
            <a:p>
              <a:pPr algn="ctr"/>
              <a:endParaRPr lang="en-US" altLang="zh-CN">
                <a:solidFill>
                  <a:srgbClr val="FFFFFF"/>
                </a:solidFill>
                <a:latin typeface="Arial" charset="0"/>
              </a:endParaRPr>
            </a:p>
          </p:txBody>
        </p:sp>
        <p:pic>
          <p:nvPicPr>
            <p:cNvPr id="17561" name="Picture 9" descr="TextDescription automatically generated"/>
            <p:cNvPicPr>
              <a:picLocks noChangeAspect="1" noChangeArrowheads="1"/>
            </p:cNvPicPr>
            <p:nvPr/>
          </p:nvPicPr>
          <p:blipFill>
            <a:blip r:embed="rId14">
              <a:extLst>
                <a:ext uri="{28A0092B-C50C-407E-A947-70E740481C1C}">
                  <a14:useLocalDpi xmlns:a14="http://schemas.microsoft.com/office/drawing/2010/main" val="0"/>
                </a:ext>
              </a:extLst>
            </a:blip>
            <a:srcRect l="8446" t="20741" r="-8447" b="25922"/>
            <a:stretch>
              <a:fillRect/>
            </a:stretch>
          </p:blipFill>
          <p:spPr bwMode="auto">
            <a:xfrm>
              <a:off x="608330" y="5713191"/>
              <a:ext cx="4869180" cy="73152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lgn="ctr">
                  <a:solidFill>
                    <a:srgbClr val="000000"/>
                  </a:solidFill>
                  <a:prstDash val="solid"/>
                  <a:miter lim="800000"/>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
        <p:nvSpPr>
          <p:cNvPr id="17562" name="TextBox 1"/>
          <p:cNvSpPr>
            <a:spLocks noChangeArrowheads="1"/>
          </p:cNvSpPr>
          <p:nvPr/>
        </p:nvSpPr>
        <p:spPr bwMode="auto">
          <a:xfrm>
            <a:off x="627063" y="1874838"/>
            <a:ext cx="6091237" cy="55403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lgn="ctr">
                <a:solidFill>
                  <a:srgbClr val="000000"/>
                </a:solidFill>
                <a:prstDash val="solid"/>
                <a:miter lim="800000"/>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r>
              <a:rPr lang="en-US" altLang="zh-CN" sz="3000">
                <a:latin typeface="Arial Black"/>
              </a:rPr>
              <a:t>Thank You</a:t>
            </a:r>
          </a:p>
        </p:txBody>
      </p:sp>
      <p:sp>
        <p:nvSpPr>
          <p:cNvPr id="17563" name="Title Placeholder 1"/>
          <p:cNvSpPr>
            <a:spLocks noGrp="1" noChangeArrowheads="1"/>
          </p:cNvSpPr>
          <p:nvPr>
            <p:ph type="title"/>
          </p:nvPr>
        </p:nvSpPr>
        <p:spPr bwMode="auto">
          <a:xfrm>
            <a:off x="458788" y="0"/>
            <a:ext cx="11269662" cy="10064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lgn="ctr">
                <a:solidFill>
                  <a:srgbClr val="000000"/>
                </a:solidFill>
                <a:prstDash val="solid"/>
                <a:miter lim="800000"/>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zh-CN"/>
              <a:t>Click to edit Master title</a:t>
            </a:r>
          </a:p>
        </p:txBody>
      </p:sp>
      <p:sp>
        <p:nvSpPr>
          <p:cNvPr id="17564" name="Text Placeholder 2"/>
          <p:cNvSpPr>
            <a:spLocks noGrp="1" noChangeArrowheads="1"/>
          </p:cNvSpPr>
          <p:nvPr>
            <p:ph type="body" idx="1"/>
          </p:nvPr>
        </p:nvSpPr>
        <p:spPr bwMode="auto">
          <a:xfrm>
            <a:off x="463550" y="1279525"/>
            <a:ext cx="11264900" cy="49387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lgn="ctr">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zh-CN"/>
              <a:t>First level</a:t>
            </a:r>
          </a:p>
          <a:p>
            <a:pPr lvl="1"/>
            <a:r>
              <a:rPr lang="en-US" altLang="zh-CN"/>
              <a:t>Second level</a:t>
            </a:r>
          </a:p>
          <a:p>
            <a:pPr lvl="2"/>
            <a:r>
              <a:rPr lang="en-US" altLang="zh-CN"/>
              <a:t>Third level</a:t>
            </a:r>
          </a:p>
          <a:p>
            <a:pPr lvl="3"/>
            <a:r>
              <a:rPr lang="en-US" altLang="zh-CN"/>
              <a:t>Fourth level</a:t>
            </a:r>
          </a:p>
          <a:p>
            <a:pPr lvl="4"/>
            <a:r>
              <a:rPr lang="en-US" altLang="zh-CN"/>
              <a:t>Fifth level</a:t>
            </a:r>
          </a:p>
          <a:p>
            <a:pPr lvl="0"/>
            <a:endParaRPr lang="en-US" altLang="zh-CN"/>
          </a:p>
          <a:p>
            <a:pPr lvl="4"/>
            <a:endParaRPr lang="en-US" altLang="zh-CN"/>
          </a:p>
          <a:p>
            <a:pPr lvl="0"/>
            <a:endParaRPr lang="en-US" altLang="zh-CN"/>
          </a:p>
          <a:p>
            <a:pPr lvl="0"/>
            <a:endParaRPr lang="en-US" altLang="zh-CN"/>
          </a:p>
          <a:p>
            <a:pPr lvl="0"/>
            <a:endParaRPr lang="en-US" altLang="zh-CN"/>
          </a:p>
        </p:txBody>
      </p:sp>
      <p:sp>
        <p:nvSpPr>
          <p:cNvPr id="17565" name="Footer Placeholder 1"/>
          <p:cNvSpPr>
            <a:spLocks noGrp="1" noChangeArrowheads="1"/>
          </p:cNvSpPr>
          <p:nvPr>
            <p:ph type="ftr" sz="quarter" idx="2"/>
          </p:nvPr>
        </p:nvSpPr>
        <p:spPr bwMode="auto">
          <a:xfrm>
            <a:off x="622300" y="5140325"/>
            <a:ext cx="5384800" cy="3016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lgn="ctr">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defTabSz="685800">
              <a:defRPr sz="900" b="1">
                <a:solidFill>
                  <a:srgbClr val="E85F31"/>
                </a:solidFill>
                <a:latin typeface="Arial" charset="0"/>
              </a:defRPr>
            </a:lvl1pPr>
          </a:lstStyle>
          <a:p>
            <a:r>
              <a:rPr lang="en-US" altLang="zh-CN"/>
              <a:t>Footer</a:t>
            </a:r>
          </a:p>
        </p:txBody>
      </p:sp>
    </p:spTree>
  </p:cSld>
  <p:clrMap bg1="lt1" tx1="dk1" bg2="lt2" tx2="dk2" accent1="accent1" accent2="accent2" accent3="accent3" accent4="accent4" accent5="accent5" accent6="accent6" hlink="hlink" folHlink="folHlink"/>
  <p:sldLayoutIdLst>
    <p:sldLayoutId id="2147484002" r:id="rId1"/>
    <p:sldLayoutId id="2147484003" r:id="rId2"/>
    <p:sldLayoutId id="2147484004" r:id="rId3"/>
    <p:sldLayoutId id="2147484005" r:id="rId4"/>
    <p:sldLayoutId id="2147484006" r:id="rId5"/>
    <p:sldLayoutId id="2147484007" r:id="rId6"/>
    <p:sldLayoutId id="2147484008" r:id="rId7"/>
    <p:sldLayoutId id="2147484009" r:id="rId8"/>
    <p:sldLayoutId id="2147484010" r:id="rId9"/>
    <p:sldLayoutId id="2147484011" r:id="rId10"/>
    <p:sldLayoutId id="2147484012" r:id="rId11"/>
  </p:sldLayoutIdLst>
  <p:txStyles>
    <p:titleStyle>
      <a:lvl1pPr algn="l" defTabSz="685800" rtl="0" fontAlgn="base">
        <a:spcBef>
          <a:spcPct val="0"/>
        </a:spcBef>
        <a:spcAft>
          <a:spcPct val="0"/>
        </a:spcAft>
        <a:buSzPct val="100000"/>
        <a:defRPr sz="2100">
          <a:solidFill>
            <a:schemeClr val="tx1"/>
          </a:solidFill>
          <a:latin typeface="Arial Black"/>
          <a:ea typeface="SimSun" charset="-122"/>
        </a:defRPr>
      </a:lvl1pPr>
      <a:lvl2pPr algn="l" defTabSz="685800" rtl="0" fontAlgn="base">
        <a:spcBef>
          <a:spcPct val="0"/>
        </a:spcBef>
        <a:spcAft>
          <a:spcPct val="0"/>
        </a:spcAft>
        <a:buSzPct val="100000"/>
        <a:defRPr sz="2100">
          <a:solidFill>
            <a:schemeClr val="tx1"/>
          </a:solidFill>
          <a:latin typeface="Arial Black"/>
          <a:ea typeface="SimSun" charset="-122"/>
        </a:defRPr>
      </a:lvl2pPr>
      <a:lvl3pPr algn="l" defTabSz="685800" rtl="0" fontAlgn="base">
        <a:spcBef>
          <a:spcPct val="0"/>
        </a:spcBef>
        <a:spcAft>
          <a:spcPct val="0"/>
        </a:spcAft>
        <a:buSzPct val="100000"/>
        <a:defRPr sz="2100">
          <a:solidFill>
            <a:schemeClr val="tx1"/>
          </a:solidFill>
          <a:latin typeface="Arial Black"/>
          <a:ea typeface="SimSun" charset="-122"/>
        </a:defRPr>
      </a:lvl3pPr>
      <a:lvl4pPr algn="l" defTabSz="685800" rtl="0" fontAlgn="base">
        <a:spcBef>
          <a:spcPct val="0"/>
        </a:spcBef>
        <a:spcAft>
          <a:spcPct val="0"/>
        </a:spcAft>
        <a:buSzPct val="100000"/>
        <a:defRPr sz="2100">
          <a:solidFill>
            <a:schemeClr val="tx1"/>
          </a:solidFill>
          <a:latin typeface="Arial Black"/>
          <a:ea typeface="SimSun" charset="-122"/>
        </a:defRPr>
      </a:lvl4pPr>
      <a:lvl5pPr algn="l" defTabSz="685800" rtl="0" fontAlgn="base">
        <a:spcBef>
          <a:spcPct val="0"/>
        </a:spcBef>
        <a:spcAft>
          <a:spcPct val="0"/>
        </a:spcAft>
        <a:buSzPct val="100000"/>
        <a:defRPr sz="2100">
          <a:solidFill>
            <a:schemeClr val="tx1"/>
          </a:solidFill>
          <a:latin typeface="Arial Black"/>
          <a:ea typeface="SimSun" charset="-122"/>
        </a:defRPr>
      </a:lvl5pPr>
      <a:lvl6pPr marL="457200" algn="l" defTabSz="685800" rtl="0" fontAlgn="base">
        <a:spcBef>
          <a:spcPct val="0"/>
        </a:spcBef>
        <a:spcAft>
          <a:spcPct val="0"/>
        </a:spcAft>
        <a:buSzPct val="100000"/>
        <a:defRPr sz="2100">
          <a:solidFill>
            <a:schemeClr val="tx1"/>
          </a:solidFill>
          <a:latin typeface="Arial Black"/>
          <a:ea typeface="SimSun" charset="-122"/>
        </a:defRPr>
      </a:lvl6pPr>
      <a:lvl7pPr marL="914400" algn="l" defTabSz="685800" rtl="0" fontAlgn="base">
        <a:spcBef>
          <a:spcPct val="0"/>
        </a:spcBef>
        <a:spcAft>
          <a:spcPct val="0"/>
        </a:spcAft>
        <a:buSzPct val="100000"/>
        <a:defRPr sz="2100">
          <a:solidFill>
            <a:schemeClr val="tx1"/>
          </a:solidFill>
          <a:latin typeface="Arial Black"/>
          <a:ea typeface="SimSun" charset="-122"/>
        </a:defRPr>
      </a:lvl7pPr>
      <a:lvl8pPr marL="1371600" algn="l" defTabSz="685800" rtl="0" fontAlgn="base">
        <a:spcBef>
          <a:spcPct val="0"/>
        </a:spcBef>
        <a:spcAft>
          <a:spcPct val="0"/>
        </a:spcAft>
        <a:buSzPct val="100000"/>
        <a:defRPr sz="2100">
          <a:solidFill>
            <a:schemeClr val="tx1"/>
          </a:solidFill>
          <a:latin typeface="Arial Black"/>
          <a:ea typeface="SimSun" charset="-122"/>
        </a:defRPr>
      </a:lvl8pPr>
      <a:lvl9pPr marL="1828800" algn="l" defTabSz="685800" rtl="0" fontAlgn="base">
        <a:spcBef>
          <a:spcPct val="0"/>
        </a:spcBef>
        <a:spcAft>
          <a:spcPct val="0"/>
        </a:spcAft>
        <a:buSzPct val="100000"/>
        <a:defRPr sz="2100">
          <a:solidFill>
            <a:schemeClr val="tx1"/>
          </a:solidFill>
          <a:latin typeface="Arial Black"/>
          <a:ea typeface="SimSun" charset="-122"/>
        </a:defRPr>
      </a:lvl9pPr>
    </p:titleStyle>
    <p:bodyStyle>
      <a:lvl1pPr marL="239713" indent="-239713" algn="l" defTabSz="685800" rtl="0" fontAlgn="ctr">
        <a:spcBef>
          <a:spcPts val="450"/>
        </a:spcBef>
        <a:spcAft>
          <a:spcPts val="300"/>
        </a:spcAft>
        <a:buClr>
          <a:srgbClr val="E85F31"/>
        </a:buClr>
        <a:buSzPct val="100000"/>
        <a:buFont typeface="Wingdings 2" pitchFamily="18" charset="2"/>
        <a:buChar char=""/>
        <a:defRPr sz="1300" b="1">
          <a:solidFill>
            <a:schemeClr val="tx1"/>
          </a:solidFill>
          <a:latin typeface="Arial" charset="0"/>
          <a:ea typeface="SimSun" charset="-122"/>
        </a:defRPr>
      </a:lvl1pPr>
      <a:lvl2pPr marL="479425" indent="-171450" algn="l" defTabSz="685800" rtl="0" fontAlgn="ctr">
        <a:spcBef>
          <a:spcPts val="300"/>
        </a:spcBef>
        <a:spcAft>
          <a:spcPts val="300"/>
        </a:spcAft>
        <a:buClr>
          <a:srgbClr val="E85F31"/>
        </a:buClr>
        <a:buSzPct val="100000"/>
        <a:buFont typeface="Arial" charset="0"/>
        <a:buChar char="•"/>
        <a:defRPr sz="1200">
          <a:solidFill>
            <a:schemeClr val="tx1"/>
          </a:solidFill>
          <a:latin typeface="Arial" charset="0"/>
          <a:ea typeface="SimSun" charset="-122"/>
        </a:defRPr>
      </a:lvl2pPr>
      <a:lvl3pPr marL="754063" indent="-171450" algn="l" defTabSz="685800" rtl="0" fontAlgn="ctr">
        <a:spcBef>
          <a:spcPts val="300"/>
        </a:spcBef>
        <a:spcAft>
          <a:spcPts val="300"/>
        </a:spcAft>
        <a:buClr>
          <a:srgbClr val="E85F31"/>
        </a:buClr>
        <a:buSzPct val="100000"/>
        <a:buFont typeface="Arial" charset="0"/>
        <a:buChar char="–"/>
        <a:defRPr sz="1000">
          <a:solidFill>
            <a:schemeClr val="tx1"/>
          </a:solidFill>
          <a:latin typeface="Arial" charset="0"/>
          <a:ea typeface="SimSun" charset="-122"/>
        </a:defRPr>
      </a:lvl3pPr>
      <a:lvl4pPr marL="993775" indent="-171450" algn="l" defTabSz="685800" rtl="0" fontAlgn="ctr">
        <a:spcBef>
          <a:spcPts val="300"/>
        </a:spcBef>
        <a:spcAft>
          <a:spcPts val="300"/>
        </a:spcAft>
        <a:buClr>
          <a:srgbClr val="E85F31"/>
        </a:buClr>
        <a:buSzPct val="100000"/>
        <a:buFont typeface="Arial" charset="0"/>
        <a:buChar char="•"/>
        <a:defRPr sz="900">
          <a:solidFill>
            <a:schemeClr val="tx1"/>
          </a:solidFill>
          <a:latin typeface="Arial" charset="0"/>
          <a:ea typeface="SimSun" charset="-122"/>
        </a:defRPr>
      </a:lvl4pPr>
      <a:lvl5pPr marL="1301750" indent="-204788" algn="l" defTabSz="685800" rtl="0" fontAlgn="base">
        <a:spcBef>
          <a:spcPts val="300"/>
        </a:spcBef>
        <a:spcAft>
          <a:spcPts val="300"/>
        </a:spcAft>
        <a:buClr>
          <a:srgbClr val="E85F31"/>
        </a:buClr>
        <a:buSzPct val="100000"/>
        <a:buFont typeface="Arial" charset="0"/>
        <a:buChar char="•"/>
        <a:defRPr sz="900">
          <a:solidFill>
            <a:schemeClr val="tx1"/>
          </a:solidFill>
          <a:latin typeface="Arial" charset="0"/>
          <a:ea typeface="SimSun" charset="-122"/>
        </a:defRPr>
      </a:lvl5pPr>
      <a:lvl6pPr marL="1758950" indent="-204788" algn="l" defTabSz="685800" rtl="0" fontAlgn="base">
        <a:spcBef>
          <a:spcPts val="300"/>
        </a:spcBef>
        <a:spcAft>
          <a:spcPts val="300"/>
        </a:spcAft>
        <a:buClr>
          <a:srgbClr val="E85F31"/>
        </a:buClr>
        <a:buSzPct val="100000"/>
        <a:buFont typeface="Arial" charset="0"/>
        <a:buChar char="•"/>
        <a:defRPr sz="900">
          <a:solidFill>
            <a:schemeClr val="tx1"/>
          </a:solidFill>
          <a:latin typeface="Arial" charset="0"/>
          <a:ea typeface="SimSun" charset="-122"/>
        </a:defRPr>
      </a:lvl6pPr>
      <a:lvl7pPr marL="2216150" indent="-204788" algn="l" defTabSz="685800" rtl="0" fontAlgn="base">
        <a:spcBef>
          <a:spcPts val="300"/>
        </a:spcBef>
        <a:spcAft>
          <a:spcPts val="300"/>
        </a:spcAft>
        <a:buClr>
          <a:srgbClr val="E85F31"/>
        </a:buClr>
        <a:buSzPct val="100000"/>
        <a:buFont typeface="Arial" charset="0"/>
        <a:buChar char="•"/>
        <a:defRPr sz="900">
          <a:solidFill>
            <a:schemeClr val="tx1"/>
          </a:solidFill>
          <a:latin typeface="Arial" charset="0"/>
          <a:ea typeface="SimSun" charset="-122"/>
        </a:defRPr>
      </a:lvl7pPr>
      <a:lvl8pPr marL="2673350" indent="-204788" algn="l" defTabSz="685800" rtl="0" fontAlgn="base">
        <a:spcBef>
          <a:spcPts val="300"/>
        </a:spcBef>
        <a:spcAft>
          <a:spcPts val="300"/>
        </a:spcAft>
        <a:buClr>
          <a:srgbClr val="E85F31"/>
        </a:buClr>
        <a:buSzPct val="100000"/>
        <a:buFont typeface="Arial" charset="0"/>
        <a:buChar char="•"/>
        <a:defRPr sz="900">
          <a:solidFill>
            <a:schemeClr val="tx1"/>
          </a:solidFill>
          <a:latin typeface="Arial" charset="0"/>
          <a:ea typeface="SimSun" charset="-122"/>
        </a:defRPr>
      </a:lvl8pPr>
      <a:lvl9pPr marL="3130550" indent="-204788" algn="l" defTabSz="685800" rtl="0" fontAlgn="base">
        <a:spcBef>
          <a:spcPts val="300"/>
        </a:spcBef>
        <a:spcAft>
          <a:spcPts val="300"/>
        </a:spcAft>
        <a:buClr>
          <a:srgbClr val="E85F31"/>
        </a:buClr>
        <a:buSzPct val="100000"/>
        <a:buFont typeface="Arial" charset="0"/>
        <a:buChar char="•"/>
        <a:defRPr sz="900">
          <a:solidFill>
            <a:schemeClr val="tx1"/>
          </a:solidFill>
          <a:latin typeface="Arial" charset="0"/>
          <a:ea typeface="SimSun" charset="-122"/>
        </a:defRPr>
      </a:lvl9pPr>
    </p:bodyStyle>
    <p:otherStyle/>
  </p:txStyles>
</p:sldMaster>
</file>

<file path=ppt/slideMasters/slideMaster18.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8592" name="Rectangle 15"/>
          <p:cNvSpPr>
            <a:spLocks noChangeArrowheads="1"/>
          </p:cNvSpPr>
          <p:nvPr/>
        </p:nvSpPr>
        <p:spPr bwMode="auto">
          <a:xfrm>
            <a:off x="0" y="2133600"/>
            <a:ext cx="12192000" cy="1257300"/>
          </a:xfrm>
          <a:prstGeom prst="rect">
            <a:avLst/>
          </a:prstGeom>
          <a:solidFill>
            <a:srgbClr val="034E6E">
              <a:alpha val="89803"/>
            </a:srgbClr>
          </a:solidFill>
          <a:ln>
            <a:noFill/>
          </a:ln>
          <a:effectLst/>
          <a:extLst>
            <a:ext uri="{91240B29-F687-4F45-9708-019B960494DF}">
              <a14:hiddenLine xmlns:a14="http://schemas.microsoft.com/office/drawing/2010/main" w="25400" cap="flat" algn="ctr">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algn="ctr"/>
            <a:endParaRPr lang="en-US" altLang="zh-CN" sz="1300">
              <a:solidFill>
                <a:srgbClr val="FFFFFF"/>
              </a:solidFill>
              <a:latin typeface="Arial" charset="0"/>
            </a:endParaRPr>
          </a:p>
        </p:txBody>
      </p:sp>
      <p:grpSp>
        <p:nvGrpSpPr>
          <p:cNvPr id="18593" name="Group 7"/>
          <p:cNvGrpSpPr>
            <a:grpSpLocks/>
          </p:cNvGrpSpPr>
          <p:nvPr/>
        </p:nvGrpSpPr>
        <p:grpSpPr bwMode="auto">
          <a:xfrm>
            <a:off x="304800" y="222250"/>
            <a:ext cx="4868863" cy="731838"/>
            <a:chOff x="608330" y="5713191"/>
            <a:chExt cx="4869180" cy="731520"/>
          </a:xfrm>
        </p:grpSpPr>
        <p:sp>
          <p:nvSpPr>
            <p:cNvPr id="18594" name="Oval 8"/>
            <p:cNvSpPr>
              <a:spLocks noChangeAspect="1" noChangeArrowheads="1"/>
            </p:cNvSpPr>
            <p:nvPr/>
          </p:nvSpPr>
          <p:spPr bwMode="auto">
            <a:xfrm>
              <a:off x="608330" y="5713192"/>
              <a:ext cx="731519" cy="731519"/>
            </a:xfrm>
            <a:prstGeom prst="ellipse">
              <a:avLst/>
            </a:prstGeom>
            <a:solidFill>
              <a:srgbClr val="015071"/>
            </a:solidFill>
            <a:ln w="12700" cap="flat" algn="ctr">
              <a:solidFill>
                <a:srgbClr val="FFFFFF"/>
              </a:solidFill>
              <a:prstDash val="solid"/>
              <a:round/>
              <a:headEnd type="none" w="med" len="med"/>
              <a:tailEnd type="none" w="med" len="med"/>
            </a:ln>
          </p:spPr>
          <p:txBody>
            <a:bodyPr anchor="ctr"/>
            <a:lstStyle/>
            <a:p>
              <a:pPr algn="ctr"/>
              <a:endParaRPr lang="en-US" altLang="zh-CN">
                <a:solidFill>
                  <a:srgbClr val="FFFFFF"/>
                </a:solidFill>
                <a:latin typeface="Arial" charset="0"/>
              </a:endParaRPr>
            </a:p>
          </p:txBody>
        </p:sp>
        <p:pic>
          <p:nvPicPr>
            <p:cNvPr id="18595" name="Picture 10" descr="TextDescription automatically generated"/>
            <p:cNvPicPr>
              <a:picLocks noChangeAspect="1" noChangeArrowheads="1"/>
            </p:cNvPicPr>
            <p:nvPr/>
          </p:nvPicPr>
          <p:blipFill>
            <a:blip r:embed="rId14">
              <a:extLst>
                <a:ext uri="{28A0092B-C50C-407E-A947-70E740481C1C}">
                  <a14:useLocalDpi xmlns:a14="http://schemas.microsoft.com/office/drawing/2010/main" val="0"/>
                </a:ext>
              </a:extLst>
            </a:blip>
            <a:srcRect l="8446" t="20741" r="-8447" b="25922"/>
            <a:stretch>
              <a:fillRect/>
            </a:stretch>
          </p:blipFill>
          <p:spPr bwMode="auto">
            <a:xfrm>
              <a:off x="608330" y="5713191"/>
              <a:ext cx="4869180" cy="73152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lgn="ctr">
                  <a:solidFill>
                    <a:srgbClr val="000000"/>
                  </a:solidFill>
                  <a:prstDash val="solid"/>
                  <a:miter lim="800000"/>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
        <p:nvSpPr>
          <p:cNvPr id="18596" name="Title Placeholder 1"/>
          <p:cNvSpPr>
            <a:spLocks noGrp="1" noChangeArrowheads="1"/>
          </p:cNvSpPr>
          <p:nvPr>
            <p:ph type="title"/>
          </p:nvPr>
        </p:nvSpPr>
        <p:spPr bwMode="auto">
          <a:xfrm>
            <a:off x="458788" y="0"/>
            <a:ext cx="11269662" cy="10064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lgn="ctr">
                <a:solidFill>
                  <a:srgbClr val="000000"/>
                </a:solidFill>
                <a:prstDash val="solid"/>
                <a:miter lim="800000"/>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zh-CN"/>
              <a:t>Click to edit Master title</a:t>
            </a:r>
          </a:p>
        </p:txBody>
      </p:sp>
      <p:sp>
        <p:nvSpPr>
          <p:cNvPr id="18597" name="Text Placeholder 2"/>
          <p:cNvSpPr>
            <a:spLocks noGrp="1" noChangeArrowheads="1"/>
          </p:cNvSpPr>
          <p:nvPr>
            <p:ph type="body" idx="1"/>
          </p:nvPr>
        </p:nvSpPr>
        <p:spPr bwMode="auto">
          <a:xfrm>
            <a:off x="463550" y="1279525"/>
            <a:ext cx="11264900" cy="49387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lgn="ctr">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zh-CN"/>
              <a:t>First level</a:t>
            </a:r>
          </a:p>
          <a:p>
            <a:pPr lvl="1"/>
            <a:r>
              <a:rPr lang="en-US" altLang="zh-CN"/>
              <a:t>Second level</a:t>
            </a:r>
          </a:p>
          <a:p>
            <a:pPr lvl="2"/>
            <a:r>
              <a:rPr lang="en-US" altLang="zh-CN"/>
              <a:t>Third level</a:t>
            </a:r>
          </a:p>
          <a:p>
            <a:pPr lvl="3"/>
            <a:r>
              <a:rPr lang="en-US" altLang="zh-CN"/>
              <a:t>Fourth level</a:t>
            </a:r>
          </a:p>
          <a:p>
            <a:pPr lvl="4"/>
            <a:r>
              <a:rPr lang="en-US" altLang="zh-CN"/>
              <a:t>Fifth level</a:t>
            </a:r>
          </a:p>
          <a:p>
            <a:pPr lvl="0"/>
            <a:endParaRPr lang="en-US" altLang="zh-CN"/>
          </a:p>
          <a:p>
            <a:pPr lvl="4"/>
            <a:endParaRPr lang="en-US" altLang="zh-CN"/>
          </a:p>
          <a:p>
            <a:pPr lvl="0"/>
            <a:endParaRPr lang="en-US" altLang="zh-CN"/>
          </a:p>
          <a:p>
            <a:pPr lvl="0"/>
            <a:endParaRPr lang="en-US" altLang="zh-CN"/>
          </a:p>
          <a:p>
            <a:pPr lvl="0"/>
            <a:endParaRPr lang="en-US" altLang="zh-CN"/>
          </a:p>
        </p:txBody>
      </p:sp>
      <p:sp>
        <p:nvSpPr>
          <p:cNvPr id="18598" name="Footer Placeholder 2"/>
          <p:cNvSpPr>
            <a:spLocks noGrp="1" noChangeArrowheads="1"/>
          </p:cNvSpPr>
          <p:nvPr>
            <p:ph type="ftr" sz="quarter" idx="2"/>
          </p:nvPr>
        </p:nvSpPr>
        <p:spPr bwMode="auto">
          <a:xfrm>
            <a:off x="3352800" y="6556375"/>
            <a:ext cx="5486400" cy="3016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lgn="ctr">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algn="ctr" defTabSz="685800">
              <a:defRPr sz="900" b="1">
                <a:solidFill>
                  <a:srgbClr val="E85F31"/>
                </a:solidFill>
                <a:latin typeface="Arial" charset="0"/>
              </a:defRPr>
            </a:lvl1pPr>
          </a:lstStyle>
          <a:p>
            <a:r>
              <a:rPr lang="en-US" altLang="zh-CN"/>
              <a:t>Footer</a:t>
            </a:r>
          </a:p>
        </p:txBody>
      </p:sp>
    </p:spTree>
  </p:cSld>
  <p:clrMap bg1="lt1" tx1="dk1" bg2="lt2" tx2="dk2" accent1="accent1" accent2="accent2" accent3="accent3" accent4="accent4" accent5="accent5" accent6="accent6" hlink="hlink" folHlink="folHlink"/>
  <p:sldLayoutIdLst>
    <p:sldLayoutId id="2147484013" r:id="rId1"/>
    <p:sldLayoutId id="2147484014" r:id="rId2"/>
    <p:sldLayoutId id="2147484015" r:id="rId3"/>
    <p:sldLayoutId id="2147484016" r:id="rId4"/>
    <p:sldLayoutId id="2147484017" r:id="rId5"/>
    <p:sldLayoutId id="2147484018" r:id="rId6"/>
    <p:sldLayoutId id="2147484019" r:id="rId7"/>
    <p:sldLayoutId id="2147484020" r:id="rId8"/>
    <p:sldLayoutId id="2147484021" r:id="rId9"/>
    <p:sldLayoutId id="2147484022" r:id="rId10"/>
    <p:sldLayoutId id="2147484023" r:id="rId11"/>
  </p:sldLayoutIdLst>
  <p:txStyles>
    <p:titleStyle>
      <a:lvl1pPr algn="l" defTabSz="685800" rtl="0" fontAlgn="base">
        <a:spcBef>
          <a:spcPct val="0"/>
        </a:spcBef>
        <a:spcAft>
          <a:spcPct val="0"/>
        </a:spcAft>
        <a:buSzPct val="100000"/>
        <a:defRPr sz="2100">
          <a:solidFill>
            <a:schemeClr val="tx1"/>
          </a:solidFill>
          <a:latin typeface="Arial Black"/>
          <a:ea typeface="SimSun" charset="-122"/>
        </a:defRPr>
      </a:lvl1pPr>
      <a:lvl2pPr algn="l" defTabSz="685800" rtl="0" fontAlgn="base">
        <a:spcBef>
          <a:spcPct val="0"/>
        </a:spcBef>
        <a:spcAft>
          <a:spcPct val="0"/>
        </a:spcAft>
        <a:buSzPct val="100000"/>
        <a:defRPr sz="2100">
          <a:solidFill>
            <a:schemeClr val="tx1"/>
          </a:solidFill>
          <a:latin typeface="Arial Black"/>
          <a:ea typeface="SimSun" charset="-122"/>
        </a:defRPr>
      </a:lvl2pPr>
      <a:lvl3pPr algn="l" defTabSz="685800" rtl="0" fontAlgn="base">
        <a:spcBef>
          <a:spcPct val="0"/>
        </a:spcBef>
        <a:spcAft>
          <a:spcPct val="0"/>
        </a:spcAft>
        <a:buSzPct val="100000"/>
        <a:defRPr sz="2100">
          <a:solidFill>
            <a:schemeClr val="tx1"/>
          </a:solidFill>
          <a:latin typeface="Arial Black"/>
          <a:ea typeface="SimSun" charset="-122"/>
        </a:defRPr>
      </a:lvl3pPr>
      <a:lvl4pPr algn="l" defTabSz="685800" rtl="0" fontAlgn="base">
        <a:spcBef>
          <a:spcPct val="0"/>
        </a:spcBef>
        <a:spcAft>
          <a:spcPct val="0"/>
        </a:spcAft>
        <a:buSzPct val="100000"/>
        <a:defRPr sz="2100">
          <a:solidFill>
            <a:schemeClr val="tx1"/>
          </a:solidFill>
          <a:latin typeface="Arial Black"/>
          <a:ea typeface="SimSun" charset="-122"/>
        </a:defRPr>
      </a:lvl4pPr>
      <a:lvl5pPr algn="l" defTabSz="685800" rtl="0" fontAlgn="base">
        <a:spcBef>
          <a:spcPct val="0"/>
        </a:spcBef>
        <a:spcAft>
          <a:spcPct val="0"/>
        </a:spcAft>
        <a:buSzPct val="100000"/>
        <a:defRPr sz="2100">
          <a:solidFill>
            <a:schemeClr val="tx1"/>
          </a:solidFill>
          <a:latin typeface="Arial Black"/>
          <a:ea typeface="SimSun" charset="-122"/>
        </a:defRPr>
      </a:lvl5pPr>
      <a:lvl6pPr marL="457200" algn="l" defTabSz="685800" rtl="0" fontAlgn="base">
        <a:spcBef>
          <a:spcPct val="0"/>
        </a:spcBef>
        <a:spcAft>
          <a:spcPct val="0"/>
        </a:spcAft>
        <a:buSzPct val="100000"/>
        <a:defRPr sz="2100">
          <a:solidFill>
            <a:schemeClr val="tx1"/>
          </a:solidFill>
          <a:latin typeface="Arial Black"/>
          <a:ea typeface="SimSun" charset="-122"/>
        </a:defRPr>
      </a:lvl6pPr>
      <a:lvl7pPr marL="914400" algn="l" defTabSz="685800" rtl="0" fontAlgn="base">
        <a:spcBef>
          <a:spcPct val="0"/>
        </a:spcBef>
        <a:spcAft>
          <a:spcPct val="0"/>
        </a:spcAft>
        <a:buSzPct val="100000"/>
        <a:defRPr sz="2100">
          <a:solidFill>
            <a:schemeClr val="tx1"/>
          </a:solidFill>
          <a:latin typeface="Arial Black"/>
          <a:ea typeface="SimSun" charset="-122"/>
        </a:defRPr>
      </a:lvl7pPr>
      <a:lvl8pPr marL="1371600" algn="l" defTabSz="685800" rtl="0" fontAlgn="base">
        <a:spcBef>
          <a:spcPct val="0"/>
        </a:spcBef>
        <a:spcAft>
          <a:spcPct val="0"/>
        </a:spcAft>
        <a:buSzPct val="100000"/>
        <a:defRPr sz="2100">
          <a:solidFill>
            <a:schemeClr val="tx1"/>
          </a:solidFill>
          <a:latin typeface="Arial Black"/>
          <a:ea typeface="SimSun" charset="-122"/>
        </a:defRPr>
      </a:lvl8pPr>
      <a:lvl9pPr marL="1828800" algn="l" defTabSz="685800" rtl="0" fontAlgn="base">
        <a:spcBef>
          <a:spcPct val="0"/>
        </a:spcBef>
        <a:spcAft>
          <a:spcPct val="0"/>
        </a:spcAft>
        <a:buSzPct val="100000"/>
        <a:defRPr sz="2100">
          <a:solidFill>
            <a:schemeClr val="tx1"/>
          </a:solidFill>
          <a:latin typeface="Arial Black"/>
          <a:ea typeface="SimSun" charset="-122"/>
        </a:defRPr>
      </a:lvl9pPr>
    </p:titleStyle>
    <p:bodyStyle>
      <a:lvl1pPr marL="239713" indent="-239713" algn="l" defTabSz="685800" rtl="0" fontAlgn="ctr">
        <a:spcBef>
          <a:spcPts val="450"/>
        </a:spcBef>
        <a:spcAft>
          <a:spcPts val="300"/>
        </a:spcAft>
        <a:buClr>
          <a:srgbClr val="E85F31"/>
        </a:buClr>
        <a:buSzPct val="100000"/>
        <a:buFont typeface="Wingdings 2" pitchFamily="18" charset="2"/>
        <a:buChar char=""/>
        <a:defRPr sz="1300" b="1">
          <a:solidFill>
            <a:schemeClr val="tx1"/>
          </a:solidFill>
          <a:latin typeface="Arial" charset="0"/>
          <a:ea typeface="SimSun" charset="-122"/>
        </a:defRPr>
      </a:lvl1pPr>
      <a:lvl2pPr marL="479425" indent="-171450" algn="l" defTabSz="685800" rtl="0" fontAlgn="ctr">
        <a:spcBef>
          <a:spcPts val="300"/>
        </a:spcBef>
        <a:spcAft>
          <a:spcPts val="300"/>
        </a:spcAft>
        <a:buClr>
          <a:srgbClr val="E85F31"/>
        </a:buClr>
        <a:buSzPct val="100000"/>
        <a:buFont typeface="Arial" charset="0"/>
        <a:buChar char="•"/>
        <a:defRPr sz="1200">
          <a:solidFill>
            <a:schemeClr val="tx1"/>
          </a:solidFill>
          <a:latin typeface="Arial" charset="0"/>
          <a:ea typeface="SimSun" charset="-122"/>
        </a:defRPr>
      </a:lvl2pPr>
      <a:lvl3pPr marL="754063" indent="-171450" algn="l" defTabSz="685800" rtl="0" fontAlgn="ctr">
        <a:spcBef>
          <a:spcPts val="300"/>
        </a:spcBef>
        <a:spcAft>
          <a:spcPts val="300"/>
        </a:spcAft>
        <a:buClr>
          <a:srgbClr val="E85F31"/>
        </a:buClr>
        <a:buSzPct val="100000"/>
        <a:buFont typeface="Arial" charset="0"/>
        <a:buChar char="–"/>
        <a:defRPr sz="1000">
          <a:solidFill>
            <a:schemeClr val="tx1"/>
          </a:solidFill>
          <a:latin typeface="Arial" charset="0"/>
          <a:ea typeface="SimSun" charset="-122"/>
        </a:defRPr>
      </a:lvl3pPr>
      <a:lvl4pPr marL="993775" indent="-171450" algn="l" defTabSz="685800" rtl="0" fontAlgn="ctr">
        <a:spcBef>
          <a:spcPts val="300"/>
        </a:spcBef>
        <a:spcAft>
          <a:spcPts val="300"/>
        </a:spcAft>
        <a:buClr>
          <a:srgbClr val="E85F31"/>
        </a:buClr>
        <a:buSzPct val="100000"/>
        <a:buFont typeface="Arial" charset="0"/>
        <a:buChar char="•"/>
        <a:defRPr sz="900">
          <a:solidFill>
            <a:schemeClr val="tx1"/>
          </a:solidFill>
          <a:latin typeface="Arial" charset="0"/>
          <a:ea typeface="SimSun" charset="-122"/>
        </a:defRPr>
      </a:lvl4pPr>
      <a:lvl5pPr marL="1301750" indent="-204788" algn="l" defTabSz="685800" rtl="0" fontAlgn="base">
        <a:spcBef>
          <a:spcPts val="300"/>
        </a:spcBef>
        <a:spcAft>
          <a:spcPts val="300"/>
        </a:spcAft>
        <a:buClr>
          <a:srgbClr val="E85F31"/>
        </a:buClr>
        <a:buSzPct val="100000"/>
        <a:buFont typeface="Arial" charset="0"/>
        <a:buChar char="•"/>
        <a:defRPr sz="900">
          <a:solidFill>
            <a:schemeClr val="tx1"/>
          </a:solidFill>
          <a:latin typeface="Arial" charset="0"/>
          <a:ea typeface="SimSun" charset="-122"/>
        </a:defRPr>
      </a:lvl5pPr>
      <a:lvl6pPr marL="1758950" indent="-204788" algn="l" defTabSz="685800" rtl="0" fontAlgn="base">
        <a:spcBef>
          <a:spcPts val="300"/>
        </a:spcBef>
        <a:spcAft>
          <a:spcPts val="300"/>
        </a:spcAft>
        <a:buClr>
          <a:srgbClr val="E85F31"/>
        </a:buClr>
        <a:buSzPct val="100000"/>
        <a:buFont typeface="Arial" charset="0"/>
        <a:buChar char="•"/>
        <a:defRPr sz="900">
          <a:solidFill>
            <a:schemeClr val="tx1"/>
          </a:solidFill>
          <a:latin typeface="Arial" charset="0"/>
          <a:ea typeface="SimSun" charset="-122"/>
        </a:defRPr>
      </a:lvl6pPr>
      <a:lvl7pPr marL="2216150" indent="-204788" algn="l" defTabSz="685800" rtl="0" fontAlgn="base">
        <a:spcBef>
          <a:spcPts val="300"/>
        </a:spcBef>
        <a:spcAft>
          <a:spcPts val="300"/>
        </a:spcAft>
        <a:buClr>
          <a:srgbClr val="E85F31"/>
        </a:buClr>
        <a:buSzPct val="100000"/>
        <a:buFont typeface="Arial" charset="0"/>
        <a:buChar char="•"/>
        <a:defRPr sz="900">
          <a:solidFill>
            <a:schemeClr val="tx1"/>
          </a:solidFill>
          <a:latin typeface="Arial" charset="0"/>
          <a:ea typeface="SimSun" charset="-122"/>
        </a:defRPr>
      </a:lvl7pPr>
      <a:lvl8pPr marL="2673350" indent="-204788" algn="l" defTabSz="685800" rtl="0" fontAlgn="base">
        <a:spcBef>
          <a:spcPts val="300"/>
        </a:spcBef>
        <a:spcAft>
          <a:spcPts val="300"/>
        </a:spcAft>
        <a:buClr>
          <a:srgbClr val="E85F31"/>
        </a:buClr>
        <a:buSzPct val="100000"/>
        <a:buFont typeface="Arial" charset="0"/>
        <a:buChar char="•"/>
        <a:defRPr sz="900">
          <a:solidFill>
            <a:schemeClr val="tx1"/>
          </a:solidFill>
          <a:latin typeface="Arial" charset="0"/>
          <a:ea typeface="SimSun" charset="-122"/>
        </a:defRPr>
      </a:lvl8pPr>
      <a:lvl9pPr marL="3130550" indent="-204788" algn="l" defTabSz="685800" rtl="0" fontAlgn="base">
        <a:spcBef>
          <a:spcPts val="300"/>
        </a:spcBef>
        <a:spcAft>
          <a:spcPts val="300"/>
        </a:spcAft>
        <a:buClr>
          <a:srgbClr val="E85F31"/>
        </a:buClr>
        <a:buSzPct val="100000"/>
        <a:buFont typeface="Arial" charset="0"/>
        <a:buChar char="•"/>
        <a:defRPr sz="900">
          <a:solidFill>
            <a:schemeClr val="tx1"/>
          </a:solidFill>
          <a:latin typeface="Arial" charset="0"/>
          <a:ea typeface="SimSun" charset="-122"/>
        </a:defRPr>
      </a:lvl9pPr>
    </p:bodyStyle>
    <p:otherStyle/>
  </p:txStyles>
</p:sldMaster>
</file>

<file path=ppt/slideMasters/slideMaster19.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9625" name="Rectangle 18"/>
          <p:cNvSpPr>
            <a:spLocks noChangeArrowheads="1"/>
          </p:cNvSpPr>
          <p:nvPr/>
        </p:nvSpPr>
        <p:spPr bwMode="auto">
          <a:xfrm>
            <a:off x="0" y="2133600"/>
            <a:ext cx="12192000" cy="1257300"/>
          </a:xfrm>
          <a:prstGeom prst="rect">
            <a:avLst/>
          </a:prstGeom>
          <a:solidFill>
            <a:srgbClr val="034E6E">
              <a:alpha val="89803"/>
            </a:srgbClr>
          </a:solidFill>
          <a:ln>
            <a:noFill/>
          </a:ln>
          <a:effectLst/>
          <a:extLst>
            <a:ext uri="{91240B29-F687-4F45-9708-019B960494DF}">
              <a14:hiddenLine xmlns:a14="http://schemas.microsoft.com/office/drawing/2010/main" w="25400" cap="flat" algn="ctr">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algn="ctr"/>
            <a:endParaRPr lang="en-US" altLang="zh-CN" sz="1300">
              <a:solidFill>
                <a:srgbClr val="FFFFFF"/>
              </a:solidFill>
              <a:latin typeface="Arial" charset="0"/>
            </a:endParaRPr>
          </a:p>
        </p:txBody>
      </p:sp>
      <p:grpSp>
        <p:nvGrpSpPr>
          <p:cNvPr id="19626" name="Group 7"/>
          <p:cNvGrpSpPr>
            <a:grpSpLocks/>
          </p:cNvGrpSpPr>
          <p:nvPr/>
        </p:nvGrpSpPr>
        <p:grpSpPr bwMode="auto">
          <a:xfrm>
            <a:off x="304800" y="222250"/>
            <a:ext cx="4868863" cy="731838"/>
            <a:chOff x="608330" y="5713191"/>
            <a:chExt cx="4869180" cy="731520"/>
          </a:xfrm>
        </p:grpSpPr>
        <p:sp>
          <p:nvSpPr>
            <p:cNvPr id="19627" name="Oval 8"/>
            <p:cNvSpPr>
              <a:spLocks noChangeAspect="1" noChangeArrowheads="1"/>
            </p:cNvSpPr>
            <p:nvPr/>
          </p:nvSpPr>
          <p:spPr bwMode="auto">
            <a:xfrm>
              <a:off x="608330" y="5713192"/>
              <a:ext cx="731519" cy="731519"/>
            </a:xfrm>
            <a:prstGeom prst="ellipse">
              <a:avLst/>
            </a:prstGeom>
            <a:solidFill>
              <a:srgbClr val="015071"/>
            </a:solidFill>
            <a:ln w="12700" cap="flat" algn="ctr">
              <a:solidFill>
                <a:srgbClr val="FFFFFF"/>
              </a:solidFill>
              <a:prstDash val="solid"/>
              <a:round/>
              <a:headEnd type="none" w="med" len="med"/>
              <a:tailEnd type="none" w="med" len="med"/>
            </a:ln>
          </p:spPr>
          <p:txBody>
            <a:bodyPr anchor="ctr"/>
            <a:lstStyle/>
            <a:p>
              <a:pPr algn="ctr"/>
              <a:endParaRPr lang="en-US" altLang="zh-CN">
                <a:solidFill>
                  <a:srgbClr val="FFFFFF"/>
                </a:solidFill>
                <a:latin typeface="Arial" charset="0"/>
              </a:endParaRPr>
            </a:p>
          </p:txBody>
        </p:sp>
        <p:pic>
          <p:nvPicPr>
            <p:cNvPr id="19628" name="Picture 10" descr="TextDescription automatically generated"/>
            <p:cNvPicPr>
              <a:picLocks noChangeAspect="1" noChangeArrowheads="1"/>
            </p:cNvPicPr>
            <p:nvPr/>
          </p:nvPicPr>
          <p:blipFill>
            <a:blip r:embed="rId14">
              <a:extLst>
                <a:ext uri="{28A0092B-C50C-407E-A947-70E740481C1C}">
                  <a14:useLocalDpi xmlns:a14="http://schemas.microsoft.com/office/drawing/2010/main" val="0"/>
                </a:ext>
              </a:extLst>
            </a:blip>
            <a:srcRect l="8446" t="20741" r="-8447" b="25922"/>
            <a:stretch>
              <a:fillRect/>
            </a:stretch>
          </p:blipFill>
          <p:spPr bwMode="auto">
            <a:xfrm>
              <a:off x="608330" y="5713191"/>
              <a:ext cx="4869180" cy="73152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lgn="ctr">
                  <a:solidFill>
                    <a:srgbClr val="000000"/>
                  </a:solidFill>
                  <a:prstDash val="solid"/>
                  <a:miter lim="800000"/>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
        <p:nvSpPr>
          <p:cNvPr id="19629" name="Title Placeholder 1"/>
          <p:cNvSpPr>
            <a:spLocks noGrp="1" noChangeArrowheads="1"/>
          </p:cNvSpPr>
          <p:nvPr>
            <p:ph type="title"/>
          </p:nvPr>
        </p:nvSpPr>
        <p:spPr bwMode="auto">
          <a:xfrm>
            <a:off x="458788" y="0"/>
            <a:ext cx="11269662" cy="10064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lgn="ctr">
                <a:solidFill>
                  <a:srgbClr val="000000"/>
                </a:solidFill>
                <a:prstDash val="solid"/>
                <a:miter lim="800000"/>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zh-CN"/>
              <a:t>Click to edit Master title</a:t>
            </a:r>
          </a:p>
        </p:txBody>
      </p:sp>
      <p:sp>
        <p:nvSpPr>
          <p:cNvPr id="19630" name="Text Placeholder 2"/>
          <p:cNvSpPr>
            <a:spLocks noGrp="1" noChangeArrowheads="1"/>
          </p:cNvSpPr>
          <p:nvPr>
            <p:ph type="body" idx="1"/>
          </p:nvPr>
        </p:nvSpPr>
        <p:spPr bwMode="auto">
          <a:xfrm>
            <a:off x="463550" y="1279525"/>
            <a:ext cx="11264900" cy="49387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lgn="ctr">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zh-CN"/>
              <a:t>First level</a:t>
            </a:r>
          </a:p>
          <a:p>
            <a:pPr lvl="1"/>
            <a:r>
              <a:rPr lang="en-US" altLang="zh-CN"/>
              <a:t>Second level</a:t>
            </a:r>
          </a:p>
          <a:p>
            <a:pPr lvl="2"/>
            <a:r>
              <a:rPr lang="en-US" altLang="zh-CN"/>
              <a:t>Third level</a:t>
            </a:r>
          </a:p>
          <a:p>
            <a:pPr lvl="3"/>
            <a:r>
              <a:rPr lang="en-US" altLang="zh-CN"/>
              <a:t>Fourth level</a:t>
            </a:r>
          </a:p>
          <a:p>
            <a:pPr lvl="4"/>
            <a:r>
              <a:rPr lang="en-US" altLang="zh-CN"/>
              <a:t>Fifth level</a:t>
            </a:r>
          </a:p>
          <a:p>
            <a:pPr lvl="0"/>
            <a:endParaRPr lang="en-US" altLang="zh-CN"/>
          </a:p>
          <a:p>
            <a:pPr lvl="4"/>
            <a:endParaRPr lang="en-US" altLang="zh-CN"/>
          </a:p>
          <a:p>
            <a:pPr lvl="0"/>
            <a:endParaRPr lang="en-US" altLang="zh-CN"/>
          </a:p>
          <a:p>
            <a:pPr lvl="0"/>
            <a:endParaRPr lang="en-US" altLang="zh-CN"/>
          </a:p>
          <a:p>
            <a:pPr lvl="0"/>
            <a:endParaRPr lang="en-US" altLang="zh-CN"/>
          </a:p>
        </p:txBody>
      </p:sp>
      <p:sp>
        <p:nvSpPr>
          <p:cNvPr id="19631" name="Footer Placeholder 1"/>
          <p:cNvSpPr>
            <a:spLocks noGrp="1" noChangeArrowheads="1"/>
          </p:cNvSpPr>
          <p:nvPr>
            <p:ph type="ftr" sz="quarter" idx="2"/>
          </p:nvPr>
        </p:nvSpPr>
        <p:spPr bwMode="auto">
          <a:xfrm>
            <a:off x="3352800" y="6556375"/>
            <a:ext cx="5486400" cy="3016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lgn="ctr">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algn="ctr" defTabSz="685800">
              <a:defRPr sz="900" b="1">
                <a:solidFill>
                  <a:srgbClr val="E85F31"/>
                </a:solidFill>
                <a:latin typeface="Arial" charset="0"/>
              </a:defRPr>
            </a:lvl1pPr>
          </a:lstStyle>
          <a:p>
            <a:r>
              <a:rPr lang="en-US" altLang="zh-CN"/>
              <a:t>Footer</a:t>
            </a:r>
          </a:p>
        </p:txBody>
      </p:sp>
    </p:spTree>
  </p:cSld>
  <p:clrMap bg1="lt1" tx1="dk1" bg2="lt2" tx2="dk2" accent1="accent1" accent2="accent2" accent3="accent3" accent4="accent4" accent5="accent5" accent6="accent6" hlink="hlink" folHlink="folHlink"/>
  <p:sldLayoutIdLst>
    <p:sldLayoutId id="2147484024" r:id="rId1"/>
    <p:sldLayoutId id="2147484025" r:id="rId2"/>
    <p:sldLayoutId id="2147484026" r:id="rId3"/>
    <p:sldLayoutId id="2147484027" r:id="rId4"/>
    <p:sldLayoutId id="2147484028" r:id="rId5"/>
    <p:sldLayoutId id="2147484029" r:id="rId6"/>
    <p:sldLayoutId id="2147484030" r:id="rId7"/>
    <p:sldLayoutId id="2147484031" r:id="rId8"/>
    <p:sldLayoutId id="2147484032" r:id="rId9"/>
    <p:sldLayoutId id="2147484033" r:id="rId10"/>
    <p:sldLayoutId id="2147484034" r:id="rId11"/>
  </p:sldLayoutIdLst>
  <p:txStyles>
    <p:titleStyle>
      <a:lvl1pPr algn="l" defTabSz="685800" rtl="0" fontAlgn="base">
        <a:spcBef>
          <a:spcPct val="0"/>
        </a:spcBef>
        <a:spcAft>
          <a:spcPct val="0"/>
        </a:spcAft>
        <a:buSzPct val="100000"/>
        <a:defRPr sz="2100">
          <a:solidFill>
            <a:schemeClr val="tx1"/>
          </a:solidFill>
          <a:latin typeface="Arial Black"/>
          <a:ea typeface="SimSun" charset="-122"/>
        </a:defRPr>
      </a:lvl1pPr>
      <a:lvl2pPr algn="l" defTabSz="685800" rtl="0" fontAlgn="base">
        <a:spcBef>
          <a:spcPct val="0"/>
        </a:spcBef>
        <a:spcAft>
          <a:spcPct val="0"/>
        </a:spcAft>
        <a:buSzPct val="100000"/>
        <a:defRPr sz="2100">
          <a:solidFill>
            <a:schemeClr val="tx1"/>
          </a:solidFill>
          <a:latin typeface="Arial Black"/>
          <a:ea typeface="SimSun" charset="-122"/>
        </a:defRPr>
      </a:lvl2pPr>
      <a:lvl3pPr algn="l" defTabSz="685800" rtl="0" fontAlgn="base">
        <a:spcBef>
          <a:spcPct val="0"/>
        </a:spcBef>
        <a:spcAft>
          <a:spcPct val="0"/>
        </a:spcAft>
        <a:buSzPct val="100000"/>
        <a:defRPr sz="2100">
          <a:solidFill>
            <a:schemeClr val="tx1"/>
          </a:solidFill>
          <a:latin typeface="Arial Black"/>
          <a:ea typeface="SimSun" charset="-122"/>
        </a:defRPr>
      </a:lvl3pPr>
      <a:lvl4pPr algn="l" defTabSz="685800" rtl="0" fontAlgn="base">
        <a:spcBef>
          <a:spcPct val="0"/>
        </a:spcBef>
        <a:spcAft>
          <a:spcPct val="0"/>
        </a:spcAft>
        <a:buSzPct val="100000"/>
        <a:defRPr sz="2100">
          <a:solidFill>
            <a:schemeClr val="tx1"/>
          </a:solidFill>
          <a:latin typeface="Arial Black"/>
          <a:ea typeface="SimSun" charset="-122"/>
        </a:defRPr>
      </a:lvl4pPr>
      <a:lvl5pPr algn="l" defTabSz="685800" rtl="0" fontAlgn="base">
        <a:spcBef>
          <a:spcPct val="0"/>
        </a:spcBef>
        <a:spcAft>
          <a:spcPct val="0"/>
        </a:spcAft>
        <a:buSzPct val="100000"/>
        <a:defRPr sz="2100">
          <a:solidFill>
            <a:schemeClr val="tx1"/>
          </a:solidFill>
          <a:latin typeface="Arial Black"/>
          <a:ea typeface="SimSun" charset="-122"/>
        </a:defRPr>
      </a:lvl5pPr>
      <a:lvl6pPr marL="457200" algn="l" defTabSz="685800" rtl="0" fontAlgn="base">
        <a:spcBef>
          <a:spcPct val="0"/>
        </a:spcBef>
        <a:spcAft>
          <a:spcPct val="0"/>
        </a:spcAft>
        <a:buSzPct val="100000"/>
        <a:defRPr sz="2100">
          <a:solidFill>
            <a:schemeClr val="tx1"/>
          </a:solidFill>
          <a:latin typeface="Arial Black"/>
          <a:ea typeface="SimSun" charset="-122"/>
        </a:defRPr>
      </a:lvl6pPr>
      <a:lvl7pPr marL="914400" algn="l" defTabSz="685800" rtl="0" fontAlgn="base">
        <a:spcBef>
          <a:spcPct val="0"/>
        </a:spcBef>
        <a:spcAft>
          <a:spcPct val="0"/>
        </a:spcAft>
        <a:buSzPct val="100000"/>
        <a:defRPr sz="2100">
          <a:solidFill>
            <a:schemeClr val="tx1"/>
          </a:solidFill>
          <a:latin typeface="Arial Black"/>
          <a:ea typeface="SimSun" charset="-122"/>
        </a:defRPr>
      </a:lvl7pPr>
      <a:lvl8pPr marL="1371600" algn="l" defTabSz="685800" rtl="0" fontAlgn="base">
        <a:spcBef>
          <a:spcPct val="0"/>
        </a:spcBef>
        <a:spcAft>
          <a:spcPct val="0"/>
        </a:spcAft>
        <a:buSzPct val="100000"/>
        <a:defRPr sz="2100">
          <a:solidFill>
            <a:schemeClr val="tx1"/>
          </a:solidFill>
          <a:latin typeface="Arial Black"/>
          <a:ea typeface="SimSun" charset="-122"/>
        </a:defRPr>
      </a:lvl8pPr>
      <a:lvl9pPr marL="1828800" algn="l" defTabSz="685800" rtl="0" fontAlgn="base">
        <a:spcBef>
          <a:spcPct val="0"/>
        </a:spcBef>
        <a:spcAft>
          <a:spcPct val="0"/>
        </a:spcAft>
        <a:buSzPct val="100000"/>
        <a:defRPr sz="2100">
          <a:solidFill>
            <a:schemeClr val="tx1"/>
          </a:solidFill>
          <a:latin typeface="Arial Black"/>
          <a:ea typeface="SimSun" charset="-122"/>
        </a:defRPr>
      </a:lvl9pPr>
    </p:titleStyle>
    <p:bodyStyle>
      <a:lvl1pPr marL="239713" indent="-239713" algn="l" defTabSz="685800" rtl="0" fontAlgn="ctr">
        <a:spcBef>
          <a:spcPts val="450"/>
        </a:spcBef>
        <a:spcAft>
          <a:spcPts val="300"/>
        </a:spcAft>
        <a:buClr>
          <a:srgbClr val="E85F31"/>
        </a:buClr>
        <a:buSzPct val="100000"/>
        <a:buFont typeface="Wingdings 2" pitchFamily="18" charset="2"/>
        <a:buChar char=""/>
        <a:defRPr sz="1300" b="1">
          <a:solidFill>
            <a:schemeClr val="tx1"/>
          </a:solidFill>
          <a:latin typeface="Arial" charset="0"/>
          <a:ea typeface="SimSun" charset="-122"/>
        </a:defRPr>
      </a:lvl1pPr>
      <a:lvl2pPr marL="479425" indent="-171450" algn="l" defTabSz="685800" rtl="0" fontAlgn="ctr">
        <a:spcBef>
          <a:spcPts val="300"/>
        </a:spcBef>
        <a:spcAft>
          <a:spcPts val="300"/>
        </a:spcAft>
        <a:buClr>
          <a:srgbClr val="E85F31"/>
        </a:buClr>
        <a:buSzPct val="100000"/>
        <a:buFont typeface="Arial" charset="0"/>
        <a:buChar char="•"/>
        <a:defRPr sz="1200">
          <a:solidFill>
            <a:schemeClr val="tx1"/>
          </a:solidFill>
          <a:latin typeface="Arial" charset="0"/>
          <a:ea typeface="SimSun" charset="-122"/>
        </a:defRPr>
      </a:lvl2pPr>
      <a:lvl3pPr marL="754063" indent="-171450" algn="l" defTabSz="685800" rtl="0" fontAlgn="ctr">
        <a:spcBef>
          <a:spcPts val="300"/>
        </a:spcBef>
        <a:spcAft>
          <a:spcPts val="300"/>
        </a:spcAft>
        <a:buClr>
          <a:srgbClr val="E85F31"/>
        </a:buClr>
        <a:buSzPct val="100000"/>
        <a:buFont typeface="Arial" charset="0"/>
        <a:buChar char="–"/>
        <a:defRPr sz="1000">
          <a:solidFill>
            <a:schemeClr val="tx1"/>
          </a:solidFill>
          <a:latin typeface="Arial" charset="0"/>
          <a:ea typeface="SimSun" charset="-122"/>
        </a:defRPr>
      </a:lvl3pPr>
      <a:lvl4pPr marL="993775" indent="-171450" algn="l" defTabSz="685800" rtl="0" fontAlgn="ctr">
        <a:spcBef>
          <a:spcPts val="300"/>
        </a:spcBef>
        <a:spcAft>
          <a:spcPts val="300"/>
        </a:spcAft>
        <a:buClr>
          <a:srgbClr val="E85F31"/>
        </a:buClr>
        <a:buSzPct val="100000"/>
        <a:buFont typeface="Arial" charset="0"/>
        <a:buChar char="•"/>
        <a:defRPr sz="900">
          <a:solidFill>
            <a:schemeClr val="tx1"/>
          </a:solidFill>
          <a:latin typeface="Arial" charset="0"/>
          <a:ea typeface="SimSun" charset="-122"/>
        </a:defRPr>
      </a:lvl4pPr>
      <a:lvl5pPr marL="1301750" indent="-204788" algn="l" defTabSz="685800" rtl="0" fontAlgn="base">
        <a:spcBef>
          <a:spcPts val="300"/>
        </a:spcBef>
        <a:spcAft>
          <a:spcPts val="300"/>
        </a:spcAft>
        <a:buClr>
          <a:srgbClr val="E85F31"/>
        </a:buClr>
        <a:buSzPct val="100000"/>
        <a:buFont typeface="Arial" charset="0"/>
        <a:buChar char="•"/>
        <a:defRPr sz="900">
          <a:solidFill>
            <a:schemeClr val="tx1"/>
          </a:solidFill>
          <a:latin typeface="Arial" charset="0"/>
          <a:ea typeface="SimSun" charset="-122"/>
        </a:defRPr>
      </a:lvl5pPr>
      <a:lvl6pPr marL="1758950" indent="-204788" algn="l" defTabSz="685800" rtl="0" fontAlgn="base">
        <a:spcBef>
          <a:spcPts val="300"/>
        </a:spcBef>
        <a:spcAft>
          <a:spcPts val="300"/>
        </a:spcAft>
        <a:buClr>
          <a:srgbClr val="E85F31"/>
        </a:buClr>
        <a:buSzPct val="100000"/>
        <a:buFont typeface="Arial" charset="0"/>
        <a:buChar char="•"/>
        <a:defRPr sz="900">
          <a:solidFill>
            <a:schemeClr val="tx1"/>
          </a:solidFill>
          <a:latin typeface="Arial" charset="0"/>
          <a:ea typeface="SimSun" charset="-122"/>
        </a:defRPr>
      </a:lvl6pPr>
      <a:lvl7pPr marL="2216150" indent="-204788" algn="l" defTabSz="685800" rtl="0" fontAlgn="base">
        <a:spcBef>
          <a:spcPts val="300"/>
        </a:spcBef>
        <a:spcAft>
          <a:spcPts val="300"/>
        </a:spcAft>
        <a:buClr>
          <a:srgbClr val="E85F31"/>
        </a:buClr>
        <a:buSzPct val="100000"/>
        <a:buFont typeface="Arial" charset="0"/>
        <a:buChar char="•"/>
        <a:defRPr sz="900">
          <a:solidFill>
            <a:schemeClr val="tx1"/>
          </a:solidFill>
          <a:latin typeface="Arial" charset="0"/>
          <a:ea typeface="SimSun" charset="-122"/>
        </a:defRPr>
      </a:lvl7pPr>
      <a:lvl8pPr marL="2673350" indent="-204788" algn="l" defTabSz="685800" rtl="0" fontAlgn="base">
        <a:spcBef>
          <a:spcPts val="300"/>
        </a:spcBef>
        <a:spcAft>
          <a:spcPts val="300"/>
        </a:spcAft>
        <a:buClr>
          <a:srgbClr val="E85F31"/>
        </a:buClr>
        <a:buSzPct val="100000"/>
        <a:buFont typeface="Arial" charset="0"/>
        <a:buChar char="•"/>
        <a:defRPr sz="900">
          <a:solidFill>
            <a:schemeClr val="tx1"/>
          </a:solidFill>
          <a:latin typeface="Arial" charset="0"/>
          <a:ea typeface="SimSun" charset="-122"/>
        </a:defRPr>
      </a:lvl8pPr>
      <a:lvl9pPr marL="3130550" indent="-204788" algn="l" defTabSz="685800" rtl="0" fontAlgn="base">
        <a:spcBef>
          <a:spcPts val="300"/>
        </a:spcBef>
        <a:spcAft>
          <a:spcPts val="300"/>
        </a:spcAft>
        <a:buClr>
          <a:srgbClr val="E85F31"/>
        </a:buClr>
        <a:buSzPct val="100000"/>
        <a:buFont typeface="Arial" charset="0"/>
        <a:buChar char="•"/>
        <a:defRPr sz="900">
          <a:solidFill>
            <a:schemeClr val="tx1"/>
          </a:solidFill>
          <a:latin typeface="Arial" charset="0"/>
          <a:ea typeface="SimSun" charset="-122"/>
        </a:defRPr>
      </a:lvl9pPr>
    </p:bodyStyle>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9" name="Title Placeholder 1"/>
          <p:cNvSpPr>
            <a:spLocks noGrp="1" noChangeArrowheads="1"/>
          </p:cNvSpPr>
          <p:nvPr>
            <p:ph type="title"/>
          </p:nvPr>
        </p:nvSpPr>
        <p:spPr bwMode="auto">
          <a:xfrm>
            <a:off x="458788" y="0"/>
            <a:ext cx="11269662" cy="10064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lgn="ctr">
                <a:solidFill>
                  <a:srgbClr val="000000"/>
                </a:solidFill>
                <a:prstDash val="solid"/>
                <a:miter lim="800000"/>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zh-CN"/>
              <a:t>Click to edit Master title</a:t>
            </a:r>
          </a:p>
        </p:txBody>
      </p:sp>
      <p:sp>
        <p:nvSpPr>
          <p:cNvPr id="2060" name="Text Placeholder 2"/>
          <p:cNvSpPr>
            <a:spLocks noGrp="1" noChangeArrowheads="1"/>
          </p:cNvSpPr>
          <p:nvPr>
            <p:ph type="body" idx="1"/>
          </p:nvPr>
        </p:nvSpPr>
        <p:spPr bwMode="auto">
          <a:xfrm>
            <a:off x="463550" y="1279525"/>
            <a:ext cx="11264900" cy="49387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lgn="ctr">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zh-CN"/>
              <a:t>First level</a:t>
            </a:r>
          </a:p>
          <a:p>
            <a:pPr lvl="1"/>
            <a:r>
              <a:rPr lang="en-US" altLang="zh-CN"/>
              <a:t>Second level</a:t>
            </a:r>
          </a:p>
          <a:p>
            <a:pPr lvl="2"/>
            <a:r>
              <a:rPr lang="en-US" altLang="zh-CN"/>
              <a:t>Third level</a:t>
            </a:r>
          </a:p>
          <a:p>
            <a:pPr lvl="3"/>
            <a:r>
              <a:rPr lang="en-US" altLang="zh-CN"/>
              <a:t>Fourth level</a:t>
            </a:r>
          </a:p>
          <a:p>
            <a:pPr lvl="4"/>
            <a:r>
              <a:rPr lang="en-US" altLang="zh-CN"/>
              <a:t>Fifth level</a:t>
            </a:r>
          </a:p>
          <a:p>
            <a:pPr lvl="0"/>
            <a:endParaRPr lang="en-US" altLang="zh-CN"/>
          </a:p>
          <a:p>
            <a:pPr lvl="4"/>
            <a:endParaRPr lang="en-US" altLang="zh-CN"/>
          </a:p>
          <a:p>
            <a:pPr lvl="0"/>
            <a:endParaRPr lang="en-US" altLang="zh-CN"/>
          </a:p>
          <a:p>
            <a:pPr lvl="0"/>
            <a:endParaRPr lang="en-US" altLang="zh-CN"/>
          </a:p>
          <a:p>
            <a:pPr lvl="0"/>
            <a:endParaRPr lang="en-US" altLang="zh-CN"/>
          </a:p>
        </p:txBody>
      </p:sp>
      <p:sp>
        <p:nvSpPr>
          <p:cNvPr id="2061" name="TextBox 3"/>
          <p:cNvSpPr>
            <a:spLocks noChangeArrowheads="1"/>
          </p:cNvSpPr>
          <p:nvPr/>
        </p:nvSpPr>
        <p:spPr bwMode="auto">
          <a:xfrm>
            <a:off x="10818813" y="6400800"/>
            <a:ext cx="91440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lgn="ctr">
                <a:solidFill>
                  <a:srgbClr val="000000"/>
                </a:solidFill>
                <a:prstDash val="solid"/>
                <a:miter lim="800000"/>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lstStyle/>
          <a:p>
            <a:pPr algn="r" defTabSz="685800"/>
            <a:fld id="{6903500F-7F6F-4CC4-BAF4-B8B5A694DC73}" type="slidenum">
              <a:rPr lang="en-US" altLang="zh-CN" sz="900" b="1">
                <a:latin typeface="Arial" charset="0"/>
              </a:rPr>
              <a:pPr algn="r" defTabSz="685800"/>
              <a:t>‹#›</a:t>
            </a:fld>
            <a:endParaRPr lang="en-US" altLang="zh-CN" sz="900" b="1">
              <a:latin typeface="Arial" charset="0"/>
            </a:endParaRPr>
          </a:p>
        </p:txBody>
      </p:sp>
      <p:sp>
        <p:nvSpPr>
          <p:cNvPr id="2062" name="Footer Placeholder 4"/>
          <p:cNvSpPr>
            <a:spLocks noGrp="1" noChangeArrowheads="1"/>
          </p:cNvSpPr>
          <p:nvPr>
            <p:ph type="ftr" sz="quarter" idx="2"/>
          </p:nvPr>
        </p:nvSpPr>
        <p:spPr bwMode="auto">
          <a:xfrm>
            <a:off x="3352800" y="6402388"/>
            <a:ext cx="548640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lgn="ctr">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algn="ctr" defTabSz="685800">
              <a:defRPr sz="900" b="1">
                <a:solidFill>
                  <a:srgbClr val="E85F31"/>
                </a:solidFill>
                <a:latin typeface="Arial" charset="0"/>
              </a:defRPr>
            </a:lvl1pPr>
          </a:lstStyle>
          <a:p>
            <a:r>
              <a:rPr lang="en-US" altLang="zh-CN"/>
              <a:t>Footer</a:t>
            </a:r>
          </a:p>
        </p:txBody>
      </p:sp>
      <p:cxnSp>
        <p:nvCxnSpPr>
          <p:cNvPr id="2063" name="Straight Connector 9"/>
          <p:cNvCxnSpPr>
            <a:cxnSpLocks noChangeShapeType="1"/>
          </p:cNvCxnSpPr>
          <p:nvPr/>
        </p:nvCxnSpPr>
        <p:spPr bwMode="auto">
          <a:xfrm>
            <a:off x="458788" y="6400800"/>
            <a:ext cx="11266487" cy="0"/>
          </a:xfrm>
          <a:prstGeom prst="line">
            <a:avLst/>
          </a:prstGeom>
          <a:noFill/>
          <a:ln w="19050" cap="flat" algn="ctr">
            <a:solidFill>
              <a:srgbClr val="A8C7D3"/>
            </a:solidFill>
            <a:prstDash val="solid"/>
            <a:round/>
            <a:headEnd type="none" w="med" len="med"/>
            <a:tailEnd type="none" w="med" len="med"/>
          </a:ln>
          <a:extLst>
            <a:ext uri="{909E8E84-426E-40DD-AFC4-6F175D3DCCD1}">
              <a14:hiddenFill xmlns:a14="http://schemas.microsoft.com/office/drawing/2010/main">
                <a:noFill/>
              </a14:hiddenFill>
            </a:ext>
          </a:extLst>
        </p:spPr>
      </p:cxnSp>
      <p:pic>
        <p:nvPicPr>
          <p:cNvPr id="2064" name="Picture 6"/>
          <p:cNvPicPr>
            <a:picLocks noChangeAspect="1" noChangeArrowheads="1"/>
          </p:cNvPicPr>
          <p:nvPr/>
        </p:nvPicPr>
        <p:blipFill>
          <a:blip r:embed="rId13" cstate="print">
            <a:extLst>
              <a:ext uri="{28A0092B-C50C-407E-A947-70E740481C1C}">
                <a14:useLocalDpi xmlns:a14="http://schemas.microsoft.com/office/drawing/2010/main" val="0"/>
              </a:ext>
            </a:extLst>
          </a:blip>
          <a:srcRect l="-1315" r="-108"/>
          <a:stretch>
            <a:fillRect/>
          </a:stretch>
        </p:blipFill>
        <p:spPr bwMode="auto">
          <a:xfrm>
            <a:off x="733425" y="6554788"/>
            <a:ext cx="2286000" cy="14763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lgn="ctr">
                <a:solidFill>
                  <a:srgbClr val="000000"/>
                </a:solidFill>
                <a:prstDash val="solid"/>
                <a:miter lim="800000"/>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2065" name="Group 15"/>
          <p:cNvGrpSpPr>
            <a:grpSpLocks/>
          </p:cNvGrpSpPr>
          <p:nvPr/>
        </p:nvGrpSpPr>
        <p:grpSpPr bwMode="auto">
          <a:xfrm>
            <a:off x="458788" y="6497638"/>
            <a:ext cx="274637" cy="273050"/>
            <a:chOff x="608330" y="5713191"/>
            <a:chExt cx="731520" cy="731520"/>
          </a:xfrm>
        </p:grpSpPr>
        <p:sp>
          <p:nvSpPr>
            <p:cNvPr id="2066" name="Oval 16"/>
            <p:cNvSpPr>
              <a:spLocks noChangeAspect="1" noChangeArrowheads="1"/>
            </p:cNvSpPr>
            <p:nvPr/>
          </p:nvSpPr>
          <p:spPr bwMode="auto">
            <a:xfrm>
              <a:off x="608330" y="5713192"/>
              <a:ext cx="731519" cy="731519"/>
            </a:xfrm>
            <a:prstGeom prst="ellipse">
              <a:avLst/>
            </a:prstGeom>
            <a:solidFill>
              <a:srgbClr val="015071"/>
            </a:solidFill>
            <a:ln w="12700" cap="flat" algn="ctr">
              <a:solidFill>
                <a:srgbClr val="FFFFFF"/>
              </a:solidFill>
              <a:prstDash val="solid"/>
              <a:round/>
              <a:headEnd type="none" w="med" len="med"/>
              <a:tailEnd type="none" w="med" len="med"/>
            </a:ln>
          </p:spPr>
          <p:txBody>
            <a:bodyPr anchor="ctr"/>
            <a:lstStyle/>
            <a:p>
              <a:pPr algn="ctr"/>
              <a:endParaRPr lang="en-US" altLang="zh-CN">
                <a:solidFill>
                  <a:srgbClr val="FFFFFF"/>
                </a:solidFill>
                <a:latin typeface="Arial" charset="0"/>
              </a:endParaRPr>
            </a:p>
          </p:txBody>
        </p:sp>
        <p:pic>
          <p:nvPicPr>
            <p:cNvPr id="2067" name="Picture 17" descr="TextDescription automatically generated"/>
            <p:cNvPicPr>
              <a:picLocks noChangeAspect="1" noChangeArrowheads="1"/>
            </p:cNvPicPr>
            <p:nvPr/>
          </p:nvPicPr>
          <p:blipFill>
            <a:blip r:embed="rId14" cstate="print">
              <a:extLst>
                <a:ext uri="{28A0092B-C50C-407E-A947-70E740481C1C}">
                  <a14:useLocalDpi xmlns:a14="http://schemas.microsoft.com/office/drawing/2010/main" val="0"/>
                </a:ext>
              </a:extLst>
            </a:blip>
            <a:srcRect l="8446" t="20741" r="76529" b="25922"/>
            <a:stretch>
              <a:fillRect/>
            </a:stretch>
          </p:blipFill>
          <p:spPr bwMode="auto">
            <a:xfrm>
              <a:off x="608330" y="5713191"/>
              <a:ext cx="731520" cy="73152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lgn="ctr">
                  <a:solidFill>
                    <a:srgbClr val="000000"/>
                  </a:solidFill>
                  <a:prstDash val="solid"/>
                  <a:miter lim="800000"/>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cxnSp>
        <p:nvCxnSpPr>
          <p:cNvPr id="2068" name="Straight Connector 10"/>
          <p:cNvCxnSpPr>
            <a:cxnSpLocks noChangeShapeType="1"/>
          </p:cNvCxnSpPr>
          <p:nvPr/>
        </p:nvCxnSpPr>
        <p:spPr bwMode="auto">
          <a:xfrm>
            <a:off x="458788" y="1006475"/>
            <a:ext cx="11266487" cy="0"/>
          </a:xfrm>
          <a:prstGeom prst="line">
            <a:avLst/>
          </a:prstGeom>
          <a:noFill/>
          <a:ln w="19050" cap="flat" algn="ctr">
            <a:solidFill>
              <a:srgbClr val="A8C7D3"/>
            </a:solidFill>
            <a:prstDash val="solid"/>
            <a:round/>
            <a:headEnd type="none" w="med" len="med"/>
            <a:tailEnd type="none" w="med" len="med"/>
          </a:ln>
          <a:extLst>
            <a:ext uri="{909E8E84-426E-40DD-AFC4-6F175D3DCCD1}">
              <a14:hiddenFill xmlns:a14="http://schemas.microsoft.com/office/drawing/2010/main">
                <a:noFill/>
              </a14:hiddenFill>
            </a:ext>
          </a:extLst>
        </p:spPr>
      </p:cxnSp>
    </p:spTree>
  </p:cSld>
  <p:clrMap bg1="lt1" tx1="dk1" bg2="lt2" tx2="dk2" accent1="accent1" accent2="accent2" accent3="accent3" accent4="accent4" accent5="accent5" accent6="accent6" hlink="hlink" folHlink="folHlink"/>
  <p:sldLayoutIdLst>
    <p:sldLayoutId id="2147483838" r:id="rId1"/>
    <p:sldLayoutId id="2147483839" r:id="rId2"/>
    <p:sldLayoutId id="2147483840" r:id="rId3"/>
    <p:sldLayoutId id="2147483841" r:id="rId4"/>
    <p:sldLayoutId id="2147483842" r:id="rId5"/>
    <p:sldLayoutId id="2147483843" r:id="rId6"/>
    <p:sldLayoutId id="2147483844" r:id="rId7"/>
    <p:sldLayoutId id="2147483845" r:id="rId8"/>
    <p:sldLayoutId id="2147483846" r:id="rId9"/>
    <p:sldLayoutId id="2147483847" r:id="rId10"/>
    <p:sldLayoutId id="2147483848" r:id="rId11"/>
  </p:sldLayoutIdLst>
  <p:txStyles>
    <p:titleStyle>
      <a:lvl1pPr algn="l" defTabSz="685800" rtl="0" fontAlgn="base">
        <a:spcBef>
          <a:spcPct val="0"/>
        </a:spcBef>
        <a:spcAft>
          <a:spcPct val="0"/>
        </a:spcAft>
        <a:buSzPct val="100000"/>
        <a:defRPr sz="2100">
          <a:solidFill>
            <a:schemeClr val="tx1"/>
          </a:solidFill>
          <a:latin typeface="Arial Black"/>
          <a:ea typeface="SimSun" charset="-122"/>
        </a:defRPr>
      </a:lvl1pPr>
      <a:lvl2pPr algn="l" defTabSz="685800" rtl="0" fontAlgn="base">
        <a:spcBef>
          <a:spcPct val="0"/>
        </a:spcBef>
        <a:spcAft>
          <a:spcPct val="0"/>
        </a:spcAft>
        <a:buSzPct val="100000"/>
        <a:defRPr sz="2100">
          <a:solidFill>
            <a:schemeClr val="tx1"/>
          </a:solidFill>
          <a:latin typeface="Arial Black"/>
          <a:ea typeface="SimSun" charset="-122"/>
        </a:defRPr>
      </a:lvl2pPr>
      <a:lvl3pPr algn="l" defTabSz="685800" rtl="0" fontAlgn="base">
        <a:spcBef>
          <a:spcPct val="0"/>
        </a:spcBef>
        <a:spcAft>
          <a:spcPct val="0"/>
        </a:spcAft>
        <a:buSzPct val="100000"/>
        <a:defRPr sz="2100">
          <a:solidFill>
            <a:schemeClr val="tx1"/>
          </a:solidFill>
          <a:latin typeface="Arial Black"/>
          <a:ea typeface="SimSun" charset="-122"/>
        </a:defRPr>
      </a:lvl3pPr>
      <a:lvl4pPr algn="l" defTabSz="685800" rtl="0" fontAlgn="base">
        <a:spcBef>
          <a:spcPct val="0"/>
        </a:spcBef>
        <a:spcAft>
          <a:spcPct val="0"/>
        </a:spcAft>
        <a:buSzPct val="100000"/>
        <a:defRPr sz="2100">
          <a:solidFill>
            <a:schemeClr val="tx1"/>
          </a:solidFill>
          <a:latin typeface="Arial Black"/>
          <a:ea typeface="SimSun" charset="-122"/>
        </a:defRPr>
      </a:lvl4pPr>
      <a:lvl5pPr algn="l" defTabSz="685800" rtl="0" fontAlgn="base">
        <a:spcBef>
          <a:spcPct val="0"/>
        </a:spcBef>
        <a:spcAft>
          <a:spcPct val="0"/>
        </a:spcAft>
        <a:buSzPct val="100000"/>
        <a:defRPr sz="2100">
          <a:solidFill>
            <a:schemeClr val="tx1"/>
          </a:solidFill>
          <a:latin typeface="Arial Black"/>
          <a:ea typeface="SimSun" charset="-122"/>
        </a:defRPr>
      </a:lvl5pPr>
      <a:lvl6pPr marL="457200" algn="l" defTabSz="685800" rtl="0" fontAlgn="base">
        <a:spcBef>
          <a:spcPct val="0"/>
        </a:spcBef>
        <a:spcAft>
          <a:spcPct val="0"/>
        </a:spcAft>
        <a:buSzPct val="100000"/>
        <a:defRPr sz="2100">
          <a:solidFill>
            <a:schemeClr val="tx1"/>
          </a:solidFill>
          <a:latin typeface="Arial Black"/>
          <a:ea typeface="SimSun" charset="-122"/>
        </a:defRPr>
      </a:lvl6pPr>
      <a:lvl7pPr marL="914400" algn="l" defTabSz="685800" rtl="0" fontAlgn="base">
        <a:spcBef>
          <a:spcPct val="0"/>
        </a:spcBef>
        <a:spcAft>
          <a:spcPct val="0"/>
        </a:spcAft>
        <a:buSzPct val="100000"/>
        <a:defRPr sz="2100">
          <a:solidFill>
            <a:schemeClr val="tx1"/>
          </a:solidFill>
          <a:latin typeface="Arial Black"/>
          <a:ea typeface="SimSun" charset="-122"/>
        </a:defRPr>
      </a:lvl7pPr>
      <a:lvl8pPr marL="1371600" algn="l" defTabSz="685800" rtl="0" fontAlgn="base">
        <a:spcBef>
          <a:spcPct val="0"/>
        </a:spcBef>
        <a:spcAft>
          <a:spcPct val="0"/>
        </a:spcAft>
        <a:buSzPct val="100000"/>
        <a:defRPr sz="2100">
          <a:solidFill>
            <a:schemeClr val="tx1"/>
          </a:solidFill>
          <a:latin typeface="Arial Black"/>
          <a:ea typeface="SimSun" charset="-122"/>
        </a:defRPr>
      </a:lvl8pPr>
      <a:lvl9pPr marL="1828800" algn="l" defTabSz="685800" rtl="0" fontAlgn="base">
        <a:spcBef>
          <a:spcPct val="0"/>
        </a:spcBef>
        <a:spcAft>
          <a:spcPct val="0"/>
        </a:spcAft>
        <a:buSzPct val="100000"/>
        <a:defRPr sz="2100">
          <a:solidFill>
            <a:schemeClr val="tx1"/>
          </a:solidFill>
          <a:latin typeface="Arial Black"/>
          <a:ea typeface="SimSun" charset="-122"/>
        </a:defRPr>
      </a:lvl9pPr>
    </p:titleStyle>
    <p:bodyStyle>
      <a:lvl1pPr marL="239713" indent="-239713" algn="l" defTabSz="685800" rtl="0" fontAlgn="ctr">
        <a:spcBef>
          <a:spcPts val="450"/>
        </a:spcBef>
        <a:spcAft>
          <a:spcPts val="300"/>
        </a:spcAft>
        <a:buClr>
          <a:srgbClr val="E85F31"/>
        </a:buClr>
        <a:buSzPct val="100000"/>
        <a:buFont typeface="Wingdings 2" pitchFamily="18" charset="2"/>
        <a:buChar char=""/>
        <a:defRPr sz="1300" b="1">
          <a:solidFill>
            <a:schemeClr val="tx1"/>
          </a:solidFill>
          <a:latin typeface="Arial" charset="0"/>
          <a:ea typeface="SimSun" charset="-122"/>
        </a:defRPr>
      </a:lvl1pPr>
      <a:lvl2pPr marL="479425" indent="-171450" algn="l" defTabSz="685800" rtl="0" fontAlgn="ctr">
        <a:spcBef>
          <a:spcPts val="300"/>
        </a:spcBef>
        <a:spcAft>
          <a:spcPts val="300"/>
        </a:spcAft>
        <a:buClr>
          <a:srgbClr val="E85F31"/>
        </a:buClr>
        <a:buSzPct val="100000"/>
        <a:buFont typeface="Arial" charset="0"/>
        <a:buChar char="•"/>
        <a:defRPr sz="1200">
          <a:solidFill>
            <a:schemeClr val="tx1"/>
          </a:solidFill>
          <a:latin typeface="Arial" charset="0"/>
          <a:ea typeface="SimSun" charset="-122"/>
        </a:defRPr>
      </a:lvl2pPr>
      <a:lvl3pPr marL="754063" indent="-171450" algn="l" defTabSz="685800" rtl="0" fontAlgn="ctr">
        <a:spcBef>
          <a:spcPts val="300"/>
        </a:spcBef>
        <a:spcAft>
          <a:spcPts val="300"/>
        </a:spcAft>
        <a:buClr>
          <a:srgbClr val="E85F31"/>
        </a:buClr>
        <a:buSzPct val="100000"/>
        <a:buFont typeface="Arial" charset="0"/>
        <a:buChar char="–"/>
        <a:defRPr sz="1000">
          <a:solidFill>
            <a:schemeClr val="tx1"/>
          </a:solidFill>
          <a:latin typeface="Arial" charset="0"/>
          <a:ea typeface="SimSun" charset="-122"/>
        </a:defRPr>
      </a:lvl3pPr>
      <a:lvl4pPr marL="993775" indent="-171450" algn="l" defTabSz="685800" rtl="0" fontAlgn="ctr">
        <a:spcBef>
          <a:spcPts val="300"/>
        </a:spcBef>
        <a:spcAft>
          <a:spcPts val="300"/>
        </a:spcAft>
        <a:buClr>
          <a:srgbClr val="E85F31"/>
        </a:buClr>
        <a:buSzPct val="100000"/>
        <a:buFont typeface="Arial" charset="0"/>
        <a:buChar char="•"/>
        <a:defRPr sz="900">
          <a:solidFill>
            <a:schemeClr val="tx1"/>
          </a:solidFill>
          <a:latin typeface="Arial" charset="0"/>
          <a:ea typeface="SimSun" charset="-122"/>
        </a:defRPr>
      </a:lvl4pPr>
      <a:lvl5pPr marL="1301750" indent="-204788" algn="l" defTabSz="685800" rtl="0" fontAlgn="base">
        <a:spcBef>
          <a:spcPts val="300"/>
        </a:spcBef>
        <a:spcAft>
          <a:spcPts val="300"/>
        </a:spcAft>
        <a:buClr>
          <a:srgbClr val="E85F31"/>
        </a:buClr>
        <a:buSzPct val="100000"/>
        <a:buFont typeface="Arial" charset="0"/>
        <a:buChar char="•"/>
        <a:defRPr sz="900">
          <a:solidFill>
            <a:schemeClr val="tx1"/>
          </a:solidFill>
          <a:latin typeface="Arial" charset="0"/>
          <a:ea typeface="SimSun" charset="-122"/>
        </a:defRPr>
      </a:lvl5pPr>
      <a:lvl6pPr marL="1758950" indent="-204788" algn="l" defTabSz="685800" rtl="0" fontAlgn="base">
        <a:spcBef>
          <a:spcPts val="300"/>
        </a:spcBef>
        <a:spcAft>
          <a:spcPts val="300"/>
        </a:spcAft>
        <a:buClr>
          <a:srgbClr val="E85F31"/>
        </a:buClr>
        <a:buSzPct val="100000"/>
        <a:buFont typeface="Arial" charset="0"/>
        <a:buChar char="•"/>
        <a:defRPr sz="900">
          <a:solidFill>
            <a:schemeClr val="tx1"/>
          </a:solidFill>
          <a:latin typeface="Arial" charset="0"/>
          <a:ea typeface="SimSun" charset="-122"/>
        </a:defRPr>
      </a:lvl6pPr>
      <a:lvl7pPr marL="2216150" indent="-204788" algn="l" defTabSz="685800" rtl="0" fontAlgn="base">
        <a:spcBef>
          <a:spcPts val="300"/>
        </a:spcBef>
        <a:spcAft>
          <a:spcPts val="300"/>
        </a:spcAft>
        <a:buClr>
          <a:srgbClr val="E85F31"/>
        </a:buClr>
        <a:buSzPct val="100000"/>
        <a:buFont typeface="Arial" charset="0"/>
        <a:buChar char="•"/>
        <a:defRPr sz="900">
          <a:solidFill>
            <a:schemeClr val="tx1"/>
          </a:solidFill>
          <a:latin typeface="Arial" charset="0"/>
          <a:ea typeface="SimSun" charset="-122"/>
        </a:defRPr>
      </a:lvl7pPr>
      <a:lvl8pPr marL="2673350" indent="-204788" algn="l" defTabSz="685800" rtl="0" fontAlgn="base">
        <a:spcBef>
          <a:spcPts val="300"/>
        </a:spcBef>
        <a:spcAft>
          <a:spcPts val="300"/>
        </a:spcAft>
        <a:buClr>
          <a:srgbClr val="E85F31"/>
        </a:buClr>
        <a:buSzPct val="100000"/>
        <a:buFont typeface="Arial" charset="0"/>
        <a:buChar char="•"/>
        <a:defRPr sz="900">
          <a:solidFill>
            <a:schemeClr val="tx1"/>
          </a:solidFill>
          <a:latin typeface="Arial" charset="0"/>
          <a:ea typeface="SimSun" charset="-122"/>
        </a:defRPr>
      </a:lvl8pPr>
      <a:lvl9pPr marL="3130550" indent="-204788" algn="l" defTabSz="685800" rtl="0" fontAlgn="base">
        <a:spcBef>
          <a:spcPts val="300"/>
        </a:spcBef>
        <a:spcAft>
          <a:spcPts val="300"/>
        </a:spcAft>
        <a:buClr>
          <a:srgbClr val="E85F31"/>
        </a:buClr>
        <a:buSzPct val="100000"/>
        <a:buFont typeface="Arial" charset="0"/>
        <a:buChar char="•"/>
        <a:defRPr sz="900">
          <a:solidFill>
            <a:schemeClr val="tx1"/>
          </a:solidFill>
          <a:latin typeface="Arial" charset="0"/>
          <a:ea typeface="SimSun" charset="-122"/>
        </a:defRPr>
      </a:lvl9pPr>
    </p:bodyStyle>
    <p:otherStyle/>
  </p:txStyles>
</p:sldMaster>
</file>

<file path=ppt/slideMasters/slideMaster20.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20658" name="Rectangle 18"/>
          <p:cNvSpPr>
            <a:spLocks noChangeArrowheads="1"/>
          </p:cNvSpPr>
          <p:nvPr/>
        </p:nvSpPr>
        <p:spPr bwMode="auto">
          <a:xfrm>
            <a:off x="0" y="2133600"/>
            <a:ext cx="12192000" cy="1257300"/>
          </a:xfrm>
          <a:prstGeom prst="rect">
            <a:avLst/>
          </a:prstGeom>
          <a:solidFill>
            <a:srgbClr val="034E6E">
              <a:alpha val="89803"/>
            </a:srgbClr>
          </a:solidFill>
          <a:ln>
            <a:noFill/>
          </a:ln>
          <a:effectLst/>
          <a:extLst>
            <a:ext uri="{91240B29-F687-4F45-9708-019B960494DF}">
              <a14:hiddenLine xmlns:a14="http://schemas.microsoft.com/office/drawing/2010/main" w="25400" cap="flat" algn="ctr">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algn="ctr"/>
            <a:endParaRPr lang="en-US" altLang="zh-CN" sz="1300">
              <a:solidFill>
                <a:srgbClr val="FFFFFF"/>
              </a:solidFill>
              <a:latin typeface="Arial" charset="0"/>
            </a:endParaRPr>
          </a:p>
        </p:txBody>
      </p:sp>
      <p:grpSp>
        <p:nvGrpSpPr>
          <p:cNvPr id="20659" name="Group 7"/>
          <p:cNvGrpSpPr>
            <a:grpSpLocks/>
          </p:cNvGrpSpPr>
          <p:nvPr/>
        </p:nvGrpSpPr>
        <p:grpSpPr bwMode="auto">
          <a:xfrm>
            <a:off x="304800" y="222250"/>
            <a:ext cx="4868863" cy="731838"/>
            <a:chOff x="608330" y="5713191"/>
            <a:chExt cx="4869180" cy="731520"/>
          </a:xfrm>
        </p:grpSpPr>
        <p:sp>
          <p:nvSpPr>
            <p:cNvPr id="20660" name="Oval 8"/>
            <p:cNvSpPr>
              <a:spLocks noChangeAspect="1" noChangeArrowheads="1"/>
            </p:cNvSpPr>
            <p:nvPr/>
          </p:nvSpPr>
          <p:spPr bwMode="auto">
            <a:xfrm>
              <a:off x="608330" y="5713192"/>
              <a:ext cx="731519" cy="731519"/>
            </a:xfrm>
            <a:prstGeom prst="ellipse">
              <a:avLst/>
            </a:prstGeom>
            <a:solidFill>
              <a:srgbClr val="015071"/>
            </a:solidFill>
            <a:ln w="12700" cap="flat" algn="ctr">
              <a:solidFill>
                <a:srgbClr val="FFFFFF"/>
              </a:solidFill>
              <a:prstDash val="solid"/>
              <a:round/>
              <a:headEnd type="none" w="med" len="med"/>
              <a:tailEnd type="none" w="med" len="med"/>
            </a:ln>
          </p:spPr>
          <p:txBody>
            <a:bodyPr anchor="ctr"/>
            <a:lstStyle/>
            <a:p>
              <a:pPr algn="ctr"/>
              <a:endParaRPr lang="en-US" altLang="zh-CN">
                <a:solidFill>
                  <a:srgbClr val="FFFFFF"/>
                </a:solidFill>
                <a:latin typeface="Arial" charset="0"/>
              </a:endParaRPr>
            </a:p>
          </p:txBody>
        </p:sp>
        <p:pic>
          <p:nvPicPr>
            <p:cNvPr id="20661" name="Picture 10" descr="TextDescription automatically generated"/>
            <p:cNvPicPr>
              <a:picLocks noChangeAspect="1" noChangeArrowheads="1"/>
            </p:cNvPicPr>
            <p:nvPr/>
          </p:nvPicPr>
          <p:blipFill>
            <a:blip r:embed="rId14">
              <a:extLst>
                <a:ext uri="{28A0092B-C50C-407E-A947-70E740481C1C}">
                  <a14:useLocalDpi xmlns:a14="http://schemas.microsoft.com/office/drawing/2010/main" val="0"/>
                </a:ext>
              </a:extLst>
            </a:blip>
            <a:srcRect l="8446" t="20741" r="-8447" b="25922"/>
            <a:stretch>
              <a:fillRect/>
            </a:stretch>
          </p:blipFill>
          <p:spPr bwMode="auto">
            <a:xfrm>
              <a:off x="608330" y="5713191"/>
              <a:ext cx="4869180" cy="73152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lgn="ctr">
                  <a:solidFill>
                    <a:srgbClr val="000000"/>
                  </a:solidFill>
                  <a:prstDash val="solid"/>
                  <a:miter lim="800000"/>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
        <p:nvSpPr>
          <p:cNvPr id="20662" name="Title Placeholder 1"/>
          <p:cNvSpPr>
            <a:spLocks noGrp="1" noChangeArrowheads="1"/>
          </p:cNvSpPr>
          <p:nvPr>
            <p:ph type="title"/>
          </p:nvPr>
        </p:nvSpPr>
        <p:spPr bwMode="auto">
          <a:xfrm>
            <a:off x="458788" y="0"/>
            <a:ext cx="11269662" cy="10064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lgn="ctr">
                <a:solidFill>
                  <a:srgbClr val="000000"/>
                </a:solidFill>
                <a:prstDash val="solid"/>
                <a:miter lim="800000"/>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zh-CN"/>
              <a:t>Click to edit Master title</a:t>
            </a:r>
          </a:p>
        </p:txBody>
      </p:sp>
      <p:sp>
        <p:nvSpPr>
          <p:cNvPr id="20663" name="Text Placeholder 2"/>
          <p:cNvSpPr>
            <a:spLocks noGrp="1" noChangeArrowheads="1"/>
          </p:cNvSpPr>
          <p:nvPr>
            <p:ph type="body" idx="1"/>
          </p:nvPr>
        </p:nvSpPr>
        <p:spPr bwMode="auto">
          <a:xfrm>
            <a:off x="463550" y="1279525"/>
            <a:ext cx="11264900" cy="49387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lgn="ctr">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zh-CN"/>
              <a:t>First level</a:t>
            </a:r>
          </a:p>
          <a:p>
            <a:pPr lvl="1"/>
            <a:r>
              <a:rPr lang="en-US" altLang="zh-CN"/>
              <a:t>Second level</a:t>
            </a:r>
          </a:p>
          <a:p>
            <a:pPr lvl="2"/>
            <a:r>
              <a:rPr lang="en-US" altLang="zh-CN"/>
              <a:t>Third level</a:t>
            </a:r>
          </a:p>
          <a:p>
            <a:pPr lvl="3"/>
            <a:r>
              <a:rPr lang="en-US" altLang="zh-CN"/>
              <a:t>Fourth level</a:t>
            </a:r>
          </a:p>
          <a:p>
            <a:pPr lvl="4"/>
            <a:r>
              <a:rPr lang="en-US" altLang="zh-CN"/>
              <a:t>Fifth level</a:t>
            </a:r>
          </a:p>
          <a:p>
            <a:pPr lvl="0"/>
            <a:endParaRPr lang="en-US" altLang="zh-CN"/>
          </a:p>
          <a:p>
            <a:pPr lvl="4"/>
            <a:endParaRPr lang="en-US" altLang="zh-CN"/>
          </a:p>
          <a:p>
            <a:pPr lvl="0"/>
            <a:endParaRPr lang="en-US" altLang="zh-CN"/>
          </a:p>
          <a:p>
            <a:pPr lvl="0"/>
            <a:endParaRPr lang="en-US" altLang="zh-CN"/>
          </a:p>
          <a:p>
            <a:pPr lvl="0"/>
            <a:endParaRPr lang="en-US" altLang="zh-CN"/>
          </a:p>
        </p:txBody>
      </p:sp>
      <p:sp>
        <p:nvSpPr>
          <p:cNvPr id="20664" name="Footer Placeholder 1"/>
          <p:cNvSpPr>
            <a:spLocks noGrp="1" noChangeArrowheads="1"/>
          </p:cNvSpPr>
          <p:nvPr>
            <p:ph type="ftr" sz="quarter" idx="2"/>
          </p:nvPr>
        </p:nvSpPr>
        <p:spPr bwMode="auto">
          <a:xfrm>
            <a:off x="3352800" y="6556375"/>
            <a:ext cx="5486400" cy="3016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lgn="ctr">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algn="ctr" defTabSz="685800">
              <a:defRPr sz="900" b="1">
                <a:solidFill>
                  <a:srgbClr val="E85F31"/>
                </a:solidFill>
                <a:latin typeface="Arial" charset="0"/>
              </a:defRPr>
            </a:lvl1pPr>
          </a:lstStyle>
          <a:p>
            <a:r>
              <a:rPr lang="en-US" altLang="zh-CN"/>
              <a:t>Footer</a:t>
            </a:r>
          </a:p>
        </p:txBody>
      </p:sp>
    </p:spTree>
  </p:cSld>
  <p:clrMap bg1="lt1" tx1="dk1" bg2="lt2" tx2="dk2" accent1="accent1" accent2="accent2" accent3="accent3" accent4="accent4" accent5="accent5" accent6="accent6" hlink="hlink" folHlink="folHlink"/>
  <p:sldLayoutIdLst>
    <p:sldLayoutId id="2147484035" r:id="rId1"/>
    <p:sldLayoutId id="2147484036" r:id="rId2"/>
    <p:sldLayoutId id="2147484037" r:id="rId3"/>
    <p:sldLayoutId id="2147484038" r:id="rId4"/>
    <p:sldLayoutId id="2147484039" r:id="rId5"/>
    <p:sldLayoutId id="2147484040" r:id="rId6"/>
    <p:sldLayoutId id="2147484041" r:id="rId7"/>
    <p:sldLayoutId id="2147484042" r:id="rId8"/>
    <p:sldLayoutId id="2147484043" r:id="rId9"/>
    <p:sldLayoutId id="2147484044" r:id="rId10"/>
    <p:sldLayoutId id="2147484045" r:id="rId11"/>
  </p:sldLayoutIdLst>
  <p:txStyles>
    <p:titleStyle>
      <a:lvl1pPr algn="l" defTabSz="685800" rtl="0" fontAlgn="base">
        <a:spcBef>
          <a:spcPct val="0"/>
        </a:spcBef>
        <a:spcAft>
          <a:spcPct val="0"/>
        </a:spcAft>
        <a:buSzPct val="100000"/>
        <a:defRPr sz="2100">
          <a:solidFill>
            <a:schemeClr val="tx1"/>
          </a:solidFill>
          <a:latin typeface="Arial Black"/>
          <a:ea typeface="SimSun" charset="-122"/>
        </a:defRPr>
      </a:lvl1pPr>
      <a:lvl2pPr algn="l" defTabSz="685800" rtl="0" fontAlgn="base">
        <a:spcBef>
          <a:spcPct val="0"/>
        </a:spcBef>
        <a:spcAft>
          <a:spcPct val="0"/>
        </a:spcAft>
        <a:buSzPct val="100000"/>
        <a:defRPr sz="2100">
          <a:solidFill>
            <a:schemeClr val="tx1"/>
          </a:solidFill>
          <a:latin typeface="Arial Black"/>
          <a:ea typeface="SimSun" charset="-122"/>
        </a:defRPr>
      </a:lvl2pPr>
      <a:lvl3pPr algn="l" defTabSz="685800" rtl="0" fontAlgn="base">
        <a:spcBef>
          <a:spcPct val="0"/>
        </a:spcBef>
        <a:spcAft>
          <a:spcPct val="0"/>
        </a:spcAft>
        <a:buSzPct val="100000"/>
        <a:defRPr sz="2100">
          <a:solidFill>
            <a:schemeClr val="tx1"/>
          </a:solidFill>
          <a:latin typeface="Arial Black"/>
          <a:ea typeface="SimSun" charset="-122"/>
        </a:defRPr>
      </a:lvl3pPr>
      <a:lvl4pPr algn="l" defTabSz="685800" rtl="0" fontAlgn="base">
        <a:spcBef>
          <a:spcPct val="0"/>
        </a:spcBef>
        <a:spcAft>
          <a:spcPct val="0"/>
        </a:spcAft>
        <a:buSzPct val="100000"/>
        <a:defRPr sz="2100">
          <a:solidFill>
            <a:schemeClr val="tx1"/>
          </a:solidFill>
          <a:latin typeface="Arial Black"/>
          <a:ea typeface="SimSun" charset="-122"/>
        </a:defRPr>
      </a:lvl4pPr>
      <a:lvl5pPr algn="l" defTabSz="685800" rtl="0" fontAlgn="base">
        <a:spcBef>
          <a:spcPct val="0"/>
        </a:spcBef>
        <a:spcAft>
          <a:spcPct val="0"/>
        </a:spcAft>
        <a:buSzPct val="100000"/>
        <a:defRPr sz="2100">
          <a:solidFill>
            <a:schemeClr val="tx1"/>
          </a:solidFill>
          <a:latin typeface="Arial Black"/>
          <a:ea typeface="SimSun" charset="-122"/>
        </a:defRPr>
      </a:lvl5pPr>
      <a:lvl6pPr marL="457200" algn="l" defTabSz="685800" rtl="0" fontAlgn="base">
        <a:spcBef>
          <a:spcPct val="0"/>
        </a:spcBef>
        <a:spcAft>
          <a:spcPct val="0"/>
        </a:spcAft>
        <a:buSzPct val="100000"/>
        <a:defRPr sz="2100">
          <a:solidFill>
            <a:schemeClr val="tx1"/>
          </a:solidFill>
          <a:latin typeface="Arial Black"/>
          <a:ea typeface="SimSun" charset="-122"/>
        </a:defRPr>
      </a:lvl6pPr>
      <a:lvl7pPr marL="914400" algn="l" defTabSz="685800" rtl="0" fontAlgn="base">
        <a:spcBef>
          <a:spcPct val="0"/>
        </a:spcBef>
        <a:spcAft>
          <a:spcPct val="0"/>
        </a:spcAft>
        <a:buSzPct val="100000"/>
        <a:defRPr sz="2100">
          <a:solidFill>
            <a:schemeClr val="tx1"/>
          </a:solidFill>
          <a:latin typeface="Arial Black"/>
          <a:ea typeface="SimSun" charset="-122"/>
        </a:defRPr>
      </a:lvl7pPr>
      <a:lvl8pPr marL="1371600" algn="l" defTabSz="685800" rtl="0" fontAlgn="base">
        <a:spcBef>
          <a:spcPct val="0"/>
        </a:spcBef>
        <a:spcAft>
          <a:spcPct val="0"/>
        </a:spcAft>
        <a:buSzPct val="100000"/>
        <a:defRPr sz="2100">
          <a:solidFill>
            <a:schemeClr val="tx1"/>
          </a:solidFill>
          <a:latin typeface="Arial Black"/>
          <a:ea typeface="SimSun" charset="-122"/>
        </a:defRPr>
      </a:lvl8pPr>
      <a:lvl9pPr marL="1828800" algn="l" defTabSz="685800" rtl="0" fontAlgn="base">
        <a:spcBef>
          <a:spcPct val="0"/>
        </a:spcBef>
        <a:spcAft>
          <a:spcPct val="0"/>
        </a:spcAft>
        <a:buSzPct val="100000"/>
        <a:defRPr sz="2100">
          <a:solidFill>
            <a:schemeClr val="tx1"/>
          </a:solidFill>
          <a:latin typeface="Arial Black"/>
          <a:ea typeface="SimSun" charset="-122"/>
        </a:defRPr>
      </a:lvl9pPr>
    </p:titleStyle>
    <p:bodyStyle>
      <a:lvl1pPr marL="239713" indent="-239713" algn="l" defTabSz="685800" rtl="0" fontAlgn="ctr">
        <a:spcBef>
          <a:spcPts val="450"/>
        </a:spcBef>
        <a:spcAft>
          <a:spcPts val="300"/>
        </a:spcAft>
        <a:buClr>
          <a:srgbClr val="E85F31"/>
        </a:buClr>
        <a:buSzPct val="100000"/>
        <a:buFont typeface="Wingdings 2" pitchFamily="18" charset="2"/>
        <a:buChar char=""/>
        <a:defRPr sz="1300" b="1">
          <a:solidFill>
            <a:schemeClr val="tx1"/>
          </a:solidFill>
          <a:latin typeface="Arial" charset="0"/>
          <a:ea typeface="SimSun" charset="-122"/>
        </a:defRPr>
      </a:lvl1pPr>
      <a:lvl2pPr marL="479425" indent="-171450" algn="l" defTabSz="685800" rtl="0" fontAlgn="ctr">
        <a:spcBef>
          <a:spcPts val="300"/>
        </a:spcBef>
        <a:spcAft>
          <a:spcPts val="300"/>
        </a:spcAft>
        <a:buClr>
          <a:srgbClr val="E85F31"/>
        </a:buClr>
        <a:buSzPct val="100000"/>
        <a:buFont typeface="Arial" charset="0"/>
        <a:buChar char="•"/>
        <a:defRPr sz="1200">
          <a:solidFill>
            <a:schemeClr val="tx1"/>
          </a:solidFill>
          <a:latin typeface="Arial" charset="0"/>
          <a:ea typeface="SimSun" charset="-122"/>
        </a:defRPr>
      </a:lvl2pPr>
      <a:lvl3pPr marL="754063" indent="-171450" algn="l" defTabSz="685800" rtl="0" fontAlgn="ctr">
        <a:spcBef>
          <a:spcPts val="300"/>
        </a:spcBef>
        <a:spcAft>
          <a:spcPts val="300"/>
        </a:spcAft>
        <a:buClr>
          <a:srgbClr val="E85F31"/>
        </a:buClr>
        <a:buSzPct val="100000"/>
        <a:buFont typeface="Arial" charset="0"/>
        <a:buChar char="–"/>
        <a:defRPr sz="1000">
          <a:solidFill>
            <a:schemeClr val="tx1"/>
          </a:solidFill>
          <a:latin typeface="Arial" charset="0"/>
          <a:ea typeface="SimSun" charset="-122"/>
        </a:defRPr>
      </a:lvl3pPr>
      <a:lvl4pPr marL="993775" indent="-171450" algn="l" defTabSz="685800" rtl="0" fontAlgn="ctr">
        <a:spcBef>
          <a:spcPts val="300"/>
        </a:spcBef>
        <a:spcAft>
          <a:spcPts val="300"/>
        </a:spcAft>
        <a:buClr>
          <a:srgbClr val="E85F31"/>
        </a:buClr>
        <a:buSzPct val="100000"/>
        <a:buFont typeface="Arial" charset="0"/>
        <a:buChar char="•"/>
        <a:defRPr sz="900">
          <a:solidFill>
            <a:schemeClr val="tx1"/>
          </a:solidFill>
          <a:latin typeface="Arial" charset="0"/>
          <a:ea typeface="SimSun" charset="-122"/>
        </a:defRPr>
      </a:lvl4pPr>
      <a:lvl5pPr marL="1301750" indent="-204788" algn="l" defTabSz="685800" rtl="0" fontAlgn="base">
        <a:spcBef>
          <a:spcPts val="300"/>
        </a:spcBef>
        <a:spcAft>
          <a:spcPts val="300"/>
        </a:spcAft>
        <a:buClr>
          <a:srgbClr val="E85F31"/>
        </a:buClr>
        <a:buSzPct val="100000"/>
        <a:buFont typeface="Arial" charset="0"/>
        <a:buChar char="•"/>
        <a:defRPr sz="900">
          <a:solidFill>
            <a:schemeClr val="tx1"/>
          </a:solidFill>
          <a:latin typeface="Arial" charset="0"/>
          <a:ea typeface="SimSun" charset="-122"/>
        </a:defRPr>
      </a:lvl5pPr>
      <a:lvl6pPr marL="1758950" indent="-204788" algn="l" defTabSz="685800" rtl="0" fontAlgn="base">
        <a:spcBef>
          <a:spcPts val="300"/>
        </a:spcBef>
        <a:spcAft>
          <a:spcPts val="300"/>
        </a:spcAft>
        <a:buClr>
          <a:srgbClr val="E85F31"/>
        </a:buClr>
        <a:buSzPct val="100000"/>
        <a:buFont typeface="Arial" charset="0"/>
        <a:buChar char="•"/>
        <a:defRPr sz="900">
          <a:solidFill>
            <a:schemeClr val="tx1"/>
          </a:solidFill>
          <a:latin typeface="Arial" charset="0"/>
          <a:ea typeface="SimSun" charset="-122"/>
        </a:defRPr>
      </a:lvl6pPr>
      <a:lvl7pPr marL="2216150" indent="-204788" algn="l" defTabSz="685800" rtl="0" fontAlgn="base">
        <a:spcBef>
          <a:spcPts val="300"/>
        </a:spcBef>
        <a:spcAft>
          <a:spcPts val="300"/>
        </a:spcAft>
        <a:buClr>
          <a:srgbClr val="E85F31"/>
        </a:buClr>
        <a:buSzPct val="100000"/>
        <a:buFont typeface="Arial" charset="0"/>
        <a:buChar char="•"/>
        <a:defRPr sz="900">
          <a:solidFill>
            <a:schemeClr val="tx1"/>
          </a:solidFill>
          <a:latin typeface="Arial" charset="0"/>
          <a:ea typeface="SimSun" charset="-122"/>
        </a:defRPr>
      </a:lvl7pPr>
      <a:lvl8pPr marL="2673350" indent="-204788" algn="l" defTabSz="685800" rtl="0" fontAlgn="base">
        <a:spcBef>
          <a:spcPts val="300"/>
        </a:spcBef>
        <a:spcAft>
          <a:spcPts val="300"/>
        </a:spcAft>
        <a:buClr>
          <a:srgbClr val="E85F31"/>
        </a:buClr>
        <a:buSzPct val="100000"/>
        <a:buFont typeface="Arial" charset="0"/>
        <a:buChar char="•"/>
        <a:defRPr sz="900">
          <a:solidFill>
            <a:schemeClr val="tx1"/>
          </a:solidFill>
          <a:latin typeface="Arial" charset="0"/>
          <a:ea typeface="SimSun" charset="-122"/>
        </a:defRPr>
      </a:lvl8pPr>
      <a:lvl9pPr marL="3130550" indent="-204788" algn="l" defTabSz="685800" rtl="0" fontAlgn="base">
        <a:spcBef>
          <a:spcPts val="300"/>
        </a:spcBef>
        <a:spcAft>
          <a:spcPts val="300"/>
        </a:spcAft>
        <a:buClr>
          <a:srgbClr val="E85F31"/>
        </a:buClr>
        <a:buSzPct val="100000"/>
        <a:buFont typeface="Arial" charset="0"/>
        <a:buChar char="•"/>
        <a:defRPr sz="900">
          <a:solidFill>
            <a:schemeClr val="tx1"/>
          </a:solidFill>
          <a:latin typeface="Arial" charset="0"/>
          <a:ea typeface="SimSun" charset="-122"/>
        </a:defRPr>
      </a:lvl9pPr>
    </p:bodyStyle>
    <p:otherStyle/>
  </p:txStyles>
</p:sldMaster>
</file>

<file path=ppt/slideMasters/slideMaster2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21691" name="Rectangle 18"/>
          <p:cNvSpPr>
            <a:spLocks noChangeArrowheads="1"/>
          </p:cNvSpPr>
          <p:nvPr/>
        </p:nvSpPr>
        <p:spPr bwMode="auto">
          <a:xfrm>
            <a:off x="0" y="2133600"/>
            <a:ext cx="12192000" cy="1257300"/>
          </a:xfrm>
          <a:prstGeom prst="rect">
            <a:avLst/>
          </a:prstGeom>
          <a:solidFill>
            <a:srgbClr val="034E6E">
              <a:alpha val="89803"/>
            </a:srgbClr>
          </a:solidFill>
          <a:ln>
            <a:noFill/>
          </a:ln>
          <a:effectLst/>
          <a:extLst>
            <a:ext uri="{91240B29-F687-4F45-9708-019B960494DF}">
              <a14:hiddenLine xmlns:a14="http://schemas.microsoft.com/office/drawing/2010/main" w="25400" cap="flat" algn="ctr">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algn="ctr"/>
            <a:endParaRPr lang="en-US" altLang="zh-CN" sz="1300">
              <a:solidFill>
                <a:srgbClr val="FFFFFF"/>
              </a:solidFill>
              <a:latin typeface="Arial" charset="0"/>
            </a:endParaRPr>
          </a:p>
        </p:txBody>
      </p:sp>
      <p:grpSp>
        <p:nvGrpSpPr>
          <p:cNvPr id="21692" name="Group 7"/>
          <p:cNvGrpSpPr>
            <a:grpSpLocks/>
          </p:cNvGrpSpPr>
          <p:nvPr/>
        </p:nvGrpSpPr>
        <p:grpSpPr bwMode="auto">
          <a:xfrm>
            <a:off x="304800" y="222250"/>
            <a:ext cx="4868863" cy="731838"/>
            <a:chOff x="608330" y="5713191"/>
            <a:chExt cx="4869180" cy="731520"/>
          </a:xfrm>
        </p:grpSpPr>
        <p:sp>
          <p:nvSpPr>
            <p:cNvPr id="21693" name="Oval 8"/>
            <p:cNvSpPr>
              <a:spLocks noChangeAspect="1" noChangeArrowheads="1"/>
            </p:cNvSpPr>
            <p:nvPr/>
          </p:nvSpPr>
          <p:spPr bwMode="auto">
            <a:xfrm>
              <a:off x="608330" y="5713192"/>
              <a:ext cx="731519" cy="731519"/>
            </a:xfrm>
            <a:prstGeom prst="ellipse">
              <a:avLst/>
            </a:prstGeom>
            <a:solidFill>
              <a:srgbClr val="015071"/>
            </a:solidFill>
            <a:ln w="12700" cap="flat" algn="ctr">
              <a:solidFill>
                <a:srgbClr val="FFFFFF"/>
              </a:solidFill>
              <a:prstDash val="solid"/>
              <a:round/>
              <a:headEnd type="none" w="med" len="med"/>
              <a:tailEnd type="none" w="med" len="med"/>
            </a:ln>
          </p:spPr>
          <p:txBody>
            <a:bodyPr anchor="ctr"/>
            <a:lstStyle/>
            <a:p>
              <a:pPr algn="ctr"/>
              <a:endParaRPr lang="en-US" altLang="zh-CN">
                <a:solidFill>
                  <a:srgbClr val="FFFFFF"/>
                </a:solidFill>
                <a:latin typeface="Arial" charset="0"/>
              </a:endParaRPr>
            </a:p>
          </p:txBody>
        </p:sp>
        <p:pic>
          <p:nvPicPr>
            <p:cNvPr id="21694" name="Picture 10" descr="TextDescription automatically generated"/>
            <p:cNvPicPr>
              <a:picLocks noChangeAspect="1" noChangeArrowheads="1"/>
            </p:cNvPicPr>
            <p:nvPr/>
          </p:nvPicPr>
          <p:blipFill>
            <a:blip r:embed="rId14">
              <a:extLst>
                <a:ext uri="{28A0092B-C50C-407E-A947-70E740481C1C}">
                  <a14:useLocalDpi xmlns:a14="http://schemas.microsoft.com/office/drawing/2010/main" val="0"/>
                </a:ext>
              </a:extLst>
            </a:blip>
            <a:srcRect l="8446" t="20741" r="-8447" b="25922"/>
            <a:stretch>
              <a:fillRect/>
            </a:stretch>
          </p:blipFill>
          <p:spPr bwMode="auto">
            <a:xfrm>
              <a:off x="608330" y="5713191"/>
              <a:ext cx="4869180" cy="73152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lgn="ctr">
                  <a:solidFill>
                    <a:srgbClr val="000000"/>
                  </a:solidFill>
                  <a:prstDash val="solid"/>
                  <a:miter lim="800000"/>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
        <p:nvSpPr>
          <p:cNvPr id="21695" name="Title Placeholder 1"/>
          <p:cNvSpPr>
            <a:spLocks noGrp="1" noChangeArrowheads="1"/>
          </p:cNvSpPr>
          <p:nvPr>
            <p:ph type="title"/>
          </p:nvPr>
        </p:nvSpPr>
        <p:spPr bwMode="auto">
          <a:xfrm>
            <a:off x="458788" y="0"/>
            <a:ext cx="11269662" cy="10064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lgn="ctr">
                <a:solidFill>
                  <a:srgbClr val="000000"/>
                </a:solidFill>
                <a:prstDash val="solid"/>
                <a:miter lim="800000"/>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zh-CN"/>
              <a:t>Click to edit Master title</a:t>
            </a:r>
          </a:p>
        </p:txBody>
      </p:sp>
      <p:sp>
        <p:nvSpPr>
          <p:cNvPr id="21696" name="Text Placeholder 2"/>
          <p:cNvSpPr>
            <a:spLocks noGrp="1" noChangeArrowheads="1"/>
          </p:cNvSpPr>
          <p:nvPr>
            <p:ph type="body" idx="1"/>
          </p:nvPr>
        </p:nvSpPr>
        <p:spPr bwMode="auto">
          <a:xfrm>
            <a:off x="463550" y="1279525"/>
            <a:ext cx="11264900" cy="49387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lgn="ctr">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zh-CN"/>
              <a:t>First level</a:t>
            </a:r>
          </a:p>
          <a:p>
            <a:pPr lvl="1"/>
            <a:r>
              <a:rPr lang="en-US" altLang="zh-CN"/>
              <a:t>Second level</a:t>
            </a:r>
          </a:p>
          <a:p>
            <a:pPr lvl="2"/>
            <a:r>
              <a:rPr lang="en-US" altLang="zh-CN"/>
              <a:t>Third level</a:t>
            </a:r>
          </a:p>
          <a:p>
            <a:pPr lvl="3"/>
            <a:r>
              <a:rPr lang="en-US" altLang="zh-CN"/>
              <a:t>Fourth level</a:t>
            </a:r>
          </a:p>
          <a:p>
            <a:pPr lvl="4"/>
            <a:r>
              <a:rPr lang="en-US" altLang="zh-CN"/>
              <a:t>Fifth level</a:t>
            </a:r>
          </a:p>
          <a:p>
            <a:pPr lvl="0"/>
            <a:endParaRPr lang="en-US" altLang="zh-CN"/>
          </a:p>
          <a:p>
            <a:pPr lvl="4"/>
            <a:endParaRPr lang="en-US" altLang="zh-CN"/>
          </a:p>
          <a:p>
            <a:pPr lvl="0"/>
            <a:endParaRPr lang="en-US" altLang="zh-CN"/>
          </a:p>
          <a:p>
            <a:pPr lvl="0"/>
            <a:endParaRPr lang="en-US" altLang="zh-CN"/>
          </a:p>
          <a:p>
            <a:pPr lvl="0"/>
            <a:endParaRPr lang="en-US" altLang="zh-CN"/>
          </a:p>
        </p:txBody>
      </p:sp>
      <p:sp>
        <p:nvSpPr>
          <p:cNvPr id="21697" name="Footer Placeholder 1"/>
          <p:cNvSpPr>
            <a:spLocks noGrp="1" noChangeArrowheads="1"/>
          </p:cNvSpPr>
          <p:nvPr>
            <p:ph type="ftr" sz="quarter" idx="2"/>
          </p:nvPr>
        </p:nvSpPr>
        <p:spPr bwMode="auto">
          <a:xfrm>
            <a:off x="3352800" y="6556375"/>
            <a:ext cx="5486400" cy="3016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lgn="ctr">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algn="ctr" defTabSz="685800">
              <a:defRPr sz="900" b="1">
                <a:solidFill>
                  <a:srgbClr val="E85F31"/>
                </a:solidFill>
                <a:latin typeface="Arial" charset="0"/>
              </a:defRPr>
            </a:lvl1pPr>
          </a:lstStyle>
          <a:p>
            <a:r>
              <a:rPr lang="en-US" altLang="zh-CN"/>
              <a:t>Footer</a:t>
            </a:r>
          </a:p>
        </p:txBody>
      </p:sp>
    </p:spTree>
  </p:cSld>
  <p:clrMap bg1="lt1" tx1="dk1" bg2="lt2" tx2="dk2" accent1="accent1" accent2="accent2" accent3="accent3" accent4="accent4" accent5="accent5" accent6="accent6" hlink="hlink" folHlink="folHlink"/>
  <p:sldLayoutIdLst>
    <p:sldLayoutId id="2147484046" r:id="rId1"/>
    <p:sldLayoutId id="2147484047" r:id="rId2"/>
    <p:sldLayoutId id="2147484048" r:id="rId3"/>
    <p:sldLayoutId id="2147484049" r:id="rId4"/>
    <p:sldLayoutId id="2147484050" r:id="rId5"/>
    <p:sldLayoutId id="2147484051" r:id="rId6"/>
    <p:sldLayoutId id="2147484052" r:id="rId7"/>
    <p:sldLayoutId id="2147484053" r:id="rId8"/>
    <p:sldLayoutId id="2147484054" r:id="rId9"/>
    <p:sldLayoutId id="2147484055" r:id="rId10"/>
    <p:sldLayoutId id="2147484056" r:id="rId11"/>
  </p:sldLayoutIdLst>
  <p:txStyles>
    <p:titleStyle>
      <a:lvl1pPr algn="l" defTabSz="685800" rtl="0" fontAlgn="base">
        <a:spcBef>
          <a:spcPct val="0"/>
        </a:spcBef>
        <a:spcAft>
          <a:spcPct val="0"/>
        </a:spcAft>
        <a:buSzPct val="100000"/>
        <a:defRPr sz="2100">
          <a:solidFill>
            <a:schemeClr val="tx1"/>
          </a:solidFill>
          <a:latin typeface="Arial Black"/>
          <a:ea typeface="SimSun" charset="-122"/>
        </a:defRPr>
      </a:lvl1pPr>
      <a:lvl2pPr algn="l" defTabSz="685800" rtl="0" fontAlgn="base">
        <a:spcBef>
          <a:spcPct val="0"/>
        </a:spcBef>
        <a:spcAft>
          <a:spcPct val="0"/>
        </a:spcAft>
        <a:buSzPct val="100000"/>
        <a:defRPr sz="2100">
          <a:solidFill>
            <a:schemeClr val="tx1"/>
          </a:solidFill>
          <a:latin typeface="Arial Black"/>
          <a:ea typeface="SimSun" charset="-122"/>
        </a:defRPr>
      </a:lvl2pPr>
      <a:lvl3pPr algn="l" defTabSz="685800" rtl="0" fontAlgn="base">
        <a:spcBef>
          <a:spcPct val="0"/>
        </a:spcBef>
        <a:spcAft>
          <a:spcPct val="0"/>
        </a:spcAft>
        <a:buSzPct val="100000"/>
        <a:defRPr sz="2100">
          <a:solidFill>
            <a:schemeClr val="tx1"/>
          </a:solidFill>
          <a:latin typeface="Arial Black"/>
          <a:ea typeface="SimSun" charset="-122"/>
        </a:defRPr>
      </a:lvl3pPr>
      <a:lvl4pPr algn="l" defTabSz="685800" rtl="0" fontAlgn="base">
        <a:spcBef>
          <a:spcPct val="0"/>
        </a:spcBef>
        <a:spcAft>
          <a:spcPct val="0"/>
        </a:spcAft>
        <a:buSzPct val="100000"/>
        <a:defRPr sz="2100">
          <a:solidFill>
            <a:schemeClr val="tx1"/>
          </a:solidFill>
          <a:latin typeface="Arial Black"/>
          <a:ea typeface="SimSun" charset="-122"/>
        </a:defRPr>
      </a:lvl4pPr>
      <a:lvl5pPr algn="l" defTabSz="685800" rtl="0" fontAlgn="base">
        <a:spcBef>
          <a:spcPct val="0"/>
        </a:spcBef>
        <a:spcAft>
          <a:spcPct val="0"/>
        </a:spcAft>
        <a:buSzPct val="100000"/>
        <a:defRPr sz="2100">
          <a:solidFill>
            <a:schemeClr val="tx1"/>
          </a:solidFill>
          <a:latin typeface="Arial Black"/>
          <a:ea typeface="SimSun" charset="-122"/>
        </a:defRPr>
      </a:lvl5pPr>
      <a:lvl6pPr marL="457200" algn="l" defTabSz="685800" rtl="0" fontAlgn="base">
        <a:spcBef>
          <a:spcPct val="0"/>
        </a:spcBef>
        <a:spcAft>
          <a:spcPct val="0"/>
        </a:spcAft>
        <a:buSzPct val="100000"/>
        <a:defRPr sz="2100">
          <a:solidFill>
            <a:schemeClr val="tx1"/>
          </a:solidFill>
          <a:latin typeface="Arial Black"/>
          <a:ea typeface="SimSun" charset="-122"/>
        </a:defRPr>
      </a:lvl6pPr>
      <a:lvl7pPr marL="914400" algn="l" defTabSz="685800" rtl="0" fontAlgn="base">
        <a:spcBef>
          <a:spcPct val="0"/>
        </a:spcBef>
        <a:spcAft>
          <a:spcPct val="0"/>
        </a:spcAft>
        <a:buSzPct val="100000"/>
        <a:defRPr sz="2100">
          <a:solidFill>
            <a:schemeClr val="tx1"/>
          </a:solidFill>
          <a:latin typeface="Arial Black"/>
          <a:ea typeface="SimSun" charset="-122"/>
        </a:defRPr>
      </a:lvl7pPr>
      <a:lvl8pPr marL="1371600" algn="l" defTabSz="685800" rtl="0" fontAlgn="base">
        <a:spcBef>
          <a:spcPct val="0"/>
        </a:spcBef>
        <a:spcAft>
          <a:spcPct val="0"/>
        </a:spcAft>
        <a:buSzPct val="100000"/>
        <a:defRPr sz="2100">
          <a:solidFill>
            <a:schemeClr val="tx1"/>
          </a:solidFill>
          <a:latin typeface="Arial Black"/>
          <a:ea typeface="SimSun" charset="-122"/>
        </a:defRPr>
      </a:lvl8pPr>
      <a:lvl9pPr marL="1828800" algn="l" defTabSz="685800" rtl="0" fontAlgn="base">
        <a:spcBef>
          <a:spcPct val="0"/>
        </a:spcBef>
        <a:spcAft>
          <a:spcPct val="0"/>
        </a:spcAft>
        <a:buSzPct val="100000"/>
        <a:defRPr sz="2100">
          <a:solidFill>
            <a:schemeClr val="tx1"/>
          </a:solidFill>
          <a:latin typeface="Arial Black"/>
          <a:ea typeface="SimSun" charset="-122"/>
        </a:defRPr>
      </a:lvl9pPr>
    </p:titleStyle>
    <p:bodyStyle>
      <a:lvl1pPr marL="239713" indent="-239713" algn="l" defTabSz="685800" rtl="0" fontAlgn="ctr">
        <a:spcBef>
          <a:spcPts val="450"/>
        </a:spcBef>
        <a:spcAft>
          <a:spcPts val="300"/>
        </a:spcAft>
        <a:buClr>
          <a:srgbClr val="E85F31"/>
        </a:buClr>
        <a:buSzPct val="100000"/>
        <a:buFont typeface="Wingdings 2" pitchFamily="18" charset="2"/>
        <a:buChar char=""/>
        <a:defRPr sz="1300" b="1">
          <a:solidFill>
            <a:schemeClr val="tx1"/>
          </a:solidFill>
          <a:latin typeface="Arial" charset="0"/>
          <a:ea typeface="SimSun" charset="-122"/>
        </a:defRPr>
      </a:lvl1pPr>
      <a:lvl2pPr marL="479425" indent="-171450" algn="l" defTabSz="685800" rtl="0" fontAlgn="ctr">
        <a:spcBef>
          <a:spcPts val="300"/>
        </a:spcBef>
        <a:spcAft>
          <a:spcPts val="300"/>
        </a:spcAft>
        <a:buClr>
          <a:srgbClr val="E85F31"/>
        </a:buClr>
        <a:buSzPct val="100000"/>
        <a:buFont typeface="Arial" charset="0"/>
        <a:buChar char="•"/>
        <a:defRPr sz="1200">
          <a:solidFill>
            <a:schemeClr val="tx1"/>
          </a:solidFill>
          <a:latin typeface="Arial" charset="0"/>
          <a:ea typeface="SimSun" charset="-122"/>
        </a:defRPr>
      </a:lvl2pPr>
      <a:lvl3pPr marL="754063" indent="-171450" algn="l" defTabSz="685800" rtl="0" fontAlgn="ctr">
        <a:spcBef>
          <a:spcPts val="300"/>
        </a:spcBef>
        <a:spcAft>
          <a:spcPts val="300"/>
        </a:spcAft>
        <a:buClr>
          <a:srgbClr val="E85F31"/>
        </a:buClr>
        <a:buSzPct val="100000"/>
        <a:buFont typeface="Arial" charset="0"/>
        <a:buChar char="–"/>
        <a:defRPr sz="1000">
          <a:solidFill>
            <a:schemeClr val="tx1"/>
          </a:solidFill>
          <a:latin typeface="Arial" charset="0"/>
          <a:ea typeface="SimSun" charset="-122"/>
        </a:defRPr>
      </a:lvl3pPr>
      <a:lvl4pPr marL="993775" indent="-171450" algn="l" defTabSz="685800" rtl="0" fontAlgn="ctr">
        <a:spcBef>
          <a:spcPts val="300"/>
        </a:spcBef>
        <a:spcAft>
          <a:spcPts val="300"/>
        </a:spcAft>
        <a:buClr>
          <a:srgbClr val="E85F31"/>
        </a:buClr>
        <a:buSzPct val="100000"/>
        <a:buFont typeface="Arial" charset="0"/>
        <a:buChar char="•"/>
        <a:defRPr sz="900">
          <a:solidFill>
            <a:schemeClr val="tx1"/>
          </a:solidFill>
          <a:latin typeface="Arial" charset="0"/>
          <a:ea typeface="SimSun" charset="-122"/>
        </a:defRPr>
      </a:lvl4pPr>
      <a:lvl5pPr marL="1301750" indent="-204788" algn="l" defTabSz="685800" rtl="0" fontAlgn="base">
        <a:spcBef>
          <a:spcPts val="300"/>
        </a:spcBef>
        <a:spcAft>
          <a:spcPts val="300"/>
        </a:spcAft>
        <a:buClr>
          <a:srgbClr val="E85F31"/>
        </a:buClr>
        <a:buSzPct val="100000"/>
        <a:buFont typeface="Arial" charset="0"/>
        <a:buChar char="•"/>
        <a:defRPr sz="900">
          <a:solidFill>
            <a:schemeClr val="tx1"/>
          </a:solidFill>
          <a:latin typeface="Arial" charset="0"/>
          <a:ea typeface="SimSun" charset="-122"/>
        </a:defRPr>
      </a:lvl5pPr>
      <a:lvl6pPr marL="1758950" indent="-204788" algn="l" defTabSz="685800" rtl="0" fontAlgn="base">
        <a:spcBef>
          <a:spcPts val="300"/>
        </a:spcBef>
        <a:spcAft>
          <a:spcPts val="300"/>
        </a:spcAft>
        <a:buClr>
          <a:srgbClr val="E85F31"/>
        </a:buClr>
        <a:buSzPct val="100000"/>
        <a:buFont typeface="Arial" charset="0"/>
        <a:buChar char="•"/>
        <a:defRPr sz="900">
          <a:solidFill>
            <a:schemeClr val="tx1"/>
          </a:solidFill>
          <a:latin typeface="Arial" charset="0"/>
          <a:ea typeface="SimSun" charset="-122"/>
        </a:defRPr>
      </a:lvl6pPr>
      <a:lvl7pPr marL="2216150" indent="-204788" algn="l" defTabSz="685800" rtl="0" fontAlgn="base">
        <a:spcBef>
          <a:spcPts val="300"/>
        </a:spcBef>
        <a:spcAft>
          <a:spcPts val="300"/>
        </a:spcAft>
        <a:buClr>
          <a:srgbClr val="E85F31"/>
        </a:buClr>
        <a:buSzPct val="100000"/>
        <a:buFont typeface="Arial" charset="0"/>
        <a:buChar char="•"/>
        <a:defRPr sz="900">
          <a:solidFill>
            <a:schemeClr val="tx1"/>
          </a:solidFill>
          <a:latin typeface="Arial" charset="0"/>
          <a:ea typeface="SimSun" charset="-122"/>
        </a:defRPr>
      </a:lvl7pPr>
      <a:lvl8pPr marL="2673350" indent="-204788" algn="l" defTabSz="685800" rtl="0" fontAlgn="base">
        <a:spcBef>
          <a:spcPts val="300"/>
        </a:spcBef>
        <a:spcAft>
          <a:spcPts val="300"/>
        </a:spcAft>
        <a:buClr>
          <a:srgbClr val="E85F31"/>
        </a:buClr>
        <a:buSzPct val="100000"/>
        <a:buFont typeface="Arial" charset="0"/>
        <a:buChar char="•"/>
        <a:defRPr sz="900">
          <a:solidFill>
            <a:schemeClr val="tx1"/>
          </a:solidFill>
          <a:latin typeface="Arial" charset="0"/>
          <a:ea typeface="SimSun" charset="-122"/>
        </a:defRPr>
      </a:lvl8pPr>
      <a:lvl9pPr marL="3130550" indent="-204788" algn="l" defTabSz="685800" rtl="0" fontAlgn="base">
        <a:spcBef>
          <a:spcPts val="300"/>
        </a:spcBef>
        <a:spcAft>
          <a:spcPts val="300"/>
        </a:spcAft>
        <a:buClr>
          <a:srgbClr val="E85F31"/>
        </a:buClr>
        <a:buSzPct val="100000"/>
        <a:buFont typeface="Arial" charset="0"/>
        <a:buChar char="•"/>
        <a:defRPr sz="900">
          <a:solidFill>
            <a:schemeClr val="tx1"/>
          </a:solidFill>
          <a:latin typeface="Arial" charset="0"/>
          <a:ea typeface="SimSun" charset="-122"/>
        </a:defRPr>
      </a:lvl9pPr>
    </p:bodyStyle>
    <p:otherStyle/>
  </p:txStyles>
</p:sldMaster>
</file>

<file path=ppt/slideMasters/slideMaster22.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22724" name="Rectangle 18"/>
          <p:cNvSpPr>
            <a:spLocks noChangeArrowheads="1"/>
          </p:cNvSpPr>
          <p:nvPr/>
        </p:nvSpPr>
        <p:spPr bwMode="auto">
          <a:xfrm>
            <a:off x="0" y="2133600"/>
            <a:ext cx="12192000" cy="1257300"/>
          </a:xfrm>
          <a:prstGeom prst="rect">
            <a:avLst/>
          </a:prstGeom>
          <a:solidFill>
            <a:srgbClr val="034E6E">
              <a:alpha val="89803"/>
            </a:srgbClr>
          </a:solidFill>
          <a:ln>
            <a:noFill/>
          </a:ln>
          <a:effectLst/>
          <a:extLst>
            <a:ext uri="{91240B29-F687-4F45-9708-019B960494DF}">
              <a14:hiddenLine xmlns:a14="http://schemas.microsoft.com/office/drawing/2010/main" w="25400" cap="flat" algn="ctr">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algn="ctr"/>
            <a:endParaRPr lang="en-US" altLang="zh-CN" sz="1300">
              <a:solidFill>
                <a:srgbClr val="FFFFFF"/>
              </a:solidFill>
              <a:latin typeface="Arial" charset="0"/>
            </a:endParaRPr>
          </a:p>
        </p:txBody>
      </p:sp>
      <p:grpSp>
        <p:nvGrpSpPr>
          <p:cNvPr id="22725" name="Group 7"/>
          <p:cNvGrpSpPr>
            <a:grpSpLocks/>
          </p:cNvGrpSpPr>
          <p:nvPr/>
        </p:nvGrpSpPr>
        <p:grpSpPr bwMode="auto">
          <a:xfrm>
            <a:off x="304800" y="222250"/>
            <a:ext cx="4868863" cy="731838"/>
            <a:chOff x="608330" y="5713191"/>
            <a:chExt cx="4869180" cy="731520"/>
          </a:xfrm>
        </p:grpSpPr>
        <p:sp>
          <p:nvSpPr>
            <p:cNvPr id="22726" name="Oval 8"/>
            <p:cNvSpPr>
              <a:spLocks noChangeAspect="1" noChangeArrowheads="1"/>
            </p:cNvSpPr>
            <p:nvPr/>
          </p:nvSpPr>
          <p:spPr bwMode="auto">
            <a:xfrm>
              <a:off x="608330" y="5713192"/>
              <a:ext cx="731519" cy="731519"/>
            </a:xfrm>
            <a:prstGeom prst="ellipse">
              <a:avLst/>
            </a:prstGeom>
            <a:solidFill>
              <a:srgbClr val="015071"/>
            </a:solidFill>
            <a:ln w="12700" cap="flat" algn="ctr">
              <a:solidFill>
                <a:srgbClr val="FFFFFF"/>
              </a:solidFill>
              <a:prstDash val="solid"/>
              <a:round/>
              <a:headEnd type="none" w="med" len="med"/>
              <a:tailEnd type="none" w="med" len="med"/>
            </a:ln>
          </p:spPr>
          <p:txBody>
            <a:bodyPr anchor="ctr"/>
            <a:lstStyle/>
            <a:p>
              <a:pPr algn="ctr"/>
              <a:endParaRPr lang="en-US" altLang="zh-CN">
                <a:solidFill>
                  <a:srgbClr val="FFFFFF"/>
                </a:solidFill>
                <a:latin typeface="Arial" charset="0"/>
              </a:endParaRPr>
            </a:p>
          </p:txBody>
        </p:sp>
        <p:pic>
          <p:nvPicPr>
            <p:cNvPr id="22727" name="Picture 10" descr="TextDescription automatically generated"/>
            <p:cNvPicPr>
              <a:picLocks noChangeAspect="1" noChangeArrowheads="1"/>
            </p:cNvPicPr>
            <p:nvPr/>
          </p:nvPicPr>
          <p:blipFill>
            <a:blip r:embed="rId14">
              <a:extLst>
                <a:ext uri="{28A0092B-C50C-407E-A947-70E740481C1C}">
                  <a14:useLocalDpi xmlns:a14="http://schemas.microsoft.com/office/drawing/2010/main" val="0"/>
                </a:ext>
              </a:extLst>
            </a:blip>
            <a:srcRect l="8446" t="20741" r="-8447" b="25922"/>
            <a:stretch>
              <a:fillRect/>
            </a:stretch>
          </p:blipFill>
          <p:spPr bwMode="auto">
            <a:xfrm>
              <a:off x="608330" y="5713191"/>
              <a:ext cx="4869180" cy="73152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lgn="ctr">
                  <a:solidFill>
                    <a:srgbClr val="000000"/>
                  </a:solidFill>
                  <a:prstDash val="solid"/>
                  <a:miter lim="800000"/>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
        <p:nvSpPr>
          <p:cNvPr id="22728" name="Title Placeholder 1"/>
          <p:cNvSpPr>
            <a:spLocks noGrp="1" noChangeArrowheads="1"/>
          </p:cNvSpPr>
          <p:nvPr>
            <p:ph type="title"/>
          </p:nvPr>
        </p:nvSpPr>
        <p:spPr bwMode="auto">
          <a:xfrm>
            <a:off x="458788" y="0"/>
            <a:ext cx="11269662" cy="10064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lgn="ctr">
                <a:solidFill>
                  <a:srgbClr val="000000"/>
                </a:solidFill>
                <a:prstDash val="solid"/>
                <a:miter lim="800000"/>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zh-CN"/>
              <a:t>Click to edit Master title</a:t>
            </a:r>
          </a:p>
        </p:txBody>
      </p:sp>
      <p:sp>
        <p:nvSpPr>
          <p:cNvPr id="22729" name="Text Placeholder 2"/>
          <p:cNvSpPr>
            <a:spLocks noGrp="1" noChangeArrowheads="1"/>
          </p:cNvSpPr>
          <p:nvPr>
            <p:ph type="body" idx="1"/>
          </p:nvPr>
        </p:nvSpPr>
        <p:spPr bwMode="auto">
          <a:xfrm>
            <a:off x="463550" y="1279525"/>
            <a:ext cx="11264900" cy="49387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lgn="ctr">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zh-CN"/>
              <a:t>First level</a:t>
            </a:r>
          </a:p>
          <a:p>
            <a:pPr lvl="1"/>
            <a:r>
              <a:rPr lang="en-US" altLang="zh-CN"/>
              <a:t>Second level</a:t>
            </a:r>
          </a:p>
          <a:p>
            <a:pPr lvl="2"/>
            <a:r>
              <a:rPr lang="en-US" altLang="zh-CN"/>
              <a:t>Third level</a:t>
            </a:r>
          </a:p>
          <a:p>
            <a:pPr lvl="3"/>
            <a:r>
              <a:rPr lang="en-US" altLang="zh-CN"/>
              <a:t>Fourth level</a:t>
            </a:r>
          </a:p>
          <a:p>
            <a:pPr lvl="4"/>
            <a:r>
              <a:rPr lang="en-US" altLang="zh-CN"/>
              <a:t>Fifth level</a:t>
            </a:r>
          </a:p>
          <a:p>
            <a:pPr lvl="0"/>
            <a:endParaRPr lang="en-US" altLang="zh-CN"/>
          </a:p>
          <a:p>
            <a:pPr lvl="4"/>
            <a:endParaRPr lang="en-US" altLang="zh-CN"/>
          </a:p>
          <a:p>
            <a:pPr lvl="0"/>
            <a:endParaRPr lang="en-US" altLang="zh-CN"/>
          </a:p>
          <a:p>
            <a:pPr lvl="0"/>
            <a:endParaRPr lang="en-US" altLang="zh-CN"/>
          </a:p>
          <a:p>
            <a:pPr lvl="0"/>
            <a:endParaRPr lang="en-US" altLang="zh-CN"/>
          </a:p>
        </p:txBody>
      </p:sp>
      <p:sp>
        <p:nvSpPr>
          <p:cNvPr id="22730" name="Footer Placeholder 1"/>
          <p:cNvSpPr>
            <a:spLocks noGrp="1" noChangeArrowheads="1"/>
          </p:cNvSpPr>
          <p:nvPr>
            <p:ph type="ftr" sz="quarter" idx="2"/>
          </p:nvPr>
        </p:nvSpPr>
        <p:spPr bwMode="auto">
          <a:xfrm>
            <a:off x="3352800" y="6556375"/>
            <a:ext cx="5486400" cy="3016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lgn="ctr">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algn="ctr" defTabSz="685800">
              <a:defRPr sz="900" b="1">
                <a:solidFill>
                  <a:srgbClr val="E85F31"/>
                </a:solidFill>
                <a:latin typeface="Arial" charset="0"/>
              </a:defRPr>
            </a:lvl1pPr>
          </a:lstStyle>
          <a:p>
            <a:r>
              <a:rPr lang="en-US" altLang="zh-CN"/>
              <a:t>Footer</a:t>
            </a:r>
          </a:p>
        </p:txBody>
      </p:sp>
    </p:spTree>
  </p:cSld>
  <p:clrMap bg1="lt1" tx1="dk1" bg2="lt2" tx2="dk2" accent1="accent1" accent2="accent2" accent3="accent3" accent4="accent4" accent5="accent5" accent6="accent6" hlink="hlink" folHlink="folHlink"/>
  <p:sldLayoutIdLst>
    <p:sldLayoutId id="2147484057" r:id="rId1"/>
    <p:sldLayoutId id="2147484058" r:id="rId2"/>
    <p:sldLayoutId id="2147484059" r:id="rId3"/>
    <p:sldLayoutId id="2147484060" r:id="rId4"/>
    <p:sldLayoutId id="2147484061" r:id="rId5"/>
    <p:sldLayoutId id="2147484062" r:id="rId6"/>
    <p:sldLayoutId id="2147484063" r:id="rId7"/>
    <p:sldLayoutId id="2147484064" r:id="rId8"/>
    <p:sldLayoutId id="2147484065" r:id="rId9"/>
    <p:sldLayoutId id="2147484066" r:id="rId10"/>
    <p:sldLayoutId id="2147484067" r:id="rId11"/>
  </p:sldLayoutIdLst>
  <p:txStyles>
    <p:titleStyle>
      <a:lvl1pPr algn="l" defTabSz="685800" rtl="0" fontAlgn="base">
        <a:spcBef>
          <a:spcPct val="0"/>
        </a:spcBef>
        <a:spcAft>
          <a:spcPct val="0"/>
        </a:spcAft>
        <a:buSzPct val="100000"/>
        <a:defRPr sz="2100">
          <a:solidFill>
            <a:schemeClr val="tx1"/>
          </a:solidFill>
          <a:latin typeface="Arial Black"/>
          <a:ea typeface="SimSun" charset="-122"/>
        </a:defRPr>
      </a:lvl1pPr>
      <a:lvl2pPr algn="l" defTabSz="685800" rtl="0" fontAlgn="base">
        <a:spcBef>
          <a:spcPct val="0"/>
        </a:spcBef>
        <a:spcAft>
          <a:spcPct val="0"/>
        </a:spcAft>
        <a:buSzPct val="100000"/>
        <a:defRPr sz="2100">
          <a:solidFill>
            <a:schemeClr val="tx1"/>
          </a:solidFill>
          <a:latin typeface="Arial Black"/>
          <a:ea typeface="SimSun" charset="-122"/>
        </a:defRPr>
      </a:lvl2pPr>
      <a:lvl3pPr algn="l" defTabSz="685800" rtl="0" fontAlgn="base">
        <a:spcBef>
          <a:spcPct val="0"/>
        </a:spcBef>
        <a:spcAft>
          <a:spcPct val="0"/>
        </a:spcAft>
        <a:buSzPct val="100000"/>
        <a:defRPr sz="2100">
          <a:solidFill>
            <a:schemeClr val="tx1"/>
          </a:solidFill>
          <a:latin typeface="Arial Black"/>
          <a:ea typeface="SimSun" charset="-122"/>
        </a:defRPr>
      </a:lvl3pPr>
      <a:lvl4pPr algn="l" defTabSz="685800" rtl="0" fontAlgn="base">
        <a:spcBef>
          <a:spcPct val="0"/>
        </a:spcBef>
        <a:spcAft>
          <a:spcPct val="0"/>
        </a:spcAft>
        <a:buSzPct val="100000"/>
        <a:defRPr sz="2100">
          <a:solidFill>
            <a:schemeClr val="tx1"/>
          </a:solidFill>
          <a:latin typeface="Arial Black"/>
          <a:ea typeface="SimSun" charset="-122"/>
        </a:defRPr>
      </a:lvl4pPr>
      <a:lvl5pPr algn="l" defTabSz="685800" rtl="0" fontAlgn="base">
        <a:spcBef>
          <a:spcPct val="0"/>
        </a:spcBef>
        <a:spcAft>
          <a:spcPct val="0"/>
        </a:spcAft>
        <a:buSzPct val="100000"/>
        <a:defRPr sz="2100">
          <a:solidFill>
            <a:schemeClr val="tx1"/>
          </a:solidFill>
          <a:latin typeface="Arial Black"/>
          <a:ea typeface="SimSun" charset="-122"/>
        </a:defRPr>
      </a:lvl5pPr>
      <a:lvl6pPr marL="457200" algn="l" defTabSz="685800" rtl="0" fontAlgn="base">
        <a:spcBef>
          <a:spcPct val="0"/>
        </a:spcBef>
        <a:spcAft>
          <a:spcPct val="0"/>
        </a:spcAft>
        <a:buSzPct val="100000"/>
        <a:defRPr sz="2100">
          <a:solidFill>
            <a:schemeClr val="tx1"/>
          </a:solidFill>
          <a:latin typeface="Arial Black"/>
          <a:ea typeface="SimSun" charset="-122"/>
        </a:defRPr>
      </a:lvl6pPr>
      <a:lvl7pPr marL="914400" algn="l" defTabSz="685800" rtl="0" fontAlgn="base">
        <a:spcBef>
          <a:spcPct val="0"/>
        </a:spcBef>
        <a:spcAft>
          <a:spcPct val="0"/>
        </a:spcAft>
        <a:buSzPct val="100000"/>
        <a:defRPr sz="2100">
          <a:solidFill>
            <a:schemeClr val="tx1"/>
          </a:solidFill>
          <a:latin typeface="Arial Black"/>
          <a:ea typeface="SimSun" charset="-122"/>
        </a:defRPr>
      </a:lvl7pPr>
      <a:lvl8pPr marL="1371600" algn="l" defTabSz="685800" rtl="0" fontAlgn="base">
        <a:spcBef>
          <a:spcPct val="0"/>
        </a:spcBef>
        <a:spcAft>
          <a:spcPct val="0"/>
        </a:spcAft>
        <a:buSzPct val="100000"/>
        <a:defRPr sz="2100">
          <a:solidFill>
            <a:schemeClr val="tx1"/>
          </a:solidFill>
          <a:latin typeface="Arial Black"/>
          <a:ea typeface="SimSun" charset="-122"/>
        </a:defRPr>
      </a:lvl8pPr>
      <a:lvl9pPr marL="1828800" algn="l" defTabSz="685800" rtl="0" fontAlgn="base">
        <a:spcBef>
          <a:spcPct val="0"/>
        </a:spcBef>
        <a:spcAft>
          <a:spcPct val="0"/>
        </a:spcAft>
        <a:buSzPct val="100000"/>
        <a:defRPr sz="2100">
          <a:solidFill>
            <a:schemeClr val="tx1"/>
          </a:solidFill>
          <a:latin typeface="Arial Black"/>
          <a:ea typeface="SimSun" charset="-122"/>
        </a:defRPr>
      </a:lvl9pPr>
    </p:titleStyle>
    <p:bodyStyle>
      <a:lvl1pPr marL="239713" indent="-239713" algn="l" defTabSz="685800" rtl="0" fontAlgn="ctr">
        <a:spcBef>
          <a:spcPts val="450"/>
        </a:spcBef>
        <a:spcAft>
          <a:spcPts val="300"/>
        </a:spcAft>
        <a:buClr>
          <a:srgbClr val="E85F31"/>
        </a:buClr>
        <a:buSzPct val="100000"/>
        <a:buFont typeface="Wingdings 2" pitchFamily="18" charset="2"/>
        <a:buChar char=""/>
        <a:defRPr sz="1300" b="1">
          <a:solidFill>
            <a:schemeClr val="tx1"/>
          </a:solidFill>
          <a:latin typeface="Arial" charset="0"/>
          <a:ea typeface="SimSun" charset="-122"/>
        </a:defRPr>
      </a:lvl1pPr>
      <a:lvl2pPr marL="479425" indent="-171450" algn="l" defTabSz="685800" rtl="0" fontAlgn="ctr">
        <a:spcBef>
          <a:spcPts val="300"/>
        </a:spcBef>
        <a:spcAft>
          <a:spcPts val="300"/>
        </a:spcAft>
        <a:buClr>
          <a:srgbClr val="E85F31"/>
        </a:buClr>
        <a:buSzPct val="100000"/>
        <a:buFont typeface="Arial" charset="0"/>
        <a:buChar char="•"/>
        <a:defRPr sz="1200">
          <a:solidFill>
            <a:schemeClr val="tx1"/>
          </a:solidFill>
          <a:latin typeface="Arial" charset="0"/>
          <a:ea typeface="SimSun" charset="-122"/>
        </a:defRPr>
      </a:lvl2pPr>
      <a:lvl3pPr marL="754063" indent="-171450" algn="l" defTabSz="685800" rtl="0" fontAlgn="ctr">
        <a:spcBef>
          <a:spcPts val="300"/>
        </a:spcBef>
        <a:spcAft>
          <a:spcPts val="300"/>
        </a:spcAft>
        <a:buClr>
          <a:srgbClr val="E85F31"/>
        </a:buClr>
        <a:buSzPct val="100000"/>
        <a:buFont typeface="Arial" charset="0"/>
        <a:buChar char="–"/>
        <a:defRPr sz="1000">
          <a:solidFill>
            <a:schemeClr val="tx1"/>
          </a:solidFill>
          <a:latin typeface="Arial" charset="0"/>
          <a:ea typeface="SimSun" charset="-122"/>
        </a:defRPr>
      </a:lvl3pPr>
      <a:lvl4pPr marL="993775" indent="-171450" algn="l" defTabSz="685800" rtl="0" fontAlgn="ctr">
        <a:spcBef>
          <a:spcPts val="300"/>
        </a:spcBef>
        <a:spcAft>
          <a:spcPts val="300"/>
        </a:spcAft>
        <a:buClr>
          <a:srgbClr val="E85F31"/>
        </a:buClr>
        <a:buSzPct val="100000"/>
        <a:buFont typeface="Arial" charset="0"/>
        <a:buChar char="•"/>
        <a:defRPr sz="900">
          <a:solidFill>
            <a:schemeClr val="tx1"/>
          </a:solidFill>
          <a:latin typeface="Arial" charset="0"/>
          <a:ea typeface="SimSun" charset="-122"/>
        </a:defRPr>
      </a:lvl4pPr>
      <a:lvl5pPr marL="1301750" indent="-204788" algn="l" defTabSz="685800" rtl="0" fontAlgn="base">
        <a:spcBef>
          <a:spcPts val="300"/>
        </a:spcBef>
        <a:spcAft>
          <a:spcPts val="300"/>
        </a:spcAft>
        <a:buClr>
          <a:srgbClr val="E85F31"/>
        </a:buClr>
        <a:buSzPct val="100000"/>
        <a:buFont typeface="Arial" charset="0"/>
        <a:buChar char="•"/>
        <a:defRPr sz="900">
          <a:solidFill>
            <a:schemeClr val="tx1"/>
          </a:solidFill>
          <a:latin typeface="Arial" charset="0"/>
          <a:ea typeface="SimSun" charset="-122"/>
        </a:defRPr>
      </a:lvl5pPr>
      <a:lvl6pPr marL="1758950" indent="-204788" algn="l" defTabSz="685800" rtl="0" fontAlgn="base">
        <a:spcBef>
          <a:spcPts val="300"/>
        </a:spcBef>
        <a:spcAft>
          <a:spcPts val="300"/>
        </a:spcAft>
        <a:buClr>
          <a:srgbClr val="E85F31"/>
        </a:buClr>
        <a:buSzPct val="100000"/>
        <a:buFont typeface="Arial" charset="0"/>
        <a:buChar char="•"/>
        <a:defRPr sz="900">
          <a:solidFill>
            <a:schemeClr val="tx1"/>
          </a:solidFill>
          <a:latin typeface="Arial" charset="0"/>
          <a:ea typeface="SimSun" charset="-122"/>
        </a:defRPr>
      </a:lvl6pPr>
      <a:lvl7pPr marL="2216150" indent="-204788" algn="l" defTabSz="685800" rtl="0" fontAlgn="base">
        <a:spcBef>
          <a:spcPts val="300"/>
        </a:spcBef>
        <a:spcAft>
          <a:spcPts val="300"/>
        </a:spcAft>
        <a:buClr>
          <a:srgbClr val="E85F31"/>
        </a:buClr>
        <a:buSzPct val="100000"/>
        <a:buFont typeface="Arial" charset="0"/>
        <a:buChar char="•"/>
        <a:defRPr sz="900">
          <a:solidFill>
            <a:schemeClr val="tx1"/>
          </a:solidFill>
          <a:latin typeface="Arial" charset="0"/>
          <a:ea typeface="SimSun" charset="-122"/>
        </a:defRPr>
      </a:lvl7pPr>
      <a:lvl8pPr marL="2673350" indent="-204788" algn="l" defTabSz="685800" rtl="0" fontAlgn="base">
        <a:spcBef>
          <a:spcPts val="300"/>
        </a:spcBef>
        <a:spcAft>
          <a:spcPts val="300"/>
        </a:spcAft>
        <a:buClr>
          <a:srgbClr val="E85F31"/>
        </a:buClr>
        <a:buSzPct val="100000"/>
        <a:buFont typeface="Arial" charset="0"/>
        <a:buChar char="•"/>
        <a:defRPr sz="900">
          <a:solidFill>
            <a:schemeClr val="tx1"/>
          </a:solidFill>
          <a:latin typeface="Arial" charset="0"/>
          <a:ea typeface="SimSun" charset="-122"/>
        </a:defRPr>
      </a:lvl8pPr>
      <a:lvl9pPr marL="3130550" indent="-204788" algn="l" defTabSz="685800" rtl="0" fontAlgn="base">
        <a:spcBef>
          <a:spcPts val="300"/>
        </a:spcBef>
        <a:spcAft>
          <a:spcPts val="300"/>
        </a:spcAft>
        <a:buClr>
          <a:srgbClr val="E85F31"/>
        </a:buClr>
        <a:buSzPct val="100000"/>
        <a:buFont typeface="Arial" charset="0"/>
        <a:buChar char="•"/>
        <a:defRPr sz="900">
          <a:solidFill>
            <a:schemeClr val="tx1"/>
          </a:solidFill>
          <a:latin typeface="Arial" charset="0"/>
          <a:ea typeface="SimSun" charset="-122"/>
        </a:defRPr>
      </a:lvl9pPr>
    </p:bodyStyle>
    <p:otherStyle/>
  </p:txStyles>
</p:sldMaster>
</file>

<file path=ppt/slideMasters/slideMaster2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3757" name="Rectangle 15"/>
          <p:cNvSpPr>
            <a:spLocks noChangeArrowheads="1"/>
          </p:cNvSpPr>
          <p:nvPr/>
        </p:nvSpPr>
        <p:spPr bwMode="auto">
          <a:xfrm>
            <a:off x="0" y="2133600"/>
            <a:ext cx="12192000" cy="1257300"/>
          </a:xfrm>
          <a:prstGeom prst="rect">
            <a:avLst/>
          </a:prstGeom>
          <a:solidFill>
            <a:srgbClr val="034E6E">
              <a:alpha val="89803"/>
            </a:srgbClr>
          </a:solidFill>
          <a:ln>
            <a:noFill/>
          </a:ln>
          <a:effectLst/>
          <a:extLst>
            <a:ext uri="{91240B29-F687-4F45-9708-019B960494DF}">
              <a14:hiddenLine xmlns:a14="http://schemas.microsoft.com/office/drawing/2010/main" w="25400" cap="flat" algn="ctr">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algn="ctr"/>
            <a:endParaRPr lang="en-US" altLang="zh-CN" sz="1300">
              <a:solidFill>
                <a:srgbClr val="FFFFFF"/>
              </a:solidFill>
              <a:latin typeface="Arial" charset="0"/>
            </a:endParaRPr>
          </a:p>
        </p:txBody>
      </p:sp>
      <p:grpSp>
        <p:nvGrpSpPr>
          <p:cNvPr id="23758" name="Group 8"/>
          <p:cNvGrpSpPr>
            <a:grpSpLocks/>
          </p:cNvGrpSpPr>
          <p:nvPr/>
        </p:nvGrpSpPr>
        <p:grpSpPr bwMode="auto">
          <a:xfrm>
            <a:off x="304800" y="222250"/>
            <a:ext cx="4868863" cy="731838"/>
            <a:chOff x="608330" y="5713191"/>
            <a:chExt cx="4869180" cy="731520"/>
          </a:xfrm>
        </p:grpSpPr>
        <p:sp>
          <p:nvSpPr>
            <p:cNvPr id="23759" name="Oval 10"/>
            <p:cNvSpPr>
              <a:spLocks noChangeAspect="1" noChangeArrowheads="1"/>
            </p:cNvSpPr>
            <p:nvPr/>
          </p:nvSpPr>
          <p:spPr bwMode="auto">
            <a:xfrm>
              <a:off x="608330" y="5713192"/>
              <a:ext cx="731519" cy="731519"/>
            </a:xfrm>
            <a:prstGeom prst="ellipse">
              <a:avLst/>
            </a:prstGeom>
            <a:solidFill>
              <a:srgbClr val="015071"/>
            </a:solidFill>
            <a:ln w="12700" cap="flat" algn="ctr">
              <a:solidFill>
                <a:srgbClr val="FFFFFF"/>
              </a:solidFill>
              <a:prstDash val="solid"/>
              <a:round/>
              <a:headEnd type="none" w="med" len="med"/>
              <a:tailEnd type="none" w="med" len="med"/>
            </a:ln>
          </p:spPr>
          <p:txBody>
            <a:bodyPr anchor="ctr"/>
            <a:lstStyle/>
            <a:p>
              <a:pPr algn="ctr"/>
              <a:endParaRPr lang="en-US" altLang="zh-CN">
                <a:solidFill>
                  <a:srgbClr val="FFFFFF"/>
                </a:solidFill>
                <a:latin typeface="Arial" charset="0"/>
              </a:endParaRPr>
            </a:p>
          </p:txBody>
        </p:sp>
        <p:pic>
          <p:nvPicPr>
            <p:cNvPr id="23760" name="Picture 11" descr="TextDescription automatically generated"/>
            <p:cNvPicPr>
              <a:picLocks noChangeAspect="1" noChangeArrowheads="1"/>
            </p:cNvPicPr>
            <p:nvPr/>
          </p:nvPicPr>
          <p:blipFill>
            <a:blip r:embed="rId13">
              <a:extLst>
                <a:ext uri="{28A0092B-C50C-407E-A947-70E740481C1C}">
                  <a14:useLocalDpi xmlns:a14="http://schemas.microsoft.com/office/drawing/2010/main" val="0"/>
                </a:ext>
              </a:extLst>
            </a:blip>
            <a:srcRect l="8446" t="20741" r="-8447" b="25922"/>
            <a:stretch>
              <a:fillRect/>
            </a:stretch>
          </p:blipFill>
          <p:spPr bwMode="auto">
            <a:xfrm>
              <a:off x="608330" y="5713191"/>
              <a:ext cx="4869180" cy="73152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lgn="ctr">
                  <a:solidFill>
                    <a:srgbClr val="000000"/>
                  </a:solidFill>
                  <a:prstDash val="solid"/>
                  <a:miter lim="800000"/>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
        <p:nvSpPr>
          <p:cNvPr id="23761" name="Title Placeholder 1"/>
          <p:cNvSpPr>
            <a:spLocks noGrp="1" noChangeArrowheads="1"/>
          </p:cNvSpPr>
          <p:nvPr>
            <p:ph type="title"/>
          </p:nvPr>
        </p:nvSpPr>
        <p:spPr bwMode="auto">
          <a:xfrm>
            <a:off x="458788" y="0"/>
            <a:ext cx="11269662" cy="10064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lgn="ctr">
                <a:solidFill>
                  <a:srgbClr val="000000"/>
                </a:solidFill>
                <a:prstDash val="solid"/>
                <a:miter lim="800000"/>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zh-CN"/>
              <a:t>Click to edit Master title</a:t>
            </a:r>
          </a:p>
        </p:txBody>
      </p:sp>
      <p:sp>
        <p:nvSpPr>
          <p:cNvPr id="23762" name="Text Placeholder 2"/>
          <p:cNvSpPr>
            <a:spLocks noGrp="1" noChangeArrowheads="1"/>
          </p:cNvSpPr>
          <p:nvPr>
            <p:ph type="body" idx="1"/>
          </p:nvPr>
        </p:nvSpPr>
        <p:spPr bwMode="auto">
          <a:xfrm>
            <a:off x="463550" y="1279525"/>
            <a:ext cx="11264900" cy="49387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lgn="ctr">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zh-CN"/>
              <a:t>First level</a:t>
            </a:r>
          </a:p>
          <a:p>
            <a:pPr lvl="1"/>
            <a:r>
              <a:rPr lang="en-US" altLang="zh-CN"/>
              <a:t>Second level</a:t>
            </a:r>
          </a:p>
          <a:p>
            <a:pPr lvl="2"/>
            <a:r>
              <a:rPr lang="en-US" altLang="zh-CN"/>
              <a:t>Third level</a:t>
            </a:r>
          </a:p>
          <a:p>
            <a:pPr lvl="3"/>
            <a:r>
              <a:rPr lang="en-US" altLang="zh-CN"/>
              <a:t>Fourth level</a:t>
            </a:r>
          </a:p>
          <a:p>
            <a:pPr lvl="4"/>
            <a:r>
              <a:rPr lang="en-US" altLang="zh-CN"/>
              <a:t>Fifth level</a:t>
            </a:r>
          </a:p>
          <a:p>
            <a:pPr lvl="0"/>
            <a:endParaRPr lang="en-US" altLang="zh-CN"/>
          </a:p>
          <a:p>
            <a:pPr lvl="4"/>
            <a:endParaRPr lang="en-US" altLang="zh-CN"/>
          </a:p>
          <a:p>
            <a:pPr lvl="0"/>
            <a:endParaRPr lang="en-US" altLang="zh-CN"/>
          </a:p>
          <a:p>
            <a:pPr lvl="0"/>
            <a:endParaRPr lang="en-US" altLang="zh-CN"/>
          </a:p>
          <a:p>
            <a:pPr lvl="0"/>
            <a:endParaRPr lang="en-US" altLang="zh-CN"/>
          </a:p>
        </p:txBody>
      </p:sp>
      <p:sp>
        <p:nvSpPr>
          <p:cNvPr id="23763" name="Footer Placeholder 3"/>
          <p:cNvSpPr>
            <a:spLocks noGrp="1" noChangeArrowheads="1"/>
          </p:cNvSpPr>
          <p:nvPr>
            <p:ph type="ftr" sz="quarter" idx="2"/>
          </p:nvPr>
        </p:nvSpPr>
        <p:spPr bwMode="auto">
          <a:xfrm>
            <a:off x="3352800" y="6556375"/>
            <a:ext cx="5486400" cy="3016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lgn="ctr">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algn="ctr" defTabSz="685800">
              <a:defRPr sz="900" b="1">
                <a:solidFill>
                  <a:srgbClr val="E85F31"/>
                </a:solidFill>
                <a:latin typeface="Arial" charset="0"/>
              </a:defRPr>
            </a:lvl1pPr>
          </a:lstStyle>
          <a:p>
            <a:r>
              <a:rPr lang="en-US" altLang="zh-CN"/>
              <a:t>Footer</a:t>
            </a:r>
          </a:p>
        </p:txBody>
      </p:sp>
    </p:spTree>
  </p:cSld>
  <p:clrMap bg1="lt1" tx1="dk1" bg2="lt2" tx2="dk2" accent1="accent1" accent2="accent2" accent3="accent3" accent4="accent4" accent5="accent5" accent6="accent6" hlink="hlink" folHlink="folHlink"/>
  <p:sldLayoutIdLst>
    <p:sldLayoutId id="2147484068" r:id="rId1"/>
    <p:sldLayoutId id="2147484069" r:id="rId2"/>
    <p:sldLayoutId id="2147484070" r:id="rId3"/>
    <p:sldLayoutId id="2147484071" r:id="rId4"/>
    <p:sldLayoutId id="2147484072" r:id="rId5"/>
    <p:sldLayoutId id="2147484073" r:id="rId6"/>
    <p:sldLayoutId id="2147484074" r:id="rId7"/>
    <p:sldLayoutId id="2147484075" r:id="rId8"/>
    <p:sldLayoutId id="2147484076" r:id="rId9"/>
    <p:sldLayoutId id="2147484077" r:id="rId10"/>
    <p:sldLayoutId id="2147484078" r:id="rId11"/>
  </p:sldLayoutIdLst>
  <p:txStyles>
    <p:titleStyle>
      <a:lvl1pPr algn="l" defTabSz="685800" rtl="0" fontAlgn="base">
        <a:spcBef>
          <a:spcPct val="0"/>
        </a:spcBef>
        <a:spcAft>
          <a:spcPct val="0"/>
        </a:spcAft>
        <a:buSzPct val="100000"/>
        <a:defRPr sz="2100">
          <a:solidFill>
            <a:schemeClr val="tx1"/>
          </a:solidFill>
          <a:latin typeface="Arial Black"/>
          <a:ea typeface="SimSun" charset="-122"/>
        </a:defRPr>
      </a:lvl1pPr>
      <a:lvl2pPr algn="l" defTabSz="685800" rtl="0" fontAlgn="base">
        <a:spcBef>
          <a:spcPct val="0"/>
        </a:spcBef>
        <a:spcAft>
          <a:spcPct val="0"/>
        </a:spcAft>
        <a:buSzPct val="100000"/>
        <a:defRPr sz="2100">
          <a:solidFill>
            <a:schemeClr val="tx1"/>
          </a:solidFill>
          <a:latin typeface="Arial Black"/>
          <a:ea typeface="SimSun" charset="-122"/>
        </a:defRPr>
      </a:lvl2pPr>
      <a:lvl3pPr algn="l" defTabSz="685800" rtl="0" fontAlgn="base">
        <a:spcBef>
          <a:spcPct val="0"/>
        </a:spcBef>
        <a:spcAft>
          <a:spcPct val="0"/>
        </a:spcAft>
        <a:buSzPct val="100000"/>
        <a:defRPr sz="2100">
          <a:solidFill>
            <a:schemeClr val="tx1"/>
          </a:solidFill>
          <a:latin typeface="Arial Black"/>
          <a:ea typeface="SimSun" charset="-122"/>
        </a:defRPr>
      </a:lvl3pPr>
      <a:lvl4pPr algn="l" defTabSz="685800" rtl="0" fontAlgn="base">
        <a:spcBef>
          <a:spcPct val="0"/>
        </a:spcBef>
        <a:spcAft>
          <a:spcPct val="0"/>
        </a:spcAft>
        <a:buSzPct val="100000"/>
        <a:defRPr sz="2100">
          <a:solidFill>
            <a:schemeClr val="tx1"/>
          </a:solidFill>
          <a:latin typeface="Arial Black"/>
          <a:ea typeface="SimSun" charset="-122"/>
        </a:defRPr>
      </a:lvl4pPr>
      <a:lvl5pPr algn="l" defTabSz="685800" rtl="0" fontAlgn="base">
        <a:spcBef>
          <a:spcPct val="0"/>
        </a:spcBef>
        <a:spcAft>
          <a:spcPct val="0"/>
        </a:spcAft>
        <a:buSzPct val="100000"/>
        <a:defRPr sz="2100">
          <a:solidFill>
            <a:schemeClr val="tx1"/>
          </a:solidFill>
          <a:latin typeface="Arial Black"/>
          <a:ea typeface="SimSun" charset="-122"/>
        </a:defRPr>
      </a:lvl5pPr>
      <a:lvl6pPr marL="457200" algn="l" defTabSz="685800" rtl="0" fontAlgn="base">
        <a:spcBef>
          <a:spcPct val="0"/>
        </a:spcBef>
        <a:spcAft>
          <a:spcPct val="0"/>
        </a:spcAft>
        <a:buSzPct val="100000"/>
        <a:defRPr sz="2100">
          <a:solidFill>
            <a:schemeClr val="tx1"/>
          </a:solidFill>
          <a:latin typeface="Arial Black"/>
          <a:ea typeface="SimSun" charset="-122"/>
        </a:defRPr>
      </a:lvl6pPr>
      <a:lvl7pPr marL="914400" algn="l" defTabSz="685800" rtl="0" fontAlgn="base">
        <a:spcBef>
          <a:spcPct val="0"/>
        </a:spcBef>
        <a:spcAft>
          <a:spcPct val="0"/>
        </a:spcAft>
        <a:buSzPct val="100000"/>
        <a:defRPr sz="2100">
          <a:solidFill>
            <a:schemeClr val="tx1"/>
          </a:solidFill>
          <a:latin typeface="Arial Black"/>
          <a:ea typeface="SimSun" charset="-122"/>
        </a:defRPr>
      </a:lvl7pPr>
      <a:lvl8pPr marL="1371600" algn="l" defTabSz="685800" rtl="0" fontAlgn="base">
        <a:spcBef>
          <a:spcPct val="0"/>
        </a:spcBef>
        <a:spcAft>
          <a:spcPct val="0"/>
        </a:spcAft>
        <a:buSzPct val="100000"/>
        <a:defRPr sz="2100">
          <a:solidFill>
            <a:schemeClr val="tx1"/>
          </a:solidFill>
          <a:latin typeface="Arial Black"/>
          <a:ea typeface="SimSun" charset="-122"/>
        </a:defRPr>
      </a:lvl8pPr>
      <a:lvl9pPr marL="1828800" algn="l" defTabSz="685800" rtl="0" fontAlgn="base">
        <a:spcBef>
          <a:spcPct val="0"/>
        </a:spcBef>
        <a:spcAft>
          <a:spcPct val="0"/>
        </a:spcAft>
        <a:buSzPct val="100000"/>
        <a:defRPr sz="2100">
          <a:solidFill>
            <a:schemeClr val="tx1"/>
          </a:solidFill>
          <a:latin typeface="Arial Black"/>
          <a:ea typeface="SimSun" charset="-122"/>
        </a:defRPr>
      </a:lvl9pPr>
    </p:titleStyle>
    <p:bodyStyle>
      <a:lvl1pPr marL="239713" indent="-239713" algn="l" defTabSz="685800" rtl="0" fontAlgn="ctr">
        <a:spcBef>
          <a:spcPts val="450"/>
        </a:spcBef>
        <a:spcAft>
          <a:spcPts val="300"/>
        </a:spcAft>
        <a:buClr>
          <a:srgbClr val="E85F31"/>
        </a:buClr>
        <a:buSzPct val="100000"/>
        <a:buFont typeface="Wingdings 2" pitchFamily="18" charset="2"/>
        <a:buChar char=""/>
        <a:defRPr sz="1300" b="1">
          <a:solidFill>
            <a:schemeClr val="tx1"/>
          </a:solidFill>
          <a:latin typeface="Arial" charset="0"/>
          <a:ea typeface="SimSun" charset="-122"/>
        </a:defRPr>
      </a:lvl1pPr>
      <a:lvl2pPr marL="479425" indent="-171450" algn="l" defTabSz="685800" rtl="0" fontAlgn="ctr">
        <a:spcBef>
          <a:spcPts val="300"/>
        </a:spcBef>
        <a:spcAft>
          <a:spcPts val="300"/>
        </a:spcAft>
        <a:buClr>
          <a:srgbClr val="E85F31"/>
        </a:buClr>
        <a:buSzPct val="100000"/>
        <a:buFont typeface="Arial" charset="0"/>
        <a:buChar char="•"/>
        <a:defRPr sz="1200">
          <a:solidFill>
            <a:schemeClr val="tx1"/>
          </a:solidFill>
          <a:latin typeface="Arial" charset="0"/>
          <a:ea typeface="SimSun" charset="-122"/>
        </a:defRPr>
      </a:lvl2pPr>
      <a:lvl3pPr marL="754063" indent="-171450" algn="l" defTabSz="685800" rtl="0" fontAlgn="ctr">
        <a:spcBef>
          <a:spcPts val="300"/>
        </a:spcBef>
        <a:spcAft>
          <a:spcPts val="300"/>
        </a:spcAft>
        <a:buClr>
          <a:srgbClr val="E85F31"/>
        </a:buClr>
        <a:buSzPct val="100000"/>
        <a:buFont typeface="Arial" charset="0"/>
        <a:buChar char="–"/>
        <a:defRPr sz="1000">
          <a:solidFill>
            <a:schemeClr val="tx1"/>
          </a:solidFill>
          <a:latin typeface="Arial" charset="0"/>
          <a:ea typeface="SimSun" charset="-122"/>
        </a:defRPr>
      </a:lvl3pPr>
      <a:lvl4pPr marL="993775" indent="-171450" algn="l" defTabSz="685800" rtl="0" fontAlgn="ctr">
        <a:spcBef>
          <a:spcPts val="300"/>
        </a:spcBef>
        <a:spcAft>
          <a:spcPts val="300"/>
        </a:spcAft>
        <a:buClr>
          <a:srgbClr val="E85F31"/>
        </a:buClr>
        <a:buSzPct val="100000"/>
        <a:buFont typeface="Arial" charset="0"/>
        <a:buChar char="•"/>
        <a:defRPr sz="900">
          <a:solidFill>
            <a:schemeClr val="tx1"/>
          </a:solidFill>
          <a:latin typeface="Arial" charset="0"/>
          <a:ea typeface="SimSun" charset="-122"/>
        </a:defRPr>
      </a:lvl4pPr>
      <a:lvl5pPr marL="1301750" indent="-204788" algn="l" defTabSz="685800" rtl="0" fontAlgn="base">
        <a:spcBef>
          <a:spcPts val="300"/>
        </a:spcBef>
        <a:spcAft>
          <a:spcPts val="300"/>
        </a:spcAft>
        <a:buClr>
          <a:srgbClr val="E85F31"/>
        </a:buClr>
        <a:buSzPct val="100000"/>
        <a:buFont typeface="Arial" charset="0"/>
        <a:buChar char="•"/>
        <a:defRPr sz="900">
          <a:solidFill>
            <a:schemeClr val="tx1"/>
          </a:solidFill>
          <a:latin typeface="Arial" charset="0"/>
          <a:ea typeface="SimSun" charset="-122"/>
        </a:defRPr>
      </a:lvl5pPr>
      <a:lvl6pPr marL="1758950" indent="-204788" algn="l" defTabSz="685800" rtl="0" fontAlgn="base">
        <a:spcBef>
          <a:spcPts val="300"/>
        </a:spcBef>
        <a:spcAft>
          <a:spcPts val="300"/>
        </a:spcAft>
        <a:buClr>
          <a:srgbClr val="E85F31"/>
        </a:buClr>
        <a:buSzPct val="100000"/>
        <a:buFont typeface="Arial" charset="0"/>
        <a:buChar char="•"/>
        <a:defRPr sz="900">
          <a:solidFill>
            <a:schemeClr val="tx1"/>
          </a:solidFill>
          <a:latin typeface="Arial" charset="0"/>
          <a:ea typeface="SimSun" charset="-122"/>
        </a:defRPr>
      </a:lvl6pPr>
      <a:lvl7pPr marL="2216150" indent="-204788" algn="l" defTabSz="685800" rtl="0" fontAlgn="base">
        <a:spcBef>
          <a:spcPts val="300"/>
        </a:spcBef>
        <a:spcAft>
          <a:spcPts val="300"/>
        </a:spcAft>
        <a:buClr>
          <a:srgbClr val="E85F31"/>
        </a:buClr>
        <a:buSzPct val="100000"/>
        <a:buFont typeface="Arial" charset="0"/>
        <a:buChar char="•"/>
        <a:defRPr sz="900">
          <a:solidFill>
            <a:schemeClr val="tx1"/>
          </a:solidFill>
          <a:latin typeface="Arial" charset="0"/>
          <a:ea typeface="SimSun" charset="-122"/>
        </a:defRPr>
      </a:lvl7pPr>
      <a:lvl8pPr marL="2673350" indent="-204788" algn="l" defTabSz="685800" rtl="0" fontAlgn="base">
        <a:spcBef>
          <a:spcPts val="300"/>
        </a:spcBef>
        <a:spcAft>
          <a:spcPts val="300"/>
        </a:spcAft>
        <a:buClr>
          <a:srgbClr val="E85F31"/>
        </a:buClr>
        <a:buSzPct val="100000"/>
        <a:buFont typeface="Arial" charset="0"/>
        <a:buChar char="•"/>
        <a:defRPr sz="900">
          <a:solidFill>
            <a:schemeClr val="tx1"/>
          </a:solidFill>
          <a:latin typeface="Arial" charset="0"/>
          <a:ea typeface="SimSun" charset="-122"/>
        </a:defRPr>
      </a:lvl8pPr>
      <a:lvl9pPr marL="3130550" indent="-204788" algn="l" defTabSz="685800" rtl="0" fontAlgn="base">
        <a:spcBef>
          <a:spcPts val="300"/>
        </a:spcBef>
        <a:spcAft>
          <a:spcPts val="300"/>
        </a:spcAft>
        <a:buClr>
          <a:srgbClr val="E85F31"/>
        </a:buClr>
        <a:buSzPct val="100000"/>
        <a:buFont typeface="Arial" charset="0"/>
        <a:buChar char="•"/>
        <a:defRPr sz="900">
          <a:solidFill>
            <a:schemeClr val="tx1"/>
          </a:solidFill>
          <a:latin typeface="Arial" charset="0"/>
          <a:ea typeface="SimSun" charset="-122"/>
        </a:defRPr>
      </a:lvl9pPr>
    </p:bodyStyle>
    <p:otherStyle/>
  </p:txStyles>
</p:sldMaster>
</file>

<file path=ppt/slideMasters/slideMaster24.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24790" name="Rectangle 2"/>
          <p:cNvSpPr>
            <a:spLocks noChangeArrowheads="1"/>
          </p:cNvSpPr>
          <p:nvPr/>
        </p:nvSpPr>
        <p:spPr bwMode="auto">
          <a:xfrm>
            <a:off x="0" y="3505200"/>
            <a:ext cx="12192000" cy="1257300"/>
          </a:xfrm>
          <a:prstGeom prst="rect">
            <a:avLst/>
          </a:prstGeom>
          <a:solidFill>
            <a:srgbClr val="034E6E">
              <a:alpha val="89803"/>
            </a:srgbClr>
          </a:solidFill>
          <a:ln>
            <a:noFill/>
          </a:ln>
          <a:effectLst/>
          <a:extLst>
            <a:ext uri="{91240B29-F687-4F45-9708-019B960494DF}">
              <a14:hiddenLine xmlns:a14="http://schemas.microsoft.com/office/drawing/2010/main" w="25400" cap="flat" algn="ctr">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algn="ctr"/>
            <a:endParaRPr lang="en-US" altLang="zh-CN" sz="1300">
              <a:solidFill>
                <a:srgbClr val="FFFFFF"/>
              </a:solidFill>
              <a:latin typeface="Arial" charset="0"/>
            </a:endParaRPr>
          </a:p>
        </p:txBody>
      </p:sp>
      <p:grpSp>
        <p:nvGrpSpPr>
          <p:cNvPr id="24791" name="Group 4"/>
          <p:cNvGrpSpPr>
            <a:grpSpLocks/>
          </p:cNvGrpSpPr>
          <p:nvPr/>
        </p:nvGrpSpPr>
        <p:grpSpPr bwMode="auto">
          <a:xfrm>
            <a:off x="304800" y="222250"/>
            <a:ext cx="4868863" cy="731838"/>
            <a:chOff x="608330" y="5713191"/>
            <a:chExt cx="4869180" cy="731520"/>
          </a:xfrm>
        </p:grpSpPr>
        <p:sp>
          <p:nvSpPr>
            <p:cNvPr id="24792" name="Oval 6"/>
            <p:cNvSpPr>
              <a:spLocks noChangeAspect="1" noChangeArrowheads="1"/>
            </p:cNvSpPr>
            <p:nvPr/>
          </p:nvSpPr>
          <p:spPr bwMode="auto">
            <a:xfrm>
              <a:off x="608330" y="5713192"/>
              <a:ext cx="731519" cy="731519"/>
            </a:xfrm>
            <a:prstGeom prst="ellipse">
              <a:avLst/>
            </a:prstGeom>
            <a:solidFill>
              <a:srgbClr val="015071"/>
            </a:solidFill>
            <a:ln w="12700" cap="flat" algn="ctr">
              <a:solidFill>
                <a:srgbClr val="FFFFFF"/>
              </a:solidFill>
              <a:prstDash val="solid"/>
              <a:round/>
              <a:headEnd type="none" w="med" len="med"/>
              <a:tailEnd type="none" w="med" len="med"/>
            </a:ln>
          </p:spPr>
          <p:txBody>
            <a:bodyPr anchor="ctr"/>
            <a:lstStyle/>
            <a:p>
              <a:pPr algn="ctr"/>
              <a:endParaRPr lang="en-US" altLang="zh-CN">
                <a:solidFill>
                  <a:srgbClr val="FFFFFF"/>
                </a:solidFill>
                <a:latin typeface="Arial" charset="0"/>
              </a:endParaRPr>
            </a:p>
          </p:txBody>
        </p:sp>
        <p:pic>
          <p:nvPicPr>
            <p:cNvPr id="24793" name="Picture 7" descr="TextDescription automatically generated"/>
            <p:cNvPicPr>
              <a:picLocks noChangeAspect="1" noChangeArrowheads="1"/>
            </p:cNvPicPr>
            <p:nvPr/>
          </p:nvPicPr>
          <p:blipFill>
            <a:blip r:embed="rId14">
              <a:extLst>
                <a:ext uri="{28A0092B-C50C-407E-A947-70E740481C1C}">
                  <a14:useLocalDpi xmlns:a14="http://schemas.microsoft.com/office/drawing/2010/main" val="0"/>
                </a:ext>
              </a:extLst>
            </a:blip>
            <a:srcRect l="8446" t="20741" r="-8447" b="25922"/>
            <a:stretch>
              <a:fillRect/>
            </a:stretch>
          </p:blipFill>
          <p:spPr bwMode="auto">
            <a:xfrm>
              <a:off x="608330" y="5713191"/>
              <a:ext cx="4869180" cy="73152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lgn="ctr">
                  <a:solidFill>
                    <a:srgbClr val="000000"/>
                  </a:solidFill>
                  <a:prstDash val="solid"/>
                  <a:miter lim="800000"/>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
        <p:nvSpPr>
          <p:cNvPr id="24794" name="Title Placeholder 1"/>
          <p:cNvSpPr>
            <a:spLocks noGrp="1" noChangeArrowheads="1"/>
          </p:cNvSpPr>
          <p:nvPr>
            <p:ph type="title"/>
          </p:nvPr>
        </p:nvSpPr>
        <p:spPr bwMode="auto">
          <a:xfrm>
            <a:off x="458788" y="0"/>
            <a:ext cx="11269662" cy="10064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lgn="ctr">
                <a:solidFill>
                  <a:srgbClr val="000000"/>
                </a:solidFill>
                <a:prstDash val="solid"/>
                <a:miter lim="800000"/>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zh-CN"/>
              <a:t>Click to edit Master title</a:t>
            </a:r>
          </a:p>
        </p:txBody>
      </p:sp>
      <p:sp>
        <p:nvSpPr>
          <p:cNvPr id="24795" name="Text Placeholder 2"/>
          <p:cNvSpPr>
            <a:spLocks noGrp="1" noChangeArrowheads="1"/>
          </p:cNvSpPr>
          <p:nvPr>
            <p:ph type="body" idx="1"/>
          </p:nvPr>
        </p:nvSpPr>
        <p:spPr bwMode="auto">
          <a:xfrm>
            <a:off x="463550" y="1279525"/>
            <a:ext cx="11264900" cy="49387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lgn="ctr">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zh-CN"/>
              <a:t>First level</a:t>
            </a:r>
          </a:p>
          <a:p>
            <a:pPr lvl="1"/>
            <a:r>
              <a:rPr lang="en-US" altLang="zh-CN"/>
              <a:t>Second level</a:t>
            </a:r>
          </a:p>
          <a:p>
            <a:pPr lvl="2"/>
            <a:r>
              <a:rPr lang="en-US" altLang="zh-CN"/>
              <a:t>Third level</a:t>
            </a:r>
          </a:p>
          <a:p>
            <a:pPr lvl="3"/>
            <a:r>
              <a:rPr lang="en-US" altLang="zh-CN"/>
              <a:t>Fourth level</a:t>
            </a:r>
          </a:p>
          <a:p>
            <a:pPr lvl="4"/>
            <a:r>
              <a:rPr lang="en-US" altLang="zh-CN"/>
              <a:t>Fifth level</a:t>
            </a:r>
          </a:p>
          <a:p>
            <a:pPr lvl="0"/>
            <a:endParaRPr lang="en-US" altLang="zh-CN"/>
          </a:p>
          <a:p>
            <a:pPr lvl="4"/>
            <a:endParaRPr lang="en-US" altLang="zh-CN"/>
          </a:p>
          <a:p>
            <a:pPr lvl="0"/>
            <a:endParaRPr lang="en-US" altLang="zh-CN"/>
          </a:p>
          <a:p>
            <a:pPr lvl="0"/>
            <a:endParaRPr lang="en-US" altLang="zh-CN"/>
          </a:p>
          <a:p>
            <a:pPr lvl="0"/>
            <a:endParaRPr lang="en-US" altLang="zh-CN"/>
          </a:p>
        </p:txBody>
      </p:sp>
      <p:sp>
        <p:nvSpPr>
          <p:cNvPr id="24796" name="Footer Placeholder 3"/>
          <p:cNvSpPr>
            <a:spLocks noGrp="1" noChangeArrowheads="1"/>
          </p:cNvSpPr>
          <p:nvPr>
            <p:ph type="ftr" sz="quarter" idx="2"/>
          </p:nvPr>
        </p:nvSpPr>
        <p:spPr bwMode="auto">
          <a:xfrm>
            <a:off x="3352800" y="6556375"/>
            <a:ext cx="5486400" cy="3016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lgn="ctr">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algn="ctr" defTabSz="685800">
              <a:defRPr sz="900" b="1">
                <a:solidFill>
                  <a:srgbClr val="E85F31"/>
                </a:solidFill>
                <a:latin typeface="Arial" charset="0"/>
              </a:defRPr>
            </a:lvl1pPr>
          </a:lstStyle>
          <a:p>
            <a:r>
              <a:rPr lang="en-US" altLang="zh-CN"/>
              <a:t>Footer</a:t>
            </a:r>
          </a:p>
        </p:txBody>
      </p:sp>
    </p:spTree>
  </p:cSld>
  <p:clrMap bg1="lt1" tx1="dk1" bg2="lt2" tx2="dk2" accent1="accent1" accent2="accent2" accent3="accent3" accent4="accent4" accent5="accent5" accent6="accent6" hlink="hlink" folHlink="folHlink"/>
  <p:sldLayoutIdLst>
    <p:sldLayoutId id="2147484079" r:id="rId1"/>
    <p:sldLayoutId id="2147484080" r:id="rId2"/>
    <p:sldLayoutId id="2147484081" r:id="rId3"/>
    <p:sldLayoutId id="2147484082" r:id="rId4"/>
    <p:sldLayoutId id="2147484083" r:id="rId5"/>
    <p:sldLayoutId id="2147484084" r:id="rId6"/>
    <p:sldLayoutId id="2147484085" r:id="rId7"/>
    <p:sldLayoutId id="2147484086" r:id="rId8"/>
    <p:sldLayoutId id="2147484087" r:id="rId9"/>
    <p:sldLayoutId id="2147484088" r:id="rId10"/>
    <p:sldLayoutId id="2147484089" r:id="rId11"/>
  </p:sldLayoutIdLst>
  <p:txStyles>
    <p:titleStyle>
      <a:lvl1pPr algn="l" defTabSz="685800" rtl="0" fontAlgn="base">
        <a:spcBef>
          <a:spcPct val="0"/>
        </a:spcBef>
        <a:spcAft>
          <a:spcPct val="0"/>
        </a:spcAft>
        <a:buSzPct val="100000"/>
        <a:defRPr sz="2100">
          <a:solidFill>
            <a:schemeClr val="tx1"/>
          </a:solidFill>
          <a:latin typeface="Arial Black"/>
          <a:ea typeface="SimSun" charset="-122"/>
        </a:defRPr>
      </a:lvl1pPr>
      <a:lvl2pPr algn="l" defTabSz="685800" rtl="0" fontAlgn="base">
        <a:spcBef>
          <a:spcPct val="0"/>
        </a:spcBef>
        <a:spcAft>
          <a:spcPct val="0"/>
        </a:spcAft>
        <a:buSzPct val="100000"/>
        <a:defRPr sz="2100">
          <a:solidFill>
            <a:schemeClr val="tx1"/>
          </a:solidFill>
          <a:latin typeface="Arial Black"/>
          <a:ea typeface="SimSun" charset="-122"/>
        </a:defRPr>
      </a:lvl2pPr>
      <a:lvl3pPr algn="l" defTabSz="685800" rtl="0" fontAlgn="base">
        <a:spcBef>
          <a:spcPct val="0"/>
        </a:spcBef>
        <a:spcAft>
          <a:spcPct val="0"/>
        </a:spcAft>
        <a:buSzPct val="100000"/>
        <a:defRPr sz="2100">
          <a:solidFill>
            <a:schemeClr val="tx1"/>
          </a:solidFill>
          <a:latin typeface="Arial Black"/>
          <a:ea typeface="SimSun" charset="-122"/>
        </a:defRPr>
      </a:lvl3pPr>
      <a:lvl4pPr algn="l" defTabSz="685800" rtl="0" fontAlgn="base">
        <a:spcBef>
          <a:spcPct val="0"/>
        </a:spcBef>
        <a:spcAft>
          <a:spcPct val="0"/>
        </a:spcAft>
        <a:buSzPct val="100000"/>
        <a:defRPr sz="2100">
          <a:solidFill>
            <a:schemeClr val="tx1"/>
          </a:solidFill>
          <a:latin typeface="Arial Black"/>
          <a:ea typeface="SimSun" charset="-122"/>
        </a:defRPr>
      </a:lvl4pPr>
      <a:lvl5pPr algn="l" defTabSz="685800" rtl="0" fontAlgn="base">
        <a:spcBef>
          <a:spcPct val="0"/>
        </a:spcBef>
        <a:spcAft>
          <a:spcPct val="0"/>
        </a:spcAft>
        <a:buSzPct val="100000"/>
        <a:defRPr sz="2100">
          <a:solidFill>
            <a:schemeClr val="tx1"/>
          </a:solidFill>
          <a:latin typeface="Arial Black"/>
          <a:ea typeface="SimSun" charset="-122"/>
        </a:defRPr>
      </a:lvl5pPr>
      <a:lvl6pPr marL="457200" algn="l" defTabSz="685800" rtl="0" fontAlgn="base">
        <a:spcBef>
          <a:spcPct val="0"/>
        </a:spcBef>
        <a:spcAft>
          <a:spcPct val="0"/>
        </a:spcAft>
        <a:buSzPct val="100000"/>
        <a:defRPr sz="2100">
          <a:solidFill>
            <a:schemeClr val="tx1"/>
          </a:solidFill>
          <a:latin typeface="Arial Black"/>
          <a:ea typeface="SimSun" charset="-122"/>
        </a:defRPr>
      </a:lvl6pPr>
      <a:lvl7pPr marL="914400" algn="l" defTabSz="685800" rtl="0" fontAlgn="base">
        <a:spcBef>
          <a:spcPct val="0"/>
        </a:spcBef>
        <a:spcAft>
          <a:spcPct val="0"/>
        </a:spcAft>
        <a:buSzPct val="100000"/>
        <a:defRPr sz="2100">
          <a:solidFill>
            <a:schemeClr val="tx1"/>
          </a:solidFill>
          <a:latin typeface="Arial Black"/>
          <a:ea typeface="SimSun" charset="-122"/>
        </a:defRPr>
      </a:lvl7pPr>
      <a:lvl8pPr marL="1371600" algn="l" defTabSz="685800" rtl="0" fontAlgn="base">
        <a:spcBef>
          <a:spcPct val="0"/>
        </a:spcBef>
        <a:spcAft>
          <a:spcPct val="0"/>
        </a:spcAft>
        <a:buSzPct val="100000"/>
        <a:defRPr sz="2100">
          <a:solidFill>
            <a:schemeClr val="tx1"/>
          </a:solidFill>
          <a:latin typeface="Arial Black"/>
          <a:ea typeface="SimSun" charset="-122"/>
        </a:defRPr>
      </a:lvl8pPr>
      <a:lvl9pPr marL="1828800" algn="l" defTabSz="685800" rtl="0" fontAlgn="base">
        <a:spcBef>
          <a:spcPct val="0"/>
        </a:spcBef>
        <a:spcAft>
          <a:spcPct val="0"/>
        </a:spcAft>
        <a:buSzPct val="100000"/>
        <a:defRPr sz="2100">
          <a:solidFill>
            <a:schemeClr val="tx1"/>
          </a:solidFill>
          <a:latin typeface="Arial Black"/>
          <a:ea typeface="SimSun" charset="-122"/>
        </a:defRPr>
      </a:lvl9pPr>
    </p:titleStyle>
    <p:bodyStyle>
      <a:lvl1pPr marL="239713" indent="-239713" algn="l" defTabSz="685800" rtl="0" fontAlgn="ctr">
        <a:spcBef>
          <a:spcPts val="450"/>
        </a:spcBef>
        <a:spcAft>
          <a:spcPts val="300"/>
        </a:spcAft>
        <a:buClr>
          <a:srgbClr val="E85F31"/>
        </a:buClr>
        <a:buSzPct val="100000"/>
        <a:buFont typeface="Wingdings 2" pitchFamily="18" charset="2"/>
        <a:buChar char=""/>
        <a:defRPr sz="1300" b="1">
          <a:solidFill>
            <a:schemeClr val="tx1"/>
          </a:solidFill>
          <a:latin typeface="Arial" charset="0"/>
          <a:ea typeface="SimSun" charset="-122"/>
        </a:defRPr>
      </a:lvl1pPr>
      <a:lvl2pPr marL="479425" indent="-171450" algn="l" defTabSz="685800" rtl="0" fontAlgn="ctr">
        <a:spcBef>
          <a:spcPts val="300"/>
        </a:spcBef>
        <a:spcAft>
          <a:spcPts val="300"/>
        </a:spcAft>
        <a:buClr>
          <a:srgbClr val="E85F31"/>
        </a:buClr>
        <a:buSzPct val="100000"/>
        <a:buFont typeface="Arial" charset="0"/>
        <a:buChar char="•"/>
        <a:defRPr sz="1200">
          <a:solidFill>
            <a:schemeClr val="tx1"/>
          </a:solidFill>
          <a:latin typeface="Arial" charset="0"/>
          <a:ea typeface="SimSun" charset="-122"/>
        </a:defRPr>
      </a:lvl2pPr>
      <a:lvl3pPr marL="754063" indent="-171450" algn="l" defTabSz="685800" rtl="0" fontAlgn="ctr">
        <a:spcBef>
          <a:spcPts val="300"/>
        </a:spcBef>
        <a:spcAft>
          <a:spcPts val="300"/>
        </a:spcAft>
        <a:buClr>
          <a:srgbClr val="E85F31"/>
        </a:buClr>
        <a:buSzPct val="100000"/>
        <a:buFont typeface="Arial" charset="0"/>
        <a:buChar char="–"/>
        <a:defRPr sz="1000">
          <a:solidFill>
            <a:schemeClr val="tx1"/>
          </a:solidFill>
          <a:latin typeface="Arial" charset="0"/>
          <a:ea typeface="SimSun" charset="-122"/>
        </a:defRPr>
      </a:lvl3pPr>
      <a:lvl4pPr marL="993775" indent="-171450" algn="l" defTabSz="685800" rtl="0" fontAlgn="ctr">
        <a:spcBef>
          <a:spcPts val="300"/>
        </a:spcBef>
        <a:spcAft>
          <a:spcPts val="300"/>
        </a:spcAft>
        <a:buClr>
          <a:srgbClr val="E85F31"/>
        </a:buClr>
        <a:buSzPct val="100000"/>
        <a:buFont typeface="Arial" charset="0"/>
        <a:buChar char="•"/>
        <a:defRPr sz="900">
          <a:solidFill>
            <a:schemeClr val="tx1"/>
          </a:solidFill>
          <a:latin typeface="Arial" charset="0"/>
          <a:ea typeface="SimSun" charset="-122"/>
        </a:defRPr>
      </a:lvl4pPr>
      <a:lvl5pPr marL="1301750" indent="-204788" algn="l" defTabSz="685800" rtl="0" fontAlgn="base">
        <a:spcBef>
          <a:spcPts val="300"/>
        </a:spcBef>
        <a:spcAft>
          <a:spcPts val="300"/>
        </a:spcAft>
        <a:buClr>
          <a:srgbClr val="E85F31"/>
        </a:buClr>
        <a:buSzPct val="100000"/>
        <a:buFont typeface="Arial" charset="0"/>
        <a:buChar char="•"/>
        <a:defRPr sz="900">
          <a:solidFill>
            <a:schemeClr val="tx1"/>
          </a:solidFill>
          <a:latin typeface="Arial" charset="0"/>
          <a:ea typeface="SimSun" charset="-122"/>
        </a:defRPr>
      </a:lvl5pPr>
      <a:lvl6pPr marL="1758950" indent="-204788" algn="l" defTabSz="685800" rtl="0" fontAlgn="base">
        <a:spcBef>
          <a:spcPts val="300"/>
        </a:spcBef>
        <a:spcAft>
          <a:spcPts val="300"/>
        </a:spcAft>
        <a:buClr>
          <a:srgbClr val="E85F31"/>
        </a:buClr>
        <a:buSzPct val="100000"/>
        <a:buFont typeface="Arial" charset="0"/>
        <a:buChar char="•"/>
        <a:defRPr sz="900">
          <a:solidFill>
            <a:schemeClr val="tx1"/>
          </a:solidFill>
          <a:latin typeface="Arial" charset="0"/>
          <a:ea typeface="SimSun" charset="-122"/>
        </a:defRPr>
      </a:lvl6pPr>
      <a:lvl7pPr marL="2216150" indent="-204788" algn="l" defTabSz="685800" rtl="0" fontAlgn="base">
        <a:spcBef>
          <a:spcPts val="300"/>
        </a:spcBef>
        <a:spcAft>
          <a:spcPts val="300"/>
        </a:spcAft>
        <a:buClr>
          <a:srgbClr val="E85F31"/>
        </a:buClr>
        <a:buSzPct val="100000"/>
        <a:buFont typeface="Arial" charset="0"/>
        <a:buChar char="•"/>
        <a:defRPr sz="900">
          <a:solidFill>
            <a:schemeClr val="tx1"/>
          </a:solidFill>
          <a:latin typeface="Arial" charset="0"/>
          <a:ea typeface="SimSun" charset="-122"/>
        </a:defRPr>
      </a:lvl7pPr>
      <a:lvl8pPr marL="2673350" indent="-204788" algn="l" defTabSz="685800" rtl="0" fontAlgn="base">
        <a:spcBef>
          <a:spcPts val="300"/>
        </a:spcBef>
        <a:spcAft>
          <a:spcPts val="300"/>
        </a:spcAft>
        <a:buClr>
          <a:srgbClr val="E85F31"/>
        </a:buClr>
        <a:buSzPct val="100000"/>
        <a:buFont typeface="Arial" charset="0"/>
        <a:buChar char="•"/>
        <a:defRPr sz="900">
          <a:solidFill>
            <a:schemeClr val="tx1"/>
          </a:solidFill>
          <a:latin typeface="Arial" charset="0"/>
          <a:ea typeface="SimSun" charset="-122"/>
        </a:defRPr>
      </a:lvl8pPr>
      <a:lvl9pPr marL="3130550" indent="-204788" algn="l" defTabSz="685800" rtl="0" fontAlgn="base">
        <a:spcBef>
          <a:spcPts val="300"/>
        </a:spcBef>
        <a:spcAft>
          <a:spcPts val="300"/>
        </a:spcAft>
        <a:buClr>
          <a:srgbClr val="E85F31"/>
        </a:buClr>
        <a:buSzPct val="100000"/>
        <a:buFont typeface="Arial" charset="0"/>
        <a:buChar char="•"/>
        <a:defRPr sz="900">
          <a:solidFill>
            <a:schemeClr val="tx1"/>
          </a:solidFill>
          <a:latin typeface="Arial" charset="0"/>
          <a:ea typeface="SimSun" charset="-122"/>
        </a:defRPr>
      </a:lvl9pPr>
    </p:bodyStyle>
    <p:otherStyle/>
  </p:txStyles>
</p:sldMaster>
</file>

<file path=ppt/slideMasters/slideMaster25.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25823" name="Rectangle 2"/>
          <p:cNvSpPr>
            <a:spLocks noChangeArrowheads="1"/>
          </p:cNvSpPr>
          <p:nvPr/>
        </p:nvSpPr>
        <p:spPr bwMode="auto">
          <a:xfrm>
            <a:off x="0" y="3505200"/>
            <a:ext cx="12192000" cy="1257300"/>
          </a:xfrm>
          <a:prstGeom prst="rect">
            <a:avLst/>
          </a:prstGeom>
          <a:solidFill>
            <a:srgbClr val="034E6E">
              <a:alpha val="89803"/>
            </a:srgbClr>
          </a:solidFill>
          <a:ln>
            <a:noFill/>
          </a:ln>
          <a:effectLst/>
          <a:extLst>
            <a:ext uri="{91240B29-F687-4F45-9708-019B960494DF}">
              <a14:hiddenLine xmlns:a14="http://schemas.microsoft.com/office/drawing/2010/main" w="25400" cap="flat" algn="ctr">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algn="ctr"/>
            <a:endParaRPr lang="en-US" altLang="zh-CN" sz="1300">
              <a:solidFill>
                <a:srgbClr val="FFFFFF"/>
              </a:solidFill>
              <a:latin typeface="Arial" charset="0"/>
            </a:endParaRPr>
          </a:p>
        </p:txBody>
      </p:sp>
      <p:grpSp>
        <p:nvGrpSpPr>
          <p:cNvPr id="25824" name="Group 4"/>
          <p:cNvGrpSpPr>
            <a:grpSpLocks/>
          </p:cNvGrpSpPr>
          <p:nvPr/>
        </p:nvGrpSpPr>
        <p:grpSpPr bwMode="auto">
          <a:xfrm>
            <a:off x="304800" y="222250"/>
            <a:ext cx="4868863" cy="731838"/>
            <a:chOff x="608330" y="5713191"/>
            <a:chExt cx="4869180" cy="731520"/>
          </a:xfrm>
        </p:grpSpPr>
        <p:sp>
          <p:nvSpPr>
            <p:cNvPr id="25825" name="Oval 5"/>
            <p:cNvSpPr>
              <a:spLocks noChangeAspect="1" noChangeArrowheads="1"/>
            </p:cNvSpPr>
            <p:nvPr/>
          </p:nvSpPr>
          <p:spPr bwMode="auto">
            <a:xfrm>
              <a:off x="608330" y="5713192"/>
              <a:ext cx="731519" cy="731519"/>
            </a:xfrm>
            <a:prstGeom prst="ellipse">
              <a:avLst/>
            </a:prstGeom>
            <a:solidFill>
              <a:srgbClr val="015071"/>
            </a:solidFill>
            <a:ln w="12700" cap="flat" algn="ctr">
              <a:solidFill>
                <a:srgbClr val="FFFFFF"/>
              </a:solidFill>
              <a:prstDash val="solid"/>
              <a:round/>
              <a:headEnd type="none" w="med" len="med"/>
              <a:tailEnd type="none" w="med" len="med"/>
            </a:ln>
          </p:spPr>
          <p:txBody>
            <a:bodyPr anchor="ctr"/>
            <a:lstStyle/>
            <a:p>
              <a:pPr algn="ctr"/>
              <a:endParaRPr lang="en-US" altLang="zh-CN">
                <a:solidFill>
                  <a:srgbClr val="FFFFFF"/>
                </a:solidFill>
                <a:latin typeface="Arial" charset="0"/>
              </a:endParaRPr>
            </a:p>
          </p:txBody>
        </p:sp>
        <p:pic>
          <p:nvPicPr>
            <p:cNvPr id="25826" name="Picture 7" descr="TextDescription automatically generated"/>
            <p:cNvPicPr>
              <a:picLocks noChangeAspect="1" noChangeArrowheads="1"/>
            </p:cNvPicPr>
            <p:nvPr/>
          </p:nvPicPr>
          <p:blipFill>
            <a:blip r:embed="rId14">
              <a:extLst>
                <a:ext uri="{28A0092B-C50C-407E-A947-70E740481C1C}">
                  <a14:useLocalDpi xmlns:a14="http://schemas.microsoft.com/office/drawing/2010/main" val="0"/>
                </a:ext>
              </a:extLst>
            </a:blip>
            <a:srcRect l="8446" t="20741" r="-8447" b="25922"/>
            <a:stretch>
              <a:fillRect/>
            </a:stretch>
          </p:blipFill>
          <p:spPr bwMode="auto">
            <a:xfrm>
              <a:off x="608330" y="5713191"/>
              <a:ext cx="4869180" cy="73152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lgn="ctr">
                  <a:solidFill>
                    <a:srgbClr val="000000"/>
                  </a:solidFill>
                  <a:prstDash val="solid"/>
                  <a:miter lim="800000"/>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
        <p:nvSpPr>
          <p:cNvPr id="25827" name="Title Placeholder 1"/>
          <p:cNvSpPr>
            <a:spLocks noGrp="1" noChangeArrowheads="1"/>
          </p:cNvSpPr>
          <p:nvPr>
            <p:ph type="title"/>
          </p:nvPr>
        </p:nvSpPr>
        <p:spPr bwMode="auto">
          <a:xfrm>
            <a:off x="458788" y="0"/>
            <a:ext cx="11269662" cy="10064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lgn="ctr">
                <a:solidFill>
                  <a:srgbClr val="000000"/>
                </a:solidFill>
                <a:prstDash val="solid"/>
                <a:miter lim="800000"/>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zh-CN"/>
              <a:t>Click to edit Master title</a:t>
            </a:r>
          </a:p>
        </p:txBody>
      </p:sp>
      <p:sp>
        <p:nvSpPr>
          <p:cNvPr id="25828" name="Text Placeholder 2"/>
          <p:cNvSpPr>
            <a:spLocks noGrp="1" noChangeArrowheads="1"/>
          </p:cNvSpPr>
          <p:nvPr>
            <p:ph type="body" idx="1"/>
          </p:nvPr>
        </p:nvSpPr>
        <p:spPr bwMode="auto">
          <a:xfrm>
            <a:off x="463550" y="1279525"/>
            <a:ext cx="11264900" cy="49387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lgn="ctr">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zh-CN"/>
              <a:t>First level</a:t>
            </a:r>
          </a:p>
          <a:p>
            <a:pPr lvl="1"/>
            <a:r>
              <a:rPr lang="en-US" altLang="zh-CN"/>
              <a:t>Second level</a:t>
            </a:r>
          </a:p>
          <a:p>
            <a:pPr lvl="2"/>
            <a:r>
              <a:rPr lang="en-US" altLang="zh-CN"/>
              <a:t>Third level</a:t>
            </a:r>
          </a:p>
          <a:p>
            <a:pPr lvl="3"/>
            <a:r>
              <a:rPr lang="en-US" altLang="zh-CN"/>
              <a:t>Fourth level</a:t>
            </a:r>
          </a:p>
          <a:p>
            <a:pPr lvl="4"/>
            <a:r>
              <a:rPr lang="en-US" altLang="zh-CN"/>
              <a:t>Fifth level</a:t>
            </a:r>
          </a:p>
          <a:p>
            <a:pPr lvl="0"/>
            <a:endParaRPr lang="en-US" altLang="zh-CN"/>
          </a:p>
          <a:p>
            <a:pPr lvl="4"/>
            <a:endParaRPr lang="en-US" altLang="zh-CN"/>
          </a:p>
          <a:p>
            <a:pPr lvl="0"/>
            <a:endParaRPr lang="en-US" altLang="zh-CN"/>
          </a:p>
          <a:p>
            <a:pPr lvl="0"/>
            <a:endParaRPr lang="en-US" altLang="zh-CN"/>
          </a:p>
          <a:p>
            <a:pPr lvl="0"/>
            <a:endParaRPr lang="en-US" altLang="zh-CN"/>
          </a:p>
        </p:txBody>
      </p:sp>
      <p:sp>
        <p:nvSpPr>
          <p:cNvPr id="25829" name="Footer Placeholder 3"/>
          <p:cNvSpPr>
            <a:spLocks noGrp="1" noChangeArrowheads="1"/>
          </p:cNvSpPr>
          <p:nvPr>
            <p:ph type="ftr" sz="quarter" idx="2"/>
          </p:nvPr>
        </p:nvSpPr>
        <p:spPr bwMode="auto">
          <a:xfrm>
            <a:off x="3352800" y="6556375"/>
            <a:ext cx="5486400" cy="3016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lgn="ctr">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algn="ctr" defTabSz="685800">
              <a:defRPr sz="900" b="1">
                <a:solidFill>
                  <a:srgbClr val="E85F31"/>
                </a:solidFill>
                <a:latin typeface="Arial" charset="0"/>
              </a:defRPr>
            </a:lvl1pPr>
          </a:lstStyle>
          <a:p>
            <a:r>
              <a:rPr lang="en-US" altLang="zh-CN"/>
              <a:t>Footer</a:t>
            </a:r>
          </a:p>
        </p:txBody>
      </p:sp>
    </p:spTree>
  </p:cSld>
  <p:clrMap bg1="lt1" tx1="dk1" bg2="lt2" tx2="dk2" accent1="accent1" accent2="accent2" accent3="accent3" accent4="accent4" accent5="accent5" accent6="accent6" hlink="hlink" folHlink="folHlink"/>
  <p:sldLayoutIdLst>
    <p:sldLayoutId id="2147484090" r:id="rId1"/>
    <p:sldLayoutId id="2147484091" r:id="rId2"/>
    <p:sldLayoutId id="2147484092" r:id="rId3"/>
    <p:sldLayoutId id="2147484093" r:id="rId4"/>
    <p:sldLayoutId id="2147484094" r:id="rId5"/>
    <p:sldLayoutId id="2147484095" r:id="rId6"/>
    <p:sldLayoutId id="2147484096" r:id="rId7"/>
    <p:sldLayoutId id="2147484097" r:id="rId8"/>
    <p:sldLayoutId id="2147484098" r:id="rId9"/>
    <p:sldLayoutId id="2147484099" r:id="rId10"/>
    <p:sldLayoutId id="2147484100" r:id="rId11"/>
  </p:sldLayoutIdLst>
  <p:txStyles>
    <p:titleStyle>
      <a:lvl1pPr algn="l" defTabSz="685800" rtl="0" fontAlgn="base">
        <a:spcBef>
          <a:spcPct val="0"/>
        </a:spcBef>
        <a:spcAft>
          <a:spcPct val="0"/>
        </a:spcAft>
        <a:buSzPct val="100000"/>
        <a:defRPr sz="2100">
          <a:solidFill>
            <a:schemeClr val="tx1"/>
          </a:solidFill>
          <a:latin typeface="Arial Black"/>
          <a:ea typeface="SimSun" charset="-122"/>
        </a:defRPr>
      </a:lvl1pPr>
      <a:lvl2pPr algn="l" defTabSz="685800" rtl="0" fontAlgn="base">
        <a:spcBef>
          <a:spcPct val="0"/>
        </a:spcBef>
        <a:spcAft>
          <a:spcPct val="0"/>
        </a:spcAft>
        <a:buSzPct val="100000"/>
        <a:defRPr sz="2100">
          <a:solidFill>
            <a:schemeClr val="tx1"/>
          </a:solidFill>
          <a:latin typeface="Arial Black"/>
          <a:ea typeface="SimSun" charset="-122"/>
        </a:defRPr>
      </a:lvl2pPr>
      <a:lvl3pPr algn="l" defTabSz="685800" rtl="0" fontAlgn="base">
        <a:spcBef>
          <a:spcPct val="0"/>
        </a:spcBef>
        <a:spcAft>
          <a:spcPct val="0"/>
        </a:spcAft>
        <a:buSzPct val="100000"/>
        <a:defRPr sz="2100">
          <a:solidFill>
            <a:schemeClr val="tx1"/>
          </a:solidFill>
          <a:latin typeface="Arial Black"/>
          <a:ea typeface="SimSun" charset="-122"/>
        </a:defRPr>
      </a:lvl3pPr>
      <a:lvl4pPr algn="l" defTabSz="685800" rtl="0" fontAlgn="base">
        <a:spcBef>
          <a:spcPct val="0"/>
        </a:spcBef>
        <a:spcAft>
          <a:spcPct val="0"/>
        </a:spcAft>
        <a:buSzPct val="100000"/>
        <a:defRPr sz="2100">
          <a:solidFill>
            <a:schemeClr val="tx1"/>
          </a:solidFill>
          <a:latin typeface="Arial Black"/>
          <a:ea typeface="SimSun" charset="-122"/>
        </a:defRPr>
      </a:lvl4pPr>
      <a:lvl5pPr algn="l" defTabSz="685800" rtl="0" fontAlgn="base">
        <a:spcBef>
          <a:spcPct val="0"/>
        </a:spcBef>
        <a:spcAft>
          <a:spcPct val="0"/>
        </a:spcAft>
        <a:buSzPct val="100000"/>
        <a:defRPr sz="2100">
          <a:solidFill>
            <a:schemeClr val="tx1"/>
          </a:solidFill>
          <a:latin typeface="Arial Black"/>
          <a:ea typeface="SimSun" charset="-122"/>
        </a:defRPr>
      </a:lvl5pPr>
      <a:lvl6pPr marL="457200" algn="l" defTabSz="685800" rtl="0" fontAlgn="base">
        <a:spcBef>
          <a:spcPct val="0"/>
        </a:spcBef>
        <a:spcAft>
          <a:spcPct val="0"/>
        </a:spcAft>
        <a:buSzPct val="100000"/>
        <a:defRPr sz="2100">
          <a:solidFill>
            <a:schemeClr val="tx1"/>
          </a:solidFill>
          <a:latin typeface="Arial Black"/>
          <a:ea typeface="SimSun" charset="-122"/>
        </a:defRPr>
      </a:lvl6pPr>
      <a:lvl7pPr marL="914400" algn="l" defTabSz="685800" rtl="0" fontAlgn="base">
        <a:spcBef>
          <a:spcPct val="0"/>
        </a:spcBef>
        <a:spcAft>
          <a:spcPct val="0"/>
        </a:spcAft>
        <a:buSzPct val="100000"/>
        <a:defRPr sz="2100">
          <a:solidFill>
            <a:schemeClr val="tx1"/>
          </a:solidFill>
          <a:latin typeface="Arial Black"/>
          <a:ea typeface="SimSun" charset="-122"/>
        </a:defRPr>
      </a:lvl7pPr>
      <a:lvl8pPr marL="1371600" algn="l" defTabSz="685800" rtl="0" fontAlgn="base">
        <a:spcBef>
          <a:spcPct val="0"/>
        </a:spcBef>
        <a:spcAft>
          <a:spcPct val="0"/>
        </a:spcAft>
        <a:buSzPct val="100000"/>
        <a:defRPr sz="2100">
          <a:solidFill>
            <a:schemeClr val="tx1"/>
          </a:solidFill>
          <a:latin typeface="Arial Black"/>
          <a:ea typeface="SimSun" charset="-122"/>
        </a:defRPr>
      </a:lvl8pPr>
      <a:lvl9pPr marL="1828800" algn="l" defTabSz="685800" rtl="0" fontAlgn="base">
        <a:spcBef>
          <a:spcPct val="0"/>
        </a:spcBef>
        <a:spcAft>
          <a:spcPct val="0"/>
        </a:spcAft>
        <a:buSzPct val="100000"/>
        <a:defRPr sz="2100">
          <a:solidFill>
            <a:schemeClr val="tx1"/>
          </a:solidFill>
          <a:latin typeface="Arial Black"/>
          <a:ea typeface="SimSun" charset="-122"/>
        </a:defRPr>
      </a:lvl9pPr>
    </p:titleStyle>
    <p:bodyStyle>
      <a:lvl1pPr marL="239713" indent="-239713" algn="l" defTabSz="685800" rtl="0" fontAlgn="ctr">
        <a:spcBef>
          <a:spcPts val="450"/>
        </a:spcBef>
        <a:spcAft>
          <a:spcPts val="300"/>
        </a:spcAft>
        <a:buClr>
          <a:srgbClr val="E85F31"/>
        </a:buClr>
        <a:buSzPct val="100000"/>
        <a:buFont typeface="Wingdings 2" pitchFamily="18" charset="2"/>
        <a:buChar char=""/>
        <a:defRPr sz="1300" b="1">
          <a:solidFill>
            <a:schemeClr val="tx1"/>
          </a:solidFill>
          <a:latin typeface="Arial" charset="0"/>
          <a:ea typeface="SimSun" charset="-122"/>
        </a:defRPr>
      </a:lvl1pPr>
      <a:lvl2pPr marL="479425" indent="-171450" algn="l" defTabSz="685800" rtl="0" fontAlgn="ctr">
        <a:spcBef>
          <a:spcPts val="300"/>
        </a:spcBef>
        <a:spcAft>
          <a:spcPts val="300"/>
        </a:spcAft>
        <a:buClr>
          <a:srgbClr val="E85F31"/>
        </a:buClr>
        <a:buSzPct val="100000"/>
        <a:buFont typeface="Arial" charset="0"/>
        <a:buChar char="•"/>
        <a:defRPr sz="1200">
          <a:solidFill>
            <a:schemeClr val="tx1"/>
          </a:solidFill>
          <a:latin typeface="Arial" charset="0"/>
          <a:ea typeface="SimSun" charset="-122"/>
        </a:defRPr>
      </a:lvl2pPr>
      <a:lvl3pPr marL="754063" indent="-171450" algn="l" defTabSz="685800" rtl="0" fontAlgn="ctr">
        <a:spcBef>
          <a:spcPts val="300"/>
        </a:spcBef>
        <a:spcAft>
          <a:spcPts val="300"/>
        </a:spcAft>
        <a:buClr>
          <a:srgbClr val="E85F31"/>
        </a:buClr>
        <a:buSzPct val="100000"/>
        <a:buFont typeface="Arial" charset="0"/>
        <a:buChar char="–"/>
        <a:defRPr sz="1000">
          <a:solidFill>
            <a:schemeClr val="tx1"/>
          </a:solidFill>
          <a:latin typeface="Arial" charset="0"/>
          <a:ea typeface="SimSun" charset="-122"/>
        </a:defRPr>
      </a:lvl3pPr>
      <a:lvl4pPr marL="993775" indent="-171450" algn="l" defTabSz="685800" rtl="0" fontAlgn="ctr">
        <a:spcBef>
          <a:spcPts val="300"/>
        </a:spcBef>
        <a:spcAft>
          <a:spcPts val="300"/>
        </a:spcAft>
        <a:buClr>
          <a:srgbClr val="E85F31"/>
        </a:buClr>
        <a:buSzPct val="100000"/>
        <a:buFont typeface="Arial" charset="0"/>
        <a:buChar char="•"/>
        <a:defRPr sz="900">
          <a:solidFill>
            <a:schemeClr val="tx1"/>
          </a:solidFill>
          <a:latin typeface="Arial" charset="0"/>
          <a:ea typeface="SimSun" charset="-122"/>
        </a:defRPr>
      </a:lvl4pPr>
      <a:lvl5pPr marL="1301750" indent="-204788" algn="l" defTabSz="685800" rtl="0" fontAlgn="base">
        <a:spcBef>
          <a:spcPts val="300"/>
        </a:spcBef>
        <a:spcAft>
          <a:spcPts val="300"/>
        </a:spcAft>
        <a:buClr>
          <a:srgbClr val="E85F31"/>
        </a:buClr>
        <a:buSzPct val="100000"/>
        <a:buFont typeface="Arial" charset="0"/>
        <a:buChar char="•"/>
        <a:defRPr sz="900">
          <a:solidFill>
            <a:schemeClr val="tx1"/>
          </a:solidFill>
          <a:latin typeface="Arial" charset="0"/>
          <a:ea typeface="SimSun" charset="-122"/>
        </a:defRPr>
      </a:lvl5pPr>
      <a:lvl6pPr marL="1758950" indent="-204788" algn="l" defTabSz="685800" rtl="0" fontAlgn="base">
        <a:spcBef>
          <a:spcPts val="300"/>
        </a:spcBef>
        <a:spcAft>
          <a:spcPts val="300"/>
        </a:spcAft>
        <a:buClr>
          <a:srgbClr val="E85F31"/>
        </a:buClr>
        <a:buSzPct val="100000"/>
        <a:buFont typeface="Arial" charset="0"/>
        <a:buChar char="•"/>
        <a:defRPr sz="900">
          <a:solidFill>
            <a:schemeClr val="tx1"/>
          </a:solidFill>
          <a:latin typeface="Arial" charset="0"/>
          <a:ea typeface="SimSun" charset="-122"/>
        </a:defRPr>
      </a:lvl6pPr>
      <a:lvl7pPr marL="2216150" indent="-204788" algn="l" defTabSz="685800" rtl="0" fontAlgn="base">
        <a:spcBef>
          <a:spcPts val="300"/>
        </a:spcBef>
        <a:spcAft>
          <a:spcPts val="300"/>
        </a:spcAft>
        <a:buClr>
          <a:srgbClr val="E85F31"/>
        </a:buClr>
        <a:buSzPct val="100000"/>
        <a:buFont typeface="Arial" charset="0"/>
        <a:buChar char="•"/>
        <a:defRPr sz="900">
          <a:solidFill>
            <a:schemeClr val="tx1"/>
          </a:solidFill>
          <a:latin typeface="Arial" charset="0"/>
          <a:ea typeface="SimSun" charset="-122"/>
        </a:defRPr>
      </a:lvl7pPr>
      <a:lvl8pPr marL="2673350" indent="-204788" algn="l" defTabSz="685800" rtl="0" fontAlgn="base">
        <a:spcBef>
          <a:spcPts val="300"/>
        </a:spcBef>
        <a:spcAft>
          <a:spcPts val="300"/>
        </a:spcAft>
        <a:buClr>
          <a:srgbClr val="E85F31"/>
        </a:buClr>
        <a:buSzPct val="100000"/>
        <a:buFont typeface="Arial" charset="0"/>
        <a:buChar char="•"/>
        <a:defRPr sz="900">
          <a:solidFill>
            <a:schemeClr val="tx1"/>
          </a:solidFill>
          <a:latin typeface="Arial" charset="0"/>
          <a:ea typeface="SimSun" charset="-122"/>
        </a:defRPr>
      </a:lvl8pPr>
      <a:lvl9pPr marL="3130550" indent="-204788" algn="l" defTabSz="685800" rtl="0" fontAlgn="base">
        <a:spcBef>
          <a:spcPts val="300"/>
        </a:spcBef>
        <a:spcAft>
          <a:spcPts val="300"/>
        </a:spcAft>
        <a:buClr>
          <a:srgbClr val="E85F31"/>
        </a:buClr>
        <a:buSzPct val="100000"/>
        <a:buFont typeface="Arial" charset="0"/>
        <a:buChar char="•"/>
        <a:defRPr sz="900">
          <a:solidFill>
            <a:schemeClr val="tx1"/>
          </a:solidFill>
          <a:latin typeface="Arial" charset="0"/>
          <a:ea typeface="SimSun" charset="-122"/>
        </a:defRPr>
      </a:lvl9pPr>
    </p:bodyStyle>
    <p:otherStyle/>
  </p:txStyles>
</p:sldMaster>
</file>

<file path=ppt/slideMasters/slideMaster26.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26856" name="Rectangle 2"/>
          <p:cNvSpPr>
            <a:spLocks noChangeArrowheads="1"/>
          </p:cNvSpPr>
          <p:nvPr/>
        </p:nvSpPr>
        <p:spPr bwMode="auto">
          <a:xfrm>
            <a:off x="0" y="3505200"/>
            <a:ext cx="12192000" cy="1257300"/>
          </a:xfrm>
          <a:prstGeom prst="rect">
            <a:avLst/>
          </a:prstGeom>
          <a:solidFill>
            <a:srgbClr val="034E6E">
              <a:alpha val="89803"/>
            </a:srgbClr>
          </a:solidFill>
          <a:ln>
            <a:noFill/>
          </a:ln>
          <a:effectLst/>
          <a:extLst>
            <a:ext uri="{91240B29-F687-4F45-9708-019B960494DF}">
              <a14:hiddenLine xmlns:a14="http://schemas.microsoft.com/office/drawing/2010/main" w="25400" cap="flat" algn="ctr">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algn="ctr"/>
            <a:endParaRPr lang="en-US" altLang="zh-CN" sz="1300">
              <a:solidFill>
                <a:srgbClr val="FFFFFF"/>
              </a:solidFill>
              <a:latin typeface="Arial" charset="0"/>
            </a:endParaRPr>
          </a:p>
        </p:txBody>
      </p:sp>
      <p:grpSp>
        <p:nvGrpSpPr>
          <p:cNvPr id="26857" name="Group 4"/>
          <p:cNvGrpSpPr>
            <a:grpSpLocks/>
          </p:cNvGrpSpPr>
          <p:nvPr/>
        </p:nvGrpSpPr>
        <p:grpSpPr bwMode="auto">
          <a:xfrm>
            <a:off x="304800" y="222250"/>
            <a:ext cx="4868863" cy="731838"/>
            <a:chOff x="608330" y="5713191"/>
            <a:chExt cx="4869180" cy="731520"/>
          </a:xfrm>
        </p:grpSpPr>
        <p:sp>
          <p:nvSpPr>
            <p:cNvPr id="26858" name="Oval 5"/>
            <p:cNvSpPr>
              <a:spLocks noChangeAspect="1" noChangeArrowheads="1"/>
            </p:cNvSpPr>
            <p:nvPr/>
          </p:nvSpPr>
          <p:spPr bwMode="auto">
            <a:xfrm>
              <a:off x="608330" y="5713192"/>
              <a:ext cx="731519" cy="731519"/>
            </a:xfrm>
            <a:prstGeom prst="ellipse">
              <a:avLst/>
            </a:prstGeom>
            <a:solidFill>
              <a:srgbClr val="015071"/>
            </a:solidFill>
            <a:ln w="12700" cap="flat" algn="ctr">
              <a:solidFill>
                <a:srgbClr val="FFFFFF"/>
              </a:solidFill>
              <a:prstDash val="solid"/>
              <a:round/>
              <a:headEnd type="none" w="med" len="med"/>
              <a:tailEnd type="none" w="med" len="med"/>
            </a:ln>
          </p:spPr>
          <p:txBody>
            <a:bodyPr anchor="ctr"/>
            <a:lstStyle/>
            <a:p>
              <a:pPr algn="ctr"/>
              <a:endParaRPr lang="en-US" altLang="zh-CN">
                <a:solidFill>
                  <a:srgbClr val="FFFFFF"/>
                </a:solidFill>
                <a:latin typeface="Arial" charset="0"/>
              </a:endParaRPr>
            </a:p>
          </p:txBody>
        </p:sp>
        <p:pic>
          <p:nvPicPr>
            <p:cNvPr id="26859" name="Picture 7" descr="TextDescription automatically generated"/>
            <p:cNvPicPr>
              <a:picLocks noChangeAspect="1" noChangeArrowheads="1"/>
            </p:cNvPicPr>
            <p:nvPr/>
          </p:nvPicPr>
          <p:blipFill>
            <a:blip r:embed="rId14">
              <a:extLst>
                <a:ext uri="{28A0092B-C50C-407E-A947-70E740481C1C}">
                  <a14:useLocalDpi xmlns:a14="http://schemas.microsoft.com/office/drawing/2010/main" val="0"/>
                </a:ext>
              </a:extLst>
            </a:blip>
            <a:srcRect l="8446" t="20741" r="-8447" b="25922"/>
            <a:stretch>
              <a:fillRect/>
            </a:stretch>
          </p:blipFill>
          <p:spPr bwMode="auto">
            <a:xfrm>
              <a:off x="608330" y="5713191"/>
              <a:ext cx="4869180" cy="73152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lgn="ctr">
                  <a:solidFill>
                    <a:srgbClr val="000000"/>
                  </a:solidFill>
                  <a:prstDash val="solid"/>
                  <a:miter lim="800000"/>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
        <p:nvSpPr>
          <p:cNvPr id="26860" name="Title Placeholder 1"/>
          <p:cNvSpPr>
            <a:spLocks noGrp="1" noChangeArrowheads="1"/>
          </p:cNvSpPr>
          <p:nvPr>
            <p:ph type="title"/>
          </p:nvPr>
        </p:nvSpPr>
        <p:spPr bwMode="auto">
          <a:xfrm>
            <a:off x="458788" y="0"/>
            <a:ext cx="11269662" cy="10064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lgn="ctr">
                <a:solidFill>
                  <a:srgbClr val="000000"/>
                </a:solidFill>
                <a:prstDash val="solid"/>
                <a:miter lim="800000"/>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zh-CN"/>
              <a:t>Click to edit Master title</a:t>
            </a:r>
          </a:p>
        </p:txBody>
      </p:sp>
      <p:sp>
        <p:nvSpPr>
          <p:cNvPr id="26861" name="Text Placeholder 2"/>
          <p:cNvSpPr>
            <a:spLocks noGrp="1" noChangeArrowheads="1"/>
          </p:cNvSpPr>
          <p:nvPr>
            <p:ph type="body" idx="1"/>
          </p:nvPr>
        </p:nvSpPr>
        <p:spPr bwMode="auto">
          <a:xfrm>
            <a:off x="463550" y="1279525"/>
            <a:ext cx="11264900" cy="49387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lgn="ctr">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zh-CN"/>
              <a:t>First level</a:t>
            </a:r>
          </a:p>
          <a:p>
            <a:pPr lvl="1"/>
            <a:r>
              <a:rPr lang="en-US" altLang="zh-CN"/>
              <a:t>Second level</a:t>
            </a:r>
          </a:p>
          <a:p>
            <a:pPr lvl="2"/>
            <a:r>
              <a:rPr lang="en-US" altLang="zh-CN"/>
              <a:t>Third level</a:t>
            </a:r>
          </a:p>
          <a:p>
            <a:pPr lvl="3"/>
            <a:r>
              <a:rPr lang="en-US" altLang="zh-CN"/>
              <a:t>Fourth level</a:t>
            </a:r>
          </a:p>
          <a:p>
            <a:pPr lvl="4"/>
            <a:r>
              <a:rPr lang="en-US" altLang="zh-CN"/>
              <a:t>Fifth level</a:t>
            </a:r>
          </a:p>
          <a:p>
            <a:pPr lvl="0"/>
            <a:endParaRPr lang="en-US" altLang="zh-CN"/>
          </a:p>
          <a:p>
            <a:pPr lvl="4"/>
            <a:endParaRPr lang="en-US" altLang="zh-CN"/>
          </a:p>
          <a:p>
            <a:pPr lvl="0"/>
            <a:endParaRPr lang="en-US" altLang="zh-CN"/>
          </a:p>
          <a:p>
            <a:pPr lvl="0"/>
            <a:endParaRPr lang="en-US" altLang="zh-CN"/>
          </a:p>
          <a:p>
            <a:pPr lvl="0"/>
            <a:endParaRPr lang="en-US" altLang="zh-CN"/>
          </a:p>
        </p:txBody>
      </p:sp>
      <p:sp>
        <p:nvSpPr>
          <p:cNvPr id="26862" name="Footer Placeholder 3"/>
          <p:cNvSpPr>
            <a:spLocks noGrp="1" noChangeArrowheads="1"/>
          </p:cNvSpPr>
          <p:nvPr>
            <p:ph type="ftr" sz="quarter" idx="2"/>
          </p:nvPr>
        </p:nvSpPr>
        <p:spPr bwMode="auto">
          <a:xfrm>
            <a:off x="3352800" y="6556375"/>
            <a:ext cx="5486400" cy="3016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lgn="ctr">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algn="ctr" defTabSz="685800">
              <a:defRPr sz="900" b="1">
                <a:solidFill>
                  <a:srgbClr val="E85F31"/>
                </a:solidFill>
                <a:latin typeface="Arial" charset="0"/>
              </a:defRPr>
            </a:lvl1pPr>
          </a:lstStyle>
          <a:p>
            <a:r>
              <a:rPr lang="en-US" altLang="zh-CN"/>
              <a:t>Footer</a:t>
            </a:r>
          </a:p>
        </p:txBody>
      </p:sp>
    </p:spTree>
  </p:cSld>
  <p:clrMap bg1="lt1" tx1="dk1" bg2="lt2" tx2="dk2" accent1="accent1" accent2="accent2" accent3="accent3" accent4="accent4" accent5="accent5" accent6="accent6" hlink="hlink" folHlink="folHlink"/>
  <p:sldLayoutIdLst>
    <p:sldLayoutId id="2147484101" r:id="rId1"/>
    <p:sldLayoutId id="2147484102" r:id="rId2"/>
    <p:sldLayoutId id="2147484103" r:id="rId3"/>
    <p:sldLayoutId id="2147484104" r:id="rId4"/>
    <p:sldLayoutId id="2147484105" r:id="rId5"/>
    <p:sldLayoutId id="2147484106" r:id="rId6"/>
    <p:sldLayoutId id="2147484107" r:id="rId7"/>
    <p:sldLayoutId id="2147484108" r:id="rId8"/>
    <p:sldLayoutId id="2147484109" r:id="rId9"/>
    <p:sldLayoutId id="2147484110" r:id="rId10"/>
    <p:sldLayoutId id="2147484111" r:id="rId11"/>
  </p:sldLayoutIdLst>
  <p:txStyles>
    <p:titleStyle>
      <a:lvl1pPr algn="l" defTabSz="685800" rtl="0" fontAlgn="base">
        <a:spcBef>
          <a:spcPct val="0"/>
        </a:spcBef>
        <a:spcAft>
          <a:spcPct val="0"/>
        </a:spcAft>
        <a:buSzPct val="100000"/>
        <a:defRPr sz="2100">
          <a:solidFill>
            <a:schemeClr val="tx1"/>
          </a:solidFill>
          <a:latin typeface="Arial Black"/>
          <a:ea typeface="SimSun" charset="-122"/>
        </a:defRPr>
      </a:lvl1pPr>
      <a:lvl2pPr algn="l" defTabSz="685800" rtl="0" fontAlgn="base">
        <a:spcBef>
          <a:spcPct val="0"/>
        </a:spcBef>
        <a:spcAft>
          <a:spcPct val="0"/>
        </a:spcAft>
        <a:buSzPct val="100000"/>
        <a:defRPr sz="2100">
          <a:solidFill>
            <a:schemeClr val="tx1"/>
          </a:solidFill>
          <a:latin typeface="Arial Black"/>
          <a:ea typeface="SimSun" charset="-122"/>
        </a:defRPr>
      </a:lvl2pPr>
      <a:lvl3pPr algn="l" defTabSz="685800" rtl="0" fontAlgn="base">
        <a:spcBef>
          <a:spcPct val="0"/>
        </a:spcBef>
        <a:spcAft>
          <a:spcPct val="0"/>
        </a:spcAft>
        <a:buSzPct val="100000"/>
        <a:defRPr sz="2100">
          <a:solidFill>
            <a:schemeClr val="tx1"/>
          </a:solidFill>
          <a:latin typeface="Arial Black"/>
          <a:ea typeface="SimSun" charset="-122"/>
        </a:defRPr>
      </a:lvl3pPr>
      <a:lvl4pPr algn="l" defTabSz="685800" rtl="0" fontAlgn="base">
        <a:spcBef>
          <a:spcPct val="0"/>
        </a:spcBef>
        <a:spcAft>
          <a:spcPct val="0"/>
        </a:spcAft>
        <a:buSzPct val="100000"/>
        <a:defRPr sz="2100">
          <a:solidFill>
            <a:schemeClr val="tx1"/>
          </a:solidFill>
          <a:latin typeface="Arial Black"/>
          <a:ea typeface="SimSun" charset="-122"/>
        </a:defRPr>
      </a:lvl4pPr>
      <a:lvl5pPr algn="l" defTabSz="685800" rtl="0" fontAlgn="base">
        <a:spcBef>
          <a:spcPct val="0"/>
        </a:spcBef>
        <a:spcAft>
          <a:spcPct val="0"/>
        </a:spcAft>
        <a:buSzPct val="100000"/>
        <a:defRPr sz="2100">
          <a:solidFill>
            <a:schemeClr val="tx1"/>
          </a:solidFill>
          <a:latin typeface="Arial Black"/>
          <a:ea typeface="SimSun" charset="-122"/>
        </a:defRPr>
      </a:lvl5pPr>
      <a:lvl6pPr marL="457200" algn="l" defTabSz="685800" rtl="0" fontAlgn="base">
        <a:spcBef>
          <a:spcPct val="0"/>
        </a:spcBef>
        <a:spcAft>
          <a:spcPct val="0"/>
        </a:spcAft>
        <a:buSzPct val="100000"/>
        <a:defRPr sz="2100">
          <a:solidFill>
            <a:schemeClr val="tx1"/>
          </a:solidFill>
          <a:latin typeface="Arial Black"/>
          <a:ea typeface="SimSun" charset="-122"/>
        </a:defRPr>
      </a:lvl6pPr>
      <a:lvl7pPr marL="914400" algn="l" defTabSz="685800" rtl="0" fontAlgn="base">
        <a:spcBef>
          <a:spcPct val="0"/>
        </a:spcBef>
        <a:spcAft>
          <a:spcPct val="0"/>
        </a:spcAft>
        <a:buSzPct val="100000"/>
        <a:defRPr sz="2100">
          <a:solidFill>
            <a:schemeClr val="tx1"/>
          </a:solidFill>
          <a:latin typeface="Arial Black"/>
          <a:ea typeface="SimSun" charset="-122"/>
        </a:defRPr>
      </a:lvl7pPr>
      <a:lvl8pPr marL="1371600" algn="l" defTabSz="685800" rtl="0" fontAlgn="base">
        <a:spcBef>
          <a:spcPct val="0"/>
        </a:spcBef>
        <a:spcAft>
          <a:spcPct val="0"/>
        </a:spcAft>
        <a:buSzPct val="100000"/>
        <a:defRPr sz="2100">
          <a:solidFill>
            <a:schemeClr val="tx1"/>
          </a:solidFill>
          <a:latin typeface="Arial Black"/>
          <a:ea typeface="SimSun" charset="-122"/>
        </a:defRPr>
      </a:lvl8pPr>
      <a:lvl9pPr marL="1828800" algn="l" defTabSz="685800" rtl="0" fontAlgn="base">
        <a:spcBef>
          <a:spcPct val="0"/>
        </a:spcBef>
        <a:spcAft>
          <a:spcPct val="0"/>
        </a:spcAft>
        <a:buSzPct val="100000"/>
        <a:defRPr sz="2100">
          <a:solidFill>
            <a:schemeClr val="tx1"/>
          </a:solidFill>
          <a:latin typeface="Arial Black"/>
          <a:ea typeface="SimSun" charset="-122"/>
        </a:defRPr>
      </a:lvl9pPr>
    </p:titleStyle>
    <p:bodyStyle>
      <a:lvl1pPr marL="239713" indent="-239713" algn="l" defTabSz="685800" rtl="0" fontAlgn="ctr">
        <a:spcBef>
          <a:spcPts val="450"/>
        </a:spcBef>
        <a:spcAft>
          <a:spcPts val="300"/>
        </a:spcAft>
        <a:buClr>
          <a:srgbClr val="E85F31"/>
        </a:buClr>
        <a:buSzPct val="100000"/>
        <a:buFont typeface="Wingdings 2" pitchFamily="18" charset="2"/>
        <a:buChar char=""/>
        <a:defRPr sz="1300" b="1">
          <a:solidFill>
            <a:schemeClr val="tx1"/>
          </a:solidFill>
          <a:latin typeface="Arial" charset="0"/>
          <a:ea typeface="SimSun" charset="-122"/>
        </a:defRPr>
      </a:lvl1pPr>
      <a:lvl2pPr marL="479425" indent="-171450" algn="l" defTabSz="685800" rtl="0" fontAlgn="ctr">
        <a:spcBef>
          <a:spcPts val="300"/>
        </a:spcBef>
        <a:spcAft>
          <a:spcPts val="300"/>
        </a:spcAft>
        <a:buClr>
          <a:srgbClr val="E85F31"/>
        </a:buClr>
        <a:buSzPct val="100000"/>
        <a:buFont typeface="Arial" charset="0"/>
        <a:buChar char="•"/>
        <a:defRPr sz="1200">
          <a:solidFill>
            <a:schemeClr val="tx1"/>
          </a:solidFill>
          <a:latin typeface="Arial" charset="0"/>
          <a:ea typeface="SimSun" charset="-122"/>
        </a:defRPr>
      </a:lvl2pPr>
      <a:lvl3pPr marL="754063" indent="-171450" algn="l" defTabSz="685800" rtl="0" fontAlgn="ctr">
        <a:spcBef>
          <a:spcPts val="300"/>
        </a:spcBef>
        <a:spcAft>
          <a:spcPts val="300"/>
        </a:spcAft>
        <a:buClr>
          <a:srgbClr val="E85F31"/>
        </a:buClr>
        <a:buSzPct val="100000"/>
        <a:buFont typeface="Arial" charset="0"/>
        <a:buChar char="–"/>
        <a:defRPr sz="1000">
          <a:solidFill>
            <a:schemeClr val="tx1"/>
          </a:solidFill>
          <a:latin typeface="Arial" charset="0"/>
          <a:ea typeface="SimSun" charset="-122"/>
        </a:defRPr>
      </a:lvl3pPr>
      <a:lvl4pPr marL="993775" indent="-171450" algn="l" defTabSz="685800" rtl="0" fontAlgn="ctr">
        <a:spcBef>
          <a:spcPts val="300"/>
        </a:spcBef>
        <a:spcAft>
          <a:spcPts val="300"/>
        </a:spcAft>
        <a:buClr>
          <a:srgbClr val="E85F31"/>
        </a:buClr>
        <a:buSzPct val="100000"/>
        <a:buFont typeface="Arial" charset="0"/>
        <a:buChar char="•"/>
        <a:defRPr sz="900">
          <a:solidFill>
            <a:schemeClr val="tx1"/>
          </a:solidFill>
          <a:latin typeface="Arial" charset="0"/>
          <a:ea typeface="SimSun" charset="-122"/>
        </a:defRPr>
      </a:lvl4pPr>
      <a:lvl5pPr marL="1301750" indent="-204788" algn="l" defTabSz="685800" rtl="0" fontAlgn="base">
        <a:spcBef>
          <a:spcPts val="300"/>
        </a:spcBef>
        <a:spcAft>
          <a:spcPts val="300"/>
        </a:spcAft>
        <a:buClr>
          <a:srgbClr val="E85F31"/>
        </a:buClr>
        <a:buSzPct val="100000"/>
        <a:buFont typeface="Arial" charset="0"/>
        <a:buChar char="•"/>
        <a:defRPr sz="900">
          <a:solidFill>
            <a:schemeClr val="tx1"/>
          </a:solidFill>
          <a:latin typeface="Arial" charset="0"/>
          <a:ea typeface="SimSun" charset="-122"/>
        </a:defRPr>
      </a:lvl5pPr>
      <a:lvl6pPr marL="1758950" indent="-204788" algn="l" defTabSz="685800" rtl="0" fontAlgn="base">
        <a:spcBef>
          <a:spcPts val="300"/>
        </a:spcBef>
        <a:spcAft>
          <a:spcPts val="300"/>
        </a:spcAft>
        <a:buClr>
          <a:srgbClr val="E85F31"/>
        </a:buClr>
        <a:buSzPct val="100000"/>
        <a:buFont typeface="Arial" charset="0"/>
        <a:buChar char="•"/>
        <a:defRPr sz="900">
          <a:solidFill>
            <a:schemeClr val="tx1"/>
          </a:solidFill>
          <a:latin typeface="Arial" charset="0"/>
          <a:ea typeface="SimSun" charset="-122"/>
        </a:defRPr>
      </a:lvl6pPr>
      <a:lvl7pPr marL="2216150" indent="-204788" algn="l" defTabSz="685800" rtl="0" fontAlgn="base">
        <a:spcBef>
          <a:spcPts val="300"/>
        </a:spcBef>
        <a:spcAft>
          <a:spcPts val="300"/>
        </a:spcAft>
        <a:buClr>
          <a:srgbClr val="E85F31"/>
        </a:buClr>
        <a:buSzPct val="100000"/>
        <a:buFont typeface="Arial" charset="0"/>
        <a:buChar char="•"/>
        <a:defRPr sz="900">
          <a:solidFill>
            <a:schemeClr val="tx1"/>
          </a:solidFill>
          <a:latin typeface="Arial" charset="0"/>
          <a:ea typeface="SimSun" charset="-122"/>
        </a:defRPr>
      </a:lvl7pPr>
      <a:lvl8pPr marL="2673350" indent="-204788" algn="l" defTabSz="685800" rtl="0" fontAlgn="base">
        <a:spcBef>
          <a:spcPts val="300"/>
        </a:spcBef>
        <a:spcAft>
          <a:spcPts val="300"/>
        </a:spcAft>
        <a:buClr>
          <a:srgbClr val="E85F31"/>
        </a:buClr>
        <a:buSzPct val="100000"/>
        <a:buFont typeface="Arial" charset="0"/>
        <a:buChar char="•"/>
        <a:defRPr sz="900">
          <a:solidFill>
            <a:schemeClr val="tx1"/>
          </a:solidFill>
          <a:latin typeface="Arial" charset="0"/>
          <a:ea typeface="SimSun" charset="-122"/>
        </a:defRPr>
      </a:lvl8pPr>
      <a:lvl9pPr marL="3130550" indent="-204788" algn="l" defTabSz="685800" rtl="0" fontAlgn="base">
        <a:spcBef>
          <a:spcPts val="300"/>
        </a:spcBef>
        <a:spcAft>
          <a:spcPts val="300"/>
        </a:spcAft>
        <a:buClr>
          <a:srgbClr val="E85F31"/>
        </a:buClr>
        <a:buSzPct val="100000"/>
        <a:buFont typeface="Arial" charset="0"/>
        <a:buChar char="•"/>
        <a:defRPr sz="900">
          <a:solidFill>
            <a:schemeClr val="tx1"/>
          </a:solidFill>
          <a:latin typeface="Arial" charset="0"/>
          <a:ea typeface="SimSun" charset="-122"/>
        </a:defRPr>
      </a:lvl9pPr>
    </p:bodyStyle>
    <p:otherStyle/>
  </p:txStyles>
</p:sldMaster>
</file>

<file path=ppt/slideMasters/slideMaster27.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27889" name="Rectangle 2"/>
          <p:cNvSpPr>
            <a:spLocks noChangeArrowheads="1"/>
          </p:cNvSpPr>
          <p:nvPr/>
        </p:nvSpPr>
        <p:spPr bwMode="auto">
          <a:xfrm>
            <a:off x="0" y="3505200"/>
            <a:ext cx="12192000" cy="1257300"/>
          </a:xfrm>
          <a:prstGeom prst="rect">
            <a:avLst/>
          </a:prstGeom>
          <a:solidFill>
            <a:srgbClr val="034E6E">
              <a:alpha val="89803"/>
            </a:srgbClr>
          </a:solidFill>
          <a:ln>
            <a:noFill/>
          </a:ln>
          <a:effectLst/>
          <a:extLst>
            <a:ext uri="{91240B29-F687-4F45-9708-019B960494DF}">
              <a14:hiddenLine xmlns:a14="http://schemas.microsoft.com/office/drawing/2010/main" w="25400" cap="flat" algn="ctr">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algn="ctr"/>
            <a:endParaRPr lang="en-US" altLang="zh-CN" sz="1300">
              <a:solidFill>
                <a:srgbClr val="FFFFFF"/>
              </a:solidFill>
              <a:latin typeface="Arial" charset="0"/>
            </a:endParaRPr>
          </a:p>
        </p:txBody>
      </p:sp>
      <p:grpSp>
        <p:nvGrpSpPr>
          <p:cNvPr id="27890" name="Group 4"/>
          <p:cNvGrpSpPr>
            <a:grpSpLocks/>
          </p:cNvGrpSpPr>
          <p:nvPr/>
        </p:nvGrpSpPr>
        <p:grpSpPr bwMode="auto">
          <a:xfrm>
            <a:off x="304800" y="222250"/>
            <a:ext cx="4868863" cy="731838"/>
            <a:chOff x="608330" y="5713191"/>
            <a:chExt cx="4869180" cy="731520"/>
          </a:xfrm>
        </p:grpSpPr>
        <p:sp>
          <p:nvSpPr>
            <p:cNvPr id="27891" name="Oval 5"/>
            <p:cNvSpPr>
              <a:spLocks noChangeAspect="1" noChangeArrowheads="1"/>
            </p:cNvSpPr>
            <p:nvPr/>
          </p:nvSpPr>
          <p:spPr bwMode="auto">
            <a:xfrm>
              <a:off x="608330" y="5713192"/>
              <a:ext cx="731519" cy="731519"/>
            </a:xfrm>
            <a:prstGeom prst="ellipse">
              <a:avLst/>
            </a:prstGeom>
            <a:solidFill>
              <a:srgbClr val="015071"/>
            </a:solidFill>
            <a:ln w="12700" cap="flat" algn="ctr">
              <a:solidFill>
                <a:srgbClr val="FFFFFF"/>
              </a:solidFill>
              <a:prstDash val="solid"/>
              <a:round/>
              <a:headEnd type="none" w="med" len="med"/>
              <a:tailEnd type="none" w="med" len="med"/>
            </a:ln>
          </p:spPr>
          <p:txBody>
            <a:bodyPr anchor="ctr"/>
            <a:lstStyle/>
            <a:p>
              <a:pPr algn="ctr"/>
              <a:endParaRPr lang="en-US" altLang="zh-CN">
                <a:solidFill>
                  <a:srgbClr val="FFFFFF"/>
                </a:solidFill>
                <a:latin typeface="Arial" charset="0"/>
              </a:endParaRPr>
            </a:p>
          </p:txBody>
        </p:sp>
        <p:pic>
          <p:nvPicPr>
            <p:cNvPr id="27892" name="Picture 7" descr="TextDescription automatically generated"/>
            <p:cNvPicPr>
              <a:picLocks noChangeAspect="1" noChangeArrowheads="1"/>
            </p:cNvPicPr>
            <p:nvPr/>
          </p:nvPicPr>
          <p:blipFill>
            <a:blip r:embed="rId14">
              <a:extLst>
                <a:ext uri="{28A0092B-C50C-407E-A947-70E740481C1C}">
                  <a14:useLocalDpi xmlns:a14="http://schemas.microsoft.com/office/drawing/2010/main" val="0"/>
                </a:ext>
              </a:extLst>
            </a:blip>
            <a:srcRect l="8446" t="20741" r="-8447" b="25922"/>
            <a:stretch>
              <a:fillRect/>
            </a:stretch>
          </p:blipFill>
          <p:spPr bwMode="auto">
            <a:xfrm>
              <a:off x="608330" y="5713191"/>
              <a:ext cx="4869180" cy="73152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lgn="ctr">
                  <a:solidFill>
                    <a:srgbClr val="000000"/>
                  </a:solidFill>
                  <a:prstDash val="solid"/>
                  <a:miter lim="800000"/>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
        <p:nvSpPr>
          <p:cNvPr id="27893" name="Title Placeholder 1"/>
          <p:cNvSpPr>
            <a:spLocks noGrp="1" noChangeArrowheads="1"/>
          </p:cNvSpPr>
          <p:nvPr>
            <p:ph type="title"/>
          </p:nvPr>
        </p:nvSpPr>
        <p:spPr bwMode="auto">
          <a:xfrm>
            <a:off x="458788" y="0"/>
            <a:ext cx="11269662" cy="10064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lgn="ctr">
                <a:solidFill>
                  <a:srgbClr val="000000"/>
                </a:solidFill>
                <a:prstDash val="solid"/>
                <a:miter lim="800000"/>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zh-CN"/>
              <a:t>Click to edit Master title</a:t>
            </a:r>
          </a:p>
        </p:txBody>
      </p:sp>
      <p:sp>
        <p:nvSpPr>
          <p:cNvPr id="27894" name="Text Placeholder 2"/>
          <p:cNvSpPr>
            <a:spLocks noGrp="1" noChangeArrowheads="1"/>
          </p:cNvSpPr>
          <p:nvPr>
            <p:ph type="body" idx="1"/>
          </p:nvPr>
        </p:nvSpPr>
        <p:spPr bwMode="auto">
          <a:xfrm>
            <a:off x="463550" y="1279525"/>
            <a:ext cx="11264900" cy="49387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lgn="ctr">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zh-CN"/>
              <a:t>First level</a:t>
            </a:r>
          </a:p>
          <a:p>
            <a:pPr lvl="1"/>
            <a:r>
              <a:rPr lang="en-US" altLang="zh-CN"/>
              <a:t>Second level</a:t>
            </a:r>
          </a:p>
          <a:p>
            <a:pPr lvl="2"/>
            <a:r>
              <a:rPr lang="en-US" altLang="zh-CN"/>
              <a:t>Third level</a:t>
            </a:r>
          </a:p>
          <a:p>
            <a:pPr lvl="3"/>
            <a:r>
              <a:rPr lang="en-US" altLang="zh-CN"/>
              <a:t>Fourth level</a:t>
            </a:r>
          </a:p>
          <a:p>
            <a:pPr lvl="4"/>
            <a:r>
              <a:rPr lang="en-US" altLang="zh-CN"/>
              <a:t>Fifth level</a:t>
            </a:r>
          </a:p>
          <a:p>
            <a:pPr lvl="0"/>
            <a:endParaRPr lang="en-US" altLang="zh-CN"/>
          </a:p>
          <a:p>
            <a:pPr lvl="4"/>
            <a:endParaRPr lang="en-US" altLang="zh-CN"/>
          </a:p>
          <a:p>
            <a:pPr lvl="0"/>
            <a:endParaRPr lang="en-US" altLang="zh-CN"/>
          </a:p>
          <a:p>
            <a:pPr lvl="0"/>
            <a:endParaRPr lang="en-US" altLang="zh-CN"/>
          </a:p>
          <a:p>
            <a:pPr lvl="0"/>
            <a:endParaRPr lang="en-US" altLang="zh-CN"/>
          </a:p>
        </p:txBody>
      </p:sp>
      <p:sp>
        <p:nvSpPr>
          <p:cNvPr id="27895" name="Footer Placeholder 3"/>
          <p:cNvSpPr>
            <a:spLocks noGrp="1" noChangeArrowheads="1"/>
          </p:cNvSpPr>
          <p:nvPr>
            <p:ph type="ftr" sz="quarter" idx="2"/>
          </p:nvPr>
        </p:nvSpPr>
        <p:spPr bwMode="auto">
          <a:xfrm>
            <a:off x="3352800" y="6556375"/>
            <a:ext cx="5486400" cy="3016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lgn="ctr">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algn="ctr" defTabSz="685800">
              <a:defRPr sz="900" b="1">
                <a:solidFill>
                  <a:srgbClr val="E85F31"/>
                </a:solidFill>
                <a:latin typeface="Arial" charset="0"/>
              </a:defRPr>
            </a:lvl1pPr>
          </a:lstStyle>
          <a:p>
            <a:r>
              <a:rPr lang="en-US" altLang="zh-CN"/>
              <a:t>Footer</a:t>
            </a:r>
          </a:p>
        </p:txBody>
      </p:sp>
    </p:spTree>
  </p:cSld>
  <p:clrMap bg1="lt1" tx1="dk1" bg2="lt2" tx2="dk2" accent1="accent1" accent2="accent2" accent3="accent3" accent4="accent4" accent5="accent5" accent6="accent6" hlink="hlink" folHlink="folHlink"/>
  <p:sldLayoutIdLst>
    <p:sldLayoutId id="2147484112" r:id="rId1"/>
    <p:sldLayoutId id="2147484113" r:id="rId2"/>
    <p:sldLayoutId id="2147484114" r:id="rId3"/>
    <p:sldLayoutId id="2147484115" r:id="rId4"/>
    <p:sldLayoutId id="2147484116" r:id="rId5"/>
    <p:sldLayoutId id="2147484117" r:id="rId6"/>
    <p:sldLayoutId id="2147484118" r:id="rId7"/>
    <p:sldLayoutId id="2147484119" r:id="rId8"/>
    <p:sldLayoutId id="2147484120" r:id="rId9"/>
    <p:sldLayoutId id="2147484121" r:id="rId10"/>
    <p:sldLayoutId id="2147484122" r:id="rId11"/>
  </p:sldLayoutIdLst>
  <p:txStyles>
    <p:titleStyle>
      <a:lvl1pPr algn="l" defTabSz="685800" rtl="0" fontAlgn="base">
        <a:spcBef>
          <a:spcPct val="0"/>
        </a:spcBef>
        <a:spcAft>
          <a:spcPct val="0"/>
        </a:spcAft>
        <a:buSzPct val="100000"/>
        <a:defRPr sz="2100">
          <a:solidFill>
            <a:schemeClr val="tx1"/>
          </a:solidFill>
          <a:latin typeface="Arial Black"/>
          <a:ea typeface="SimSun" charset="-122"/>
        </a:defRPr>
      </a:lvl1pPr>
      <a:lvl2pPr algn="l" defTabSz="685800" rtl="0" fontAlgn="base">
        <a:spcBef>
          <a:spcPct val="0"/>
        </a:spcBef>
        <a:spcAft>
          <a:spcPct val="0"/>
        </a:spcAft>
        <a:buSzPct val="100000"/>
        <a:defRPr sz="2100">
          <a:solidFill>
            <a:schemeClr val="tx1"/>
          </a:solidFill>
          <a:latin typeface="Arial Black"/>
          <a:ea typeface="SimSun" charset="-122"/>
        </a:defRPr>
      </a:lvl2pPr>
      <a:lvl3pPr algn="l" defTabSz="685800" rtl="0" fontAlgn="base">
        <a:spcBef>
          <a:spcPct val="0"/>
        </a:spcBef>
        <a:spcAft>
          <a:spcPct val="0"/>
        </a:spcAft>
        <a:buSzPct val="100000"/>
        <a:defRPr sz="2100">
          <a:solidFill>
            <a:schemeClr val="tx1"/>
          </a:solidFill>
          <a:latin typeface="Arial Black"/>
          <a:ea typeface="SimSun" charset="-122"/>
        </a:defRPr>
      </a:lvl3pPr>
      <a:lvl4pPr algn="l" defTabSz="685800" rtl="0" fontAlgn="base">
        <a:spcBef>
          <a:spcPct val="0"/>
        </a:spcBef>
        <a:spcAft>
          <a:spcPct val="0"/>
        </a:spcAft>
        <a:buSzPct val="100000"/>
        <a:defRPr sz="2100">
          <a:solidFill>
            <a:schemeClr val="tx1"/>
          </a:solidFill>
          <a:latin typeface="Arial Black"/>
          <a:ea typeface="SimSun" charset="-122"/>
        </a:defRPr>
      </a:lvl4pPr>
      <a:lvl5pPr algn="l" defTabSz="685800" rtl="0" fontAlgn="base">
        <a:spcBef>
          <a:spcPct val="0"/>
        </a:spcBef>
        <a:spcAft>
          <a:spcPct val="0"/>
        </a:spcAft>
        <a:buSzPct val="100000"/>
        <a:defRPr sz="2100">
          <a:solidFill>
            <a:schemeClr val="tx1"/>
          </a:solidFill>
          <a:latin typeface="Arial Black"/>
          <a:ea typeface="SimSun" charset="-122"/>
        </a:defRPr>
      </a:lvl5pPr>
      <a:lvl6pPr marL="457200" algn="l" defTabSz="685800" rtl="0" fontAlgn="base">
        <a:spcBef>
          <a:spcPct val="0"/>
        </a:spcBef>
        <a:spcAft>
          <a:spcPct val="0"/>
        </a:spcAft>
        <a:buSzPct val="100000"/>
        <a:defRPr sz="2100">
          <a:solidFill>
            <a:schemeClr val="tx1"/>
          </a:solidFill>
          <a:latin typeface="Arial Black"/>
          <a:ea typeface="SimSun" charset="-122"/>
        </a:defRPr>
      </a:lvl6pPr>
      <a:lvl7pPr marL="914400" algn="l" defTabSz="685800" rtl="0" fontAlgn="base">
        <a:spcBef>
          <a:spcPct val="0"/>
        </a:spcBef>
        <a:spcAft>
          <a:spcPct val="0"/>
        </a:spcAft>
        <a:buSzPct val="100000"/>
        <a:defRPr sz="2100">
          <a:solidFill>
            <a:schemeClr val="tx1"/>
          </a:solidFill>
          <a:latin typeface="Arial Black"/>
          <a:ea typeface="SimSun" charset="-122"/>
        </a:defRPr>
      </a:lvl7pPr>
      <a:lvl8pPr marL="1371600" algn="l" defTabSz="685800" rtl="0" fontAlgn="base">
        <a:spcBef>
          <a:spcPct val="0"/>
        </a:spcBef>
        <a:spcAft>
          <a:spcPct val="0"/>
        </a:spcAft>
        <a:buSzPct val="100000"/>
        <a:defRPr sz="2100">
          <a:solidFill>
            <a:schemeClr val="tx1"/>
          </a:solidFill>
          <a:latin typeface="Arial Black"/>
          <a:ea typeface="SimSun" charset="-122"/>
        </a:defRPr>
      </a:lvl8pPr>
      <a:lvl9pPr marL="1828800" algn="l" defTabSz="685800" rtl="0" fontAlgn="base">
        <a:spcBef>
          <a:spcPct val="0"/>
        </a:spcBef>
        <a:spcAft>
          <a:spcPct val="0"/>
        </a:spcAft>
        <a:buSzPct val="100000"/>
        <a:defRPr sz="2100">
          <a:solidFill>
            <a:schemeClr val="tx1"/>
          </a:solidFill>
          <a:latin typeface="Arial Black"/>
          <a:ea typeface="SimSun" charset="-122"/>
        </a:defRPr>
      </a:lvl9pPr>
    </p:titleStyle>
    <p:bodyStyle>
      <a:lvl1pPr marL="239713" indent="-239713" algn="l" defTabSz="685800" rtl="0" fontAlgn="ctr">
        <a:spcBef>
          <a:spcPts val="450"/>
        </a:spcBef>
        <a:spcAft>
          <a:spcPts val="300"/>
        </a:spcAft>
        <a:buClr>
          <a:srgbClr val="E85F31"/>
        </a:buClr>
        <a:buSzPct val="100000"/>
        <a:buFont typeface="Wingdings 2" pitchFamily="18" charset="2"/>
        <a:buChar char=""/>
        <a:defRPr sz="1300" b="1">
          <a:solidFill>
            <a:schemeClr val="tx1"/>
          </a:solidFill>
          <a:latin typeface="Arial" charset="0"/>
          <a:ea typeface="SimSun" charset="-122"/>
        </a:defRPr>
      </a:lvl1pPr>
      <a:lvl2pPr marL="479425" indent="-171450" algn="l" defTabSz="685800" rtl="0" fontAlgn="ctr">
        <a:spcBef>
          <a:spcPts val="300"/>
        </a:spcBef>
        <a:spcAft>
          <a:spcPts val="300"/>
        </a:spcAft>
        <a:buClr>
          <a:srgbClr val="E85F31"/>
        </a:buClr>
        <a:buSzPct val="100000"/>
        <a:buFont typeface="Arial" charset="0"/>
        <a:buChar char="•"/>
        <a:defRPr sz="1200">
          <a:solidFill>
            <a:schemeClr val="tx1"/>
          </a:solidFill>
          <a:latin typeface="Arial" charset="0"/>
          <a:ea typeface="SimSun" charset="-122"/>
        </a:defRPr>
      </a:lvl2pPr>
      <a:lvl3pPr marL="754063" indent="-171450" algn="l" defTabSz="685800" rtl="0" fontAlgn="ctr">
        <a:spcBef>
          <a:spcPts val="300"/>
        </a:spcBef>
        <a:spcAft>
          <a:spcPts val="300"/>
        </a:spcAft>
        <a:buClr>
          <a:srgbClr val="E85F31"/>
        </a:buClr>
        <a:buSzPct val="100000"/>
        <a:buFont typeface="Arial" charset="0"/>
        <a:buChar char="–"/>
        <a:defRPr sz="1000">
          <a:solidFill>
            <a:schemeClr val="tx1"/>
          </a:solidFill>
          <a:latin typeface="Arial" charset="0"/>
          <a:ea typeface="SimSun" charset="-122"/>
        </a:defRPr>
      </a:lvl3pPr>
      <a:lvl4pPr marL="993775" indent="-171450" algn="l" defTabSz="685800" rtl="0" fontAlgn="ctr">
        <a:spcBef>
          <a:spcPts val="300"/>
        </a:spcBef>
        <a:spcAft>
          <a:spcPts val="300"/>
        </a:spcAft>
        <a:buClr>
          <a:srgbClr val="E85F31"/>
        </a:buClr>
        <a:buSzPct val="100000"/>
        <a:buFont typeface="Arial" charset="0"/>
        <a:buChar char="•"/>
        <a:defRPr sz="900">
          <a:solidFill>
            <a:schemeClr val="tx1"/>
          </a:solidFill>
          <a:latin typeface="Arial" charset="0"/>
          <a:ea typeface="SimSun" charset="-122"/>
        </a:defRPr>
      </a:lvl4pPr>
      <a:lvl5pPr marL="1301750" indent="-204788" algn="l" defTabSz="685800" rtl="0" fontAlgn="base">
        <a:spcBef>
          <a:spcPts val="300"/>
        </a:spcBef>
        <a:spcAft>
          <a:spcPts val="300"/>
        </a:spcAft>
        <a:buClr>
          <a:srgbClr val="E85F31"/>
        </a:buClr>
        <a:buSzPct val="100000"/>
        <a:buFont typeface="Arial" charset="0"/>
        <a:buChar char="•"/>
        <a:defRPr sz="900">
          <a:solidFill>
            <a:schemeClr val="tx1"/>
          </a:solidFill>
          <a:latin typeface="Arial" charset="0"/>
          <a:ea typeface="SimSun" charset="-122"/>
        </a:defRPr>
      </a:lvl5pPr>
      <a:lvl6pPr marL="1758950" indent="-204788" algn="l" defTabSz="685800" rtl="0" fontAlgn="base">
        <a:spcBef>
          <a:spcPts val="300"/>
        </a:spcBef>
        <a:spcAft>
          <a:spcPts val="300"/>
        </a:spcAft>
        <a:buClr>
          <a:srgbClr val="E85F31"/>
        </a:buClr>
        <a:buSzPct val="100000"/>
        <a:buFont typeface="Arial" charset="0"/>
        <a:buChar char="•"/>
        <a:defRPr sz="900">
          <a:solidFill>
            <a:schemeClr val="tx1"/>
          </a:solidFill>
          <a:latin typeface="Arial" charset="0"/>
          <a:ea typeface="SimSun" charset="-122"/>
        </a:defRPr>
      </a:lvl6pPr>
      <a:lvl7pPr marL="2216150" indent="-204788" algn="l" defTabSz="685800" rtl="0" fontAlgn="base">
        <a:spcBef>
          <a:spcPts val="300"/>
        </a:spcBef>
        <a:spcAft>
          <a:spcPts val="300"/>
        </a:spcAft>
        <a:buClr>
          <a:srgbClr val="E85F31"/>
        </a:buClr>
        <a:buSzPct val="100000"/>
        <a:buFont typeface="Arial" charset="0"/>
        <a:buChar char="•"/>
        <a:defRPr sz="900">
          <a:solidFill>
            <a:schemeClr val="tx1"/>
          </a:solidFill>
          <a:latin typeface="Arial" charset="0"/>
          <a:ea typeface="SimSun" charset="-122"/>
        </a:defRPr>
      </a:lvl7pPr>
      <a:lvl8pPr marL="2673350" indent="-204788" algn="l" defTabSz="685800" rtl="0" fontAlgn="base">
        <a:spcBef>
          <a:spcPts val="300"/>
        </a:spcBef>
        <a:spcAft>
          <a:spcPts val="300"/>
        </a:spcAft>
        <a:buClr>
          <a:srgbClr val="E85F31"/>
        </a:buClr>
        <a:buSzPct val="100000"/>
        <a:buFont typeface="Arial" charset="0"/>
        <a:buChar char="•"/>
        <a:defRPr sz="900">
          <a:solidFill>
            <a:schemeClr val="tx1"/>
          </a:solidFill>
          <a:latin typeface="Arial" charset="0"/>
          <a:ea typeface="SimSun" charset="-122"/>
        </a:defRPr>
      </a:lvl8pPr>
      <a:lvl9pPr marL="3130550" indent="-204788" algn="l" defTabSz="685800" rtl="0" fontAlgn="base">
        <a:spcBef>
          <a:spcPts val="300"/>
        </a:spcBef>
        <a:spcAft>
          <a:spcPts val="300"/>
        </a:spcAft>
        <a:buClr>
          <a:srgbClr val="E85F31"/>
        </a:buClr>
        <a:buSzPct val="100000"/>
        <a:buFont typeface="Arial" charset="0"/>
        <a:buChar char="•"/>
        <a:defRPr sz="900">
          <a:solidFill>
            <a:schemeClr val="tx1"/>
          </a:solidFill>
          <a:latin typeface="Arial" charset="0"/>
          <a:ea typeface="SimSun" charset="-122"/>
        </a:defRPr>
      </a:lvl9pPr>
    </p:bodyStyle>
    <p:otherStyle/>
  </p:txStyles>
</p:sldMaster>
</file>

<file path=ppt/slideMasters/slideMaster28.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8922" name="Rectangle 15"/>
          <p:cNvSpPr>
            <a:spLocks noChangeArrowheads="1"/>
          </p:cNvSpPr>
          <p:nvPr/>
        </p:nvSpPr>
        <p:spPr bwMode="auto">
          <a:xfrm>
            <a:off x="0" y="3505200"/>
            <a:ext cx="12192000" cy="1257300"/>
          </a:xfrm>
          <a:prstGeom prst="rect">
            <a:avLst/>
          </a:prstGeom>
          <a:solidFill>
            <a:srgbClr val="034E6E">
              <a:alpha val="89803"/>
            </a:srgbClr>
          </a:solidFill>
          <a:ln>
            <a:noFill/>
          </a:ln>
          <a:effectLst/>
          <a:extLst>
            <a:ext uri="{91240B29-F687-4F45-9708-019B960494DF}">
              <a14:hiddenLine xmlns:a14="http://schemas.microsoft.com/office/drawing/2010/main" w="25400" cap="flat" algn="ctr">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algn="ctr"/>
            <a:endParaRPr lang="en-US" altLang="zh-CN" sz="1300">
              <a:solidFill>
                <a:srgbClr val="FFFFFF"/>
              </a:solidFill>
              <a:latin typeface="Arial" charset="0"/>
            </a:endParaRPr>
          </a:p>
        </p:txBody>
      </p:sp>
      <p:grpSp>
        <p:nvGrpSpPr>
          <p:cNvPr id="28923" name="Group 5"/>
          <p:cNvGrpSpPr>
            <a:grpSpLocks/>
          </p:cNvGrpSpPr>
          <p:nvPr/>
        </p:nvGrpSpPr>
        <p:grpSpPr bwMode="auto">
          <a:xfrm>
            <a:off x="304800" y="222250"/>
            <a:ext cx="4868863" cy="731838"/>
            <a:chOff x="608330" y="5713191"/>
            <a:chExt cx="4869180" cy="731520"/>
          </a:xfrm>
        </p:grpSpPr>
        <p:sp>
          <p:nvSpPr>
            <p:cNvPr id="28924" name="Oval 7"/>
            <p:cNvSpPr>
              <a:spLocks noChangeAspect="1" noChangeArrowheads="1"/>
            </p:cNvSpPr>
            <p:nvPr/>
          </p:nvSpPr>
          <p:spPr bwMode="auto">
            <a:xfrm>
              <a:off x="608330" y="5713192"/>
              <a:ext cx="731519" cy="731519"/>
            </a:xfrm>
            <a:prstGeom prst="ellipse">
              <a:avLst/>
            </a:prstGeom>
            <a:solidFill>
              <a:srgbClr val="015071"/>
            </a:solidFill>
            <a:ln w="12700" cap="flat" algn="ctr">
              <a:solidFill>
                <a:srgbClr val="FFFFFF"/>
              </a:solidFill>
              <a:prstDash val="solid"/>
              <a:round/>
              <a:headEnd type="none" w="med" len="med"/>
              <a:tailEnd type="none" w="med" len="med"/>
            </a:ln>
          </p:spPr>
          <p:txBody>
            <a:bodyPr anchor="ctr"/>
            <a:lstStyle/>
            <a:p>
              <a:pPr algn="ctr"/>
              <a:endParaRPr lang="en-US" altLang="zh-CN">
                <a:solidFill>
                  <a:srgbClr val="FFFFFF"/>
                </a:solidFill>
                <a:latin typeface="Arial" charset="0"/>
              </a:endParaRPr>
            </a:p>
          </p:txBody>
        </p:sp>
        <p:pic>
          <p:nvPicPr>
            <p:cNvPr id="28925" name="Picture 8" descr="TextDescription automatically generated"/>
            <p:cNvPicPr>
              <a:picLocks noChangeAspect="1" noChangeArrowheads="1"/>
            </p:cNvPicPr>
            <p:nvPr/>
          </p:nvPicPr>
          <p:blipFill>
            <a:blip r:embed="rId13">
              <a:extLst>
                <a:ext uri="{28A0092B-C50C-407E-A947-70E740481C1C}">
                  <a14:useLocalDpi xmlns:a14="http://schemas.microsoft.com/office/drawing/2010/main" val="0"/>
                </a:ext>
              </a:extLst>
            </a:blip>
            <a:srcRect l="8446" t="20741" r="-8447" b="25922"/>
            <a:stretch>
              <a:fillRect/>
            </a:stretch>
          </p:blipFill>
          <p:spPr bwMode="auto">
            <a:xfrm>
              <a:off x="608330" y="5713191"/>
              <a:ext cx="4869180" cy="73152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lgn="ctr">
                  <a:solidFill>
                    <a:srgbClr val="000000"/>
                  </a:solidFill>
                  <a:prstDash val="solid"/>
                  <a:miter lim="800000"/>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
        <p:nvSpPr>
          <p:cNvPr id="28926" name="Title Placeholder 1"/>
          <p:cNvSpPr>
            <a:spLocks noGrp="1" noChangeArrowheads="1"/>
          </p:cNvSpPr>
          <p:nvPr>
            <p:ph type="title"/>
          </p:nvPr>
        </p:nvSpPr>
        <p:spPr bwMode="auto">
          <a:xfrm>
            <a:off x="458788" y="0"/>
            <a:ext cx="11269662" cy="10064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lgn="ctr">
                <a:solidFill>
                  <a:srgbClr val="000000"/>
                </a:solidFill>
                <a:prstDash val="solid"/>
                <a:miter lim="800000"/>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zh-CN"/>
              <a:t>Click to edit Master title</a:t>
            </a:r>
          </a:p>
        </p:txBody>
      </p:sp>
      <p:sp>
        <p:nvSpPr>
          <p:cNvPr id="28927" name="Text Placeholder 2"/>
          <p:cNvSpPr>
            <a:spLocks noGrp="1" noChangeArrowheads="1"/>
          </p:cNvSpPr>
          <p:nvPr>
            <p:ph type="body" idx="1"/>
          </p:nvPr>
        </p:nvSpPr>
        <p:spPr bwMode="auto">
          <a:xfrm>
            <a:off x="463550" y="1279525"/>
            <a:ext cx="11264900" cy="49387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lgn="ctr">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zh-CN"/>
              <a:t>First level</a:t>
            </a:r>
          </a:p>
          <a:p>
            <a:pPr lvl="1"/>
            <a:r>
              <a:rPr lang="en-US" altLang="zh-CN"/>
              <a:t>Second level</a:t>
            </a:r>
          </a:p>
          <a:p>
            <a:pPr lvl="2"/>
            <a:r>
              <a:rPr lang="en-US" altLang="zh-CN"/>
              <a:t>Third level</a:t>
            </a:r>
          </a:p>
          <a:p>
            <a:pPr lvl="3"/>
            <a:r>
              <a:rPr lang="en-US" altLang="zh-CN"/>
              <a:t>Fourth level</a:t>
            </a:r>
          </a:p>
          <a:p>
            <a:pPr lvl="4"/>
            <a:r>
              <a:rPr lang="en-US" altLang="zh-CN"/>
              <a:t>Fifth level</a:t>
            </a:r>
          </a:p>
          <a:p>
            <a:pPr lvl="0"/>
            <a:endParaRPr lang="en-US" altLang="zh-CN"/>
          </a:p>
          <a:p>
            <a:pPr lvl="4"/>
            <a:endParaRPr lang="en-US" altLang="zh-CN"/>
          </a:p>
          <a:p>
            <a:pPr lvl="0"/>
            <a:endParaRPr lang="en-US" altLang="zh-CN"/>
          </a:p>
          <a:p>
            <a:pPr lvl="0"/>
            <a:endParaRPr lang="en-US" altLang="zh-CN"/>
          </a:p>
          <a:p>
            <a:pPr lvl="0"/>
            <a:endParaRPr lang="en-US" altLang="zh-CN"/>
          </a:p>
        </p:txBody>
      </p:sp>
      <p:sp>
        <p:nvSpPr>
          <p:cNvPr id="28928" name="Footer Placeholder 3"/>
          <p:cNvSpPr>
            <a:spLocks noGrp="1" noChangeArrowheads="1"/>
          </p:cNvSpPr>
          <p:nvPr>
            <p:ph type="ftr" sz="quarter" idx="2"/>
          </p:nvPr>
        </p:nvSpPr>
        <p:spPr bwMode="auto">
          <a:xfrm>
            <a:off x="3352800" y="6556375"/>
            <a:ext cx="5486400" cy="3016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lgn="ctr">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algn="ctr" defTabSz="685800">
              <a:defRPr sz="900" b="1">
                <a:solidFill>
                  <a:srgbClr val="E85F31"/>
                </a:solidFill>
                <a:latin typeface="Arial" charset="0"/>
              </a:defRPr>
            </a:lvl1pPr>
          </a:lstStyle>
          <a:p>
            <a:r>
              <a:rPr lang="en-US" altLang="zh-CN"/>
              <a:t>Footer</a:t>
            </a:r>
          </a:p>
        </p:txBody>
      </p:sp>
    </p:spTree>
  </p:cSld>
  <p:clrMap bg1="lt1" tx1="dk1" bg2="lt2" tx2="dk2" accent1="accent1" accent2="accent2" accent3="accent3" accent4="accent4" accent5="accent5" accent6="accent6" hlink="hlink" folHlink="folHlink"/>
  <p:sldLayoutIdLst>
    <p:sldLayoutId id="2147484123" r:id="rId1"/>
    <p:sldLayoutId id="2147484124" r:id="rId2"/>
    <p:sldLayoutId id="2147484125" r:id="rId3"/>
    <p:sldLayoutId id="2147484126" r:id="rId4"/>
    <p:sldLayoutId id="2147484127" r:id="rId5"/>
    <p:sldLayoutId id="2147484128" r:id="rId6"/>
    <p:sldLayoutId id="2147484129" r:id="rId7"/>
    <p:sldLayoutId id="2147484130" r:id="rId8"/>
    <p:sldLayoutId id="2147484131" r:id="rId9"/>
    <p:sldLayoutId id="2147484132" r:id="rId10"/>
    <p:sldLayoutId id="2147484133" r:id="rId11"/>
  </p:sldLayoutIdLst>
  <p:txStyles>
    <p:titleStyle>
      <a:lvl1pPr algn="l" defTabSz="685800" rtl="0" fontAlgn="base">
        <a:spcBef>
          <a:spcPct val="0"/>
        </a:spcBef>
        <a:spcAft>
          <a:spcPct val="0"/>
        </a:spcAft>
        <a:buSzPct val="100000"/>
        <a:defRPr sz="2100">
          <a:solidFill>
            <a:schemeClr val="tx1"/>
          </a:solidFill>
          <a:latin typeface="Arial Black"/>
          <a:ea typeface="SimSun" charset="-122"/>
        </a:defRPr>
      </a:lvl1pPr>
      <a:lvl2pPr algn="l" defTabSz="685800" rtl="0" fontAlgn="base">
        <a:spcBef>
          <a:spcPct val="0"/>
        </a:spcBef>
        <a:spcAft>
          <a:spcPct val="0"/>
        </a:spcAft>
        <a:buSzPct val="100000"/>
        <a:defRPr sz="2100">
          <a:solidFill>
            <a:schemeClr val="tx1"/>
          </a:solidFill>
          <a:latin typeface="Arial Black"/>
          <a:ea typeface="SimSun" charset="-122"/>
        </a:defRPr>
      </a:lvl2pPr>
      <a:lvl3pPr algn="l" defTabSz="685800" rtl="0" fontAlgn="base">
        <a:spcBef>
          <a:spcPct val="0"/>
        </a:spcBef>
        <a:spcAft>
          <a:spcPct val="0"/>
        </a:spcAft>
        <a:buSzPct val="100000"/>
        <a:defRPr sz="2100">
          <a:solidFill>
            <a:schemeClr val="tx1"/>
          </a:solidFill>
          <a:latin typeface="Arial Black"/>
          <a:ea typeface="SimSun" charset="-122"/>
        </a:defRPr>
      </a:lvl3pPr>
      <a:lvl4pPr algn="l" defTabSz="685800" rtl="0" fontAlgn="base">
        <a:spcBef>
          <a:spcPct val="0"/>
        </a:spcBef>
        <a:spcAft>
          <a:spcPct val="0"/>
        </a:spcAft>
        <a:buSzPct val="100000"/>
        <a:defRPr sz="2100">
          <a:solidFill>
            <a:schemeClr val="tx1"/>
          </a:solidFill>
          <a:latin typeface="Arial Black"/>
          <a:ea typeface="SimSun" charset="-122"/>
        </a:defRPr>
      </a:lvl4pPr>
      <a:lvl5pPr algn="l" defTabSz="685800" rtl="0" fontAlgn="base">
        <a:spcBef>
          <a:spcPct val="0"/>
        </a:spcBef>
        <a:spcAft>
          <a:spcPct val="0"/>
        </a:spcAft>
        <a:buSzPct val="100000"/>
        <a:defRPr sz="2100">
          <a:solidFill>
            <a:schemeClr val="tx1"/>
          </a:solidFill>
          <a:latin typeface="Arial Black"/>
          <a:ea typeface="SimSun" charset="-122"/>
        </a:defRPr>
      </a:lvl5pPr>
      <a:lvl6pPr marL="457200" algn="l" defTabSz="685800" rtl="0" fontAlgn="base">
        <a:spcBef>
          <a:spcPct val="0"/>
        </a:spcBef>
        <a:spcAft>
          <a:spcPct val="0"/>
        </a:spcAft>
        <a:buSzPct val="100000"/>
        <a:defRPr sz="2100">
          <a:solidFill>
            <a:schemeClr val="tx1"/>
          </a:solidFill>
          <a:latin typeface="Arial Black"/>
          <a:ea typeface="SimSun" charset="-122"/>
        </a:defRPr>
      </a:lvl6pPr>
      <a:lvl7pPr marL="914400" algn="l" defTabSz="685800" rtl="0" fontAlgn="base">
        <a:spcBef>
          <a:spcPct val="0"/>
        </a:spcBef>
        <a:spcAft>
          <a:spcPct val="0"/>
        </a:spcAft>
        <a:buSzPct val="100000"/>
        <a:defRPr sz="2100">
          <a:solidFill>
            <a:schemeClr val="tx1"/>
          </a:solidFill>
          <a:latin typeface="Arial Black"/>
          <a:ea typeface="SimSun" charset="-122"/>
        </a:defRPr>
      </a:lvl7pPr>
      <a:lvl8pPr marL="1371600" algn="l" defTabSz="685800" rtl="0" fontAlgn="base">
        <a:spcBef>
          <a:spcPct val="0"/>
        </a:spcBef>
        <a:spcAft>
          <a:spcPct val="0"/>
        </a:spcAft>
        <a:buSzPct val="100000"/>
        <a:defRPr sz="2100">
          <a:solidFill>
            <a:schemeClr val="tx1"/>
          </a:solidFill>
          <a:latin typeface="Arial Black"/>
          <a:ea typeface="SimSun" charset="-122"/>
        </a:defRPr>
      </a:lvl8pPr>
      <a:lvl9pPr marL="1828800" algn="l" defTabSz="685800" rtl="0" fontAlgn="base">
        <a:spcBef>
          <a:spcPct val="0"/>
        </a:spcBef>
        <a:spcAft>
          <a:spcPct val="0"/>
        </a:spcAft>
        <a:buSzPct val="100000"/>
        <a:defRPr sz="2100">
          <a:solidFill>
            <a:schemeClr val="tx1"/>
          </a:solidFill>
          <a:latin typeface="Arial Black"/>
          <a:ea typeface="SimSun" charset="-122"/>
        </a:defRPr>
      </a:lvl9pPr>
    </p:titleStyle>
    <p:bodyStyle>
      <a:lvl1pPr marL="239713" indent="-239713" algn="l" defTabSz="685800" rtl="0" fontAlgn="ctr">
        <a:spcBef>
          <a:spcPts val="450"/>
        </a:spcBef>
        <a:spcAft>
          <a:spcPts val="300"/>
        </a:spcAft>
        <a:buClr>
          <a:srgbClr val="E85F31"/>
        </a:buClr>
        <a:buSzPct val="100000"/>
        <a:buFont typeface="Wingdings 2" pitchFamily="18" charset="2"/>
        <a:buChar char=""/>
        <a:defRPr sz="1300" b="1">
          <a:solidFill>
            <a:schemeClr val="tx1"/>
          </a:solidFill>
          <a:latin typeface="Arial" charset="0"/>
          <a:ea typeface="SimSun" charset="-122"/>
        </a:defRPr>
      </a:lvl1pPr>
      <a:lvl2pPr marL="479425" indent="-171450" algn="l" defTabSz="685800" rtl="0" fontAlgn="ctr">
        <a:spcBef>
          <a:spcPts val="300"/>
        </a:spcBef>
        <a:spcAft>
          <a:spcPts val="300"/>
        </a:spcAft>
        <a:buClr>
          <a:srgbClr val="E85F31"/>
        </a:buClr>
        <a:buSzPct val="100000"/>
        <a:buFont typeface="Arial" charset="0"/>
        <a:buChar char="•"/>
        <a:defRPr sz="1200">
          <a:solidFill>
            <a:schemeClr val="tx1"/>
          </a:solidFill>
          <a:latin typeface="Arial" charset="0"/>
          <a:ea typeface="SimSun" charset="-122"/>
        </a:defRPr>
      </a:lvl2pPr>
      <a:lvl3pPr marL="754063" indent="-171450" algn="l" defTabSz="685800" rtl="0" fontAlgn="ctr">
        <a:spcBef>
          <a:spcPts val="300"/>
        </a:spcBef>
        <a:spcAft>
          <a:spcPts val="300"/>
        </a:spcAft>
        <a:buClr>
          <a:srgbClr val="E85F31"/>
        </a:buClr>
        <a:buSzPct val="100000"/>
        <a:buFont typeface="Arial" charset="0"/>
        <a:buChar char="–"/>
        <a:defRPr sz="1000">
          <a:solidFill>
            <a:schemeClr val="tx1"/>
          </a:solidFill>
          <a:latin typeface="Arial" charset="0"/>
          <a:ea typeface="SimSun" charset="-122"/>
        </a:defRPr>
      </a:lvl3pPr>
      <a:lvl4pPr marL="993775" indent="-171450" algn="l" defTabSz="685800" rtl="0" fontAlgn="ctr">
        <a:spcBef>
          <a:spcPts val="300"/>
        </a:spcBef>
        <a:spcAft>
          <a:spcPts val="300"/>
        </a:spcAft>
        <a:buClr>
          <a:srgbClr val="E85F31"/>
        </a:buClr>
        <a:buSzPct val="100000"/>
        <a:buFont typeface="Arial" charset="0"/>
        <a:buChar char="•"/>
        <a:defRPr sz="900">
          <a:solidFill>
            <a:schemeClr val="tx1"/>
          </a:solidFill>
          <a:latin typeface="Arial" charset="0"/>
          <a:ea typeface="SimSun" charset="-122"/>
        </a:defRPr>
      </a:lvl4pPr>
      <a:lvl5pPr marL="1301750" indent="-204788" algn="l" defTabSz="685800" rtl="0" fontAlgn="base">
        <a:spcBef>
          <a:spcPts val="300"/>
        </a:spcBef>
        <a:spcAft>
          <a:spcPts val="300"/>
        </a:spcAft>
        <a:buClr>
          <a:srgbClr val="E85F31"/>
        </a:buClr>
        <a:buSzPct val="100000"/>
        <a:buFont typeface="Arial" charset="0"/>
        <a:buChar char="•"/>
        <a:defRPr sz="900">
          <a:solidFill>
            <a:schemeClr val="tx1"/>
          </a:solidFill>
          <a:latin typeface="Arial" charset="0"/>
          <a:ea typeface="SimSun" charset="-122"/>
        </a:defRPr>
      </a:lvl5pPr>
      <a:lvl6pPr marL="1758950" indent="-204788" algn="l" defTabSz="685800" rtl="0" fontAlgn="base">
        <a:spcBef>
          <a:spcPts val="300"/>
        </a:spcBef>
        <a:spcAft>
          <a:spcPts val="300"/>
        </a:spcAft>
        <a:buClr>
          <a:srgbClr val="E85F31"/>
        </a:buClr>
        <a:buSzPct val="100000"/>
        <a:buFont typeface="Arial" charset="0"/>
        <a:buChar char="•"/>
        <a:defRPr sz="900">
          <a:solidFill>
            <a:schemeClr val="tx1"/>
          </a:solidFill>
          <a:latin typeface="Arial" charset="0"/>
          <a:ea typeface="SimSun" charset="-122"/>
        </a:defRPr>
      </a:lvl6pPr>
      <a:lvl7pPr marL="2216150" indent="-204788" algn="l" defTabSz="685800" rtl="0" fontAlgn="base">
        <a:spcBef>
          <a:spcPts val="300"/>
        </a:spcBef>
        <a:spcAft>
          <a:spcPts val="300"/>
        </a:spcAft>
        <a:buClr>
          <a:srgbClr val="E85F31"/>
        </a:buClr>
        <a:buSzPct val="100000"/>
        <a:buFont typeface="Arial" charset="0"/>
        <a:buChar char="•"/>
        <a:defRPr sz="900">
          <a:solidFill>
            <a:schemeClr val="tx1"/>
          </a:solidFill>
          <a:latin typeface="Arial" charset="0"/>
          <a:ea typeface="SimSun" charset="-122"/>
        </a:defRPr>
      </a:lvl7pPr>
      <a:lvl8pPr marL="2673350" indent="-204788" algn="l" defTabSz="685800" rtl="0" fontAlgn="base">
        <a:spcBef>
          <a:spcPts val="300"/>
        </a:spcBef>
        <a:spcAft>
          <a:spcPts val="300"/>
        </a:spcAft>
        <a:buClr>
          <a:srgbClr val="E85F31"/>
        </a:buClr>
        <a:buSzPct val="100000"/>
        <a:buFont typeface="Arial" charset="0"/>
        <a:buChar char="•"/>
        <a:defRPr sz="900">
          <a:solidFill>
            <a:schemeClr val="tx1"/>
          </a:solidFill>
          <a:latin typeface="Arial" charset="0"/>
          <a:ea typeface="SimSun" charset="-122"/>
        </a:defRPr>
      </a:lvl8pPr>
      <a:lvl9pPr marL="3130550" indent="-204788" algn="l" defTabSz="685800" rtl="0" fontAlgn="base">
        <a:spcBef>
          <a:spcPts val="300"/>
        </a:spcBef>
        <a:spcAft>
          <a:spcPts val="300"/>
        </a:spcAft>
        <a:buClr>
          <a:srgbClr val="E85F31"/>
        </a:buClr>
        <a:buSzPct val="100000"/>
        <a:buFont typeface="Arial" charset="0"/>
        <a:buChar char="•"/>
        <a:defRPr sz="900">
          <a:solidFill>
            <a:schemeClr val="tx1"/>
          </a:solidFill>
          <a:latin typeface="Arial" charset="0"/>
          <a:ea typeface="SimSun" charset="-122"/>
        </a:defRPr>
      </a:lvl9pPr>
    </p:bodyStyle>
    <p:otherStyle/>
  </p:txStyles>
</p:sldMaster>
</file>

<file path=ppt/slideMasters/slideMaster29.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9955" name="Rectangle 3"/>
          <p:cNvSpPr>
            <a:spLocks noChangeArrowheads="1"/>
          </p:cNvSpPr>
          <p:nvPr/>
        </p:nvSpPr>
        <p:spPr bwMode="auto">
          <a:xfrm>
            <a:off x="0" y="2133600"/>
            <a:ext cx="12192000" cy="1257300"/>
          </a:xfrm>
          <a:prstGeom prst="rect">
            <a:avLst/>
          </a:prstGeom>
          <a:solidFill>
            <a:srgbClr val="034E6E">
              <a:alpha val="89803"/>
            </a:srgbClr>
          </a:solidFill>
          <a:ln>
            <a:noFill/>
          </a:ln>
          <a:effectLst/>
          <a:extLst>
            <a:ext uri="{91240B29-F687-4F45-9708-019B960494DF}">
              <a14:hiddenLine xmlns:a14="http://schemas.microsoft.com/office/drawing/2010/main" w="25400" cap="flat" algn="ctr">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algn="ctr"/>
            <a:endParaRPr lang="en-US" altLang="zh-CN" sz="1300">
              <a:solidFill>
                <a:srgbClr val="FFFFFF"/>
              </a:solidFill>
              <a:latin typeface="Arial" charset="0"/>
            </a:endParaRPr>
          </a:p>
        </p:txBody>
      </p:sp>
      <p:grpSp>
        <p:nvGrpSpPr>
          <p:cNvPr id="29956" name="Group 5"/>
          <p:cNvGrpSpPr>
            <a:grpSpLocks/>
          </p:cNvGrpSpPr>
          <p:nvPr/>
        </p:nvGrpSpPr>
        <p:grpSpPr bwMode="auto">
          <a:xfrm>
            <a:off x="304800" y="222250"/>
            <a:ext cx="4868863" cy="731838"/>
            <a:chOff x="608330" y="5713191"/>
            <a:chExt cx="4869180" cy="731520"/>
          </a:xfrm>
        </p:grpSpPr>
        <p:sp>
          <p:nvSpPr>
            <p:cNvPr id="29957" name="Oval 6"/>
            <p:cNvSpPr>
              <a:spLocks noChangeAspect="1" noChangeArrowheads="1"/>
            </p:cNvSpPr>
            <p:nvPr/>
          </p:nvSpPr>
          <p:spPr bwMode="auto">
            <a:xfrm>
              <a:off x="608330" y="5713192"/>
              <a:ext cx="731519" cy="731519"/>
            </a:xfrm>
            <a:prstGeom prst="ellipse">
              <a:avLst/>
            </a:prstGeom>
            <a:solidFill>
              <a:srgbClr val="015071"/>
            </a:solidFill>
            <a:ln w="12700" cap="flat" algn="ctr">
              <a:solidFill>
                <a:srgbClr val="FFFFFF"/>
              </a:solidFill>
              <a:prstDash val="solid"/>
              <a:round/>
              <a:headEnd type="none" w="med" len="med"/>
              <a:tailEnd type="none" w="med" len="med"/>
            </a:ln>
          </p:spPr>
          <p:txBody>
            <a:bodyPr anchor="ctr"/>
            <a:lstStyle/>
            <a:p>
              <a:pPr algn="ctr"/>
              <a:endParaRPr lang="en-US" altLang="zh-CN">
                <a:solidFill>
                  <a:srgbClr val="FFFFFF"/>
                </a:solidFill>
                <a:latin typeface="Arial" charset="0"/>
              </a:endParaRPr>
            </a:p>
          </p:txBody>
        </p:sp>
        <p:pic>
          <p:nvPicPr>
            <p:cNvPr id="29958" name="Picture 7" descr="TextDescription automatically generated"/>
            <p:cNvPicPr>
              <a:picLocks noChangeAspect="1" noChangeArrowheads="1"/>
            </p:cNvPicPr>
            <p:nvPr/>
          </p:nvPicPr>
          <p:blipFill>
            <a:blip r:embed="rId13">
              <a:extLst>
                <a:ext uri="{28A0092B-C50C-407E-A947-70E740481C1C}">
                  <a14:useLocalDpi xmlns:a14="http://schemas.microsoft.com/office/drawing/2010/main" val="0"/>
                </a:ext>
              </a:extLst>
            </a:blip>
            <a:srcRect l="8446" t="20741" r="-8447" b="25922"/>
            <a:stretch>
              <a:fillRect/>
            </a:stretch>
          </p:blipFill>
          <p:spPr bwMode="auto">
            <a:xfrm>
              <a:off x="608330" y="5713191"/>
              <a:ext cx="4869180" cy="73152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lgn="ctr">
                  <a:solidFill>
                    <a:srgbClr val="000000"/>
                  </a:solidFill>
                  <a:prstDash val="solid"/>
                  <a:miter lim="800000"/>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
        <p:nvSpPr>
          <p:cNvPr id="29959" name="TextBox 8"/>
          <p:cNvSpPr>
            <a:spLocks noChangeArrowheads="1"/>
          </p:cNvSpPr>
          <p:nvPr/>
        </p:nvSpPr>
        <p:spPr bwMode="auto">
          <a:xfrm>
            <a:off x="2028825" y="2554288"/>
            <a:ext cx="6092825" cy="4159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lgn="ctr">
                <a:solidFill>
                  <a:srgbClr val="000000"/>
                </a:solidFill>
                <a:prstDash val="solid"/>
                <a:miter lim="800000"/>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r>
              <a:rPr lang="en-US" altLang="zh-CN" sz="2100">
                <a:solidFill>
                  <a:schemeClr val="bg1"/>
                </a:solidFill>
                <a:latin typeface="Arial Black"/>
              </a:rPr>
              <a:t>Thank You</a:t>
            </a:r>
          </a:p>
        </p:txBody>
      </p:sp>
      <p:sp>
        <p:nvSpPr>
          <p:cNvPr id="29960" name="Title Placeholder 1"/>
          <p:cNvSpPr>
            <a:spLocks noGrp="1" noChangeArrowheads="1"/>
          </p:cNvSpPr>
          <p:nvPr>
            <p:ph type="title"/>
          </p:nvPr>
        </p:nvSpPr>
        <p:spPr bwMode="auto">
          <a:xfrm>
            <a:off x="458788" y="0"/>
            <a:ext cx="11269662" cy="10064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lgn="ctr">
                <a:solidFill>
                  <a:srgbClr val="000000"/>
                </a:solidFill>
                <a:prstDash val="solid"/>
                <a:miter lim="800000"/>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zh-CN"/>
              <a:t>Click to edit Master title</a:t>
            </a:r>
          </a:p>
        </p:txBody>
      </p:sp>
      <p:sp>
        <p:nvSpPr>
          <p:cNvPr id="29961" name="Text Placeholder 2"/>
          <p:cNvSpPr>
            <a:spLocks noGrp="1" noChangeArrowheads="1"/>
          </p:cNvSpPr>
          <p:nvPr>
            <p:ph type="body" idx="1"/>
          </p:nvPr>
        </p:nvSpPr>
        <p:spPr bwMode="auto">
          <a:xfrm>
            <a:off x="463550" y="1279525"/>
            <a:ext cx="11264900" cy="49387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lgn="ctr">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zh-CN"/>
              <a:t>First level</a:t>
            </a:r>
          </a:p>
          <a:p>
            <a:pPr lvl="1"/>
            <a:r>
              <a:rPr lang="en-US" altLang="zh-CN"/>
              <a:t>Second level</a:t>
            </a:r>
          </a:p>
          <a:p>
            <a:pPr lvl="2"/>
            <a:r>
              <a:rPr lang="en-US" altLang="zh-CN"/>
              <a:t>Third level</a:t>
            </a:r>
          </a:p>
          <a:p>
            <a:pPr lvl="3"/>
            <a:r>
              <a:rPr lang="en-US" altLang="zh-CN"/>
              <a:t>Fourth level</a:t>
            </a:r>
          </a:p>
          <a:p>
            <a:pPr lvl="4"/>
            <a:r>
              <a:rPr lang="en-US" altLang="zh-CN"/>
              <a:t>Fifth level</a:t>
            </a:r>
          </a:p>
          <a:p>
            <a:pPr lvl="0"/>
            <a:endParaRPr lang="en-US" altLang="zh-CN"/>
          </a:p>
          <a:p>
            <a:pPr lvl="4"/>
            <a:endParaRPr lang="en-US" altLang="zh-CN"/>
          </a:p>
          <a:p>
            <a:pPr lvl="0"/>
            <a:endParaRPr lang="en-US" altLang="zh-CN"/>
          </a:p>
          <a:p>
            <a:pPr lvl="0"/>
            <a:endParaRPr lang="en-US" altLang="zh-CN"/>
          </a:p>
          <a:p>
            <a:pPr lvl="0"/>
            <a:endParaRPr lang="en-US" altLang="zh-CN"/>
          </a:p>
        </p:txBody>
      </p:sp>
      <p:sp>
        <p:nvSpPr>
          <p:cNvPr id="29962" name="Footer Placeholder 2"/>
          <p:cNvSpPr>
            <a:spLocks noGrp="1" noChangeArrowheads="1"/>
          </p:cNvSpPr>
          <p:nvPr>
            <p:ph type="ftr" sz="quarter" idx="2"/>
          </p:nvPr>
        </p:nvSpPr>
        <p:spPr bwMode="auto">
          <a:xfrm>
            <a:off x="3352800" y="6402388"/>
            <a:ext cx="548640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lgn="ctr">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algn="ctr" defTabSz="685800">
              <a:defRPr sz="900" b="1">
                <a:solidFill>
                  <a:srgbClr val="E85F31"/>
                </a:solidFill>
                <a:latin typeface="Arial" charset="0"/>
              </a:defRPr>
            </a:lvl1pPr>
          </a:lstStyle>
          <a:p>
            <a:r>
              <a:rPr lang="en-US" altLang="zh-CN"/>
              <a:t>Footer</a:t>
            </a:r>
          </a:p>
        </p:txBody>
      </p:sp>
    </p:spTree>
  </p:cSld>
  <p:clrMap bg1="lt1" tx1="dk1" bg2="lt2" tx2="dk2" accent1="accent1" accent2="accent2" accent3="accent3" accent4="accent4" accent5="accent5" accent6="accent6" hlink="hlink" folHlink="folHlink"/>
  <p:sldLayoutIdLst>
    <p:sldLayoutId id="2147484134" r:id="rId1"/>
    <p:sldLayoutId id="2147484135" r:id="rId2"/>
    <p:sldLayoutId id="2147484136" r:id="rId3"/>
    <p:sldLayoutId id="2147484137" r:id="rId4"/>
    <p:sldLayoutId id="2147484138" r:id="rId5"/>
    <p:sldLayoutId id="2147484139" r:id="rId6"/>
    <p:sldLayoutId id="2147484140" r:id="rId7"/>
    <p:sldLayoutId id="2147484141" r:id="rId8"/>
    <p:sldLayoutId id="2147484142" r:id="rId9"/>
    <p:sldLayoutId id="2147484143" r:id="rId10"/>
    <p:sldLayoutId id="2147484144" r:id="rId11"/>
  </p:sldLayoutIdLst>
  <p:txStyles>
    <p:titleStyle>
      <a:lvl1pPr algn="l" defTabSz="685800" rtl="0" fontAlgn="base">
        <a:spcBef>
          <a:spcPct val="0"/>
        </a:spcBef>
        <a:spcAft>
          <a:spcPct val="0"/>
        </a:spcAft>
        <a:buSzPct val="100000"/>
        <a:defRPr sz="2100">
          <a:solidFill>
            <a:schemeClr val="tx1"/>
          </a:solidFill>
          <a:latin typeface="Arial Black"/>
          <a:ea typeface="SimSun" charset="-122"/>
        </a:defRPr>
      </a:lvl1pPr>
      <a:lvl2pPr algn="l" defTabSz="685800" rtl="0" fontAlgn="base">
        <a:spcBef>
          <a:spcPct val="0"/>
        </a:spcBef>
        <a:spcAft>
          <a:spcPct val="0"/>
        </a:spcAft>
        <a:buSzPct val="100000"/>
        <a:defRPr sz="2100">
          <a:solidFill>
            <a:schemeClr val="tx1"/>
          </a:solidFill>
          <a:latin typeface="Arial Black"/>
          <a:ea typeface="SimSun" charset="-122"/>
        </a:defRPr>
      </a:lvl2pPr>
      <a:lvl3pPr algn="l" defTabSz="685800" rtl="0" fontAlgn="base">
        <a:spcBef>
          <a:spcPct val="0"/>
        </a:spcBef>
        <a:spcAft>
          <a:spcPct val="0"/>
        </a:spcAft>
        <a:buSzPct val="100000"/>
        <a:defRPr sz="2100">
          <a:solidFill>
            <a:schemeClr val="tx1"/>
          </a:solidFill>
          <a:latin typeface="Arial Black"/>
          <a:ea typeface="SimSun" charset="-122"/>
        </a:defRPr>
      </a:lvl3pPr>
      <a:lvl4pPr algn="l" defTabSz="685800" rtl="0" fontAlgn="base">
        <a:spcBef>
          <a:spcPct val="0"/>
        </a:spcBef>
        <a:spcAft>
          <a:spcPct val="0"/>
        </a:spcAft>
        <a:buSzPct val="100000"/>
        <a:defRPr sz="2100">
          <a:solidFill>
            <a:schemeClr val="tx1"/>
          </a:solidFill>
          <a:latin typeface="Arial Black"/>
          <a:ea typeface="SimSun" charset="-122"/>
        </a:defRPr>
      </a:lvl4pPr>
      <a:lvl5pPr algn="l" defTabSz="685800" rtl="0" fontAlgn="base">
        <a:spcBef>
          <a:spcPct val="0"/>
        </a:spcBef>
        <a:spcAft>
          <a:spcPct val="0"/>
        </a:spcAft>
        <a:buSzPct val="100000"/>
        <a:defRPr sz="2100">
          <a:solidFill>
            <a:schemeClr val="tx1"/>
          </a:solidFill>
          <a:latin typeface="Arial Black"/>
          <a:ea typeface="SimSun" charset="-122"/>
        </a:defRPr>
      </a:lvl5pPr>
      <a:lvl6pPr marL="457200" algn="l" defTabSz="685800" rtl="0" fontAlgn="base">
        <a:spcBef>
          <a:spcPct val="0"/>
        </a:spcBef>
        <a:spcAft>
          <a:spcPct val="0"/>
        </a:spcAft>
        <a:buSzPct val="100000"/>
        <a:defRPr sz="2100">
          <a:solidFill>
            <a:schemeClr val="tx1"/>
          </a:solidFill>
          <a:latin typeface="Arial Black"/>
          <a:ea typeface="SimSun" charset="-122"/>
        </a:defRPr>
      </a:lvl6pPr>
      <a:lvl7pPr marL="914400" algn="l" defTabSz="685800" rtl="0" fontAlgn="base">
        <a:spcBef>
          <a:spcPct val="0"/>
        </a:spcBef>
        <a:spcAft>
          <a:spcPct val="0"/>
        </a:spcAft>
        <a:buSzPct val="100000"/>
        <a:defRPr sz="2100">
          <a:solidFill>
            <a:schemeClr val="tx1"/>
          </a:solidFill>
          <a:latin typeface="Arial Black"/>
          <a:ea typeface="SimSun" charset="-122"/>
        </a:defRPr>
      </a:lvl7pPr>
      <a:lvl8pPr marL="1371600" algn="l" defTabSz="685800" rtl="0" fontAlgn="base">
        <a:spcBef>
          <a:spcPct val="0"/>
        </a:spcBef>
        <a:spcAft>
          <a:spcPct val="0"/>
        </a:spcAft>
        <a:buSzPct val="100000"/>
        <a:defRPr sz="2100">
          <a:solidFill>
            <a:schemeClr val="tx1"/>
          </a:solidFill>
          <a:latin typeface="Arial Black"/>
          <a:ea typeface="SimSun" charset="-122"/>
        </a:defRPr>
      </a:lvl8pPr>
      <a:lvl9pPr marL="1828800" algn="l" defTabSz="685800" rtl="0" fontAlgn="base">
        <a:spcBef>
          <a:spcPct val="0"/>
        </a:spcBef>
        <a:spcAft>
          <a:spcPct val="0"/>
        </a:spcAft>
        <a:buSzPct val="100000"/>
        <a:defRPr sz="2100">
          <a:solidFill>
            <a:schemeClr val="tx1"/>
          </a:solidFill>
          <a:latin typeface="Arial Black"/>
          <a:ea typeface="SimSun" charset="-122"/>
        </a:defRPr>
      </a:lvl9pPr>
    </p:titleStyle>
    <p:bodyStyle>
      <a:lvl1pPr marL="239713" indent="-239713" algn="l" defTabSz="685800" rtl="0" fontAlgn="ctr">
        <a:spcBef>
          <a:spcPts val="450"/>
        </a:spcBef>
        <a:spcAft>
          <a:spcPts val="300"/>
        </a:spcAft>
        <a:buClr>
          <a:srgbClr val="E85F31"/>
        </a:buClr>
        <a:buSzPct val="100000"/>
        <a:buFont typeface="Wingdings 2" pitchFamily="18" charset="2"/>
        <a:buChar char=""/>
        <a:defRPr sz="1300" b="1">
          <a:solidFill>
            <a:schemeClr val="tx1"/>
          </a:solidFill>
          <a:latin typeface="Arial" charset="0"/>
          <a:ea typeface="SimSun" charset="-122"/>
        </a:defRPr>
      </a:lvl1pPr>
      <a:lvl2pPr marL="479425" indent="-171450" algn="l" defTabSz="685800" rtl="0" fontAlgn="ctr">
        <a:spcBef>
          <a:spcPts val="300"/>
        </a:spcBef>
        <a:spcAft>
          <a:spcPts val="300"/>
        </a:spcAft>
        <a:buClr>
          <a:srgbClr val="E85F31"/>
        </a:buClr>
        <a:buSzPct val="100000"/>
        <a:buFont typeface="Arial" charset="0"/>
        <a:buChar char="•"/>
        <a:defRPr sz="1200">
          <a:solidFill>
            <a:schemeClr val="tx1"/>
          </a:solidFill>
          <a:latin typeface="Arial" charset="0"/>
          <a:ea typeface="SimSun" charset="-122"/>
        </a:defRPr>
      </a:lvl2pPr>
      <a:lvl3pPr marL="754063" indent="-171450" algn="l" defTabSz="685800" rtl="0" fontAlgn="ctr">
        <a:spcBef>
          <a:spcPts val="300"/>
        </a:spcBef>
        <a:spcAft>
          <a:spcPts val="300"/>
        </a:spcAft>
        <a:buClr>
          <a:srgbClr val="E85F31"/>
        </a:buClr>
        <a:buSzPct val="100000"/>
        <a:buFont typeface="Arial" charset="0"/>
        <a:buChar char="–"/>
        <a:defRPr sz="1000">
          <a:solidFill>
            <a:schemeClr val="tx1"/>
          </a:solidFill>
          <a:latin typeface="Arial" charset="0"/>
          <a:ea typeface="SimSun" charset="-122"/>
        </a:defRPr>
      </a:lvl3pPr>
      <a:lvl4pPr marL="993775" indent="-171450" algn="l" defTabSz="685800" rtl="0" fontAlgn="ctr">
        <a:spcBef>
          <a:spcPts val="300"/>
        </a:spcBef>
        <a:spcAft>
          <a:spcPts val="300"/>
        </a:spcAft>
        <a:buClr>
          <a:srgbClr val="E85F31"/>
        </a:buClr>
        <a:buSzPct val="100000"/>
        <a:buFont typeface="Arial" charset="0"/>
        <a:buChar char="•"/>
        <a:defRPr sz="900">
          <a:solidFill>
            <a:schemeClr val="tx1"/>
          </a:solidFill>
          <a:latin typeface="Arial" charset="0"/>
          <a:ea typeface="SimSun" charset="-122"/>
        </a:defRPr>
      </a:lvl4pPr>
      <a:lvl5pPr marL="1301750" indent="-204788" algn="l" defTabSz="685800" rtl="0" fontAlgn="base">
        <a:spcBef>
          <a:spcPts val="300"/>
        </a:spcBef>
        <a:spcAft>
          <a:spcPts val="300"/>
        </a:spcAft>
        <a:buClr>
          <a:srgbClr val="E85F31"/>
        </a:buClr>
        <a:buSzPct val="100000"/>
        <a:buFont typeface="Arial" charset="0"/>
        <a:buChar char="•"/>
        <a:defRPr sz="900">
          <a:solidFill>
            <a:schemeClr val="tx1"/>
          </a:solidFill>
          <a:latin typeface="Arial" charset="0"/>
          <a:ea typeface="SimSun" charset="-122"/>
        </a:defRPr>
      </a:lvl5pPr>
      <a:lvl6pPr marL="1758950" indent="-204788" algn="l" defTabSz="685800" rtl="0" fontAlgn="base">
        <a:spcBef>
          <a:spcPts val="300"/>
        </a:spcBef>
        <a:spcAft>
          <a:spcPts val="300"/>
        </a:spcAft>
        <a:buClr>
          <a:srgbClr val="E85F31"/>
        </a:buClr>
        <a:buSzPct val="100000"/>
        <a:buFont typeface="Arial" charset="0"/>
        <a:buChar char="•"/>
        <a:defRPr sz="900">
          <a:solidFill>
            <a:schemeClr val="tx1"/>
          </a:solidFill>
          <a:latin typeface="Arial" charset="0"/>
          <a:ea typeface="SimSun" charset="-122"/>
        </a:defRPr>
      </a:lvl6pPr>
      <a:lvl7pPr marL="2216150" indent="-204788" algn="l" defTabSz="685800" rtl="0" fontAlgn="base">
        <a:spcBef>
          <a:spcPts val="300"/>
        </a:spcBef>
        <a:spcAft>
          <a:spcPts val="300"/>
        </a:spcAft>
        <a:buClr>
          <a:srgbClr val="E85F31"/>
        </a:buClr>
        <a:buSzPct val="100000"/>
        <a:buFont typeface="Arial" charset="0"/>
        <a:buChar char="•"/>
        <a:defRPr sz="900">
          <a:solidFill>
            <a:schemeClr val="tx1"/>
          </a:solidFill>
          <a:latin typeface="Arial" charset="0"/>
          <a:ea typeface="SimSun" charset="-122"/>
        </a:defRPr>
      </a:lvl7pPr>
      <a:lvl8pPr marL="2673350" indent="-204788" algn="l" defTabSz="685800" rtl="0" fontAlgn="base">
        <a:spcBef>
          <a:spcPts val="300"/>
        </a:spcBef>
        <a:spcAft>
          <a:spcPts val="300"/>
        </a:spcAft>
        <a:buClr>
          <a:srgbClr val="E85F31"/>
        </a:buClr>
        <a:buSzPct val="100000"/>
        <a:buFont typeface="Arial" charset="0"/>
        <a:buChar char="•"/>
        <a:defRPr sz="900">
          <a:solidFill>
            <a:schemeClr val="tx1"/>
          </a:solidFill>
          <a:latin typeface="Arial" charset="0"/>
          <a:ea typeface="SimSun" charset="-122"/>
        </a:defRPr>
      </a:lvl8pPr>
      <a:lvl9pPr marL="3130550" indent="-204788" algn="l" defTabSz="685800" rtl="0" fontAlgn="base">
        <a:spcBef>
          <a:spcPts val="300"/>
        </a:spcBef>
        <a:spcAft>
          <a:spcPts val="300"/>
        </a:spcAft>
        <a:buClr>
          <a:srgbClr val="E85F31"/>
        </a:buClr>
        <a:buSzPct val="100000"/>
        <a:buFont typeface="Arial" charset="0"/>
        <a:buChar char="•"/>
        <a:defRPr sz="900">
          <a:solidFill>
            <a:schemeClr val="tx1"/>
          </a:solidFill>
          <a:latin typeface="Arial" charset="0"/>
          <a:ea typeface="SimSun" charset="-122"/>
        </a:defRPr>
      </a:lvl9pPr>
    </p:bodyStyle>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95" name="Title Placeholder 1"/>
          <p:cNvSpPr>
            <a:spLocks noGrp="1" noChangeArrowheads="1"/>
          </p:cNvSpPr>
          <p:nvPr>
            <p:ph type="title"/>
          </p:nvPr>
        </p:nvSpPr>
        <p:spPr bwMode="auto">
          <a:xfrm>
            <a:off x="609600" y="274638"/>
            <a:ext cx="10972800" cy="1143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lgn="ctr">
                <a:solidFill>
                  <a:srgbClr val="000000"/>
                </a:solidFill>
                <a:prstDash val="solid"/>
                <a:miter lim="800000"/>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zh-CN"/>
              <a:t>Click to edit Master title style</a:t>
            </a:r>
          </a:p>
        </p:txBody>
      </p:sp>
      <p:sp>
        <p:nvSpPr>
          <p:cNvPr id="3096" name="Text Placeholder 2"/>
          <p:cNvSpPr>
            <a:spLocks noGrp="1" noChangeArrowheads="1"/>
          </p:cNvSpPr>
          <p:nvPr>
            <p:ph type="body" idx="1"/>
          </p:nvPr>
        </p:nvSpPr>
        <p:spPr bwMode="auto">
          <a:xfrm>
            <a:off x="609600" y="1600200"/>
            <a:ext cx="10972800" cy="45259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lgn="ctr">
                <a:solidFill>
                  <a:srgbClr val="000000"/>
                </a:solidFill>
                <a:prstDash val="solid"/>
                <a:miter lim="800000"/>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zh-CN"/>
              <a:t>Click to edit Master text styles</a:t>
            </a:r>
          </a:p>
          <a:p>
            <a:pPr lvl="1"/>
            <a:r>
              <a:rPr lang="en-US" altLang="zh-CN"/>
              <a:t>Second level</a:t>
            </a:r>
          </a:p>
          <a:p>
            <a:pPr lvl="2"/>
            <a:r>
              <a:rPr lang="en-US" altLang="zh-CN"/>
              <a:t>Third level</a:t>
            </a:r>
          </a:p>
          <a:p>
            <a:pPr lvl="3"/>
            <a:r>
              <a:rPr lang="en-US" altLang="zh-CN"/>
              <a:t>Fourth level</a:t>
            </a:r>
          </a:p>
          <a:p>
            <a:pPr lvl="4"/>
            <a:r>
              <a:rPr lang="en-US" altLang="zh-CN"/>
              <a:t>Fifth level</a:t>
            </a:r>
          </a:p>
        </p:txBody>
      </p:sp>
      <p:sp>
        <p:nvSpPr>
          <p:cNvPr id="3097" name="Date Placeholder 3"/>
          <p:cNvSpPr>
            <a:spLocks noGrp="1" noChangeArrowheads="1"/>
          </p:cNvSpPr>
          <p:nvPr>
            <p:ph type="dt" sz="half" idx="2"/>
          </p:nvPr>
        </p:nvSpPr>
        <p:spPr bwMode="auto">
          <a:xfrm>
            <a:off x="609600" y="6356350"/>
            <a:ext cx="2844800" cy="3651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lgn="ctr">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a:defRPr sz="1200">
                <a:solidFill>
                  <a:srgbClr val="898989"/>
                </a:solidFill>
                <a:latin typeface="Arial" charset="0"/>
              </a:defRPr>
            </a:lvl1pPr>
          </a:lstStyle>
          <a:p>
            <a:fld id="{E14C6F20-4C3A-4112-80DB-D609654A6368}" type="datetime1">
              <a:rPr lang="en-US" altLang="zh-CN"/>
              <a:pPr/>
              <a:t>7/12/2024</a:t>
            </a:fld>
            <a:endParaRPr lang="en-US" altLang="zh-CN"/>
          </a:p>
        </p:txBody>
      </p:sp>
      <p:sp>
        <p:nvSpPr>
          <p:cNvPr id="3098" name="Footer Placeholder 4"/>
          <p:cNvSpPr>
            <a:spLocks noGrp="1" noChangeArrowheads="1"/>
          </p:cNvSpPr>
          <p:nvPr>
            <p:ph type="ftr" sz="quarter" idx="3"/>
          </p:nvPr>
        </p:nvSpPr>
        <p:spPr bwMode="auto">
          <a:xfrm>
            <a:off x="4165600" y="6356350"/>
            <a:ext cx="3860800" cy="3651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lgn="ctr">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algn="ctr">
              <a:defRPr sz="1200">
                <a:solidFill>
                  <a:srgbClr val="898989"/>
                </a:solidFill>
                <a:latin typeface="Arial" charset="0"/>
              </a:defRPr>
            </a:lvl1pPr>
          </a:lstStyle>
          <a:p>
            <a:r>
              <a:rPr lang="en-US" altLang="zh-CN"/>
              <a:t>1</a:t>
            </a:r>
          </a:p>
        </p:txBody>
      </p:sp>
      <p:sp>
        <p:nvSpPr>
          <p:cNvPr id="3099" name="Slide Number Placeholder 5"/>
          <p:cNvSpPr>
            <a:spLocks noGrp="1" noChangeArrowheads="1"/>
          </p:cNvSpPr>
          <p:nvPr>
            <p:ph type="sldNum" sz="quarter" idx="4"/>
          </p:nvPr>
        </p:nvSpPr>
        <p:spPr bwMode="auto">
          <a:xfrm>
            <a:off x="8737600" y="6356350"/>
            <a:ext cx="2844800" cy="3651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lgn="ctr">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algn="r">
              <a:defRPr sz="1200">
                <a:solidFill>
                  <a:srgbClr val="898989"/>
                </a:solidFill>
              </a:defRPr>
            </a:lvl1pPr>
          </a:lstStyle>
          <a:p>
            <a:fld id="{93672886-F6CD-4A05-A47E-465D24480352}" type="slidenum">
              <a:rPr lang="en-US" altLang="en-US"/>
              <a:pPr/>
              <a:t>‹#›</a:t>
            </a:fld>
            <a:endParaRPr lang="en-US" altLang="en-US"/>
          </a:p>
        </p:txBody>
      </p:sp>
    </p:spTree>
  </p:cSld>
  <p:clrMap bg1="lt1" tx1="dk1" bg2="lt2" tx2="dk2" accent1="accent1" accent2="accent2" accent3="accent3" accent4="accent4" accent5="accent5" accent6="accent6" hlink="hlink" folHlink="folHlink"/>
  <p:sldLayoutIdLst>
    <p:sldLayoutId id="2147483849" r:id="rId1"/>
    <p:sldLayoutId id="2147483850" r:id="rId2"/>
    <p:sldLayoutId id="2147483851" r:id="rId3"/>
    <p:sldLayoutId id="2147483852" r:id="rId4"/>
    <p:sldLayoutId id="2147483853" r:id="rId5"/>
    <p:sldLayoutId id="2147483854" r:id="rId6"/>
    <p:sldLayoutId id="2147483855" r:id="rId7"/>
    <p:sldLayoutId id="2147483856" r:id="rId8"/>
    <p:sldLayoutId id="2147483857" r:id="rId9"/>
    <p:sldLayoutId id="2147483858" r:id="rId10"/>
    <p:sldLayoutId id="2147483859" r:id="rId11"/>
  </p:sldLayoutIdLst>
  <p:txStyles>
    <p:titleStyle>
      <a:lvl1pPr algn="ctr" rtl="0" eaLnBrk="0" fontAlgn="base" hangingPunct="0">
        <a:spcBef>
          <a:spcPct val="0"/>
        </a:spcBef>
        <a:spcAft>
          <a:spcPct val="0"/>
        </a:spcAft>
        <a:buSzPct val="100000"/>
        <a:defRPr sz="4400">
          <a:solidFill>
            <a:schemeClr val="tx1"/>
          </a:solidFill>
          <a:latin typeface="Calibri" pitchFamily="34" charset="0"/>
          <a:ea typeface="SimSun" charset="-122"/>
        </a:defRPr>
      </a:lvl1pPr>
      <a:lvl2pPr algn="ctr" rtl="0" eaLnBrk="0" fontAlgn="base" hangingPunct="0">
        <a:spcBef>
          <a:spcPct val="0"/>
        </a:spcBef>
        <a:spcAft>
          <a:spcPct val="0"/>
        </a:spcAft>
        <a:buSzPct val="100000"/>
        <a:defRPr sz="4400">
          <a:solidFill>
            <a:schemeClr val="tx1"/>
          </a:solidFill>
          <a:latin typeface="Calibri" pitchFamily="34" charset="0"/>
          <a:ea typeface="SimSun" charset="-122"/>
        </a:defRPr>
      </a:lvl2pPr>
      <a:lvl3pPr algn="ctr" rtl="0" eaLnBrk="0" fontAlgn="base" hangingPunct="0">
        <a:spcBef>
          <a:spcPct val="0"/>
        </a:spcBef>
        <a:spcAft>
          <a:spcPct val="0"/>
        </a:spcAft>
        <a:buSzPct val="100000"/>
        <a:defRPr sz="4400">
          <a:solidFill>
            <a:schemeClr val="tx1"/>
          </a:solidFill>
          <a:latin typeface="Calibri" pitchFamily="34" charset="0"/>
          <a:ea typeface="SimSun" charset="-122"/>
        </a:defRPr>
      </a:lvl3pPr>
      <a:lvl4pPr algn="ctr" rtl="0" eaLnBrk="0" fontAlgn="base" hangingPunct="0">
        <a:spcBef>
          <a:spcPct val="0"/>
        </a:spcBef>
        <a:spcAft>
          <a:spcPct val="0"/>
        </a:spcAft>
        <a:buSzPct val="100000"/>
        <a:defRPr sz="4400">
          <a:solidFill>
            <a:schemeClr val="tx1"/>
          </a:solidFill>
          <a:latin typeface="Calibri" pitchFamily="34" charset="0"/>
          <a:ea typeface="SimSun" charset="-122"/>
        </a:defRPr>
      </a:lvl4pPr>
      <a:lvl5pPr algn="ctr" rtl="0" eaLnBrk="0" fontAlgn="base" hangingPunct="0">
        <a:spcBef>
          <a:spcPct val="0"/>
        </a:spcBef>
        <a:spcAft>
          <a:spcPct val="0"/>
        </a:spcAft>
        <a:buSzPct val="100000"/>
        <a:defRPr sz="4400">
          <a:solidFill>
            <a:schemeClr val="tx1"/>
          </a:solidFill>
          <a:latin typeface="Calibri" pitchFamily="34" charset="0"/>
          <a:ea typeface="SimSun" charset="-122"/>
        </a:defRPr>
      </a:lvl5pPr>
      <a:lvl6pPr marL="457200" algn="ctr" rtl="0" eaLnBrk="0" fontAlgn="base" hangingPunct="0">
        <a:spcBef>
          <a:spcPct val="0"/>
        </a:spcBef>
        <a:spcAft>
          <a:spcPct val="0"/>
        </a:spcAft>
        <a:buSzPct val="100000"/>
        <a:defRPr sz="4400">
          <a:solidFill>
            <a:schemeClr val="tx1"/>
          </a:solidFill>
          <a:latin typeface="Calibri" pitchFamily="34" charset="0"/>
          <a:ea typeface="SimSun" charset="-122"/>
        </a:defRPr>
      </a:lvl6pPr>
      <a:lvl7pPr marL="914400" algn="ctr" rtl="0" eaLnBrk="0" fontAlgn="base" hangingPunct="0">
        <a:spcBef>
          <a:spcPct val="0"/>
        </a:spcBef>
        <a:spcAft>
          <a:spcPct val="0"/>
        </a:spcAft>
        <a:buSzPct val="100000"/>
        <a:defRPr sz="4400">
          <a:solidFill>
            <a:schemeClr val="tx1"/>
          </a:solidFill>
          <a:latin typeface="Calibri" pitchFamily="34" charset="0"/>
          <a:ea typeface="SimSun" charset="-122"/>
        </a:defRPr>
      </a:lvl7pPr>
      <a:lvl8pPr marL="1371600" algn="ctr" rtl="0" eaLnBrk="0" fontAlgn="base" hangingPunct="0">
        <a:spcBef>
          <a:spcPct val="0"/>
        </a:spcBef>
        <a:spcAft>
          <a:spcPct val="0"/>
        </a:spcAft>
        <a:buSzPct val="100000"/>
        <a:defRPr sz="4400">
          <a:solidFill>
            <a:schemeClr val="tx1"/>
          </a:solidFill>
          <a:latin typeface="Calibri" pitchFamily="34" charset="0"/>
          <a:ea typeface="SimSun" charset="-122"/>
        </a:defRPr>
      </a:lvl8pPr>
      <a:lvl9pPr marL="1828800" algn="ctr" rtl="0" eaLnBrk="0" fontAlgn="base" hangingPunct="0">
        <a:spcBef>
          <a:spcPct val="0"/>
        </a:spcBef>
        <a:spcAft>
          <a:spcPct val="0"/>
        </a:spcAft>
        <a:buSzPct val="100000"/>
        <a:defRPr sz="4400">
          <a:solidFill>
            <a:schemeClr val="tx1"/>
          </a:solidFill>
          <a:latin typeface="Calibri" pitchFamily="34" charset="0"/>
          <a:ea typeface="SimSun" charset="-122"/>
        </a:defRPr>
      </a:lvl9pPr>
    </p:titleStyle>
    <p:bodyStyle>
      <a:lvl1pPr marL="342900" indent="-342900" algn="l" rtl="0" eaLnBrk="0" fontAlgn="base" hangingPunct="0">
        <a:spcBef>
          <a:spcPct val="20000"/>
        </a:spcBef>
        <a:spcAft>
          <a:spcPct val="0"/>
        </a:spcAft>
        <a:buSzPct val="100000"/>
        <a:buFont typeface="Arial" charset="0"/>
        <a:buChar char="•"/>
        <a:defRPr sz="3200">
          <a:solidFill>
            <a:schemeClr val="tx1"/>
          </a:solidFill>
          <a:latin typeface="Calibri" pitchFamily="34" charset="0"/>
          <a:ea typeface="SimSun" charset="-122"/>
        </a:defRPr>
      </a:lvl1pPr>
      <a:lvl2pPr marL="742950" indent="-285750" algn="l" rtl="0" eaLnBrk="0" fontAlgn="base" hangingPunct="0">
        <a:spcBef>
          <a:spcPct val="20000"/>
        </a:spcBef>
        <a:spcAft>
          <a:spcPct val="0"/>
        </a:spcAft>
        <a:buSzPct val="100000"/>
        <a:buFont typeface="Arial" charset="0"/>
        <a:buChar char="–"/>
        <a:defRPr sz="2800">
          <a:solidFill>
            <a:schemeClr val="tx1"/>
          </a:solidFill>
          <a:latin typeface="Calibri" pitchFamily="34" charset="0"/>
          <a:ea typeface="SimSun" charset="-122"/>
        </a:defRPr>
      </a:lvl2pPr>
      <a:lvl3pPr marL="1143000" indent="-228600" algn="l" rtl="0" eaLnBrk="0" fontAlgn="base" hangingPunct="0">
        <a:spcBef>
          <a:spcPct val="20000"/>
        </a:spcBef>
        <a:spcAft>
          <a:spcPct val="0"/>
        </a:spcAft>
        <a:buSzPct val="100000"/>
        <a:buFont typeface="Arial" charset="0"/>
        <a:buChar char="•"/>
        <a:defRPr sz="2400">
          <a:solidFill>
            <a:schemeClr val="tx1"/>
          </a:solidFill>
          <a:latin typeface="Calibri" pitchFamily="34" charset="0"/>
          <a:ea typeface="SimSun" charset="-122"/>
        </a:defRPr>
      </a:lvl3pPr>
      <a:lvl4pPr marL="1600200" indent="-228600" algn="l" rtl="0" eaLnBrk="0" fontAlgn="base" hangingPunct="0">
        <a:spcBef>
          <a:spcPct val="20000"/>
        </a:spcBef>
        <a:spcAft>
          <a:spcPct val="0"/>
        </a:spcAft>
        <a:buSzPct val="100000"/>
        <a:buFont typeface="Arial" charset="0"/>
        <a:buChar char="–"/>
        <a:defRPr sz="2000">
          <a:solidFill>
            <a:schemeClr val="tx1"/>
          </a:solidFill>
          <a:latin typeface="Calibri" pitchFamily="34" charset="0"/>
          <a:ea typeface="SimSun" charset="-122"/>
        </a:defRPr>
      </a:lvl4pPr>
      <a:lvl5pPr marL="2057400" indent="-228600" algn="l" rtl="0" eaLnBrk="0" fontAlgn="base" hangingPunct="0">
        <a:spcBef>
          <a:spcPct val="20000"/>
        </a:spcBef>
        <a:spcAft>
          <a:spcPct val="0"/>
        </a:spcAft>
        <a:buSzPct val="100000"/>
        <a:buFont typeface="Arial" charset="0"/>
        <a:buChar char="»"/>
        <a:defRPr sz="2000">
          <a:solidFill>
            <a:schemeClr val="tx1"/>
          </a:solidFill>
          <a:latin typeface="Calibri" pitchFamily="34" charset="0"/>
          <a:ea typeface="SimSun" charset="-122"/>
        </a:defRPr>
      </a:lvl5pPr>
      <a:lvl6pPr marL="2514600" indent="-228600" algn="l" rtl="0" eaLnBrk="0" fontAlgn="base" hangingPunct="0">
        <a:spcBef>
          <a:spcPct val="20000"/>
        </a:spcBef>
        <a:spcAft>
          <a:spcPct val="0"/>
        </a:spcAft>
        <a:buSzPct val="100000"/>
        <a:buFont typeface="Arial" charset="0"/>
        <a:buChar char="»"/>
        <a:defRPr sz="2000">
          <a:solidFill>
            <a:schemeClr val="tx1"/>
          </a:solidFill>
          <a:latin typeface="Calibri" pitchFamily="34" charset="0"/>
          <a:ea typeface="SimSun" charset="-122"/>
        </a:defRPr>
      </a:lvl6pPr>
      <a:lvl7pPr marL="2971800" indent="-228600" algn="l" rtl="0" eaLnBrk="0" fontAlgn="base" hangingPunct="0">
        <a:spcBef>
          <a:spcPct val="20000"/>
        </a:spcBef>
        <a:spcAft>
          <a:spcPct val="0"/>
        </a:spcAft>
        <a:buSzPct val="100000"/>
        <a:buFont typeface="Arial" charset="0"/>
        <a:buChar char="»"/>
        <a:defRPr sz="2000">
          <a:solidFill>
            <a:schemeClr val="tx1"/>
          </a:solidFill>
          <a:latin typeface="Calibri" pitchFamily="34" charset="0"/>
          <a:ea typeface="SimSun" charset="-122"/>
        </a:defRPr>
      </a:lvl7pPr>
      <a:lvl8pPr marL="3429000" indent="-228600" algn="l" rtl="0" eaLnBrk="0" fontAlgn="base" hangingPunct="0">
        <a:spcBef>
          <a:spcPct val="20000"/>
        </a:spcBef>
        <a:spcAft>
          <a:spcPct val="0"/>
        </a:spcAft>
        <a:buSzPct val="100000"/>
        <a:buFont typeface="Arial" charset="0"/>
        <a:buChar char="»"/>
        <a:defRPr sz="2000">
          <a:solidFill>
            <a:schemeClr val="tx1"/>
          </a:solidFill>
          <a:latin typeface="Calibri" pitchFamily="34" charset="0"/>
          <a:ea typeface="SimSun" charset="-122"/>
        </a:defRPr>
      </a:lvl8pPr>
      <a:lvl9pPr marL="3886200" indent="-228600" algn="l" rtl="0" eaLnBrk="0" fontAlgn="base" hangingPunct="0">
        <a:spcBef>
          <a:spcPct val="20000"/>
        </a:spcBef>
        <a:spcAft>
          <a:spcPct val="0"/>
        </a:spcAft>
        <a:buSzPct val="100000"/>
        <a:buFont typeface="Arial" charset="0"/>
        <a:buChar char="»"/>
        <a:defRPr sz="2000">
          <a:solidFill>
            <a:schemeClr val="tx1"/>
          </a:solidFill>
          <a:latin typeface="Calibri" pitchFamily="34" charset="0"/>
          <a:ea typeface="SimSun" charset="-122"/>
        </a:defRPr>
      </a:lvl9pPr>
    </p:bodyStyle>
    <p:otherStyle/>
  </p:txStyles>
</p:sldMaster>
</file>

<file path=ppt/slideMasters/slideMaster30.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989" name="TextBox 3"/>
          <p:cNvSpPr>
            <a:spLocks noChangeArrowheads="1"/>
          </p:cNvSpPr>
          <p:nvPr/>
        </p:nvSpPr>
        <p:spPr bwMode="auto">
          <a:xfrm>
            <a:off x="10818813" y="6400800"/>
            <a:ext cx="91440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lgn="ctr">
                <a:solidFill>
                  <a:srgbClr val="000000"/>
                </a:solidFill>
                <a:prstDash val="solid"/>
                <a:miter lim="800000"/>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lstStyle/>
          <a:p>
            <a:pPr algn="r" defTabSz="685800"/>
            <a:fld id="{531DDCBF-83BF-4B03-B7FA-866204D3CF76}" type="slidenum">
              <a:rPr lang="en-US" altLang="zh-CN" sz="900" b="1">
                <a:latin typeface="Arial" charset="0"/>
              </a:rPr>
              <a:pPr algn="r" defTabSz="685800"/>
              <a:t>‹#›</a:t>
            </a:fld>
            <a:endParaRPr lang="en-US" altLang="zh-CN" sz="900" b="1">
              <a:latin typeface="Arial" charset="0"/>
            </a:endParaRPr>
          </a:p>
        </p:txBody>
      </p:sp>
      <p:cxnSp>
        <p:nvCxnSpPr>
          <p:cNvPr id="30990" name="Straight Connector 9"/>
          <p:cNvCxnSpPr>
            <a:cxnSpLocks noChangeShapeType="1"/>
          </p:cNvCxnSpPr>
          <p:nvPr/>
        </p:nvCxnSpPr>
        <p:spPr bwMode="auto">
          <a:xfrm>
            <a:off x="458788" y="6400800"/>
            <a:ext cx="11266487" cy="0"/>
          </a:xfrm>
          <a:prstGeom prst="line">
            <a:avLst/>
          </a:prstGeom>
          <a:noFill/>
          <a:ln w="19050" cap="flat" algn="ctr">
            <a:solidFill>
              <a:srgbClr val="A8C7D3"/>
            </a:solidFill>
            <a:prstDash val="solid"/>
            <a:round/>
            <a:headEnd type="none" w="med" len="med"/>
            <a:tailEnd type="none" w="med" len="med"/>
          </a:ln>
          <a:extLst>
            <a:ext uri="{909E8E84-426E-40DD-AFC4-6F175D3DCCD1}">
              <a14:hiddenFill xmlns:a14="http://schemas.microsoft.com/office/drawing/2010/main">
                <a:noFill/>
              </a14:hiddenFill>
            </a:ext>
          </a:extLst>
        </p:spPr>
      </p:cxnSp>
      <p:pic>
        <p:nvPicPr>
          <p:cNvPr id="30991" name="Picture 6"/>
          <p:cNvPicPr>
            <a:picLocks noChangeAspect="1" noChangeArrowheads="1"/>
          </p:cNvPicPr>
          <p:nvPr/>
        </p:nvPicPr>
        <p:blipFill>
          <a:blip r:embed="rId13" cstate="print">
            <a:extLst>
              <a:ext uri="{28A0092B-C50C-407E-A947-70E740481C1C}">
                <a14:useLocalDpi xmlns:a14="http://schemas.microsoft.com/office/drawing/2010/main" val="0"/>
              </a:ext>
            </a:extLst>
          </a:blip>
          <a:srcRect l="-1315" r="-108"/>
          <a:stretch>
            <a:fillRect/>
          </a:stretch>
        </p:blipFill>
        <p:spPr bwMode="auto">
          <a:xfrm>
            <a:off x="733425" y="6554788"/>
            <a:ext cx="2286000" cy="14763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lgn="ctr">
                <a:solidFill>
                  <a:srgbClr val="000000"/>
                </a:solidFill>
                <a:prstDash val="solid"/>
                <a:miter lim="800000"/>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30992" name="Group 15"/>
          <p:cNvGrpSpPr>
            <a:grpSpLocks/>
          </p:cNvGrpSpPr>
          <p:nvPr/>
        </p:nvGrpSpPr>
        <p:grpSpPr bwMode="auto">
          <a:xfrm>
            <a:off x="458788" y="6497638"/>
            <a:ext cx="274637" cy="273050"/>
            <a:chOff x="608330" y="5713191"/>
            <a:chExt cx="731520" cy="731520"/>
          </a:xfrm>
        </p:grpSpPr>
        <p:sp>
          <p:nvSpPr>
            <p:cNvPr id="30993" name="Oval 16"/>
            <p:cNvSpPr>
              <a:spLocks noChangeAspect="1" noChangeArrowheads="1"/>
            </p:cNvSpPr>
            <p:nvPr/>
          </p:nvSpPr>
          <p:spPr bwMode="auto">
            <a:xfrm>
              <a:off x="608330" y="5713192"/>
              <a:ext cx="731519" cy="731519"/>
            </a:xfrm>
            <a:prstGeom prst="ellipse">
              <a:avLst/>
            </a:prstGeom>
            <a:solidFill>
              <a:srgbClr val="015071"/>
            </a:solidFill>
            <a:ln w="12700" cap="flat" algn="ctr">
              <a:solidFill>
                <a:srgbClr val="FFFFFF"/>
              </a:solidFill>
              <a:prstDash val="solid"/>
              <a:round/>
              <a:headEnd type="none" w="med" len="med"/>
              <a:tailEnd type="none" w="med" len="med"/>
            </a:ln>
          </p:spPr>
          <p:txBody>
            <a:bodyPr anchor="ctr"/>
            <a:lstStyle/>
            <a:p>
              <a:pPr algn="ctr"/>
              <a:endParaRPr lang="en-US" altLang="zh-CN">
                <a:solidFill>
                  <a:srgbClr val="FFFFFF"/>
                </a:solidFill>
                <a:latin typeface="Arial" charset="0"/>
              </a:endParaRPr>
            </a:p>
          </p:txBody>
        </p:sp>
        <p:pic>
          <p:nvPicPr>
            <p:cNvPr id="30994" name="Picture 17" descr="TextDescription automatically generated"/>
            <p:cNvPicPr>
              <a:picLocks noChangeAspect="1" noChangeArrowheads="1"/>
            </p:cNvPicPr>
            <p:nvPr/>
          </p:nvPicPr>
          <p:blipFill>
            <a:blip r:embed="rId14" cstate="print">
              <a:extLst>
                <a:ext uri="{28A0092B-C50C-407E-A947-70E740481C1C}">
                  <a14:useLocalDpi xmlns:a14="http://schemas.microsoft.com/office/drawing/2010/main" val="0"/>
                </a:ext>
              </a:extLst>
            </a:blip>
            <a:srcRect l="8446" t="20741" r="76529" b="25922"/>
            <a:stretch>
              <a:fillRect/>
            </a:stretch>
          </p:blipFill>
          <p:spPr bwMode="auto">
            <a:xfrm>
              <a:off x="608330" y="5713191"/>
              <a:ext cx="731520" cy="73152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lgn="ctr">
                  <a:solidFill>
                    <a:srgbClr val="000000"/>
                  </a:solidFill>
                  <a:prstDash val="solid"/>
                  <a:miter lim="800000"/>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cxnSp>
        <p:nvCxnSpPr>
          <p:cNvPr id="30995" name="Straight Connector 10"/>
          <p:cNvCxnSpPr>
            <a:cxnSpLocks noChangeShapeType="1"/>
          </p:cNvCxnSpPr>
          <p:nvPr/>
        </p:nvCxnSpPr>
        <p:spPr bwMode="auto">
          <a:xfrm>
            <a:off x="458788" y="1006475"/>
            <a:ext cx="11266487" cy="0"/>
          </a:xfrm>
          <a:prstGeom prst="line">
            <a:avLst/>
          </a:prstGeom>
          <a:noFill/>
          <a:ln w="19050" cap="flat" algn="ctr">
            <a:solidFill>
              <a:srgbClr val="A8C7D3"/>
            </a:solidFill>
            <a:prstDash val="solid"/>
            <a:round/>
            <a:headEnd type="none" w="med" len="med"/>
            <a:tailEnd type="none" w="med" len="med"/>
          </a:ln>
          <a:extLst>
            <a:ext uri="{909E8E84-426E-40DD-AFC4-6F175D3DCCD1}">
              <a14:hiddenFill xmlns:a14="http://schemas.microsoft.com/office/drawing/2010/main">
                <a:noFill/>
              </a14:hiddenFill>
            </a:ext>
          </a:extLst>
        </p:spPr>
      </p:cxnSp>
      <p:sp>
        <p:nvSpPr>
          <p:cNvPr id="30996" name="Title Placeholder 1"/>
          <p:cNvSpPr>
            <a:spLocks noGrp="1" noChangeArrowheads="1"/>
          </p:cNvSpPr>
          <p:nvPr>
            <p:ph type="title"/>
          </p:nvPr>
        </p:nvSpPr>
        <p:spPr bwMode="auto">
          <a:xfrm>
            <a:off x="458788" y="0"/>
            <a:ext cx="11269662" cy="10064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lgn="ctr">
                <a:solidFill>
                  <a:srgbClr val="000000"/>
                </a:solidFill>
                <a:prstDash val="solid"/>
                <a:miter lim="800000"/>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zh-CN"/>
              <a:t>Click to edit Master title</a:t>
            </a:r>
          </a:p>
        </p:txBody>
      </p:sp>
      <p:sp>
        <p:nvSpPr>
          <p:cNvPr id="30997" name="Text Placeholder 2"/>
          <p:cNvSpPr>
            <a:spLocks noGrp="1" noChangeArrowheads="1"/>
          </p:cNvSpPr>
          <p:nvPr>
            <p:ph type="body" idx="1"/>
          </p:nvPr>
        </p:nvSpPr>
        <p:spPr bwMode="auto">
          <a:xfrm>
            <a:off x="463550" y="1279525"/>
            <a:ext cx="11264900" cy="49387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lgn="ctr">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zh-CN"/>
              <a:t>First level</a:t>
            </a:r>
          </a:p>
          <a:p>
            <a:pPr lvl="1"/>
            <a:r>
              <a:rPr lang="en-US" altLang="zh-CN"/>
              <a:t>Second level</a:t>
            </a:r>
          </a:p>
          <a:p>
            <a:pPr lvl="2"/>
            <a:r>
              <a:rPr lang="en-US" altLang="zh-CN"/>
              <a:t>Third level</a:t>
            </a:r>
          </a:p>
          <a:p>
            <a:pPr lvl="3"/>
            <a:r>
              <a:rPr lang="en-US" altLang="zh-CN"/>
              <a:t>Fourth level</a:t>
            </a:r>
          </a:p>
          <a:p>
            <a:pPr lvl="4"/>
            <a:r>
              <a:rPr lang="en-US" altLang="zh-CN"/>
              <a:t>Fifth level</a:t>
            </a:r>
          </a:p>
          <a:p>
            <a:pPr lvl="0"/>
            <a:endParaRPr lang="en-US" altLang="zh-CN"/>
          </a:p>
          <a:p>
            <a:pPr lvl="4"/>
            <a:endParaRPr lang="en-US" altLang="zh-CN"/>
          </a:p>
          <a:p>
            <a:pPr lvl="0"/>
            <a:endParaRPr lang="en-US" altLang="zh-CN"/>
          </a:p>
          <a:p>
            <a:pPr lvl="0"/>
            <a:endParaRPr lang="en-US" altLang="zh-CN"/>
          </a:p>
          <a:p>
            <a:pPr lvl="0"/>
            <a:endParaRPr lang="en-US" altLang="zh-CN"/>
          </a:p>
        </p:txBody>
      </p:sp>
      <p:sp>
        <p:nvSpPr>
          <p:cNvPr id="30998" name="Slide Number Placeholder 2"/>
          <p:cNvSpPr>
            <a:spLocks noGrp="1" noChangeArrowheads="1"/>
          </p:cNvSpPr>
          <p:nvPr>
            <p:ph type="sldNum" sz="quarter" idx="2"/>
          </p:nvPr>
        </p:nvSpPr>
        <p:spPr bwMode="auto">
          <a:xfrm flipH="1">
            <a:off x="0" y="0"/>
            <a:ext cx="0" cy="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lgn="ctr">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defTabSz="685800">
              <a:defRPr sz="1300">
                <a:latin typeface="Arial" charset="0"/>
              </a:defRPr>
            </a:lvl1pPr>
          </a:lstStyle>
          <a:p>
            <a:fld id="{CD5CFA5C-CA96-4D67-A7B8-DDE89B80E88A}" type="slidenum">
              <a:rPr lang="en-US" altLang="zh-CN"/>
              <a:pPr/>
              <a:t>‹#›</a:t>
            </a:fld>
            <a:endParaRPr lang="en-US" altLang="zh-CN"/>
          </a:p>
        </p:txBody>
      </p:sp>
    </p:spTree>
  </p:cSld>
  <p:clrMap bg1="lt1" tx1="dk1" bg2="lt2" tx2="dk2" accent1="accent1" accent2="accent2" accent3="accent3" accent4="accent4" accent5="accent5" accent6="accent6" hlink="hlink" folHlink="folHlink"/>
  <p:sldLayoutIdLst>
    <p:sldLayoutId id="2147484145" r:id="rId1"/>
    <p:sldLayoutId id="2147484146" r:id="rId2"/>
    <p:sldLayoutId id="2147484147" r:id="rId3"/>
    <p:sldLayoutId id="2147484148" r:id="rId4"/>
    <p:sldLayoutId id="2147484149" r:id="rId5"/>
    <p:sldLayoutId id="2147484150" r:id="rId6"/>
    <p:sldLayoutId id="2147484151" r:id="rId7"/>
    <p:sldLayoutId id="2147484152" r:id="rId8"/>
    <p:sldLayoutId id="2147484153" r:id="rId9"/>
    <p:sldLayoutId id="2147484154" r:id="rId10"/>
    <p:sldLayoutId id="2147484155" r:id="rId11"/>
  </p:sldLayoutIdLst>
  <p:txStyles>
    <p:titleStyle>
      <a:lvl1pPr algn="l" defTabSz="685800" rtl="0" fontAlgn="base">
        <a:spcBef>
          <a:spcPct val="0"/>
        </a:spcBef>
        <a:spcAft>
          <a:spcPct val="0"/>
        </a:spcAft>
        <a:buSzPct val="100000"/>
        <a:defRPr sz="2100">
          <a:solidFill>
            <a:schemeClr val="tx1"/>
          </a:solidFill>
          <a:latin typeface="Arial Black"/>
          <a:ea typeface="SimSun" charset="-122"/>
        </a:defRPr>
      </a:lvl1pPr>
      <a:lvl2pPr algn="l" defTabSz="685800" rtl="0" fontAlgn="base">
        <a:spcBef>
          <a:spcPct val="0"/>
        </a:spcBef>
        <a:spcAft>
          <a:spcPct val="0"/>
        </a:spcAft>
        <a:buSzPct val="100000"/>
        <a:defRPr sz="2100">
          <a:solidFill>
            <a:schemeClr val="tx1"/>
          </a:solidFill>
          <a:latin typeface="Arial Black"/>
          <a:ea typeface="SimSun" charset="-122"/>
        </a:defRPr>
      </a:lvl2pPr>
      <a:lvl3pPr algn="l" defTabSz="685800" rtl="0" fontAlgn="base">
        <a:spcBef>
          <a:spcPct val="0"/>
        </a:spcBef>
        <a:spcAft>
          <a:spcPct val="0"/>
        </a:spcAft>
        <a:buSzPct val="100000"/>
        <a:defRPr sz="2100">
          <a:solidFill>
            <a:schemeClr val="tx1"/>
          </a:solidFill>
          <a:latin typeface="Arial Black"/>
          <a:ea typeface="SimSun" charset="-122"/>
        </a:defRPr>
      </a:lvl3pPr>
      <a:lvl4pPr algn="l" defTabSz="685800" rtl="0" fontAlgn="base">
        <a:spcBef>
          <a:spcPct val="0"/>
        </a:spcBef>
        <a:spcAft>
          <a:spcPct val="0"/>
        </a:spcAft>
        <a:buSzPct val="100000"/>
        <a:defRPr sz="2100">
          <a:solidFill>
            <a:schemeClr val="tx1"/>
          </a:solidFill>
          <a:latin typeface="Arial Black"/>
          <a:ea typeface="SimSun" charset="-122"/>
        </a:defRPr>
      </a:lvl4pPr>
      <a:lvl5pPr algn="l" defTabSz="685800" rtl="0" fontAlgn="base">
        <a:spcBef>
          <a:spcPct val="0"/>
        </a:spcBef>
        <a:spcAft>
          <a:spcPct val="0"/>
        </a:spcAft>
        <a:buSzPct val="100000"/>
        <a:defRPr sz="2100">
          <a:solidFill>
            <a:schemeClr val="tx1"/>
          </a:solidFill>
          <a:latin typeface="Arial Black"/>
          <a:ea typeface="SimSun" charset="-122"/>
        </a:defRPr>
      </a:lvl5pPr>
      <a:lvl6pPr marL="457200" algn="l" defTabSz="685800" rtl="0" fontAlgn="base">
        <a:spcBef>
          <a:spcPct val="0"/>
        </a:spcBef>
        <a:spcAft>
          <a:spcPct val="0"/>
        </a:spcAft>
        <a:buSzPct val="100000"/>
        <a:defRPr sz="2100">
          <a:solidFill>
            <a:schemeClr val="tx1"/>
          </a:solidFill>
          <a:latin typeface="Arial Black"/>
          <a:ea typeface="SimSun" charset="-122"/>
        </a:defRPr>
      </a:lvl6pPr>
      <a:lvl7pPr marL="914400" algn="l" defTabSz="685800" rtl="0" fontAlgn="base">
        <a:spcBef>
          <a:spcPct val="0"/>
        </a:spcBef>
        <a:spcAft>
          <a:spcPct val="0"/>
        </a:spcAft>
        <a:buSzPct val="100000"/>
        <a:defRPr sz="2100">
          <a:solidFill>
            <a:schemeClr val="tx1"/>
          </a:solidFill>
          <a:latin typeface="Arial Black"/>
          <a:ea typeface="SimSun" charset="-122"/>
        </a:defRPr>
      </a:lvl7pPr>
      <a:lvl8pPr marL="1371600" algn="l" defTabSz="685800" rtl="0" fontAlgn="base">
        <a:spcBef>
          <a:spcPct val="0"/>
        </a:spcBef>
        <a:spcAft>
          <a:spcPct val="0"/>
        </a:spcAft>
        <a:buSzPct val="100000"/>
        <a:defRPr sz="2100">
          <a:solidFill>
            <a:schemeClr val="tx1"/>
          </a:solidFill>
          <a:latin typeface="Arial Black"/>
          <a:ea typeface="SimSun" charset="-122"/>
        </a:defRPr>
      </a:lvl8pPr>
      <a:lvl9pPr marL="1828800" algn="l" defTabSz="685800" rtl="0" fontAlgn="base">
        <a:spcBef>
          <a:spcPct val="0"/>
        </a:spcBef>
        <a:spcAft>
          <a:spcPct val="0"/>
        </a:spcAft>
        <a:buSzPct val="100000"/>
        <a:defRPr sz="2100">
          <a:solidFill>
            <a:schemeClr val="tx1"/>
          </a:solidFill>
          <a:latin typeface="Arial Black"/>
          <a:ea typeface="SimSun" charset="-122"/>
        </a:defRPr>
      </a:lvl9pPr>
    </p:titleStyle>
    <p:bodyStyle>
      <a:lvl1pPr marL="239713" indent="-239713" algn="l" defTabSz="685800" rtl="0" fontAlgn="ctr">
        <a:spcBef>
          <a:spcPts val="450"/>
        </a:spcBef>
        <a:spcAft>
          <a:spcPts val="300"/>
        </a:spcAft>
        <a:buClr>
          <a:srgbClr val="E85F31"/>
        </a:buClr>
        <a:buSzPct val="100000"/>
        <a:buFont typeface="Wingdings 2" pitchFamily="18" charset="2"/>
        <a:buChar char=""/>
        <a:defRPr sz="1300" b="1">
          <a:solidFill>
            <a:schemeClr val="tx1"/>
          </a:solidFill>
          <a:latin typeface="Arial" charset="0"/>
          <a:ea typeface="SimSun" charset="-122"/>
        </a:defRPr>
      </a:lvl1pPr>
      <a:lvl2pPr marL="479425" indent="-171450" algn="l" defTabSz="685800" rtl="0" fontAlgn="ctr">
        <a:spcBef>
          <a:spcPts val="300"/>
        </a:spcBef>
        <a:spcAft>
          <a:spcPts val="300"/>
        </a:spcAft>
        <a:buClr>
          <a:srgbClr val="E85F31"/>
        </a:buClr>
        <a:buSzPct val="100000"/>
        <a:buFont typeface="Arial" charset="0"/>
        <a:buChar char="•"/>
        <a:defRPr sz="1200">
          <a:solidFill>
            <a:schemeClr val="tx1"/>
          </a:solidFill>
          <a:latin typeface="Arial" charset="0"/>
          <a:ea typeface="SimSun" charset="-122"/>
        </a:defRPr>
      </a:lvl2pPr>
      <a:lvl3pPr marL="754063" indent="-171450" algn="l" defTabSz="685800" rtl="0" fontAlgn="ctr">
        <a:spcBef>
          <a:spcPts val="300"/>
        </a:spcBef>
        <a:spcAft>
          <a:spcPts val="300"/>
        </a:spcAft>
        <a:buClr>
          <a:srgbClr val="E85F31"/>
        </a:buClr>
        <a:buSzPct val="100000"/>
        <a:buFont typeface="Arial" charset="0"/>
        <a:buChar char="–"/>
        <a:defRPr sz="1000">
          <a:solidFill>
            <a:schemeClr val="tx1"/>
          </a:solidFill>
          <a:latin typeface="Arial" charset="0"/>
          <a:ea typeface="SimSun" charset="-122"/>
        </a:defRPr>
      </a:lvl3pPr>
      <a:lvl4pPr marL="993775" indent="-171450" algn="l" defTabSz="685800" rtl="0" fontAlgn="ctr">
        <a:spcBef>
          <a:spcPts val="300"/>
        </a:spcBef>
        <a:spcAft>
          <a:spcPts val="300"/>
        </a:spcAft>
        <a:buClr>
          <a:srgbClr val="E85F31"/>
        </a:buClr>
        <a:buSzPct val="100000"/>
        <a:buFont typeface="Arial" charset="0"/>
        <a:buChar char="•"/>
        <a:defRPr sz="900">
          <a:solidFill>
            <a:schemeClr val="tx1"/>
          </a:solidFill>
          <a:latin typeface="Arial" charset="0"/>
          <a:ea typeface="SimSun" charset="-122"/>
        </a:defRPr>
      </a:lvl4pPr>
      <a:lvl5pPr marL="1301750" indent="-204788" algn="l" defTabSz="685800" rtl="0" fontAlgn="base">
        <a:spcBef>
          <a:spcPts val="300"/>
        </a:spcBef>
        <a:spcAft>
          <a:spcPts val="300"/>
        </a:spcAft>
        <a:buClr>
          <a:srgbClr val="E85F31"/>
        </a:buClr>
        <a:buSzPct val="100000"/>
        <a:buFont typeface="Arial" charset="0"/>
        <a:buChar char="•"/>
        <a:defRPr sz="900">
          <a:solidFill>
            <a:schemeClr val="tx1"/>
          </a:solidFill>
          <a:latin typeface="Arial" charset="0"/>
          <a:ea typeface="SimSun" charset="-122"/>
        </a:defRPr>
      </a:lvl5pPr>
      <a:lvl6pPr marL="1758950" indent="-204788" algn="l" defTabSz="685800" rtl="0" fontAlgn="base">
        <a:spcBef>
          <a:spcPts val="300"/>
        </a:spcBef>
        <a:spcAft>
          <a:spcPts val="300"/>
        </a:spcAft>
        <a:buClr>
          <a:srgbClr val="E85F31"/>
        </a:buClr>
        <a:buSzPct val="100000"/>
        <a:buFont typeface="Arial" charset="0"/>
        <a:buChar char="•"/>
        <a:defRPr sz="900">
          <a:solidFill>
            <a:schemeClr val="tx1"/>
          </a:solidFill>
          <a:latin typeface="Arial" charset="0"/>
          <a:ea typeface="SimSun" charset="-122"/>
        </a:defRPr>
      </a:lvl6pPr>
      <a:lvl7pPr marL="2216150" indent="-204788" algn="l" defTabSz="685800" rtl="0" fontAlgn="base">
        <a:spcBef>
          <a:spcPts val="300"/>
        </a:spcBef>
        <a:spcAft>
          <a:spcPts val="300"/>
        </a:spcAft>
        <a:buClr>
          <a:srgbClr val="E85F31"/>
        </a:buClr>
        <a:buSzPct val="100000"/>
        <a:buFont typeface="Arial" charset="0"/>
        <a:buChar char="•"/>
        <a:defRPr sz="900">
          <a:solidFill>
            <a:schemeClr val="tx1"/>
          </a:solidFill>
          <a:latin typeface="Arial" charset="0"/>
          <a:ea typeface="SimSun" charset="-122"/>
        </a:defRPr>
      </a:lvl7pPr>
      <a:lvl8pPr marL="2673350" indent="-204788" algn="l" defTabSz="685800" rtl="0" fontAlgn="base">
        <a:spcBef>
          <a:spcPts val="300"/>
        </a:spcBef>
        <a:spcAft>
          <a:spcPts val="300"/>
        </a:spcAft>
        <a:buClr>
          <a:srgbClr val="E85F31"/>
        </a:buClr>
        <a:buSzPct val="100000"/>
        <a:buFont typeface="Arial" charset="0"/>
        <a:buChar char="•"/>
        <a:defRPr sz="900">
          <a:solidFill>
            <a:schemeClr val="tx1"/>
          </a:solidFill>
          <a:latin typeface="Arial" charset="0"/>
          <a:ea typeface="SimSun" charset="-122"/>
        </a:defRPr>
      </a:lvl8pPr>
      <a:lvl9pPr marL="3130550" indent="-204788" algn="l" defTabSz="685800" rtl="0" fontAlgn="base">
        <a:spcBef>
          <a:spcPts val="300"/>
        </a:spcBef>
        <a:spcAft>
          <a:spcPts val="300"/>
        </a:spcAft>
        <a:buClr>
          <a:srgbClr val="E85F31"/>
        </a:buClr>
        <a:buSzPct val="100000"/>
        <a:buFont typeface="Arial" charset="0"/>
        <a:buChar char="•"/>
        <a:defRPr sz="900">
          <a:solidFill>
            <a:schemeClr val="tx1"/>
          </a:solidFill>
          <a:latin typeface="Arial" charset="0"/>
          <a:ea typeface="SimSun" charset="-122"/>
        </a:defRPr>
      </a:lvl9pPr>
    </p:bodyStyle>
    <p:otherStyle/>
  </p:txStyles>
</p:sldMaster>
</file>

<file path=ppt/slideMasters/slideMaster3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2025" name="Rectangle 2"/>
          <p:cNvSpPr>
            <a:spLocks noChangeArrowheads="1"/>
          </p:cNvSpPr>
          <p:nvPr/>
        </p:nvSpPr>
        <p:spPr bwMode="auto">
          <a:xfrm>
            <a:off x="0" y="0"/>
            <a:ext cx="3251200" cy="6858000"/>
          </a:xfrm>
          <a:prstGeom prst="rect">
            <a:avLst/>
          </a:prstGeom>
          <a:solidFill>
            <a:srgbClr val="004B8E"/>
          </a:solidFill>
          <a:ln>
            <a:noFill/>
          </a:ln>
          <a:effectLst/>
          <a:extLst>
            <a:ext uri="{91240B29-F687-4F45-9708-019B960494DF}">
              <a14:hiddenLine xmlns:a14="http://schemas.microsoft.com/office/drawing/2010/main" w="25400" cap="flat" algn="ctr">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algn="ctr"/>
            <a:endParaRPr lang="en-US" altLang="zh-CN">
              <a:solidFill>
                <a:srgbClr val="FFFFFF"/>
              </a:solidFill>
            </a:endParaRPr>
          </a:p>
        </p:txBody>
      </p:sp>
      <p:sp>
        <p:nvSpPr>
          <p:cNvPr id="32026" name="Rectangle 3"/>
          <p:cNvSpPr>
            <a:spLocks noChangeArrowheads="1"/>
          </p:cNvSpPr>
          <p:nvPr/>
        </p:nvSpPr>
        <p:spPr bwMode="auto">
          <a:xfrm>
            <a:off x="3556000" y="152400"/>
            <a:ext cx="7729538" cy="3048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lgn="ctr">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en-US" altLang="en-US" sz="1400" b="1" i="1">
                <a:solidFill>
                  <a:srgbClr val="008000"/>
                </a:solidFill>
              </a:rPr>
              <a:t>Creating A Greener Energy Future For the Commonwealth</a:t>
            </a:r>
          </a:p>
        </p:txBody>
      </p:sp>
      <p:sp>
        <p:nvSpPr>
          <p:cNvPr id="32027" name="Rounded Rectangle 8"/>
          <p:cNvSpPr>
            <a:spLocks noChangeArrowheads="1"/>
          </p:cNvSpPr>
          <p:nvPr/>
        </p:nvSpPr>
        <p:spPr bwMode="auto">
          <a:xfrm>
            <a:off x="1524000" y="457200"/>
            <a:ext cx="3556000" cy="1828800"/>
          </a:xfrm>
          <a:prstGeom prst="roundRect">
            <a:avLst>
              <a:gd name="adj" fmla="val 16667"/>
            </a:avLst>
          </a:prstGeom>
          <a:solidFill>
            <a:srgbClr val="FFFFFF"/>
          </a:solidFill>
          <a:ln>
            <a:noFill/>
          </a:ln>
          <a:effectLst/>
          <a:extLst>
            <a:ext uri="{91240B29-F687-4F45-9708-019B960494DF}">
              <a14:hiddenLine xmlns:a14="http://schemas.microsoft.com/office/drawing/2010/main" w="25400" cap="flat" algn="ctr">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algn="ctr"/>
            <a:endParaRPr lang="en-US" altLang="zh-CN">
              <a:solidFill>
                <a:srgbClr val="FFFFFF"/>
              </a:solidFill>
            </a:endParaRPr>
          </a:p>
        </p:txBody>
      </p:sp>
      <p:pic>
        <p:nvPicPr>
          <p:cNvPr id="32028" name="Picture 8"/>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1828800" y="688975"/>
            <a:ext cx="2932113" cy="1371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lgn="ctr">
                <a:solidFill>
                  <a:srgbClr val="000000"/>
                </a:solidFill>
                <a:prstDash val="solid"/>
                <a:miter lim="800000"/>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2029" name="TextBox 6"/>
          <p:cNvSpPr>
            <a:spLocks noChangeArrowheads="1"/>
          </p:cNvSpPr>
          <p:nvPr/>
        </p:nvSpPr>
        <p:spPr bwMode="auto">
          <a:xfrm>
            <a:off x="3454400" y="6386513"/>
            <a:ext cx="5186363" cy="27463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lgn="ctr">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en-US" altLang="en-US" sz="1200">
                <a:solidFill>
                  <a:srgbClr val="A6A6A6"/>
                </a:solidFill>
                <a:latin typeface="Arial" charset="0"/>
              </a:rPr>
              <a:t>Policy Deliberative- Confidential</a:t>
            </a:r>
          </a:p>
        </p:txBody>
      </p:sp>
      <p:sp>
        <p:nvSpPr>
          <p:cNvPr id="32030" name="Title Placeholder 1"/>
          <p:cNvSpPr>
            <a:spLocks noGrp="1" noChangeArrowheads="1"/>
          </p:cNvSpPr>
          <p:nvPr>
            <p:ph type="title"/>
          </p:nvPr>
        </p:nvSpPr>
        <p:spPr bwMode="auto">
          <a:xfrm>
            <a:off x="609600" y="274638"/>
            <a:ext cx="10972800" cy="1143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lgn="ctr">
                <a:solidFill>
                  <a:srgbClr val="000000"/>
                </a:solidFill>
                <a:prstDash val="solid"/>
                <a:miter lim="800000"/>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zh-CN"/>
              <a:t>Click to edit Master title style</a:t>
            </a:r>
          </a:p>
        </p:txBody>
      </p:sp>
      <p:sp>
        <p:nvSpPr>
          <p:cNvPr id="32031" name="Text Placeholder 2"/>
          <p:cNvSpPr>
            <a:spLocks noGrp="1" noChangeArrowheads="1"/>
          </p:cNvSpPr>
          <p:nvPr>
            <p:ph type="body" idx="1"/>
          </p:nvPr>
        </p:nvSpPr>
        <p:spPr bwMode="auto">
          <a:xfrm>
            <a:off x="609600" y="1600200"/>
            <a:ext cx="10972800" cy="45259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lgn="ctr">
                <a:solidFill>
                  <a:srgbClr val="000000"/>
                </a:solidFill>
                <a:prstDash val="solid"/>
                <a:miter lim="800000"/>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zh-CN"/>
              <a:t>Click to edit Master text styles</a:t>
            </a:r>
          </a:p>
          <a:p>
            <a:pPr lvl="1"/>
            <a:r>
              <a:rPr lang="en-US" altLang="zh-CN"/>
              <a:t>Second level</a:t>
            </a:r>
          </a:p>
          <a:p>
            <a:pPr lvl="2"/>
            <a:r>
              <a:rPr lang="en-US" altLang="zh-CN"/>
              <a:t>Third level</a:t>
            </a:r>
          </a:p>
          <a:p>
            <a:pPr lvl="3"/>
            <a:r>
              <a:rPr lang="en-US" altLang="zh-CN"/>
              <a:t>Fourth level</a:t>
            </a:r>
          </a:p>
          <a:p>
            <a:pPr lvl="4"/>
            <a:r>
              <a:rPr lang="en-US" altLang="zh-CN"/>
              <a:t>Fifth level</a:t>
            </a:r>
          </a:p>
        </p:txBody>
      </p:sp>
    </p:spTree>
  </p:cSld>
  <p:clrMap bg1="lt1" tx1="dk1" bg2="lt2" tx2="dk2" accent1="accent1" accent2="accent2" accent3="accent3" accent4="accent4" accent5="accent5" accent6="accent6" hlink="hlink" folHlink="folHlink"/>
  <p:sldLayoutIdLst>
    <p:sldLayoutId id="2147484156" r:id="rId1"/>
    <p:sldLayoutId id="2147484157" r:id="rId2"/>
    <p:sldLayoutId id="2147484158" r:id="rId3"/>
    <p:sldLayoutId id="2147484159" r:id="rId4"/>
    <p:sldLayoutId id="2147484160" r:id="rId5"/>
    <p:sldLayoutId id="2147484161" r:id="rId6"/>
    <p:sldLayoutId id="2147484162" r:id="rId7"/>
    <p:sldLayoutId id="2147484163" r:id="rId8"/>
    <p:sldLayoutId id="2147484164" r:id="rId9"/>
    <p:sldLayoutId id="2147484165" r:id="rId10"/>
    <p:sldLayoutId id="2147484166" r:id="rId11"/>
  </p:sldLayoutIdLst>
  <p:txStyles>
    <p:titleStyle>
      <a:lvl1pPr algn="ctr" rtl="0" eaLnBrk="0" fontAlgn="base" hangingPunct="0">
        <a:spcBef>
          <a:spcPct val="0"/>
        </a:spcBef>
        <a:spcAft>
          <a:spcPct val="0"/>
        </a:spcAft>
        <a:buSzPct val="100000"/>
        <a:defRPr sz="4400">
          <a:solidFill>
            <a:schemeClr val="tx1"/>
          </a:solidFill>
          <a:latin typeface="Calibri" pitchFamily="34" charset="0"/>
          <a:ea typeface="SimSun" charset="-122"/>
        </a:defRPr>
      </a:lvl1pPr>
      <a:lvl2pPr algn="ctr" rtl="0" eaLnBrk="0" fontAlgn="base" hangingPunct="0">
        <a:spcBef>
          <a:spcPct val="0"/>
        </a:spcBef>
        <a:spcAft>
          <a:spcPct val="0"/>
        </a:spcAft>
        <a:buSzPct val="100000"/>
        <a:defRPr sz="4400">
          <a:solidFill>
            <a:schemeClr val="tx1"/>
          </a:solidFill>
          <a:latin typeface="Calibri" pitchFamily="34" charset="0"/>
          <a:ea typeface="SimSun" charset="-122"/>
        </a:defRPr>
      </a:lvl2pPr>
      <a:lvl3pPr algn="ctr" rtl="0" eaLnBrk="0" fontAlgn="base" hangingPunct="0">
        <a:spcBef>
          <a:spcPct val="0"/>
        </a:spcBef>
        <a:spcAft>
          <a:spcPct val="0"/>
        </a:spcAft>
        <a:buSzPct val="100000"/>
        <a:defRPr sz="4400">
          <a:solidFill>
            <a:schemeClr val="tx1"/>
          </a:solidFill>
          <a:latin typeface="Calibri" pitchFamily="34" charset="0"/>
          <a:ea typeface="SimSun" charset="-122"/>
        </a:defRPr>
      </a:lvl3pPr>
      <a:lvl4pPr algn="ctr" rtl="0" eaLnBrk="0" fontAlgn="base" hangingPunct="0">
        <a:spcBef>
          <a:spcPct val="0"/>
        </a:spcBef>
        <a:spcAft>
          <a:spcPct val="0"/>
        </a:spcAft>
        <a:buSzPct val="100000"/>
        <a:defRPr sz="4400">
          <a:solidFill>
            <a:schemeClr val="tx1"/>
          </a:solidFill>
          <a:latin typeface="Calibri" pitchFamily="34" charset="0"/>
          <a:ea typeface="SimSun" charset="-122"/>
        </a:defRPr>
      </a:lvl4pPr>
      <a:lvl5pPr algn="ctr" rtl="0" eaLnBrk="0" fontAlgn="base" hangingPunct="0">
        <a:spcBef>
          <a:spcPct val="0"/>
        </a:spcBef>
        <a:spcAft>
          <a:spcPct val="0"/>
        </a:spcAft>
        <a:buSzPct val="100000"/>
        <a:defRPr sz="4400">
          <a:solidFill>
            <a:schemeClr val="tx1"/>
          </a:solidFill>
          <a:latin typeface="Calibri" pitchFamily="34" charset="0"/>
          <a:ea typeface="SimSun" charset="-122"/>
        </a:defRPr>
      </a:lvl5pPr>
      <a:lvl6pPr marL="457200" algn="ctr" rtl="0" eaLnBrk="0" fontAlgn="base" hangingPunct="0">
        <a:spcBef>
          <a:spcPct val="0"/>
        </a:spcBef>
        <a:spcAft>
          <a:spcPct val="0"/>
        </a:spcAft>
        <a:buSzPct val="100000"/>
        <a:defRPr sz="4400">
          <a:solidFill>
            <a:schemeClr val="tx1"/>
          </a:solidFill>
          <a:latin typeface="Calibri" pitchFamily="34" charset="0"/>
          <a:ea typeface="SimSun" charset="-122"/>
        </a:defRPr>
      </a:lvl6pPr>
      <a:lvl7pPr marL="914400" algn="ctr" rtl="0" eaLnBrk="0" fontAlgn="base" hangingPunct="0">
        <a:spcBef>
          <a:spcPct val="0"/>
        </a:spcBef>
        <a:spcAft>
          <a:spcPct val="0"/>
        </a:spcAft>
        <a:buSzPct val="100000"/>
        <a:defRPr sz="4400">
          <a:solidFill>
            <a:schemeClr val="tx1"/>
          </a:solidFill>
          <a:latin typeface="Calibri" pitchFamily="34" charset="0"/>
          <a:ea typeface="SimSun" charset="-122"/>
        </a:defRPr>
      </a:lvl7pPr>
      <a:lvl8pPr marL="1371600" algn="ctr" rtl="0" eaLnBrk="0" fontAlgn="base" hangingPunct="0">
        <a:spcBef>
          <a:spcPct val="0"/>
        </a:spcBef>
        <a:spcAft>
          <a:spcPct val="0"/>
        </a:spcAft>
        <a:buSzPct val="100000"/>
        <a:defRPr sz="4400">
          <a:solidFill>
            <a:schemeClr val="tx1"/>
          </a:solidFill>
          <a:latin typeface="Calibri" pitchFamily="34" charset="0"/>
          <a:ea typeface="SimSun" charset="-122"/>
        </a:defRPr>
      </a:lvl8pPr>
      <a:lvl9pPr marL="1828800" algn="ctr" rtl="0" eaLnBrk="0" fontAlgn="base" hangingPunct="0">
        <a:spcBef>
          <a:spcPct val="0"/>
        </a:spcBef>
        <a:spcAft>
          <a:spcPct val="0"/>
        </a:spcAft>
        <a:buSzPct val="100000"/>
        <a:defRPr sz="4400">
          <a:solidFill>
            <a:schemeClr val="tx1"/>
          </a:solidFill>
          <a:latin typeface="Calibri" pitchFamily="34" charset="0"/>
          <a:ea typeface="SimSun" charset="-122"/>
        </a:defRPr>
      </a:lvl9pPr>
    </p:titleStyle>
    <p:bodyStyle>
      <a:lvl1pPr marL="342900" indent="-342900" algn="l" rtl="0" eaLnBrk="0" fontAlgn="base" hangingPunct="0">
        <a:spcBef>
          <a:spcPct val="20000"/>
        </a:spcBef>
        <a:spcAft>
          <a:spcPct val="0"/>
        </a:spcAft>
        <a:buSzPct val="100000"/>
        <a:buFont typeface="Arial" charset="0"/>
        <a:buChar char="•"/>
        <a:defRPr sz="3200">
          <a:solidFill>
            <a:schemeClr val="tx1"/>
          </a:solidFill>
          <a:latin typeface="Calibri" pitchFamily="34" charset="0"/>
          <a:ea typeface="SimSun" charset="-122"/>
        </a:defRPr>
      </a:lvl1pPr>
      <a:lvl2pPr marL="742950" indent="-285750" algn="l" rtl="0" eaLnBrk="0" fontAlgn="base" hangingPunct="0">
        <a:spcBef>
          <a:spcPct val="20000"/>
        </a:spcBef>
        <a:spcAft>
          <a:spcPct val="0"/>
        </a:spcAft>
        <a:buSzPct val="100000"/>
        <a:buFont typeface="Arial" charset="0"/>
        <a:buChar char="–"/>
        <a:defRPr sz="2800">
          <a:solidFill>
            <a:schemeClr val="tx1"/>
          </a:solidFill>
          <a:latin typeface="Calibri" pitchFamily="34" charset="0"/>
          <a:ea typeface="SimSun" charset="-122"/>
        </a:defRPr>
      </a:lvl2pPr>
      <a:lvl3pPr marL="1143000" indent="-228600" algn="l" rtl="0" eaLnBrk="0" fontAlgn="base" hangingPunct="0">
        <a:spcBef>
          <a:spcPct val="20000"/>
        </a:spcBef>
        <a:spcAft>
          <a:spcPct val="0"/>
        </a:spcAft>
        <a:buSzPct val="100000"/>
        <a:buFont typeface="Arial" charset="0"/>
        <a:buChar char="•"/>
        <a:defRPr sz="2400">
          <a:solidFill>
            <a:schemeClr val="tx1"/>
          </a:solidFill>
          <a:latin typeface="Calibri" pitchFamily="34" charset="0"/>
          <a:ea typeface="SimSun" charset="-122"/>
        </a:defRPr>
      </a:lvl3pPr>
      <a:lvl4pPr marL="1600200" indent="-228600" algn="l" rtl="0" eaLnBrk="0" fontAlgn="base" hangingPunct="0">
        <a:spcBef>
          <a:spcPct val="20000"/>
        </a:spcBef>
        <a:spcAft>
          <a:spcPct val="0"/>
        </a:spcAft>
        <a:buSzPct val="100000"/>
        <a:buFont typeface="Arial" charset="0"/>
        <a:buChar char="–"/>
        <a:defRPr sz="2000">
          <a:solidFill>
            <a:schemeClr val="tx1"/>
          </a:solidFill>
          <a:latin typeface="Calibri" pitchFamily="34" charset="0"/>
          <a:ea typeface="SimSun" charset="-122"/>
        </a:defRPr>
      </a:lvl4pPr>
      <a:lvl5pPr marL="2057400" indent="-228600" algn="l" rtl="0" eaLnBrk="0" fontAlgn="base" hangingPunct="0">
        <a:spcBef>
          <a:spcPct val="20000"/>
        </a:spcBef>
        <a:spcAft>
          <a:spcPct val="0"/>
        </a:spcAft>
        <a:buSzPct val="100000"/>
        <a:buFont typeface="Arial" charset="0"/>
        <a:buChar char="»"/>
        <a:defRPr sz="2000">
          <a:solidFill>
            <a:schemeClr val="tx1"/>
          </a:solidFill>
          <a:latin typeface="Calibri" pitchFamily="34" charset="0"/>
          <a:ea typeface="SimSun" charset="-122"/>
        </a:defRPr>
      </a:lvl5pPr>
      <a:lvl6pPr marL="2514600" indent="-228600" algn="l" rtl="0" eaLnBrk="0" fontAlgn="base" hangingPunct="0">
        <a:spcBef>
          <a:spcPct val="20000"/>
        </a:spcBef>
        <a:spcAft>
          <a:spcPct val="0"/>
        </a:spcAft>
        <a:buSzPct val="100000"/>
        <a:buFont typeface="Arial" charset="0"/>
        <a:buChar char="»"/>
        <a:defRPr sz="2000">
          <a:solidFill>
            <a:schemeClr val="tx1"/>
          </a:solidFill>
          <a:latin typeface="Calibri" pitchFamily="34" charset="0"/>
          <a:ea typeface="SimSun" charset="-122"/>
        </a:defRPr>
      </a:lvl6pPr>
      <a:lvl7pPr marL="2971800" indent="-228600" algn="l" rtl="0" eaLnBrk="0" fontAlgn="base" hangingPunct="0">
        <a:spcBef>
          <a:spcPct val="20000"/>
        </a:spcBef>
        <a:spcAft>
          <a:spcPct val="0"/>
        </a:spcAft>
        <a:buSzPct val="100000"/>
        <a:buFont typeface="Arial" charset="0"/>
        <a:buChar char="»"/>
        <a:defRPr sz="2000">
          <a:solidFill>
            <a:schemeClr val="tx1"/>
          </a:solidFill>
          <a:latin typeface="Calibri" pitchFamily="34" charset="0"/>
          <a:ea typeface="SimSun" charset="-122"/>
        </a:defRPr>
      </a:lvl7pPr>
      <a:lvl8pPr marL="3429000" indent="-228600" algn="l" rtl="0" eaLnBrk="0" fontAlgn="base" hangingPunct="0">
        <a:spcBef>
          <a:spcPct val="20000"/>
        </a:spcBef>
        <a:spcAft>
          <a:spcPct val="0"/>
        </a:spcAft>
        <a:buSzPct val="100000"/>
        <a:buFont typeface="Arial" charset="0"/>
        <a:buChar char="»"/>
        <a:defRPr sz="2000">
          <a:solidFill>
            <a:schemeClr val="tx1"/>
          </a:solidFill>
          <a:latin typeface="Calibri" pitchFamily="34" charset="0"/>
          <a:ea typeface="SimSun" charset="-122"/>
        </a:defRPr>
      </a:lvl8pPr>
      <a:lvl9pPr marL="3886200" indent="-228600" algn="l" rtl="0" eaLnBrk="0" fontAlgn="base" hangingPunct="0">
        <a:spcBef>
          <a:spcPct val="20000"/>
        </a:spcBef>
        <a:spcAft>
          <a:spcPct val="0"/>
        </a:spcAft>
        <a:buSzPct val="100000"/>
        <a:buFont typeface="Arial" charset="0"/>
        <a:buChar char="»"/>
        <a:defRPr sz="2000">
          <a:solidFill>
            <a:schemeClr val="tx1"/>
          </a:solidFill>
          <a:latin typeface="Calibri" pitchFamily="34" charset="0"/>
          <a:ea typeface="SimSun" charset="-122"/>
        </a:defRPr>
      </a:lvl9pPr>
    </p:bodyStyle>
    <p:otherStyle/>
  </p:txStyles>
</p:sldMaster>
</file>

<file path=ppt/slideMasters/slideMaster3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3058" name="Rectangle 3"/>
          <p:cNvSpPr>
            <a:spLocks noChangeArrowheads="1"/>
          </p:cNvSpPr>
          <p:nvPr/>
        </p:nvSpPr>
        <p:spPr bwMode="auto">
          <a:xfrm>
            <a:off x="0" y="0"/>
            <a:ext cx="1117600" cy="6858000"/>
          </a:xfrm>
          <a:prstGeom prst="rect">
            <a:avLst/>
          </a:prstGeom>
          <a:solidFill>
            <a:srgbClr val="004B8E"/>
          </a:solidFill>
          <a:ln>
            <a:noFill/>
          </a:ln>
          <a:effectLst/>
          <a:extLst>
            <a:ext uri="{91240B29-F687-4F45-9708-019B960494DF}">
              <a14:hiddenLine xmlns:a14="http://schemas.microsoft.com/office/drawing/2010/main" w="25400" cap="flat" algn="ctr">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algn="ctr"/>
            <a:endParaRPr lang="en-US" altLang="zh-CN">
              <a:solidFill>
                <a:srgbClr val="004B8E"/>
              </a:solidFill>
            </a:endParaRPr>
          </a:p>
        </p:txBody>
      </p:sp>
      <p:pic>
        <p:nvPicPr>
          <p:cNvPr id="33059" name="Picture 8"/>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9747250" y="5715000"/>
            <a:ext cx="2444750" cy="1143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lgn="ctr">
                <a:solidFill>
                  <a:srgbClr val="000000"/>
                </a:solidFill>
                <a:prstDash val="solid"/>
                <a:miter lim="800000"/>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3060" name="Rectangle 3"/>
          <p:cNvSpPr>
            <a:spLocks noChangeArrowheads="1"/>
          </p:cNvSpPr>
          <p:nvPr/>
        </p:nvSpPr>
        <p:spPr bwMode="auto">
          <a:xfrm>
            <a:off x="4267200" y="6477000"/>
            <a:ext cx="5791200" cy="381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lgn="ctr">
                <a:solidFill>
                  <a:srgbClr val="000000"/>
                </a:solidFill>
                <a:prstDash val="solid"/>
                <a:miter lim="800000"/>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342900" indent="-342900">
              <a:spcBef>
                <a:spcPct val="20000"/>
              </a:spcBef>
            </a:pPr>
            <a:r>
              <a:rPr lang="en-US" altLang="zh-CN" sz="1400" b="1" i="1">
                <a:solidFill>
                  <a:srgbClr val="008000"/>
                </a:solidFill>
              </a:rPr>
              <a:t>Creating A Greener Energy Future For the Commonwealth</a:t>
            </a:r>
          </a:p>
          <a:p>
            <a:pPr marL="342900" indent="-342900">
              <a:spcBef>
                <a:spcPct val="20000"/>
              </a:spcBef>
              <a:buFont typeface="Arial" charset="0"/>
              <a:buChar char="•"/>
            </a:pPr>
            <a:endParaRPr lang="en-US" altLang="zh-CN" sz="1600" b="1" i="1">
              <a:solidFill>
                <a:srgbClr val="008000"/>
              </a:solidFill>
            </a:endParaRPr>
          </a:p>
        </p:txBody>
      </p:sp>
      <p:sp>
        <p:nvSpPr>
          <p:cNvPr id="33061" name="TextBox 6"/>
          <p:cNvSpPr>
            <a:spLocks noChangeArrowheads="1"/>
          </p:cNvSpPr>
          <p:nvPr/>
        </p:nvSpPr>
        <p:spPr bwMode="auto">
          <a:xfrm>
            <a:off x="1314450" y="6324600"/>
            <a:ext cx="5186363" cy="2746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lgn="ctr">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en-US" altLang="en-US" sz="1200">
                <a:solidFill>
                  <a:srgbClr val="A6A6A6"/>
                </a:solidFill>
                <a:latin typeface="Arial" charset="0"/>
              </a:rPr>
              <a:t>Policy Deliberative- Confidential</a:t>
            </a:r>
          </a:p>
        </p:txBody>
      </p:sp>
      <p:sp>
        <p:nvSpPr>
          <p:cNvPr id="33062" name="Title Placeholder 1"/>
          <p:cNvSpPr>
            <a:spLocks noGrp="1" noChangeArrowheads="1"/>
          </p:cNvSpPr>
          <p:nvPr>
            <p:ph type="title"/>
          </p:nvPr>
        </p:nvSpPr>
        <p:spPr bwMode="auto">
          <a:xfrm>
            <a:off x="609600" y="274638"/>
            <a:ext cx="10972800" cy="1143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lgn="ctr">
                <a:solidFill>
                  <a:srgbClr val="000000"/>
                </a:solidFill>
                <a:prstDash val="solid"/>
                <a:miter lim="800000"/>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zh-CN"/>
              <a:t>Click to edit Master title style</a:t>
            </a:r>
          </a:p>
        </p:txBody>
      </p:sp>
      <p:sp>
        <p:nvSpPr>
          <p:cNvPr id="33063" name="Text Placeholder 2"/>
          <p:cNvSpPr>
            <a:spLocks noGrp="1" noChangeArrowheads="1"/>
          </p:cNvSpPr>
          <p:nvPr>
            <p:ph type="body" idx="1"/>
          </p:nvPr>
        </p:nvSpPr>
        <p:spPr bwMode="auto">
          <a:xfrm>
            <a:off x="609600" y="1600200"/>
            <a:ext cx="10972800" cy="45259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lgn="ctr">
                <a:solidFill>
                  <a:srgbClr val="000000"/>
                </a:solidFill>
                <a:prstDash val="solid"/>
                <a:miter lim="800000"/>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zh-CN"/>
              <a:t>Click to edit Master text styles</a:t>
            </a:r>
          </a:p>
          <a:p>
            <a:pPr lvl="1"/>
            <a:r>
              <a:rPr lang="en-US" altLang="zh-CN"/>
              <a:t>Second level</a:t>
            </a:r>
          </a:p>
          <a:p>
            <a:pPr lvl="2"/>
            <a:r>
              <a:rPr lang="en-US" altLang="zh-CN"/>
              <a:t>Third level</a:t>
            </a:r>
          </a:p>
          <a:p>
            <a:pPr lvl="3"/>
            <a:r>
              <a:rPr lang="en-US" altLang="zh-CN"/>
              <a:t>Fourth level</a:t>
            </a:r>
          </a:p>
          <a:p>
            <a:pPr lvl="4"/>
            <a:r>
              <a:rPr lang="en-US" altLang="zh-CN"/>
              <a:t>Fifth level</a:t>
            </a:r>
          </a:p>
        </p:txBody>
      </p:sp>
      <p:sp>
        <p:nvSpPr>
          <p:cNvPr id="33064" name="Slide Number Placeholder 15"/>
          <p:cNvSpPr>
            <a:spLocks noGrp="1" noChangeArrowheads="1"/>
          </p:cNvSpPr>
          <p:nvPr>
            <p:ph type="sldNum" sz="quarter" idx="2"/>
          </p:nvPr>
        </p:nvSpPr>
        <p:spPr bwMode="auto">
          <a:xfrm>
            <a:off x="203200" y="6324600"/>
            <a:ext cx="812800" cy="3651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lgn="ctr">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algn="r">
              <a:defRPr sz="1200">
                <a:solidFill>
                  <a:srgbClr val="F8F8F8"/>
                </a:solidFill>
              </a:defRPr>
            </a:lvl1pPr>
          </a:lstStyle>
          <a:p>
            <a:fld id="{611ACE6D-98EE-4A6F-AFC1-B038CBC23096}" type="slidenum">
              <a:rPr lang="en-US" altLang="en-US"/>
              <a:pPr/>
              <a:t>‹#›</a:t>
            </a:fld>
            <a:endParaRPr lang="en-US" altLang="en-US"/>
          </a:p>
        </p:txBody>
      </p:sp>
    </p:spTree>
  </p:cSld>
  <p:clrMap bg1="lt1" tx1="dk1" bg2="lt2" tx2="dk2" accent1="accent1" accent2="accent2" accent3="accent3" accent4="accent4" accent5="accent5" accent6="accent6" hlink="hlink" folHlink="folHlink"/>
  <p:sldLayoutIdLst>
    <p:sldLayoutId id="2147484167" r:id="rId1"/>
    <p:sldLayoutId id="2147484168" r:id="rId2"/>
    <p:sldLayoutId id="2147484169" r:id="rId3"/>
    <p:sldLayoutId id="2147484170" r:id="rId4"/>
    <p:sldLayoutId id="2147484171" r:id="rId5"/>
    <p:sldLayoutId id="2147484172" r:id="rId6"/>
    <p:sldLayoutId id="2147484173" r:id="rId7"/>
    <p:sldLayoutId id="2147484174" r:id="rId8"/>
    <p:sldLayoutId id="2147484175" r:id="rId9"/>
    <p:sldLayoutId id="2147484176" r:id="rId10"/>
    <p:sldLayoutId id="2147484177" r:id="rId11"/>
  </p:sldLayoutIdLst>
  <p:txStyles>
    <p:titleStyle>
      <a:lvl1pPr algn="ctr" rtl="0" eaLnBrk="0" fontAlgn="base" hangingPunct="0">
        <a:spcBef>
          <a:spcPct val="0"/>
        </a:spcBef>
        <a:spcAft>
          <a:spcPct val="0"/>
        </a:spcAft>
        <a:buSzPct val="100000"/>
        <a:defRPr sz="4400">
          <a:solidFill>
            <a:schemeClr val="tx1"/>
          </a:solidFill>
          <a:latin typeface="Calibri" pitchFamily="34" charset="0"/>
          <a:ea typeface="SimSun" charset="-122"/>
        </a:defRPr>
      </a:lvl1pPr>
      <a:lvl2pPr algn="ctr" rtl="0" eaLnBrk="0" fontAlgn="base" hangingPunct="0">
        <a:spcBef>
          <a:spcPct val="0"/>
        </a:spcBef>
        <a:spcAft>
          <a:spcPct val="0"/>
        </a:spcAft>
        <a:buSzPct val="100000"/>
        <a:defRPr sz="4400">
          <a:solidFill>
            <a:schemeClr val="tx1"/>
          </a:solidFill>
          <a:latin typeface="Calibri" pitchFamily="34" charset="0"/>
          <a:ea typeface="SimSun" charset="-122"/>
        </a:defRPr>
      </a:lvl2pPr>
      <a:lvl3pPr algn="ctr" rtl="0" eaLnBrk="0" fontAlgn="base" hangingPunct="0">
        <a:spcBef>
          <a:spcPct val="0"/>
        </a:spcBef>
        <a:spcAft>
          <a:spcPct val="0"/>
        </a:spcAft>
        <a:buSzPct val="100000"/>
        <a:defRPr sz="4400">
          <a:solidFill>
            <a:schemeClr val="tx1"/>
          </a:solidFill>
          <a:latin typeface="Calibri" pitchFamily="34" charset="0"/>
          <a:ea typeface="SimSun" charset="-122"/>
        </a:defRPr>
      </a:lvl3pPr>
      <a:lvl4pPr algn="ctr" rtl="0" eaLnBrk="0" fontAlgn="base" hangingPunct="0">
        <a:spcBef>
          <a:spcPct val="0"/>
        </a:spcBef>
        <a:spcAft>
          <a:spcPct val="0"/>
        </a:spcAft>
        <a:buSzPct val="100000"/>
        <a:defRPr sz="4400">
          <a:solidFill>
            <a:schemeClr val="tx1"/>
          </a:solidFill>
          <a:latin typeface="Calibri" pitchFamily="34" charset="0"/>
          <a:ea typeface="SimSun" charset="-122"/>
        </a:defRPr>
      </a:lvl4pPr>
      <a:lvl5pPr algn="ctr" rtl="0" eaLnBrk="0" fontAlgn="base" hangingPunct="0">
        <a:spcBef>
          <a:spcPct val="0"/>
        </a:spcBef>
        <a:spcAft>
          <a:spcPct val="0"/>
        </a:spcAft>
        <a:buSzPct val="100000"/>
        <a:defRPr sz="4400">
          <a:solidFill>
            <a:schemeClr val="tx1"/>
          </a:solidFill>
          <a:latin typeface="Calibri" pitchFamily="34" charset="0"/>
          <a:ea typeface="SimSun" charset="-122"/>
        </a:defRPr>
      </a:lvl5pPr>
      <a:lvl6pPr marL="457200" algn="ctr" rtl="0" eaLnBrk="0" fontAlgn="base" hangingPunct="0">
        <a:spcBef>
          <a:spcPct val="0"/>
        </a:spcBef>
        <a:spcAft>
          <a:spcPct val="0"/>
        </a:spcAft>
        <a:buSzPct val="100000"/>
        <a:defRPr sz="4400">
          <a:solidFill>
            <a:schemeClr val="tx1"/>
          </a:solidFill>
          <a:latin typeface="Calibri" pitchFamily="34" charset="0"/>
          <a:ea typeface="SimSun" charset="-122"/>
        </a:defRPr>
      </a:lvl6pPr>
      <a:lvl7pPr marL="914400" algn="ctr" rtl="0" eaLnBrk="0" fontAlgn="base" hangingPunct="0">
        <a:spcBef>
          <a:spcPct val="0"/>
        </a:spcBef>
        <a:spcAft>
          <a:spcPct val="0"/>
        </a:spcAft>
        <a:buSzPct val="100000"/>
        <a:defRPr sz="4400">
          <a:solidFill>
            <a:schemeClr val="tx1"/>
          </a:solidFill>
          <a:latin typeface="Calibri" pitchFamily="34" charset="0"/>
          <a:ea typeface="SimSun" charset="-122"/>
        </a:defRPr>
      </a:lvl7pPr>
      <a:lvl8pPr marL="1371600" algn="ctr" rtl="0" eaLnBrk="0" fontAlgn="base" hangingPunct="0">
        <a:spcBef>
          <a:spcPct val="0"/>
        </a:spcBef>
        <a:spcAft>
          <a:spcPct val="0"/>
        </a:spcAft>
        <a:buSzPct val="100000"/>
        <a:defRPr sz="4400">
          <a:solidFill>
            <a:schemeClr val="tx1"/>
          </a:solidFill>
          <a:latin typeface="Calibri" pitchFamily="34" charset="0"/>
          <a:ea typeface="SimSun" charset="-122"/>
        </a:defRPr>
      </a:lvl8pPr>
      <a:lvl9pPr marL="1828800" algn="ctr" rtl="0" eaLnBrk="0" fontAlgn="base" hangingPunct="0">
        <a:spcBef>
          <a:spcPct val="0"/>
        </a:spcBef>
        <a:spcAft>
          <a:spcPct val="0"/>
        </a:spcAft>
        <a:buSzPct val="100000"/>
        <a:defRPr sz="4400">
          <a:solidFill>
            <a:schemeClr val="tx1"/>
          </a:solidFill>
          <a:latin typeface="Calibri" pitchFamily="34" charset="0"/>
          <a:ea typeface="SimSun" charset="-122"/>
        </a:defRPr>
      </a:lvl9pPr>
    </p:titleStyle>
    <p:bodyStyle>
      <a:lvl1pPr marL="342900" indent="-342900" algn="l" rtl="0" eaLnBrk="0" fontAlgn="base" hangingPunct="0">
        <a:spcBef>
          <a:spcPct val="20000"/>
        </a:spcBef>
        <a:spcAft>
          <a:spcPct val="0"/>
        </a:spcAft>
        <a:buSzPct val="100000"/>
        <a:buFont typeface="Arial" charset="0"/>
        <a:buChar char="•"/>
        <a:defRPr sz="3200">
          <a:solidFill>
            <a:schemeClr val="tx1"/>
          </a:solidFill>
          <a:latin typeface="Calibri" pitchFamily="34" charset="0"/>
          <a:ea typeface="SimSun" charset="-122"/>
        </a:defRPr>
      </a:lvl1pPr>
      <a:lvl2pPr marL="742950" indent="-285750" algn="l" rtl="0" eaLnBrk="0" fontAlgn="base" hangingPunct="0">
        <a:spcBef>
          <a:spcPct val="20000"/>
        </a:spcBef>
        <a:spcAft>
          <a:spcPct val="0"/>
        </a:spcAft>
        <a:buSzPct val="100000"/>
        <a:buFont typeface="Arial" charset="0"/>
        <a:buChar char="–"/>
        <a:defRPr sz="2800">
          <a:solidFill>
            <a:schemeClr val="tx1"/>
          </a:solidFill>
          <a:latin typeface="Calibri" pitchFamily="34" charset="0"/>
          <a:ea typeface="SimSun" charset="-122"/>
        </a:defRPr>
      </a:lvl2pPr>
      <a:lvl3pPr marL="1143000" indent="-228600" algn="l" rtl="0" eaLnBrk="0" fontAlgn="base" hangingPunct="0">
        <a:spcBef>
          <a:spcPct val="20000"/>
        </a:spcBef>
        <a:spcAft>
          <a:spcPct val="0"/>
        </a:spcAft>
        <a:buSzPct val="100000"/>
        <a:buFont typeface="Arial" charset="0"/>
        <a:buChar char="•"/>
        <a:defRPr sz="2400">
          <a:solidFill>
            <a:schemeClr val="tx1"/>
          </a:solidFill>
          <a:latin typeface="Calibri" pitchFamily="34" charset="0"/>
          <a:ea typeface="SimSun" charset="-122"/>
        </a:defRPr>
      </a:lvl3pPr>
      <a:lvl4pPr marL="1600200" indent="-228600" algn="l" rtl="0" eaLnBrk="0" fontAlgn="base" hangingPunct="0">
        <a:spcBef>
          <a:spcPct val="20000"/>
        </a:spcBef>
        <a:spcAft>
          <a:spcPct val="0"/>
        </a:spcAft>
        <a:buSzPct val="100000"/>
        <a:buFont typeface="Arial" charset="0"/>
        <a:buChar char="–"/>
        <a:defRPr sz="2000">
          <a:solidFill>
            <a:schemeClr val="tx1"/>
          </a:solidFill>
          <a:latin typeface="Calibri" pitchFamily="34" charset="0"/>
          <a:ea typeface="SimSun" charset="-122"/>
        </a:defRPr>
      </a:lvl4pPr>
      <a:lvl5pPr marL="2057400" indent="-228600" algn="l" rtl="0" eaLnBrk="0" fontAlgn="base" hangingPunct="0">
        <a:spcBef>
          <a:spcPct val="20000"/>
        </a:spcBef>
        <a:spcAft>
          <a:spcPct val="0"/>
        </a:spcAft>
        <a:buSzPct val="100000"/>
        <a:buFont typeface="Arial" charset="0"/>
        <a:buChar char="»"/>
        <a:defRPr sz="2000">
          <a:solidFill>
            <a:schemeClr val="tx1"/>
          </a:solidFill>
          <a:latin typeface="Calibri" pitchFamily="34" charset="0"/>
          <a:ea typeface="SimSun" charset="-122"/>
        </a:defRPr>
      </a:lvl5pPr>
      <a:lvl6pPr marL="2514600" indent="-228600" algn="l" rtl="0" eaLnBrk="0" fontAlgn="base" hangingPunct="0">
        <a:spcBef>
          <a:spcPct val="20000"/>
        </a:spcBef>
        <a:spcAft>
          <a:spcPct val="0"/>
        </a:spcAft>
        <a:buSzPct val="100000"/>
        <a:buFont typeface="Arial" charset="0"/>
        <a:buChar char="»"/>
        <a:defRPr sz="2000">
          <a:solidFill>
            <a:schemeClr val="tx1"/>
          </a:solidFill>
          <a:latin typeface="Calibri" pitchFamily="34" charset="0"/>
          <a:ea typeface="SimSun" charset="-122"/>
        </a:defRPr>
      </a:lvl6pPr>
      <a:lvl7pPr marL="2971800" indent="-228600" algn="l" rtl="0" eaLnBrk="0" fontAlgn="base" hangingPunct="0">
        <a:spcBef>
          <a:spcPct val="20000"/>
        </a:spcBef>
        <a:spcAft>
          <a:spcPct val="0"/>
        </a:spcAft>
        <a:buSzPct val="100000"/>
        <a:buFont typeface="Arial" charset="0"/>
        <a:buChar char="»"/>
        <a:defRPr sz="2000">
          <a:solidFill>
            <a:schemeClr val="tx1"/>
          </a:solidFill>
          <a:latin typeface="Calibri" pitchFamily="34" charset="0"/>
          <a:ea typeface="SimSun" charset="-122"/>
        </a:defRPr>
      </a:lvl7pPr>
      <a:lvl8pPr marL="3429000" indent="-228600" algn="l" rtl="0" eaLnBrk="0" fontAlgn="base" hangingPunct="0">
        <a:spcBef>
          <a:spcPct val="20000"/>
        </a:spcBef>
        <a:spcAft>
          <a:spcPct val="0"/>
        </a:spcAft>
        <a:buSzPct val="100000"/>
        <a:buFont typeface="Arial" charset="0"/>
        <a:buChar char="»"/>
        <a:defRPr sz="2000">
          <a:solidFill>
            <a:schemeClr val="tx1"/>
          </a:solidFill>
          <a:latin typeface="Calibri" pitchFamily="34" charset="0"/>
          <a:ea typeface="SimSun" charset="-122"/>
        </a:defRPr>
      </a:lvl8pPr>
      <a:lvl9pPr marL="3886200" indent="-228600" algn="l" rtl="0" eaLnBrk="0" fontAlgn="base" hangingPunct="0">
        <a:spcBef>
          <a:spcPct val="20000"/>
        </a:spcBef>
        <a:spcAft>
          <a:spcPct val="0"/>
        </a:spcAft>
        <a:buSzPct val="100000"/>
        <a:buFont typeface="Arial" charset="0"/>
        <a:buChar char="»"/>
        <a:defRPr sz="2000">
          <a:solidFill>
            <a:schemeClr val="tx1"/>
          </a:solidFill>
          <a:latin typeface="Calibri" pitchFamily="34" charset="0"/>
          <a:ea typeface="SimSun" charset="-122"/>
        </a:defRPr>
      </a:lvl9pPr>
    </p:bodyStyle>
    <p:otherStyle/>
  </p:txStyles>
</p:sldMaster>
</file>

<file path=ppt/slideMasters/slideMaster3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4091" name="Rectangle 3"/>
          <p:cNvSpPr>
            <a:spLocks noChangeArrowheads="1"/>
          </p:cNvSpPr>
          <p:nvPr/>
        </p:nvSpPr>
        <p:spPr bwMode="auto">
          <a:xfrm>
            <a:off x="0" y="0"/>
            <a:ext cx="1117600" cy="6858000"/>
          </a:xfrm>
          <a:prstGeom prst="rect">
            <a:avLst/>
          </a:prstGeom>
          <a:solidFill>
            <a:srgbClr val="004B8E"/>
          </a:solidFill>
          <a:ln>
            <a:noFill/>
          </a:ln>
          <a:effectLst/>
          <a:extLst>
            <a:ext uri="{91240B29-F687-4F45-9708-019B960494DF}">
              <a14:hiddenLine xmlns:a14="http://schemas.microsoft.com/office/drawing/2010/main" w="25400" cap="flat" algn="ctr">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algn="ctr"/>
            <a:endParaRPr lang="en-US" altLang="zh-CN">
              <a:solidFill>
                <a:srgbClr val="004B8E"/>
              </a:solidFill>
            </a:endParaRPr>
          </a:p>
        </p:txBody>
      </p:sp>
      <p:pic>
        <p:nvPicPr>
          <p:cNvPr id="34092" name="Picture 8"/>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9747250" y="5715000"/>
            <a:ext cx="2444750" cy="1143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lgn="ctr">
                <a:solidFill>
                  <a:srgbClr val="000000"/>
                </a:solidFill>
                <a:prstDash val="solid"/>
                <a:miter lim="800000"/>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4093" name="Rectangle 3"/>
          <p:cNvSpPr>
            <a:spLocks noChangeArrowheads="1"/>
          </p:cNvSpPr>
          <p:nvPr/>
        </p:nvSpPr>
        <p:spPr bwMode="auto">
          <a:xfrm>
            <a:off x="4267200" y="6477000"/>
            <a:ext cx="5791200" cy="381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lgn="ctr">
                <a:solidFill>
                  <a:srgbClr val="000000"/>
                </a:solidFill>
                <a:prstDash val="solid"/>
                <a:miter lim="800000"/>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342900" indent="-342900">
              <a:spcBef>
                <a:spcPct val="20000"/>
              </a:spcBef>
            </a:pPr>
            <a:r>
              <a:rPr lang="en-US" altLang="zh-CN" sz="1400" b="1" i="1">
                <a:solidFill>
                  <a:srgbClr val="008000"/>
                </a:solidFill>
              </a:rPr>
              <a:t>Creating A Greener Energy Future For the Commonwealth</a:t>
            </a:r>
          </a:p>
          <a:p>
            <a:pPr marL="342900" indent="-342900">
              <a:spcBef>
                <a:spcPct val="20000"/>
              </a:spcBef>
              <a:buFont typeface="Arial" charset="0"/>
              <a:buChar char="•"/>
            </a:pPr>
            <a:endParaRPr lang="en-US" altLang="zh-CN" sz="1600" b="1" i="1">
              <a:solidFill>
                <a:srgbClr val="008000"/>
              </a:solidFill>
            </a:endParaRPr>
          </a:p>
        </p:txBody>
      </p:sp>
      <p:sp>
        <p:nvSpPr>
          <p:cNvPr id="34094" name="TextBox 6"/>
          <p:cNvSpPr>
            <a:spLocks noChangeArrowheads="1"/>
          </p:cNvSpPr>
          <p:nvPr/>
        </p:nvSpPr>
        <p:spPr bwMode="auto">
          <a:xfrm>
            <a:off x="1320800" y="6353175"/>
            <a:ext cx="5186363" cy="2746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lgn="ctr">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en-US" altLang="en-US" sz="1200">
                <a:solidFill>
                  <a:srgbClr val="A6A6A6"/>
                </a:solidFill>
                <a:latin typeface="Arial" charset="0"/>
              </a:rPr>
              <a:t>Policy Deliberative- Confidential</a:t>
            </a:r>
          </a:p>
        </p:txBody>
      </p:sp>
      <p:sp>
        <p:nvSpPr>
          <p:cNvPr id="34095" name="Title Placeholder 1"/>
          <p:cNvSpPr>
            <a:spLocks noGrp="1" noChangeArrowheads="1"/>
          </p:cNvSpPr>
          <p:nvPr>
            <p:ph type="title"/>
          </p:nvPr>
        </p:nvSpPr>
        <p:spPr bwMode="auto">
          <a:xfrm>
            <a:off x="609600" y="274638"/>
            <a:ext cx="10972800" cy="1143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lgn="ctr">
                <a:solidFill>
                  <a:srgbClr val="000000"/>
                </a:solidFill>
                <a:prstDash val="solid"/>
                <a:miter lim="800000"/>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zh-CN"/>
              <a:t>Click to edit Master title style</a:t>
            </a:r>
          </a:p>
        </p:txBody>
      </p:sp>
      <p:sp>
        <p:nvSpPr>
          <p:cNvPr id="34096" name="Text Placeholder 2"/>
          <p:cNvSpPr>
            <a:spLocks noGrp="1" noChangeArrowheads="1"/>
          </p:cNvSpPr>
          <p:nvPr>
            <p:ph type="body" idx="1"/>
          </p:nvPr>
        </p:nvSpPr>
        <p:spPr bwMode="auto">
          <a:xfrm>
            <a:off x="609600" y="1600200"/>
            <a:ext cx="10972800" cy="45259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lgn="ctr">
                <a:solidFill>
                  <a:srgbClr val="000000"/>
                </a:solidFill>
                <a:prstDash val="solid"/>
                <a:miter lim="800000"/>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zh-CN"/>
              <a:t>Click to edit Master text styles</a:t>
            </a:r>
          </a:p>
          <a:p>
            <a:pPr lvl="1"/>
            <a:r>
              <a:rPr lang="en-US" altLang="zh-CN"/>
              <a:t>Second level</a:t>
            </a:r>
          </a:p>
          <a:p>
            <a:pPr lvl="2"/>
            <a:r>
              <a:rPr lang="en-US" altLang="zh-CN"/>
              <a:t>Third level</a:t>
            </a:r>
          </a:p>
          <a:p>
            <a:pPr lvl="3"/>
            <a:r>
              <a:rPr lang="en-US" altLang="zh-CN"/>
              <a:t>Fourth level</a:t>
            </a:r>
          </a:p>
          <a:p>
            <a:pPr lvl="4"/>
            <a:r>
              <a:rPr lang="en-US" altLang="zh-CN"/>
              <a:t>Fifth level</a:t>
            </a:r>
          </a:p>
        </p:txBody>
      </p:sp>
      <p:sp>
        <p:nvSpPr>
          <p:cNvPr id="34097" name="Slide Number Placeholder 15"/>
          <p:cNvSpPr>
            <a:spLocks noGrp="1" noChangeArrowheads="1"/>
          </p:cNvSpPr>
          <p:nvPr>
            <p:ph type="sldNum" sz="quarter" idx="2"/>
          </p:nvPr>
        </p:nvSpPr>
        <p:spPr bwMode="auto">
          <a:xfrm>
            <a:off x="304800" y="6324600"/>
            <a:ext cx="711200" cy="3651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lgn="ctr">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algn="r">
              <a:defRPr sz="1200">
                <a:solidFill>
                  <a:srgbClr val="F8F8F8"/>
                </a:solidFill>
              </a:defRPr>
            </a:lvl1pPr>
          </a:lstStyle>
          <a:p>
            <a:fld id="{5A3E1BC2-27E4-486A-BE83-BCC29D39289E}" type="slidenum">
              <a:rPr lang="en-US" altLang="en-US"/>
              <a:pPr/>
              <a:t>‹#›</a:t>
            </a:fld>
            <a:endParaRPr lang="en-US" altLang="en-US"/>
          </a:p>
        </p:txBody>
      </p:sp>
    </p:spTree>
  </p:cSld>
  <p:clrMap bg1="lt1" tx1="dk1" bg2="lt2" tx2="dk2" accent1="accent1" accent2="accent2" accent3="accent3" accent4="accent4" accent5="accent5" accent6="accent6" hlink="hlink" folHlink="folHlink"/>
  <p:sldLayoutIdLst>
    <p:sldLayoutId id="2147484178" r:id="rId1"/>
    <p:sldLayoutId id="2147484179" r:id="rId2"/>
    <p:sldLayoutId id="2147484180" r:id="rId3"/>
    <p:sldLayoutId id="2147484181" r:id="rId4"/>
    <p:sldLayoutId id="2147484182" r:id="rId5"/>
    <p:sldLayoutId id="2147484183" r:id="rId6"/>
    <p:sldLayoutId id="2147484184" r:id="rId7"/>
    <p:sldLayoutId id="2147484185" r:id="rId8"/>
    <p:sldLayoutId id="2147484186" r:id="rId9"/>
    <p:sldLayoutId id="2147484187" r:id="rId10"/>
    <p:sldLayoutId id="2147484188" r:id="rId11"/>
  </p:sldLayoutIdLst>
  <p:txStyles>
    <p:titleStyle>
      <a:lvl1pPr algn="ctr" rtl="0" eaLnBrk="0" fontAlgn="base" hangingPunct="0">
        <a:spcBef>
          <a:spcPct val="0"/>
        </a:spcBef>
        <a:spcAft>
          <a:spcPct val="0"/>
        </a:spcAft>
        <a:buSzPct val="100000"/>
        <a:defRPr sz="4400">
          <a:solidFill>
            <a:schemeClr val="tx1"/>
          </a:solidFill>
          <a:latin typeface="Calibri" pitchFamily="34" charset="0"/>
          <a:ea typeface="SimSun" charset="-122"/>
        </a:defRPr>
      </a:lvl1pPr>
      <a:lvl2pPr algn="ctr" rtl="0" eaLnBrk="0" fontAlgn="base" hangingPunct="0">
        <a:spcBef>
          <a:spcPct val="0"/>
        </a:spcBef>
        <a:spcAft>
          <a:spcPct val="0"/>
        </a:spcAft>
        <a:buSzPct val="100000"/>
        <a:defRPr sz="4400">
          <a:solidFill>
            <a:schemeClr val="tx1"/>
          </a:solidFill>
          <a:latin typeface="Calibri" pitchFamily="34" charset="0"/>
          <a:ea typeface="SimSun" charset="-122"/>
        </a:defRPr>
      </a:lvl2pPr>
      <a:lvl3pPr algn="ctr" rtl="0" eaLnBrk="0" fontAlgn="base" hangingPunct="0">
        <a:spcBef>
          <a:spcPct val="0"/>
        </a:spcBef>
        <a:spcAft>
          <a:spcPct val="0"/>
        </a:spcAft>
        <a:buSzPct val="100000"/>
        <a:defRPr sz="4400">
          <a:solidFill>
            <a:schemeClr val="tx1"/>
          </a:solidFill>
          <a:latin typeface="Calibri" pitchFamily="34" charset="0"/>
          <a:ea typeface="SimSun" charset="-122"/>
        </a:defRPr>
      </a:lvl3pPr>
      <a:lvl4pPr algn="ctr" rtl="0" eaLnBrk="0" fontAlgn="base" hangingPunct="0">
        <a:spcBef>
          <a:spcPct val="0"/>
        </a:spcBef>
        <a:spcAft>
          <a:spcPct val="0"/>
        </a:spcAft>
        <a:buSzPct val="100000"/>
        <a:defRPr sz="4400">
          <a:solidFill>
            <a:schemeClr val="tx1"/>
          </a:solidFill>
          <a:latin typeface="Calibri" pitchFamily="34" charset="0"/>
          <a:ea typeface="SimSun" charset="-122"/>
        </a:defRPr>
      </a:lvl4pPr>
      <a:lvl5pPr algn="ctr" rtl="0" eaLnBrk="0" fontAlgn="base" hangingPunct="0">
        <a:spcBef>
          <a:spcPct val="0"/>
        </a:spcBef>
        <a:spcAft>
          <a:spcPct val="0"/>
        </a:spcAft>
        <a:buSzPct val="100000"/>
        <a:defRPr sz="4400">
          <a:solidFill>
            <a:schemeClr val="tx1"/>
          </a:solidFill>
          <a:latin typeface="Calibri" pitchFamily="34" charset="0"/>
          <a:ea typeface="SimSun" charset="-122"/>
        </a:defRPr>
      </a:lvl5pPr>
      <a:lvl6pPr marL="457200" algn="ctr" rtl="0" eaLnBrk="0" fontAlgn="base" hangingPunct="0">
        <a:spcBef>
          <a:spcPct val="0"/>
        </a:spcBef>
        <a:spcAft>
          <a:spcPct val="0"/>
        </a:spcAft>
        <a:buSzPct val="100000"/>
        <a:defRPr sz="4400">
          <a:solidFill>
            <a:schemeClr val="tx1"/>
          </a:solidFill>
          <a:latin typeface="Calibri" pitchFamily="34" charset="0"/>
          <a:ea typeface="SimSun" charset="-122"/>
        </a:defRPr>
      </a:lvl6pPr>
      <a:lvl7pPr marL="914400" algn="ctr" rtl="0" eaLnBrk="0" fontAlgn="base" hangingPunct="0">
        <a:spcBef>
          <a:spcPct val="0"/>
        </a:spcBef>
        <a:spcAft>
          <a:spcPct val="0"/>
        </a:spcAft>
        <a:buSzPct val="100000"/>
        <a:defRPr sz="4400">
          <a:solidFill>
            <a:schemeClr val="tx1"/>
          </a:solidFill>
          <a:latin typeface="Calibri" pitchFamily="34" charset="0"/>
          <a:ea typeface="SimSun" charset="-122"/>
        </a:defRPr>
      </a:lvl7pPr>
      <a:lvl8pPr marL="1371600" algn="ctr" rtl="0" eaLnBrk="0" fontAlgn="base" hangingPunct="0">
        <a:spcBef>
          <a:spcPct val="0"/>
        </a:spcBef>
        <a:spcAft>
          <a:spcPct val="0"/>
        </a:spcAft>
        <a:buSzPct val="100000"/>
        <a:defRPr sz="4400">
          <a:solidFill>
            <a:schemeClr val="tx1"/>
          </a:solidFill>
          <a:latin typeface="Calibri" pitchFamily="34" charset="0"/>
          <a:ea typeface="SimSun" charset="-122"/>
        </a:defRPr>
      </a:lvl8pPr>
      <a:lvl9pPr marL="1828800" algn="ctr" rtl="0" eaLnBrk="0" fontAlgn="base" hangingPunct="0">
        <a:spcBef>
          <a:spcPct val="0"/>
        </a:spcBef>
        <a:spcAft>
          <a:spcPct val="0"/>
        </a:spcAft>
        <a:buSzPct val="100000"/>
        <a:defRPr sz="4400">
          <a:solidFill>
            <a:schemeClr val="tx1"/>
          </a:solidFill>
          <a:latin typeface="Calibri" pitchFamily="34" charset="0"/>
          <a:ea typeface="SimSun" charset="-122"/>
        </a:defRPr>
      </a:lvl9pPr>
    </p:titleStyle>
    <p:bodyStyle>
      <a:lvl1pPr marL="342900" indent="-342900" algn="l" rtl="0" eaLnBrk="0" fontAlgn="base" hangingPunct="0">
        <a:spcBef>
          <a:spcPct val="20000"/>
        </a:spcBef>
        <a:spcAft>
          <a:spcPct val="0"/>
        </a:spcAft>
        <a:buSzPct val="100000"/>
        <a:buFont typeface="Arial" charset="0"/>
        <a:buChar char="•"/>
        <a:defRPr sz="3200">
          <a:solidFill>
            <a:schemeClr val="tx1"/>
          </a:solidFill>
          <a:latin typeface="Calibri" pitchFamily="34" charset="0"/>
          <a:ea typeface="SimSun" charset="-122"/>
        </a:defRPr>
      </a:lvl1pPr>
      <a:lvl2pPr marL="742950" indent="-285750" algn="l" rtl="0" eaLnBrk="0" fontAlgn="base" hangingPunct="0">
        <a:spcBef>
          <a:spcPct val="20000"/>
        </a:spcBef>
        <a:spcAft>
          <a:spcPct val="0"/>
        </a:spcAft>
        <a:buSzPct val="100000"/>
        <a:buFont typeface="Arial" charset="0"/>
        <a:buChar char="–"/>
        <a:defRPr sz="2800">
          <a:solidFill>
            <a:schemeClr val="tx1"/>
          </a:solidFill>
          <a:latin typeface="Calibri" pitchFamily="34" charset="0"/>
          <a:ea typeface="SimSun" charset="-122"/>
        </a:defRPr>
      </a:lvl2pPr>
      <a:lvl3pPr marL="1143000" indent="-228600" algn="l" rtl="0" eaLnBrk="0" fontAlgn="base" hangingPunct="0">
        <a:spcBef>
          <a:spcPct val="20000"/>
        </a:spcBef>
        <a:spcAft>
          <a:spcPct val="0"/>
        </a:spcAft>
        <a:buSzPct val="100000"/>
        <a:buFont typeface="Arial" charset="0"/>
        <a:buChar char="•"/>
        <a:defRPr sz="2400">
          <a:solidFill>
            <a:schemeClr val="tx1"/>
          </a:solidFill>
          <a:latin typeface="Calibri" pitchFamily="34" charset="0"/>
          <a:ea typeface="SimSun" charset="-122"/>
        </a:defRPr>
      </a:lvl3pPr>
      <a:lvl4pPr marL="1600200" indent="-228600" algn="l" rtl="0" eaLnBrk="0" fontAlgn="base" hangingPunct="0">
        <a:spcBef>
          <a:spcPct val="20000"/>
        </a:spcBef>
        <a:spcAft>
          <a:spcPct val="0"/>
        </a:spcAft>
        <a:buSzPct val="100000"/>
        <a:buFont typeface="Arial" charset="0"/>
        <a:buChar char="–"/>
        <a:defRPr sz="2000">
          <a:solidFill>
            <a:schemeClr val="tx1"/>
          </a:solidFill>
          <a:latin typeface="Calibri" pitchFamily="34" charset="0"/>
          <a:ea typeface="SimSun" charset="-122"/>
        </a:defRPr>
      </a:lvl4pPr>
      <a:lvl5pPr marL="2057400" indent="-228600" algn="l" rtl="0" eaLnBrk="0" fontAlgn="base" hangingPunct="0">
        <a:spcBef>
          <a:spcPct val="20000"/>
        </a:spcBef>
        <a:spcAft>
          <a:spcPct val="0"/>
        </a:spcAft>
        <a:buSzPct val="100000"/>
        <a:buFont typeface="Arial" charset="0"/>
        <a:buChar char="»"/>
        <a:defRPr sz="2000">
          <a:solidFill>
            <a:schemeClr val="tx1"/>
          </a:solidFill>
          <a:latin typeface="Calibri" pitchFamily="34" charset="0"/>
          <a:ea typeface="SimSun" charset="-122"/>
        </a:defRPr>
      </a:lvl5pPr>
      <a:lvl6pPr marL="2514600" indent="-228600" algn="l" rtl="0" eaLnBrk="0" fontAlgn="base" hangingPunct="0">
        <a:spcBef>
          <a:spcPct val="20000"/>
        </a:spcBef>
        <a:spcAft>
          <a:spcPct val="0"/>
        </a:spcAft>
        <a:buSzPct val="100000"/>
        <a:buFont typeface="Arial" charset="0"/>
        <a:buChar char="»"/>
        <a:defRPr sz="2000">
          <a:solidFill>
            <a:schemeClr val="tx1"/>
          </a:solidFill>
          <a:latin typeface="Calibri" pitchFamily="34" charset="0"/>
          <a:ea typeface="SimSun" charset="-122"/>
        </a:defRPr>
      </a:lvl6pPr>
      <a:lvl7pPr marL="2971800" indent="-228600" algn="l" rtl="0" eaLnBrk="0" fontAlgn="base" hangingPunct="0">
        <a:spcBef>
          <a:spcPct val="20000"/>
        </a:spcBef>
        <a:spcAft>
          <a:spcPct val="0"/>
        </a:spcAft>
        <a:buSzPct val="100000"/>
        <a:buFont typeface="Arial" charset="0"/>
        <a:buChar char="»"/>
        <a:defRPr sz="2000">
          <a:solidFill>
            <a:schemeClr val="tx1"/>
          </a:solidFill>
          <a:latin typeface="Calibri" pitchFamily="34" charset="0"/>
          <a:ea typeface="SimSun" charset="-122"/>
        </a:defRPr>
      </a:lvl7pPr>
      <a:lvl8pPr marL="3429000" indent="-228600" algn="l" rtl="0" eaLnBrk="0" fontAlgn="base" hangingPunct="0">
        <a:spcBef>
          <a:spcPct val="20000"/>
        </a:spcBef>
        <a:spcAft>
          <a:spcPct val="0"/>
        </a:spcAft>
        <a:buSzPct val="100000"/>
        <a:buFont typeface="Arial" charset="0"/>
        <a:buChar char="»"/>
        <a:defRPr sz="2000">
          <a:solidFill>
            <a:schemeClr val="tx1"/>
          </a:solidFill>
          <a:latin typeface="Calibri" pitchFamily="34" charset="0"/>
          <a:ea typeface="SimSun" charset="-122"/>
        </a:defRPr>
      </a:lvl8pPr>
      <a:lvl9pPr marL="3886200" indent="-228600" algn="l" rtl="0" eaLnBrk="0" fontAlgn="base" hangingPunct="0">
        <a:spcBef>
          <a:spcPct val="20000"/>
        </a:spcBef>
        <a:spcAft>
          <a:spcPct val="0"/>
        </a:spcAft>
        <a:buSzPct val="100000"/>
        <a:buFont typeface="Arial" charset="0"/>
        <a:buChar char="»"/>
        <a:defRPr sz="2000">
          <a:solidFill>
            <a:schemeClr val="tx1"/>
          </a:solidFill>
          <a:latin typeface="Calibri" pitchFamily="34" charset="0"/>
          <a:ea typeface="SimSun" charset="-122"/>
        </a:defRPr>
      </a:lvl9pPr>
    </p:bodyStyle>
    <p:otherStyle/>
  </p:txStyles>
</p:sldMaster>
</file>

<file path=ppt/slideMasters/slideMaster34.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5124" name="Rectangle 4"/>
          <p:cNvSpPr>
            <a:spLocks noChangeArrowheads="1"/>
          </p:cNvSpPr>
          <p:nvPr/>
        </p:nvSpPr>
        <p:spPr bwMode="auto">
          <a:xfrm>
            <a:off x="0" y="0"/>
            <a:ext cx="1117600" cy="6858000"/>
          </a:xfrm>
          <a:prstGeom prst="rect">
            <a:avLst/>
          </a:prstGeom>
          <a:solidFill>
            <a:srgbClr val="004B8E"/>
          </a:solidFill>
          <a:ln>
            <a:noFill/>
          </a:ln>
          <a:effectLst/>
          <a:extLst>
            <a:ext uri="{91240B29-F687-4F45-9708-019B960494DF}">
              <a14:hiddenLine xmlns:a14="http://schemas.microsoft.com/office/drawing/2010/main" w="25400" cap="flat" algn="ctr">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algn="ctr"/>
            <a:endParaRPr lang="en-US" altLang="zh-CN">
              <a:solidFill>
                <a:srgbClr val="004B8E"/>
              </a:solidFill>
            </a:endParaRPr>
          </a:p>
        </p:txBody>
      </p:sp>
      <p:pic>
        <p:nvPicPr>
          <p:cNvPr id="35125" name="Picture 7"/>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9747250" y="5715000"/>
            <a:ext cx="2444750" cy="1143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lgn="ctr">
                <a:solidFill>
                  <a:srgbClr val="000000"/>
                </a:solidFill>
                <a:prstDash val="solid"/>
                <a:miter lim="800000"/>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5126" name="Rectangle 3"/>
          <p:cNvSpPr>
            <a:spLocks noChangeArrowheads="1"/>
          </p:cNvSpPr>
          <p:nvPr/>
        </p:nvSpPr>
        <p:spPr bwMode="auto">
          <a:xfrm>
            <a:off x="4267200" y="6477000"/>
            <a:ext cx="5791200" cy="381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lgn="ctr">
                <a:solidFill>
                  <a:srgbClr val="000000"/>
                </a:solidFill>
                <a:prstDash val="solid"/>
                <a:miter lim="800000"/>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342900" indent="-342900">
              <a:spcBef>
                <a:spcPct val="20000"/>
              </a:spcBef>
            </a:pPr>
            <a:r>
              <a:rPr lang="en-US" altLang="zh-CN" sz="1400" b="1" i="1">
                <a:solidFill>
                  <a:srgbClr val="008000"/>
                </a:solidFill>
              </a:rPr>
              <a:t>Creating A Greener Energy Future For the Commonwealth</a:t>
            </a:r>
          </a:p>
          <a:p>
            <a:pPr marL="342900" indent="-342900">
              <a:spcBef>
                <a:spcPct val="20000"/>
              </a:spcBef>
              <a:buFont typeface="Arial" charset="0"/>
              <a:buChar char="•"/>
            </a:pPr>
            <a:endParaRPr lang="en-US" altLang="zh-CN" sz="1600" b="1" i="1">
              <a:solidFill>
                <a:srgbClr val="008000"/>
              </a:solidFill>
            </a:endParaRPr>
          </a:p>
        </p:txBody>
      </p:sp>
      <p:sp>
        <p:nvSpPr>
          <p:cNvPr id="35127" name="TextBox 7"/>
          <p:cNvSpPr>
            <a:spLocks noChangeArrowheads="1"/>
          </p:cNvSpPr>
          <p:nvPr/>
        </p:nvSpPr>
        <p:spPr bwMode="auto">
          <a:xfrm>
            <a:off x="1320800" y="6324600"/>
            <a:ext cx="5186363" cy="2746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lgn="ctr">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en-US" altLang="en-US" sz="1200">
                <a:solidFill>
                  <a:srgbClr val="A6A6A6"/>
                </a:solidFill>
                <a:latin typeface="Arial" charset="0"/>
              </a:rPr>
              <a:t>Policy Deliberative- Confidential</a:t>
            </a:r>
          </a:p>
        </p:txBody>
      </p:sp>
      <p:sp>
        <p:nvSpPr>
          <p:cNvPr id="35128" name="Title Placeholder 1"/>
          <p:cNvSpPr>
            <a:spLocks noGrp="1" noChangeArrowheads="1"/>
          </p:cNvSpPr>
          <p:nvPr>
            <p:ph type="title"/>
          </p:nvPr>
        </p:nvSpPr>
        <p:spPr bwMode="auto">
          <a:xfrm>
            <a:off x="609600" y="274638"/>
            <a:ext cx="10972800" cy="1143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lgn="ctr">
                <a:solidFill>
                  <a:srgbClr val="000000"/>
                </a:solidFill>
                <a:prstDash val="solid"/>
                <a:miter lim="800000"/>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zh-CN"/>
              <a:t>Click to edit Master title style</a:t>
            </a:r>
          </a:p>
        </p:txBody>
      </p:sp>
      <p:sp>
        <p:nvSpPr>
          <p:cNvPr id="35129" name="Text Placeholder 2"/>
          <p:cNvSpPr>
            <a:spLocks noGrp="1" noChangeArrowheads="1"/>
          </p:cNvSpPr>
          <p:nvPr>
            <p:ph type="body" idx="1"/>
          </p:nvPr>
        </p:nvSpPr>
        <p:spPr bwMode="auto">
          <a:xfrm>
            <a:off x="609600" y="1600200"/>
            <a:ext cx="10972800" cy="45259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lgn="ctr">
                <a:solidFill>
                  <a:srgbClr val="000000"/>
                </a:solidFill>
                <a:prstDash val="solid"/>
                <a:miter lim="800000"/>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zh-CN"/>
              <a:t>Click to edit Master text styles</a:t>
            </a:r>
          </a:p>
          <a:p>
            <a:pPr lvl="1"/>
            <a:r>
              <a:rPr lang="en-US" altLang="zh-CN"/>
              <a:t>Second level</a:t>
            </a:r>
          </a:p>
          <a:p>
            <a:pPr lvl="2"/>
            <a:r>
              <a:rPr lang="en-US" altLang="zh-CN"/>
              <a:t>Third level</a:t>
            </a:r>
          </a:p>
          <a:p>
            <a:pPr lvl="3"/>
            <a:r>
              <a:rPr lang="en-US" altLang="zh-CN"/>
              <a:t>Fourth level</a:t>
            </a:r>
          </a:p>
          <a:p>
            <a:pPr lvl="4"/>
            <a:r>
              <a:rPr lang="en-US" altLang="zh-CN"/>
              <a:t>Fifth level</a:t>
            </a:r>
          </a:p>
        </p:txBody>
      </p:sp>
      <p:sp>
        <p:nvSpPr>
          <p:cNvPr id="35130" name="Slide Number Placeholder 15"/>
          <p:cNvSpPr>
            <a:spLocks noGrp="1" noChangeArrowheads="1"/>
          </p:cNvSpPr>
          <p:nvPr>
            <p:ph type="sldNum" sz="quarter" idx="2"/>
          </p:nvPr>
        </p:nvSpPr>
        <p:spPr bwMode="auto">
          <a:xfrm>
            <a:off x="304800" y="6324600"/>
            <a:ext cx="711200" cy="3651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lgn="ctr">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algn="r">
              <a:defRPr sz="1200">
                <a:solidFill>
                  <a:srgbClr val="F8F8F8"/>
                </a:solidFill>
              </a:defRPr>
            </a:lvl1pPr>
          </a:lstStyle>
          <a:p>
            <a:fld id="{1F3A68EA-36EE-4FAB-B27E-4F7FDCA34221}" type="slidenum">
              <a:rPr lang="en-US" altLang="en-US"/>
              <a:pPr/>
              <a:t>‹#›</a:t>
            </a:fld>
            <a:endParaRPr lang="en-US" altLang="en-US"/>
          </a:p>
        </p:txBody>
      </p:sp>
    </p:spTree>
  </p:cSld>
  <p:clrMap bg1="lt1" tx1="dk1" bg2="lt2" tx2="dk2" accent1="accent1" accent2="accent2" accent3="accent3" accent4="accent4" accent5="accent5" accent6="accent6" hlink="hlink" folHlink="folHlink"/>
  <p:sldLayoutIdLst>
    <p:sldLayoutId id="2147484189" r:id="rId1"/>
    <p:sldLayoutId id="2147484190" r:id="rId2"/>
    <p:sldLayoutId id="2147484191" r:id="rId3"/>
    <p:sldLayoutId id="2147484192" r:id="rId4"/>
    <p:sldLayoutId id="2147484193" r:id="rId5"/>
    <p:sldLayoutId id="2147484194" r:id="rId6"/>
    <p:sldLayoutId id="2147484195" r:id="rId7"/>
    <p:sldLayoutId id="2147484196" r:id="rId8"/>
    <p:sldLayoutId id="2147484197" r:id="rId9"/>
    <p:sldLayoutId id="2147484198" r:id="rId10"/>
    <p:sldLayoutId id="2147484199" r:id="rId11"/>
  </p:sldLayoutIdLst>
  <p:txStyles>
    <p:titleStyle>
      <a:lvl1pPr algn="ctr" rtl="0" eaLnBrk="0" fontAlgn="base" hangingPunct="0">
        <a:spcBef>
          <a:spcPct val="0"/>
        </a:spcBef>
        <a:spcAft>
          <a:spcPct val="0"/>
        </a:spcAft>
        <a:buSzPct val="100000"/>
        <a:defRPr sz="4400">
          <a:solidFill>
            <a:schemeClr val="tx1"/>
          </a:solidFill>
          <a:latin typeface="Calibri" pitchFamily="34" charset="0"/>
          <a:ea typeface="SimSun" charset="-122"/>
        </a:defRPr>
      </a:lvl1pPr>
      <a:lvl2pPr algn="ctr" rtl="0" eaLnBrk="0" fontAlgn="base" hangingPunct="0">
        <a:spcBef>
          <a:spcPct val="0"/>
        </a:spcBef>
        <a:spcAft>
          <a:spcPct val="0"/>
        </a:spcAft>
        <a:buSzPct val="100000"/>
        <a:defRPr sz="4400">
          <a:solidFill>
            <a:schemeClr val="tx1"/>
          </a:solidFill>
          <a:latin typeface="Calibri" pitchFamily="34" charset="0"/>
          <a:ea typeface="SimSun" charset="-122"/>
        </a:defRPr>
      </a:lvl2pPr>
      <a:lvl3pPr algn="ctr" rtl="0" eaLnBrk="0" fontAlgn="base" hangingPunct="0">
        <a:spcBef>
          <a:spcPct val="0"/>
        </a:spcBef>
        <a:spcAft>
          <a:spcPct val="0"/>
        </a:spcAft>
        <a:buSzPct val="100000"/>
        <a:defRPr sz="4400">
          <a:solidFill>
            <a:schemeClr val="tx1"/>
          </a:solidFill>
          <a:latin typeface="Calibri" pitchFamily="34" charset="0"/>
          <a:ea typeface="SimSun" charset="-122"/>
        </a:defRPr>
      </a:lvl3pPr>
      <a:lvl4pPr algn="ctr" rtl="0" eaLnBrk="0" fontAlgn="base" hangingPunct="0">
        <a:spcBef>
          <a:spcPct val="0"/>
        </a:spcBef>
        <a:spcAft>
          <a:spcPct val="0"/>
        </a:spcAft>
        <a:buSzPct val="100000"/>
        <a:defRPr sz="4400">
          <a:solidFill>
            <a:schemeClr val="tx1"/>
          </a:solidFill>
          <a:latin typeface="Calibri" pitchFamily="34" charset="0"/>
          <a:ea typeface="SimSun" charset="-122"/>
        </a:defRPr>
      </a:lvl4pPr>
      <a:lvl5pPr algn="ctr" rtl="0" eaLnBrk="0" fontAlgn="base" hangingPunct="0">
        <a:spcBef>
          <a:spcPct val="0"/>
        </a:spcBef>
        <a:spcAft>
          <a:spcPct val="0"/>
        </a:spcAft>
        <a:buSzPct val="100000"/>
        <a:defRPr sz="4400">
          <a:solidFill>
            <a:schemeClr val="tx1"/>
          </a:solidFill>
          <a:latin typeface="Calibri" pitchFamily="34" charset="0"/>
          <a:ea typeface="SimSun" charset="-122"/>
        </a:defRPr>
      </a:lvl5pPr>
      <a:lvl6pPr marL="457200" algn="ctr" rtl="0" eaLnBrk="0" fontAlgn="base" hangingPunct="0">
        <a:spcBef>
          <a:spcPct val="0"/>
        </a:spcBef>
        <a:spcAft>
          <a:spcPct val="0"/>
        </a:spcAft>
        <a:buSzPct val="100000"/>
        <a:defRPr sz="4400">
          <a:solidFill>
            <a:schemeClr val="tx1"/>
          </a:solidFill>
          <a:latin typeface="Calibri" pitchFamily="34" charset="0"/>
          <a:ea typeface="SimSun" charset="-122"/>
        </a:defRPr>
      </a:lvl6pPr>
      <a:lvl7pPr marL="914400" algn="ctr" rtl="0" eaLnBrk="0" fontAlgn="base" hangingPunct="0">
        <a:spcBef>
          <a:spcPct val="0"/>
        </a:spcBef>
        <a:spcAft>
          <a:spcPct val="0"/>
        </a:spcAft>
        <a:buSzPct val="100000"/>
        <a:defRPr sz="4400">
          <a:solidFill>
            <a:schemeClr val="tx1"/>
          </a:solidFill>
          <a:latin typeface="Calibri" pitchFamily="34" charset="0"/>
          <a:ea typeface="SimSun" charset="-122"/>
        </a:defRPr>
      </a:lvl7pPr>
      <a:lvl8pPr marL="1371600" algn="ctr" rtl="0" eaLnBrk="0" fontAlgn="base" hangingPunct="0">
        <a:spcBef>
          <a:spcPct val="0"/>
        </a:spcBef>
        <a:spcAft>
          <a:spcPct val="0"/>
        </a:spcAft>
        <a:buSzPct val="100000"/>
        <a:defRPr sz="4400">
          <a:solidFill>
            <a:schemeClr val="tx1"/>
          </a:solidFill>
          <a:latin typeface="Calibri" pitchFamily="34" charset="0"/>
          <a:ea typeface="SimSun" charset="-122"/>
        </a:defRPr>
      </a:lvl8pPr>
      <a:lvl9pPr marL="1828800" algn="ctr" rtl="0" eaLnBrk="0" fontAlgn="base" hangingPunct="0">
        <a:spcBef>
          <a:spcPct val="0"/>
        </a:spcBef>
        <a:spcAft>
          <a:spcPct val="0"/>
        </a:spcAft>
        <a:buSzPct val="100000"/>
        <a:defRPr sz="4400">
          <a:solidFill>
            <a:schemeClr val="tx1"/>
          </a:solidFill>
          <a:latin typeface="Calibri" pitchFamily="34" charset="0"/>
          <a:ea typeface="SimSun" charset="-122"/>
        </a:defRPr>
      </a:lvl9pPr>
    </p:titleStyle>
    <p:bodyStyle>
      <a:lvl1pPr marL="342900" indent="-342900" algn="l" rtl="0" eaLnBrk="0" fontAlgn="base" hangingPunct="0">
        <a:spcBef>
          <a:spcPct val="20000"/>
        </a:spcBef>
        <a:spcAft>
          <a:spcPct val="0"/>
        </a:spcAft>
        <a:buSzPct val="100000"/>
        <a:buFont typeface="Arial" charset="0"/>
        <a:buChar char="•"/>
        <a:defRPr sz="3200">
          <a:solidFill>
            <a:schemeClr val="tx1"/>
          </a:solidFill>
          <a:latin typeface="Calibri" pitchFamily="34" charset="0"/>
          <a:ea typeface="SimSun" charset="-122"/>
        </a:defRPr>
      </a:lvl1pPr>
      <a:lvl2pPr marL="742950" indent="-285750" algn="l" rtl="0" eaLnBrk="0" fontAlgn="base" hangingPunct="0">
        <a:spcBef>
          <a:spcPct val="20000"/>
        </a:spcBef>
        <a:spcAft>
          <a:spcPct val="0"/>
        </a:spcAft>
        <a:buSzPct val="100000"/>
        <a:buFont typeface="Arial" charset="0"/>
        <a:buChar char="–"/>
        <a:defRPr sz="2800">
          <a:solidFill>
            <a:schemeClr val="tx1"/>
          </a:solidFill>
          <a:latin typeface="Calibri" pitchFamily="34" charset="0"/>
          <a:ea typeface="SimSun" charset="-122"/>
        </a:defRPr>
      </a:lvl2pPr>
      <a:lvl3pPr marL="1143000" indent="-228600" algn="l" rtl="0" eaLnBrk="0" fontAlgn="base" hangingPunct="0">
        <a:spcBef>
          <a:spcPct val="20000"/>
        </a:spcBef>
        <a:spcAft>
          <a:spcPct val="0"/>
        </a:spcAft>
        <a:buSzPct val="100000"/>
        <a:buFont typeface="Arial" charset="0"/>
        <a:buChar char="•"/>
        <a:defRPr sz="2400">
          <a:solidFill>
            <a:schemeClr val="tx1"/>
          </a:solidFill>
          <a:latin typeface="Calibri" pitchFamily="34" charset="0"/>
          <a:ea typeface="SimSun" charset="-122"/>
        </a:defRPr>
      </a:lvl3pPr>
      <a:lvl4pPr marL="1600200" indent="-228600" algn="l" rtl="0" eaLnBrk="0" fontAlgn="base" hangingPunct="0">
        <a:spcBef>
          <a:spcPct val="20000"/>
        </a:spcBef>
        <a:spcAft>
          <a:spcPct val="0"/>
        </a:spcAft>
        <a:buSzPct val="100000"/>
        <a:buFont typeface="Arial" charset="0"/>
        <a:buChar char="–"/>
        <a:defRPr sz="2000">
          <a:solidFill>
            <a:schemeClr val="tx1"/>
          </a:solidFill>
          <a:latin typeface="Calibri" pitchFamily="34" charset="0"/>
          <a:ea typeface="SimSun" charset="-122"/>
        </a:defRPr>
      </a:lvl4pPr>
      <a:lvl5pPr marL="2057400" indent="-228600" algn="l" rtl="0" eaLnBrk="0" fontAlgn="base" hangingPunct="0">
        <a:spcBef>
          <a:spcPct val="20000"/>
        </a:spcBef>
        <a:spcAft>
          <a:spcPct val="0"/>
        </a:spcAft>
        <a:buSzPct val="100000"/>
        <a:buFont typeface="Arial" charset="0"/>
        <a:buChar char="»"/>
        <a:defRPr sz="2000">
          <a:solidFill>
            <a:schemeClr val="tx1"/>
          </a:solidFill>
          <a:latin typeface="Calibri" pitchFamily="34" charset="0"/>
          <a:ea typeface="SimSun" charset="-122"/>
        </a:defRPr>
      </a:lvl5pPr>
      <a:lvl6pPr marL="2514600" indent="-228600" algn="l" rtl="0" eaLnBrk="0" fontAlgn="base" hangingPunct="0">
        <a:spcBef>
          <a:spcPct val="20000"/>
        </a:spcBef>
        <a:spcAft>
          <a:spcPct val="0"/>
        </a:spcAft>
        <a:buSzPct val="100000"/>
        <a:buFont typeface="Arial" charset="0"/>
        <a:buChar char="»"/>
        <a:defRPr sz="2000">
          <a:solidFill>
            <a:schemeClr val="tx1"/>
          </a:solidFill>
          <a:latin typeface="Calibri" pitchFamily="34" charset="0"/>
          <a:ea typeface="SimSun" charset="-122"/>
        </a:defRPr>
      </a:lvl6pPr>
      <a:lvl7pPr marL="2971800" indent="-228600" algn="l" rtl="0" eaLnBrk="0" fontAlgn="base" hangingPunct="0">
        <a:spcBef>
          <a:spcPct val="20000"/>
        </a:spcBef>
        <a:spcAft>
          <a:spcPct val="0"/>
        </a:spcAft>
        <a:buSzPct val="100000"/>
        <a:buFont typeface="Arial" charset="0"/>
        <a:buChar char="»"/>
        <a:defRPr sz="2000">
          <a:solidFill>
            <a:schemeClr val="tx1"/>
          </a:solidFill>
          <a:latin typeface="Calibri" pitchFamily="34" charset="0"/>
          <a:ea typeface="SimSun" charset="-122"/>
        </a:defRPr>
      </a:lvl7pPr>
      <a:lvl8pPr marL="3429000" indent="-228600" algn="l" rtl="0" eaLnBrk="0" fontAlgn="base" hangingPunct="0">
        <a:spcBef>
          <a:spcPct val="20000"/>
        </a:spcBef>
        <a:spcAft>
          <a:spcPct val="0"/>
        </a:spcAft>
        <a:buSzPct val="100000"/>
        <a:buFont typeface="Arial" charset="0"/>
        <a:buChar char="»"/>
        <a:defRPr sz="2000">
          <a:solidFill>
            <a:schemeClr val="tx1"/>
          </a:solidFill>
          <a:latin typeface="Calibri" pitchFamily="34" charset="0"/>
          <a:ea typeface="SimSun" charset="-122"/>
        </a:defRPr>
      </a:lvl8pPr>
      <a:lvl9pPr marL="3886200" indent="-228600" algn="l" rtl="0" eaLnBrk="0" fontAlgn="base" hangingPunct="0">
        <a:spcBef>
          <a:spcPct val="20000"/>
        </a:spcBef>
        <a:spcAft>
          <a:spcPct val="0"/>
        </a:spcAft>
        <a:buSzPct val="100000"/>
        <a:buFont typeface="Arial" charset="0"/>
        <a:buChar char="»"/>
        <a:defRPr sz="2000">
          <a:solidFill>
            <a:schemeClr val="tx1"/>
          </a:solidFill>
          <a:latin typeface="Calibri" pitchFamily="34" charset="0"/>
          <a:ea typeface="SimSun" charset="-122"/>
        </a:defRPr>
      </a:lvl9pPr>
    </p:bodyStyle>
    <p:otherStyle/>
  </p:txStyles>
</p:sldMaster>
</file>

<file path=ppt/slideMasters/slideMaster35.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6157" name="Rectangle 6"/>
          <p:cNvSpPr>
            <a:spLocks noChangeArrowheads="1"/>
          </p:cNvSpPr>
          <p:nvPr/>
        </p:nvSpPr>
        <p:spPr bwMode="auto">
          <a:xfrm>
            <a:off x="0" y="0"/>
            <a:ext cx="1117600" cy="6858000"/>
          </a:xfrm>
          <a:prstGeom prst="rect">
            <a:avLst/>
          </a:prstGeom>
          <a:solidFill>
            <a:srgbClr val="004B8E"/>
          </a:solidFill>
          <a:ln>
            <a:noFill/>
          </a:ln>
          <a:effectLst/>
          <a:extLst>
            <a:ext uri="{91240B29-F687-4F45-9708-019B960494DF}">
              <a14:hiddenLine xmlns:a14="http://schemas.microsoft.com/office/drawing/2010/main" w="25400" cap="flat" algn="ctr">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algn="ctr"/>
            <a:endParaRPr lang="en-US" altLang="zh-CN">
              <a:solidFill>
                <a:srgbClr val="004B8E"/>
              </a:solidFill>
            </a:endParaRPr>
          </a:p>
        </p:txBody>
      </p:sp>
      <p:pic>
        <p:nvPicPr>
          <p:cNvPr id="36158" name="Picture 8"/>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9747250" y="5715000"/>
            <a:ext cx="2444750" cy="1143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lgn="ctr">
                <a:solidFill>
                  <a:srgbClr val="000000"/>
                </a:solidFill>
                <a:prstDash val="solid"/>
                <a:miter lim="800000"/>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6159" name="Rectangle 3"/>
          <p:cNvSpPr>
            <a:spLocks noChangeArrowheads="1"/>
          </p:cNvSpPr>
          <p:nvPr/>
        </p:nvSpPr>
        <p:spPr bwMode="auto">
          <a:xfrm>
            <a:off x="4267200" y="6477000"/>
            <a:ext cx="5791200" cy="381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lgn="ctr">
                <a:solidFill>
                  <a:srgbClr val="000000"/>
                </a:solidFill>
                <a:prstDash val="solid"/>
                <a:miter lim="800000"/>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342900" indent="-342900">
              <a:spcBef>
                <a:spcPct val="20000"/>
              </a:spcBef>
            </a:pPr>
            <a:r>
              <a:rPr lang="en-US" altLang="zh-CN" sz="1400" b="1" i="1">
                <a:solidFill>
                  <a:srgbClr val="008000"/>
                </a:solidFill>
              </a:rPr>
              <a:t>Creating A Greener Energy Future For the Commonwealth</a:t>
            </a:r>
          </a:p>
          <a:p>
            <a:pPr marL="342900" indent="-342900">
              <a:spcBef>
                <a:spcPct val="20000"/>
              </a:spcBef>
              <a:buFont typeface="Arial" charset="0"/>
              <a:buChar char="•"/>
            </a:pPr>
            <a:endParaRPr lang="en-US" altLang="zh-CN" sz="1600" b="1" i="1">
              <a:solidFill>
                <a:srgbClr val="008000"/>
              </a:solidFill>
            </a:endParaRPr>
          </a:p>
        </p:txBody>
      </p:sp>
      <p:sp>
        <p:nvSpPr>
          <p:cNvPr id="36160" name="TextBox 9"/>
          <p:cNvSpPr>
            <a:spLocks noChangeArrowheads="1"/>
          </p:cNvSpPr>
          <p:nvPr/>
        </p:nvSpPr>
        <p:spPr bwMode="auto">
          <a:xfrm>
            <a:off x="1314450" y="6356350"/>
            <a:ext cx="5186363" cy="2746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lgn="ctr">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en-US" altLang="en-US" sz="1200">
                <a:solidFill>
                  <a:srgbClr val="A6A6A6"/>
                </a:solidFill>
                <a:latin typeface="Arial" charset="0"/>
              </a:rPr>
              <a:t>Policy Deliberative- Confidential</a:t>
            </a:r>
          </a:p>
        </p:txBody>
      </p:sp>
      <p:sp>
        <p:nvSpPr>
          <p:cNvPr id="36161" name="Title Placeholder 1"/>
          <p:cNvSpPr>
            <a:spLocks noGrp="1" noChangeArrowheads="1"/>
          </p:cNvSpPr>
          <p:nvPr>
            <p:ph type="title"/>
          </p:nvPr>
        </p:nvSpPr>
        <p:spPr bwMode="auto">
          <a:xfrm>
            <a:off x="609600" y="274638"/>
            <a:ext cx="10972800" cy="1143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lgn="ctr">
                <a:solidFill>
                  <a:srgbClr val="000000"/>
                </a:solidFill>
                <a:prstDash val="solid"/>
                <a:miter lim="800000"/>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zh-CN"/>
              <a:t>Click to edit Master title style</a:t>
            </a:r>
          </a:p>
        </p:txBody>
      </p:sp>
      <p:sp>
        <p:nvSpPr>
          <p:cNvPr id="36162" name="Text Placeholder 2"/>
          <p:cNvSpPr>
            <a:spLocks noGrp="1" noChangeArrowheads="1"/>
          </p:cNvSpPr>
          <p:nvPr>
            <p:ph type="body" idx="1"/>
          </p:nvPr>
        </p:nvSpPr>
        <p:spPr bwMode="auto">
          <a:xfrm>
            <a:off x="609600" y="1600200"/>
            <a:ext cx="10972800" cy="45259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lgn="ctr">
                <a:solidFill>
                  <a:srgbClr val="000000"/>
                </a:solidFill>
                <a:prstDash val="solid"/>
                <a:miter lim="800000"/>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zh-CN"/>
              <a:t>Click to edit Master text styles</a:t>
            </a:r>
          </a:p>
          <a:p>
            <a:pPr lvl="1"/>
            <a:r>
              <a:rPr lang="en-US" altLang="zh-CN"/>
              <a:t>Second level</a:t>
            </a:r>
          </a:p>
          <a:p>
            <a:pPr lvl="2"/>
            <a:r>
              <a:rPr lang="en-US" altLang="zh-CN"/>
              <a:t>Third level</a:t>
            </a:r>
          </a:p>
          <a:p>
            <a:pPr lvl="3"/>
            <a:r>
              <a:rPr lang="en-US" altLang="zh-CN"/>
              <a:t>Fourth level</a:t>
            </a:r>
          </a:p>
          <a:p>
            <a:pPr lvl="4"/>
            <a:r>
              <a:rPr lang="en-US" altLang="zh-CN"/>
              <a:t>Fifth level</a:t>
            </a:r>
          </a:p>
        </p:txBody>
      </p:sp>
      <p:sp>
        <p:nvSpPr>
          <p:cNvPr id="36163" name="Slide Number Placeholder 15"/>
          <p:cNvSpPr>
            <a:spLocks noGrp="1" noChangeArrowheads="1"/>
          </p:cNvSpPr>
          <p:nvPr>
            <p:ph type="sldNum" sz="quarter" idx="2"/>
          </p:nvPr>
        </p:nvSpPr>
        <p:spPr bwMode="auto">
          <a:xfrm>
            <a:off x="304800" y="6324600"/>
            <a:ext cx="711200" cy="3651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lgn="ctr">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algn="r">
              <a:defRPr sz="1200">
                <a:solidFill>
                  <a:srgbClr val="F8F8F8"/>
                </a:solidFill>
              </a:defRPr>
            </a:lvl1pPr>
          </a:lstStyle>
          <a:p>
            <a:fld id="{5B35A25E-F6AD-4144-88EC-3555A40FFAC3}" type="slidenum">
              <a:rPr lang="en-US" altLang="en-US"/>
              <a:pPr/>
              <a:t>‹#›</a:t>
            </a:fld>
            <a:endParaRPr lang="en-US" altLang="en-US"/>
          </a:p>
        </p:txBody>
      </p:sp>
    </p:spTree>
  </p:cSld>
  <p:clrMap bg1="lt1" tx1="dk1" bg2="lt2" tx2="dk2" accent1="accent1" accent2="accent2" accent3="accent3" accent4="accent4" accent5="accent5" accent6="accent6" hlink="hlink" folHlink="folHlink"/>
  <p:sldLayoutIdLst>
    <p:sldLayoutId id="2147484200" r:id="rId1"/>
    <p:sldLayoutId id="2147484201" r:id="rId2"/>
    <p:sldLayoutId id="2147484202" r:id="rId3"/>
    <p:sldLayoutId id="2147484203" r:id="rId4"/>
    <p:sldLayoutId id="2147484204" r:id="rId5"/>
    <p:sldLayoutId id="2147484205" r:id="rId6"/>
    <p:sldLayoutId id="2147484206" r:id="rId7"/>
    <p:sldLayoutId id="2147484207" r:id="rId8"/>
    <p:sldLayoutId id="2147484208" r:id="rId9"/>
    <p:sldLayoutId id="2147484209" r:id="rId10"/>
    <p:sldLayoutId id="2147484210" r:id="rId11"/>
  </p:sldLayoutIdLst>
  <p:txStyles>
    <p:titleStyle>
      <a:lvl1pPr algn="ctr" rtl="0" eaLnBrk="0" fontAlgn="base" hangingPunct="0">
        <a:spcBef>
          <a:spcPct val="0"/>
        </a:spcBef>
        <a:spcAft>
          <a:spcPct val="0"/>
        </a:spcAft>
        <a:buSzPct val="100000"/>
        <a:defRPr sz="4400">
          <a:solidFill>
            <a:schemeClr val="tx1"/>
          </a:solidFill>
          <a:latin typeface="Calibri" pitchFamily="34" charset="0"/>
          <a:ea typeface="SimSun" charset="-122"/>
        </a:defRPr>
      </a:lvl1pPr>
      <a:lvl2pPr algn="ctr" rtl="0" eaLnBrk="0" fontAlgn="base" hangingPunct="0">
        <a:spcBef>
          <a:spcPct val="0"/>
        </a:spcBef>
        <a:spcAft>
          <a:spcPct val="0"/>
        </a:spcAft>
        <a:buSzPct val="100000"/>
        <a:defRPr sz="4400">
          <a:solidFill>
            <a:schemeClr val="tx1"/>
          </a:solidFill>
          <a:latin typeface="Calibri" pitchFamily="34" charset="0"/>
          <a:ea typeface="SimSun" charset="-122"/>
        </a:defRPr>
      </a:lvl2pPr>
      <a:lvl3pPr algn="ctr" rtl="0" eaLnBrk="0" fontAlgn="base" hangingPunct="0">
        <a:spcBef>
          <a:spcPct val="0"/>
        </a:spcBef>
        <a:spcAft>
          <a:spcPct val="0"/>
        </a:spcAft>
        <a:buSzPct val="100000"/>
        <a:defRPr sz="4400">
          <a:solidFill>
            <a:schemeClr val="tx1"/>
          </a:solidFill>
          <a:latin typeface="Calibri" pitchFamily="34" charset="0"/>
          <a:ea typeface="SimSun" charset="-122"/>
        </a:defRPr>
      </a:lvl3pPr>
      <a:lvl4pPr algn="ctr" rtl="0" eaLnBrk="0" fontAlgn="base" hangingPunct="0">
        <a:spcBef>
          <a:spcPct val="0"/>
        </a:spcBef>
        <a:spcAft>
          <a:spcPct val="0"/>
        </a:spcAft>
        <a:buSzPct val="100000"/>
        <a:defRPr sz="4400">
          <a:solidFill>
            <a:schemeClr val="tx1"/>
          </a:solidFill>
          <a:latin typeface="Calibri" pitchFamily="34" charset="0"/>
          <a:ea typeface="SimSun" charset="-122"/>
        </a:defRPr>
      </a:lvl4pPr>
      <a:lvl5pPr algn="ctr" rtl="0" eaLnBrk="0" fontAlgn="base" hangingPunct="0">
        <a:spcBef>
          <a:spcPct val="0"/>
        </a:spcBef>
        <a:spcAft>
          <a:spcPct val="0"/>
        </a:spcAft>
        <a:buSzPct val="100000"/>
        <a:defRPr sz="4400">
          <a:solidFill>
            <a:schemeClr val="tx1"/>
          </a:solidFill>
          <a:latin typeface="Calibri" pitchFamily="34" charset="0"/>
          <a:ea typeface="SimSun" charset="-122"/>
        </a:defRPr>
      </a:lvl5pPr>
      <a:lvl6pPr marL="457200" algn="ctr" rtl="0" eaLnBrk="0" fontAlgn="base" hangingPunct="0">
        <a:spcBef>
          <a:spcPct val="0"/>
        </a:spcBef>
        <a:spcAft>
          <a:spcPct val="0"/>
        </a:spcAft>
        <a:buSzPct val="100000"/>
        <a:defRPr sz="4400">
          <a:solidFill>
            <a:schemeClr val="tx1"/>
          </a:solidFill>
          <a:latin typeface="Calibri" pitchFamily="34" charset="0"/>
          <a:ea typeface="SimSun" charset="-122"/>
        </a:defRPr>
      </a:lvl6pPr>
      <a:lvl7pPr marL="914400" algn="ctr" rtl="0" eaLnBrk="0" fontAlgn="base" hangingPunct="0">
        <a:spcBef>
          <a:spcPct val="0"/>
        </a:spcBef>
        <a:spcAft>
          <a:spcPct val="0"/>
        </a:spcAft>
        <a:buSzPct val="100000"/>
        <a:defRPr sz="4400">
          <a:solidFill>
            <a:schemeClr val="tx1"/>
          </a:solidFill>
          <a:latin typeface="Calibri" pitchFamily="34" charset="0"/>
          <a:ea typeface="SimSun" charset="-122"/>
        </a:defRPr>
      </a:lvl7pPr>
      <a:lvl8pPr marL="1371600" algn="ctr" rtl="0" eaLnBrk="0" fontAlgn="base" hangingPunct="0">
        <a:spcBef>
          <a:spcPct val="0"/>
        </a:spcBef>
        <a:spcAft>
          <a:spcPct val="0"/>
        </a:spcAft>
        <a:buSzPct val="100000"/>
        <a:defRPr sz="4400">
          <a:solidFill>
            <a:schemeClr val="tx1"/>
          </a:solidFill>
          <a:latin typeface="Calibri" pitchFamily="34" charset="0"/>
          <a:ea typeface="SimSun" charset="-122"/>
        </a:defRPr>
      </a:lvl8pPr>
      <a:lvl9pPr marL="1828800" algn="ctr" rtl="0" eaLnBrk="0" fontAlgn="base" hangingPunct="0">
        <a:spcBef>
          <a:spcPct val="0"/>
        </a:spcBef>
        <a:spcAft>
          <a:spcPct val="0"/>
        </a:spcAft>
        <a:buSzPct val="100000"/>
        <a:defRPr sz="4400">
          <a:solidFill>
            <a:schemeClr val="tx1"/>
          </a:solidFill>
          <a:latin typeface="Calibri" pitchFamily="34" charset="0"/>
          <a:ea typeface="SimSun" charset="-122"/>
        </a:defRPr>
      </a:lvl9pPr>
    </p:titleStyle>
    <p:bodyStyle>
      <a:lvl1pPr marL="342900" indent="-342900" algn="l" rtl="0" eaLnBrk="0" fontAlgn="base" hangingPunct="0">
        <a:spcBef>
          <a:spcPct val="20000"/>
        </a:spcBef>
        <a:spcAft>
          <a:spcPct val="0"/>
        </a:spcAft>
        <a:buSzPct val="100000"/>
        <a:buFont typeface="Arial" charset="0"/>
        <a:buChar char="•"/>
        <a:defRPr sz="3200">
          <a:solidFill>
            <a:schemeClr val="tx1"/>
          </a:solidFill>
          <a:latin typeface="Calibri" pitchFamily="34" charset="0"/>
          <a:ea typeface="SimSun" charset="-122"/>
        </a:defRPr>
      </a:lvl1pPr>
      <a:lvl2pPr marL="742950" indent="-285750" algn="l" rtl="0" eaLnBrk="0" fontAlgn="base" hangingPunct="0">
        <a:spcBef>
          <a:spcPct val="20000"/>
        </a:spcBef>
        <a:spcAft>
          <a:spcPct val="0"/>
        </a:spcAft>
        <a:buSzPct val="100000"/>
        <a:buFont typeface="Arial" charset="0"/>
        <a:buChar char="–"/>
        <a:defRPr sz="2800">
          <a:solidFill>
            <a:schemeClr val="tx1"/>
          </a:solidFill>
          <a:latin typeface="Calibri" pitchFamily="34" charset="0"/>
          <a:ea typeface="SimSun" charset="-122"/>
        </a:defRPr>
      </a:lvl2pPr>
      <a:lvl3pPr marL="1143000" indent="-228600" algn="l" rtl="0" eaLnBrk="0" fontAlgn="base" hangingPunct="0">
        <a:spcBef>
          <a:spcPct val="20000"/>
        </a:spcBef>
        <a:spcAft>
          <a:spcPct val="0"/>
        </a:spcAft>
        <a:buSzPct val="100000"/>
        <a:buFont typeface="Arial" charset="0"/>
        <a:buChar char="•"/>
        <a:defRPr sz="2400">
          <a:solidFill>
            <a:schemeClr val="tx1"/>
          </a:solidFill>
          <a:latin typeface="Calibri" pitchFamily="34" charset="0"/>
          <a:ea typeface="SimSun" charset="-122"/>
        </a:defRPr>
      </a:lvl3pPr>
      <a:lvl4pPr marL="1600200" indent="-228600" algn="l" rtl="0" eaLnBrk="0" fontAlgn="base" hangingPunct="0">
        <a:spcBef>
          <a:spcPct val="20000"/>
        </a:spcBef>
        <a:spcAft>
          <a:spcPct val="0"/>
        </a:spcAft>
        <a:buSzPct val="100000"/>
        <a:buFont typeface="Arial" charset="0"/>
        <a:buChar char="–"/>
        <a:defRPr sz="2000">
          <a:solidFill>
            <a:schemeClr val="tx1"/>
          </a:solidFill>
          <a:latin typeface="Calibri" pitchFamily="34" charset="0"/>
          <a:ea typeface="SimSun" charset="-122"/>
        </a:defRPr>
      </a:lvl4pPr>
      <a:lvl5pPr marL="2057400" indent="-228600" algn="l" rtl="0" eaLnBrk="0" fontAlgn="base" hangingPunct="0">
        <a:spcBef>
          <a:spcPct val="20000"/>
        </a:spcBef>
        <a:spcAft>
          <a:spcPct val="0"/>
        </a:spcAft>
        <a:buSzPct val="100000"/>
        <a:buFont typeface="Arial" charset="0"/>
        <a:buChar char="»"/>
        <a:defRPr sz="2000">
          <a:solidFill>
            <a:schemeClr val="tx1"/>
          </a:solidFill>
          <a:latin typeface="Calibri" pitchFamily="34" charset="0"/>
          <a:ea typeface="SimSun" charset="-122"/>
        </a:defRPr>
      </a:lvl5pPr>
      <a:lvl6pPr marL="2514600" indent="-228600" algn="l" rtl="0" eaLnBrk="0" fontAlgn="base" hangingPunct="0">
        <a:spcBef>
          <a:spcPct val="20000"/>
        </a:spcBef>
        <a:spcAft>
          <a:spcPct val="0"/>
        </a:spcAft>
        <a:buSzPct val="100000"/>
        <a:buFont typeface="Arial" charset="0"/>
        <a:buChar char="»"/>
        <a:defRPr sz="2000">
          <a:solidFill>
            <a:schemeClr val="tx1"/>
          </a:solidFill>
          <a:latin typeface="Calibri" pitchFamily="34" charset="0"/>
          <a:ea typeface="SimSun" charset="-122"/>
        </a:defRPr>
      </a:lvl6pPr>
      <a:lvl7pPr marL="2971800" indent="-228600" algn="l" rtl="0" eaLnBrk="0" fontAlgn="base" hangingPunct="0">
        <a:spcBef>
          <a:spcPct val="20000"/>
        </a:spcBef>
        <a:spcAft>
          <a:spcPct val="0"/>
        </a:spcAft>
        <a:buSzPct val="100000"/>
        <a:buFont typeface="Arial" charset="0"/>
        <a:buChar char="»"/>
        <a:defRPr sz="2000">
          <a:solidFill>
            <a:schemeClr val="tx1"/>
          </a:solidFill>
          <a:latin typeface="Calibri" pitchFamily="34" charset="0"/>
          <a:ea typeface="SimSun" charset="-122"/>
        </a:defRPr>
      </a:lvl7pPr>
      <a:lvl8pPr marL="3429000" indent="-228600" algn="l" rtl="0" eaLnBrk="0" fontAlgn="base" hangingPunct="0">
        <a:spcBef>
          <a:spcPct val="20000"/>
        </a:spcBef>
        <a:spcAft>
          <a:spcPct val="0"/>
        </a:spcAft>
        <a:buSzPct val="100000"/>
        <a:buFont typeface="Arial" charset="0"/>
        <a:buChar char="»"/>
        <a:defRPr sz="2000">
          <a:solidFill>
            <a:schemeClr val="tx1"/>
          </a:solidFill>
          <a:latin typeface="Calibri" pitchFamily="34" charset="0"/>
          <a:ea typeface="SimSun" charset="-122"/>
        </a:defRPr>
      </a:lvl8pPr>
      <a:lvl9pPr marL="3886200" indent="-228600" algn="l" rtl="0" eaLnBrk="0" fontAlgn="base" hangingPunct="0">
        <a:spcBef>
          <a:spcPct val="20000"/>
        </a:spcBef>
        <a:spcAft>
          <a:spcPct val="0"/>
        </a:spcAft>
        <a:buSzPct val="100000"/>
        <a:buFont typeface="Arial" charset="0"/>
        <a:buChar char="»"/>
        <a:defRPr sz="2000">
          <a:solidFill>
            <a:schemeClr val="tx1"/>
          </a:solidFill>
          <a:latin typeface="Calibri" pitchFamily="34" charset="0"/>
          <a:ea typeface="SimSun" charset="-122"/>
        </a:defRPr>
      </a:lvl9pPr>
    </p:bodyStyle>
    <p:otherStyle/>
  </p:txStyles>
</p:sldMaster>
</file>

<file path=ppt/slideMasters/slideMaster36.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7190" name="Rectangle 2"/>
          <p:cNvSpPr>
            <a:spLocks noChangeArrowheads="1"/>
          </p:cNvSpPr>
          <p:nvPr/>
        </p:nvSpPr>
        <p:spPr bwMode="auto">
          <a:xfrm>
            <a:off x="0" y="0"/>
            <a:ext cx="1117600" cy="6858000"/>
          </a:xfrm>
          <a:prstGeom prst="rect">
            <a:avLst/>
          </a:prstGeom>
          <a:solidFill>
            <a:srgbClr val="004B8E"/>
          </a:solidFill>
          <a:ln>
            <a:noFill/>
          </a:ln>
          <a:effectLst/>
          <a:extLst>
            <a:ext uri="{91240B29-F687-4F45-9708-019B960494DF}">
              <a14:hiddenLine xmlns:a14="http://schemas.microsoft.com/office/drawing/2010/main" w="25400" cap="flat" algn="ctr">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algn="ctr"/>
            <a:endParaRPr lang="en-US" altLang="zh-CN">
              <a:solidFill>
                <a:srgbClr val="004B8E"/>
              </a:solidFill>
            </a:endParaRPr>
          </a:p>
        </p:txBody>
      </p:sp>
      <p:pic>
        <p:nvPicPr>
          <p:cNvPr id="37191" name="Picture 8"/>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9747250" y="5715000"/>
            <a:ext cx="2444750" cy="1143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lgn="ctr">
                <a:solidFill>
                  <a:srgbClr val="000000"/>
                </a:solidFill>
                <a:prstDash val="solid"/>
                <a:miter lim="800000"/>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7192" name="Rectangle 3"/>
          <p:cNvSpPr>
            <a:spLocks noChangeArrowheads="1"/>
          </p:cNvSpPr>
          <p:nvPr/>
        </p:nvSpPr>
        <p:spPr bwMode="auto">
          <a:xfrm>
            <a:off x="4267200" y="6477000"/>
            <a:ext cx="5791200" cy="381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lgn="ctr">
                <a:solidFill>
                  <a:srgbClr val="000000"/>
                </a:solidFill>
                <a:prstDash val="solid"/>
                <a:miter lim="800000"/>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342900" indent="-342900">
              <a:spcBef>
                <a:spcPct val="20000"/>
              </a:spcBef>
            </a:pPr>
            <a:r>
              <a:rPr lang="en-US" altLang="zh-CN" sz="1400" b="1" i="1">
                <a:solidFill>
                  <a:srgbClr val="008000"/>
                </a:solidFill>
              </a:rPr>
              <a:t>Creating A Greener Energy Future For the Commonwealth</a:t>
            </a:r>
          </a:p>
          <a:p>
            <a:pPr marL="342900" indent="-342900">
              <a:spcBef>
                <a:spcPct val="20000"/>
              </a:spcBef>
              <a:buFont typeface="Arial" charset="0"/>
              <a:buChar char="•"/>
            </a:pPr>
            <a:endParaRPr lang="en-US" altLang="zh-CN" sz="1600" b="1" i="1">
              <a:solidFill>
                <a:srgbClr val="008000"/>
              </a:solidFill>
            </a:endParaRPr>
          </a:p>
        </p:txBody>
      </p:sp>
      <p:sp>
        <p:nvSpPr>
          <p:cNvPr id="37193" name="TextBox 5"/>
          <p:cNvSpPr>
            <a:spLocks noChangeArrowheads="1"/>
          </p:cNvSpPr>
          <p:nvPr/>
        </p:nvSpPr>
        <p:spPr bwMode="auto">
          <a:xfrm>
            <a:off x="1314450" y="6369050"/>
            <a:ext cx="5186363" cy="2746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lgn="ctr">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en-US" altLang="en-US" sz="1200">
                <a:solidFill>
                  <a:srgbClr val="A6A6A6"/>
                </a:solidFill>
                <a:latin typeface="Arial" charset="0"/>
              </a:rPr>
              <a:t>Policy Deliberative- Confidential</a:t>
            </a:r>
          </a:p>
        </p:txBody>
      </p:sp>
      <p:sp>
        <p:nvSpPr>
          <p:cNvPr id="37194" name="Title Placeholder 1"/>
          <p:cNvSpPr>
            <a:spLocks noGrp="1" noChangeArrowheads="1"/>
          </p:cNvSpPr>
          <p:nvPr>
            <p:ph type="title"/>
          </p:nvPr>
        </p:nvSpPr>
        <p:spPr bwMode="auto">
          <a:xfrm>
            <a:off x="609600" y="274638"/>
            <a:ext cx="10972800" cy="1143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lgn="ctr">
                <a:solidFill>
                  <a:srgbClr val="000000"/>
                </a:solidFill>
                <a:prstDash val="solid"/>
                <a:miter lim="800000"/>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zh-CN"/>
              <a:t>Click to edit Master title style</a:t>
            </a:r>
          </a:p>
        </p:txBody>
      </p:sp>
      <p:sp>
        <p:nvSpPr>
          <p:cNvPr id="37195" name="Text Placeholder 2"/>
          <p:cNvSpPr>
            <a:spLocks noGrp="1" noChangeArrowheads="1"/>
          </p:cNvSpPr>
          <p:nvPr>
            <p:ph type="body" idx="1"/>
          </p:nvPr>
        </p:nvSpPr>
        <p:spPr bwMode="auto">
          <a:xfrm>
            <a:off x="609600" y="1600200"/>
            <a:ext cx="10972800" cy="45259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lgn="ctr">
                <a:solidFill>
                  <a:srgbClr val="000000"/>
                </a:solidFill>
                <a:prstDash val="solid"/>
                <a:miter lim="800000"/>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zh-CN"/>
              <a:t>Click to edit Master text styles</a:t>
            </a:r>
          </a:p>
          <a:p>
            <a:pPr lvl="1"/>
            <a:r>
              <a:rPr lang="en-US" altLang="zh-CN"/>
              <a:t>Second level</a:t>
            </a:r>
          </a:p>
          <a:p>
            <a:pPr lvl="2"/>
            <a:r>
              <a:rPr lang="en-US" altLang="zh-CN"/>
              <a:t>Third level</a:t>
            </a:r>
          </a:p>
          <a:p>
            <a:pPr lvl="3"/>
            <a:r>
              <a:rPr lang="en-US" altLang="zh-CN"/>
              <a:t>Fourth level</a:t>
            </a:r>
          </a:p>
          <a:p>
            <a:pPr lvl="4"/>
            <a:r>
              <a:rPr lang="en-US" altLang="zh-CN"/>
              <a:t>Fifth level</a:t>
            </a:r>
          </a:p>
        </p:txBody>
      </p:sp>
      <p:sp>
        <p:nvSpPr>
          <p:cNvPr id="37196" name="Slide Number Placeholder 15"/>
          <p:cNvSpPr>
            <a:spLocks noGrp="1" noChangeArrowheads="1"/>
          </p:cNvSpPr>
          <p:nvPr>
            <p:ph type="sldNum" sz="quarter" idx="2"/>
          </p:nvPr>
        </p:nvSpPr>
        <p:spPr bwMode="auto">
          <a:xfrm>
            <a:off x="304800" y="6324600"/>
            <a:ext cx="711200" cy="3651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lgn="ctr">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algn="r">
              <a:defRPr sz="1200">
                <a:solidFill>
                  <a:srgbClr val="F8F8F8"/>
                </a:solidFill>
              </a:defRPr>
            </a:lvl1pPr>
          </a:lstStyle>
          <a:p>
            <a:fld id="{502AAD79-4933-437A-95E5-CF16A562BB81}" type="slidenum">
              <a:rPr lang="en-US" altLang="en-US"/>
              <a:pPr/>
              <a:t>‹#›</a:t>
            </a:fld>
            <a:endParaRPr lang="en-US" altLang="en-US"/>
          </a:p>
        </p:txBody>
      </p:sp>
    </p:spTree>
  </p:cSld>
  <p:clrMap bg1="lt1" tx1="dk1" bg2="lt2" tx2="dk2" accent1="accent1" accent2="accent2" accent3="accent3" accent4="accent4" accent5="accent5" accent6="accent6" hlink="hlink" folHlink="folHlink"/>
  <p:sldLayoutIdLst>
    <p:sldLayoutId id="2147484211" r:id="rId1"/>
    <p:sldLayoutId id="2147484212" r:id="rId2"/>
    <p:sldLayoutId id="2147484213" r:id="rId3"/>
    <p:sldLayoutId id="2147484214" r:id="rId4"/>
    <p:sldLayoutId id="2147484215" r:id="rId5"/>
    <p:sldLayoutId id="2147484216" r:id="rId6"/>
    <p:sldLayoutId id="2147484217" r:id="rId7"/>
    <p:sldLayoutId id="2147484218" r:id="rId8"/>
    <p:sldLayoutId id="2147484219" r:id="rId9"/>
    <p:sldLayoutId id="2147484220" r:id="rId10"/>
    <p:sldLayoutId id="2147484221" r:id="rId11"/>
  </p:sldLayoutIdLst>
  <p:txStyles>
    <p:titleStyle>
      <a:lvl1pPr algn="ctr" rtl="0" eaLnBrk="0" fontAlgn="base" hangingPunct="0">
        <a:spcBef>
          <a:spcPct val="0"/>
        </a:spcBef>
        <a:spcAft>
          <a:spcPct val="0"/>
        </a:spcAft>
        <a:buSzPct val="100000"/>
        <a:defRPr sz="4400">
          <a:solidFill>
            <a:schemeClr val="tx1"/>
          </a:solidFill>
          <a:latin typeface="Calibri" pitchFamily="34" charset="0"/>
          <a:ea typeface="SimSun" charset="-122"/>
        </a:defRPr>
      </a:lvl1pPr>
      <a:lvl2pPr algn="ctr" rtl="0" eaLnBrk="0" fontAlgn="base" hangingPunct="0">
        <a:spcBef>
          <a:spcPct val="0"/>
        </a:spcBef>
        <a:spcAft>
          <a:spcPct val="0"/>
        </a:spcAft>
        <a:buSzPct val="100000"/>
        <a:defRPr sz="4400">
          <a:solidFill>
            <a:schemeClr val="tx1"/>
          </a:solidFill>
          <a:latin typeface="Calibri" pitchFamily="34" charset="0"/>
          <a:ea typeface="SimSun" charset="-122"/>
        </a:defRPr>
      </a:lvl2pPr>
      <a:lvl3pPr algn="ctr" rtl="0" eaLnBrk="0" fontAlgn="base" hangingPunct="0">
        <a:spcBef>
          <a:spcPct val="0"/>
        </a:spcBef>
        <a:spcAft>
          <a:spcPct val="0"/>
        </a:spcAft>
        <a:buSzPct val="100000"/>
        <a:defRPr sz="4400">
          <a:solidFill>
            <a:schemeClr val="tx1"/>
          </a:solidFill>
          <a:latin typeface="Calibri" pitchFamily="34" charset="0"/>
          <a:ea typeface="SimSun" charset="-122"/>
        </a:defRPr>
      </a:lvl3pPr>
      <a:lvl4pPr algn="ctr" rtl="0" eaLnBrk="0" fontAlgn="base" hangingPunct="0">
        <a:spcBef>
          <a:spcPct val="0"/>
        </a:spcBef>
        <a:spcAft>
          <a:spcPct val="0"/>
        </a:spcAft>
        <a:buSzPct val="100000"/>
        <a:defRPr sz="4400">
          <a:solidFill>
            <a:schemeClr val="tx1"/>
          </a:solidFill>
          <a:latin typeface="Calibri" pitchFamily="34" charset="0"/>
          <a:ea typeface="SimSun" charset="-122"/>
        </a:defRPr>
      </a:lvl4pPr>
      <a:lvl5pPr algn="ctr" rtl="0" eaLnBrk="0" fontAlgn="base" hangingPunct="0">
        <a:spcBef>
          <a:spcPct val="0"/>
        </a:spcBef>
        <a:spcAft>
          <a:spcPct val="0"/>
        </a:spcAft>
        <a:buSzPct val="100000"/>
        <a:defRPr sz="4400">
          <a:solidFill>
            <a:schemeClr val="tx1"/>
          </a:solidFill>
          <a:latin typeface="Calibri" pitchFamily="34" charset="0"/>
          <a:ea typeface="SimSun" charset="-122"/>
        </a:defRPr>
      </a:lvl5pPr>
      <a:lvl6pPr marL="457200" algn="ctr" rtl="0" eaLnBrk="0" fontAlgn="base" hangingPunct="0">
        <a:spcBef>
          <a:spcPct val="0"/>
        </a:spcBef>
        <a:spcAft>
          <a:spcPct val="0"/>
        </a:spcAft>
        <a:buSzPct val="100000"/>
        <a:defRPr sz="4400">
          <a:solidFill>
            <a:schemeClr val="tx1"/>
          </a:solidFill>
          <a:latin typeface="Calibri" pitchFamily="34" charset="0"/>
          <a:ea typeface="SimSun" charset="-122"/>
        </a:defRPr>
      </a:lvl6pPr>
      <a:lvl7pPr marL="914400" algn="ctr" rtl="0" eaLnBrk="0" fontAlgn="base" hangingPunct="0">
        <a:spcBef>
          <a:spcPct val="0"/>
        </a:spcBef>
        <a:spcAft>
          <a:spcPct val="0"/>
        </a:spcAft>
        <a:buSzPct val="100000"/>
        <a:defRPr sz="4400">
          <a:solidFill>
            <a:schemeClr val="tx1"/>
          </a:solidFill>
          <a:latin typeface="Calibri" pitchFamily="34" charset="0"/>
          <a:ea typeface="SimSun" charset="-122"/>
        </a:defRPr>
      </a:lvl7pPr>
      <a:lvl8pPr marL="1371600" algn="ctr" rtl="0" eaLnBrk="0" fontAlgn="base" hangingPunct="0">
        <a:spcBef>
          <a:spcPct val="0"/>
        </a:spcBef>
        <a:spcAft>
          <a:spcPct val="0"/>
        </a:spcAft>
        <a:buSzPct val="100000"/>
        <a:defRPr sz="4400">
          <a:solidFill>
            <a:schemeClr val="tx1"/>
          </a:solidFill>
          <a:latin typeface="Calibri" pitchFamily="34" charset="0"/>
          <a:ea typeface="SimSun" charset="-122"/>
        </a:defRPr>
      </a:lvl8pPr>
      <a:lvl9pPr marL="1828800" algn="ctr" rtl="0" eaLnBrk="0" fontAlgn="base" hangingPunct="0">
        <a:spcBef>
          <a:spcPct val="0"/>
        </a:spcBef>
        <a:spcAft>
          <a:spcPct val="0"/>
        </a:spcAft>
        <a:buSzPct val="100000"/>
        <a:defRPr sz="4400">
          <a:solidFill>
            <a:schemeClr val="tx1"/>
          </a:solidFill>
          <a:latin typeface="Calibri" pitchFamily="34" charset="0"/>
          <a:ea typeface="SimSun" charset="-122"/>
        </a:defRPr>
      </a:lvl9pPr>
    </p:titleStyle>
    <p:bodyStyle>
      <a:lvl1pPr marL="342900" indent="-342900" algn="l" rtl="0" eaLnBrk="0" fontAlgn="base" hangingPunct="0">
        <a:spcBef>
          <a:spcPct val="20000"/>
        </a:spcBef>
        <a:spcAft>
          <a:spcPct val="0"/>
        </a:spcAft>
        <a:buSzPct val="100000"/>
        <a:buFont typeface="Arial" charset="0"/>
        <a:buChar char="•"/>
        <a:defRPr sz="3200">
          <a:solidFill>
            <a:schemeClr val="tx1"/>
          </a:solidFill>
          <a:latin typeface="Calibri" pitchFamily="34" charset="0"/>
          <a:ea typeface="SimSun" charset="-122"/>
        </a:defRPr>
      </a:lvl1pPr>
      <a:lvl2pPr marL="742950" indent="-285750" algn="l" rtl="0" eaLnBrk="0" fontAlgn="base" hangingPunct="0">
        <a:spcBef>
          <a:spcPct val="20000"/>
        </a:spcBef>
        <a:spcAft>
          <a:spcPct val="0"/>
        </a:spcAft>
        <a:buSzPct val="100000"/>
        <a:buFont typeface="Arial" charset="0"/>
        <a:buChar char="–"/>
        <a:defRPr sz="2800">
          <a:solidFill>
            <a:schemeClr val="tx1"/>
          </a:solidFill>
          <a:latin typeface="Calibri" pitchFamily="34" charset="0"/>
          <a:ea typeface="SimSun" charset="-122"/>
        </a:defRPr>
      </a:lvl2pPr>
      <a:lvl3pPr marL="1143000" indent="-228600" algn="l" rtl="0" eaLnBrk="0" fontAlgn="base" hangingPunct="0">
        <a:spcBef>
          <a:spcPct val="20000"/>
        </a:spcBef>
        <a:spcAft>
          <a:spcPct val="0"/>
        </a:spcAft>
        <a:buSzPct val="100000"/>
        <a:buFont typeface="Arial" charset="0"/>
        <a:buChar char="•"/>
        <a:defRPr sz="2400">
          <a:solidFill>
            <a:schemeClr val="tx1"/>
          </a:solidFill>
          <a:latin typeface="Calibri" pitchFamily="34" charset="0"/>
          <a:ea typeface="SimSun" charset="-122"/>
        </a:defRPr>
      </a:lvl3pPr>
      <a:lvl4pPr marL="1600200" indent="-228600" algn="l" rtl="0" eaLnBrk="0" fontAlgn="base" hangingPunct="0">
        <a:spcBef>
          <a:spcPct val="20000"/>
        </a:spcBef>
        <a:spcAft>
          <a:spcPct val="0"/>
        </a:spcAft>
        <a:buSzPct val="100000"/>
        <a:buFont typeface="Arial" charset="0"/>
        <a:buChar char="–"/>
        <a:defRPr sz="2000">
          <a:solidFill>
            <a:schemeClr val="tx1"/>
          </a:solidFill>
          <a:latin typeface="Calibri" pitchFamily="34" charset="0"/>
          <a:ea typeface="SimSun" charset="-122"/>
        </a:defRPr>
      </a:lvl4pPr>
      <a:lvl5pPr marL="2057400" indent="-228600" algn="l" rtl="0" eaLnBrk="0" fontAlgn="base" hangingPunct="0">
        <a:spcBef>
          <a:spcPct val="20000"/>
        </a:spcBef>
        <a:spcAft>
          <a:spcPct val="0"/>
        </a:spcAft>
        <a:buSzPct val="100000"/>
        <a:buFont typeface="Arial" charset="0"/>
        <a:buChar char="»"/>
        <a:defRPr sz="2000">
          <a:solidFill>
            <a:schemeClr val="tx1"/>
          </a:solidFill>
          <a:latin typeface="Calibri" pitchFamily="34" charset="0"/>
          <a:ea typeface="SimSun" charset="-122"/>
        </a:defRPr>
      </a:lvl5pPr>
      <a:lvl6pPr marL="2514600" indent="-228600" algn="l" rtl="0" eaLnBrk="0" fontAlgn="base" hangingPunct="0">
        <a:spcBef>
          <a:spcPct val="20000"/>
        </a:spcBef>
        <a:spcAft>
          <a:spcPct val="0"/>
        </a:spcAft>
        <a:buSzPct val="100000"/>
        <a:buFont typeface="Arial" charset="0"/>
        <a:buChar char="»"/>
        <a:defRPr sz="2000">
          <a:solidFill>
            <a:schemeClr val="tx1"/>
          </a:solidFill>
          <a:latin typeface="Calibri" pitchFamily="34" charset="0"/>
          <a:ea typeface="SimSun" charset="-122"/>
        </a:defRPr>
      </a:lvl6pPr>
      <a:lvl7pPr marL="2971800" indent="-228600" algn="l" rtl="0" eaLnBrk="0" fontAlgn="base" hangingPunct="0">
        <a:spcBef>
          <a:spcPct val="20000"/>
        </a:spcBef>
        <a:spcAft>
          <a:spcPct val="0"/>
        </a:spcAft>
        <a:buSzPct val="100000"/>
        <a:buFont typeface="Arial" charset="0"/>
        <a:buChar char="»"/>
        <a:defRPr sz="2000">
          <a:solidFill>
            <a:schemeClr val="tx1"/>
          </a:solidFill>
          <a:latin typeface="Calibri" pitchFamily="34" charset="0"/>
          <a:ea typeface="SimSun" charset="-122"/>
        </a:defRPr>
      </a:lvl7pPr>
      <a:lvl8pPr marL="3429000" indent="-228600" algn="l" rtl="0" eaLnBrk="0" fontAlgn="base" hangingPunct="0">
        <a:spcBef>
          <a:spcPct val="20000"/>
        </a:spcBef>
        <a:spcAft>
          <a:spcPct val="0"/>
        </a:spcAft>
        <a:buSzPct val="100000"/>
        <a:buFont typeface="Arial" charset="0"/>
        <a:buChar char="»"/>
        <a:defRPr sz="2000">
          <a:solidFill>
            <a:schemeClr val="tx1"/>
          </a:solidFill>
          <a:latin typeface="Calibri" pitchFamily="34" charset="0"/>
          <a:ea typeface="SimSun" charset="-122"/>
        </a:defRPr>
      </a:lvl8pPr>
      <a:lvl9pPr marL="3886200" indent="-228600" algn="l" rtl="0" eaLnBrk="0" fontAlgn="base" hangingPunct="0">
        <a:spcBef>
          <a:spcPct val="20000"/>
        </a:spcBef>
        <a:spcAft>
          <a:spcPct val="0"/>
        </a:spcAft>
        <a:buSzPct val="100000"/>
        <a:buFont typeface="Arial" charset="0"/>
        <a:buChar char="»"/>
        <a:defRPr sz="2000">
          <a:solidFill>
            <a:schemeClr val="tx1"/>
          </a:solidFill>
          <a:latin typeface="Calibri" pitchFamily="34" charset="0"/>
          <a:ea typeface="SimSun" charset="-122"/>
        </a:defRPr>
      </a:lvl9pPr>
    </p:bodyStyle>
    <p:otherStyle/>
  </p:txStyles>
</p:sldMaster>
</file>

<file path=ppt/slideMasters/slideMaster37.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8223" name="Rectangle 1"/>
          <p:cNvSpPr>
            <a:spLocks noChangeArrowheads="1"/>
          </p:cNvSpPr>
          <p:nvPr/>
        </p:nvSpPr>
        <p:spPr bwMode="auto">
          <a:xfrm>
            <a:off x="0" y="0"/>
            <a:ext cx="1117600" cy="6858000"/>
          </a:xfrm>
          <a:prstGeom prst="rect">
            <a:avLst/>
          </a:prstGeom>
          <a:solidFill>
            <a:srgbClr val="004B8E"/>
          </a:solidFill>
          <a:ln>
            <a:noFill/>
          </a:ln>
          <a:effectLst/>
          <a:extLst>
            <a:ext uri="{91240B29-F687-4F45-9708-019B960494DF}">
              <a14:hiddenLine xmlns:a14="http://schemas.microsoft.com/office/drawing/2010/main" w="25400" cap="flat" algn="ctr">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algn="ctr"/>
            <a:endParaRPr lang="en-US" altLang="zh-CN">
              <a:solidFill>
                <a:srgbClr val="004B8E"/>
              </a:solidFill>
            </a:endParaRPr>
          </a:p>
        </p:txBody>
      </p:sp>
      <p:pic>
        <p:nvPicPr>
          <p:cNvPr id="38224" name="Picture 8"/>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9747250" y="5715000"/>
            <a:ext cx="2444750" cy="1143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lgn="ctr">
                <a:solidFill>
                  <a:srgbClr val="000000"/>
                </a:solidFill>
                <a:prstDash val="solid"/>
                <a:miter lim="800000"/>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8225" name="Rectangle 3"/>
          <p:cNvSpPr>
            <a:spLocks noChangeArrowheads="1"/>
          </p:cNvSpPr>
          <p:nvPr/>
        </p:nvSpPr>
        <p:spPr bwMode="auto">
          <a:xfrm>
            <a:off x="4267200" y="6477000"/>
            <a:ext cx="5791200" cy="381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lgn="ctr">
                <a:solidFill>
                  <a:srgbClr val="000000"/>
                </a:solidFill>
                <a:prstDash val="solid"/>
                <a:miter lim="800000"/>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342900" indent="-342900">
              <a:spcBef>
                <a:spcPct val="20000"/>
              </a:spcBef>
            </a:pPr>
            <a:r>
              <a:rPr lang="en-US" altLang="zh-CN" sz="1400" b="1" i="1">
                <a:solidFill>
                  <a:srgbClr val="008000"/>
                </a:solidFill>
              </a:rPr>
              <a:t>Creating A Greener Energy Future For the Commonwealth</a:t>
            </a:r>
          </a:p>
          <a:p>
            <a:pPr marL="342900" indent="-342900">
              <a:spcBef>
                <a:spcPct val="20000"/>
              </a:spcBef>
              <a:buFont typeface="Arial" charset="0"/>
              <a:buChar char="•"/>
            </a:pPr>
            <a:endParaRPr lang="en-US" altLang="zh-CN" sz="1600" b="1" i="1">
              <a:solidFill>
                <a:srgbClr val="008000"/>
              </a:solidFill>
            </a:endParaRPr>
          </a:p>
        </p:txBody>
      </p:sp>
      <p:sp>
        <p:nvSpPr>
          <p:cNvPr id="38226" name="TextBox 4"/>
          <p:cNvSpPr>
            <a:spLocks noChangeArrowheads="1"/>
          </p:cNvSpPr>
          <p:nvPr/>
        </p:nvSpPr>
        <p:spPr bwMode="auto">
          <a:xfrm>
            <a:off x="1117600" y="6346825"/>
            <a:ext cx="5186363" cy="2746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lgn="ctr">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en-US" altLang="en-US" sz="1200">
                <a:solidFill>
                  <a:srgbClr val="A6A6A6"/>
                </a:solidFill>
                <a:latin typeface="Arial" charset="0"/>
              </a:rPr>
              <a:t>Policy Deliberative- Confidential</a:t>
            </a:r>
          </a:p>
        </p:txBody>
      </p:sp>
      <p:sp>
        <p:nvSpPr>
          <p:cNvPr id="38227" name="Title Placeholder 1"/>
          <p:cNvSpPr>
            <a:spLocks noGrp="1" noChangeArrowheads="1"/>
          </p:cNvSpPr>
          <p:nvPr>
            <p:ph type="title"/>
          </p:nvPr>
        </p:nvSpPr>
        <p:spPr bwMode="auto">
          <a:xfrm>
            <a:off x="609600" y="274638"/>
            <a:ext cx="10972800" cy="1143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lgn="ctr">
                <a:solidFill>
                  <a:srgbClr val="000000"/>
                </a:solidFill>
                <a:prstDash val="solid"/>
                <a:miter lim="800000"/>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zh-CN"/>
              <a:t>Click to edit Master title style</a:t>
            </a:r>
          </a:p>
        </p:txBody>
      </p:sp>
      <p:sp>
        <p:nvSpPr>
          <p:cNvPr id="38228" name="Text Placeholder 2"/>
          <p:cNvSpPr>
            <a:spLocks noGrp="1" noChangeArrowheads="1"/>
          </p:cNvSpPr>
          <p:nvPr>
            <p:ph type="body" idx="1"/>
          </p:nvPr>
        </p:nvSpPr>
        <p:spPr bwMode="auto">
          <a:xfrm>
            <a:off x="609600" y="1600200"/>
            <a:ext cx="10972800" cy="45259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lgn="ctr">
                <a:solidFill>
                  <a:srgbClr val="000000"/>
                </a:solidFill>
                <a:prstDash val="solid"/>
                <a:miter lim="800000"/>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zh-CN"/>
              <a:t>Click to edit Master text styles</a:t>
            </a:r>
          </a:p>
          <a:p>
            <a:pPr lvl="1"/>
            <a:r>
              <a:rPr lang="en-US" altLang="zh-CN"/>
              <a:t>Second level</a:t>
            </a:r>
          </a:p>
          <a:p>
            <a:pPr lvl="2"/>
            <a:r>
              <a:rPr lang="en-US" altLang="zh-CN"/>
              <a:t>Third level</a:t>
            </a:r>
          </a:p>
          <a:p>
            <a:pPr lvl="3"/>
            <a:r>
              <a:rPr lang="en-US" altLang="zh-CN"/>
              <a:t>Fourth level</a:t>
            </a:r>
          </a:p>
          <a:p>
            <a:pPr lvl="4"/>
            <a:r>
              <a:rPr lang="en-US" altLang="zh-CN"/>
              <a:t>Fifth level</a:t>
            </a:r>
          </a:p>
        </p:txBody>
      </p:sp>
      <p:sp>
        <p:nvSpPr>
          <p:cNvPr id="38229" name="Slide Number Placeholder 15"/>
          <p:cNvSpPr>
            <a:spLocks noGrp="1" noChangeArrowheads="1"/>
          </p:cNvSpPr>
          <p:nvPr>
            <p:ph type="sldNum" sz="quarter" idx="2"/>
          </p:nvPr>
        </p:nvSpPr>
        <p:spPr bwMode="auto">
          <a:xfrm>
            <a:off x="304800" y="6324600"/>
            <a:ext cx="711200" cy="3651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lgn="ctr">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algn="r">
              <a:defRPr sz="1200">
                <a:solidFill>
                  <a:srgbClr val="F8F8F8"/>
                </a:solidFill>
              </a:defRPr>
            </a:lvl1pPr>
          </a:lstStyle>
          <a:p>
            <a:fld id="{3A9842ED-5011-42AC-90EA-7A4B4F9D753B}" type="slidenum">
              <a:rPr lang="en-US" altLang="en-US"/>
              <a:pPr/>
              <a:t>‹#›</a:t>
            </a:fld>
            <a:endParaRPr lang="en-US" altLang="en-US"/>
          </a:p>
        </p:txBody>
      </p:sp>
    </p:spTree>
  </p:cSld>
  <p:clrMap bg1="lt1" tx1="dk1" bg2="lt2" tx2="dk2" accent1="accent1" accent2="accent2" accent3="accent3" accent4="accent4" accent5="accent5" accent6="accent6" hlink="hlink" folHlink="folHlink"/>
  <p:sldLayoutIdLst>
    <p:sldLayoutId id="2147484222" r:id="rId1"/>
    <p:sldLayoutId id="2147484223" r:id="rId2"/>
    <p:sldLayoutId id="2147484224" r:id="rId3"/>
    <p:sldLayoutId id="2147484225" r:id="rId4"/>
    <p:sldLayoutId id="2147484226" r:id="rId5"/>
    <p:sldLayoutId id="2147484227" r:id="rId6"/>
    <p:sldLayoutId id="2147484228" r:id="rId7"/>
    <p:sldLayoutId id="2147484229" r:id="rId8"/>
    <p:sldLayoutId id="2147484230" r:id="rId9"/>
    <p:sldLayoutId id="2147484231" r:id="rId10"/>
    <p:sldLayoutId id="2147484232" r:id="rId11"/>
  </p:sldLayoutIdLst>
  <p:txStyles>
    <p:titleStyle>
      <a:lvl1pPr algn="ctr" rtl="0" eaLnBrk="0" fontAlgn="base" hangingPunct="0">
        <a:spcBef>
          <a:spcPct val="0"/>
        </a:spcBef>
        <a:spcAft>
          <a:spcPct val="0"/>
        </a:spcAft>
        <a:buSzPct val="100000"/>
        <a:defRPr sz="4400">
          <a:solidFill>
            <a:schemeClr val="tx1"/>
          </a:solidFill>
          <a:latin typeface="Calibri" pitchFamily="34" charset="0"/>
          <a:ea typeface="SimSun" charset="-122"/>
        </a:defRPr>
      </a:lvl1pPr>
      <a:lvl2pPr algn="ctr" rtl="0" eaLnBrk="0" fontAlgn="base" hangingPunct="0">
        <a:spcBef>
          <a:spcPct val="0"/>
        </a:spcBef>
        <a:spcAft>
          <a:spcPct val="0"/>
        </a:spcAft>
        <a:buSzPct val="100000"/>
        <a:defRPr sz="4400">
          <a:solidFill>
            <a:schemeClr val="tx1"/>
          </a:solidFill>
          <a:latin typeface="Calibri" pitchFamily="34" charset="0"/>
          <a:ea typeface="SimSun" charset="-122"/>
        </a:defRPr>
      </a:lvl2pPr>
      <a:lvl3pPr algn="ctr" rtl="0" eaLnBrk="0" fontAlgn="base" hangingPunct="0">
        <a:spcBef>
          <a:spcPct val="0"/>
        </a:spcBef>
        <a:spcAft>
          <a:spcPct val="0"/>
        </a:spcAft>
        <a:buSzPct val="100000"/>
        <a:defRPr sz="4400">
          <a:solidFill>
            <a:schemeClr val="tx1"/>
          </a:solidFill>
          <a:latin typeface="Calibri" pitchFamily="34" charset="0"/>
          <a:ea typeface="SimSun" charset="-122"/>
        </a:defRPr>
      </a:lvl3pPr>
      <a:lvl4pPr algn="ctr" rtl="0" eaLnBrk="0" fontAlgn="base" hangingPunct="0">
        <a:spcBef>
          <a:spcPct val="0"/>
        </a:spcBef>
        <a:spcAft>
          <a:spcPct val="0"/>
        </a:spcAft>
        <a:buSzPct val="100000"/>
        <a:defRPr sz="4400">
          <a:solidFill>
            <a:schemeClr val="tx1"/>
          </a:solidFill>
          <a:latin typeface="Calibri" pitchFamily="34" charset="0"/>
          <a:ea typeface="SimSun" charset="-122"/>
        </a:defRPr>
      </a:lvl4pPr>
      <a:lvl5pPr algn="ctr" rtl="0" eaLnBrk="0" fontAlgn="base" hangingPunct="0">
        <a:spcBef>
          <a:spcPct val="0"/>
        </a:spcBef>
        <a:spcAft>
          <a:spcPct val="0"/>
        </a:spcAft>
        <a:buSzPct val="100000"/>
        <a:defRPr sz="4400">
          <a:solidFill>
            <a:schemeClr val="tx1"/>
          </a:solidFill>
          <a:latin typeface="Calibri" pitchFamily="34" charset="0"/>
          <a:ea typeface="SimSun" charset="-122"/>
        </a:defRPr>
      </a:lvl5pPr>
      <a:lvl6pPr marL="457200" algn="ctr" rtl="0" eaLnBrk="0" fontAlgn="base" hangingPunct="0">
        <a:spcBef>
          <a:spcPct val="0"/>
        </a:spcBef>
        <a:spcAft>
          <a:spcPct val="0"/>
        </a:spcAft>
        <a:buSzPct val="100000"/>
        <a:defRPr sz="4400">
          <a:solidFill>
            <a:schemeClr val="tx1"/>
          </a:solidFill>
          <a:latin typeface="Calibri" pitchFamily="34" charset="0"/>
          <a:ea typeface="SimSun" charset="-122"/>
        </a:defRPr>
      </a:lvl6pPr>
      <a:lvl7pPr marL="914400" algn="ctr" rtl="0" eaLnBrk="0" fontAlgn="base" hangingPunct="0">
        <a:spcBef>
          <a:spcPct val="0"/>
        </a:spcBef>
        <a:spcAft>
          <a:spcPct val="0"/>
        </a:spcAft>
        <a:buSzPct val="100000"/>
        <a:defRPr sz="4400">
          <a:solidFill>
            <a:schemeClr val="tx1"/>
          </a:solidFill>
          <a:latin typeface="Calibri" pitchFamily="34" charset="0"/>
          <a:ea typeface="SimSun" charset="-122"/>
        </a:defRPr>
      </a:lvl7pPr>
      <a:lvl8pPr marL="1371600" algn="ctr" rtl="0" eaLnBrk="0" fontAlgn="base" hangingPunct="0">
        <a:spcBef>
          <a:spcPct val="0"/>
        </a:spcBef>
        <a:spcAft>
          <a:spcPct val="0"/>
        </a:spcAft>
        <a:buSzPct val="100000"/>
        <a:defRPr sz="4400">
          <a:solidFill>
            <a:schemeClr val="tx1"/>
          </a:solidFill>
          <a:latin typeface="Calibri" pitchFamily="34" charset="0"/>
          <a:ea typeface="SimSun" charset="-122"/>
        </a:defRPr>
      </a:lvl8pPr>
      <a:lvl9pPr marL="1828800" algn="ctr" rtl="0" eaLnBrk="0" fontAlgn="base" hangingPunct="0">
        <a:spcBef>
          <a:spcPct val="0"/>
        </a:spcBef>
        <a:spcAft>
          <a:spcPct val="0"/>
        </a:spcAft>
        <a:buSzPct val="100000"/>
        <a:defRPr sz="4400">
          <a:solidFill>
            <a:schemeClr val="tx1"/>
          </a:solidFill>
          <a:latin typeface="Calibri" pitchFamily="34" charset="0"/>
          <a:ea typeface="SimSun" charset="-122"/>
        </a:defRPr>
      </a:lvl9pPr>
    </p:titleStyle>
    <p:bodyStyle>
      <a:lvl1pPr marL="342900" indent="-342900" algn="l" rtl="0" eaLnBrk="0" fontAlgn="base" hangingPunct="0">
        <a:spcBef>
          <a:spcPct val="20000"/>
        </a:spcBef>
        <a:spcAft>
          <a:spcPct val="0"/>
        </a:spcAft>
        <a:buSzPct val="100000"/>
        <a:buFont typeface="Arial" charset="0"/>
        <a:buChar char="•"/>
        <a:defRPr sz="3200">
          <a:solidFill>
            <a:schemeClr val="tx1"/>
          </a:solidFill>
          <a:latin typeface="Calibri" pitchFamily="34" charset="0"/>
          <a:ea typeface="SimSun" charset="-122"/>
        </a:defRPr>
      </a:lvl1pPr>
      <a:lvl2pPr marL="742950" indent="-285750" algn="l" rtl="0" eaLnBrk="0" fontAlgn="base" hangingPunct="0">
        <a:spcBef>
          <a:spcPct val="20000"/>
        </a:spcBef>
        <a:spcAft>
          <a:spcPct val="0"/>
        </a:spcAft>
        <a:buSzPct val="100000"/>
        <a:buFont typeface="Arial" charset="0"/>
        <a:buChar char="–"/>
        <a:defRPr sz="2800">
          <a:solidFill>
            <a:schemeClr val="tx1"/>
          </a:solidFill>
          <a:latin typeface="Calibri" pitchFamily="34" charset="0"/>
          <a:ea typeface="SimSun" charset="-122"/>
        </a:defRPr>
      </a:lvl2pPr>
      <a:lvl3pPr marL="1143000" indent="-228600" algn="l" rtl="0" eaLnBrk="0" fontAlgn="base" hangingPunct="0">
        <a:spcBef>
          <a:spcPct val="20000"/>
        </a:spcBef>
        <a:spcAft>
          <a:spcPct val="0"/>
        </a:spcAft>
        <a:buSzPct val="100000"/>
        <a:buFont typeface="Arial" charset="0"/>
        <a:buChar char="•"/>
        <a:defRPr sz="2400">
          <a:solidFill>
            <a:schemeClr val="tx1"/>
          </a:solidFill>
          <a:latin typeface="Calibri" pitchFamily="34" charset="0"/>
          <a:ea typeface="SimSun" charset="-122"/>
        </a:defRPr>
      </a:lvl3pPr>
      <a:lvl4pPr marL="1600200" indent="-228600" algn="l" rtl="0" eaLnBrk="0" fontAlgn="base" hangingPunct="0">
        <a:spcBef>
          <a:spcPct val="20000"/>
        </a:spcBef>
        <a:spcAft>
          <a:spcPct val="0"/>
        </a:spcAft>
        <a:buSzPct val="100000"/>
        <a:buFont typeface="Arial" charset="0"/>
        <a:buChar char="–"/>
        <a:defRPr sz="2000">
          <a:solidFill>
            <a:schemeClr val="tx1"/>
          </a:solidFill>
          <a:latin typeface="Calibri" pitchFamily="34" charset="0"/>
          <a:ea typeface="SimSun" charset="-122"/>
        </a:defRPr>
      </a:lvl4pPr>
      <a:lvl5pPr marL="2057400" indent="-228600" algn="l" rtl="0" eaLnBrk="0" fontAlgn="base" hangingPunct="0">
        <a:spcBef>
          <a:spcPct val="20000"/>
        </a:spcBef>
        <a:spcAft>
          <a:spcPct val="0"/>
        </a:spcAft>
        <a:buSzPct val="100000"/>
        <a:buFont typeface="Arial" charset="0"/>
        <a:buChar char="»"/>
        <a:defRPr sz="2000">
          <a:solidFill>
            <a:schemeClr val="tx1"/>
          </a:solidFill>
          <a:latin typeface="Calibri" pitchFamily="34" charset="0"/>
          <a:ea typeface="SimSun" charset="-122"/>
        </a:defRPr>
      </a:lvl5pPr>
      <a:lvl6pPr marL="2514600" indent="-228600" algn="l" rtl="0" eaLnBrk="0" fontAlgn="base" hangingPunct="0">
        <a:spcBef>
          <a:spcPct val="20000"/>
        </a:spcBef>
        <a:spcAft>
          <a:spcPct val="0"/>
        </a:spcAft>
        <a:buSzPct val="100000"/>
        <a:buFont typeface="Arial" charset="0"/>
        <a:buChar char="»"/>
        <a:defRPr sz="2000">
          <a:solidFill>
            <a:schemeClr val="tx1"/>
          </a:solidFill>
          <a:latin typeface="Calibri" pitchFamily="34" charset="0"/>
          <a:ea typeface="SimSun" charset="-122"/>
        </a:defRPr>
      </a:lvl6pPr>
      <a:lvl7pPr marL="2971800" indent="-228600" algn="l" rtl="0" eaLnBrk="0" fontAlgn="base" hangingPunct="0">
        <a:spcBef>
          <a:spcPct val="20000"/>
        </a:spcBef>
        <a:spcAft>
          <a:spcPct val="0"/>
        </a:spcAft>
        <a:buSzPct val="100000"/>
        <a:buFont typeface="Arial" charset="0"/>
        <a:buChar char="»"/>
        <a:defRPr sz="2000">
          <a:solidFill>
            <a:schemeClr val="tx1"/>
          </a:solidFill>
          <a:latin typeface="Calibri" pitchFamily="34" charset="0"/>
          <a:ea typeface="SimSun" charset="-122"/>
        </a:defRPr>
      </a:lvl7pPr>
      <a:lvl8pPr marL="3429000" indent="-228600" algn="l" rtl="0" eaLnBrk="0" fontAlgn="base" hangingPunct="0">
        <a:spcBef>
          <a:spcPct val="20000"/>
        </a:spcBef>
        <a:spcAft>
          <a:spcPct val="0"/>
        </a:spcAft>
        <a:buSzPct val="100000"/>
        <a:buFont typeface="Arial" charset="0"/>
        <a:buChar char="»"/>
        <a:defRPr sz="2000">
          <a:solidFill>
            <a:schemeClr val="tx1"/>
          </a:solidFill>
          <a:latin typeface="Calibri" pitchFamily="34" charset="0"/>
          <a:ea typeface="SimSun" charset="-122"/>
        </a:defRPr>
      </a:lvl8pPr>
      <a:lvl9pPr marL="3886200" indent="-228600" algn="l" rtl="0" eaLnBrk="0" fontAlgn="base" hangingPunct="0">
        <a:spcBef>
          <a:spcPct val="20000"/>
        </a:spcBef>
        <a:spcAft>
          <a:spcPct val="0"/>
        </a:spcAft>
        <a:buSzPct val="100000"/>
        <a:buFont typeface="Arial" charset="0"/>
        <a:buChar char="»"/>
        <a:defRPr sz="2000">
          <a:solidFill>
            <a:schemeClr val="tx1"/>
          </a:solidFill>
          <a:latin typeface="Calibri" pitchFamily="34" charset="0"/>
          <a:ea typeface="SimSun" charset="-122"/>
        </a:defRPr>
      </a:lvl9pPr>
    </p:bodyStyle>
    <p:otherStyle/>
  </p:txStyles>
</p:sldMaster>
</file>

<file path=ppt/slideMasters/slideMaster38.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9256" name="Rectangle 4"/>
          <p:cNvSpPr>
            <a:spLocks noChangeArrowheads="1"/>
          </p:cNvSpPr>
          <p:nvPr/>
        </p:nvSpPr>
        <p:spPr bwMode="auto">
          <a:xfrm>
            <a:off x="0" y="0"/>
            <a:ext cx="1117600" cy="6858000"/>
          </a:xfrm>
          <a:prstGeom prst="rect">
            <a:avLst/>
          </a:prstGeom>
          <a:solidFill>
            <a:srgbClr val="004B8E"/>
          </a:solidFill>
          <a:ln>
            <a:noFill/>
          </a:ln>
          <a:effectLst/>
          <a:extLst>
            <a:ext uri="{91240B29-F687-4F45-9708-019B960494DF}">
              <a14:hiddenLine xmlns:a14="http://schemas.microsoft.com/office/drawing/2010/main" w="25400" cap="flat" algn="ctr">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algn="ctr"/>
            <a:endParaRPr lang="en-US" altLang="zh-CN">
              <a:solidFill>
                <a:srgbClr val="004B8E"/>
              </a:solidFill>
            </a:endParaRPr>
          </a:p>
        </p:txBody>
      </p:sp>
      <p:pic>
        <p:nvPicPr>
          <p:cNvPr id="39257" name="Picture 7"/>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9747250" y="5715000"/>
            <a:ext cx="2444750" cy="1143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lgn="ctr">
                <a:solidFill>
                  <a:srgbClr val="000000"/>
                </a:solidFill>
                <a:prstDash val="solid"/>
                <a:miter lim="800000"/>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9258" name="Rectangle 3"/>
          <p:cNvSpPr>
            <a:spLocks noChangeArrowheads="1"/>
          </p:cNvSpPr>
          <p:nvPr/>
        </p:nvSpPr>
        <p:spPr bwMode="auto">
          <a:xfrm>
            <a:off x="4267200" y="6477000"/>
            <a:ext cx="5791200" cy="381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lgn="ctr">
                <a:solidFill>
                  <a:srgbClr val="000000"/>
                </a:solidFill>
                <a:prstDash val="solid"/>
                <a:miter lim="800000"/>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342900" indent="-342900">
              <a:spcBef>
                <a:spcPct val="20000"/>
              </a:spcBef>
            </a:pPr>
            <a:r>
              <a:rPr lang="en-US" altLang="zh-CN" sz="1400" b="1" i="1">
                <a:solidFill>
                  <a:srgbClr val="008000"/>
                </a:solidFill>
              </a:rPr>
              <a:t>Creating A Greener Energy Future For the Commonwealth</a:t>
            </a:r>
          </a:p>
          <a:p>
            <a:pPr marL="342900" indent="-342900">
              <a:spcBef>
                <a:spcPct val="20000"/>
              </a:spcBef>
              <a:buFont typeface="Arial" charset="0"/>
              <a:buChar char="•"/>
            </a:pPr>
            <a:endParaRPr lang="en-US" altLang="zh-CN" sz="1600" b="1" i="1">
              <a:solidFill>
                <a:srgbClr val="008000"/>
              </a:solidFill>
            </a:endParaRPr>
          </a:p>
        </p:txBody>
      </p:sp>
      <p:sp>
        <p:nvSpPr>
          <p:cNvPr id="39259" name="TextBox 7"/>
          <p:cNvSpPr>
            <a:spLocks noChangeArrowheads="1"/>
          </p:cNvSpPr>
          <p:nvPr/>
        </p:nvSpPr>
        <p:spPr bwMode="auto">
          <a:xfrm>
            <a:off x="1320800" y="6338888"/>
            <a:ext cx="5186363" cy="27463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lgn="ctr">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en-US" altLang="en-US" sz="1200">
                <a:solidFill>
                  <a:srgbClr val="A6A6A6"/>
                </a:solidFill>
                <a:latin typeface="Arial" charset="0"/>
              </a:rPr>
              <a:t>Policy Deliberative- Confidential</a:t>
            </a:r>
          </a:p>
        </p:txBody>
      </p:sp>
      <p:sp>
        <p:nvSpPr>
          <p:cNvPr id="39260" name="Title Placeholder 1"/>
          <p:cNvSpPr>
            <a:spLocks noGrp="1" noChangeArrowheads="1"/>
          </p:cNvSpPr>
          <p:nvPr>
            <p:ph type="title"/>
          </p:nvPr>
        </p:nvSpPr>
        <p:spPr bwMode="auto">
          <a:xfrm>
            <a:off x="609600" y="274638"/>
            <a:ext cx="10972800" cy="1143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lgn="ctr">
                <a:solidFill>
                  <a:srgbClr val="000000"/>
                </a:solidFill>
                <a:prstDash val="solid"/>
                <a:miter lim="800000"/>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zh-CN"/>
              <a:t>Click to edit Master title style</a:t>
            </a:r>
          </a:p>
        </p:txBody>
      </p:sp>
      <p:sp>
        <p:nvSpPr>
          <p:cNvPr id="39261" name="Text Placeholder 2"/>
          <p:cNvSpPr>
            <a:spLocks noGrp="1" noChangeArrowheads="1"/>
          </p:cNvSpPr>
          <p:nvPr>
            <p:ph type="body" idx="1"/>
          </p:nvPr>
        </p:nvSpPr>
        <p:spPr bwMode="auto">
          <a:xfrm>
            <a:off x="609600" y="1600200"/>
            <a:ext cx="10972800" cy="45259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lgn="ctr">
                <a:solidFill>
                  <a:srgbClr val="000000"/>
                </a:solidFill>
                <a:prstDash val="solid"/>
                <a:miter lim="800000"/>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zh-CN"/>
              <a:t>Click to edit Master text styles</a:t>
            </a:r>
          </a:p>
          <a:p>
            <a:pPr lvl="1"/>
            <a:r>
              <a:rPr lang="en-US" altLang="zh-CN"/>
              <a:t>Second level</a:t>
            </a:r>
          </a:p>
          <a:p>
            <a:pPr lvl="2"/>
            <a:r>
              <a:rPr lang="en-US" altLang="zh-CN"/>
              <a:t>Third level</a:t>
            </a:r>
          </a:p>
          <a:p>
            <a:pPr lvl="3"/>
            <a:r>
              <a:rPr lang="en-US" altLang="zh-CN"/>
              <a:t>Fourth level</a:t>
            </a:r>
          </a:p>
          <a:p>
            <a:pPr lvl="4"/>
            <a:r>
              <a:rPr lang="en-US" altLang="zh-CN"/>
              <a:t>Fifth level</a:t>
            </a:r>
          </a:p>
        </p:txBody>
      </p:sp>
      <p:sp>
        <p:nvSpPr>
          <p:cNvPr id="39262" name="Slide Number Placeholder 15"/>
          <p:cNvSpPr>
            <a:spLocks noGrp="1" noChangeArrowheads="1"/>
          </p:cNvSpPr>
          <p:nvPr>
            <p:ph type="sldNum" sz="quarter" idx="2"/>
          </p:nvPr>
        </p:nvSpPr>
        <p:spPr bwMode="auto">
          <a:xfrm>
            <a:off x="304800" y="6324600"/>
            <a:ext cx="711200" cy="3651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lgn="ctr">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algn="r">
              <a:defRPr sz="1200">
                <a:solidFill>
                  <a:srgbClr val="F8F8F8"/>
                </a:solidFill>
              </a:defRPr>
            </a:lvl1pPr>
          </a:lstStyle>
          <a:p>
            <a:fld id="{D90A6E77-CB26-46D2-80FA-D4D16FD84F84}" type="slidenum">
              <a:rPr lang="en-US" altLang="en-US"/>
              <a:pPr/>
              <a:t>‹#›</a:t>
            </a:fld>
            <a:endParaRPr lang="en-US" altLang="en-US"/>
          </a:p>
        </p:txBody>
      </p:sp>
    </p:spTree>
  </p:cSld>
  <p:clrMap bg1="lt1" tx1="dk1" bg2="lt2" tx2="dk2" accent1="accent1" accent2="accent2" accent3="accent3" accent4="accent4" accent5="accent5" accent6="accent6" hlink="hlink" folHlink="folHlink"/>
  <p:sldLayoutIdLst>
    <p:sldLayoutId id="2147484233" r:id="rId1"/>
    <p:sldLayoutId id="2147484234" r:id="rId2"/>
    <p:sldLayoutId id="2147484235" r:id="rId3"/>
    <p:sldLayoutId id="2147484236" r:id="rId4"/>
    <p:sldLayoutId id="2147484237" r:id="rId5"/>
    <p:sldLayoutId id="2147484238" r:id="rId6"/>
    <p:sldLayoutId id="2147484239" r:id="rId7"/>
    <p:sldLayoutId id="2147484240" r:id="rId8"/>
    <p:sldLayoutId id="2147484241" r:id="rId9"/>
    <p:sldLayoutId id="2147484242" r:id="rId10"/>
    <p:sldLayoutId id="2147484243" r:id="rId11"/>
  </p:sldLayoutIdLst>
  <p:txStyles>
    <p:titleStyle>
      <a:lvl1pPr algn="ctr" rtl="0" eaLnBrk="0" fontAlgn="base" hangingPunct="0">
        <a:spcBef>
          <a:spcPct val="0"/>
        </a:spcBef>
        <a:spcAft>
          <a:spcPct val="0"/>
        </a:spcAft>
        <a:buSzPct val="100000"/>
        <a:defRPr sz="4400">
          <a:solidFill>
            <a:schemeClr val="tx1"/>
          </a:solidFill>
          <a:latin typeface="Calibri" pitchFamily="34" charset="0"/>
          <a:ea typeface="SimSun" charset="-122"/>
        </a:defRPr>
      </a:lvl1pPr>
      <a:lvl2pPr algn="ctr" rtl="0" eaLnBrk="0" fontAlgn="base" hangingPunct="0">
        <a:spcBef>
          <a:spcPct val="0"/>
        </a:spcBef>
        <a:spcAft>
          <a:spcPct val="0"/>
        </a:spcAft>
        <a:buSzPct val="100000"/>
        <a:defRPr sz="4400">
          <a:solidFill>
            <a:schemeClr val="tx1"/>
          </a:solidFill>
          <a:latin typeface="Calibri" pitchFamily="34" charset="0"/>
          <a:ea typeface="SimSun" charset="-122"/>
        </a:defRPr>
      </a:lvl2pPr>
      <a:lvl3pPr algn="ctr" rtl="0" eaLnBrk="0" fontAlgn="base" hangingPunct="0">
        <a:spcBef>
          <a:spcPct val="0"/>
        </a:spcBef>
        <a:spcAft>
          <a:spcPct val="0"/>
        </a:spcAft>
        <a:buSzPct val="100000"/>
        <a:defRPr sz="4400">
          <a:solidFill>
            <a:schemeClr val="tx1"/>
          </a:solidFill>
          <a:latin typeface="Calibri" pitchFamily="34" charset="0"/>
          <a:ea typeface="SimSun" charset="-122"/>
        </a:defRPr>
      </a:lvl3pPr>
      <a:lvl4pPr algn="ctr" rtl="0" eaLnBrk="0" fontAlgn="base" hangingPunct="0">
        <a:spcBef>
          <a:spcPct val="0"/>
        </a:spcBef>
        <a:spcAft>
          <a:spcPct val="0"/>
        </a:spcAft>
        <a:buSzPct val="100000"/>
        <a:defRPr sz="4400">
          <a:solidFill>
            <a:schemeClr val="tx1"/>
          </a:solidFill>
          <a:latin typeface="Calibri" pitchFamily="34" charset="0"/>
          <a:ea typeface="SimSun" charset="-122"/>
        </a:defRPr>
      </a:lvl4pPr>
      <a:lvl5pPr algn="ctr" rtl="0" eaLnBrk="0" fontAlgn="base" hangingPunct="0">
        <a:spcBef>
          <a:spcPct val="0"/>
        </a:spcBef>
        <a:spcAft>
          <a:spcPct val="0"/>
        </a:spcAft>
        <a:buSzPct val="100000"/>
        <a:defRPr sz="4400">
          <a:solidFill>
            <a:schemeClr val="tx1"/>
          </a:solidFill>
          <a:latin typeface="Calibri" pitchFamily="34" charset="0"/>
          <a:ea typeface="SimSun" charset="-122"/>
        </a:defRPr>
      </a:lvl5pPr>
      <a:lvl6pPr marL="457200" algn="ctr" rtl="0" eaLnBrk="0" fontAlgn="base" hangingPunct="0">
        <a:spcBef>
          <a:spcPct val="0"/>
        </a:spcBef>
        <a:spcAft>
          <a:spcPct val="0"/>
        </a:spcAft>
        <a:buSzPct val="100000"/>
        <a:defRPr sz="4400">
          <a:solidFill>
            <a:schemeClr val="tx1"/>
          </a:solidFill>
          <a:latin typeface="Calibri" pitchFamily="34" charset="0"/>
          <a:ea typeface="SimSun" charset="-122"/>
        </a:defRPr>
      </a:lvl6pPr>
      <a:lvl7pPr marL="914400" algn="ctr" rtl="0" eaLnBrk="0" fontAlgn="base" hangingPunct="0">
        <a:spcBef>
          <a:spcPct val="0"/>
        </a:spcBef>
        <a:spcAft>
          <a:spcPct val="0"/>
        </a:spcAft>
        <a:buSzPct val="100000"/>
        <a:defRPr sz="4400">
          <a:solidFill>
            <a:schemeClr val="tx1"/>
          </a:solidFill>
          <a:latin typeface="Calibri" pitchFamily="34" charset="0"/>
          <a:ea typeface="SimSun" charset="-122"/>
        </a:defRPr>
      </a:lvl7pPr>
      <a:lvl8pPr marL="1371600" algn="ctr" rtl="0" eaLnBrk="0" fontAlgn="base" hangingPunct="0">
        <a:spcBef>
          <a:spcPct val="0"/>
        </a:spcBef>
        <a:spcAft>
          <a:spcPct val="0"/>
        </a:spcAft>
        <a:buSzPct val="100000"/>
        <a:defRPr sz="4400">
          <a:solidFill>
            <a:schemeClr val="tx1"/>
          </a:solidFill>
          <a:latin typeface="Calibri" pitchFamily="34" charset="0"/>
          <a:ea typeface="SimSun" charset="-122"/>
        </a:defRPr>
      </a:lvl8pPr>
      <a:lvl9pPr marL="1828800" algn="ctr" rtl="0" eaLnBrk="0" fontAlgn="base" hangingPunct="0">
        <a:spcBef>
          <a:spcPct val="0"/>
        </a:spcBef>
        <a:spcAft>
          <a:spcPct val="0"/>
        </a:spcAft>
        <a:buSzPct val="100000"/>
        <a:defRPr sz="4400">
          <a:solidFill>
            <a:schemeClr val="tx1"/>
          </a:solidFill>
          <a:latin typeface="Calibri" pitchFamily="34" charset="0"/>
          <a:ea typeface="SimSun" charset="-122"/>
        </a:defRPr>
      </a:lvl9pPr>
    </p:titleStyle>
    <p:bodyStyle>
      <a:lvl1pPr marL="342900" indent="-342900" algn="l" rtl="0" eaLnBrk="0" fontAlgn="base" hangingPunct="0">
        <a:spcBef>
          <a:spcPct val="20000"/>
        </a:spcBef>
        <a:spcAft>
          <a:spcPct val="0"/>
        </a:spcAft>
        <a:buSzPct val="100000"/>
        <a:buFont typeface="Arial" charset="0"/>
        <a:buChar char="•"/>
        <a:defRPr sz="3200">
          <a:solidFill>
            <a:schemeClr val="tx1"/>
          </a:solidFill>
          <a:latin typeface="Calibri" pitchFamily="34" charset="0"/>
          <a:ea typeface="SimSun" charset="-122"/>
        </a:defRPr>
      </a:lvl1pPr>
      <a:lvl2pPr marL="742950" indent="-285750" algn="l" rtl="0" eaLnBrk="0" fontAlgn="base" hangingPunct="0">
        <a:spcBef>
          <a:spcPct val="20000"/>
        </a:spcBef>
        <a:spcAft>
          <a:spcPct val="0"/>
        </a:spcAft>
        <a:buSzPct val="100000"/>
        <a:buFont typeface="Arial" charset="0"/>
        <a:buChar char="–"/>
        <a:defRPr sz="2800">
          <a:solidFill>
            <a:schemeClr val="tx1"/>
          </a:solidFill>
          <a:latin typeface="Calibri" pitchFamily="34" charset="0"/>
          <a:ea typeface="SimSun" charset="-122"/>
        </a:defRPr>
      </a:lvl2pPr>
      <a:lvl3pPr marL="1143000" indent="-228600" algn="l" rtl="0" eaLnBrk="0" fontAlgn="base" hangingPunct="0">
        <a:spcBef>
          <a:spcPct val="20000"/>
        </a:spcBef>
        <a:spcAft>
          <a:spcPct val="0"/>
        </a:spcAft>
        <a:buSzPct val="100000"/>
        <a:buFont typeface="Arial" charset="0"/>
        <a:buChar char="•"/>
        <a:defRPr sz="2400">
          <a:solidFill>
            <a:schemeClr val="tx1"/>
          </a:solidFill>
          <a:latin typeface="Calibri" pitchFamily="34" charset="0"/>
          <a:ea typeface="SimSun" charset="-122"/>
        </a:defRPr>
      </a:lvl3pPr>
      <a:lvl4pPr marL="1600200" indent="-228600" algn="l" rtl="0" eaLnBrk="0" fontAlgn="base" hangingPunct="0">
        <a:spcBef>
          <a:spcPct val="20000"/>
        </a:spcBef>
        <a:spcAft>
          <a:spcPct val="0"/>
        </a:spcAft>
        <a:buSzPct val="100000"/>
        <a:buFont typeface="Arial" charset="0"/>
        <a:buChar char="–"/>
        <a:defRPr sz="2000">
          <a:solidFill>
            <a:schemeClr val="tx1"/>
          </a:solidFill>
          <a:latin typeface="Calibri" pitchFamily="34" charset="0"/>
          <a:ea typeface="SimSun" charset="-122"/>
        </a:defRPr>
      </a:lvl4pPr>
      <a:lvl5pPr marL="2057400" indent="-228600" algn="l" rtl="0" eaLnBrk="0" fontAlgn="base" hangingPunct="0">
        <a:spcBef>
          <a:spcPct val="20000"/>
        </a:spcBef>
        <a:spcAft>
          <a:spcPct val="0"/>
        </a:spcAft>
        <a:buSzPct val="100000"/>
        <a:buFont typeface="Arial" charset="0"/>
        <a:buChar char="»"/>
        <a:defRPr sz="2000">
          <a:solidFill>
            <a:schemeClr val="tx1"/>
          </a:solidFill>
          <a:latin typeface="Calibri" pitchFamily="34" charset="0"/>
          <a:ea typeface="SimSun" charset="-122"/>
        </a:defRPr>
      </a:lvl5pPr>
      <a:lvl6pPr marL="2514600" indent="-228600" algn="l" rtl="0" eaLnBrk="0" fontAlgn="base" hangingPunct="0">
        <a:spcBef>
          <a:spcPct val="20000"/>
        </a:spcBef>
        <a:spcAft>
          <a:spcPct val="0"/>
        </a:spcAft>
        <a:buSzPct val="100000"/>
        <a:buFont typeface="Arial" charset="0"/>
        <a:buChar char="»"/>
        <a:defRPr sz="2000">
          <a:solidFill>
            <a:schemeClr val="tx1"/>
          </a:solidFill>
          <a:latin typeface="Calibri" pitchFamily="34" charset="0"/>
          <a:ea typeface="SimSun" charset="-122"/>
        </a:defRPr>
      </a:lvl6pPr>
      <a:lvl7pPr marL="2971800" indent="-228600" algn="l" rtl="0" eaLnBrk="0" fontAlgn="base" hangingPunct="0">
        <a:spcBef>
          <a:spcPct val="20000"/>
        </a:spcBef>
        <a:spcAft>
          <a:spcPct val="0"/>
        </a:spcAft>
        <a:buSzPct val="100000"/>
        <a:buFont typeface="Arial" charset="0"/>
        <a:buChar char="»"/>
        <a:defRPr sz="2000">
          <a:solidFill>
            <a:schemeClr val="tx1"/>
          </a:solidFill>
          <a:latin typeface="Calibri" pitchFamily="34" charset="0"/>
          <a:ea typeface="SimSun" charset="-122"/>
        </a:defRPr>
      </a:lvl7pPr>
      <a:lvl8pPr marL="3429000" indent="-228600" algn="l" rtl="0" eaLnBrk="0" fontAlgn="base" hangingPunct="0">
        <a:spcBef>
          <a:spcPct val="20000"/>
        </a:spcBef>
        <a:spcAft>
          <a:spcPct val="0"/>
        </a:spcAft>
        <a:buSzPct val="100000"/>
        <a:buFont typeface="Arial" charset="0"/>
        <a:buChar char="»"/>
        <a:defRPr sz="2000">
          <a:solidFill>
            <a:schemeClr val="tx1"/>
          </a:solidFill>
          <a:latin typeface="Calibri" pitchFamily="34" charset="0"/>
          <a:ea typeface="SimSun" charset="-122"/>
        </a:defRPr>
      </a:lvl8pPr>
      <a:lvl9pPr marL="3886200" indent="-228600" algn="l" rtl="0" eaLnBrk="0" fontAlgn="base" hangingPunct="0">
        <a:spcBef>
          <a:spcPct val="20000"/>
        </a:spcBef>
        <a:spcAft>
          <a:spcPct val="0"/>
        </a:spcAft>
        <a:buSzPct val="100000"/>
        <a:buFont typeface="Arial" charset="0"/>
        <a:buChar char="»"/>
        <a:defRPr sz="2000">
          <a:solidFill>
            <a:schemeClr val="tx1"/>
          </a:solidFill>
          <a:latin typeface="Calibri" pitchFamily="34" charset="0"/>
          <a:ea typeface="SimSun" charset="-122"/>
        </a:defRPr>
      </a:lvl9pPr>
    </p:bodyStyle>
    <p:otherStyle/>
  </p:txStyles>
</p:sldMaster>
</file>

<file path=ppt/slideMasters/slideMaster39.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289" name="Rectangle 4"/>
          <p:cNvSpPr>
            <a:spLocks noChangeArrowheads="1"/>
          </p:cNvSpPr>
          <p:nvPr/>
        </p:nvSpPr>
        <p:spPr bwMode="auto">
          <a:xfrm>
            <a:off x="0" y="0"/>
            <a:ext cx="1117600" cy="6858000"/>
          </a:xfrm>
          <a:prstGeom prst="rect">
            <a:avLst/>
          </a:prstGeom>
          <a:solidFill>
            <a:srgbClr val="004B8E"/>
          </a:solidFill>
          <a:ln>
            <a:noFill/>
          </a:ln>
          <a:effectLst/>
          <a:extLst>
            <a:ext uri="{91240B29-F687-4F45-9708-019B960494DF}">
              <a14:hiddenLine xmlns:a14="http://schemas.microsoft.com/office/drawing/2010/main" w="25400" cap="flat" algn="ctr">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algn="ctr"/>
            <a:endParaRPr lang="en-US" altLang="zh-CN">
              <a:solidFill>
                <a:srgbClr val="004B8E"/>
              </a:solidFill>
            </a:endParaRPr>
          </a:p>
        </p:txBody>
      </p:sp>
      <p:pic>
        <p:nvPicPr>
          <p:cNvPr id="40290" name="Picture 7"/>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9747250" y="5715000"/>
            <a:ext cx="2444750" cy="1143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lgn="ctr">
                <a:solidFill>
                  <a:srgbClr val="000000"/>
                </a:solidFill>
                <a:prstDash val="solid"/>
                <a:miter lim="800000"/>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0291" name="Rectangle 3"/>
          <p:cNvSpPr>
            <a:spLocks noChangeArrowheads="1"/>
          </p:cNvSpPr>
          <p:nvPr/>
        </p:nvSpPr>
        <p:spPr bwMode="auto">
          <a:xfrm>
            <a:off x="4267200" y="6477000"/>
            <a:ext cx="5791200" cy="381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lgn="ctr">
                <a:solidFill>
                  <a:srgbClr val="000000"/>
                </a:solidFill>
                <a:prstDash val="solid"/>
                <a:miter lim="800000"/>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342900" indent="-342900">
              <a:spcBef>
                <a:spcPct val="20000"/>
              </a:spcBef>
            </a:pPr>
            <a:r>
              <a:rPr lang="en-US" altLang="zh-CN" sz="1400" b="1" i="1">
                <a:solidFill>
                  <a:srgbClr val="008000"/>
                </a:solidFill>
              </a:rPr>
              <a:t>Creating A Greener Energy Future For the Commonwealth</a:t>
            </a:r>
          </a:p>
          <a:p>
            <a:pPr marL="342900" indent="-342900">
              <a:spcBef>
                <a:spcPct val="20000"/>
              </a:spcBef>
              <a:buFont typeface="Arial" charset="0"/>
              <a:buChar char="•"/>
            </a:pPr>
            <a:endParaRPr lang="en-US" altLang="zh-CN" sz="1600" b="1" i="1">
              <a:solidFill>
                <a:srgbClr val="008000"/>
              </a:solidFill>
            </a:endParaRPr>
          </a:p>
        </p:txBody>
      </p:sp>
      <p:sp>
        <p:nvSpPr>
          <p:cNvPr id="40292" name="TextBox 7"/>
          <p:cNvSpPr>
            <a:spLocks noChangeArrowheads="1"/>
          </p:cNvSpPr>
          <p:nvPr/>
        </p:nvSpPr>
        <p:spPr bwMode="auto">
          <a:xfrm>
            <a:off x="1320800" y="6340475"/>
            <a:ext cx="5186363" cy="2746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lgn="ctr">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en-US" altLang="en-US" sz="1200">
                <a:solidFill>
                  <a:srgbClr val="A6A6A6"/>
                </a:solidFill>
                <a:latin typeface="Arial" charset="0"/>
              </a:rPr>
              <a:t>Policy Deliberative- Confidential</a:t>
            </a:r>
          </a:p>
        </p:txBody>
      </p:sp>
      <p:sp>
        <p:nvSpPr>
          <p:cNvPr id="40293" name="Title Placeholder 1"/>
          <p:cNvSpPr>
            <a:spLocks noGrp="1" noChangeArrowheads="1"/>
          </p:cNvSpPr>
          <p:nvPr>
            <p:ph type="title"/>
          </p:nvPr>
        </p:nvSpPr>
        <p:spPr bwMode="auto">
          <a:xfrm>
            <a:off x="609600" y="274638"/>
            <a:ext cx="10972800" cy="1143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lgn="ctr">
                <a:solidFill>
                  <a:srgbClr val="000000"/>
                </a:solidFill>
                <a:prstDash val="solid"/>
                <a:miter lim="800000"/>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zh-CN"/>
              <a:t>Click to edit Master title style</a:t>
            </a:r>
          </a:p>
        </p:txBody>
      </p:sp>
      <p:sp>
        <p:nvSpPr>
          <p:cNvPr id="40294" name="Text Placeholder 2"/>
          <p:cNvSpPr>
            <a:spLocks noGrp="1" noChangeArrowheads="1"/>
          </p:cNvSpPr>
          <p:nvPr>
            <p:ph type="body" idx="1"/>
          </p:nvPr>
        </p:nvSpPr>
        <p:spPr bwMode="auto">
          <a:xfrm>
            <a:off x="609600" y="1600200"/>
            <a:ext cx="10972800" cy="45259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lgn="ctr">
                <a:solidFill>
                  <a:srgbClr val="000000"/>
                </a:solidFill>
                <a:prstDash val="solid"/>
                <a:miter lim="800000"/>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zh-CN"/>
              <a:t>Click to edit Master text styles</a:t>
            </a:r>
          </a:p>
          <a:p>
            <a:pPr lvl="1"/>
            <a:r>
              <a:rPr lang="en-US" altLang="zh-CN"/>
              <a:t>Second level</a:t>
            </a:r>
          </a:p>
          <a:p>
            <a:pPr lvl="2"/>
            <a:r>
              <a:rPr lang="en-US" altLang="zh-CN"/>
              <a:t>Third level</a:t>
            </a:r>
          </a:p>
          <a:p>
            <a:pPr lvl="3"/>
            <a:r>
              <a:rPr lang="en-US" altLang="zh-CN"/>
              <a:t>Fourth level</a:t>
            </a:r>
          </a:p>
          <a:p>
            <a:pPr lvl="4"/>
            <a:r>
              <a:rPr lang="en-US" altLang="zh-CN"/>
              <a:t>Fifth level</a:t>
            </a:r>
          </a:p>
        </p:txBody>
      </p:sp>
      <p:sp>
        <p:nvSpPr>
          <p:cNvPr id="40295" name="Slide Number Placeholder 15"/>
          <p:cNvSpPr>
            <a:spLocks noGrp="1" noChangeArrowheads="1"/>
          </p:cNvSpPr>
          <p:nvPr>
            <p:ph type="sldNum" sz="quarter" idx="2"/>
          </p:nvPr>
        </p:nvSpPr>
        <p:spPr bwMode="auto">
          <a:xfrm>
            <a:off x="304800" y="6324600"/>
            <a:ext cx="711200" cy="3651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lgn="ctr">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algn="r">
              <a:defRPr sz="1200">
                <a:solidFill>
                  <a:srgbClr val="F8F8F8"/>
                </a:solidFill>
              </a:defRPr>
            </a:lvl1pPr>
          </a:lstStyle>
          <a:p>
            <a:fld id="{039513F5-6DDD-492F-B3B7-F037BAAB9904}" type="slidenum">
              <a:rPr lang="en-US" altLang="en-US"/>
              <a:pPr/>
              <a:t>‹#›</a:t>
            </a:fld>
            <a:endParaRPr lang="en-US" altLang="en-US"/>
          </a:p>
        </p:txBody>
      </p:sp>
    </p:spTree>
  </p:cSld>
  <p:clrMap bg1="lt1" tx1="dk1" bg2="lt2" tx2="dk2" accent1="accent1" accent2="accent2" accent3="accent3" accent4="accent4" accent5="accent5" accent6="accent6" hlink="hlink" folHlink="folHlink"/>
  <p:sldLayoutIdLst>
    <p:sldLayoutId id="2147484244" r:id="rId1"/>
    <p:sldLayoutId id="2147484245" r:id="rId2"/>
    <p:sldLayoutId id="2147484246" r:id="rId3"/>
    <p:sldLayoutId id="2147484247" r:id="rId4"/>
    <p:sldLayoutId id="2147484248" r:id="rId5"/>
    <p:sldLayoutId id="2147484249" r:id="rId6"/>
    <p:sldLayoutId id="2147484250" r:id="rId7"/>
    <p:sldLayoutId id="2147484251" r:id="rId8"/>
    <p:sldLayoutId id="2147484252" r:id="rId9"/>
    <p:sldLayoutId id="2147484253" r:id="rId10"/>
    <p:sldLayoutId id="2147484254" r:id="rId11"/>
  </p:sldLayoutIdLst>
  <p:txStyles>
    <p:titleStyle>
      <a:lvl1pPr algn="ctr" rtl="0" eaLnBrk="0" fontAlgn="base" hangingPunct="0">
        <a:spcBef>
          <a:spcPct val="0"/>
        </a:spcBef>
        <a:spcAft>
          <a:spcPct val="0"/>
        </a:spcAft>
        <a:buSzPct val="100000"/>
        <a:defRPr sz="4400">
          <a:solidFill>
            <a:schemeClr val="tx1"/>
          </a:solidFill>
          <a:latin typeface="Calibri" pitchFamily="34" charset="0"/>
          <a:ea typeface="SimSun" charset="-122"/>
        </a:defRPr>
      </a:lvl1pPr>
      <a:lvl2pPr algn="ctr" rtl="0" eaLnBrk="0" fontAlgn="base" hangingPunct="0">
        <a:spcBef>
          <a:spcPct val="0"/>
        </a:spcBef>
        <a:spcAft>
          <a:spcPct val="0"/>
        </a:spcAft>
        <a:buSzPct val="100000"/>
        <a:defRPr sz="4400">
          <a:solidFill>
            <a:schemeClr val="tx1"/>
          </a:solidFill>
          <a:latin typeface="Calibri" pitchFamily="34" charset="0"/>
          <a:ea typeface="SimSun" charset="-122"/>
        </a:defRPr>
      </a:lvl2pPr>
      <a:lvl3pPr algn="ctr" rtl="0" eaLnBrk="0" fontAlgn="base" hangingPunct="0">
        <a:spcBef>
          <a:spcPct val="0"/>
        </a:spcBef>
        <a:spcAft>
          <a:spcPct val="0"/>
        </a:spcAft>
        <a:buSzPct val="100000"/>
        <a:defRPr sz="4400">
          <a:solidFill>
            <a:schemeClr val="tx1"/>
          </a:solidFill>
          <a:latin typeface="Calibri" pitchFamily="34" charset="0"/>
          <a:ea typeface="SimSun" charset="-122"/>
        </a:defRPr>
      </a:lvl3pPr>
      <a:lvl4pPr algn="ctr" rtl="0" eaLnBrk="0" fontAlgn="base" hangingPunct="0">
        <a:spcBef>
          <a:spcPct val="0"/>
        </a:spcBef>
        <a:spcAft>
          <a:spcPct val="0"/>
        </a:spcAft>
        <a:buSzPct val="100000"/>
        <a:defRPr sz="4400">
          <a:solidFill>
            <a:schemeClr val="tx1"/>
          </a:solidFill>
          <a:latin typeface="Calibri" pitchFamily="34" charset="0"/>
          <a:ea typeface="SimSun" charset="-122"/>
        </a:defRPr>
      </a:lvl4pPr>
      <a:lvl5pPr algn="ctr" rtl="0" eaLnBrk="0" fontAlgn="base" hangingPunct="0">
        <a:spcBef>
          <a:spcPct val="0"/>
        </a:spcBef>
        <a:spcAft>
          <a:spcPct val="0"/>
        </a:spcAft>
        <a:buSzPct val="100000"/>
        <a:defRPr sz="4400">
          <a:solidFill>
            <a:schemeClr val="tx1"/>
          </a:solidFill>
          <a:latin typeface="Calibri" pitchFamily="34" charset="0"/>
          <a:ea typeface="SimSun" charset="-122"/>
        </a:defRPr>
      </a:lvl5pPr>
      <a:lvl6pPr marL="457200" algn="ctr" rtl="0" eaLnBrk="0" fontAlgn="base" hangingPunct="0">
        <a:spcBef>
          <a:spcPct val="0"/>
        </a:spcBef>
        <a:spcAft>
          <a:spcPct val="0"/>
        </a:spcAft>
        <a:buSzPct val="100000"/>
        <a:defRPr sz="4400">
          <a:solidFill>
            <a:schemeClr val="tx1"/>
          </a:solidFill>
          <a:latin typeface="Calibri" pitchFamily="34" charset="0"/>
          <a:ea typeface="SimSun" charset="-122"/>
        </a:defRPr>
      </a:lvl6pPr>
      <a:lvl7pPr marL="914400" algn="ctr" rtl="0" eaLnBrk="0" fontAlgn="base" hangingPunct="0">
        <a:spcBef>
          <a:spcPct val="0"/>
        </a:spcBef>
        <a:spcAft>
          <a:spcPct val="0"/>
        </a:spcAft>
        <a:buSzPct val="100000"/>
        <a:defRPr sz="4400">
          <a:solidFill>
            <a:schemeClr val="tx1"/>
          </a:solidFill>
          <a:latin typeface="Calibri" pitchFamily="34" charset="0"/>
          <a:ea typeface="SimSun" charset="-122"/>
        </a:defRPr>
      </a:lvl7pPr>
      <a:lvl8pPr marL="1371600" algn="ctr" rtl="0" eaLnBrk="0" fontAlgn="base" hangingPunct="0">
        <a:spcBef>
          <a:spcPct val="0"/>
        </a:spcBef>
        <a:spcAft>
          <a:spcPct val="0"/>
        </a:spcAft>
        <a:buSzPct val="100000"/>
        <a:defRPr sz="4400">
          <a:solidFill>
            <a:schemeClr val="tx1"/>
          </a:solidFill>
          <a:latin typeface="Calibri" pitchFamily="34" charset="0"/>
          <a:ea typeface="SimSun" charset="-122"/>
        </a:defRPr>
      </a:lvl8pPr>
      <a:lvl9pPr marL="1828800" algn="ctr" rtl="0" eaLnBrk="0" fontAlgn="base" hangingPunct="0">
        <a:spcBef>
          <a:spcPct val="0"/>
        </a:spcBef>
        <a:spcAft>
          <a:spcPct val="0"/>
        </a:spcAft>
        <a:buSzPct val="100000"/>
        <a:defRPr sz="4400">
          <a:solidFill>
            <a:schemeClr val="tx1"/>
          </a:solidFill>
          <a:latin typeface="Calibri" pitchFamily="34" charset="0"/>
          <a:ea typeface="SimSun" charset="-122"/>
        </a:defRPr>
      </a:lvl9pPr>
    </p:titleStyle>
    <p:bodyStyle>
      <a:lvl1pPr marL="342900" indent="-342900" algn="l" rtl="0" eaLnBrk="0" fontAlgn="base" hangingPunct="0">
        <a:spcBef>
          <a:spcPct val="20000"/>
        </a:spcBef>
        <a:spcAft>
          <a:spcPct val="0"/>
        </a:spcAft>
        <a:buSzPct val="100000"/>
        <a:buFont typeface="Arial" charset="0"/>
        <a:buChar char="•"/>
        <a:defRPr sz="3200">
          <a:solidFill>
            <a:schemeClr val="tx1"/>
          </a:solidFill>
          <a:latin typeface="Calibri" pitchFamily="34" charset="0"/>
          <a:ea typeface="SimSun" charset="-122"/>
        </a:defRPr>
      </a:lvl1pPr>
      <a:lvl2pPr marL="742950" indent="-285750" algn="l" rtl="0" eaLnBrk="0" fontAlgn="base" hangingPunct="0">
        <a:spcBef>
          <a:spcPct val="20000"/>
        </a:spcBef>
        <a:spcAft>
          <a:spcPct val="0"/>
        </a:spcAft>
        <a:buSzPct val="100000"/>
        <a:buFont typeface="Arial" charset="0"/>
        <a:buChar char="–"/>
        <a:defRPr sz="2800">
          <a:solidFill>
            <a:schemeClr val="tx1"/>
          </a:solidFill>
          <a:latin typeface="Calibri" pitchFamily="34" charset="0"/>
          <a:ea typeface="SimSun" charset="-122"/>
        </a:defRPr>
      </a:lvl2pPr>
      <a:lvl3pPr marL="1143000" indent="-228600" algn="l" rtl="0" eaLnBrk="0" fontAlgn="base" hangingPunct="0">
        <a:spcBef>
          <a:spcPct val="20000"/>
        </a:spcBef>
        <a:spcAft>
          <a:spcPct val="0"/>
        </a:spcAft>
        <a:buSzPct val="100000"/>
        <a:buFont typeface="Arial" charset="0"/>
        <a:buChar char="•"/>
        <a:defRPr sz="2400">
          <a:solidFill>
            <a:schemeClr val="tx1"/>
          </a:solidFill>
          <a:latin typeface="Calibri" pitchFamily="34" charset="0"/>
          <a:ea typeface="SimSun" charset="-122"/>
        </a:defRPr>
      </a:lvl3pPr>
      <a:lvl4pPr marL="1600200" indent="-228600" algn="l" rtl="0" eaLnBrk="0" fontAlgn="base" hangingPunct="0">
        <a:spcBef>
          <a:spcPct val="20000"/>
        </a:spcBef>
        <a:spcAft>
          <a:spcPct val="0"/>
        </a:spcAft>
        <a:buSzPct val="100000"/>
        <a:buFont typeface="Arial" charset="0"/>
        <a:buChar char="–"/>
        <a:defRPr sz="2000">
          <a:solidFill>
            <a:schemeClr val="tx1"/>
          </a:solidFill>
          <a:latin typeface="Calibri" pitchFamily="34" charset="0"/>
          <a:ea typeface="SimSun" charset="-122"/>
        </a:defRPr>
      </a:lvl4pPr>
      <a:lvl5pPr marL="2057400" indent="-228600" algn="l" rtl="0" eaLnBrk="0" fontAlgn="base" hangingPunct="0">
        <a:spcBef>
          <a:spcPct val="20000"/>
        </a:spcBef>
        <a:spcAft>
          <a:spcPct val="0"/>
        </a:spcAft>
        <a:buSzPct val="100000"/>
        <a:buFont typeface="Arial" charset="0"/>
        <a:buChar char="»"/>
        <a:defRPr sz="2000">
          <a:solidFill>
            <a:schemeClr val="tx1"/>
          </a:solidFill>
          <a:latin typeface="Calibri" pitchFamily="34" charset="0"/>
          <a:ea typeface="SimSun" charset="-122"/>
        </a:defRPr>
      </a:lvl5pPr>
      <a:lvl6pPr marL="2514600" indent="-228600" algn="l" rtl="0" eaLnBrk="0" fontAlgn="base" hangingPunct="0">
        <a:spcBef>
          <a:spcPct val="20000"/>
        </a:spcBef>
        <a:spcAft>
          <a:spcPct val="0"/>
        </a:spcAft>
        <a:buSzPct val="100000"/>
        <a:buFont typeface="Arial" charset="0"/>
        <a:buChar char="»"/>
        <a:defRPr sz="2000">
          <a:solidFill>
            <a:schemeClr val="tx1"/>
          </a:solidFill>
          <a:latin typeface="Calibri" pitchFamily="34" charset="0"/>
          <a:ea typeface="SimSun" charset="-122"/>
        </a:defRPr>
      </a:lvl6pPr>
      <a:lvl7pPr marL="2971800" indent="-228600" algn="l" rtl="0" eaLnBrk="0" fontAlgn="base" hangingPunct="0">
        <a:spcBef>
          <a:spcPct val="20000"/>
        </a:spcBef>
        <a:spcAft>
          <a:spcPct val="0"/>
        </a:spcAft>
        <a:buSzPct val="100000"/>
        <a:buFont typeface="Arial" charset="0"/>
        <a:buChar char="»"/>
        <a:defRPr sz="2000">
          <a:solidFill>
            <a:schemeClr val="tx1"/>
          </a:solidFill>
          <a:latin typeface="Calibri" pitchFamily="34" charset="0"/>
          <a:ea typeface="SimSun" charset="-122"/>
        </a:defRPr>
      </a:lvl7pPr>
      <a:lvl8pPr marL="3429000" indent="-228600" algn="l" rtl="0" eaLnBrk="0" fontAlgn="base" hangingPunct="0">
        <a:spcBef>
          <a:spcPct val="20000"/>
        </a:spcBef>
        <a:spcAft>
          <a:spcPct val="0"/>
        </a:spcAft>
        <a:buSzPct val="100000"/>
        <a:buFont typeface="Arial" charset="0"/>
        <a:buChar char="»"/>
        <a:defRPr sz="2000">
          <a:solidFill>
            <a:schemeClr val="tx1"/>
          </a:solidFill>
          <a:latin typeface="Calibri" pitchFamily="34" charset="0"/>
          <a:ea typeface="SimSun" charset="-122"/>
        </a:defRPr>
      </a:lvl8pPr>
      <a:lvl9pPr marL="3886200" indent="-228600" algn="l" rtl="0" eaLnBrk="0" fontAlgn="base" hangingPunct="0">
        <a:spcBef>
          <a:spcPct val="20000"/>
        </a:spcBef>
        <a:spcAft>
          <a:spcPct val="0"/>
        </a:spcAft>
        <a:buSzPct val="100000"/>
        <a:buFont typeface="Arial" charset="0"/>
        <a:buChar char="»"/>
        <a:defRPr sz="2000">
          <a:solidFill>
            <a:schemeClr val="tx1"/>
          </a:solidFill>
          <a:latin typeface="Calibri" pitchFamily="34" charset="0"/>
          <a:ea typeface="SimSun" charset="-122"/>
        </a:defRPr>
      </a:lvl9pPr>
    </p:bodyStyle>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126" name="Title Placeholder 1"/>
          <p:cNvSpPr>
            <a:spLocks noGrp="1" noChangeArrowheads="1"/>
          </p:cNvSpPr>
          <p:nvPr>
            <p:ph type="title"/>
          </p:nvPr>
        </p:nvSpPr>
        <p:spPr bwMode="auto">
          <a:xfrm>
            <a:off x="458788" y="0"/>
            <a:ext cx="11269662" cy="10064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lgn="ctr">
                <a:solidFill>
                  <a:srgbClr val="000000"/>
                </a:solidFill>
                <a:prstDash val="solid"/>
                <a:miter lim="800000"/>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zh-CN"/>
              <a:t>Click to edit Master title</a:t>
            </a:r>
          </a:p>
        </p:txBody>
      </p:sp>
      <p:sp>
        <p:nvSpPr>
          <p:cNvPr id="4127" name="Text Placeholder 2"/>
          <p:cNvSpPr>
            <a:spLocks noGrp="1" noChangeArrowheads="1"/>
          </p:cNvSpPr>
          <p:nvPr>
            <p:ph type="body" idx="1"/>
          </p:nvPr>
        </p:nvSpPr>
        <p:spPr bwMode="auto">
          <a:xfrm>
            <a:off x="463550" y="1279525"/>
            <a:ext cx="11264900" cy="49387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lgn="ctr">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zh-CN"/>
              <a:t>First level</a:t>
            </a:r>
          </a:p>
          <a:p>
            <a:pPr lvl="1"/>
            <a:r>
              <a:rPr lang="en-US" altLang="zh-CN"/>
              <a:t>Second level</a:t>
            </a:r>
          </a:p>
          <a:p>
            <a:pPr lvl="2"/>
            <a:r>
              <a:rPr lang="en-US" altLang="zh-CN"/>
              <a:t>Third level</a:t>
            </a:r>
          </a:p>
          <a:p>
            <a:pPr lvl="3"/>
            <a:r>
              <a:rPr lang="en-US" altLang="zh-CN"/>
              <a:t>Fourth level</a:t>
            </a:r>
          </a:p>
          <a:p>
            <a:pPr lvl="4"/>
            <a:r>
              <a:rPr lang="en-US" altLang="zh-CN"/>
              <a:t>Fifth level</a:t>
            </a:r>
          </a:p>
          <a:p>
            <a:pPr lvl="0"/>
            <a:endParaRPr lang="en-US" altLang="zh-CN"/>
          </a:p>
          <a:p>
            <a:pPr lvl="4"/>
            <a:endParaRPr lang="en-US" altLang="zh-CN"/>
          </a:p>
          <a:p>
            <a:pPr lvl="0"/>
            <a:endParaRPr lang="en-US" altLang="zh-CN"/>
          </a:p>
          <a:p>
            <a:pPr lvl="0"/>
            <a:endParaRPr lang="en-US" altLang="zh-CN"/>
          </a:p>
          <a:p>
            <a:pPr lvl="0"/>
            <a:endParaRPr lang="en-US" altLang="zh-CN"/>
          </a:p>
        </p:txBody>
      </p:sp>
      <p:sp>
        <p:nvSpPr>
          <p:cNvPr id="4128" name="TextBox 3"/>
          <p:cNvSpPr>
            <a:spLocks noChangeArrowheads="1"/>
          </p:cNvSpPr>
          <p:nvPr/>
        </p:nvSpPr>
        <p:spPr bwMode="auto">
          <a:xfrm>
            <a:off x="10818813" y="6400800"/>
            <a:ext cx="91440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lgn="ctr">
                <a:solidFill>
                  <a:srgbClr val="000000"/>
                </a:solidFill>
                <a:prstDash val="solid"/>
                <a:miter lim="800000"/>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lstStyle/>
          <a:p>
            <a:pPr algn="r" defTabSz="685800"/>
            <a:fld id="{C5E5E3D9-656E-4ABB-B2BB-EB9358437D07}" type="slidenum">
              <a:rPr lang="en-US" altLang="zh-CN" sz="900" b="1">
                <a:latin typeface="Arial" charset="0"/>
              </a:rPr>
              <a:pPr algn="r" defTabSz="685800"/>
              <a:t>‹#›</a:t>
            </a:fld>
            <a:endParaRPr lang="en-US" altLang="zh-CN" sz="900" b="1">
              <a:latin typeface="Arial" charset="0"/>
            </a:endParaRPr>
          </a:p>
        </p:txBody>
      </p:sp>
      <p:sp>
        <p:nvSpPr>
          <p:cNvPr id="4129" name="Footer Placeholder 4"/>
          <p:cNvSpPr>
            <a:spLocks noGrp="1" noChangeArrowheads="1"/>
          </p:cNvSpPr>
          <p:nvPr>
            <p:ph type="ftr" sz="quarter" idx="2"/>
          </p:nvPr>
        </p:nvSpPr>
        <p:spPr bwMode="auto">
          <a:xfrm>
            <a:off x="3352800" y="6402388"/>
            <a:ext cx="548640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lgn="ctr">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algn="ctr" defTabSz="685800">
              <a:defRPr sz="900" b="1">
                <a:solidFill>
                  <a:srgbClr val="E85F31"/>
                </a:solidFill>
                <a:latin typeface="Arial" charset="0"/>
              </a:defRPr>
            </a:lvl1pPr>
          </a:lstStyle>
          <a:p>
            <a:r>
              <a:rPr lang="en-US" altLang="zh-CN"/>
              <a:t>Footer</a:t>
            </a:r>
          </a:p>
        </p:txBody>
      </p:sp>
      <p:cxnSp>
        <p:nvCxnSpPr>
          <p:cNvPr id="4130" name="Straight Connector 9"/>
          <p:cNvCxnSpPr>
            <a:cxnSpLocks noChangeShapeType="1"/>
          </p:cNvCxnSpPr>
          <p:nvPr/>
        </p:nvCxnSpPr>
        <p:spPr bwMode="auto">
          <a:xfrm>
            <a:off x="458788" y="6400800"/>
            <a:ext cx="11266487" cy="0"/>
          </a:xfrm>
          <a:prstGeom prst="line">
            <a:avLst/>
          </a:prstGeom>
          <a:noFill/>
          <a:ln w="19050" cap="flat" algn="ctr">
            <a:solidFill>
              <a:srgbClr val="A8C7D3"/>
            </a:solidFill>
            <a:prstDash val="solid"/>
            <a:round/>
            <a:headEnd type="none" w="med" len="med"/>
            <a:tailEnd type="none" w="med" len="med"/>
          </a:ln>
          <a:extLst>
            <a:ext uri="{909E8E84-426E-40DD-AFC4-6F175D3DCCD1}">
              <a14:hiddenFill xmlns:a14="http://schemas.microsoft.com/office/drawing/2010/main">
                <a:noFill/>
              </a14:hiddenFill>
            </a:ext>
          </a:extLst>
        </p:spPr>
      </p:cxnSp>
      <p:pic>
        <p:nvPicPr>
          <p:cNvPr id="4131" name="Picture 6"/>
          <p:cNvPicPr>
            <a:picLocks noChangeAspect="1" noChangeArrowheads="1"/>
          </p:cNvPicPr>
          <p:nvPr/>
        </p:nvPicPr>
        <p:blipFill>
          <a:blip r:embed="rId13" cstate="print">
            <a:extLst>
              <a:ext uri="{28A0092B-C50C-407E-A947-70E740481C1C}">
                <a14:useLocalDpi xmlns:a14="http://schemas.microsoft.com/office/drawing/2010/main" val="0"/>
              </a:ext>
            </a:extLst>
          </a:blip>
          <a:srcRect l="-1315" r="-108"/>
          <a:stretch>
            <a:fillRect/>
          </a:stretch>
        </p:blipFill>
        <p:spPr bwMode="auto">
          <a:xfrm>
            <a:off x="733425" y="6554788"/>
            <a:ext cx="2286000" cy="14763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lgn="ctr">
                <a:solidFill>
                  <a:srgbClr val="000000"/>
                </a:solidFill>
                <a:prstDash val="solid"/>
                <a:miter lim="800000"/>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4132" name="Group 15"/>
          <p:cNvGrpSpPr>
            <a:grpSpLocks/>
          </p:cNvGrpSpPr>
          <p:nvPr/>
        </p:nvGrpSpPr>
        <p:grpSpPr bwMode="auto">
          <a:xfrm>
            <a:off x="458788" y="6497638"/>
            <a:ext cx="274637" cy="273050"/>
            <a:chOff x="608330" y="5713191"/>
            <a:chExt cx="731520" cy="731520"/>
          </a:xfrm>
        </p:grpSpPr>
        <p:sp>
          <p:nvSpPr>
            <p:cNvPr id="4133" name="Oval 16"/>
            <p:cNvSpPr>
              <a:spLocks noChangeAspect="1" noChangeArrowheads="1"/>
            </p:cNvSpPr>
            <p:nvPr/>
          </p:nvSpPr>
          <p:spPr bwMode="auto">
            <a:xfrm>
              <a:off x="608330" y="5713192"/>
              <a:ext cx="731519" cy="731519"/>
            </a:xfrm>
            <a:prstGeom prst="ellipse">
              <a:avLst/>
            </a:prstGeom>
            <a:solidFill>
              <a:srgbClr val="015071"/>
            </a:solidFill>
            <a:ln w="12700" cap="flat" algn="ctr">
              <a:solidFill>
                <a:srgbClr val="FFFFFF"/>
              </a:solidFill>
              <a:prstDash val="solid"/>
              <a:round/>
              <a:headEnd type="none" w="med" len="med"/>
              <a:tailEnd type="none" w="med" len="med"/>
            </a:ln>
          </p:spPr>
          <p:txBody>
            <a:bodyPr anchor="ctr"/>
            <a:lstStyle/>
            <a:p>
              <a:pPr algn="ctr"/>
              <a:endParaRPr lang="en-US" altLang="zh-CN">
                <a:solidFill>
                  <a:srgbClr val="FFFFFF"/>
                </a:solidFill>
                <a:latin typeface="Arial" charset="0"/>
              </a:endParaRPr>
            </a:p>
          </p:txBody>
        </p:sp>
        <p:pic>
          <p:nvPicPr>
            <p:cNvPr id="4134" name="Picture 17" descr="TextDescription automatically generated"/>
            <p:cNvPicPr>
              <a:picLocks noChangeAspect="1" noChangeArrowheads="1"/>
            </p:cNvPicPr>
            <p:nvPr/>
          </p:nvPicPr>
          <p:blipFill>
            <a:blip r:embed="rId14" cstate="print">
              <a:extLst>
                <a:ext uri="{28A0092B-C50C-407E-A947-70E740481C1C}">
                  <a14:useLocalDpi xmlns:a14="http://schemas.microsoft.com/office/drawing/2010/main" val="0"/>
                </a:ext>
              </a:extLst>
            </a:blip>
            <a:srcRect l="8446" t="20741" r="76529" b="25922"/>
            <a:stretch>
              <a:fillRect/>
            </a:stretch>
          </p:blipFill>
          <p:spPr bwMode="auto">
            <a:xfrm>
              <a:off x="608330" y="5713191"/>
              <a:ext cx="731520" cy="73152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lgn="ctr">
                  <a:solidFill>
                    <a:srgbClr val="000000"/>
                  </a:solidFill>
                  <a:prstDash val="solid"/>
                  <a:miter lim="800000"/>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cxnSp>
        <p:nvCxnSpPr>
          <p:cNvPr id="4135" name="Straight Connector 10"/>
          <p:cNvCxnSpPr>
            <a:cxnSpLocks noChangeShapeType="1"/>
          </p:cNvCxnSpPr>
          <p:nvPr/>
        </p:nvCxnSpPr>
        <p:spPr bwMode="auto">
          <a:xfrm>
            <a:off x="458788" y="1006475"/>
            <a:ext cx="11266487" cy="0"/>
          </a:xfrm>
          <a:prstGeom prst="line">
            <a:avLst/>
          </a:prstGeom>
          <a:noFill/>
          <a:ln w="19050" cap="flat" algn="ctr">
            <a:solidFill>
              <a:srgbClr val="A8C7D3"/>
            </a:solidFill>
            <a:prstDash val="solid"/>
            <a:round/>
            <a:headEnd type="none" w="med" len="med"/>
            <a:tailEnd type="none" w="med" len="med"/>
          </a:ln>
          <a:extLst>
            <a:ext uri="{909E8E84-426E-40DD-AFC4-6F175D3DCCD1}">
              <a14:hiddenFill xmlns:a14="http://schemas.microsoft.com/office/drawing/2010/main">
                <a:noFill/>
              </a14:hiddenFill>
            </a:ext>
          </a:extLst>
        </p:spPr>
      </p:cxnSp>
    </p:spTree>
  </p:cSld>
  <p:clrMap bg1="lt1" tx1="dk1" bg2="lt2" tx2="dk2" accent1="accent1" accent2="accent2" accent3="accent3" accent4="accent4" accent5="accent5" accent6="accent6" hlink="hlink" folHlink="folHlink"/>
  <p:sldLayoutIdLst>
    <p:sldLayoutId id="2147483860" r:id="rId1"/>
    <p:sldLayoutId id="2147483861" r:id="rId2"/>
    <p:sldLayoutId id="2147483862" r:id="rId3"/>
    <p:sldLayoutId id="2147483863" r:id="rId4"/>
    <p:sldLayoutId id="2147483864" r:id="rId5"/>
    <p:sldLayoutId id="2147483865" r:id="rId6"/>
    <p:sldLayoutId id="2147483866" r:id="rId7"/>
    <p:sldLayoutId id="2147483867" r:id="rId8"/>
    <p:sldLayoutId id="2147483868" r:id="rId9"/>
    <p:sldLayoutId id="2147483869" r:id="rId10"/>
    <p:sldLayoutId id="2147483870" r:id="rId11"/>
  </p:sldLayoutIdLst>
  <p:txStyles>
    <p:titleStyle>
      <a:lvl1pPr algn="l" defTabSz="685800" rtl="0" fontAlgn="base">
        <a:spcBef>
          <a:spcPct val="0"/>
        </a:spcBef>
        <a:spcAft>
          <a:spcPct val="0"/>
        </a:spcAft>
        <a:buSzPct val="100000"/>
        <a:defRPr sz="2100">
          <a:solidFill>
            <a:schemeClr val="tx1"/>
          </a:solidFill>
          <a:latin typeface="Arial Black"/>
          <a:ea typeface="SimSun" charset="-122"/>
        </a:defRPr>
      </a:lvl1pPr>
      <a:lvl2pPr algn="l" defTabSz="685800" rtl="0" fontAlgn="base">
        <a:spcBef>
          <a:spcPct val="0"/>
        </a:spcBef>
        <a:spcAft>
          <a:spcPct val="0"/>
        </a:spcAft>
        <a:buSzPct val="100000"/>
        <a:defRPr sz="2100">
          <a:solidFill>
            <a:schemeClr val="tx1"/>
          </a:solidFill>
          <a:latin typeface="Arial Black"/>
          <a:ea typeface="SimSun" charset="-122"/>
        </a:defRPr>
      </a:lvl2pPr>
      <a:lvl3pPr algn="l" defTabSz="685800" rtl="0" fontAlgn="base">
        <a:spcBef>
          <a:spcPct val="0"/>
        </a:spcBef>
        <a:spcAft>
          <a:spcPct val="0"/>
        </a:spcAft>
        <a:buSzPct val="100000"/>
        <a:defRPr sz="2100">
          <a:solidFill>
            <a:schemeClr val="tx1"/>
          </a:solidFill>
          <a:latin typeface="Arial Black"/>
          <a:ea typeface="SimSun" charset="-122"/>
        </a:defRPr>
      </a:lvl3pPr>
      <a:lvl4pPr algn="l" defTabSz="685800" rtl="0" fontAlgn="base">
        <a:spcBef>
          <a:spcPct val="0"/>
        </a:spcBef>
        <a:spcAft>
          <a:spcPct val="0"/>
        </a:spcAft>
        <a:buSzPct val="100000"/>
        <a:defRPr sz="2100">
          <a:solidFill>
            <a:schemeClr val="tx1"/>
          </a:solidFill>
          <a:latin typeface="Arial Black"/>
          <a:ea typeface="SimSun" charset="-122"/>
        </a:defRPr>
      </a:lvl4pPr>
      <a:lvl5pPr algn="l" defTabSz="685800" rtl="0" fontAlgn="base">
        <a:spcBef>
          <a:spcPct val="0"/>
        </a:spcBef>
        <a:spcAft>
          <a:spcPct val="0"/>
        </a:spcAft>
        <a:buSzPct val="100000"/>
        <a:defRPr sz="2100">
          <a:solidFill>
            <a:schemeClr val="tx1"/>
          </a:solidFill>
          <a:latin typeface="Arial Black"/>
          <a:ea typeface="SimSun" charset="-122"/>
        </a:defRPr>
      </a:lvl5pPr>
      <a:lvl6pPr marL="457200" algn="l" defTabSz="685800" rtl="0" fontAlgn="base">
        <a:spcBef>
          <a:spcPct val="0"/>
        </a:spcBef>
        <a:spcAft>
          <a:spcPct val="0"/>
        </a:spcAft>
        <a:buSzPct val="100000"/>
        <a:defRPr sz="2100">
          <a:solidFill>
            <a:schemeClr val="tx1"/>
          </a:solidFill>
          <a:latin typeface="Arial Black"/>
          <a:ea typeface="SimSun" charset="-122"/>
        </a:defRPr>
      </a:lvl6pPr>
      <a:lvl7pPr marL="914400" algn="l" defTabSz="685800" rtl="0" fontAlgn="base">
        <a:spcBef>
          <a:spcPct val="0"/>
        </a:spcBef>
        <a:spcAft>
          <a:spcPct val="0"/>
        </a:spcAft>
        <a:buSzPct val="100000"/>
        <a:defRPr sz="2100">
          <a:solidFill>
            <a:schemeClr val="tx1"/>
          </a:solidFill>
          <a:latin typeface="Arial Black"/>
          <a:ea typeface="SimSun" charset="-122"/>
        </a:defRPr>
      </a:lvl7pPr>
      <a:lvl8pPr marL="1371600" algn="l" defTabSz="685800" rtl="0" fontAlgn="base">
        <a:spcBef>
          <a:spcPct val="0"/>
        </a:spcBef>
        <a:spcAft>
          <a:spcPct val="0"/>
        </a:spcAft>
        <a:buSzPct val="100000"/>
        <a:defRPr sz="2100">
          <a:solidFill>
            <a:schemeClr val="tx1"/>
          </a:solidFill>
          <a:latin typeface="Arial Black"/>
          <a:ea typeface="SimSun" charset="-122"/>
        </a:defRPr>
      </a:lvl8pPr>
      <a:lvl9pPr marL="1828800" algn="l" defTabSz="685800" rtl="0" fontAlgn="base">
        <a:spcBef>
          <a:spcPct val="0"/>
        </a:spcBef>
        <a:spcAft>
          <a:spcPct val="0"/>
        </a:spcAft>
        <a:buSzPct val="100000"/>
        <a:defRPr sz="2100">
          <a:solidFill>
            <a:schemeClr val="tx1"/>
          </a:solidFill>
          <a:latin typeface="Arial Black"/>
          <a:ea typeface="SimSun" charset="-122"/>
        </a:defRPr>
      </a:lvl9pPr>
    </p:titleStyle>
    <p:bodyStyle>
      <a:lvl1pPr marL="239713" indent="-239713" algn="l" defTabSz="685800" rtl="0" fontAlgn="ctr">
        <a:spcBef>
          <a:spcPts val="450"/>
        </a:spcBef>
        <a:spcAft>
          <a:spcPts val="300"/>
        </a:spcAft>
        <a:buClr>
          <a:srgbClr val="E85F31"/>
        </a:buClr>
        <a:buSzPct val="100000"/>
        <a:buFont typeface="Wingdings 2" pitchFamily="18" charset="2"/>
        <a:buChar char=""/>
        <a:defRPr sz="1300" b="1">
          <a:solidFill>
            <a:schemeClr val="tx1"/>
          </a:solidFill>
          <a:latin typeface="Arial" charset="0"/>
          <a:ea typeface="SimSun" charset="-122"/>
        </a:defRPr>
      </a:lvl1pPr>
      <a:lvl2pPr marL="479425" indent="-171450" algn="l" defTabSz="685800" rtl="0" fontAlgn="ctr">
        <a:spcBef>
          <a:spcPts val="300"/>
        </a:spcBef>
        <a:spcAft>
          <a:spcPts val="300"/>
        </a:spcAft>
        <a:buClr>
          <a:srgbClr val="E85F31"/>
        </a:buClr>
        <a:buSzPct val="100000"/>
        <a:buFont typeface="Arial" charset="0"/>
        <a:buChar char="•"/>
        <a:defRPr sz="1200">
          <a:solidFill>
            <a:schemeClr val="tx1"/>
          </a:solidFill>
          <a:latin typeface="Arial" charset="0"/>
          <a:ea typeface="SimSun" charset="-122"/>
        </a:defRPr>
      </a:lvl2pPr>
      <a:lvl3pPr marL="754063" indent="-171450" algn="l" defTabSz="685800" rtl="0" fontAlgn="ctr">
        <a:spcBef>
          <a:spcPts val="300"/>
        </a:spcBef>
        <a:spcAft>
          <a:spcPts val="300"/>
        </a:spcAft>
        <a:buClr>
          <a:srgbClr val="E85F31"/>
        </a:buClr>
        <a:buSzPct val="100000"/>
        <a:buFont typeface="Arial" charset="0"/>
        <a:buChar char="–"/>
        <a:defRPr sz="1000">
          <a:solidFill>
            <a:schemeClr val="tx1"/>
          </a:solidFill>
          <a:latin typeface="Arial" charset="0"/>
          <a:ea typeface="SimSun" charset="-122"/>
        </a:defRPr>
      </a:lvl3pPr>
      <a:lvl4pPr marL="993775" indent="-171450" algn="l" defTabSz="685800" rtl="0" fontAlgn="ctr">
        <a:spcBef>
          <a:spcPts val="300"/>
        </a:spcBef>
        <a:spcAft>
          <a:spcPts val="300"/>
        </a:spcAft>
        <a:buClr>
          <a:srgbClr val="E85F31"/>
        </a:buClr>
        <a:buSzPct val="100000"/>
        <a:buFont typeface="Arial" charset="0"/>
        <a:buChar char="•"/>
        <a:defRPr sz="900">
          <a:solidFill>
            <a:schemeClr val="tx1"/>
          </a:solidFill>
          <a:latin typeface="Arial" charset="0"/>
          <a:ea typeface="SimSun" charset="-122"/>
        </a:defRPr>
      </a:lvl4pPr>
      <a:lvl5pPr marL="1301750" indent="-204788" algn="l" defTabSz="685800" rtl="0" fontAlgn="base">
        <a:spcBef>
          <a:spcPts val="300"/>
        </a:spcBef>
        <a:spcAft>
          <a:spcPts val="300"/>
        </a:spcAft>
        <a:buClr>
          <a:srgbClr val="E85F31"/>
        </a:buClr>
        <a:buSzPct val="100000"/>
        <a:buFont typeface="Arial" charset="0"/>
        <a:buChar char="•"/>
        <a:defRPr sz="900">
          <a:solidFill>
            <a:schemeClr val="tx1"/>
          </a:solidFill>
          <a:latin typeface="Arial" charset="0"/>
          <a:ea typeface="SimSun" charset="-122"/>
        </a:defRPr>
      </a:lvl5pPr>
      <a:lvl6pPr marL="1758950" indent="-204788" algn="l" defTabSz="685800" rtl="0" fontAlgn="base">
        <a:spcBef>
          <a:spcPts val="300"/>
        </a:spcBef>
        <a:spcAft>
          <a:spcPts val="300"/>
        </a:spcAft>
        <a:buClr>
          <a:srgbClr val="E85F31"/>
        </a:buClr>
        <a:buSzPct val="100000"/>
        <a:buFont typeface="Arial" charset="0"/>
        <a:buChar char="•"/>
        <a:defRPr sz="900">
          <a:solidFill>
            <a:schemeClr val="tx1"/>
          </a:solidFill>
          <a:latin typeface="Arial" charset="0"/>
          <a:ea typeface="SimSun" charset="-122"/>
        </a:defRPr>
      </a:lvl6pPr>
      <a:lvl7pPr marL="2216150" indent="-204788" algn="l" defTabSz="685800" rtl="0" fontAlgn="base">
        <a:spcBef>
          <a:spcPts val="300"/>
        </a:spcBef>
        <a:spcAft>
          <a:spcPts val="300"/>
        </a:spcAft>
        <a:buClr>
          <a:srgbClr val="E85F31"/>
        </a:buClr>
        <a:buSzPct val="100000"/>
        <a:buFont typeface="Arial" charset="0"/>
        <a:buChar char="•"/>
        <a:defRPr sz="900">
          <a:solidFill>
            <a:schemeClr val="tx1"/>
          </a:solidFill>
          <a:latin typeface="Arial" charset="0"/>
          <a:ea typeface="SimSun" charset="-122"/>
        </a:defRPr>
      </a:lvl7pPr>
      <a:lvl8pPr marL="2673350" indent="-204788" algn="l" defTabSz="685800" rtl="0" fontAlgn="base">
        <a:spcBef>
          <a:spcPts val="300"/>
        </a:spcBef>
        <a:spcAft>
          <a:spcPts val="300"/>
        </a:spcAft>
        <a:buClr>
          <a:srgbClr val="E85F31"/>
        </a:buClr>
        <a:buSzPct val="100000"/>
        <a:buFont typeface="Arial" charset="0"/>
        <a:buChar char="•"/>
        <a:defRPr sz="900">
          <a:solidFill>
            <a:schemeClr val="tx1"/>
          </a:solidFill>
          <a:latin typeface="Arial" charset="0"/>
          <a:ea typeface="SimSun" charset="-122"/>
        </a:defRPr>
      </a:lvl8pPr>
      <a:lvl9pPr marL="3130550" indent="-204788" algn="l" defTabSz="685800" rtl="0" fontAlgn="base">
        <a:spcBef>
          <a:spcPts val="300"/>
        </a:spcBef>
        <a:spcAft>
          <a:spcPts val="300"/>
        </a:spcAft>
        <a:buClr>
          <a:srgbClr val="E85F31"/>
        </a:buClr>
        <a:buSzPct val="100000"/>
        <a:buFont typeface="Arial" charset="0"/>
        <a:buChar char="•"/>
        <a:defRPr sz="900">
          <a:solidFill>
            <a:schemeClr val="tx1"/>
          </a:solidFill>
          <a:latin typeface="Arial" charset="0"/>
          <a:ea typeface="SimSun" charset="-122"/>
        </a:defRPr>
      </a:lvl9pPr>
    </p:bodyStyle>
    <p:otherStyle/>
  </p:txStyles>
</p:sldMaster>
</file>

<file path=ppt/slideMasters/slideMaster40.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grpSp>
        <p:nvGrpSpPr>
          <p:cNvPr id="41322" name="Group 7"/>
          <p:cNvGrpSpPr>
            <a:grpSpLocks/>
          </p:cNvGrpSpPr>
          <p:nvPr/>
        </p:nvGrpSpPr>
        <p:grpSpPr bwMode="auto">
          <a:xfrm>
            <a:off x="608013" y="5713413"/>
            <a:ext cx="4868862" cy="731837"/>
            <a:chOff x="608330" y="5713191"/>
            <a:chExt cx="4869180" cy="731520"/>
          </a:xfrm>
        </p:grpSpPr>
        <p:sp>
          <p:nvSpPr>
            <p:cNvPr id="41323" name="Oval 8"/>
            <p:cNvSpPr>
              <a:spLocks noChangeAspect="1" noChangeArrowheads="1"/>
            </p:cNvSpPr>
            <p:nvPr/>
          </p:nvSpPr>
          <p:spPr bwMode="auto">
            <a:xfrm>
              <a:off x="608330" y="5713192"/>
              <a:ext cx="731519" cy="731519"/>
            </a:xfrm>
            <a:prstGeom prst="ellipse">
              <a:avLst/>
            </a:prstGeom>
            <a:solidFill>
              <a:srgbClr val="015071"/>
            </a:solidFill>
            <a:ln w="12700" cap="flat" algn="ctr">
              <a:solidFill>
                <a:srgbClr val="FFFFFF"/>
              </a:solidFill>
              <a:prstDash val="solid"/>
              <a:round/>
              <a:headEnd type="none" w="med" len="med"/>
              <a:tailEnd type="none" w="med" len="med"/>
            </a:ln>
          </p:spPr>
          <p:txBody>
            <a:bodyPr anchor="ctr"/>
            <a:lstStyle/>
            <a:p>
              <a:pPr algn="ctr"/>
              <a:endParaRPr lang="en-US" altLang="zh-CN">
                <a:solidFill>
                  <a:srgbClr val="FFFFFF"/>
                </a:solidFill>
              </a:endParaRPr>
            </a:p>
          </p:txBody>
        </p:sp>
        <p:pic>
          <p:nvPicPr>
            <p:cNvPr id="41324" name="Picture 10" descr="TextDescription automatically generated"/>
            <p:cNvPicPr>
              <a:picLocks noChangeAspect="1" noChangeArrowheads="1"/>
            </p:cNvPicPr>
            <p:nvPr/>
          </p:nvPicPr>
          <p:blipFill>
            <a:blip r:embed="rId14">
              <a:extLst>
                <a:ext uri="{28A0092B-C50C-407E-A947-70E740481C1C}">
                  <a14:useLocalDpi xmlns:a14="http://schemas.microsoft.com/office/drawing/2010/main" val="0"/>
                </a:ext>
              </a:extLst>
            </a:blip>
            <a:srcRect l="8446" t="20741" r="-8447" b="25922"/>
            <a:stretch>
              <a:fillRect/>
            </a:stretch>
          </p:blipFill>
          <p:spPr bwMode="auto">
            <a:xfrm>
              <a:off x="608330" y="5713191"/>
              <a:ext cx="4869180" cy="73152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lgn="ctr">
                  <a:solidFill>
                    <a:srgbClr val="000000"/>
                  </a:solidFill>
                  <a:prstDash val="solid"/>
                  <a:miter lim="800000"/>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
        <p:nvSpPr>
          <p:cNvPr id="41325" name="Title Placeholder 1"/>
          <p:cNvSpPr>
            <a:spLocks noGrp="1" noChangeArrowheads="1"/>
          </p:cNvSpPr>
          <p:nvPr>
            <p:ph type="title"/>
          </p:nvPr>
        </p:nvSpPr>
        <p:spPr bwMode="auto">
          <a:xfrm>
            <a:off x="609600" y="274638"/>
            <a:ext cx="10972800" cy="1143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lgn="ctr">
                <a:solidFill>
                  <a:srgbClr val="000000"/>
                </a:solidFill>
                <a:prstDash val="solid"/>
                <a:miter lim="800000"/>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zh-CN"/>
              <a:t>Click to edit Master title style</a:t>
            </a:r>
          </a:p>
        </p:txBody>
      </p:sp>
      <p:sp>
        <p:nvSpPr>
          <p:cNvPr id="41326" name="Text Placeholder 2"/>
          <p:cNvSpPr>
            <a:spLocks noGrp="1" noChangeArrowheads="1"/>
          </p:cNvSpPr>
          <p:nvPr>
            <p:ph type="body" idx="1"/>
          </p:nvPr>
        </p:nvSpPr>
        <p:spPr bwMode="auto">
          <a:xfrm>
            <a:off x="609600" y="1600200"/>
            <a:ext cx="10972800" cy="45259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lgn="ctr">
                <a:solidFill>
                  <a:srgbClr val="000000"/>
                </a:solidFill>
                <a:prstDash val="solid"/>
                <a:miter lim="800000"/>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zh-CN"/>
              <a:t>Click to edit Master text styles</a:t>
            </a:r>
          </a:p>
          <a:p>
            <a:pPr lvl="1"/>
            <a:r>
              <a:rPr lang="en-US" altLang="zh-CN"/>
              <a:t>Second level</a:t>
            </a:r>
          </a:p>
          <a:p>
            <a:pPr lvl="2"/>
            <a:r>
              <a:rPr lang="en-US" altLang="zh-CN"/>
              <a:t>Third level</a:t>
            </a:r>
          </a:p>
          <a:p>
            <a:pPr lvl="3"/>
            <a:r>
              <a:rPr lang="en-US" altLang="zh-CN"/>
              <a:t>Fourth level</a:t>
            </a:r>
          </a:p>
          <a:p>
            <a:pPr lvl="4"/>
            <a:r>
              <a:rPr lang="en-US" altLang="zh-CN"/>
              <a:t>Fifth level</a:t>
            </a:r>
          </a:p>
        </p:txBody>
      </p:sp>
      <p:sp>
        <p:nvSpPr>
          <p:cNvPr id="41327" name="Footer Placeholder 1"/>
          <p:cNvSpPr>
            <a:spLocks noGrp="1" noChangeArrowheads="1"/>
          </p:cNvSpPr>
          <p:nvPr>
            <p:ph type="ftr" sz="quarter" idx="2"/>
          </p:nvPr>
        </p:nvSpPr>
        <p:spPr bwMode="auto">
          <a:xfrm>
            <a:off x="622300" y="5140325"/>
            <a:ext cx="5384800" cy="3016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lgn="ctr">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a:defRPr sz="1200">
                <a:solidFill>
                  <a:srgbClr val="898989"/>
                </a:solidFill>
                <a:latin typeface="Arial" charset="0"/>
              </a:defRPr>
            </a:lvl1pPr>
          </a:lstStyle>
          <a:p>
            <a:r>
              <a:rPr lang="en-US" altLang="zh-CN"/>
              <a:t>Footer</a:t>
            </a:r>
          </a:p>
        </p:txBody>
      </p:sp>
    </p:spTree>
  </p:cSld>
  <p:clrMap bg1="lt1" tx1="dk1" bg2="lt2" tx2="dk2" accent1="accent1" accent2="accent2" accent3="accent3" accent4="accent4" accent5="accent5" accent6="accent6" hlink="hlink" folHlink="folHlink"/>
  <p:sldLayoutIdLst>
    <p:sldLayoutId id="2147484255" r:id="rId1"/>
    <p:sldLayoutId id="2147484256" r:id="rId2"/>
    <p:sldLayoutId id="2147484257" r:id="rId3"/>
    <p:sldLayoutId id="2147484258" r:id="rId4"/>
    <p:sldLayoutId id="2147484259" r:id="rId5"/>
    <p:sldLayoutId id="2147484260" r:id="rId6"/>
    <p:sldLayoutId id="2147484261" r:id="rId7"/>
    <p:sldLayoutId id="2147484262" r:id="rId8"/>
    <p:sldLayoutId id="2147484263" r:id="rId9"/>
    <p:sldLayoutId id="2147484264" r:id="rId10"/>
    <p:sldLayoutId id="2147484265" r:id="rId11"/>
  </p:sldLayoutIdLst>
  <p:txStyles>
    <p:titleStyle>
      <a:lvl1pPr algn="ctr" rtl="0" eaLnBrk="0" fontAlgn="base" hangingPunct="0">
        <a:spcBef>
          <a:spcPct val="0"/>
        </a:spcBef>
        <a:spcAft>
          <a:spcPct val="0"/>
        </a:spcAft>
        <a:buSzPct val="100000"/>
        <a:defRPr sz="4400">
          <a:solidFill>
            <a:schemeClr val="tx1"/>
          </a:solidFill>
          <a:latin typeface="Calibri" pitchFamily="34" charset="0"/>
          <a:ea typeface="SimSun" charset="-122"/>
        </a:defRPr>
      </a:lvl1pPr>
      <a:lvl2pPr algn="ctr" rtl="0" eaLnBrk="0" fontAlgn="base" hangingPunct="0">
        <a:spcBef>
          <a:spcPct val="0"/>
        </a:spcBef>
        <a:spcAft>
          <a:spcPct val="0"/>
        </a:spcAft>
        <a:buSzPct val="100000"/>
        <a:defRPr sz="4400">
          <a:solidFill>
            <a:schemeClr val="tx1"/>
          </a:solidFill>
          <a:latin typeface="Calibri" pitchFamily="34" charset="0"/>
          <a:ea typeface="SimSun" charset="-122"/>
        </a:defRPr>
      </a:lvl2pPr>
      <a:lvl3pPr algn="ctr" rtl="0" eaLnBrk="0" fontAlgn="base" hangingPunct="0">
        <a:spcBef>
          <a:spcPct val="0"/>
        </a:spcBef>
        <a:spcAft>
          <a:spcPct val="0"/>
        </a:spcAft>
        <a:buSzPct val="100000"/>
        <a:defRPr sz="4400">
          <a:solidFill>
            <a:schemeClr val="tx1"/>
          </a:solidFill>
          <a:latin typeface="Calibri" pitchFamily="34" charset="0"/>
          <a:ea typeface="SimSun" charset="-122"/>
        </a:defRPr>
      </a:lvl3pPr>
      <a:lvl4pPr algn="ctr" rtl="0" eaLnBrk="0" fontAlgn="base" hangingPunct="0">
        <a:spcBef>
          <a:spcPct val="0"/>
        </a:spcBef>
        <a:spcAft>
          <a:spcPct val="0"/>
        </a:spcAft>
        <a:buSzPct val="100000"/>
        <a:defRPr sz="4400">
          <a:solidFill>
            <a:schemeClr val="tx1"/>
          </a:solidFill>
          <a:latin typeface="Calibri" pitchFamily="34" charset="0"/>
          <a:ea typeface="SimSun" charset="-122"/>
        </a:defRPr>
      </a:lvl4pPr>
      <a:lvl5pPr algn="ctr" rtl="0" eaLnBrk="0" fontAlgn="base" hangingPunct="0">
        <a:spcBef>
          <a:spcPct val="0"/>
        </a:spcBef>
        <a:spcAft>
          <a:spcPct val="0"/>
        </a:spcAft>
        <a:buSzPct val="100000"/>
        <a:defRPr sz="4400">
          <a:solidFill>
            <a:schemeClr val="tx1"/>
          </a:solidFill>
          <a:latin typeface="Calibri" pitchFamily="34" charset="0"/>
          <a:ea typeface="SimSun" charset="-122"/>
        </a:defRPr>
      </a:lvl5pPr>
      <a:lvl6pPr marL="457200" algn="ctr" rtl="0" eaLnBrk="0" fontAlgn="base" hangingPunct="0">
        <a:spcBef>
          <a:spcPct val="0"/>
        </a:spcBef>
        <a:spcAft>
          <a:spcPct val="0"/>
        </a:spcAft>
        <a:buSzPct val="100000"/>
        <a:defRPr sz="4400">
          <a:solidFill>
            <a:schemeClr val="tx1"/>
          </a:solidFill>
          <a:latin typeface="Calibri" pitchFamily="34" charset="0"/>
          <a:ea typeface="SimSun" charset="-122"/>
        </a:defRPr>
      </a:lvl6pPr>
      <a:lvl7pPr marL="914400" algn="ctr" rtl="0" eaLnBrk="0" fontAlgn="base" hangingPunct="0">
        <a:spcBef>
          <a:spcPct val="0"/>
        </a:spcBef>
        <a:spcAft>
          <a:spcPct val="0"/>
        </a:spcAft>
        <a:buSzPct val="100000"/>
        <a:defRPr sz="4400">
          <a:solidFill>
            <a:schemeClr val="tx1"/>
          </a:solidFill>
          <a:latin typeface="Calibri" pitchFamily="34" charset="0"/>
          <a:ea typeface="SimSun" charset="-122"/>
        </a:defRPr>
      </a:lvl7pPr>
      <a:lvl8pPr marL="1371600" algn="ctr" rtl="0" eaLnBrk="0" fontAlgn="base" hangingPunct="0">
        <a:spcBef>
          <a:spcPct val="0"/>
        </a:spcBef>
        <a:spcAft>
          <a:spcPct val="0"/>
        </a:spcAft>
        <a:buSzPct val="100000"/>
        <a:defRPr sz="4400">
          <a:solidFill>
            <a:schemeClr val="tx1"/>
          </a:solidFill>
          <a:latin typeface="Calibri" pitchFamily="34" charset="0"/>
          <a:ea typeface="SimSun" charset="-122"/>
        </a:defRPr>
      </a:lvl8pPr>
      <a:lvl9pPr marL="1828800" algn="ctr" rtl="0" eaLnBrk="0" fontAlgn="base" hangingPunct="0">
        <a:spcBef>
          <a:spcPct val="0"/>
        </a:spcBef>
        <a:spcAft>
          <a:spcPct val="0"/>
        </a:spcAft>
        <a:buSzPct val="100000"/>
        <a:defRPr sz="4400">
          <a:solidFill>
            <a:schemeClr val="tx1"/>
          </a:solidFill>
          <a:latin typeface="Calibri" pitchFamily="34" charset="0"/>
          <a:ea typeface="SimSun" charset="-122"/>
        </a:defRPr>
      </a:lvl9pPr>
    </p:titleStyle>
    <p:bodyStyle>
      <a:lvl1pPr marL="342900" indent="-342900" algn="l" rtl="0" eaLnBrk="0" fontAlgn="base" hangingPunct="0">
        <a:spcBef>
          <a:spcPct val="20000"/>
        </a:spcBef>
        <a:spcAft>
          <a:spcPct val="0"/>
        </a:spcAft>
        <a:buSzPct val="100000"/>
        <a:buFont typeface="Arial" charset="0"/>
        <a:buChar char="•"/>
        <a:defRPr sz="3200">
          <a:solidFill>
            <a:schemeClr val="tx1"/>
          </a:solidFill>
          <a:latin typeface="Calibri" pitchFamily="34" charset="0"/>
          <a:ea typeface="SimSun" charset="-122"/>
        </a:defRPr>
      </a:lvl1pPr>
      <a:lvl2pPr marL="742950" indent="-285750" algn="l" rtl="0" eaLnBrk="0" fontAlgn="base" hangingPunct="0">
        <a:spcBef>
          <a:spcPct val="20000"/>
        </a:spcBef>
        <a:spcAft>
          <a:spcPct val="0"/>
        </a:spcAft>
        <a:buSzPct val="100000"/>
        <a:buFont typeface="Arial" charset="0"/>
        <a:buChar char="–"/>
        <a:defRPr sz="2800">
          <a:solidFill>
            <a:schemeClr val="tx1"/>
          </a:solidFill>
          <a:latin typeface="Calibri" pitchFamily="34" charset="0"/>
          <a:ea typeface="SimSun" charset="-122"/>
        </a:defRPr>
      </a:lvl2pPr>
      <a:lvl3pPr marL="1143000" indent="-228600" algn="l" rtl="0" eaLnBrk="0" fontAlgn="base" hangingPunct="0">
        <a:spcBef>
          <a:spcPct val="20000"/>
        </a:spcBef>
        <a:spcAft>
          <a:spcPct val="0"/>
        </a:spcAft>
        <a:buSzPct val="100000"/>
        <a:buFont typeface="Arial" charset="0"/>
        <a:buChar char="•"/>
        <a:defRPr sz="2400">
          <a:solidFill>
            <a:schemeClr val="tx1"/>
          </a:solidFill>
          <a:latin typeface="Calibri" pitchFamily="34" charset="0"/>
          <a:ea typeface="SimSun" charset="-122"/>
        </a:defRPr>
      </a:lvl3pPr>
      <a:lvl4pPr marL="1600200" indent="-228600" algn="l" rtl="0" eaLnBrk="0" fontAlgn="base" hangingPunct="0">
        <a:spcBef>
          <a:spcPct val="20000"/>
        </a:spcBef>
        <a:spcAft>
          <a:spcPct val="0"/>
        </a:spcAft>
        <a:buSzPct val="100000"/>
        <a:buFont typeface="Arial" charset="0"/>
        <a:buChar char="–"/>
        <a:defRPr sz="2000">
          <a:solidFill>
            <a:schemeClr val="tx1"/>
          </a:solidFill>
          <a:latin typeface="Calibri" pitchFamily="34" charset="0"/>
          <a:ea typeface="SimSun" charset="-122"/>
        </a:defRPr>
      </a:lvl4pPr>
      <a:lvl5pPr marL="2057400" indent="-228600" algn="l" rtl="0" eaLnBrk="0" fontAlgn="base" hangingPunct="0">
        <a:spcBef>
          <a:spcPct val="20000"/>
        </a:spcBef>
        <a:spcAft>
          <a:spcPct val="0"/>
        </a:spcAft>
        <a:buSzPct val="100000"/>
        <a:buFont typeface="Arial" charset="0"/>
        <a:buChar char="»"/>
        <a:defRPr sz="2000">
          <a:solidFill>
            <a:schemeClr val="tx1"/>
          </a:solidFill>
          <a:latin typeface="Calibri" pitchFamily="34" charset="0"/>
          <a:ea typeface="SimSun" charset="-122"/>
        </a:defRPr>
      </a:lvl5pPr>
      <a:lvl6pPr marL="2514600" indent="-228600" algn="l" rtl="0" eaLnBrk="0" fontAlgn="base" hangingPunct="0">
        <a:spcBef>
          <a:spcPct val="20000"/>
        </a:spcBef>
        <a:spcAft>
          <a:spcPct val="0"/>
        </a:spcAft>
        <a:buSzPct val="100000"/>
        <a:buFont typeface="Arial" charset="0"/>
        <a:buChar char="»"/>
        <a:defRPr sz="2000">
          <a:solidFill>
            <a:schemeClr val="tx1"/>
          </a:solidFill>
          <a:latin typeface="Calibri" pitchFamily="34" charset="0"/>
          <a:ea typeface="SimSun" charset="-122"/>
        </a:defRPr>
      </a:lvl6pPr>
      <a:lvl7pPr marL="2971800" indent="-228600" algn="l" rtl="0" eaLnBrk="0" fontAlgn="base" hangingPunct="0">
        <a:spcBef>
          <a:spcPct val="20000"/>
        </a:spcBef>
        <a:spcAft>
          <a:spcPct val="0"/>
        </a:spcAft>
        <a:buSzPct val="100000"/>
        <a:buFont typeface="Arial" charset="0"/>
        <a:buChar char="»"/>
        <a:defRPr sz="2000">
          <a:solidFill>
            <a:schemeClr val="tx1"/>
          </a:solidFill>
          <a:latin typeface="Calibri" pitchFamily="34" charset="0"/>
          <a:ea typeface="SimSun" charset="-122"/>
        </a:defRPr>
      </a:lvl7pPr>
      <a:lvl8pPr marL="3429000" indent="-228600" algn="l" rtl="0" eaLnBrk="0" fontAlgn="base" hangingPunct="0">
        <a:spcBef>
          <a:spcPct val="20000"/>
        </a:spcBef>
        <a:spcAft>
          <a:spcPct val="0"/>
        </a:spcAft>
        <a:buSzPct val="100000"/>
        <a:buFont typeface="Arial" charset="0"/>
        <a:buChar char="»"/>
        <a:defRPr sz="2000">
          <a:solidFill>
            <a:schemeClr val="tx1"/>
          </a:solidFill>
          <a:latin typeface="Calibri" pitchFamily="34" charset="0"/>
          <a:ea typeface="SimSun" charset="-122"/>
        </a:defRPr>
      </a:lvl8pPr>
      <a:lvl9pPr marL="3886200" indent="-228600" algn="l" rtl="0" eaLnBrk="0" fontAlgn="base" hangingPunct="0">
        <a:spcBef>
          <a:spcPct val="20000"/>
        </a:spcBef>
        <a:spcAft>
          <a:spcPct val="0"/>
        </a:spcAft>
        <a:buSzPct val="100000"/>
        <a:buFont typeface="Arial" charset="0"/>
        <a:buChar char="»"/>
        <a:defRPr sz="2000">
          <a:solidFill>
            <a:schemeClr val="tx1"/>
          </a:solidFill>
          <a:latin typeface="Calibri" pitchFamily="34" charset="0"/>
          <a:ea typeface="SimSun" charset="-122"/>
        </a:defRPr>
      </a:lvl9pPr>
    </p:bodyStyle>
    <p:otherStyle/>
  </p:txStyles>
</p:sldMaster>
</file>

<file path=ppt/slideMasters/slideMaster4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2354" name="TextBox 4"/>
          <p:cNvSpPr>
            <a:spLocks noChangeArrowheads="1"/>
          </p:cNvSpPr>
          <p:nvPr/>
        </p:nvSpPr>
        <p:spPr bwMode="auto">
          <a:xfrm>
            <a:off x="11271250" y="6553200"/>
            <a:ext cx="914400" cy="3048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lgn="ctr">
                <a:solidFill>
                  <a:srgbClr val="000000"/>
                </a:solidFill>
                <a:prstDash val="solid"/>
                <a:miter lim="800000"/>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lstStyle/>
          <a:p>
            <a:pPr algn="ctr" defTabSz="685800"/>
            <a:fld id="{AE2F852C-BD31-4977-9999-B07060528F39}" type="slidenum">
              <a:rPr lang="en-US" altLang="zh-CN" sz="900" b="1">
                <a:latin typeface="Arial" charset="0"/>
              </a:rPr>
              <a:pPr algn="ctr" defTabSz="685800"/>
              <a:t>‹#›</a:t>
            </a:fld>
            <a:endParaRPr lang="en-US" altLang="zh-CN" sz="900" b="1">
              <a:latin typeface="Arial" charset="0"/>
            </a:endParaRPr>
          </a:p>
        </p:txBody>
      </p:sp>
      <p:sp>
        <p:nvSpPr>
          <p:cNvPr id="42355" name="Title Placeholder 1"/>
          <p:cNvSpPr>
            <a:spLocks noGrp="1" noChangeArrowheads="1"/>
          </p:cNvSpPr>
          <p:nvPr>
            <p:ph type="title"/>
          </p:nvPr>
        </p:nvSpPr>
        <p:spPr bwMode="auto">
          <a:xfrm>
            <a:off x="458788" y="0"/>
            <a:ext cx="11269662" cy="10064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lgn="ctr">
                <a:solidFill>
                  <a:srgbClr val="000000"/>
                </a:solidFill>
                <a:prstDash val="solid"/>
                <a:miter lim="800000"/>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zh-CN"/>
              <a:t>Click to edit Master title</a:t>
            </a:r>
          </a:p>
        </p:txBody>
      </p:sp>
      <p:sp>
        <p:nvSpPr>
          <p:cNvPr id="42356" name="Text Placeholder 2"/>
          <p:cNvSpPr>
            <a:spLocks noGrp="1" noChangeArrowheads="1"/>
          </p:cNvSpPr>
          <p:nvPr>
            <p:ph type="body" idx="1"/>
          </p:nvPr>
        </p:nvSpPr>
        <p:spPr bwMode="auto">
          <a:xfrm>
            <a:off x="463550" y="1279525"/>
            <a:ext cx="11264900" cy="49387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lgn="ctr">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zh-CN"/>
              <a:t>First level</a:t>
            </a:r>
          </a:p>
          <a:p>
            <a:pPr lvl="1"/>
            <a:r>
              <a:rPr lang="en-US" altLang="zh-CN"/>
              <a:t>Second level</a:t>
            </a:r>
          </a:p>
          <a:p>
            <a:pPr lvl="2"/>
            <a:r>
              <a:rPr lang="en-US" altLang="zh-CN"/>
              <a:t>Third level</a:t>
            </a:r>
          </a:p>
          <a:p>
            <a:pPr lvl="3"/>
            <a:r>
              <a:rPr lang="en-US" altLang="zh-CN"/>
              <a:t>Fourth level</a:t>
            </a:r>
          </a:p>
          <a:p>
            <a:pPr lvl="4"/>
            <a:r>
              <a:rPr lang="en-US" altLang="zh-CN"/>
              <a:t>Fifth level</a:t>
            </a:r>
          </a:p>
          <a:p>
            <a:pPr lvl="0"/>
            <a:endParaRPr lang="en-US" altLang="zh-CN"/>
          </a:p>
          <a:p>
            <a:pPr lvl="4"/>
            <a:endParaRPr lang="en-US" altLang="zh-CN"/>
          </a:p>
          <a:p>
            <a:pPr lvl="0"/>
            <a:endParaRPr lang="en-US" altLang="zh-CN"/>
          </a:p>
          <a:p>
            <a:pPr lvl="0"/>
            <a:endParaRPr lang="en-US" altLang="zh-CN"/>
          </a:p>
          <a:p>
            <a:pPr lvl="0"/>
            <a:endParaRPr lang="en-US" altLang="zh-CN"/>
          </a:p>
        </p:txBody>
      </p:sp>
      <p:sp>
        <p:nvSpPr>
          <p:cNvPr id="42357" name="Footer Placeholder 1"/>
          <p:cNvSpPr>
            <a:spLocks noGrp="1" noChangeArrowheads="1"/>
          </p:cNvSpPr>
          <p:nvPr>
            <p:ph type="ftr" sz="quarter" idx="2"/>
          </p:nvPr>
        </p:nvSpPr>
        <p:spPr bwMode="auto">
          <a:xfrm>
            <a:off x="3352800" y="6402388"/>
            <a:ext cx="548640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lgn="ctr">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algn="ctr" defTabSz="685800">
              <a:defRPr sz="900" b="1">
                <a:solidFill>
                  <a:srgbClr val="E85F31"/>
                </a:solidFill>
                <a:latin typeface="Arial" charset="0"/>
              </a:defRPr>
            </a:lvl1pPr>
          </a:lstStyle>
          <a:p>
            <a:r>
              <a:rPr lang="en-US" altLang="zh-CN"/>
              <a:t>Footer</a:t>
            </a:r>
          </a:p>
        </p:txBody>
      </p:sp>
    </p:spTree>
  </p:cSld>
  <p:clrMap bg1="lt1" tx1="dk1" bg2="lt2" tx2="dk2" accent1="accent1" accent2="accent2" accent3="accent3" accent4="accent4" accent5="accent5" accent6="accent6" hlink="hlink" folHlink="folHlink"/>
  <p:sldLayoutIdLst>
    <p:sldLayoutId id="2147484266" r:id="rId1"/>
    <p:sldLayoutId id="2147484267" r:id="rId2"/>
    <p:sldLayoutId id="2147484268" r:id="rId3"/>
    <p:sldLayoutId id="2147484269" r:id="rId4"/>
    <p:sldLayoutId id="2147484270" r:id="rId5"/>
    <p:sldLayoutId id="2147484271" r:id="rId6"/>
    <p:sldLayoutId id="2147484272" r:id="rId7"/>
    <p:sldLayoutId id="2147484273" r:id="rId8"/>
    <p:sldLayoutId id="2147484274" r:id="rId9"/>
    <p:sldLayoutId id="2147484275" r:id="rId10"/>
    <p:sldLayoutId id="2147484276" r:id="rId11"/>
  </p:sldLayoutIdLst>
  <p:txStyles>
    <p:titleStyle>
      <a:lvl1pPr algn="l" defTabSz="685800" rtl="0" fontAlgn="base">
        <a:spcBef>
          <a:spcPct val="0"/>
        </a:spcBef>
        <a:spcAft>
          <a:spcPct val="0"/>
        </a:spcAft>
        <a:buSzPct val="100000"/>
        <a:defRPr sz="2100">
          <a:solidFill>
            <a:schemeClr val="tx1"/>
          </a:solidFill>
          <a:latin typeface="Arial Black"/>
          <a:ea typeface="SimSun" charset="-122"/>
        </a:defRPr>
      </a:lvl1pPr>
      <a:lvl2pPr algn="l" defTabSz="685800" rtl="0" fontAlgn="base">
        <a:spcBef>
          <a:spcPct val="0"/>
        </a:spcBef>
        <a:spcAft>
          <a:spcPct val="0"/>
        </a:spcAft>
        <a:buSzPct val="100000"/>
        <a:defRPr sz="2100">
          <a:solidFill>
            <a:schemeClr val="tx1"/>
          </a:solidFill>
          <a:latin typeface="Arial Black"/>
          <a:ea typeface="SimSun" charset="-122"/>
        </a:defRPr>
      </a:lvl2pPr>
      <a:lvl3pPr algn="l" defTabSz="685800" rtl="0" fontAlgn="base">
        <a:spcBef>
          <a:spcPct val="0"/>
        </a:spcBef>
        <a:spcAft>
          <a:spcPct val="0"/>
        </a:spcAft>
        <a:buSzPct val="100000"/>
        <a:defRPr sz="2100">
          <a:solidFill>
            <a:schemeClr val="tx1"/>
          </a:solidFill>
          <a:latin typeface="Arial Black"/>
          <a:ea typeface="SimSun" charset="-122"/>
        </a:defRPr>
      </a:lvl3pPr>
      <a:lvl4pPr algn="l" defTabSz="685800" rtl="0" fontAlgn="base">
        <a:spcBef>
          <a:spcPct val="0"/>
        </a:spcBef>
        <a:spcAft>
          <a:spcPct val="0"/>
        </a:spcAft>
        <a:buSzPct val="100000"/>
        <a:defRPr sz="2100">
          <a:solidFill>
            <a:schemeClr val="tx1"/>
          </a:solidFill>
          <a:latin typeface="Arial Black"/>
          <a:ea typeface="SimSun" charset="-122"/>
        </a:defRPr>
      </a:lvl4pPr>
      <a:lvl5pPr algn="l" defTabSz="685800" rtl="0" fontAlgn="base">
        <a:spcBef>
          <a:spcPct val="0"/>
        </a:spcBef>
        <a:spcAft>
          <a:spcPct val="0"/>
        </a:spcAft>
        <a:buSzPct val="100000"/>
        <a:defRPr sz="2100">
          <a:solidFill>
            <a:schemeClr val="tx1"/>
          </a:solidFill>
          <a:latin typeface="Arial Black"/>
          <a:ea typeface="SimSun" charset="-122"/>
        </a:defRPr>
      </a:lvl5pPr>
      <a:lvl6pPr marL="457200" algn="l" defTabSz="685800" rtl="0" fontAlgn="base">
        <a:spcBef>
          <a:spcPct val="0"/>
        </a:spcBef>
        <a:spcAft>
          <a:spcPct val="0"/>
        </a:spcAft>
        <a:buSzPct val="100000"/>
        <a:defRPr sz="2100">
          <a:solidFill>
            <a:schemeClr val="tx1"/>
          </a:solidFill>
          <a:latin typeface="Arial Black"/>
          <a:ea typeface="SimSun" charset="-122"/>
        </a:defRPr>
      </a:lvl6pPr>
      <a:lvl7pPr marL="914400" algn="l" defTabSz="685800" rtl="0" fontAlgn="base">
        <a:spcBef>
          <a:spcPct val="0"/>
        </a:spcBef>
        <a:spcAft>
          <a:spcPct val="0"/>
        </a:spcAft>
        <a:buSzPct val="100000"/>
        <a:defRPr sz="2100">
          <a:solidFill>
            <a:schemeClr val="tx1"/>
          </a:solidFill>
          <a:latin typeface="Arial Black"/>
          <a:ea typeface="SimSun" charset="-122"/>
        </a:defRPr>
      </a:lvl7pPr>
      <a:lvl8pPr marL="1371600" algn="l" defTabSz="685800" rtl="0" fontAlgn="base">
        <a:spcBef>
          <a:spcPct val="0"/>
        </a:spcBef>
        <a:spcAft>
          <a:spcPct val="0"/>
        </a:spcAft>
        <a:buSzPct val="100000"/>
        <a:defRPr sz="2100">
          <a:solidFill>
            <a:schemeClr val="tx1"/>
          </a:solidFill>
          <a:latin typeface="Arial Black"/>
          <a:ea typeface="SimSun" charset="-122"/>
        </a:defRPr>
      </a:lvl8pPr>
      <a:lvl9pPr marL="1828800" algn="l" defTabSz="685800" rtl="0" fontAlgn="base">
        <a:spcBef>
          <a:spcPct val="0"/>
        </a:spcBef>
        <a:spcAft>
          <a:spcPct val="0"/>
        </a:spcAft>
        <a:buSzPct val="100000"/>
        <a:defRPr sz="2100">
          <a:solidFill>
            <a:schemeClr val="tx1"/>
          </a:solidFill>
          <a:latin typeface="Arial Black"/>
          <a:ea typeface="SimSun" charset="-122"/>
        </a:defRPr>
      </a:lvl9pPr>
    </p:titleStyle>
    <p:bodyStyle>
      <a:lvl1pPr marL="239713" indent="-239713" algn="l" defTabSz="685800" rtl="0" fontAlgn="ctr">
        <a:spcBef>
          <a:spcPts val="450"/>
        </a:spcBef>
        <a:spcAft>
          <a:spcPts val="300"/>
        </a:spcAft>
        <a:buClr>
          <a:srgbClr val="E85F31"/>
        </a:buClr>
        <a:buSzPct val="100000"/>
        <a:buFont typeface="Wingdings 2" pitchFamily="18" charset="2"/>
        <a:buChar char=""/>
        <a:defRPr sz="1300" b="1">
          <a:solidFill>
            <a:schemeClr val="tx1"/>
          </a:solidFill>
          <a:latin typeface="Arial" charset="0"/>
          <a:ea typeface="SimSun" charset="-122"/>
        </a:defRPr>
      </a:lvl1pPr>
      <a:lvl2pPr marL="479425" indent="-171450" algn="l" defTabSz="685800" rtl="0" fontAlgn="ctr">
        <a:spcBef>
          <a:spcPts val="300"/>
        </a:spcBef>
        <a:spcAft>
          <a:spcPts val="300"/>
        </a:spcAft>
        <a:buClr>
          <a:srgbClr val="E85F31"/>
        </a:buClr>
        <a:buSzPct val="100000"/>
        <a:buFont typeface="Arial" charset="0"/>
        <a:buChar char="•"/>
        <a:defRPr sz="1200">
          <a:solidFill>
            <a:schemeClr val="tx1"/>
          </a:solidFill>
          <a:latin typeface="Arial" charset="0"/>
          <a:ea typeface="SimSun" charset="-122"/>
        </a:defRPr>
      </a:lvl2pPr>
      <a:lvl3pPr marL="754063" indent="-171450" algn="l" defTabSz="685800" rtl="0" fontAlgn="ctr">
        <a:spcBef>
          <a:spcPts val="300"/>
        </a:spcBef>
        <a:spcAft>
          <a:spcPts val="300"/>
        </a:spcAft>
        <a:buClr>
          <a:srgbClr val="E85F31"/>
        </a:buClr>
        <a:buSzPct val="100000"/>
        <a:buFont typeface="Arial" charset="0"/>
        <a:buChar char="–"/>
        <a:defRPr sz="1000">
          <a:solidFill>
            <a:schemeClr val="tx1"/>
          </a:solidFill>
          <a:latin typeface="Arial" charset="0"/>
          <a:ea typeface="SimSun" charset="-122"/>
        </a:defRPr>
      </a:lvl3pPr>
      <a:lvl4pPr marL="993775" indent="-171450" algn="l" defTabSz="685800" rtl="0" fontAlgn="ctr">
        <a:spcBef>
          <a:spcPts val="300"/>
        </a:spcBef>
        <a:spcAft>
          <a:spcPts val="300"/>
        </a:spcAft>
        <a:buClr>
          <a:srgbClr val="E85F31"/>
        </a:buClr>
        <a:buSzPct val="100000"/>
        <a:buFont typeface="Arial" charset="0"/>
        <a:buChar char="•"/>
        <a:defRPr sz="900">
          <a:solidFill>
            <a:schemeClr val="tx1"/>
          </a:solidFill>
          <a:latin typeface="Arial" charset="0"/>
          <a:ea typeface="SimSun" charset="-122"/>
        </a:defRPr>
      </a:lvl4pPr>
      <a:lvl5pPr marL="1301750" indent="-204788" algn="l" defTabSz="685800" rtl="0" fontAlgn="base">
        <a:spcBef>
          <a:spcPts val="300"/>
        </a:spcBef>
        <a:spcAft>
          <a:spcPts val="300"/>
        </a:spcAft>
        <a:buClr>
          <a:srgbClr val="E85F31"/>
        </a:buClr>
        <a:buSzPct val="100000"/>
        <a:buFont typeface="Arial" charset="0"/>
        <a:buChar char="•"/>
        <a:defRPr sz="900">
          <a:solidFill>
            <a:schemeClr val="tx1"/>
          </a:solidFill>
          <a:latin typeface="Arial" charset="0"/>
          <a:ea typeface="SimSun" charset="-122"/>
        </a:defRPr>
      </a:lvl5pPr>
      <a:lvl6pPr marL="1758950" indent="-204788" algn="l" defTabSz="685800" rtl="0" fontAlgn="base">
        <a:spcBef>
          <a:spcPts val="300"/>
        </a:spcBef>
        <a:spcAft>
          <a:spcPts val="300"/>
        </a:spcAft>
        <a:buClr>
          <a:srgbClr val="E85F31"/>
        </a:buClr>
        <a:buSzPct val="100000"/>
        <a:buFont typeface="Arial" charset="0"/>
        <a:buChar char="•"/>
        <a:defRPr sz="900">
          <a:solidFill>
            <a:schemeClr val="tx1"/>
          </a:solidFill>
          <a:latin typeface="Arial" charset="0"/>
          <a:ea typeface="SimSun" charset="-122"/>
        </a:defRPr>
      </a:lvl6pPr>
      <a:lvl7pPr marL="2216150" indent="-204788" algn="l" defTabSz="685800" rtl="0" fontAlgn="base">
        <a:spcBef>
          <a:spcPts val="300"/>
        </a:spcBef>
        <a:spcAft>
          <a:spcPts val="300"/>
        </a:spcAft>
        <a:buClr>
          <a:srgbClr val="E85F31"/>
        </a:buClr>
        <a:buSzPct val="100000"/>
        <a:buFont typeface="Arial" charset="0"/>
        <a:buChar char="•"/>
        <a:defRPr sz="900">
          <a:solidFill>
            <a:schemeClr val="tx1"/>
          </a:solidFill>
          <a:latin typeface="Arial" charset="0"/>
          <a:ea typeface="SimSun" charset="-122"/>
        </a:defRPr>
      </a:lvl7pPr>
      <a:lvl8pPr marL="2673350" indent="-204788" algn="l" defTabSz="685800" rtl="0" fontAlgn="base">
        <a:spcBef>
          <a:spcPts val="300"/>
        </a:spcBef>
        <a:spcAft>
          <a:spcPts val="300"/>
        </a:spcAft>
        <a:buClr>
          <a:srgbClr val="E85F31"/>
        </a:buClr>
        <a:buSzPct val="100000"/>
        <a:buFont typeface="Arial" charset="0"/>
        <a:buChar char="•"/>
        <a:defRPr sz="900">
          <a:solidFill>
            <a:schemeClr val="tx1"/>
          </a:solidFill>
          <a:latin typeface="Arial" charset="0"/>
          <a:ea typeface="SimSun" charset="-122"/>
        </a:defRPr>
      </a:lvl8pPr>
      <a:lvl9pPr marL="3130550" indent="-204788" algn="l" defTabSz="685800" rtl="0" fontAlgn="base">
        <a:spcBef>
          <a:spcPts val="300"/>
        </a:spcBef>
        <a:spcAft>
          <a:spcPts val="300"/>
        </a:spcAft>
        <a:buClr>
          <a:srgbClr val="E85F31"/>
        </a:buClr>
        <a:buSzPct val="100000"/>
        <a:buFont typeface="Arial" charset="0"/>
        <a:buChar char="•"/>
        <a:defRPr sz="900">
          <a:solidFill>
            <a:schemeClr val="tx1"/>
          </a:solidFill>
          <a:latin typeface="Arial" charset="0"/>
          <a:ea typeface="SimSun" charset="-122"/>
        </a:defRPr>
      </a:lvl9pPr>
    </p:bodyStyle>
    <p:otherStyle/>
  </p:txStyles>
</p:sldMaster>
</file>

<file path=ppt/slideMasters/slideMaster42.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grpSp>
        <p:nvGrpSpPr>
          <p:cNvPr id="43384" name="Group 7"/>
          <p:cNvGrpSpPr>
            <a:grpSpLocks/>
          </p:cNvGrpSpPr>
          <p:nvPr/>
        </p:nvGrpSpPr>
        <p:grpSpPr bwMode="auto">
          <a:xfrm>
            <a:off x="608013" y="5713413"/>
            <a:ext cx="4868862" cy="731837"/>
            <a:chOff x="608330" y="5713191"/>
            <a:chExt cx="4869180" cy="731520"/>
          </a:xfrm>
        </p:grpSpPr>
        <p:sp>
          <p:nvSpPr>
            <p:cNvPr id="43385" name="Oval 8"/>
            <p:cNvSpPr>
              <a:spLocks noChangeAspect="1" noChangeArrowheads="1"/>
            </p:cNvSpPr>
            <p:nvPr/>
          </p:nvSpPr>
          <p:spPr bwMode="auto">
            <a:xfrm>
              <a:off x="608330" y="5713192"/>
              <a:ext cx="731519" cy="731519"/>
            </a:xfrm>
            <a:prstGeom prst="ellipse">
              <a:avLst/>
            </a:prstGeom>
            <a:solidFill>
              <a:srgbClr val="015071"/>
            </a:solidFill>
            <a:ln w="12700" cap="flat" algn="ctr">
              <a:solidFill>
                <a:srgbClr val="FFFFFF"/>
              </a:solidFill>
              <a:prstDash val="solid"/>
              <a:round/>
              <a:headEnd type="none" w="med" len="med"/>
              <a:tailEnd type="none" w="med" len="med"/>
            </a:ln>
          </p:spPr>
          <p:txBody>
            <a:bodyPr anchor="ctr"/>
            <a:lstStyle/>
            <a:p>
              <a:pPr algn="ctr"/>
              <a:endParaRPr lang="en-US" altLang="zh-CN">
                <a:solidFill>
                  <a:srgbClr val="FFFFFF"/>
                </a:solidFill>
                <a:latin typeface="Arial" charset="0"/>
              </a:endParaRPr>
            </a:p>
          </p:txBody>
        </p:sp>
        <p:pic>
          <p:nvPicPr>
            <p:cNvPr id="43386" name="Picture 10" descr="TextDescription automatically generated"/>
            <p:cNvPicPr>
              <a:picLocks noChangeAspect="1" noChangeArrowheads="1"/>
            </p:cNvPicPr>
            <p:nvPr/>
          </p:nvPicPr>
          <p:blipFill>
            <a:blip r:embed="rId14">
              <a:extLst>
                <a:ext uri="{28A0092B-C50C-407E-A947-70E740481C1C}">
                  <a14:useLocalDpi xmlns:a14="http://schemas.microsoft.com/office/drawing/2010/main" val="0"/>
                </a:ext>
              </a:extLst>
            </a:blip>
            <a:srcRect l="8446" t="20741" r="-8447" b="25922"/>
            <a:stretch>
              <a:fillRect/>
            </a:stretch>
          </p:blipFill>
          <p:spPr bwMode="auto">
            <a:xfrm>
              <a:off x="608330" y="5713191"/>
              <a:ext cx="4869180" cy="73152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lgn="ctr">
                  <a:solidFill>
                    <a:srgbClr val="000000"/>
                  </a:solidFill>
                  <a:prstDash val="solid"/>
                  <a:miter lim="800000"/>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
        <p:nvSpPr>
          <p:cNvPr id="43387" name="Title Placeholder 1"/>
          <p:cNvSpPr>
            <a:spLocks noGrp="1" noChangeArrowheads="1"/>
          </p:cNvSpPr>
          <p:nvPr>
            <p:ph type="title"/>
          </p:nvPr>
        </p:nvSpPr>
        <p:spPr bwMode="auto">
          <a:xfrm>
            <a:off x="458788" y="0"/>
            <a:ext cx="11269662" cy="10064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lgn="ctr">
                <a:solidFill>
                  <a:srgbClr val="000000"/>
                </a:solidFill>
                <a:prstDash val="solid"/>
                <a:miter lim="800000"/>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zh-CN"/>
              <a:t>Click to edit Master title</a:t>
            </a:r>
          </a:p>
        </p:txBody>
      </p:sp>
      <p:sp>
        <p:nvSpPr>
          <p:cNvPr id="43388" name="Text Placeholder 2"/>
          <p:cNvSpPr>
            <a:spLocks noGrp="1" noChangeArrowheads="1"/>
          </p:cNvSpPr>
          <p:nvPr>
            <p:ph type="body" idx="1"/>
          </p:nvPr>
        </p:nvSpPr>
        <p:spPr bwMode="auto">
          <a:xfrm>
            <a:off x="463550" y="1279525"/>
            <a:ext cx="11264900" cy="49387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lgn="ctr">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zh-CN"/>
              <a:t>First level</a:t>
            </a:r>
          </a:p>
          <a:p>
            <a:pPr lvl="1"/>
            <a:r>
              <a:rPr lang="en-US" altLang="zh-CN"/>
              <a:t>Second level</a:t>
            </a:r>
          </a:p>
          <a:p>
            <a:pPr lvl="2"/>
            <a:r>
              <a:rPr lang="en-US" altLang="zh-CN"/>
              <a:t>Third level</a:t>
            </a:r>
          </a:p>
          <a:p>
            <a:pPr lvl="3"/>
            <a:r>
              <a:rPr lang="en-US" altLang="zh-CN"/>
              <a:t>Fourth level</a:t>
            </a:r>
          </a:p>
          <a:p>
            <a:pPr lvl="4"/>
            <a:r>
              <a:rPr lang="en-US" altLang="zh-CN"/>
              <a:t>Fifth level</a:t>
            </a:r>
          </a:p>
          <a:p>
            <a:pPr lvl="0"/>
            <a:endParaRPr lang="en-US" altLang="zh-CN"/>
          </a:p>
          <a:p>
            <a:pPr lvl="4"/>
            <a:endParaRPr lang="en-US" altLang="zh-CN"/>
          </a:p>
          <a:p>
            <a:pPr lvl="0"/>
            <a:endParaRPr lang="en-US" altLang="zh-CN"/>
          </a:p>
          <a:p>
            <a:pPr lvl="0"/>
            <a:endParaRPr lang="en-US" altLang="zh-CN"/>
          </a:p>
          <a:p>
            <a:pPr lvl="0"/>
            <a:endParaRPr lang="en-US" altLang="zh-CN"/>
          </a:p>
        </p:txBody>
      </p:sp>
      <p:sp>
        <p:nvSpPr>
          <p:cNvPr id="43389" name="Footer Placeholder 1"/>
          <p:cNvSpPr>
            <a:spLocks noGrp="1" noChangeArrowheads="1"/>
          </p:cNvSpPr>
          <p:nvPr>
            <p:ph type="ftr" sz="quarter" idx="2"/>
          </p:nvPr>
        </p:nvSpPr>
        <p:spPr bwMode="auto">
          <a:xfrm>
            <a:off x="622300" y="5140325"/>
            <a:ext cx="5384800" cy="3016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lgn="ctr">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defTabSz="685800">
              <a:defRPr sz="900" b="1">
                <a:solidFill>
                  <a:srgbClr val="E85F31"/>
                </a:solidFill>
                <a:latin typeface="Arial" charset="0"/>
              </a:defRPr>
            </a:lvl1pPr>
          </a:lstStyle>
          <a:p>
            <a:r>
              <a:rPr lang="en-US" altLang="zh-CN"/>
              <a:t>Footer</a:t>
            </a:r>
          </a:p>
        </p:txBody>
      </p:sp>
    </p:spTree>
  </p:cSld>
  <p:clrMap bg1="lt1" tx1="dk1" bg2="lt2" tx2="dk2" accent1="accent1" accent2="accent2" accent3="accent3" accent4="accent4" accent5="accent5" accent6="accent6" hlink="hlink" folHlink="folHlink"/>
  <p:sldLayoutIdLst>
    <p:sldLayoutId id="2147484277" r:id="rId1"/>
    <p:sldLayoutId id="2147484278" r:id="rId2"/>
    <p:sldLayoutId id="2147484279" r:id="rId3"/>
    <p:sldLayoutId id="2147484280" r:id="rId4"/>
    <p:sldLayoutId id="2147484281" r:id="rId5"/>
    <p:sldLayoutId id="2147484282" r:id="rId6"/>
    <p:sldLayoutId id="2147484283" r:id="rId7"/>
    <p:sldLayoutId id="2147484284" r:id="rId8"/>
    <p:sldLayoutId id="2147484285" r:id="rId9"/>
    <p:sldLayoutId id="2147484286" r:id="rId10"/>
    <p:sldLayoutId id="2147484287" r:id="rId11"/>
  </p:sldLayoutIdLst>
  <p:txStyles>
    <p:titleStyle>
      <a:lvl1pPr algn="l" defTabSz="685800" rtl="0" fontAlgn="base">
        <a:spcBef>
          <a:spcPct val="0"/>
        </a:spcBef>
        <a:spcAft>
          <a:spcPct val="0"/>
        </a:spcAft>
        <a:buSzPct val="100000"/>
        <a:defRPr sz="2100">
          <a:solidFill>
            <a:schemeClr val="tx1"/>
          </a:solidFill>
          <a:latin typeface="Arial Black"/>
          <a:ea typeface="SimSun" charset="-122"/>
        </a:defRPr>
      </a:lvl1pPr>
      <a:lvl2pPr algn="l" defTabSz="685800" rtl="0" fontAlgn="base">
        <a:spcBef>
          <a:spcPct val="0"/>
        </a:spcBef>
        <a:spcAft>
          <a:spcPct val="0"/>
        </a:spcAft>
        <a:buSzPct val="100000"/>
        <a:defRPr sz="2100">
          <a:solidFill>
            <a:schemeClr val="tx1"/>
          </a:solidFill>
          <a:latin typeface="Arial Black"/>
          <a:ea typeface="SimSun" charset="-122"/>
        </a:defRPr>
      </a:lvl2pPr>
      <a:lvl3pPr algn="l" defTabSz="685800" rtl="0" fontAlgn="base">
        <a:spcBef>
          <a:spcPct val="0"/>
        </a:spcBef>
        <a:spcAft>
          <a:spcPct val="0"/>
        </a:spcAft>
        <a:buSzPct val="100000"/>
        <a:defRPr sz="2100">
          <a:solidFill>
            <a:schemeClr val="tx1"/>
          </a:solidFill>
          <a:latin typeface="Arial Black"/>
          <a:ea typeface="SimSun" charset="-122"/>
        </a:defRPr>
      </a:lvl3pPr>
      <a:lvl4pPr algn="l" defTabSz="685800" rtl="0" fontAlgn="base">
        <a:spcBef>
          <a:spcPct val="0"/>
        </a:spcBef>
        <a:spcAft>
          <a:spcPct val="0"/>
        </a:spcAft>
        <a:buSzPct val="100000"/>
        <a:defRPr sz="2100">
          <a:solidFill>
            <a:schemeClr val="tx1"/>
          </a:solidFill>
          <a:latin typeface="Arial Black"/>
          <a:ea typeface="SimSun" charset="-122"/>
        </a:defRPr>
      </a:lvl4pPr>
      <a:lvl5pPr algn="l" defTabSz="685800" rtl="0" fontAlgn="base">
        <a:spcBef>
          <a:spcPct val="0"/>
        </a:spcBef>
        <a:spcAft>
          <a:spcPct val="0"/>
        </a:spcAft>
        <a:buSzPct val="100000"/>
        <a:defRPr sz="2100">
          <a:solidFill>
            <a:schemeClr val="tx1"/>
          </a:solidFill>
          <a:latin typeface="Arial Black"/>
          <a:ea typeface="SimSun" charset="-122"/>
        </a:defRPr>
      </a:lvl5pPr>
      <a:lvl6pPr marL="457200" algn="l" defTabSz="685800" rtl="0" fontAlgn="base">
        <a:spcBef>
          <a:spcPct val="0"/>
        </a:spcBef>
        <a:spcAft>
          <a:spcPct val="0"/>
        </a:spcAft>
        <a:buSzPct val="100000"/>
        <a:defRPr sz="2100">
          <a:solidFill>
            <a:schemeClr val="tx1"/>
          </a:solidFill>
          <a:latin typeface="Arial Black"/>
          <a:ea typeface="SimSun" charset="-122"/>
        </a:defRPr>
      </a:lvl6pPr>
      <a:lvl7pPr marL="914400" algn="l" defTabSz="685800" rtl="0" fontAlgn="base">
        <a:spcBef>
          <a:spcPct val="0"/>
        </a:spcBef>
        <a:spcAft>
          <a:spcPct val="0"/>
        </a:spcAft>
        <a:buSzPct val="100000"/>
        <a:defRPr sz="2100">
          <a:solidFill>
            <a:schemeClr val="tx1"/>
          </a:solidFill>
          <a:latin typeface="Arial Black"/>
          <a:ea typeface="SimSun" charset="-122"/>
        </a:defRPr>
      </a:lvl7pPr>
      <a:lvl8pPr marL="1371600" algn="l" defTabSz="685800" rtl="0" fontAlgn="base">
        <a:spcBef>
          <a:spcPct val="0"/>
        </a:spcBef>
        <a:spcAft>
          <a:spcPct val="0"/>
        </a:spcAft>
        <a:buSzPct val="100000"/>
        <a:defRPr sz="2100">
          <a:solidFill>
            <a:schemeClr val="tx1"/>
          </a:solidFill>
          <a:latin typeface="Arial Black"/>
          <a:ea typeface="SimSun" charset="-122"/>
        </a:defRPr>
      </a:lvl8pPr>
      <a:lvl9pPr marL="1828800" algn="l" defTabSz="685800" rtl="0" fontAlgn="base">
        <a:spcBef>
          <a:spcPct val="0"/>
        </a:spcBef>
        <a:spcAft>
          <a:spcPct val="0"/>
        </a:spcAft>
        <a:buSzPct val="100000"/>
        <a:defRPr sz="2100">
          <a:solidFill>
            <a:schemeClr val="tx1"/>
          </a:solidFill>
          <a:latin typeface="Arial Black"/>
          <a:ea typeface="SimSun" charset="-122"/>
        </a:defRPr>
      </a:lvl9pPr>
    </p:titleStyle>
    <p:bodyStyle>
      <a:lvl1pPr marL="239713" indent="-239713" algn="l" defTabSz="685800" rtl="0" fontAlgn="ctr">
        <a:spcBef>
          <a:spcPts val="450"/>
        </a:spcBef>
        <a:spcAft>
          <a:spcPts val="300"/>
        </a:spcAft>
        <a:buClr>
          <a:srgbClr val="E85F31"/>
        </a:buClr>
        <a:buSzPct val="100000"/>
        <a:buFont typeface="Wingdings 2" pitchFamily="18" charset="2"/>
        <a:buChar char=""/>
        <a:defRPr sz="1300" b="1">
          <a:solidFill>
            <a:schemeClr val="tx1"/>
          </a:solidFill>
          <a:latin typeface="Arial" charset="0"/>
          <a:ea typeface="SimSun" charset="-122"/>
        </a:defRPr>
      </a:lvl1pPr>
      <a:lvl2pPr marL="479425" indent="-171450" algn="l" defTabSz="685800" rtl="0" fontAlgn="ctr">
        <a:spcBef>
          <a:spcPts val="300"/>
        </a:spcBef>
        <a:spcAft>
          <a:spcPts val="300"/>
        </a:spcAft>
        <a:buClr>
          <a:srgbClr val="E85F31"/>
        </a:buClr>
        <a:buSzPct val="100000"/>
        <a:buFont typeface="Arial" charset="0"/>
        <a:buChar char="•"/>
        <a:defRPr sz="1200">
          <a:solidFill>
            <a:schemeClr val="tx1"/>
          </a:solidFill>
          <a:latin typeface="Arial" charset="0"/>
          <a:ea typeface="SimSun" charset="-122"/>
        </a:defRPr>
      </a:lvl2pPr>
      <a:lvl3pPr marL="754063" indent="-171450" algn="l" defTabSz="685800" rtl="0" fontAlgn="ctr">
        <a:spcBef>
          <a:spcPts val="300"/>
        </a:spcBef>
        <a:spcAft>
          <a:spcPts val="300"/>
        </a:spcAft>
        <a:buClr>
          <a:srgbClr val="E85F31"/>
        </a:buClr>
        <a:buSzPct val="100000"/>
        <a:buFont typeface="Arial" charset="0"/>
        <a:buChar char="–"/>
        <a:defRPr sz="1000">
          <a:solidFill>
            <a:schemeClr val="tx1"/>
          </a:solidFill>
          <a:latin typeface="Arial" charset="0"/>
          <a:ea typeface="SimSun" charset="-122"/>
        </a:defRPr>
      </a:lvl3pPr>
      <a:lvl4pPr marL="993775" indent="-171450" algn="l" defTabSz="685800" rtl="0" fontAlgn="ctr">
        <a:spcBef>
          <a:spcPts val="300"/>
        </a:spcBef>
        <a:spcAft>
          <a:spcPts val="300"/>
        </a:spcAft>
        <a:buClr>
          <a:srgbClr val="E85F31"/>
        </a:buClr>
        <a:buSzPct val="100000"/>
        <a:buFont typeface="Arial" charset="0"/>
        <a:buChar char="•"/>
        <a:defRPr sz="900">
          <a:solidFill>
            <a:schemeClr val="tx1"/>
          </a:solidFill>
          <a:latin typeface="Arial" charset="0"/>
          <a:ea typeface="SimSun" charset="-122"/>
        </a:defRPr>
      </a:lvl4pPr>
      <a:lvl5pPr marL="1301750" indent="-204788" algn="l" defTabSz="685800" rtl="0" fontAlgn="base">
        <a:spcBef>
          <a:spcPts val="300"/>
        </a:spcBef>
        <a:spcAft>
          <a:spcPts val="300"/>
        </a:spcAft>
        <a:buClr>
          <a:srgbClr val="E85F31"/>
        </a:buClr>
        <a:buSzPct val="100000"/>
        <a:buFont typeface="Arial" charset="0"/>
        <a:buChar char="•"/>
        <a:defRPr sz="900">
          <a:solidFill>
            <a:schemeClr val="tx1"/>
          </a:solidFill>
          <a:latin typeface="Arial" charset="0"/>
          <a:ea typeface="SimSun" charset="-122"/>
        </a:defRPr>
      </a:lvl5pPr>
      <a:lvl6pPr marL="1758950" indent="-204788" algn="l" defTabSz="685800" rtl="0" fontAlgn="base">
        <a:spcBef>
          <a:spcPts val="300"/>
        </a:spcBef>
        <a:spcAft>
          <a:spcPts val="300"/>
        </a:spcAft>
        <a:buClr>
          <a:srgbClr val="E85F31"/>
        </a:buClr>
        <a:buSzPct val="100000"/>
        <a:buFont typeface="Arial" charset="0"/>
        <a:buChar char="•"/>
        <a:defRPr sz="900">
          <a:solidFill>
            <a:schemeClr val="tx1"/>
          </a:solidFill>
          <a:latin typeface="Arial" charset="0"/>
          <a:ea typeface="SimSun" charset="-122"/>
        </a:defRPr>
      </a:lvl6pPr>
      <a:lvl7pPr marL="2216150" indent="-204788" algn="l" defTabSz="685800" rtl="0" fontAlgn="base">
        <a:spcBef>
          <a:spcPts val="300"/>
        </a:spcBef>
        <a:spcAft>
          <a:spcPts val="300"/>
        </a:spcAft>
        <a:buClr>
          <a:srgbClr val="E85F31"/>
        </a:buClr>
        <a:buSzPct val="100000"/>
        <a:buFont typeface="Arial" charset="0"/>
        <a:buChar char="•"/>
        <a:defRPr sz="900">
          <a:solidFill>
            <a:schemeClr val="tx1"/>
          </a:solidFill>
          <a:latin typeface="Arial" charset="0"/>
          <a:ea typeface="SimSun" charset="-122"/>
        </a:defRPr>
      </a:lvl7pPr>
      <a:lvl8pPr marL="2673350" indent="-204788" algn="l" defTabSz="685800" rtl="0" fontAlgn="base">
        <a:spcBef>
          <a:spcPts val="300"/>
        </a:spcBef>
        <a:spcAft>
          <a:spcPts val="300"/>
        </a:spcAft>
        <a:buClr>
          <a:srgbClr val="E85F31"/>
        </a:buClr>
        <a:buSzPct val="100000"/>
        <a:buFont typeface="Arial" charset="0"/>
        <a:buChar char="•"/>
        <a:defRPr sz="900">
          <a:solidFill>
            <a:schemeClr val="tx1"/>
          </a:solidFill>
          <a:latin typeface="Arial" charset="0"/>
          <a:ea typeface="SimSun" charset="-122"/>
        </a:defRPr>
      </a:lvl8pPr>
      <a:lvl9pPr marL="3130550" indent="-204788" algn="l" defTabSz="685800" rtl="0" fontAlgn="base">
        <a:spcBef>
          <a:spcPts val="300"/>
        </a:spcBef>
        <a:spcAft>
          <a:spcPts val="300"/>
        </a:spcAft>
        <a:buClr>
          <a:srgbClr val="E85F31"/>
        </a:buClr>
        <a:buSzPct val="100000"/>
        <a:buFont typeface="Arial" charset="0"/>
        <a:buChar char="•"/>
        <a:defRPr sz="900">
          <a:solidFill>
            <a:schemeClr val="tx1"/>
          </a:solidFill>
          <a:latin typeface="Arial" charset="0"/>
          <a:ea typeface="SimSun" charset="-122"/>
        </a:defRPr>
      </a:lvl9pPr>
    </p:bodyStyle>
    <p:otherStyle/>
  </p:txStyles>
</p:sldMaster>
</file>

<file path=ppt/slideMasters/slideMaster43.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pic>
        <p:nvPicPr>
          <p:cNvPr id="44416" name="Picture 3" descr="A picture containing outdoor object, blue, windmillDescription automatically generated"/>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5027613" y="0"/>
            <a:ext cx="7164387" cy="6858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lgn="ctr">
                <a:solidFill>
                  <a:srgbClr val="000000"/>
                </a:solidFill>
                <a:prstDash val="solid"/>
                <a:miter lim="800000"/>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44417" name="Group 7"/>
          <p:cNvGrpSpPr>
            <a:grpSpLocks/>
          </p:cNvGrpSpPr>
          <p:nvPr/>
        </p:nvGrpSpPr>
        <p:grpSpPr bwMode="auto">
          <a:xfrm>
            <a:off x="608013" y="5713413"/>
            <a:ext cx="4868862" cy="731837"/>
            <a:chOff x="608330" y="5713191"/>
            <a:chExt cx="4869180" cy="731520"/>
          </a:xfrm>
        </p:grpSpPr>
        <p:sp>
          <p:nvSpPr>
            <p:cNvPr id="44418" name="Oval 8"/>
            <p:cNvSpPr>
              <a:spLocks noChangeAspect="1" noChangeArrowheads="1"/>
            </p:cNvSpPr>
            <p:nvPr/>
          </p:nvSpPr>
          <p:spPr bwMode="auto">
            <a:xfrm>
              <a:off x="608330" y="5713192"/>
              <a:ext cx="731519" cy="731519"/>
            </a:xfrm>
            <a:prstGeom prst="ellipse">
              <a:avLst/>
            </a:prstGeom>
            <a:solidFill>
              <a:srgbClr val="015071"/>
            </a:solidFill>
            <a:ln w="12700" cap="flat" algn="ctr">
              <a:solidFill>
                <a:srgbClr val="FFFFFF"/>
              </a:solidFill>
              <a:prstDash val="solid"/>
              <a:round/>
              <a:headEnd type="none" w="med" len="med"/>
              <a:tailEnd type="none" w="med" len="med"/>
            </a:ln>
          </p:spPr>
          <p:txBody>
            <a:bodyPr anchor="ctr"/>
            <a:lstStyle/>
            <a:p>
              <a:pPr algn="ctr"/>
              <a:endParaRPr lang="en-US" altLang="zh-CN">
                <a:solidFill>
                  <a:srgbClr val="FFFFFF"/>
                </a:solidFill>
                <a:latin typeface="Arial" charset="0"/>
              </a:endParaRPr>
            </a:p>
          </p:txBody>
        </p:sp>
        <p:pic>
          <p:nvPicPr>
            <p:cNvPr id="44419" name="Picture 10" descr="TextDescription automatically generated"/>
            <p:cNvPicPr>
              <a:picLocks noChangeAspect="1" noChangeArrowheads="1"/>
            </p:cNvPicPr>
            <p:nvPr/>
          </p:nvPicPr>
          <p:blipFill>
            <a:blip r:embed="rId15">
              <a:extLst>
                <a:ext uri="{28A0092B-C50C-407E-A947-70E740481C1C}">
                  <a14:useLocalDpi xmlns:a14="http://schemas.microsoft.com/office/drawing/2010/main" val="0"/>
                </a:ext>
              </a:extLst>
            </a:blip>
            <a:srcRect l="8446" t="20741" r="-8447" b="25922"/>
            <a:stretch>
              <a:fillRect/>
            </a:stretch>
          </p:blipFill>
          <p:spPr bwMode="auto">
            <a:xfrm>
              <a:off x="608330" y="5713191"/>
              <a:ext cx="4869180" cy="73152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lgn="ctr">
                  <a:solidFill>
                    <a:srgbClr val="000000"/>
                  </a:solidFill>
                  <a:prstDash val="solid"/>
                  <a:miter lim="800000"/>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
        <p:nvSpPr>
          <p:cNvPr id="44420" name="Title Placeholder 1"/>
          <p:cNvSpPr>
            <a:spLocks noGrp="1" noChangeArrowheads="1"/>
          </p:cNvSpPr>
          <p:nvPr>
            <p:ph type="title"/>
          </p:nvPr>
        </p:nvSpPr>
        <p:spPr bwMode="auto">
          <a:xfrm>
            <a:off x="458788" y="0"/>
            <a:ext cx="11269662" cy="10064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lgn="ctr">
                <a:solidFill>
                  <a:srgbClr val="000000"/>
                </a:solidFill>
                <a:prstDash val="solid"/>
                <a:miter lim="800000"/>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zh-CN"/>
              <a:t>Click to edit Master title</a:t>
            </a:r>
          </a:p>
        </p:txBody>
      </p:sp>
      <p:sp>
        <p:nvSpPr>
          <p:cNvPr id="44421" name="Text Placeholder 2"/>
          <p:cNvSpPr>
            <a:spLocks noGrp="1" noChangeArrowheads="1"/>
          </p:cNvSpPr>
          <p:nvPr>
            <p:ph type="body" idx="1"/>
          </p:nvPr>
        </p:nvSpPr>
        <p:spPr bwMode="auto">
          <a:xfrm>
            <a:off x="463550" y="1279525"/>
            <a:ext cx="11264900" cy="49387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lgn="ctr">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zh-CN"/>
              <a:t>First level</a:t>
            </a:r>
          </a:p>
          <a:p>
            <a:pPr lvl="1"/>
            <a:r>
              <a:rPr lang="en-US" altLang="zh-CN"/>
              <a:t>Second level</a:t>
            </a:r>
          </a:p>
          <a:p>
            <a:pPr lvl="2"/>
            <a:r>
              <a:rPr lang="en-US" altLang="zh-CN"/>
              <a:t>Third level</a:t>
            </a:r>
          </a:p>
          <a:p>
            <a:pPr lvl="3"/>
            <a:r>
              <a:rPr lang="en-US" altLang="zh-CN"/>
              <a:t>Fourth level</a:t>
            </a:r>
          </a:p>
          <a:p>
            <a:pPr lvl="4"/>
            <a:r>
              <a:rPr lang="en-US" altLang="zh-CN"/>
              <a:t>Fifth level</a:t>
            </a:r>
          </a:p>
          <a:p>
            <a:pPr lvl="0"/>
            <a:endParaRPr lang="en-US" altLang="zh-CN"/>
          </a:p>
          <a:p>
            <a:pPr lvl="4"/>
            <a:endParaRPr lang="en-US" altLang="zh-CN"/>
          </a:p>
          <a:p>
            <a:pPr lvl="0"/>
            <a:endParaRPr lang="en-US" altLang="zh-CN"/>
          </a:p>
          <a:p>
            <a:pPr lvl="0"/>
            <a:endParaRPr lang="en-US" altLang="zh-CN"/>
          </a:p>
          <a:p>
            <a:pPr lvl="0"/>
            <a:endParaRPr lang="en-US" altLang="zh-CN"/>
          </a:p>
        </p:txBody>
      </p:sp>
      <p:sp>
        <p:nvSpPr>
          <p:cNvPr id="44422" name="Footer Placeholder 1"/>
          <p:cNvSpPr>
            <a:spLocks noGrp="1" noChangeArrowheads="1"/>
          </p:cNvSpPr>
          <p:nvPr>
            <p:ph type="ftr" sz="quarter" idx="2"/>
          </p:nvPr>
        </p:nvSpPr>
        <p:spPr bwMode="auto">
          <a:xfrm>
            <a:off x="622300" y="5140325"/>
            <a:ext cx="5384800" cy="3016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lgn="ctr">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defTabSz="685800">
              <a:defRPr sz="900" b="1">
                <a:solidFill>
                  <a:srgbClr val="E85F31"/>
                </a:solidFill>
                <a:latin typeface="Arial" charset="0"/>
              </a:defRPr>
            </a:lvl1pPr>
          </a:lstStyle>
          <a:p>
            <a:r>
              <a:rPr lang="en-US" altLang="zh-CN"/>
              <a:t>Footer</a:t>
            </a:r>
          </a:p>
        </p:txBody>
      </p:sp>
    </p:spTree>
  </p:cSld>
  <p:clrMap bg1="lt1" tx1="dk1" bg2="lt2" tx2="dk2" accent1="accent1" accent2="accent2" accent3="accent3" accent4="accent4" accent5="accent5" accent6="accent6" hlink="hlink" folHlink="folHlink"/>
  <p:sldLayoutIdLst>
    <p:sldLayoutId id="2147484288" r:id="rId1"/>
    <p:sldLayoutId id="2147484289" r:id="rId2"/>
    <p:sldLayoutId id="2147484290" r:id="rId3"/>
    <p:sldLayoutId id="2147484291" r:id="rId4"/>
    <p:sldLayoutId id="2147484292" r:id="rId5"/>
    <p:sldLayoutId id="2147484293" r:id="rId6"/>
    <p:sldLayoutId id="2147484294" r:id="rId7"/>
    <p:sldLayoutId id="2147484295" r:id="rId8"/>
    <p:sldLayoutId id="2147484296" r:id="rId9"/>
    <p:sldLayoutId id="2147484297" r:id="rId10"/>
    <p:sldLayoutId id="2147484298" r:id="rId11"/>
  </p:sldLayoutIdLst>
  <p:txStyles>
    <p:titleStyle>
      <a:lvl1pPr algn="l" defTabSz="685800" rtl="0" fontAlgn="base">
        <a:spcBef>
          <a:spcPct val="0"/>
        </a:spcBef>
        <a:spcAft>
          <a:spcPct val="0"/>
        </a:spcAft>
        <a:buSzPct val="100000"/>
        <a:defRPr sz="2100">
          <a:solidFill>
            <a:schemeClr val="tx1"/>
          </a:solidFill>
          <a:latin typeface="Arial Black"/>
          <a:ea typeface="SimSun" charset="-122"/>
        </a:defRPr>
      </a:lvl1pPr>
      <a:lvl2pPr algn="l" defTabSz="685800" rtl="0" fontAlgn="base">
        <a:spcBef>
          <a:spcPct val="0"/>
        </a:spcBef>
        <a:spcAft>
          <a:spcPct val="0"/>
        </a:spcAft>
        <a:buSzPct val="100000"/>
        <a:defRPr sz="2100">
          <a:solidFill>
            <a:schemeClr val="tx1"/>
          </a:solidFill>
          <a:latin typeface="Arial Black"/>
          <a:ea typeface="SimSun" charset="-122"/>
        </a:defRPr>
      </a:lvl2pPr>
      <a:lvl3pPr algn="l" defTabSz="685800" rtl="0" fontAlgn="base">
        <a:spcBef>
          <a:spcPct val="0"/>
        </a:spcBef>
        <a:spcAft>
          <a:spcPct val="0"/>
        </a:spcAft>
        <a:buSzPct val="100000"/>
        <a:defRPr sz="2100">
          <a:solidFill>
            <a:schemeClr val="tx1"/>
          </a:solidFill>
          <a:latin typeface="Arial Black"/>
          <a:ea typeface="SimSun" charset="-122"/>
        </a:defRPr>
      </a:lvl3pPr>
      <a:lvl4pPr algn="l" defTabSz="685800" rtl="0" fontAlgn="base">
        <a:spcBef>
          <a:spcPct val="0"/>
        </a:spcBef>
        <a:spcAft>
          <a:spcPct val="0"/>
        </a:spcAft>
        <a:buSzPct val="100000"/>
        <a:defRPr sz="2100">
          <a:solidFill>
            <a:schemeClr val="tx1"/>
          </a:solidFill>
          <a:latin typeface="Arial Black"/>
          <a:ea typeface="SimSun" charset="-122"/>
        </a:defRPr>
      </a:lvl4pPr>
      <a:lvl5pPr algn="l" defTabSz="685800" rtl="0" fontAlgn="base">
        <a:spcBef>
          <a:spcPct val="0"/>
        </a:spcBef>
        <a:spcAft>
          <a:spcPct val="0"/>
        </a:spcAft>
        <a:buSzPct val="100000"/>
        <a:defRPr sz="2100">
          <a:solidFill>
            <a:schemeClr val="tx1"/>
          </a:solidFill>
          <a:latin typeface="Arial Black"/>
          <a:ea typeface="SimSun" charset="-122"/>
        </a:defRPr>
      </a:lvl5pPr>
      <a:lvl6pPr marL="457200" algn="l" defTabSz="685800" rtl="0" fontAlgn="base">
        <a:spcBef>
          <a:spcPct val="0"/>
        </a:spcBef>
        <a:spcAft>
          <a:spcPct val="0"/>
        </a:spcAft>
        <a:buSzPct val="100000"/>
        <a:defRPr sz="2100">
          <a:solidFill>
            <a:schemeClr val="tx1"/>
          </a:solidFill>
          <a:latin typeface="Arial Black"/>
          <a:ea typeface="SimSun" charset="-122"/>
        </a:defRPr>
      </a:lvl6pPr>
      <a:lvl7pPr marL="914400" algn="l" defTabSz="685800" rtl="0" fontAlgn="base">
        <a:spcBef>
          <a:spcPct val="0"/>
        </a:spcBef>
        <a:spcAft>
          <a:spcPct val="0"/>
        </a:spcAft>
        <a:buSzPct val="100000"/>
        <a:defRPr sz="2100">
          <a:solidFill>
            <a:schemeClr val="tx1"/>
          </a:solidFill>
          <a:latin typeface="Arial Black"/>
          <a:ea typeface="SimSun" charset="-122"/>
        </a:defRPr>
      </a:lvl7pPr>
      <a:lvl8pPr marL="1371600" algn="l" defTabSz="685800" rtl="0" fontAlgn="base">
        <a:spcBef>
          <a:spcPct val="0"/>
        </a:spcBef>
        <a:spcAft>
          <a:spcPct val="0"/>
        </a:spcAft>
        <a:buSzPct val="100000"/>
        <a:defRPr sz="2100">
          <a:solidFill>
            <a:schemeClr val="tx1"/>
          </a:solidFill>
          <a:latin typeface="Arial Black"/>
          <a:ea typeface="SimSun" charset="-122"/>
        </a:defRPr>
      </a:lvl8pPr>
      <a:lvl9pPr marL="1828800" algn="l" defTabSz="685800" rtl="0" fontAlgn="base">
        <a:spcBef>
          <a:spcPct val="0"/>
        </a:spcBef>
        <a:spcAft>
          <a:spcPct val="0"/>
        </a:spcAft>
        <a:buSzPct val="100000"/>
        <a:defRPr sz="2100">
          <a:solidFill>
            <a:schemeClr val="tx1"/>
          </a:solidFill>
          <a:latin typeface="Arial Black"/>
          <a:ea typeface="SimSun" charset="-122"/>
        </a:defRPr>
      </a:lvl9pPr>
    </p:titleStyle>
    <p:bodyStyle>
      <a:lvl1pPr marL="239713" indent="-239713" algn="l" defTabSz="685800" rtl="0" fontAlgn="ctr">
        <a:spcBef>
          <a:spcPts val="450"/>
        </a:spcBef>
        <a:spcAft>
          <a:spcPts val="300"/>
        </a:spcAft>
        <a:buClr>
          <a:srgbClr val="E85F31"/>
        </a:buClr>
        <a:buSzPct val="100000"/>
        <a:buFont typeface="Wingdings 2" pitchFamily="18" charset="2"/>
        <a:buChar char=""/>
        <a:defRPr sz="1300" b="1">
          <a:solidFill>
            <a:schemeClr val="tx1"/>
          </a:solidFill>
          <a:latin typeface="Arial" charset="0"/>
          <a:ea typeface="SimSun" charset="-122"/>
        </a:defRPr>
      </a:lvl1pPr>
      <a:lvl2pPr marL="479425" indent="-171450" algn="l" defTabSz="685800" rtl="0" fontAlgn="ctr">
        <a:spcBef>
          <a:spcPts val="300"/>
        </a:spcBef>
        <a:spcAft>
          <a:spcPts val="300"/>
        </a:spcAft>
        <a:buClr>
          <a:srgbClr val="E85F31"/>
        </a:buClr>
        <a:buSzPct val="100000"/>
        <a:buFont typeface="Arial" charset="0"/>
        <a:buChar char="•"/>
        <a:defRPr sz="1200">
          <a:solidFill>
            <a:schemeClr val="tx1"/>
          </a:solidFill>
          <a:latin typeface="Arial" charset="0"/>
          <a:ea typeface="SimSun" charset="-122"/>
        </a:defRPr>
      </a:lvl2pPr>
      <a:lvl3pPr marL="754063" indent="-171450" algn="l" defTabSz="685800" rtl="0" fontAlgn="ctr">
        <a:spcBef>
          <a:spcPts val="300"/>
        </a:spcBef>
        <a:spcAft>
          <a:spcPts val="300"/>
        </a:spcAft>
        <a:buClr>
          <a:srgbClr val="E85F31"/>
        </a:buClr>
        <a:buSzPct val="100000"/>
        <a:buFont typeface="Arial" charset="0"/>
        <a:buChar char="–"/>
        <a:defRPr sz="1000">
          <a:solidFill>
            <a:schemeClr val="tx1"/>
          </a:solidFill>
          <a:latin typeface="Arial" charset="0"/>
          <a:ea typeface="SimSun" charset="-122"/>
        </a:defRPr>
      </a:lvl3pPr>
      <a:lvl4pPr marL="993775" indent="-171450" algn="l" defTabSz="685800" rtl="0" fontAlgn="ctr">
        <a:spcBef>
          <a:spcPts val="300"/>
        </a:spcBef>
        <a:spcAft>
          <a:spcPts val="300"/>
        </a:spcAft>
        <a:buClr>
          <a:srgbClr val="E85F31"/>
        </a:buClr>
        <a:buSzPct val="100000"/>
        <a:buFont typeface="Arial" charset="0"/>
        <a:buChar char="•"/>
        <a:defRPr sz="900">
          <a:solidFill>
            <a:schemeClr val="tx1"/>
          </a:solidFill>
          <a:latin typeface="Arial" charset="0"/>
          <a:ea typeface="SimSun" charset="-122"/>
        </a:defRPr>
      </a:lvl4pPr>
      <a:lvl5pPr marL="1301750" indent="-204788" algn="l" defTabSz="685800" rtl="0" fontAlgn="base">
        <a:spcBef>
          <a:spcPts val="300"/>
        </a:spcBef>
        <a:spcAft>
          <a:spcPts val="300"/>
        </a:spcAft>
        <a:buClr>
          <a:srgbClr val="E85F31"/>
        </a:buClr>
        <a:buSzPct val="100000"/>
        <a:buFont typeface="Arial" charset="0"/>
        <a:buChar char="•"/>
        <a:defRPr sz="900">
          <a:solidFill>
            <a:schemeClr val="tx1"/>
          </a:solidFill>
          <a:latin typeface="Arial" charset="0"/>
          <a:ea typeface="SimSun" charset="-122"/>
        </a:defRPr>
      </a:lvl5pPr>
      <a:lvl6pPr marL="1758950" indent="-204788" algn="l" defTabSz="685800" rtl="0" fontAlgn="base">
        <a:spcBef>
          <a:spcPts val="300"/>
        </a:spcBef>
        <a:spcAft>
          <a:spcPts val="300"/>
        </a:spcAft>
        <a:buClr>
          <a:srgbClr val="E85F31"/>
        </a:buClr>
        <a:buSzPct val="100000"/>
        <a:buFont typeface="Arial" charset="0"/>
        <a:buChar char="•"/>
        <a:defRPr sz="900">
          <a:solidFill>
            <a:schemeClr val="tx1"/>
          </a:solidFill>
          <a:latin typeface="Arial" charset="0"/>
          <a:ea typeface="SimSun" charset="-122"/>
        </a:defRPr>
      </a:lvl6pPr>
      <a:lvl7pPr marL="2216150" indent="-204788" algn="l" defTabSz="685800" rtl="0" fontAlgn="base">
        <a:spcBef>
          <a:spcPts val="300"/>
        </a:spcBef>
        <a:spcAft>
          <a:spcPts val="300"/>
        </a:spcAft>
        <a:buClr>
          <a:srgbClr val="E85F31"/>
        </a:buClr>
        <a:buSzPct val="100000"/>
        <a:buFont typeface="Arial" charset="0"/>
        <a:buChar char="•"/>
        <a:defRPr sz="900">
          <a:solidFill>
            <a:schemeClr val="tx1"/>
          </a:solidFill>
          <a:latin typeface="Arial" charset="0"/>
          <a:ea typeface="SimSun" charset="-122"/>
        </a:defRPr>
      </a:lvl7pPr>
      <a:lvl8pPr marL="2673350" indent="-204788" algn="l" defTabSz="685800" rtl="0" fontAlgn="base">
        <a:spcBef>
          <a:spcPts val="300"/>
        </a:spcBef>
        <a:spcAft>
          <a:spcPts val="300"/>
        </a:spcAft>
        <a:buClr>
          <a:srgbClr val="E85F31"/>
        </a:buClr>
        <a:buSzPct val="100000"/>
        <a:buFont typeface="Arial" charset="0"/>
        <a:buChar char="•"/>
        <a:defRPr sz="900">
          <a:solidFill>
            <a:schemeClr val="tx1"/>
          </a:solidFill>
          <a:latin typeface="Arial" charset="0"/>
          <a:ea typeface="SimSun" charset="-122"/>
        </a:defRPr>
      </a:lvl8pPr>
      <a:lvl9pPr marL="3130550" indent="-204788" algn="l" defTabSz="685800" rtl="0" fontAlgn="base">
        <a:spcBef>
          <a:spcPts val="300"/>
        </a:spcBef>
        <a:spcAft>
          <a:spcPts val="300"/>
        </a:spcAft>
        <a:buClr>
          <a:srgbClr val="E85F31"/>
        </a:buClr>
        <a:buSzPct val="100000"/>
        <a:buFont typeface="Arial" charset="0"/>
        <a:buChar char="•"/>
        <a:defRPr sz="900">
          <a:solidFill>
            <a:schemeClr val="tx1"/>
          </a:solidFill>
          <a:latin typeface="Arial" charset="0"/>
          <a:ea typeface="SimSun" charset="-122"/>
        </a:defRPr>
      </a:lvl9pPr>
    </p:bodyStyle>
    <p:otherStyle/>
  </p:txStyles>
</p:sldMaster>
</file>

<file path=ppt/slideMasters/slideMaster44.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pic>
        <p:nvPicPr>
          <p:cNvPr id="45449" name="Picture 4" descr="A picture containing outdoor, water, bridge, buildingDescription automatically generated"/>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4991100" y="0"/>
            <a:ext cx="7200900" cy="6858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lgn="ctr">
                <a:solidFill>
                  <a:srgbClr val="000000"/>
                </a:solidFill>
                <a:prstDash val="solid"/>
                <a:miter lim="800000"/>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45450" name="Group 7"/>
          <p:cNvGrpSpPr>
            <a:grpSpLocks/>
          </p:cNvGrpSpPr>
          <p:nvPr/>
        </p:nvGrpSpPr>
        <p:grpSpPr bwMode="auto">
          <a:xfrm>
            <a:off x="608013" y="5713413"/>
            <a:ext cx="4868862" cy="731837"/>
            <a:chOff x="608330" y="5713191"/>
            <a:chExt cx="4869180" cy="731520"/>
          </a:xfrm>
        </p:grpSpPr>
        <p:sp>
          <p:nvSpPr>
            <p:cNvPr id="45451" name="Oval 8"/>
            <p:cNvSpPr>
              <a:spLocks noChangeAspect="1" noChangeArrowheads="1"/>
            </p:cNvSpPr>
            <p:nvPr/>
          </p:nvSpPr>
          <p:spPr bwMode="auto">
            <a:xfrm>
              <a:off x="608330" y="5713192"/>
              <a:ext cx="731519" cy="731519"/>
            </a:xfrm>
            <a:prstGeom prst="ellipse">
              <a:avLst/>
            </a:prstGeom>
            <a:solidFill>
              <a:srgbClr val="015071"/>
            </a:solidFill>
            <a:ln w="12700" cap="flat" algn="ctr">
              <a:solidFill>
                <a:srgbClr val="FFFFFF"/>
              </a:solidFill>
              <a:prstDash val="solid"/>
              <a:round/>
              <a:headEnd type="none" w="med" len="med"/>
              <a:tailEnd type="none" w="med" len="med"/>
            </a:ln>
          </p:spPr>
          <p:txBody>
            <a:bodyPr anchor="ctr"/>
            <a:lstStyle/>
            <a:p>
              <a:pPr algn="ctr"/>
              <a:endParaRPr lang="en-US" altLang="zh-CN">
                <a:solidFill>
                  <a:srgbClr val="FFFFFF"/>
                </a:solidFill>
                <a:latin typeface="Arial" charset="0"/>
              </a:endParaRPr>
            </a:p>
          </p:txBody>
        </p:sp>
        <p:pic>
          <p:nvPicPr>
            <p:cNvPr id="45452" name="Picture 10" descr="TextDescription automatically generated"/>
            <p:cNvPicPr>
              <a:picLocks noChangeAspect="1" noChangeArrowheads="1"/>
            </p:cNvPicPr>
            <p:nvPr/>
          </p:nvPicPr>
          <p:blipFill>
            <a:blip r:embed="rId15">
              <a:extLst>
                <a:ext uri="{28A0092B-C50C-407E-A947-70E740481C1C}">
                  <a14:useLocalDpi xmlns:a14="http://schemas.microsoft.com/office/drawing/2010/main" val="0"/>
                </a:ext>
              </a:extLst>
            </a:blip>
            <a:srcRect l="8446" t="20741" r="-8447" b="25922"/>
            <a:stretch>
              <a:fillRect/>
            </a:stretch>
          </p:blipFill>
          <p:spPr bwMode="auto">
            <a:xfrm>
              <a:off x="608330" y="5713191"/>
              <a:ext cx="4869180" cy="73152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lgn="ctr">
                  <a:solidFill>
                    <a:srgbClr val="000000"/>
                  </a:solidFill>
                  <a:prstDash val="solid"/>
                  <a:miter lim="800000"/>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
        <p:nvSpPr>
          <p:cNvPr id="45453" name="Title Placeholder 1"/>
          <p:cNvSpPr>
            <a:spLocks noGrp="1" noChangeArrowheads="1"/>
          </p:cNvSpPr>
          <p:nvPr>
            <p:ph type="title"/>
          </p:nvPr>
        </p:nvSpPr>
        <p:spPr bwMode="auto">
          <a:xfrm>
            <a:off x="458788" y="0"/>
            <a:ext cx="11269662" cy="10064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lgn="ctr">
                <a:solidFill>
                  <a:srgbClr val="000000"/>
                </a:solidFill>
                <a:prstDash val="solid"/>
                <a:miter lim="800000"/>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zh-CN"/>
              <a:t>Click to edit Master title</a:t>
            </a:r>
          </a:p>
        </p:txBody>
      </p:sp>
      <p:sp>
        <p:nvSpPr>
          <p:cNvPr id="45454" name="Text Placeholder 2"/>
          <p:cNvSpPr>
            <a:spLocks noGrp="1" noChangeArrowheads="1"/>
          </p:cNvSpPr>
          <p:nvPr>
            <p:ph type="body" idx="1"/>
          </p:nvPr>
        </p:nvSpPr>
        <p:spPr bwMode="auto">
          <a:xfrm>
            <a:off x="463550" y="1279525"/>
            <a:ext cx="11264900" cy="49387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lgn="ctr">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zh-CN"/>
              <a:t>First level</a:t>
            </a:r>
          </a:p>
          <a:p>
            <a:pPr lvl="1"/>
            <a:r>
              <a:rPr lang="en-US" altLang="zh-CN"/>
              <a:t>Second level</a:t>
            </a:r>
          </a:p>
          <a:p>
            <a:pPr lvl="2"/>
            <a:r>
              <a:rPr lang="en-US" altLang="zh-CN"/>
              <a:t>Third level</a:t>
            </a:r>
          </a:p>
          <a:p>
            <a:pPr lvl="3"/>
            <a:r>
              <a:rPr lang="en-US" altLang="zh-CN"/>
              <a:t>Fourth level</a:t>
            </a:r>
          </a:p>
          <a:p>
            <a:pPr lvl="4"/>
            <a:r>
              <a:rPr lang="en-US" altLang="zh-CN"/>
              <a:t>Fifth level</a:t>
            </a:r>
          </a:p>
          <a:p>
            <a:pPr lvl="0"/>
            <a:endParaRPr lang="en-US" altLang="zh-CN"/>
          </a:p>
          <a:p>
            <a:pPr lvl="4"/>
            <a:endParaRPr lang="en-US" altLang="zh-CN"/>
          </a:p>
          <a:p>
            <a:pPr lvl="0"/>
            <a:endParaRPr lang="en-US" altLang="zh-CN"/>
          </a:p>
          <a:p>
            <a:pPr lvl="0"/>
            <a:endParaRPr lang="en-US" altLang="zh-CN"/>
          </a:p>
          <a:p>
            <a:pPr lvl="0"/>
            <a:endParaRPr lang="en-US" altLang="zh-CN"/>
          </a:p>
        </p:txBody>
      </p:sp>
      <p:sp>
        <p:nvSpPr>
          <p:cNvPr id="45455" name="Footer Placeholder 1"/>
          <p:cNvSpPr>
            <a:spLocks noGrp="1" noChangeArrowheads="1"/>
          </p:cNvSpPr>
          <p:nvPr>
            <p:ph type="ftr" sz="quarter" idx="2"/>
          </p:nvPr>
        </p:nvSpPr>
        <p:spPr bwMode="auto">
          <a:xfrm>
            <a:off x="622300" y="5140325"/>
            <a:ext cx="5384800" cy="3016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lgn="ctr">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defTabSz="685800">
              <a:defRPr sz="900" b="1">
                <a:solidFill>
                  <a:srgbClr val="E85F31"/>
                </a:solidFill>
                <a:latin typeface="Arial" charset="0"/>
              </a:defRPr>
            </a:lvl1pPr>
          </a:lstStyle>
          <a:p>
            <a:r>
              <a:rPr lang="en-US" altLang="zh-CN"/>
              <a:t>Footer</a:t>
            </a:r>
          </a:p>
        </p:txBody>
      </p:sp>
    </p:spTree>
  </p:cSld>
  <p:clrMap bg1="lt1" tx1="dk1" bg2="lt2" tx2="dk2" accent1="accent1" accent2="accent2" accent3="accent3" accent4="accent4" accent5="accent5" accent6="accent6" hlink="hlink" folHlink="folHlink"/>
  <p:sldLayoutIdLst>
    <p:sldLayoutId id="2147484299" r:id="rId1"/>
    <p:sldLayoutId id="2147484300" r:id="rId2"/>
    <p:sldLayoutId id="2147484301" r:id="rId3"/>
    <p:sldLayoutId id="2147484302" r:id="rId4"/>
    <p:sldLayoutId id="2147484303" r:id="rId5"/>
    <p:sldLayoutId id="2147484304" r:id="rId6"/>
    <p:sldLayoutId id="2147484305" r:id="rId7"/>
    <p:sldLayoutId id="2147484306" r:id="rId8"/>
    <p:sldLayoutId id="2147484307" r:id="rId9"/>
    <p:sldLayoutId id="2147484308" r:id="rId10"/>
    <p:sldLayoutId id="2147484309" r:id="rId11"/>
  </p:sldLayoutIdLst>
  <p:txStyles>
    <p:titleStyle>
      <a:lvl1pPr algn="l" defTabSz="685800" rtl="0" fontAlgn="base">
        <a:spcBef>
          <a:spcPct val="0"/>
        </a:spcBef>
        <a:spcAft>
          <a:spcPct val="0"/>
        </a:spcAft>
        <a:buSzPct val="100000"/>
        <a:defRPr sz="2100">
          <a:solidFill>
            <a:schemeClr val="tx1"/>
          </a:solidFill>
          <a:latin typeface="Arial Black"/>
          <a:ea typeface="SimSun" charset="-122"/>
        </a:defRPr>
      </a:lvl1pPr>
      <a:lvl2pPr algn="l" defTabSz="685800" rtl="0" fontAlgn="base">
        <a:spcBef>
          <a:spcPct val="0"/>
        </a:spcBef>
        <a:spcAft>
          <a:spcPct val="0"/>
        </a:spcAft>
        <a:buSzPct val="100000"/>
        <a:defRPr sz="2100">
          <a:solidFill>
            <a:schemeClr val="tx1"/>
          </a:solidFill>
          <a:latin typeface="Arial Black"/>
          <a:ea typeface="SimSun" charset="-122"/>
        </a:defRPr>
      </a:lvl2pPr>
      <a:lvl3pPr algn="l" defTabSz="685800" rtl="0" fontAlgn="base">
        <a:spcBef>
          <a:spcPct val="0"/>
        </a:spcBef>
        <a:spcAft>
          <a:spcPct val="0"/>
        </a:spcAft>
        <a:buSzPct val="100000"/>
        <a:defRPr sz="2100">
          <a:solidFill>
            <a:schemeClr val="tx1"/>
          </a:solidFill>
          <a:latin typeface="Arial Black"/>
          <a:ea typeface="SimSun" charset="-122"/>
        </a:defRPr>
      </a:lvl3pPr>
      <a:lvl4pPr algn="l" defTabSz="685800" rtl="0" fontAlgn="base">
        <a:spcBef>
          <a:spcPct val="0"/>
        </a:spcBef>
        <a:spcAft>
          <a:spcPct val="0"/>
        </a:spcAft>
        <a:buSzPct val="100000"/>
        <a:defRPr sz="2100">
          <a:solidFill>
            <a:schemeClr val="tx1"/>
          </a:solidFill>
          <a:latin typeface="Arial Black"/>
          <a:ea typeface="SimSun" charset="-122"/>
        </a:defRPr>
      </a:lvl4pPr>
      <a:lvl5pPr algn="l" defTabSz="685800" rtl="0" fontAlgn="base">
        <a:spcBef>
          <a:spcPct val="0"/>
        </a:spcBef>
        <a:spcAft>
          <a:spcPct val="0"/>
        </a:spcAft>
        <a:buSzPct val="100000"/>
        <a:defRPr sz="2100">
          <a:solidFill>
            <a:schemeClr val="tx1"/>
          </a:solidFill>
          <a:latin typeface="Arial Black"/>
          <a:ea typeface="SimSun" charset="-122"/>
        </a:defRPr>
      </a:lvl5pPr>
      <a:lvl6pPr marL="457200" algn="l" defTabSz="685800" rtl="0" fontAlgn="base">
        <a:spcBef>
          <a:spcPct val="0"/>
        </a:spcBef>
        <a:spcAft>
          <a:spcPct val="0"/>
        </a:spcAft>
        <a:buSzPct val="100000"/>
        <a:defRPr sz="2100">
          <a:solidFill>
            <a:schemeClr val="tx1"/>
          </a:solidFill>
          <a:latin typeface="Arial Black"/>
          <a:ea typeface="SimSun" charset="-122"/>
        </a:defRPr>
      </a:lvl6pPr>
      <a:lvl7pPr marL="914400" algn="l" defTabSz="685800" rtl="0" fontAlgn="base">
        <a:spcBef>
          <a:spcPct val="0"/>
        </a:spcBef>
        <a:spcAft>
          <a:spcPct val="0"/>
        </a:spcAft>
        <a:buSzPct val="100000"/>
        <a:defRPr sz="2100">
          <a:solidFill>
            <a:schemeClr val="tx1"/>
          </a:solidFill>
          <a:latin typeface="Arial Black"/>
          <a:ea typeface="SimSun" charset="-122"/>
        </a:defRPr>
      </a:lvl7pPr>
      <a:lvl8pPr marL="1371600" algn="l" defTabSz="685800" rtl="0" fontAlgn="base">
        <a:spcBef>
          <a:spcPct val="0"/>
        </a:spcBef>
        <a:spcAft>
          <a:spcPct val="0"/>
        </a:spcAft>
        <a:buSzPct val="100000"/>
        <a:defRPr sz="2100">
          <a:solidFill>
            <a:schemeClr val="tx1"/>
          </a:solidFill>
          <a:latin typeface="Arial Black"/>
          <a:ea typeface="SimSun" charset="-122"/>
        </a:defRPr>
      </a:lvl8pPr>
      <a:lvl9pPr marL="1828800" algn="l" defTabSz="685800" rtl="0" fontAlgn="base">
        <a:spcBef>
          <a:spcPct val="0"/>
        </a:spcBef>
        <a:spcAft>
          <a:spcPct val="0"/>
        </a:spcAft>
        <a:buSzPct val="100000"/>
        <a:defRPr sz="2100">
          <a:solidFill>
            <a:schemeClr val="tx1"/>
          </a:solidFill>
          <a:latin typeface="Arial Black"/>
          <a:ea typeface="SimSun" charset="-122"/>
        </a:defRPr>
      </a:lvl9pPr>
    </p:titleStyle>
    <p:bodyStyle>
      <a:lvl1pPr marL="239713" indent="-239713" algn="l" defTabSz="685800" rtl="0" fontAlgn="ctr">
        <a:spcBef>
          <a:spcPts val="450"/>
        </a:spcBef>
        <a:spcAft>
          <a:spcPts val="300"/>
        </a:spcAft>
        <a:buClr>
          <a:srgbClr val="E85F31"/>
        </a:buClr>
        <a:buSzPct val="100000"/>
        <a:buFont typeface="Wingdings 2" pitchFamily="18" charset="2"/>
        <a:buChar char=""/>
        <a:defRPr sz="1300" b="1">
          <a:solidFill>
            <a:schemeClr val="tx1"/>
          </a:solidFill>
          <a:latin typeface="Arial" charset="0"/>
          <a:ea typeface="SimSun" charset="-122"/>
        </a:defRPr>
      </a:lvl1pPr>
      <a:lvl2pPr marL="479425" indent="-171450" algn="l" defTabSz="685800" rtl="0" fontAlgn="ctr">
        <a:spcBef>
          <a:spcPts val="300"/>
        </a:spcBef>
        <a:spcAft>
          <a:spcPts val="300"/>
        </a:spcAft>
        <a:buClr>
          <a:srgbClr val="E85F31"/>
        </a:buClr>
        <a:buSzPct val="100000"/>
        <a:buFont typeface="Arial" charset="0"/>
        <a:buChar char="•"/>
        <a:defRPr sz="1200">
          <a:solidFill>
            <a:schemeClr val="tx1"/>
          </a:solidFill>
          <a:latin typeface="Arial" charset="0"/>
          <a:ea typeface="SimSun" charset="-122"/>
        </a:defRPr>
      </a:lvl2pPr>
      <a:lvl3pPr marL="754063" indent="-171450" algn="l" defTabSz="685800" rtl="0" fontAlgn="ctr">
        <a:spcBef>
          <a:spcPts val="300"/>
        </a:spcBef>
        <a:spcAft>
          <a:spcPts val="300"/>
        </a:spcAft>
        <a:buClr>
          <a:srgbClr val="E85F31"/>
        </a:buClr>
        <a:buSzPct val="100000"/>
        <a:buFont typeface="Arial" charset="0"/>
        <a:buChar char="–"/>
        <a:defRPr sz="1000">
          <a:solidFill>
            <a:schemeClr val="tx1"/>
          </a:solidFill>
          <a:latin typeface="Arial" charset="0"/>
          <a:ea typeface="SimSun" charset="-122"/>
        </a:defRPr>
      </a:lvl3pPr>
      <a:lvl4pPr marL="993775" indent="-171450" algn="l" defTabSz="685800" rtl="0" fontAlgn="ctr">
        <a:spcBef>
          <a:spcPts val="300"/>
        </a:spcBef>
        <a:spcAft>
          <a:spcPts val="300"/>
        </a:spcAft>
        <a:buClr>
          <a:srgbClr val="E85F31"/>
        </a:buClr>
        <a:buSzPct val="100000"/>
        <a:buFont typeface="Arial" charset="0"/>
        <a:buChar char="•"/>
        <a:defRPr sz="900">
          <a:solidFill>
            <a:schemeClr val="tx1"/>
          </a:solidFill>
          <a:latin typeface="Arial" charset="0"/>
          <a:ea typeface="SimSun" charset="-122"/>
        </a:defRPr>
      </a:lvl4pPr>
      <a:lvl5pPr marL="1301750" indent="-204788" algn="l" defTabSz="685800" rtl="0" fontAlgn="base">
        <a:spcBef>
          <a:spcPts val="300"/>
        </a:spcBef>
        <a:spcAft>
          <a:spcPts val="300"/>
        </a:spcAft>
        <a:buClr>
          <a:srgbClr val="E85F31"/>
        </a:buClr>
        <a:buSzPct val="100000"/>
        <a:buFont typeface="Arial" charset="0"/>
        <a:buChar char="•"/>
        <a:defRPr sz="900">
          <a:solidFill>
            <a:schemeClr val="tx1"/>
          </a:solidFill>
          <a:latin typeface="Arial" charset="0"/>
          <a:ea typeface="SimSun" charset="-122"/>
        </a:defRPr>
      </a:lvl5pPr>
      <a:lvl6pPr marL="1758950" indent="-204788" algn="l" defTabSz="685800" rtl="0" fontAlgn="base">
        <a:spcBef>
          <a:spcPts val="300"/>
        </a:spcBef>
        <a:spcAft>
          <a:spcPts val="300"/>
        </a:spcAft>
        <a:buClr>
          <a:srgbClr val="E85F31"/>
        </a:buClr>
        <a:buSzPct val="100000"/>
        <a:buFont typeface="Arial" charset="0"/>
        <a:buChar char="•"/>
        <a:defRPr sz="900">
          <a:solidFill>
            <a:schemeClr val="tx1"/>
          </a:solidFill>
          <a:latin typeface="Arial" charset="0"/>
          <a:ea typeface="SimSun" charset="-122"/>
        </a:defRPr>
      </a:lvl6pPr>
      <a:lvl7pPr marL="2216150" indent="-204788" algn="l" defTabSz="685800" rtl="0" fontAlgn="base">
        <a:spcBef>
          <a:spcPts val="300"/>
        </a:spcBef>
        <a:spcAft>
          <a:spcPts val="300"/>
        </a:spcAft>
        <a:buClr>
          <a:srgbClr val="E85F31"/>
        </a:buClr>
        <a:buSzPct val="100000"/>
        <a:buFont typeface="Arial" charset="0"/>
        <a:buChar char="•"/>
        <a:defRPr sz="900">
          <a:solidFill>
            <a:schemeClr val="tx1"/>
          </a:solidFill>
          <a:latin typeface="Arial" charset="0"/>
          <a:ea typeface="SimSun" charset="-122"/>
        </a:defRPr>
      </a:lvl7pPr>
      <a:lvl8pPr marL="2673350" indent="-204788" algn="l" defTabSz="685800" rtl="0" fontAlgn="base">
        <a:spcBef>
          <a:spcPts val="300"/>
        </a:spcBef>
        <a:spcAft>
          <a:spcPts val="300"/>
        </a:spcAft>
        <a:buClr>
          <a:srgbClr val="E85F31"/>
        </a:buClr>
        <a:buSzPct val="100000"/>
        <a:buFont typeface="Arial" charset="0"/>
        <a:buChar char="•"/>
        <a:defRPr sz="900">
          <a:solidFill>
            <a:schemeClr val="tx1"/>
          </a:solidFill>
          <a:latin typeface="Arial" charset="0"/>
          <a:ea typeface="SimSun" charset="-122"/>
        </a:defRPr>
      </a:lvl8pPr>
      <a:lvl9pPr marL="3130550" indent="-204788" algn="l" defTabSz="685800" rtl="0" fontAlgn="base">
        <a:spcBef>
          <a:spcPts val="300"/>
        </a:spcBef>
        <a:spcAft>
          <a:spcPts val="300"/>
        </a:spcAft>
        <a:buClr>
          <a:srgbClr val="E85F31"/>
        </a:buClr>
        <a:buSzPct val="100000"/>
        <a:buFont typeface="Arial" charset="0"/>
        <a:buChar char="•"/>
        <a:defRPr sz="900">
          <a:solidFill>
            <a:schemeClr val="tx1"/>
          </a:solidFill>
          <a:latin typeface="Arial" charset="0"/>
          <a:ea typeface="SimSun" charset="-122"/>
        </a:defRPr>
      </a:lvl9pPr>
    </p:bodyStyle>
    <p:otherStyle/>
  </p:txStyles>
</p:sldMaster>
</file>

<file path=ppt/slideMasters/slideMaster45.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pic>
        <p:nvPicPr>
          <p:cNvPr id="46482" name="Picture 3" descr="A picture containing outdoor, dark, distanceDescription automatically generated"/>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4991100" y="0"/>
            <a:ext cx="7200900" cy="6858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lgn="ctr">
                <a:solidFill>
                  <a:srgbClr val="000000"/>
                </a:solidFill>
                <a:prstDash val="solid"/>
                <a:miter lim="800000"/>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46483" name="Group 7"/>
          <p:cNvGrpSpPr>
            <a:grpSpLocks/>
          </p:cNvGrpSpPr>
          <p:nvPr/>
        </p:nvGrpSpPr>
        <p:grpSpPr bwMode="auto">
          <a:xfrm>
            <a:off x="608013" y="5713413"/>
            <a:ext cx="4868862" cy="731837"/>
            <a:chOff x="608330" y="5713191"/>
            <a:chExt cx="4869180" cy="731520"/>
          </a:xfrm>
        </p:grpSpPr>
        <p:sp>
          <p:nvSpPr>
            <p:cNvPr id="46484" name="Oval 8"/>
            <p:cNvSpPr>
              <a:spLocks noChangeAspect="1" noChangeArrowheads="1"/>
            </p:cNvSpPr>
            <p:nvPr/>
          </p:nvSpPr>
          <p:spPr bwMode="auto">
            <a:xfrm>
              <a:off x="608330" y="5713192"/>
              <a:ext cx="731519" cy="731519"/>
            </a:xfrm>
            <a:prstGeom prst="ellipse">
              <a:avLst/>
            </a:prstGeom>
            <a:solidFill>
              <a:srgbClr val="015071"/>
            </a:solidFill>
            <a:ln w="12700" cap="flat" algn="ctr">
              <a:solidFill>
                <a:srgbClr val="FFFFFF"/>
              </a:solidFill>
              <a:prstDash val="solid"/>
              <a:round/>
              <a:headEnd type="none" w="med" len="med"/>
              <a:tailEnd type="none" w="med" len="med"/>
            </a:ln>
          </p:spPr>
          <p:txBody>
            <a:bodyPr anchor="ctr"/>
            <a:lstStyle/>
            <a:p>
              <a:pPr algn="ctr"/>
              <a:endParaRPr lang="en-US" altLang="zh-CN">
                <a:solidFill>
                  <a:srgbClr val="FFFFFF"/>
                </a:solidFill>
                <a:latin typeface="Arial" charset="0"/>
              </a:endParaRPr>
            </a:p>
          </p:txBody>
        </p:sp>
        <p:pic>
          <p:nvPicPr>
            <p:cNvPr id="46485" name="Picture 10" descr="TextDescription automatically generated"/>
            <p:cNvPicPr>
              <a:picLocks noChangeAspect="1" noChangeArrowheads="1"/>
            </p:cNvPicPr>
            <p:nvPr/>
          </p:nvPicPr>
          <p:blipFill>
            <a:blip r:embed="rId15">
              <a:extLst>
                <a:ext uri="{28A0092B-C50C-407E-A947-70E740481C1C}">
                  <a14:useLocalDpi xmlns:a14="http://schemas.microsoft.com/office/drawing/2010/main" val="0"/>
                </a:ext>
              </a:extLst>
            </a:blip>
            <a:srcRect l="8446" t="20741" r="-8447" b="25922"/>
            <a:stretch>
              <a:fillRect/>
            </a:stretch>
          </p:blipFill>
          <p:spPr bwMode="auto">
            <a:xfrm>
              <a:off x="608330" y="5713191"/>
              <a:ext cx="4869180" cy="73152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lgn="ctr">
                  <a:solidFill>
                    <a:srgbClr val="000000"/>
                  </a:solidFill>
                  <a:prstDash val="solid"/>
                  <a:miter lim="800000"/>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
        <p:nvSpPr>
          <p:cNvPr id="46486" name="Title Placeholder 1"/>
          <p:cNvSpPr>
            <a:spLocks noGrp="1" noChangeArrowheads="1"/>
          </p:cNvSpPr>
          <p:nvPr>
            <p:ph type="title"/>
          </p:nvPr>
        </p:nvSpPr>
        <p:spPr bwMode="auto">
          <a:xfrm>
            <a:off x="458788" y="0"/>
            <a:ext cx="11269662" cy="10064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lgn="ctr">
                <a:solidFill>
                  <a:srgbClr val="000000"/>
                </a:solidFill>
                <a:prstDash val="solid"/>
                <a:miter lim="800000"/>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zh-CN"/>
              <a:t>Click to edit Master title</a:t>
            </a:r>
          </a:p>
        </p:txBody>
      </p:sp>
      <p:sp>
        <p:nvSpPr>
          <p:cNvPr id="46487" name="Text Placeholder 2"/>
          <p:cNvSpPr>
            <a:spLocks noGrp="1" noChangeArrowheads="1"/>
          </p:cNvSpPr>
          <p:nvPr>
            <p:ph type="body" idx="1"/>
          </p:nvPr>
        </p:nvSpPr>
        <p:spPr bwMode="auto">
          <a:xfrm>
            <a:off x="463550" y="1279525"/>
            <a:ext cx="11264900" cy="49387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lgn="ctr">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zh-CN"/>
              <a:t>First level</a:t>
            </a:r>
          </a:p>
          <a:p>
            <a:pPr lvl="1"/>
            <a:r>
              <a:rPr lang="en-US" altLang="zh-CN"/>
              <a:t>Second level</a:t>
            </a:r>
          </a:p>
          <a:p>
            <a:pPr lvl="2"/>
            <a:r>
              <a:rPr lang="en-US" altLang="zh-CN"/>
              <a:t>Third level</a:t>
            </a:r>
          </a:p>
          <a:p>
            <a:pPr lvl="3"/>
            <a:r>
              <a:rPr lang="en-US" altLang="zh-CN"/>
              <a:t>Fourth level</a:t>
            </a:r>
          </a:p>
          <a:p>
            <a:pPr lvl="4"/>
            <a:r>
              <a:rPr lang="en-US" altLang="zh-CN"/>
              <a:t>Fifth level</a:t>
            </a:r>
          </a:p>
          <a:p>
            <a:pPr lvl="0"/>
            <a:endParaRPr lang="en-US" altLang="zh-CN"/>
          </a:p>
          <a:p>
            <a:pPr lvl="4"/>
            <a:endParaRPr lang="en-US" altLang="zh-CN"/>
          </a:p>
          <a:p>
            <a:pPr lvl="0"/>
            <a:endParaRPr lang="en-US" altLang="zh-CN"/>
          </a:p>
          <a:p>
            <a:pPr lvl="0"/>
            <a:endParaRPr lang="en-US" altLang="zh-CN"/>
          </a:p>
          <a:p>
            <a:pPr lvl="0"/>
            <a:endParaRPr lang="en-US" altLang="zh-CN"/>
          </a:p>
        </p:txBody>
      </p:sp>
      <p:sp>
        <p:nvSpPr>
          <p:cNvPr id="46488" name="Footer Placeholder 1"/>
          <p:cNvSpPr>
            <a:spLocks noGrp="1" noChangeArrowheads="1"/>
          </p:cNvSpPr>
          <p:nvPr>
            <p:ph type="ftr" sz="quarter" idx="2"/>
          </p:nvPr>
        </p:nvSpPr>
        <p:spPr bwMode="auto">
          <a:xfrm>
            <a:off x="622300" y="5140325"/>
            <a:ext cx="5384800" cy="3016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lgn="ctr">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defTabSz="685800">
              <a:defRPr sz="900" b="1">
                <a:solidFill>
                  <a:srgbClr val="E85F31"/>
                </a:solidFill>
                <a:latin typeface="Arial" charset="0"/>
              </a:defRPr>
            </a:lvl1pPr>
          </a:lstStyle>
          <a:p>
            <a:r>
              <a:rPr lang="en-US" altLang="zh-CN"/>
              <a:t>Footer</a:t>
            </a:r>
          </a:p>
        </p:txBody>
      </p:sp>
    </p:spTree>
  </p:cSld>
  <p:clrMap bg1="lt1" tx1="dk1" bg2="lt2" tx2="dk2" accent1="accent1" accent2="accent2" accent3="accent3" accent4="accent4" accent5="accent5" accent6="accent6" hlink="hlink" folHlink="folHlink"/>
  <p:sldLayoutIdLst>
    <p:sldLayoutId id="2147484310" r:id="rId1"/>
    <p:sldLayoutId id="2147484311" r:id="rId2"/>
    <p:sldLayoutId id="2147484312" r:id="rId3"/>
    <p:sldLayoutId id="2147484313" r:id="rId4"/>
    <p:sldLayoutId id="2147484314" r:id="rId5"/>
    <p:sldLayoutId id="2147484315" r:id="rId6"/>
    <p:sldLayoutId id="2147484316" r:id="rId7"/>
    <p:sldLayoutId id="2147484317" r:id="rId8"/>
    <p:sldLayoutId id="2147484318" r:id="rId9"/>
    <p:sldLayoutId id="2147484319" r:id="rId10"/>
    <p:sldLayoutId id="2147484320" r:id="rId11"/>
  </p:sldLayoutIdLst>
  <p:txStyles>
    <p:titleStyle>
      <a:lvl1pPr algn="l" defTabSz="685800" rtl="0" fontAlgn="base">
        <a:spcBef>
          <a:spcPct val="0"/>
        </a:spcBef>
        <a:spcAft>
          <a:spcPct val="0"/>
        </a:spcAft>
        <a:buSzPct val="100000"/>
        <a:defRPr sz="2100">
          <a:solidFill>
            <a:schemeClr val="tx1"/>
          </a:solidFill>
          <a:latin typeface="Arial Black"/>
          <a:ea typeface="SimSun" charset="-122"/>
        </a:defRPr>
      </a:lvl1pPr>
      <a:lvl2pPr algn="l" defTabSz="685800" rtl="0" fontAlgn="base">
        <a:spcBef>
          <a:spcPct val="0"/>
        </a:spcBef>
        <a:spcAft>
          <a:spcPct val="0"/>
        </a:spcAft>
        <a:buSzPct val="100000"/>
        <a:defRPr sz="2100">
          <a:solidFill>
            <a:schemeClr val="tx1"/>
          </a:solidFill>
          <a:latin typeface="Arial Black"/>
          <a:ea typeface="SimSun" charset="-122"/>
        </a:defRPr>
      </a:lvl2pPr>
      <a:lvl3pPr algn="l" defTabSz="685800" rtl="0" fontAlgn="base">
        <a:spcBef>
          <a:spcPct val="0"/>
        </a:spcBef>
        <a:spcAft>
          <a:spcPct val="0"/>
        </a:spcAft>
        <a:buSzPct val="100000"/>
        <a:defRPr sz="2100">
          <a:solidFill>
            <a:schemeClr val="tx1"/>
          </a:solidFill>
          <a:latin typeface="Arial Black"/>
          <a:ea typeface="SimSun" charset="-122"/>
        </a:defRPr>
      </a:lvl3pPr>
      <a:lvl4pPr algn="l" defTabSz="685800" rtl="0" fontAlgn="base">
        <a:spcBef>
          <a:spcPct val="0"/>
        </a:spcBef>
        <a:spcAft>
          <a:spcPct val="0"/>
        </a:spcAft>
        <a:buSzPct val="100000"/>
        <a:defRPr sz="2100">
          <a:solidFill>
            <a:schemeClr val="tx1"/>
          </a:solidFill>
          <a:latin typeface="Arial Black"/>
          <a:ea typeface="SimSun" charset="-122"/>
        </a:defRPr>
      </a:lvl4pPr>
      <a:lvl5pPr algn="l" defTabSz="685800" rtl="0" fontAlgn="base">
        <a:spcBef>
          <a:spcPct val="0"/>
        </a:spcBef>
        <a:spcAft>
          <a:spcPct val="0"/>
        </a:spcAft>
        <a:buSzPct val="100000"/>
        <a:defRPr sz="2100">
          <a:solidFill>
            <a:schemeClr val="tx1"/>
          </a:solidFill>
          <a:latin typeface="Arial Black"/>
          <a:ea typeface="SimSun" charset="-122"/>
        </a:defRPr>
      </a:lvl5pPr>
      <a:lvl6pPr marL="457200" algn="l" defTabSz="685800" rtl="0" fontAlgn="base">
        <a:spcBef>
          <a:spcPct val="0"/>
        </a:spcBef>
        <a:spcAft>
          <a:spcPct val="0"/>
        </a:spcAft>
        <a:buSzPct val="100000"/>
        <a:defRPr sz="2100">
          <a:solidFill>
            <a:schemeClr val="tx1"/>
          </a:solidFill>
          <a:latin typeface="Arial Black"/>
          <a:ea typeface="SimSun" charset="-122"/>
        </a:defRPr>
      </a:lvl6pPr>
      <a:lvl7pPr marL="914400" algn="l" defTabSz="685800" rtl="0" fontAlgn="base">
        <a:spcBef>
          <a:spcPct val="0"/>
        </a:spcBef>
        <a:spcAft>
          <a:spcPct val="0"/>
        </a:spcAft>
        <a:buSzPct val="100000"/>
        <a:defRPr sz="2100">
          <a:solidFill>
            <a:schemeClr val="tx1"/>
          </a:solidFill>
          <a:latin typeface="Arial Black"/>
          <a:ea typeface="SimSun" charset="-122"/>
        </a:defRPr>
      </a:lvl7pPr>
      <a:lvl8pPr marL="1371600" algn="l" defTabSz="685800" rtl="0" fontAlgn="base">
        <a:spcBef>
          <a:spcPct val="0"/>
        </a:spcBef>
        <a:spcAft>
          <a:spcPct val="0"/>
        </a:spcAft>
        <a:buSzPct val="100000"/>
        <a:defRPr sz="2100">
          <a:solidFill>
            <a:schemeClr val="tx1"/>
          </a:solidFill>
          <a:latin typeface="Arial Black"/>
          <a:ea typeface="SimSun" charset="-122"/>
        </a:defRPr>
      </a:lvl8pPr>
      <a:lvl9pPr marL="1828800" algn="l" defTabSz="685800" rtl="0" fontAlgn="base">
        <a:spcBef>
          <a:spcPct val="0"/>
        </a:spcBef>
        <a:spcAft>
          <a:spcPct val="0"/>
        </a:spcAft>
        <a:buSzPct val="100000"/>
        <a:defRPr sz="2100">
          <a:solidFill>
            <a:schemeClr val="tx1"/>
          </a:solidFill>
          <a:latin typeface="Arial Black"/>
          <a:ea typeface="SimSun" charset="-122"/>
        </a:defRPr>
      </a:lvl9pPr>
    </p:titleStyle>
    <p:bodyStyle>
      <a:lvl1pPr marL="239713" indent="-239713" algn="l" defTabSz="685800" rtl="0" fontAlgn="ctr">
        <a:spcBef>
          <a:spcPts val="450"/>
        </a:spcBef>
        <a:spcAft>
          <a:spcPts val="300"/>
        </a:spcAft>
        <a:buClr>
          <a:srgbClr val="E85F31"/>
        </a:buClr>
        <a:buSzPct val="100000"/>
        <a:buFont typeface="Wingdings 2" pitchFamily="18" charset="2"/>
        <a:buChar char=""/>
        <a:defRPr sz="1300" b="1">
          <a:solidFill>
            <a:schemeClr val="tx1"/>
          </a:solidFill>
          <a:latin typeface="Arial" charset="0"/>
          <a:ea typeface="SimSun" charset="-122"/>
        </a:defRPr>
      </a:lvl1pPr>
      <a:lvl2pPr marL="479425" indent="-171450" algn="l" defTabSz="685800" rtl="0" fontAlgn="ctr">
        <a:spcBef>
          <a:spcPts val="300"/>
        </a:spcBef>
        <a:spcAft>
          <a:spcPts val="300"/>
        </a:spcAft>
        <a:buClr>
          <a:srgbClr val="E85F31"/>
        </a:buClr>
        <a:buSzPct val="100000"/>
        <a:buFont typeface="Arial" charset="0"/>
        <a:buChar char="•"/>
        <a:defRPr sz="1200">
          <a:solidFill>
            <a:schemeClr val="tx1"/>
          </a:solidFill>
          <a:latin typeface="Arial" charset="0"/>
          <a:ea typeface="SimSun" charset="-122"/>
        </a:defRPr>
      </a:lvl2pPr>
      <a:lvl3pPr marL="754063" indent="-171450" algn="l" defTabSz="685800" rtl="0" fontAlgn="ctr">
        <a:spcBef>
          <a:spcPts val="300"/>
        </a:spcBef>
        <a:spcAft>
          <a:spcPts val="300"/>
        </a:spcAft>
        <a:buClr>
          <a:srgbClr val="E85F31"/>
        </a:buClr>
        <a:buSzPct val="100000"/>
        <a:buFont typeface="Arial" charset="0"/>
        <a:buChar char="–"/>
        <a:defRPr sz="1000">
          <a:solidFill>
            <a:schemeClr val="tx1"/>
          </a:solidFill>
          <a:latin typeface="Arial" charset="0"/>
          <a:ea typeface="SimSun" charset="-122"/>
        </a:defRPr>
      </a:lvl3pPr>
      <a:lvl4pPr marL="993775" indent="-171450" algn="l" defTabSz="685800" rtl="0" fontAlgn="ctr">
        <a:spcBef>
          <a:spcPts val="300"/>
        </a:spcBef>
        <a:spcAft>
          <a:spcPts val="300"/>
        </a:spcAft>
        <a:buClr>
          <a:srgbClr val="E85F31"/>
        </a:buClr>
        <a:buSzPct val="100000"/>
        <a:buFont typeface="Arial" charset="0"/>
        <a:buChar char="•"/>
        <a:defRPr sz="900">
          <a:solidFill>
            <a:schemeClr val="tx1"/>
          </a:solidFill>
          <a:latin typeface="Arial" charset="0"/>
          <a:ea typeface="SimSun" charset="-122"/>
        </a:defRPr>
      </a:lvl4pPr>
      <a:lvl5pPr marL="1301750" indent="-204788" algn="l" defTabSz="685800" rtl="0" fontAlgn="base">
        <a:spcBef>
          <a:spcPts val="300"/>
        </a:spcBef>
        <a:spcAft>
          <a:spcPts val="300"/>
        </a:spcAft>
        <a:buClr>
          <a:srgbClr val="E85F31"/>
        </a:buClr>
        <a:buSzPct val="100000"/>
        <a:buFont typeface="Arial" charset="0"/>
        <a:buChar char="•"/>
        <a:defRPr sz="900">
          <a:solidFill>
            <a:schemeClr val="tx1"/>
          </a:solidFill>
          <a:latin typeface="Arial" charset="0"/>
          <a:ea typeface="SimSun" charset="-122"/>
        </a:defRPr>
      </a:lvl5pPr>
      <a:lvl6pPr marL="1758950" indent="-204788" algn="l" defTabSz="685800" rtl="0" fontAlgn="base">
        <a:spcBef>
          <a:spcPts val="300"/>
        </a:spcBef>
        <a:spcAft>
          <a:spcPts val="300"/>
        </a:spcAft>
        <a:buClr>
          <a:srgbClr val="E85F31"/>
        </a:buClr>
        <a:buSzPct val="100000"/>
        <a:buFont typeface="Arial" charset="0"/>
        <a:buChar char="•"/>
        <a:defRPr sz="900">
          <a:solidFill>
            <a:schemeClr val="tx1"/>
          </a:solidFill>
          <a:latin typeface="Arial" charset="0"/>
          <a:ea typeface="SimSun" charset="-122"/>
        </a:defRPr>
      </a:lvl6pPr>
      <a:lvl7pPr marL="2216150" indent="-204788" algn="l" defTabSz="685800" rtl="0" fontAlgn="base">
        <a:spcBef>
          <a:spcPts val="300"/>
        </a:spcBef>
        <a:spcAft>
          <a:spcPts val="300"/>
        </a:spcAft>
        <a:buClr>
          <a:srgbClr val="E85F31"/>
        </a:buClr>
        <a:buSzPct val="100000"/>
        <a:buFont typeface="Arial" charset="0"/>
        <a:buChar char="•"/>
        <a:defRPr sz="900">
          <a:solidFill>
            <a:schemeClr val="tx1"/>
          </a:solidFill>
          <a:latin typeface="Arial" charset="0"/>
          <a:ea typeface="SimSun" charset="-122"/>
        </a:defRPr>
      </a:lvl7pPr>
      <a:lvl8pPr marL="2673350" indent="-204788" algn="l" defTabSz="685800" rtl="0" fontAlgn="base">
        <a:spcBef>
          <a:spcPts val="300"/>
        </a:spcBef>
        <a:spcAft>
          <a:spcPts val="300"/>
        </a:spcAft>
        <a:buClr>
          <a:srgbClr val="E85F31"/>
        </a:buClr>
        <a:buSzPct val="100000"/>
        <a:buFont typeface="Arial" charset="0"/>
        <a:buChar char="•"/>
        <a:defRPr sz="900">
          <a:solidFill>
            <a:schemeClr val="tx1"/>
          </a:solidFill>
          <a:latin typeface="Arial" charset="0"/>
          <a:ea typeface="SimSun" charset="-122"/>
        </a:defRPr>
      </a:lvl8pPr>
      <a:lvl9pPr marL="3130550" indent="-204788" algn="l" defTabSz="685800" rtl="0" fontAlgn="base">
        <a:spcBef>
          <a:spcPts val="300"/>
        </a:spcBef>
        <a:spcAft>
          <a:spcPts val="300"/>
        </a:spcAft>
        <a:buClr>
          <a:srgbClr val="E85F31"/>
        </a:buClr>
        <a:buSzPct val="100000"/>
        <a:buFont typeface="Arial" charset="0"/>
        <a:buChar char="•"/>
        <a:defRPr sz="900">
          <a:solidFill>
            <a:schemeClr val="tx1"/>
          </a:solidFill>
          <a:latin typeface="Arial" charset="0"/>
          <a:ea typeface="SimSun" charset="-122"/>
        </a:defRPr>
      </a:lvl9pPr>
    </p:bodyStyle>
    <p:otherStyle/>
  </p:txStyles>
</p:sldMaster>
</file>

<file path=ppt/slideMasters/slideMaster46.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pic>
        <p:nvPicPr>
          <p:cNvPr id="47515" name="Picture 4" descr="A picture containing outdoor, nature, mountain, darkDescription automatically generated"/>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4983163" y="0"/>
            <a:ext cx="7208837" cy="6858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lgn="ctr">
                <a:solidFill>
                  <a:srgbClr val="000000"/>
                </a:solidFill>
                <a:prstDash val="solid"/>
                <a:miter lim="800000"/>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47516" name="Group 7"/>
          <p:cNvGrpSpPr>
            <a:grpSpLocks/>
          </p:cNvGrpSpPr>
          <p:nvPr/>
        </p:nvGrpSpPr>
        <p:grpSpPr bwMode="auto">
          <a:xfrm>
            <a:off x="608013" y="5713413"/>
            <a:ext cx="4868862" cy="731837"/>
            <a:chOff x="608330" y="5713191"/>
            <a:chExt cx="4869180" cy="731520"/>
          </a:xfrm>
        </p:grpSpPr>
        <p:sp>
          <p:nvSpPr>
            <p:cNvPr id="47517" name="Oval 8"/>
            <p:cNvSpPr>
              <a:spLocks noChangeAspect="1" noChangeArrowheads="1"/>
            </p:cNvSpPr>
            <p:nvPr/>
          </p:nvSpPr>
          <p:spPr bwMode="auto">
            <a:xfrm>
              <a:off x="608330" y="5713192"/>
              <a:ext cx="731519" cy="731519"/>
            </a:xfrm>
            <a:prstGeom prst="ellipse">
              <a:avLst/>
            </a:prstGeom>
            <a:solidFill>
              <a:srgbClr val="015071"/>
            </a:solidFill>
            <a:ln w="12700" cap="flat" algn="ctr">
              <a:solidFill>
                <a:srgbClr val="FFFFFF"/>
              </a:solidFill>
              <a:prstDash val="solid"/>
              <a:round/>
              <a:headEnd type="none" w="med" len="med"/>
              <a:tailEnd type="none" w="med" len="med"/>
            </a:ln>
          </p:spPr>
          <p:txBody>
            <a:bodyPr anchor="ctr"/>
            <a:lstStyle/>
            <a:p>
              <a:pPr algn="ctr"/>
              <a:endParaRPr lang="en-US" altLang="zh-CN">
                <a:solidFill>
                  <a:srgbClr val="FFFFFF"/>
                </a:solidFill>
                <a:latin typeface="Arial" charset="0"/>
              </a:endParaRPr>
            </a:p>
          </p:txBody>
        </p:sp>
        <p:pic>
          <p:nvPicPr>
            <p:cNvPr id="47518" name="Picture 10" descr="TextDescription automatically generated"/>
            <p:cNvPicPr>
              <a:picLocks noChangeAspect="1" noChangeArrowheads="1"/>
            </p:cNvPicPr>
            <p:nvPr/>
          </p:nvPicPr>
          <p:blipFill>
            <a:blip r:embed="rId15">
              <a:extLst>
                <a:ext uri="{28A0092B-C50C-407E-A947-70E740481C1C}">
                  <a14:useLocalDpi xmlns:a14="http://schemas.microsoft.com/office/drawing/2010/main" val="0"/>
                </a:ext>
              </a:extLst>
            </a:blip>
            <a:srcRect l="8446" t="20741" r="-8447" b="25922"/>
            <a:stretch>
              <a:fillRect/>
            </a:stretch>
          </p:blipFill>
          <p:spPr bwMode="auto">
            <a:xfrm>
              <a:off x="608330" y="5713191"/>
              <a:ext cx="4869180" cy="73152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lgn="ctr">
                  <a:solidFill>
                    <a:srgbClr val="000000"/>
                  </a:solidFill>
                  <a:prstDash val="solid"/>
                  <a:miter lim="800000"/>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
        <p:nvSpPr>
          <p:cNvPr id="47519" name="Title Placeholder 1"/>
          <p:cNvSpPr>
            <a:spLocks noGrp="1" noChangeArrowheads="1"/>
          </p:cNvSpPr>
          <p:nvPr>
            <p:ph type="title"/>
          </p:nvPr>
        </p:nvSpPr>
        <p:spPr bwMode="auto">
          <a:xfrm>
            <a:off x="458788" y="0"/>
            <a:ext cx="11269662" cy="10064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lgn="ctr">
                <a:solidFill>
                  <a:srgbClr val="000000"/>
                </a:solidFill>
                <a:prstDash val="solid"/>
                <a:miter lim="800000"/>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zh-CN"/>
              <a:t>Click to edit Master title</a:t>
            </a:r>
          </a:p>
        </p:txBody>
      </p:sp>
      <p:sp>
        <p:nvSpPr>
          <p:cNvPr id="47520" name="Text Placeholder 2"/>
          <p:cNvSpPr>
            <a:spLocks noGrp="1" noChangeArrowheads="1"/>
          </p:cNvSpPr>
          <p:nvPr>
            <p:ph type="body" idx="1"/>
          </p:nvPr>
        </p:nvSpPr>
        <p:spPr bwMode="auto">
          <a:xfrm>
            <a:off x="463550" y="1279525"/>
            <a:ext cx="11264900" cy="49387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lgn="ctr">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zh-CN"/>
              <a:t>First level</a:t>
            </a:r>
          </a:p>
          <a:p>
            <a:pPr lvl="1"/>
            <a:r>
              <a:rPr lang="en-US" altLang="zh-CN"/>
              <a:t>Second level</a:t>
            </a:r>
          </a:p>
          <a:p>
            <a:pPr lvl="2"/>
            <a:r>
              <a:rPr lang="en-US" altLang="zh-CN"/>
              <a:t>Third level</a:t>
            </a:r>
          </a:p>
          <a:p>
            <a:pPr lvl="3"/>
            <a:r>
              <a:rPr lang="en-US" altLang="zh-CN"/>
              <a:t>Fourth level</a:t>
            </a:r>
          </a:p>
          <a:p>
            <a:pPr lvl="4"/>
            <a:r>
              <a:rPr lang="en-US" altLang="zh-CN"/>
              <a:t>Fifth level</a:t>
            </a:r>
          </a:p>
          <a:p>
            <a:pPr lvl="0"/>
            <a:endParaRPr lang="en-US" altLang="zh-CN"/>
          </a:p>
          <a:p>
            <a:pPr lvl="4"/>
            <a:endParaRPr lang="en-US" altLang="zh-CN"/>
          </a:p>
          <a:p>
            <a:pPr lvl="0"/>
            <a:endParaRPr lang="en-US" altLang="zh-CN"/>
          </a:p>
          <a:p>
            <a:pPr lvl="0"/>
            <a:endParaRPr lang="en-US" altLang="zh-CN"/>
          </a:p>
          <a:p>
            <a:pPr lvl="0"/>
            <a:endParaRPr lang="en-US" altLang="zh-CN"/>
          </a:p>
        </p:txBody>
      </p:sp>
      <p:sp>
        <p:nvSpPr>
          <p:cNvPr id="47521" name="Footer Placeholder 1"/>
          <p:cNvSpPr>
            <a:spLocks noGrp="1" noChangeArrowheads="1"/>
          </p:cNvSpPr>
          <p:nvPr>
            <p:ph type="ftr" sz="quarter" idx="2"/>
          </p:nvPr>
        </p:nvSpPr>
        <p:spPr bwMode="auto">
          <a:xfrm>
            <a:off x="622300" y="5140325"/>
            <a:ext cx="5384800" cy="3016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lgn="ctr">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defTabSz="685800">
              <a:defRPr sz="900" b="1">
                <a:solidFill>
                  <a:srgbClr val="E85F31"/>
                </a:solidFill>
                <a:latin typeface="Arial" charset="0"/>
              </a:defRPr>
            </a:lvl1pPr>
          </a:lstStyle>
          <a:p>
            <a:r>
              <a:rPr lang="en-US" altLang="zh-CN"/>
              <a:t>Footer</a:t>
            </a:r>
          </a:p>
        </p:txBody>
      </p:sp>
    </p:spTree>
  </p:cSld>
  <p:clrMap bg1="lt1" tx1="dk1" bg2="lt2" tx2="dk2" accent1="accent1" accent2="accent2" accent3="accent3" accent4="accent4" accent5="accent5" accent6="accent6" hlink="hlink" folHlink="folHlink"/>
  <p:sldLayoutIdLst>
    <p:sldLayoutId id="2147484321" r:id="rId1"/>
    <p:sldLayoutId id="2147484322" r:id="rId2"/>
    <p:sldLayoutId id="2147484323" r:id="rId3"/>
    <p:sldLayoutId id="2147484324" r:id="rId4"/>
    <p:sldLayoutId id="2147484325" r:id="rId5"/>
    <p:sldLayoutId id="2147484326" r:id="rId6"/>
    <p:sldLayoutId id="2147484327" r:id="rId7"/>
    <p:sldLayoutId id="2147484328" r:id="rId8"/>
    <p:sldLayoutId id="2147484329" r:id="rId9"/>
    <p:sldLayoutId id="2147484330" r:id="rId10"/>
    <p:sldLayoutId id="2147484331" r:id="rId11"/>
  </p:sldLayoutIdLst>
  <p:txStyles>
    <p:titleStyle>
      <a:lvl1pPr algn="l" defTabSz="685800" rtl="0" fontAlgn="base">
        <a:spcBef>
          <a:spcPct val="0"/>
        </a:spcBef>
        <a:spcAft>
          <a:spcPct val="0"/>
        </a:spcAft>
        <a:buSzPct val="100000"/>
        <a:defRPr sz="2100">
          <a:solidFill>
            <a:schemeClr val="tx1"/>
          </a:solidFill>
          <a:latin typeface="Arial Black"/>
          <a:ea typeface="SimSun" charset="-122"/>
        </a:defRPr>
      </a:lvl1pPr>
      <a:lvl2pPr algn="l" defTabSz="685800" rtl="0" fontAlgn="base">
        <a:spcBef>
          <a:spcPct val="0"/>
        </a:spcBef>
        <a:spcAft>
          <a:spcPct val="0"/>
        </a:spcAft>
        <a:buSzPct val="100000"/>
        <a:defRPr sz="2100">
          <a:solidFill>
            <a:schemeClr val="tx1"/>
          </a:solidFill>
          <a:latin typeface="Arial Black"/>
          <a:ea typeface="SimSun" charset="-122"/>
        </a:defRPr>
      </a:lvl2pPr>
      <a:lvl3pPr algn="l" defTabSz="685800" rtl="0" fontAlgn="base">
        <a:spcBef>
          <a:spcPct val="0"/>
        </a:spcBef>
        <a:spcAft>
          <a:spcPct val="0"/>
        </a:spcAft>
        <a:buSzPct val="100000"/>
        <a:defRPr sz="2100">
          <a:solidFill>
            <a:schemeClr val="tx1"/>
          </a:solidFill>
          <a:latin typeface="Arial Black"/>
          <a:ea typeface="SimSun" charset="-122"/>
        </a:defRPr>
      </a:lvl3pPr>
      <a:lvl4pPr algn="l" defTabSz="685800" rtl="0" fontAlgn="base">
        <a:spcBef>
          <a:spcPct val="0"/>
        </a:spcBef>
        <a:spcAft>
          <a:spcPct val="0"/>
        </a:spcAft>
        <a:buSzPct val="100000"/>
        <a:defRPr sz="2100">
          <a:solidFill>
            <a:schemeClr val="tx1"/>
          </a:solidFill>
          <a:latin typeface="Arial Black"/>
          <a:ea typeface="SimSun" charset="-122"/>
        </a:defRPr>
      </a:lvl4pPr>
      <a:lvl5pPr algn="l" defTabSz="685800" rtl="0" fontAlgn="base">
        <a:spcBef>
          <a:spcPct val="0"/>
        </a:spcBef>
        <a:spcAft>
          <a:spcPct val="0"/>
        </a:spcAft>
        <a:buSzPct val="100000"/>
        <a:defRPr sz="2100">
          <a:solidFill>
            <a:schemeClr val="tx1"/>
          </a:solidFill>
          <a:latin typeface="Arial Black"/>
          <a:ea typeface="SimSun" charset="-122"/>
        </a:defRPr>
      </a:lvl5pPr>
      <a:lvl6pPr marL="457200" algn="l" defTabSz="685800" rtl="0" fontAlgn="base">
        <a:spcBef>
          <a:spcPct val="0"/>
        </a:spcBef>
        <a:spcAft>
          <a:spcPct val="0"/>
        </a:spcAft>
        <a:buSzPct val="100000"/>
        <a:defRPr sz="2100">
          <a:solidFill>
            <a:schemeClr val="tx1"/>
          </a:solidFill>
          <a:latin typeface="Arial Black"/>
          <a:ea typeface="SimSun" charset="-122"/>
        </a:defRPr>
      </a:lvl6pPr>
      <a:lvl7pPr marL="914400" algn="l" defTabSz="685800" rtl="0" fontAlgn="base">
        <a:spcBef>
          <a:spcPct val="0"/>
        </a:spcBef>
        <a:spcAft>
          <a:spcPct val="0"/>
        </a:spcAft>
        <a:buSzPct val="100000"/>
        <a:defRPr sz="2100">
          <a:solidFill>
            <a:schemeClr val="tx1"/>
          </a:solidFill>
          <a:latin typeface="Arial Black"/>
          <a:ea typeface="SimSun" charset="-122"/>
        </a:defRPr>
      </a:lvl7pPr>
      <a:lvl8pPr marL="1371600" algn="l" defTabSz="685800" rtl="0" fontAlgn="base">
        <a:spcBef>
          <a:spcPct val="0"/>
        </a:spcBef>
        <a:spcAft>
          <a:spcPct val="0"/>
        </a:spcAft>
        <a:buSzPct val="100000"/>
        <a:defRPr sz="2100">
          <a:solidFill>
            <a:schemeClr val="tx1"/>
          </a:solidFill>
          <a:latin typeface="Arial Black"/>
          <a:ea typeface="SimSun" charset="-122"/>
        </a:defRPr>
      </a:lvl8pPr>
      <a:lvl9pPr marL="1828800" algn="l" defTabSz="685800" rtl="0" fontAlgn="base">
        <a:spcBef>
          <a:spcPct val="0"/>
        </a:spcBef>
        <a:spcAft>
          <a:spcPct val="0"/>
        </a:spcAft>
        <a:buSzPct val="100000"/>
        <a:defRPr sz="2100">
          <a:solidFill>
            <a:schemeClr val="tx1"/>
          </a:solidFill>
          <a:latin typeface="Arial Black"/>
          <a:ea typeface="SimSun" charset="-122"/>
        </a:defRPr>
      </a:lvl9pPr>
    </p:titleStyle>
    <p:bodyStyle>
      <a:lvl1pPr marL="239713" indent="-239713" algn="l" defTabSz="685800" rtl="0" fontAlgn="ctr">
        <a:spcBef>
          <a:spcPts val="450"/>
        </a:spcBef>
        <a:spcAft>
          <a:spcPts val="300"/>
        </a:spcAft>
        <a:buClr>
          <a:srgbClr val="E85F31"/>
        </a:buClr>
        <a:buSzPct val="100000"/>
        <a:buFont typeface="Wingdings 2" pitchFamily="18" charset="2"/>
        <a:buChar char=""/>
        <a:defRPr sz="1300" b="1">
          <a:solidFill>
            <a:schemeClr val="tx1"/>
          </a:solidFill>
          <a:latin typeface="Arial" charset="0"/>
          <a:ea typeface="SimSun" charset="-122"/>
        </a:defRPr>
      </a:lvl1pPr>
      <a:lvl2pPr marL="479425" indent="-171450" algn="l" defTabSz="685800" rtl="0" fontAlgn="ctr">
        <a:spcBef>
          <a:spcPts val="300"/>
        </a:spcBef>
        <a:spcAft>
          <a:spcPts val="300"/>
        </a:spcAft>
        <a:buClr>
          <a:srgbClr val="E85F31"/>
        </a:buClr>
        <a:buSzPct val="100000"/>
        <a:buFont typeface="Arial" charset="0"/>
        <a:buChar char="•"/>
        <a:defRPr sz="1200">
          <a:solidFill>
            <a:schemeClr val="tx1"/>
          </a:solidFill>
          <a:latin typeface="Arial" charset="0"/>
          <a:ea typeface="SimSun" charset="-122"/>
        </a:defRPr>
      </a:lvl2pPr>
      <a:lvl3pPr marL="754063" indent="-171450" algn="l" defTabSz="685800" rtl="0" fontAlgn="ctr">
        <a:spcBef>
          <a:spcPts val="300"/>
        </a:spcBef>
        <a:spcAft>
          <a:spcPts val="300"/>
        </a:spcAft>
        <a:buClr>
          <a:srgbClr val="E85F31"/>
        </a:buClr>
        <a:buSzPct val="100000"/>
        <a:buFont typeface="Arial" charset="0"/>
        <a:buChar char="–"/>
        <a:defRPr sz="1000">
          <a:solidFill>
            <a:schemeClr val="tx1"/>
          </a:solidFill>
          <a:latin typeface="Arial" charset="0"/>
          <a:ea typeface="SimSun" charset="-122"/>
        </a:defRPr>
      </a:lvl3pPr>
      <a:lvl4pPr marL="993775" indent="-171450" algn="l" defTabSz="685800" rtl="0" fontAlgn="ctr">
        <a:spcBef>
          <a:spcPts val="300"/>
        </a:spcBef>
        <a:spcAft>
          <a:spcPts val="300"/>
        </a:spcAft>
        <a:buClr>
          <a:srgbClr val="E85F31"/>
        </a:buClr>
        <a:buSzPct val="100000"/>
        <a:buFont typeface="Arial" charset="0"/>
        <a:buChar char="•"/>
        <a:defRPr sz="900">
          <a:solidFill>
            <a:schemeClr val="tx1"/>
          </a:solidFill>
          <a:latin typeface="Arial" charset="0"/>
          <a:ea typeface="SimSun" charset="-122"/>
        </a:defRPr>
      </a:lvl4pPr>
      <a:lvl5pPr marL="1301750" indent="-204788" algn="l" defTabSz="685800" rtl="0" fontAlgn="base">
        <a:spcBef>
          <a:spcPts val="300"/>
        </a:spcBef>
        <a:spcAft>
          <a:spcPts val="300"/>
        </a:spcAft>
        <a:buClr>
          <a:srgbClr val="E85F31"/>
        </a:buClr>
        <a:buSzPct val="100000"/>
        <a:buFont typeface="Arial" charset="0"/>
        <a:buChar char="•"/>
        <a:defRPr sz="900">
          <a:solidFill>
            <a:schemeClr val="tx1"/>
          </a:solidFill>
          <a:latin typeface="Arial" charset="0"/>
          <a:ea typeface="SimSun" charset="-122"/>
        </a:defRPr>
      </a:lvl5pPr>
      <a:lvl6pPr marL="1758950" indent="-204788" algn="l" defTabSz="685800" rtl="0" fontAlgn="base">
        <a:spcBef>
          <a:spcPts val="300"/>
        </a:spcBef>
        <a:spcAft>
          <a:spcPts val="300"/>
        </a:spcAft>
        <a:buClr>
          <a:srgbClr val="E85F31"/>
        </a:buClr>
        <a:buSzPct val="100000"/>
        <a:buFont typeface="Arial" charset="0"/>
        <a:buChar char="•"/>
        <a:defRPr sz="900">
          <a:solidFill>
            <a:schemeClr val="tx1"/>
          </a:solidFill>
          <a:latin typeface="Arial" charset="0"/>
          <a:ea typeface="SimSun" charset="-122"/>
        </a:defRPr>
      </a:lvl6pPr>
      <a:lvl7pPr marL="2216150" indent="-204788" algn="l" defTabSz="685800" rtl="0" fontAlgn="base">
        <a:spcBef>
          <a:spcPts val="300"/>
        </a:spcBef>
        <a:spcAft>
          <a:spcPts val="300"/>
        </a:spcAft>
        <a:buClr>
          <a:srgbClr val="E85F31"/>
        </a:buClr>
        <a:buSzPct val="100000"/>
        <a:buFont typeface="Arial" charset="0"/>
        <a:buChar char="•"/>
        <a:defRPr sz="900">
          <a:solidFill>
            <a:schemeClr val="tx1"/>
          </a:solidFill>
          <a:latin typeface="Arial" charset="0"/>
          <a:ea typeface="SimSun" charset="-122"/>
        </a:defRPr>
      </a:lvl7pPr>
      <a:lvl8pPr marL="2673350" indent="-204788" algn="l" defTabSz="685800" rtl="0" fontAlgn="base">
        <a:spcBef>
          <a:spcPts val="300"/>
        </a:spcBef>
        <a:spcAft>
          <a:spcPts val="300"/>
        </a:spcAft>
        <a:buClr>
          <a:srgbClr val="E85F31"/>
        </a:buClr>
        <a:buSzPct val="100000"/>
        <a:buFont typeface="Arial" charset="0"/>
        <a:buChar char="•"/>
        <a:defRPr sz="900">
          <a:solidFill>
            <a:schemeClr val="tx1"/>
          </a:solidFill>
          <a:latin typeface="Arial" charset="0"/>
          <a:ea typeface="SimSun" charset="-122"/>
        </a:defRPr>
      </a:lvl8pPr>
      <a:lvl9pPr marL="3130550" indent="-204788" algn="l" defTabSz="685800" rtl="0" fontAlgn="base">
        <a:spcBef>
          <a:spcPts val="300"/>
        </a:spcBef>
        <a:spcAft>
          <a:spcPts val="300"/>
        </a:spcAft>
        <a:buClr>
          <a:srgbClr val="E85F31"/>
        </a:buClr>
        <a:buSzPct val="100000"/>
        <a:buFont typeface="Arial" charset="0"/>
        <a:buChar char="•"/>
        <a:defRPr sz="900">
          <a:solidFill>
            <a:schemeClr val="tx1"/>
          </a:solidFill>
          <a:latin typeface="Arial" charset="0"/>
          <a:ea typeface="SimSun" charset="-122"/>
        </a:defRPr>
      </a:lvl9pPr>
    </p:bodyStyle>
    <p:otherStyle/>
  </p:txStyles>
</p:sldMaster>
</file>

<file path=ppt/slideMasters/slideMaster47.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grpSp>
        <p:nvGrpSpPr>
          <p:cNvPr id="48548" name="Group 6"/>
          <p:cNvGrpSpPr>
            <a:grpSpLocks/>
          </p:cNvGrpSpPr>
          <p:nvPr/>
        </p:nvGrpSpPr>
        <p:grpSpPr bwMode="auto">
          <a:xfrm>
            <a:off x="608013" y="5713413"/>
            <a:ext cx="4868862" cy="731837"/>
            <a:chOff x="608330" y="5713191"/>
            <a:chExt cx="4869180" cy="731520"/>
          </a:xfrm>
        </p:grpSpPr>
        <p:sp>
          <p:nvSpPr>
            <p:cNvPr id="48549" name="Oval 7"/>
            <p:cNvSpPr>
              <a:spLocks noChangeAspect="1" noChangeArrowheads="1"/>
            </p:cNvSpPr>
            <p:nvPr/>
          </p:nvSpPr>
          <p:spPr bwMode="auto">
            <a:xfrm>
              <a:off x="608330" y="5713192"/>
              <a:ext cx="731519" cy="731519"/>
            </a:xfrm>
            <a:prstGeom prst="ellipse">
              <a:avLst/>
            </a:prstGeom>
            <a:solidFill>
              <a:srgbClr val="015071"/>
            </a:solidFill>
            <a:ln w="12700" cap="flat" algn="ctr">
              <a:solidFill>
                <a:srgbClr val="FFFFFF"/>
              </a:solidFill>
              <a:prstDash val="solid"/>
              <a:round/>
              <a:headEnd type="none" w="med" len="med"/>
              <a:tailEnd type="none" w="med" len="med"/>
            </a:ln>
          </p:spPr>
          <p:txBody>
            <a:bodyPr anchor="ctr"/>
            <a:lstStyle/>
            <a:p>
              <a:pPr algn="ctr"/>
              <a:endParaRPr lang="en-US" altLang="zh-CN">
                <a:solidFill>
                  <a:srgbClr val="FFFFFF"/>
                </a:solidFill>
                <a:latin typeface="Arial" charset="0"/>
              </a:endParaRPr>
            </a:p>
          </p:txBody>
        </p:sp>
        <p:pic>
          <p:nvPicPr>
            <p:cNvPr id="48550" name="Picture 8" descr="TextDescription automatically generated"/>
            <p:cNvPicPr>
              <a:picLocks noChangeAspect="1" noChangeArrowheads="1"/>
            </p:cNvPicPr>
            <p:nvPr/>
          </p:nvPicPr>
          <p:blipFill>
            <a:blip r:embed="rId14">
              <a:extLst>
                <a:ext uri="{28A0092B-C50C-407E-A947-70E740481C1C}">
                  <a14:useLocalDpi xmlns:a14="http://schemas.microsoft.com/office/drawing/2010/main" val="0"/>
                </a:ext>
              </a:extLst>
            </a:blip>
            <a:srcRect l="8446" t="20741" r="-8447" b="25922"/>
            <a:stretch>
              <a:fillRect/>
            </a:stretch>
          </p:blipFill>
          <p:spPr bwMode="auto">
            <a:xfrm>
              <a:off x="608330" y="5713191"/>
              <a:ext cx="4869180" cy="73152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lgn="ctr">
                  <a:solidFill>
                    <a:srgbClr val="000000"/>
                  </a:solidFill>
                  <a:prstDash val="solid"/>
                  <a:miter lim="800000"/>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
        <p:nvSpPr>
          <p:cNvPr id="48551" name="Title Placeholder 1"/>
          <p:cNvSpPr>
            <a:spLocks noGrp="1" noChangeArrowheads="1"/>
          </p:cNvSpPr>
          <p:nvPr>
            <p:ph type="title"/>
          </p:nvPr>
        </p:nvSpPr>
        <p:spPr bwMode="auto">
          <a:xfrm>
            <a:off x="458788" y="0"/>
            <a:ext cx="11269662" cy="10064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lgn="ctr">
                <a:solidFill>
                  <a:srgbClr val="000000"/>
                </a:solidFill>
                <a:prstDash val="solid"/>
                <a:miter lim="800000"/>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zh-CN"/>
              <a:t>Click to edit Master title</a:t>
            </a:r>
          </a:p>
        </p:txBody>
      </p:sp>
      <p:sp>
        <p:nvSpPr>
          <p:cNvPr id="48552" name="Text Placeholder 2"/>
          <p:cNvSpPr>
            <a:spLocks noGrp="1" noChangeArrowheads="1"/>
          </p:cNvSpPr>
          <p:nvPr>
            <p:ph type="body" idx="1"/>
          </p:nvPr>
        </p:nvSpPr>
        <p:spPr bwMode="auto">
          <a:xfrm>
            <a:off x="463550" y="1279525"/>
            <a:ext cx="11264900" cy="49387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lgn="ctr">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zh-CN"/>
              <a:t>First level</a:t>
            </a:r>
          </a:p>
          <a:p>
            <a:pPr lvl="1"/>
            <a:r>
              <a:rPr lang="en-US" altLang="zh-CN"/>
              <a:t>Second level</a:t>
            </a:r>
          </a:p>
          <a:p>
            <a:pPr lvl="2"/>
            <a:r>
              <a:rPr lang="en-US" altLang="zh-CN"/>
              <a:t>Third level</a:t>
            </a:r>
          </a:p>
          <a:p>
            <a:pPr lvl="3"/>
            <a:r>
              <a:rPr lang="en-US" altLang="zh-CN"/>
              <a:t>Fourth level</a:t>
            </a:r>
          </a:p>
          <a:p>
            <a:pPr lvl="4"/>
            <a:r>
              <a:rPr lang="en-US" altLang="zh-CN"/>
              <a:t>Fifth level</a:t>
            </a:r>
          </a:p>
          <a:p>
            <a:pPr lvl="0"/>
            <a:endParaRPr lang="en-US" altLang="zh-CN"/>
          </a:p>
          <a:p>
            <a:pPr lvl="4"/>
            <a:endParaRPr lang="en-US" altLang="zh-CN"/>
          </a:p>
          <a:p>
            <a:pPr lvl="0"/>
            <a:endParaRPr lang="en-US" altLang="zh-CN"/>
          </a:p>
          <a:p>
            <a:pPr lvl="0"/>
            <a:endParaRPr lang="en-US" altLang="zh-CN"/>
          </a:p>
          <a:p>
            <a:pPr lvl="0"/>
            <a:endParaRPr lang="en-US" altLang="zh-CN"/>
          </a:p>
        </p:txBody>
      </p:sp>
      <p:sp>
        <p:nvSpPr>
          <p:cNvPr id="48553" name="Footer Placeholder 1"/>
          <p:cNvSpPr>
            <a:spLocks noGrp="1" noChangeArrowheads="1"/>
          </p:cNvSpPr>
          <p:nvPr>
            <p:ph type="ftr" sz="quarter" idx="2"/>
          </p:nvPr>
        </p:nvSpPr>
        <p:spPr bwMode="auto">
          <a:xfrm>
            <a:off x="622300" y="5140325"/>
            <a:ext cx="5384800" cy="3016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lgn="ctr">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defTabSz="685800">
              <a:defRPr sz="900" b="1">
                <a:solidFill>
                  <a:srgbClr val="E85F31"/>
                </a:solidFill>
                <a:latin typeface="Arial" charset="0"/>
              </a:defRPr>
            </a:lvl1pPr>
          </a:lstStyle>
          <a:p>
            <a:r>
              <a:rPr lang="en-US" altLang="zh-CN"/>
              <a:t>Footer</a:t>
            </a:r>
          </a:p>
        </p:txBody>
      </p:sp>
    </p:spTree>
  </p:cSld>
  <p:clrMap bg1="lt1" tx1="dk1" bg2="lt2" tx2="dk2" accent1="accent1" accent2="accent2" accent3="accent3" accent4="accent4" accent5="accent5" accent6="accent6" hlink="hlink" folHlink="folHlink"/>
  <p:sldLayoutIdLst>
    <p:sldLayoutId id="2147484332" r:id="rId1"/>
    <p:sldLayoutId id="2147484333" r:id="rId2"/>
    <p:sldLayoutId id="2147484334" r:id="rId3"/>
    <p:sldLayoutId id="2147484335" r:id="rId4"/>
    <p:sldLayoutId id="2147484336" r:id="rId5"/>
    <p:sldLayoutId id="2147484337" r:id="rId6"/>
    <p:sldLayoutId id="2147484338" r:id="rId7"/>
    <p:sldLayoutId id="2147484339" r:id="rId8"/>
    <p:sldLayoutId id="2147484340" r:id="rId9"/>
    <p:sldLayoutId id="2147484341" r:id="rId10"/>
    <p:sldLayoutId id="2147484342" r:id="rId11"/>
  </p:sldLayoutIdLst>
  <p:txStyles>
    <p:titleStyle>
      <a:lvl1pPr algn="l" defTabSz="685800" rtl="0" fontAlgn="base">
        <a:spcBef>
          <a:spcPct val="0"/>
        </a:spcBef>
        <a:spcAft>
          <a:spcPct val="0"/>
        </a:spcAft>
        <a:buSzPct val="100000"/>
        <a:defRPr sz="2100">
          <a:solidFill>
            <a:schemeClr val="tx1"/>
          </a:solidFill>
          <a:latin typeface="Arial Black"/>
          <a:ea typeface="SimSun" charset="-122"/>
        </a:defRPr>
      </a:lvl1pPr>
      <a:lvl2pPr algn="l" defTabSz="685800" rtl="0" fontAlgn="base">
        <a:spcBef>
          <a:spcPct val="0"/>
        </a:spcBef>
        <a:spcAft>
          <a:spcPct val="0"/>
        </a:spcAft>
        <a:buSzPct val="100000"/>
        <a:defRPr sz="2100">
          <a:solidFill>
            <a:schemeClr val="tx1"/>
          </a:solidFill>
          <a:latin typeface="Arial Black"/>
          <a:ea typeface="SimSun" charset="-122"/>
        </a:defRPr>
      </a:lvl2pPr>
      <a:lvl3pPr algn="l" defTabSz="685800" rtl="0" fontAlgn="base">
        <a:spcBef>
          <a:spcPct val="0"/>
        </a:spcBef>
        <a:spcAft>
          <a:spcPct val="0"/>
        </a:spcAft>
        <a:buSzPct val="100000"/>
        <a:defRPr sz="2100">
          <a:solidFill>
            <a:schemeClr val="tx1"/>
          </a:solidFill>
          <a:latin typeface="Arial Black"/>
          <a:ea typeface="SimSun" charset="-122"/>
        </a:defRPr>
      </a:lvl3pPr>
      <a:lvl4pPr algn="l" defTabSz="685800" rtl="0" fontAlgn="base">
        <a:spcBef>
          <a:spcPct val="0"/>
        </a:spcBef>
        <a:spcAft>
          <a:spcPct val="0"/>
        </a:spcAft>
        <a:buSzPct val="100000"/>
        <a:defRPr sz="2100">
          <a:solidFill>
            <a:schemeClr val="tx1"/>
          </a:solidFill>
          <a:latin typeface="Arial Black"/>
          <a:ea typeface="SimSun" charset="-122"/>
        </a:defRPr>
      </a:lvl4pPr>
      <a:lvl5pPr algn="l" defTabSz="685800" rtl="0" fontAlgn="base">
        <a:spcBef>
          <a:spcPct val="0"/>
        </a:spcBef>
        <a:spcAft>
          <a:spcPct val="0"/>
        </a:spcAft>
        <a:buSzPct val="100000"/>
        <a:defRPr sz="2100">
          <a:solidFill>
            <a:schemeClr val="tx1"/>
          </a:solidFill>
          <a:latin typeface="Arial Black"/>
          <a:ea typeface="SimSun" charset="-122"/>
        </a:defRPr>
      </a:lvl5pPr>
      <a:lvl6pPr marL="457200" algn="l" defTabSz="685800" rtl="0" fontAlgn="base">
        <a:spcBef>
          <a:spcPct val="0"/>
        </a:spcBef>
        <a:spcAft>
          <a:spcPct val="0"/>
        </a:spcAft>
        <a:buSzPct val="100000"/>
        <a:defRPr sz="2100">
          <a:solidFill>
            <a:schemeClr val="tx1"/>
          </a:solidFill>
          <a:latin typeface="Arial Black"/>
          <a:ea typeface="SimSun" charset="-122"/>
        </a:defRPr>
      </a:lvl6pPr>
      <a:lvl7pPr marL="914400" algn="l" defTabSz="685800" rtl="0" fontAlgn="base">
        <a:spcBef>
          <a:spcPct val="0"/>
        </a:spcBef>
        <a:spcAft>
          <a:spcPct val="0"/>
        </a:spcAft>
        <a:buSzPct val="100000"/>
        <a:defRPr sz="2100">
          <a:solidFill>
            <a:schemeClr val="tx1"/>
          </a:solidFill>
          <a:latin typeface="Arial Black"/>
          <a:ea typeface="SimSun" charset="-122"/>
        </a:defRPr>
      </a:lvl7pPr>
      <a:lvl8pPr marL="1371600" algn="l" defTabSz="685800" rtl="0" fontAlgn="base">
        <a:spcBef>
          <a:spcPct val="0"/>
        </a:spcBef>
        <a:spcAft>
          <a:spcPct val="0"/>
        </a:spcAft>
        <a:buSzPct val="100000"/>
        <a:defRPr sz="2100">
          <a:solidFill>
            <a:schemeClr val="tx1"/>
          </a:solidFill>
          <a:latin typeface="Arial Black"/>
          <a:ea typeface="SimSun" charset="-122"/>
        </a:defRPr>
      </a:lvl8pPr>
      <a:lvl9pPr marL="1828800" algn="l" defTabSz="685800" rtl="0" fontAlgn="base">
        <a:spcBef>
          <a:spcPct val="0"/>
        </a:spcBef>
        <a:spcAft>
          <a:spcPct val="0"/>
        </a:spcAft>
        <a:buSzPct val="100000"/>
        <a:defRPr sz="2100">
          <a:solidFill>
            <a:schemeClr val="tx1"/>
          </a:solidFill>
          <a:latin typeface="Arial Black"/>
          <a:ea typeface="SimSun" charset="-122"/>
        </a:defRPr>
      </a:lvl9pPr>
    </p:titleStyle>
    <p:bodyStyle>
      <a:lvl1pPr marL="239713" indent="-239713" algn="l" defTabSz="685800" rtl="0" fontAlgn="ctr">
        <a:spcBef>
          <a:spcPts val="450"/>
        </a:spcBef>
        <a:spcAft>
          <a:spcPts val="300"/>
        </a:spcAft>
        <a:buClr>
          <a:srgbClr val="E85F31"/>
        </a:buClr>
        <a:buSzPct val="100000"/>
        <a:buFont typeface="Wingdings 2" pitchFamily="18" charset="2"/>
        <a:buChar char=""/>
        <a:defRPr sz="1300" b="1">
          <a:solidFill>
            <a:schemeClr val="tx1"/>
          </a:solidFill>
          <a:latin typeface="Arial" charset="0"/>
          <a:ea typeface="SimSun" charset="-122"/>
        </a:defRPr>
      </a:lvl1pPr>
      <a:lvl2pPr marL="479425" indent="-171450" algn="l" defTabSz="685800" rtl="0" fontAlgn="ctr">
        <a:spcBef>
          <a:spcPts val="300"/>
        </a:spcBef>
        <a:spcAft>
          <a:spcPts val="300"/>
        </a:spcAft>
        <a:buClr>
          <a:srgbClr val="E85F31"/>
        </a:buClr>
        <a:buSzPct val="100000"/>
        <a:buFont typeface="Arial" charset="0"/>
        <a:buChar char="•"/>
        <a:defRPr sz="1200">
          <a:solidFill>
            <a:schemeClr val="tx1"/>
          </a:solidFill>
          <a:latin typeface="Arial" charset="0"/>
          <a:ea typeface="SimSun" charset="-122"/>
        </a:defRPr>
      </a:lvl2pPr>
      <a:lvl3pPr marL="754063" indent="-171450" algn="l" defTabSz="685800" rtl="0" fontAlgn="ctr">
        <a:spcBef>
          <a:spcPts val="300"/>
        </a:spcBef>
        <a:spcAft>
          <a:spcPts val="300"/>
        </a:spcAft>
        <a:buClr>
          <a:srgbClr val="E85F31"/>
        </a:buClr>
        <a:buSzPct val="100000"/>
        <a:buFont typeface="Arial" charset="0"/>
        <a:buChar char="–"/>
        <a:defRPr sz="1000">
          <a:solidFill>
            <a:schemeClr val="tx1"/>
          </a:solidFill>
          <a:latin typeface="Arial" charset="0"/>
          <a:ea typeface="SimSun" charset="-122"/>
        </a:defRPr>
      </a:lvl3pPr>
      <a:lvl4pPr marL="993775" indent="-171450" algn="l" defTabSz="685800" rtl="0" fontAlgn="ctr">
        <a:spcBef>
          <a:spcPts val="300"/>
        </a:spcBef>
        <a:spcAft>
          <a:spcPts val="300"/>
        </a:spcAft>
        <a:buClr>
          <a:srgbClr val="E85F31"/>
        </a:buClr>
        <a:buSzPct val="100000"/>
        <a:buFont typeface="Arial" charset="0"/>
        <a:buChar char="•"/>
        <a:defRPr sz="900">
          <a:solidFill>
            <a:schemeClr val="tx1"/>
          </a:solidFill>
          <a:latin typeface="Arial" charset="0"/>
          <a:ea typeface="SimSun" charset="-122"/>
        </a:defRPr>
      </a:lvl4pPr>
      <a:lvl5pPr marL="1301750" indent="-204788" algn="l" defTabSz="685800" rtl="0" fontAlgn="base">
        <a:spcBef>
          <a:spcPts val="300"/>
        </a:spcBef>
        <a:spcAft>
          <a:spcPts val="300"/>
        </a:spcAft>
        <a:buClr>
          <a:srgbClr val="E85F31"/>
        </a:buClr>
        <a:buSzPct val="100000"/>
        <a:buFont typeface="Arial" charset="0"/>
        <a:buChar char="•"/>
        <a:defRPr sz="900">
          <a:solidFill>
            <a:schemeClr val="tx1"/>
          </a:solidFill>
          <a:latin typeface="Arial" charset="0"/>
          <a:ea typeface="SimSun" charset="-122"/>
        </a:defRPr>
      </a:lvl5pPr>
      <a:lvl6pPr marL="1758950" indent="-204788" algn="l" defTabSz="685800" rtl="0" fontAlgn="base">
        <a:spcBef>
          <a:spcPts val="300"/>
        </a:spcBef>
        <a:spcAft>
          <a:spcPts val="300"/>
        </a:spcAft>
        <a:buClr>
          <a:srgbClr val="E85F31"/>
        </a:buClr>
        <a:buSzPct val="100000"/>
        <a:buFont typeface="Arial" charset="0"/>
        <a:buChar char="•"/>
        <a:defRPr sz="900">
          <a:solidFill>
            <a:schemeClr val="tx1"/>
          </a:solidFill>
          <a:latin typeface="Arial" charset="0"/>
          <a:ea typeface="SimSun" charset="-122"/>
        </a:defRPr>
      </a:lvl6pPr>
      <a:lvl7pPr marL="2216150" indent="-204788" algn="l" defTabSz="685800" rtl="0" fontAlgn="base">
        <a:spcBef>
          <a:spcPts val="300"/>
        </a:spcBef>
        <a:spcAft>
          <a:spcPts val="300"/>
        </a:spcAft>
        <a:buClr>
          <a:srgbClr val="E85F31"/>
        </a:buClr>
        <a:buSzPct val="100000"/>
        <a:buFont typeface="Arial" charset="0"/>
        <a:buChar char="•"/>
        <a:defRPr sz="900">
          <a:solidFill>
            <a:schemeClr val="tx1"/>
          </a:solidFill>
          <a:latin typeface="Arial" charset="0"/>
          <a:ea typeface="SimSun" charset="-122"/>
        </a:defRPr>
      </a:lvl7pPr>
      <a:lvl8pPr marL="2673350" indent="-204788" algn="l" defTabSz="685800" rtl="0" fontAlgn="base">
        <a:spcBef>
          <a:spcPts val="300"/>
        </a:spcBef>
        <a:spcAft>
          <a:spcPts val="300"/>
        </a:spcAft>
        <a:buClr>
          <a:srgbClr val="E85F31"/>
        </a:buClr>
        <a:buSzPct val="100000"/>
        <a:buFont typeface="Arial" charset="0"/>
        <a:buChar char="•"/>
        <a:defRPr sz="900">
          <a:solidFill>
            <a:schemeClr val="tx1"/>
          </a:solidFill>
          <a:latin typeface="Arial" charset="0"/>
          <a:ea typeface="SimSun" charset="-122"/>
        </a:defRPr>
      </a:lvl8pPr>
      <a:lvl9pPr marL="3130550" indent="-204788" algn="l" defTabSz="685800" rtl="0" fontAlgn="base">
        <a:spcBef>
          <a:spcPts val="300"/>
        </a:spcBef>
        <a:spcAft>
          <a:spcPts val="300"/>
        </a:spcAft>
        <a:buClr>
          <a:srgbClr val="E85F31"/>
        </a:buClr>
        <a:buSzPct val="100000"/>
        <a:buFont typeface="Arial" charset="0"/>
        <a:buChar char="•"/>
        <a:defRPr sz="900">
          <a:solidFill>
            <a:schemeClr val="tx1"/>
          </a:solidFill>
          <a:latin typeface="Arial" charset="0"/>
          <a:ea typeface="SimSun" charset="-122"/>
        </a:defRPr>
      </a:lvl9pPr>
    </p:bodyStyle>
    <p:otherStyle/>
  </p:txStyles>
</p:sldMaster>
</file>

<file path=ppt/slideMasters/slideMaster48.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9580" name="Rectangle 9"/>
          <p:cNvSpPr>
            <a:spLocks noChangeArrowheads="1"/>
          </p:cNvSpPr>
          <p:nvPr/>
        </p:nvSpPr>
        <p:spPr bwMode="auto">
          <a:xfrm>
            <a:off x="0" y="850900"/>
            <a:ext cx="12192000" cy="138113"/>
          </a:xfrm>
          <a:prstGeom prst="rect">
            <a:avLst/>
          </a:prstGeom>
          <a:solidFill>
            <a:srgbClr val="0C2B3D"/>
          </a:solidFill>
          <a:ln>
            <a:noFill/>
          </a:ln>
          <a:effectLst/>
          <a:extLst>
            <a:ext uri="{91240B29-F687-4F45-9708-019B960494DF}">
              <a14:hiddenLine xmlns:a14="http://schemas.microsoft.com/office/drawing/2010/main" w="25400" cap="flat" algn="ctr">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algn="ctr"/>
            <a:endParaRPr lang="en-US" altLang="zh-CN">
              <a:solidFill>
                <a:srgbClr val="FFFFFF"/>
              </a:solidFill>
              <a:latin typeface="Arial" charset="0"/>
            </a:endParaRPr>
          </a:p>
        </p:txBody>
      </p:sp>
      <p:sp>
        <p:nvSpPr>
          <p:cNvPr id="49581" name="Rectangle 1"/>
          <p:cNvSpPr>
            <a:spLocks noChangeArrowheads="1"/>
          </p:cNvSpPr>
          <p:nvPr/>
        </p:nvSpPr>
        <p:spPr bwMode="auto">
          <a:xfrm>
            <a:off x="0" y="0"/>
            <a:ext cx="12192000" cy="914400"/>
          </a:xfrm>
          <a:prstGeom prst="rect">
            <a:avLst/>
          </a:prstGeom>
          <a:solidFill>
            <a:srgbClr val="113A53"/>
          </a:solidFill>
          <a:ln>
            <a:noFill/>
          </a:ln>
          <a:effectLst/>
          <a:extLst>
            <a:ext uri="{91240B29-F687-4F45-9708-019B960494DF}">
              <a14:hiddenLine xmlns:a14="http://schemas.microsoft.com/office/drawing/2010/main" w="25400" cap="flat" algn="ctr">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algn="ctr"/>
            <a:endParaRPr lang="en-US" altLang="zh-CN">
              <a:solidFill>
                <a:srgbClr val="FFFFFF"/>
              </a:solidFill>
              <a:latin typeface="Arial" charset="0"/>
            </a:endParaRPr>
          </a:p>
        </p:txBody>
      </p:sp>
      <p:grpSp>
        <p:nvGrpSpPr>
          <p:cNvPr id="49582" name="Group 5"/>
          <p:cNvGrpSpPr>
            <a:grpSpLocks/>
          </p:cNvGrpSpPr>
          <p:nvPr/>
        </p:nvGrpSpPr>
        <p:grpSpPr bwMode="auto">
          <a:xfrm>
            <a:off x="608013" y="5713413"/>
            <a:ext cx="4868862" cy="731837"/>
            <a:chOff x="608330" y="5713191"/>
            <a:chExt cx="4869180" cy="731520"/>
          </a:xfrm>
        </p:grpSpPr>
        <p:sp>
          <p:nvSpPr>
            <p:cNvPr id="49583" name="Oval 6"/>
            <p:cNvSpPr>
              <a:spLocks noChangeAspect="1" noChangeArrowheads="1"/>
            </p:cNvSpPr>
            <p:nvPr/>
          </p:nvSpPr>
          <p:spPr bwMode="auto">
            <a:xfrm>
              <a:off x="608330" y="5713192"/>
              <a:ext cx="731519" cy="731519"/>
            </a:xfrm>
            <a:prstGeom prst="ellipse">
              <a:avLst/>
            </a:prstGeom>
            <a:solidFill>
              <a:srgbClr val="015071"/>
            </a:solidFill>
            <a:ln w="12700" cap="flat" algn="ctr">
              <a:solidFill>
                <a:srgbClr val="FFFFFF"/>
              </a:solidFill>
              <a:prstDash val="solid"/>
              <a:round/>
              <a:headEnd type="none" w="med" len="med"/>
              <a:tailEnd type="none" w="med" len="med"/>
            </a:ln>
          </p:spPr>
          <p:txBody>
            <a:bodyPr anchor="ctr"/>
            <a:lstStyle/>
            <a:p>
              <a:pPr algn="ctr"/>
              <a:endParaRPr lang="en-US" altLang="zh-CN">
                <a:solidFill>
                  <a:srgbClr val="FFFFFF"/>
                </a:solidFill>
                <a:latin typeface="Arial" charset="0"/>
              </a:endParaRPr>
            </a:p>
          </p:txBody>
        </p:sp>
        <p:pic>
          <p:nvPicPr>
            <p:cNvPr id="49584" name="Picture 7" descr="TextDescription automatically generated"/>
            <p:cNvPicPr>
              <a:picLocks noChangeAspect="1" noChangeArrowheads="1"/>
            </p:cNvPicPr>
            <p:nvPr/>
          </p:nvPicPr>
          <p:blipFill>
            <a:blip r:embed="rId13">
              <a:extLst>
                <a:ext uri="{28A0092B-C50C-407E-A947-70E740481C1C}">
                  <a14:useLocalDpi xmlns:a14="http://schemas.microsoft.com/office/drawing/2010/main" val="0"/>
                </a:ext>
              </a:extLst>
            </a:blip>
            <a:srcRect l="8446" t="20741" r="-8447" b="25922"/>
            <a:stretch>
              <a:fillRect/>
            </a:stretch>
          </p:blipFill>
          <p:spPr bwMode="auto">
            <a:xfrm>
              <a:off x="608330" y="5713191"/>
              <a:ext cx="4869180" cy="73152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lgn="ctr">
                  <a:solidFill>
                    <a:srgbClr val="000000"/>
                  </a:solidFill>
                  <a:prstDash val="solid"/>
                  <a:miter lim="800000"/>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
        <p:nvSpPr>
          <p:cNvPr id="49585" name="Title Placeholder 1"/>
          <p:cNvSpPr>
            <a:spLocks noGrp="1" noChangeArrowheads="1"/>
          </p:cNvSpPr>
          <p:nvPr>
            <p:ph type="title"/>
          </p:nvPr>
        </p:nvSpPr>
        <p:spPr bwMode="auto">
          <a:xfrm>
            <a:off x="458788" y="0"/>
            <a:ext cx="11269662" cy="10064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lgn="ctr">
                <a:solidFill>
                  <a:srgbClr val="000000"/>
                </a:solidFill>
                <a:prstDash val="solid"/>
                <a:miter lim="800000"/>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zh-CN"/>
              <a:t>Click to edit Master title</a:t>
            </a:r>
          </a:p>
        </p:txBody>
      </p:sp>
      <p:sp>
        <p:nvSpPr>
          <p:cNvPr id="49586" name="Text Placeholder 2"/>
          <p:cNvSpPr>
            <a:spLocks noGrp="1" noChangeArrowheads="1"/>
          </p:cNvSpPr>
          <p:nvPr>
            <p:ph type="body" idx="1"/>
          </p:nvPr>
        </p:nvSpPr>
        <p:spPr bwMode="auto">
          <a:xfrm>
            <a:off x="463550" y="1279525"/>
            <a:ext cx="11264900" cy="49387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lgn="ctr">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zh-CN"/>
              <a:t>First level</a:t>
            </a:r>
          </a:p>
          <a:p>
            <a:pPr lvl="1"/>
            <a:r>
              <a:rPr lang="en-US" altLang="zh-CN"/>
              <a:t>Second level</a:t>
            </a:r>
          </a:p>
          <a:p>
            <a:pPr lvl="2"/>
            <a:r>
              <a:rPr lang="en-US" altLang="zh-CN"/>
              <a:t>Third level</a:t>
            </a:r>
          </a:p>
          <a:p>
            <a:pPr lvl="3"/>
            <a:r>
              <a:rPr lang="en-US" altLang="zh-CN"/>
              <a:t>Fourth level</a:t>
            </a:r>
          </a:p>
          <a:p>
            <a:pPr lvl="4"/>
            <a:r>
              <a:rPr lang="en-US" altLang="zh-CN"/>
              <a:t>Fifth level</a:t>
            </a:r>
          </a:p>
          <a:p>
            <a:pPr lvl="0"/>
            <a:endParaRPr lang="en-US" altLang="zh-CN"/>
          </a:p>
          <a:p>
            <a:pPr lvl="4"/>
            <a:endParaRPr lang="en-US" altLang="zh-CN"/>
          </a:p>
          <a:p>
            <a:pPr lvl="0"/>
            <a:endParaRPr lang="en-US" altLang="zh-CN"/>
          </a:p>
          <a:p>
            <a:pPr lvl="0"/>
            <a:endParaRPr lang="en-US" altLang="zh-CN"/>
          </a:p>
          <a:p>
            <a:pPr lvl="0"/>
            <a:endParaRPr lang="en-US" altLang="zh-CN"/>
          </a:p>
        </p:txBody>
      </p:sp>
      <p:sp>
        <p:nvSpPr>
          <p:cNvPr id="49587" name="Footer Placeholder 1"/>
          <p:cNvSpPr>
            <a:spLocks noGrp="1" noChangeArrowheads="1"/>
          </p:cNvSpPr>
          <p:nvPr>
            <p:ph type="ftr" sz="quarter" idx="2"/>
          </p:nvPr>
        </p:nvSpPr>
        <p:spPr bwMode="auto">
          <a:xfrm>
            <a:off x="622300" y="5140325"/>
            <a:ext cx="5384800" cy="3016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lgn="ctr">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defTabSz="685800">
              <a:defRPr sz="900" b="1">
                <a:solidFill>
                  <a:srgbClr val="E85F31"/>
                </a:solidFill>
                <a:latin typeface="Arial" charset="0"/>
              </a:defRPr>
            </a:lvl1pPr>
          </a:lstStyle>
          <a:p>
            <a:r>
              <a:rPr lang="en-US" altLang="zh-CN"/>
              <a:t>Footer</a:t>
            </a:r>
          </a:p>
        </p:txBody>
      </p:sp>
    </p:spTree>
  </p:cSld>
  <p:clrMap bg1="lt1" tx1="dk1" bg2="lt2" tx2="dk2" accent1="accent1" accent2="accent2" accent3="accent3" accent4="accent4" accent5="accent5" accent6="accent6" hlink="hlink" folHlink="folHlink"/>
  <p:sldLayoutIdLst>
    <p:sldLayoutId id="2147484343" r:id="rId1"/>
    <p:sldLayoutId id="2147484344" r:id="rId2"/>
    <p:sldLayoutId id="2147484345" r:id="rId3"/>
    <p:sldLayoutId id="2147484346" r:id="rId4"/>
    <p:sldLayoutId id="2147484347" r:id="rId5"/>
    <p:sldLayoutId id="2147484348" r:id="rId6"/>
    <p:sldLayoutId id="2147484349" r:id="rId7"/>
    <p:sldLayoutId id="2147484350" r:id="rId8"/>
    <p:sldLayoutId id="2147484351" r:id="rId9"/>
    <p:sldLayoutId id="2147484352" r:id="rId10"/>
    <p:sldLayoutId id="2147484353" r:id="rId11"/>
  </p:sldLayoutIdLst>
  <p:txStyles>
    <p:titleStyle>
      <a:lvl1pPr algn="l" defTabSz="685800" rtl="0" fontAlgn="base">
        <a:spcBef>
          <a:spcPct val="0"/>
        </a:spcBef>
        <a:spcAft>
          <a:spcPct val="0"/>
        </a:spcAft>
        <a:buSzPct val="100000"/>
        <a:defRPr sz="2100">
          <a:solidFill>
            <a:schemeClr val="tx1"/>
          </a:solidFill>
          <a:latin typeface="Arial Black"/>
          <a:ea typeface="SimSun" charset="-122"/>
        </a:defRPr>
      </a:lvl1pPr>
      <a:lvl2pPr algn="l" defTabSz="685800" rtl="0" fontAlgn="base">
        <a:spcBef>
          <a:spcPct val="0"/>
        </a:spcBef>
        <a:spcAft>
          <a:spcPct val="0"/>
        </a:spcAft>
        <a:buSzPct val="100000"/>
        <a:defRPr sz="2100">
          <a:solidFill>
            <a:schemeClr val="tx1"/>
          </a:solidFill>
          <a:latin typeface="Arial Black"/>
          <a:ea typeface="SimSun" charset="-122"/>
        </a:defRPr>
      </a:lvl2pPr>
      <a:lvl3pPr algn="l" defTabSz="685800" rtl="0" fontAlgn="base">
        <a:spcBef>
          <a:spcPct val="0"/>
        </a:spcBef>
        <a:spcAft>
          <a:spcPct val="0"/>
        </a:spcAft>
        <a:buSzPct val="100000"/>
        <a:defRPr sz="2100">
          <a:solidFill>
            <a:schemeClr val="tx1"/>
          </a:solidFill>
          <a:latin typeface="Arial Black"/>
          <a:ea typeface="SimSun" charset="-122"/>
        </a:defRPr>
      </a:lvl3pPr>
      <a:lvl4pPr algn="l" defTabSz="685800" rtl="0" fontAlgn="base">
        <a:spcBef>
          <a:spcPct val="0"/>
        </a:spcBef>
        <a:spcAft>
          <a:spcPct val="0"/>
        </a:spcAft>
        <a:buSzPct val="100000"/>
        <a:defRPr sz="2100">
          <a:solidFill>
            <a:schemeClr val="tx1"/>
          </a:solidFill>
          <a:latin typeface="Arial Black"/>
          <a:ea typeface="SimSun" charset="-122"/>
        </a:defRPr>
      </a:lvl4pPr>
      <a:lvl5pPr algn="l" defTabSz="685800" rtl="0" fontAlgn="base">
        <a:spcBef>
          <a:spcPct val="0"/>
        </a:spcBef>
        <a:spcAft>
          <a:spcPct val="0"/>
        </a:spcAft>
        <a:buSzPct val="100000"/>
        <a:defRPr sz="2100">
          <a:solidFill>
            <a:schemeClr val="tx1"/>
          </a:solidFill>
          <a:latin typeface="Arial Black"/>
          <a:ea typeface="SimSun" charset="-122"/>
        </a:defRPr>
      </a:lvl5pPr>
      <a:lvl6pPr marL="457200" algn="l" defTabSz="685800" rtl="0" fontAlgn="base">
        <a:spcBef>
          <a:spcPct val="0"/>
        </a:spcBef>
        <a:spcAft>
          <a:spcPct val="0"/>
        </a:spcAft>
        <a:buSzPct val="100000"/>
        <a:defRPr sz="2100">
          <a:solidFill>
            <a:schemeClr val="tx1"/>
          </a:solidFill>
          <a:latin typeface="Arial Black"/>
          <a:ea typeface="SimSun" charset="-122"/>
        </a:defRPr>
      </a:lvl6pPr>
      <a:lvl7pPr marL="914400" algn="l" defTabSz="685800" rtl="0" fontAlgn="base">
        <a:spcBef>
          <a:spcPct val="0"/>
        </a:spcBef>
        <a:spcAft>
          <a:spcPct val="0"/>
        </a:spcAft>
        <a:buSzPct val="100000"/>
        <a:defRPr sz="2100">
          <a:solidFill>
            <a:schemeClr val="tx1"/>
          </a:solidFill>
          <a:latin typeface="Arial Black"/>
          <a:ea typeface="SimSun" charset="-122"/>
        </a:defRPr>
      </a:lvl7pPr>
      <a:lvl8pPr marL="1371600" algn="l" defTabSz="685800" rtl="0" fontAlgn="base">
        <a:spcBef>
          <a:spcPct val="0"/>
        </a:spcBef>
        <a:spcAft>
          <a:spcPct val="0"/>
        </a:spcAft>
        <a:buSzPct val="100000"/>
        <a:defRPr sz="2100">
          <a:solidFill>
            <a:schemeClr val="tx1"/>
          </a:solidFill>
          <a:latin typeface="Arial Black"/>
          <a:ea typeface="SimSun" charset="-122"/>
        </a:defRPr>
      </a:lvl8pPr>
      <a:lvl9pPr marL="1828800" algn="l" defTabSz="685800" rtl="0" fontAlgn="base">
        <a:spcBef>
          <a:spcPct val="0"/>
        </a:spcBef>
        <a:spcAft>
          <a:spcPct val="0"/>
        </a:spcAft>
        <a:buSzPct val="100000"/>
        <a:defRPr sz="2100">
          <a:solidFill>
            <a:schemeClr val="tx1"/>
          </a:solidFill>
          <a:latin typeface="Arial Black"/>
          <a:ea typeface="SimSun" charset="-122"/>
        </a:defRPr>
      </a:lvl9pPr>
    </p:titleStyle>
    <p:bodyStyle>
      <a:lvl1pPr marL="239713" indent="-239713" algn="l" defTabSz="685800" rtl="0" fontAlgn="ctr">
        <a:spcBef>
          <a:spcPts val="450"/>
        </a:spcBef>
        <a:spcAft>
          <a:spcPts val="300"/>
        </a:spcAft>
        <a:buClr>
          <a:srgbClr val="E85F31"/>
        </a:buClr>
        <a:buSzPct val="100000"/>
        <a:buFont typeface="Wingdings 2" pitchFamily="18" charset="2"/>
        <a:buChar char=""/>
        <a:defRPr sz="1300" b="1">
          <a:solidFill>
            <a:schemeClr val="tx1"/>
          </a:solidFill>
          <a:latin typeface="Arial" charset="0"/>
          <a:ea typeface="SimSun" charset="-122"/>
        </a:defRPr>
      </a:lvl1pPr>
      <a:lvl2pPr marL="479425" indent="-171450" algn="l" defTabSz="685800" rtl="0" fontAlgn="ctr">
        <a:spcBef>
          <a:spcPts val="300"/>
        </a:spcBef>
        <a:spcAft>
          <a:spcPts val="300"/>
        </a:spcAft>
        <a:buClr>
          <a:srgbClr val="E85F31"/>
        </a:buClr>
        <a:buSzPct val="100000"/>
        <a:buFont typeface="Arial" charset="0"/>
        <a:buChar char="•"/>
        <a:defRPr sz="1200">
          <a:solidFill>
            <a:schemeClr val="tx1"/>
          </a:solidFill>
          <a:latin typeface="Arial" charset="0"/>
          <a:ea typeface="SimSun" charset="-122"/>
        </a:defRPr>
      </a:lvl2pPr>
      <a:lvl3pPr marL="754063" indent="-171450" algn="l" defTabSz="685800" rtl="0" fontAlgn="ctr">
        <a:spcBef>
          <a:spcPts val="300"/>
        </a:spcBef>
        <a:spcAft>
          <a:spcPts val="300"/>
        </a:spcAft>
        <a:buClr>
          <a:srgbClr val="E85F31"/>
        </a:buClr>
        <a:buSzPct val="100000"/>
        <a:buFont typeface="Arial" charset="0"/>
        <a:buChar char="–"/>
        <a:defRPr sz="1000">
          <a:solidFill>
            <a:schemeClr val="tx1"/>
          </a:solidFill>
          <a:latin typeface="Arial" charset="0"/>
          <a:ea typeface="SimSun" charset="-122"/>
        </a:defRPr>
      </a:lvl3pPr>
      <a:lvl4pPr marL="993775" indent="-171450" algn="l" defTabSz="685800" rtl="0" fontAlgn="ctr">
        <a:spcBef>
          <a:spcPts val="300"/>
        </a:spcBef>
        <a:spcAft>
          <a:spcPts val="300"/>
        </a:spcAft>
        <a:buClr>
          <a:srgbClr val="E85F31"/>
        </a:buClr>
        <a:buSzPct val="100000"/>
        <a:buFont typeface="Arial" charset="0"/>
        <a:buChar char="•"/>
        <a:defRPr sz="900">
          <a:solidFill>
            <a:schemeClr val="tx1"/>
          </a:solidFill>
          <a:latin typeface="Arial" charset="0"/>
          <a:ea typeface="SimSun" charset="-122"/>
        </a:defRPr>
      </a:lvl4pPr>
      <a:lvl5pPr marL="1301750" indent="-204788" algn="l" defTabSz="685800" rtl="0" fontAlgn="base">
        <a:spcBef>
          <a:spcPts val="300"/>
        </a:spcBef>
        <a:spcAft>
          <a:spcPts val="300"/>
        </a:spcAft>
        <a:buClr>
          <a:srgbClr val="E85F31"/>
        </a:buClr>
        <a:buSzPct val="100000"/>
        <a:buFont typeface="Arial" charset="0"/>
        <a:buChar char="•"/>
        <a:defRPr sz="900">
          <a:solidFill>
            <a:schemeClr val="tx1"/>
          </a:solidFill>
          <a:latin typeface="Arial" charset="0"/>
          <a:ea typeface="SimSun" charset="-122"/>
        </a:defRPr>
      </a:lvl5pPr>
      <a:lvl6pPr marL="1758950" indent="-204788" algn="l" defTabSz="685800" rtl="0" fontAlgn="base">
        <a:spcBef>
          <a:spcPts val="300"/>
        </a:spcBef>
        <a:spcAft>
          <a:spcPts val="300"/>
        </a:spcAft>
        <a:buClr>
          <a:srgbClr val="E85F31"/>
        </a:buClr>
        <a:buSzPct val="100000"/>
        <a:buFont typeface="Arial" charset="0"/>
        <a:buChar char="•"/>
        <a:defRPr sz="900">
          <a:solidFill>
            <a:schemeClr val="tx1"/>
          </a:solidFill>
          <a:latin typeface="Arial" charset="0"/>
          <a:ea typeface="SimSun" charset="-122"/>
        </a:defRPr>
      </a:lvl6pPr>
      <a:lvl7pPr marL="2216150" indent="-204788" algn="l" defTabSz="685800" rtl="0" fontAlgn="base">
        <a:spcBef>
          <a:spcPts val="300"/>
        </a:spcBef>
        <a:spcAft>
          <a:spcPts val="300"/>
        </a:spcAft>
        <a:buClr>
          <a:srgbClr val="E85F31"/>
        </a:buClr>
        <a:buSzPct val="100000"/>
        <a:buFont typeface="Arial" charset="0"/>
        <a:buChar char="•"/>
        <a:defRPr sz="900">
          <a:solidFill>
            <a:schemeClr val="tx1"/>
          </a:solidFill>
          <a:latin typeface="Arial" charset="0"/>
          <a:ea typeface="SimSun" charset="-122"/>
        </a:defRPr>
      </a:lvl7pPr>
      <a:lvl8pPr marL="2673350" indent="-204788" algn="l" defTabSz="685800" rtl="0" fontAlgn="base">
        <a:spcBef>
          <a:spcPts val="300"/>
        </a:spcBef>
        <a:spcAft>
          <a:spcPts val="300"/>
        </a:spcAft>
        <a:buClr>
          <a:srgbClr val="E85F31"/>
        </a:buClr>
        <a:buSzPct val="100000"/>
        <a:buFont typeface="Arial" charset="0"/>
        <a:buChar char="•"/>
        <a:defRPr sz="900">
          <a:solidFill>
            <a:schemeClr val="tx1"/>
          </a:solidFill>
          <a:latin typeface="Arial" charset="0"/>
          <a:ea typeface="SimSun" charset="-122"/>
        </a:defRPr>
      </a:lvl8pPr>
      <a:lvl9pPr marL="3130550" indent="-204788" algn="l" defTabSz="685800" rtl="0" fontAlgn="base">
        <a:spcBef>
          <a:spcPts val="300"/>
        </a:spcBef>
        <a:spcAft>
          <a:spcPts val="300"/>
        </a:spcAft>
        <a:buClr>
          <a:srgbClr val="E85F31"/>
        </a:buClr>
        <a:buSzPct val="100000"/>
        <a:buFont typeface="Arial" charset="0"/>
        <a:buChar char="•"/>
        <a:defRPr sz="900">
          <a:solidFill>
            <a:schemeClr val="tx1"/>
          </a:solidFill>
          <a:latin typeface="Arial" charset="0"/>
          <a:ea typeface="SimSun" charset="-122"/>
        </a:defRPr>
      </a:lvl9pPr>
    </p:bodyStyle>
    <p:otherStyle/>
  </p:txStyles>
</p:sldMaster>
</file>

<file path=ppt/slideMasters/slideMaster49.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0614" name="Rectangle 15"/>
          <p:cNvSpPr>
            <a:spLocks noChangeArrowheads="1"/>
          </p:cNvSpPr>
          <p:nvPr/>
        </p:nvSpPr>
        <p:spPr bwMode="auto">
          <a:xfrm>
            <a:off x="0" y="6242050"/>
            <a:ext cx="12192000" cy="136525"/>
          </a:xfrm>
          <a:prstGeom prst="rect">
            <a:avLst/>
          </a:prstGeom>
          <a:solidFill>
            <a:srgbClr val="0C2B3D"/>
          </a:solidFill>
          <a:ln>
            <a:noFill/>
          </a:ln>
          <a:effectLst/>
          <a:extLst>
            <a:ext uri="{91240B29-F687-4F45-9708-019B960494DF}">
              <a14:hiddenLine xmlns:a14="http://schemas.microsoft.com/office/drawing/2010/main" w="25400" cap="flat" algn="ctr">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algn="ctr"/>
            <a:endParaRPr lang="en-US" altLang="zh-CN">
              <a:solidFill>
                <a:srgbClr val="FFFFFF"/>
              </a:solidFill>
              <a:latin typeface="Arial" charset="0"/>
            </a:endParaRPr>
          </a:p>
        </p:txBody>
      </p:sp>
      <p:sp>
        <p:nvSpPr>
          <p:cNvPr id="50615" name="Rectangle 16"/>
          <p:cNvSpPr>
            <a:spLocks noChangeArrowheads="1"/>
          </p:cNvSpPr>
          <p:nvPr/>
        </p:nvSpPr>
        <p:spPr bwMode="auto">
          <a:xfrm>
            <a:off x="0" y="6313488"/>
            <a:ext cx="12192000" cy="549275"/>
          </a:xfrm>
          <a:prstGeom prst="rect">
            <a:avLst/>
          </a:prstGeom>
          <a:solidFill>
            <a:srgbClr val="113A53"/>
          </a:solidFill>
          <a:ln>
            <a:noFill/>
          </a:ln>
          <a:effectLst/>
          <a:extLst>
            <a:ext uri="{91240B29-F687-4F45-9708-019B960494DF}">
              <a14:hiddenLine xmlns:a14="http://schemas.microsoft.com/office/drawing/2010/main" w="25400" cap="flat" algn="ctr">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algn="ctr"/>
            <a:endParaRPr lang="en-US" altLang="zh-CN">
              <a:solidFill>
                <a:srgbClr val="FFFFFF"/>
              </a:solidFill>
              <a:latin typeface="Arial" charset="0"/>
            </a:endParaRPr>
          </a:p>
        </p:txBody>
      </p:sp>
      <p:grpSp>
        <p:nvGrpSpPr>
          <p:cNvPr id="50616" name="Group 6"/>
          <p:cNvGrpSpPr>
            <a:grpSpLocks/>
          </p:cNvGrpSpPr>
          <p:nvPr/>
        </p:nvGrpSpPr>
        <p:grpSpPr bwMode="auto">
          <a:xfrm>
            <a:off x="608013" y="5713413"/>
            <a:ext cx="4868862" cy="731837"/>
            <a:chOff x="608330" y="5713191"/>
            <a:chExt cx="4869180" cy="731520"/>
          </a:xfrm>
        </p:grpSpPr>
        <p:sp>
          <p:nvSpPr>
            <p:cNvPr id="50617" name="Oval 12"/>
            <p:cNvSpPr>
              <a:spLocks noChangeAspect="1" noChangeArrowheads="1"/>
            </p:cNvSpPr>
            <p:nvPr/>
          </p:nvSpPr>
          <p:spPr bwMode="auto">
            <a:xfrm>
              <a:off x="608330" y="5713192"/>
              <a:ext cx="731519" cy="731519"/>
            </a:xfrm>
            <a:prstGeom prst="ellipse">
              <a:avLst/>
            </a:prstGeom>
            <a:solidFill>
              <a:srgbClr val="015071"/>
            </a:solidFill>
            <a:ln w="12700" cap="flat" algn="ctr">
              <a:solidFill>
                <a:srgbClr val="FFFFFF"/>
              </a:solidFill>
              <a:prstDash val="solid"/>
              <a:round/>
              <a:headEnd type="none" w="med" len="med"/>
              <a:tailEnd type="none" w="med" len="med"/>
            </a:ln>
          </p:spPr>
          <p:txBody>
            <a:bodyPr anchor="ctr"/>
            <a:lstStyle/>
            <a:p>
              <a:pPr algn="ctr"/>
              <a:endParaRPr lang="en-US" altLang="zh-CN">
                <a:solidFill>
                  <a:srgbClr val="FFFFFF"/>
                </a:solidFill>
                <a:latin typeface="Arial" charset="0"/>
              </a:endParaRPr>
            </a:p>
          </p:txBody>
        </p:sp>
        <p:pic>
          <p:nvPicPr>
            <p:cNvPr id="50618" name="Picture 22" descr="TextDescription automatically generated"/>
            <p:cNvPicPr>
              <a:picLocks noChangeAspect="1" noChangeArrowheads="1"/>
            </p:cNvPicPr>
            <p:nvPr/>
          </p:nvPicPr>
          <p:blipFill>
            <a:blip r:embed="rId13">
              <a:extLst>
                <a:ext uri="{28A0092B-C50C-407E-A947-70E740481C1C}">
                  <a14:useLocalDpi xmlns:a14="http://schemas.microsoft.com/office/drawing/2010/main" val="0"/>
                </a:ext>
              </a:extLst>
            </a:blip>
            <a:srcRect l="8446" t="20741" r="-8447" b="25922"/>
            <a:stretch>
              <a:fillRect/>
            </a:stretch>
          </p:blipFill>
          <p:spPr bwMode="auto">
            <a:xfrm>
              <a:off x="608330" y="5713191"/>
              <a:ext cx="4869180" cy="73152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lgn="ctr">
                  <a:solidFill>
                    <a:srgbClr val="000000"/>
                  </a:solidFill>
                  <a:prstDash val="solid"/>
                  <a:miter lim="800000"/>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
        <p:nvSpPr>
          <p:cNvPr id="50619" name="Title Placeholder 1"/>
          <p:cNvSpPr>
            <a:spLocks noGrp="1" noChangeArrowheads="1"/>
          </p:cNvSpPr>
          <p:nvPr>
            <p:ph type="title"/>
          </p:nvPr>
        </p:nvSpPr>
        <p:spPr bwMode="auto">
          <a:xfrm>
            <a:off x="458788" y="0"/>
            <a:ext cx="11269662" cy="10064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lgn="ctr">
                <a:solidFill>
                  <a:srgbClr val="000000"/>
                </a:solidFill>
                <a:prstDash val="solid"/>
                <a:miter lim="800000"/>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zh-CN"/>
              <a:t>Click to edit Master title</a:t>
            </a:r>
          </a:p>
        </p:txBody>
      </p:sp>
      <p:sp>
        <p:nvSpPr>
          <p:cNvPr id="50620" name="Text Placeholder 2"/>
          <p:cNvSpPr>
            <a:spLocks noGrp="1" noChangeArrowheads="1"/>
          </p:cNvSpPr>
          <p:nvPr>
            <p:ph type="body" idx="1"/>
          </p:nvPr>
        </p:nvSpPr>
        <p:spPr bwMode="auto">
          <a:xfrm>
            <a:off x="463550" y="1279525"/>
            <a:ext cx="11264900" cy="49387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lgn="ctr">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zh-CN"/>
              <a:t>First level</a:t>
            </a:r>
          </a:p>
          <a:p>
            <a:pPr lvl="1"/>
            <a:r>
              <a:rPr lang="en-US" altLang="zh-CN"/>
              <a:t>Second level</a:t>
            </a:r>
          </a:p>
          <a:p>
            <a:pPr lvl="2"/>
            <a:r>
              <a:rPr lang="en-US" altLang="zh-CN"/>
              <a:t>Third level</a:t>
            </a:r>
          </a:p>
          <a:p>
            <a:pPr lvl="3"/>
            <a:r>
              <a:rPr lang="en-US" altLang="zh-CN"/>
              <a:t>Fourth level</a:t>
            </a:r>
          </a:p>
          <a:p>
            <a:pPr lvl="4"/>
            <a:r>
              <a:rPr lang="en-US" altLang="zh-CN"/>
              <a:t>Fifth level</a:t>
            </a:r>
          </a:p>
          <a:p>
            <a:pPr lvl="0"/>
            <a:endParaRPr lang="en-US" altLang="zh-CN"/>
          </a:p>
          <a:p>
            <a:pPr lvl="4"/>
            <a:endParaRPr lang="en-US" altLang="zh-CN"/>
          </a:p>
          <a:p>
            <a:pPr lvl="0"/>
            <a:endParaRPr lang="en-US" altLang="zh-CN"/>
          </a:p>
          <a:p>
            <a:pPr lvl="0"/>
            <a:endParaRPr lang="en-US" altLang="zh-CN"/>
          </a:p>
          <a:p>
            <a:pPr lvl="0"/>
            <a:endParaRPr lang="en-US" altLang="zh-CN"/>
          </a:p>
        </p:txBody>
      </p:sp>
      <p:sp>
        <p:nvSpPr>
          <p:cNvPr id="50621" name="Footer Placeholder 1"/>
          <p:cNvSpPr>
            <a:spLocks noGrp="1" noChangeArrowheads="1"/>
          </p:cNvSpPr>
          <p:nvPr>
            <p:ph type="ftr" sz="quarter" idx="2"/>
          </p:nvPr>
        </p:nvSpPr>
        <p:spPr bwMode="auto">
          <a:xfrm>
            <a:off x="622300" y="5140325"/>
            <a:ext cx="5384800" cy="3016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lgn="ctr">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defTabSz="685800">
              <a:defRPr sz="900" b="1">
                <a:solidFill>
                  <a:srgbClr val="E85F31"/>
                </a:solidFill>
                <a:latin typeface="Arial" charset="0"/>
              </a:defRPr>
            </a:lvl1pPr>
          </a:lstStyle>
          <a:p>
            <a:r>
              <a:rPr lang="en-US" altLang="zh-CN"/>
              <a:t>Footer</a:t>
            </a:r>
          </a:p>
        </p:txBody>
      </p:sp>
    </p:spTree>
  </p:cSld>
  <p:clrMap bg1="lt1" tx1="dk1" bg2="lt2" tx2="dk2" accent1="accent1" accent2="accent2" accent3="accent3" accent4="accent4" accent5="accent5" accent6="accent6" hlink="hlink" folHlink="folHlink"/>
  <p:sldLayoutIdLst>
    <p:sldLayoutId id="2147484354" r:id="rId1"/>
    <p:sldLayoutId id="2147484355" r:id="rId2"/>
    <p:sldLayoutId id="2147484356" r:id="rId3"/>
    <p:sldLayoutId id="2147484357" r:id="rId4"/>
    <p:sldLayoutId id="2147484358" r:id="rId5"/>
    <p:sldLayoutId id="2147484359" r:id="rId6"/>
    <p:sldLayoutId id="2147484360" r:id="rId7"/>
    <p:sldLayoutId id="2147484361" r:id="rId8"/>
    <p:sldLayoutId id="2147484362" r:id="rId9"/>
    <p:sldLayoutId id="2147484363" r:id="rId10"/>
    <p:sldLayoutId id="2147484364" r:id="rId11"/>
  </p:sldLayoutIdLst>
  <p:txStyles>
    <p:titleStyle>
      <a:lvl1pPr algn="l" defTabSz="685800" rtl="0" fontAlgn="base">
        <a:spcBef>
          <a:spcPct val="0"/>
        </a:spcBef>
        <a:spcAft>
          <a:spcPct val="0"/>
        </a:spcAft>
        <a:buSzPct val="100000"/>
        <a:defRPr sz="2100">
          <a:solidFill>
            <a:schemeClr val="tx1"/>
          </a:solidFill>
          <a:latin typeface="Arial Black"/>
          <a:ea typeface="SimSun" charset="-122"/>
        </a:defRPr>
      </a:lvl1pPr>
      <a:lvl2pPr algn="l" defTabSz="685800" rtl="0" fontAlgn="base">
        <a:spcBef>
          <a:spcPct val="0"/>
        </a:spcBef>
        <a:spcAft>
          <a:spcPct val="0"/>
        </a:spcAft>
        <a:buSzPct val="100000"/>
        <a:defRPr sz="2100">
          <a:solidFill>
            <a:schemeClr val="tx1"/>
          </a:solidFill>
          <a:latin typeface="Arial Black"/>
          <a:ea typeface="SimSun" charset="-122"/>
        </a:defRPr>
      </a:lvl2pPr>
      <a:lvl3pPr algn="l" defTabSz="685800" rtl="0" fontAlgn="base">
        <a:spcBef>
          <a:spcPct val="0"/>
        </a:spcBef>
        <a:spcAft>
          <a:spcPct val="0"/>
        </a:spcAft>
        <a:buSzPct val="100000"/>
        <a:defRPr sz="2100">
          <a:solidFill>
            <a:schemeClr val="tx1"/>
          </a:solidFill>
          <a:latin typeface="Arial Black"/>
          <a:ea typeface="SimSun" charset="-122"/>
        </a:defRPr>
      </a:lvl3pPr>
      <a:lvl4pPr algn="l" defTabSz="685800" rtl="0" fontAlgn="base">
        <a:spcBef>
          <a:spcPct val="0"/>
        </a:spcBef>
        <a:spcAft>
          <a:spcPct val="0"/>
        </a:spcAft>
        <a:buSzPct val="100000"/>
        <a:defRPr sz="2100">
          <a:solidFill>
            <a:schemeClr val="tx1"/>
          </a:solidFill>
          <a:latin typeface="Arial Black"/>
          <a:ea typeface="SimSun" charset="-122"/>
        </a:defRPr>
      </a:lvl4pPr>
      <a:lvl5pPr algn="l" defTabSz="685800" rtl="0" fontAlgn="base">
        <a:spcBef>
          <a:spcPct val="0"/>
        </a:spcBef>
        <a:spcAft>
          <a:spcPct val="0"/>
        </a:spcAft>
        <a:buSzPct val="100000"/>
        <a:defRPr sz="2100">
          <a:solidFill>
            <a:schemeClr val="tx1"/>
          </a:solidFill>
          <a:latin typeface="Arial Black"/>
          <a:ea typeface="SimSun" charset="-122"/>
        </a:defRPr>
      </a:lvl5pPr>
      <a:lvl6pPr marL="457200" algn="l" defTabSz="685800" rtl="0" fontAlgn="base">
        <a:spcBef>
          <a:spcPct val="0"/>
        </a:spcBef>
        <a:spcAft>
          <a:spcPct val="0"/>
        </a:spcAft>
        <a:buSzPct val="100000"/>
        <a:defRPr sz="2100">
          <a:solidFill>
            <a:schemeClr val="tx1"/>
          </a:solidFill>
          <a:latin typeface="Arial Black"/>
          <a:ea typeface="SimSun" charset="-122"/>
        </a:defRPr>
      </a:lvl6pPr>
      <a:lvl7pPr marL="914400" algn="l" defTabSz="685800" rtl="0" fontAlgn="base">
        <a:spcBef>
          <a:spcPct val="0"/>
        </a:spcBef>
        <a:spcAft>
          <a:spcPct val="0"/>
        </a:spcAft>
        <a:buSzPct val="100000"/>
        <a:defRPr sz="2100">
          <a:solidFill>
            <a:schemeClr val="tx1"/>
          </a:solidFill>
          <a:latin typeface="Arial Black"/>
          <a:ea typeface="SimSun" charset="-122"/>
        </a:defRPr>
      </a:lvl7pPr>
      <a:lvl8pPr marL="1371600" algn="l" defTabSz="685800" rtl="0" fontAlgn="base">
        <a:spcBef>
          <a:spcPct val="0"/>
        </a:spcBef>
        <a:spcAft>
          <a:spcPct val="0"/>
        </a:spcAft>
        <a:buSzPct val="100000"/>
        <a:defRPr sz="2100">
          <a:solidFill>
            <a:schemeClr val="tx1"/>
          </a:solidFill>
          <a:latin typeface="Arial Black"/>
          <a:ea typeface="SimSun" charset="-122"/>
        </a:defRPr>
      </a:lvl8pPr>
      <a:lvl9pPr marL="1828800" algn="l" defTabSz="685800" rtl="0" fontAlgn="base">
        <a:spcBef>
          <a:spcPct val="0"/>
        </a:spcBef>
        <a:spcAft>
          <a:spcPct val="0"/>
        </a:spcAft>
        <a:buSzPct val="100000"/>
        <a:defRPr sz="2100">
          <a:solidFill>
            <a:schemeClr val="tx1"/>
          </a:solidFill>
          <a:latin typeface="Arial Black"/>
          <a:ea typeface="SimSun" charset="-122"/>
        </a:defRPr>
      </a:lvl9pPr>
    </p:titleStyle>
    <p:bodyStyle>
      <a:lvl1pPr marL="239713" indent="-239713" algn="l" defTabSz="685800" rtl="0" fontAlgn="ctr">
        <a:spcBef>
          <a:spcPts val="450"/>
        </a:spcBef>
        <a:spcAft>
          <a:spcPts val="300"/>
        </a:spcAft>
        <a:buClr>
          <a:srgbClr val="E85F31"/>
        </a:buClr>
        <a:buSzPct val="100000"/>
        <a:buFont typeface="Wingdings 2" pitchFamily="18" charset="2"/>
        <a:buChar char=""/>
        <a:defRPr sz="1300" b="1">
          <a:solidFill>
            <a:schemeClr val="tx1"/>
          </a:solidFill>
          <a:latin typeface="Arial" charset="0"/>
          <a:ea typeface="SimSun" charset="-122"/>
        </a:defRPr>
      </a:lvl1pPr>
      <a:lvl2pPr marL="479425" indent="-171450" algn="l" defTabSz="685800" rtl="0" fontAlgn="ctr">
        <a:spcBef>
          <a:spcPts val="300"/>
        </a:spcBef>
        <a:spcAft>
          <a:spcPts val="300"/>
        </a:spcAft>
        <a:buClr>
          <a:srgbClr val="E85F31"/>
        </a:buClr>
        <a:buSzPct val="100000"/>
        <a:buFont typeface="Arial" charset="0"/>
        <a:buChar char="•"/>
        <a:defRPr sz="1200">
          <a:solidFill>
            <a:schemeClr val="tx1"/>
          </a:solidFill>
          <a:latin typeface="Arial" charset="0"/>
          <a:ea typeface="SimSun" charset="-122"/>
        </a:defRPr>
      </a:lvl2pPr>
      <a:lvl3pPr marL="754063" indent="-171450" algn="l" defTabSz="685800" rtl="0" fontAlgn="ctr">
        <a:spcBef>
          <a:spcPts val="300"/>
        </a:spcBef>
        <a:spcAft>
          <a:spcPts val="300"/>
        </a:spcAft>
        <a:buClr>
          <a:srgbClr val="E85F31"/>
        </a:buClr>
        <a:buSzPct val="100000"/>
        <a:buFont typeface="Arial" charset="0"/>
        <a:buChar char="–"/>
        <a:defRPr sz="1000">
          <a:solidFill>
            <a:schemeClr val="tx1"/>
          </a:solidFill>
          <a:latin typeface="Arial" charset="0"/>
          <a:ea typeface="SimSun" charset="-122"/>
        </a:defRPr>
      </a:lvl3pPr>
      <a:lvl4pPr marL="993775" indent="-171450" algn="l" defTabSz="685800" rtl="0" fontAlgn="ctr">
        <a:spcBef>
          <a:spcPts val="300"/>
        </a:spcBef>
        <a:spcAft>
          <a:spcPts val="300"/>
        </a:spcAft>
        <a:buClr>
          <a:srgbClr val="E85F31"/>
        </a:buClr>
        <a:buSzPct val="100000"/>
        <a:buFont typeface="Arial" charset="0"/>
        <a:buChar char="•"/>
        <a:defRPr sz="900">
          <a:solidFill>
            <a:schemeClr val="tx1"/>
          </a:solidFill>
          <a:latin typeface="Arial" charset="0"/>
          <a:ea typeface="SimSun" charset="-122"/>
        </a:defRPr>
      </a:lvl4pPr>
      <a:lvl5pPr marL="1301750" indent="-204788" algn="l" defTabSz="685800" rtl="0" fontAlgn="base">
        <a:spcBef>
          <a:spcPts val="300"/>
        </a:spcBef>
        <a:spcAft>
          <a:spcPts val="300"/>
        </a:spcAft>
        <a:buClr>
          <a:srgbClr val="E85F31"/>
        </a:buClr>
        <a:buSzPct val="100000"/>
        <a:buFont typeface="Arial" charset="0"/>
        <a:buChar char="•"/>
        <a:defRPr sz="900">
          <a:solidFill>
            <a:schemeClr val="tx1"/>
          </a:solidFill>
          <a:latin typeface="Arial" charset="0"/>
          <a:ea typeface="SimSun" charset="-122"/>
        </a:defRPr>
      </a:lvl5pPr>
      <a:lvl6pPr marL="1758950" indent="-204788" algn="l" defTabSz="685800" rtl="0" fontAlgn="base">
        <a:spcBef>
          <a:spcPts val="300"/>
        </a:spcBef>
        <a:spcAft>
          <a:spcPts val="300"/>
        </a:spcAft>
        <a:buClr>
          <a:srgbClr val="E85F31"/>
        </a:buClr>
        <a:buSzPct val="100000"/>
        <a:buFont typeface="Arial" charset="0"/>
        <a:buChar char="•"/>
        <a:defRPr sz="900">
          <a:solidFill>
            <a:schemeClr val="tx1"/>
          </a:solidFill>
          <a:latin typeface="Arial" charset="0"/>
          <a:ea typeface="SimSun" charset="-122"/>
        </a:defRPr>
      </a:lvl6pPr>
      <a:lvl7pPr marL="2216150" indent="-204788" algn="l" defTabSz="685800" rtl="0" fontAlgn="base">
        <a:spcBef>
          <a:spcPts val="300"/>
        </a:spcBef>
        <a:spcAft>
          <a:spcPts val="300"/>
        </a:spcAft>
        <a:buClr>
          <a:srgbClr val="E85F31"/>
        </a:buClr>
        <a:buSzPct val="100000"/>
        <a:buFont typeface="Arial" charset="0"/>
        <a:buChar char="•"/>
        <a:defRPr sz="900">
          <a:solidFill>
            <a:schemeClr val="tx1"/>
          </a:solidFill>
          <a:latin typeface="Arial" charset="0"/>
          <a:ea typeface="SimSun" charset="-122"/>
        </a:defRPr>
      </a:lvl7pPr>
      <a:lvl8pPr marL="2673350" indent="-204788" algn="l" defTabSz="685800" rtl="0" fontAlgn="base">
        <a:spcBef>
          <a:spcPts val="300"/>
        </a:spcBef>
        <a:spcAft>
          <a:spcPts val="300"/>
        </a:spcAft>
        <a:buClr>
          <a:srgbClr val="E85F31"/>
        </a:buClr>
        <a:buSzPct val="100000"/>
        <a:buFont typeface="Arial" charset="0"/>
        <a:buChar char="•"/>
        <a:defRPr sz="900">
          <a:solidFill>
            <a:schemeClr val="tx1"/>
          </a:solidFill>
          <a:latin typeface="Arial" charset="0"/>
          <a:ea typeface="SimSun" charset="-122"/>
        </a:defRPr>
      </a:lvl8pPr>
      <a:lvl9pPr marL="3130550" indent="-204788" algn="l" defTabSz="685800" rtl="0" fontAlgn="base">
        <a:spcBef>
          <a:spcPts val="300"/>
        </a:spcBef>
        <a:spcAft>
          <a:spcPts val="300"/>
        </a:spcAft>
        <a:buClr>
          <a:srgbClr val="E85F31"/>
        </a:buClr>
        <a:buSzPct val="100000"/>
        <a:buFont typeface="Arial" charset="0"/>
        <a:buChar char="•"/>
        <a:defRPr sz="900">
          <a:solidFill>
            <a:schemeClr val="tx1"/>
          </a:solidFill>
          <a:latin typeface="Arial" charset="0"/>
          <a:ea typeface="SimSun" charset="-122"/>
        </a:defRPr>
      </a:lvl9pPr>
    </p:bodyStyle>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162" name="Picture 2" descr="Massachusetts Department of Energy Resources | Mass.gov"/>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0" y="0"/>
            <a:ext cx="1633538" cy="9556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lgn="ctr">
                <a:solidFill>
                  <a:srgbClr val="000000"/>
                </a:solidFill>
                <a:prstDash val="solid"/>
                <a:miter lim="800000"/>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163" name="Rectangle 6"/>
          <p:cNvSpPr>
            <a:spLocks noChangeArrowheads="1"/>
          </p:cNvSpPr>
          <p:nvPr/>
        </p:nvSpPr>
        <p:spPr bwMode="auto">
          <a:xfrm>
            <a:off x="0" y="0"/>
            <a:ext cx="2176463" cy="6858000"/>
          </a:xfrm>
          <a:prstGeom prst="rect">
            <a:avLst/>
          </a:prstGeom>
          <a:solidFill>
            <a:srgbClr val="004B8E"/>
          </a:solidFill>
          <a:ln>
            <a:noFill/>
          </a:ln>
          <a:effectLst/>
          <a:extLst>
            <a:ext uri="{91240B29-F687-4F45-9708-019B960494DF}">
              <a14:hiddenLine xmlns:a14="http://schemas.microsoft.com/office/drawing/2010/main" w="25400" cap="flat" algn="ctr">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algn="ctr"/>
            <a:endParaRPr lang="en-US" altLang="zh-CN">
              <a:solidFill>
                <a:srgbClr val="FFFFFF"/>
              </a:solidFill>
            </a:endParaRPr>
          </a:p>
        </p:txBody>
      </p:sp>
      <p:sp>
        <p:nvSpPr>
          <p:cNvPr id="5164" name="Rectangle 7"/>
          <p:cNvSpPr>
            <a:spLocks noChangeArrowheads="1"/>
          </p:cNvSpPr>
          <p:nvPr/>
        </p:nvSpPr>
        <p:spPr bwMode="auto">
          <a:xfrm>
            <a:off x="3556000" y="152400"/>
            <a:ext cx="8542338" cy="3048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lgn="ctr">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en-US" altLang="zh-CN" sz="1400" b="1" i="1">
                <a:solidFill>
                  <a:srgbClr val="008000"/>
                </a:solidFill>
              </a:rPr>
              <a:t>Creating a Clean, Affordable and Resilient Energy Future for the Commonwealth</a:t>
            </a:r>
          </a:p>
        </p:txBody>
      </p:sp>
      <p:sp>
        <p:nvSpPr>
          <p:cNvPr id="5165" name="Rounded Rectangle 4"/>
          <p:cNvSpPr>
            <a:spLocks noChangeArrowheads="1"/>
          </p:cNvSpPr>
          <p:nvPr/>
        </p:nvSpPr>
        <p:spPr bwMode="auto">
          <a:xfrm>
            <a:off x="1524000" y="457200"/>
            <a:ext cx="3556000" cy="1828800"/>
          </a:xfrm>
          <a:prstGeom prst="roundRect">
            <a:avLst>
              <a:gd name="adj" fmla="val 16667"/>
            </a:avLst>
          </a:prstGeom>
          <a:solidFill>
            <a:srgbClr val="FFFFFF"/>
          </a:solidFill>
          <a:ln>
            <a:noFill/>
          </a:ln>
          <a:effectLst/>
          <a:extLst>
            <a:ext uri="{91240B29-F687-4F45-9708-019B960494DF}">
              <a14:hiddenLine xmlns:a14="http://schemas.microsoft.com/office/drawing/2010/main" w="25400" cap="flat" algn="ctr">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algn="ctr"/>
            <a:endParaRPr lang="en-US" altLang="zh-CN">
              <a:solidFill>
                <a:srgbClr val="FFFFFF"/>
              </a:solidFill>
            </a:endParaRPr>
          </a:p>
        </p:txBody>
      </p:sp>
      <p:pic>
        <p:nvPicPr>
          <p:cNvPr id="5166" name="Picture 8"/>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1785938" y="688975"/>
            <a:ext cx="2176462" cy="1371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lgn="ctr">
                <a:solidFill>
                  <a:srgbClr val="000000"/>
                </a:solidFill>
                <a:prstDash val="solid"/>
                <a:miter lim="800000"/>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167" name="Title Placeholder 1"/>
          <p:cNvSpPr>
            <a:spLocks noGrp="1" noChangeArrowheads="1"/>
          </p:cNvSpPr>
          <p:nvPr>
            <p:ph type="title"/>
          </p:nvPr>
        </p:nvSpPr>
        <p:spPr bwMode="auto">
          <a:xfrm>
            <a:off x="609600" y="152400"/>
            <a:ext cx="10972800" cy="7921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lgn="ctr">
                <a:solidFill>
                  <a:srgbClr val="000000"/>
                </a:solidFill>
                <a:prstDash val="solid"/>
                <a:miter lim="800000"/>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zh-CN"/>
              <a:t>Click to edit Master title style</a:t>
            </a:r>
          </a:p>
        </p:txBody>
      </p:sp>
      <p:sp>
        <p:nvSpPr>
          <p:cNvPr id="5168" name="Text Placeholder 2"/>
          <p:cNvSpPr>
            <a:spLocks noGrp="1" noChangeArrowheads="1"/>
          </p:cNvSpPr>
          <p:nvPr>
            <p:ph type="body" idx="1"/>
          </p:nvPr>
        </p:nvSpPr>
        <p:spPr bwMode="auto">
          <a:xfrm>
            <a:off x="609600" y="1143000"/>
            <a:ext cx="10972800" cy="49831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lgn="ctr">
                <a:solidFill>
                  <a:srgbClr val="000000"/>
                </a:solidFill>
                <a:prstDash val="solid"/>
                <a:miter lim="800000"/>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zh-CN"/>
              <a:t>Click to edit Master text styles</a:t>
            </a:r>
          </a:p>
          <a:p>
            <a:pPr lvl="1"/>
            <a:r>
              <a:rPr lang="en-US" altLang="zh-CN"/>
              <a:t>Second level</a:t>
            </a:r>
          </a:p>
          <a:p>
            <a:pPr lvl="2"/>
            <a:r>
              <a:rPr lang="en-US" altLang="zh-CN"/>
              <a:t>Third level</a:t>
            </a:r>
          </a:p>
          <a:p>
            <a:pPr lvl="3"/>
            <a:r>
              <a:rPr lang="en-US" altLang="zh-CN"/>
              <a:t>Fourth level</a:t>
            </a:r>
          </a:p>
          <a:p>
            <a:pPr lvl="4"/>
            <a:r>
              <a:rPr lang="en-US" altLang="zh-CN"/>
              <a:t>Fifth level</a:t>
            </a:r>
          </a:p>
        </p:txBody>
      </p:sp>
      <p:sp>
        <p:nvSpPr>
          <p:cNvPr id="5169" name="Date Placeholder 3"/>
          <p:cNvSpPr>
            <a:spLocks noGrp="1" noChangeArrowheads="1"/>
          </p:cNvSpPr>
          <p:nvPr>
            <p:ph type="dt" sz="half" idx="2"/>
          </p:nvPr>
        </p:nvSpPr>
        <p:spPr bwMode="auto">
          <a:xfrm>
            <a:off x="6299200" y="5638800"/>
            <a:ext cx="2844800" cy="3651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lgn="ctr">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algn="ctr">
              <a:defRPr sz="1200">
                <a:solidFill>
                  <a:srgbClr val="898989"/>
                </a:solidFill>
              </a:defRPr>
            </a:lvl1pPr>
          </a:lstStyle>
          <a:p>
            <a:fld id="{738F0A12-7CBB-4084-B669-F6C1F5A25DDB}" type="datetime1">
              <a:rPr lang="en-US" altLang="zh-CN"/>
              <a:pPr/>
              <a:t>7/12/2024</a:t>
            </a:fld>
            <a:endParaRPr lang="en-US" altLang="zh-CN"/>
          </a:p>
        </p:txBody>
      </p:sp>
      <p:sp>
        <p:nvSpPr>
          <p:cNvPr id="5170" name="Footer Placeholder 4"/>
          <p:cNvSpPr>
            <a:spLocks noGrp="1" noChangeArrowheads="1"/>
          </p:cNvSpPr>
          <p:nvPr>
            <p:ph type="ftr" sz="quarter" idx="3"/>
          </p:nvPr>
        </p:nvSpPr>
        <p:spPr bwMode="auto">
          <a:xfrm>
            <a:off x="4165600" y="6356350"/>
            <a:ext cx="3860800" cy="3651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lgn="ctr">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algn="ctr">
              <a:defRPr sz="1400" b="1" i="1">
                <a:solidFill>
                  <a:srgbClr val="FF0000"/>
                </a:solidFill>
              </a:defRPr>
            </a:lvl1pPr>
          </a:lstStyle>
          <a:p>
            <a:r>
              <a:rPr lang="en-US" altLang="zh-CN"/>
              <a:t>Policy Deliberative</a:t>
            </a:r>
          </a:p>
        </p:txBody>
      </p:sp>
      <p:sp>
        <p:nvSpPr>
          <p:cNvPr id="5171" name="Slide Number Placeholder 5"/>
          <p:cNvSpPr>
            <a:spLocks noGrp="1" noChangeArrowheads="1"/>
          </p:cNvSpPr>
          <p:nvPr>
            <p:ph type="sldNum" sz="quarter" idx="4"/>
          </p:nvPr>
        </p:nvSpPr>
        <p:spPr bwMode="auto">
          <a:xfrm>
            <a:off x="8737600" y="6356350"/>
            <a:ext cx="2844800" cy="3651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lgn="ctr">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algn="r">
              <a:defRPr sz="1200">
                <a:solidFill>
                  <a:srgbClr val="898989"/>
                </a:solidFill>
              </a:defRPr>
            </a:lvl1pPr>
          </a:lstStyle>
          <a:p>
            <a:fld id="{A1E4F39D-7B66-41B2-AC0C-D0B6B5746465}" type="slidenum">
              <a:rPr lang="en-US" altLang="zh-CN"/>
              <a:pPr/>
              <a:t>‹#›</a:t>
            </a:fld>
            <a:endParaRPr lang="en-US" altLang="zh-CN"/>
          </a:p>
        </p:txBody>
      </p:sp>
    </p:spTree>
  </p:cSld>
  <p:clrMap bg1="lt1" tx1="dk1" bg2="lt2" tx2="dk2" accent1="accent1" accent2="accent2" accent3="accent3" accent4="accent4" accent5="accent5" accent6="accent6" hlink="hlink" folHlink="folHlink"/>
  <p:sldLayoutIdLst>
    <p:sldLayoutId id="2147483826" r:id="rId1"/>
    <p:sldLayoutId id="2147483871" r:id="rId2"/>
    <p:sldLayoutId id="2147483872" r:id="rId3"/>
    <p:sldLayoutId id="2147483873" r:id="rId4"/>
    <p:sldLayoutId id="2147483874" r:id="rId5"/>
    <p:sldLayoutId id="2147483875" r:id="rId6"/>
    <p:sldLayoutId id="2147483876" r:id="rId7"/>
    <p:sldLayoutId id="2147483877" r:id="rId8"/>
    <p:sldLayoutId id="2147483878" r:id="rId9"/>
    <p:sldLayoutId id="2147483879" r:id="rId10"/>
    <p:sldLayoutId id="2147483880" r:id="rId11"/>
  </p:sldLayoutIdLst>
  <p:txStyles>
    <p:titleStyle>
      <a:lvl1pPr algn="ctr" rtl="0" fontAlgn="base">
        <a:spcBef>
          <a:spcPct val="0"/>
        </a:spcBef>
        <a:spcAft>
          <a:spcPct val="0"/>
        </a:spcAft>
        <a:buSzPct val="100000"/>
        <a:defRPr sz="4400" b="1">
          <a:solidFill>
            <a:srgbClr val="008000"/>
          </a:solidFill>
          <a:latin typeface="Calibri" pitchFamily="34" charset="0"/>
          <a:ea typeface="SimSun" charset="-122"/>
        </a:defRPr>
      </a:lvl1pPr>
      <a:lvl2pPr algn="ctr" rtl="0" fontAlgn="base">
        <a:spcBef>
          <a:spcPct val="0"/>
        </a:spcBef>
        <a:spcAft>
          <a:spcPct val="0"/>
        </a:spcAft>
        <a:buSzPct val="100000"/>
        <a:defRPr sz="4400" b="1">
          <a:solidFill>
            <a:srgbClr val="008000"/>
          </a:solidFill>
          <a:latin typeface="Calibri" pitchFamily="34" charset="0"/>
          <a:ea typeface="SimSun" charset="-122"/>
        </a:defRPr>
      </a:lvl2pPr>
      <a:lvl3pPr algn="ctr" rtl="0" fontAlgn="base">
        <a:spcBef>
          <a:spcPct val="0"/>
        </a:spcBef>
        <a:spcAft>
          <a:spcPct val="0"/>
        </a:spcAft>
        <a:buSzPct val="100000"/>
        <a:defRPr sz="4400" b="1">
          <a:solidFill>
            <a:srgbClr val="008000"/>
          </a:solidFill>
          <a:latin typeface="Calibri" pitchFamily="34" charset="0"/>
          <a:ea typeface="SimSun" charset="-122"/>
        </a:defRPr>
      </a:lvl3pPr>
      <a:lvl4pPr algn="ctr" rtl="0" fontAlgn="base">
        <a:spcBef>
          <a:spcPct val="0"/>
        </a:spcBef>
        <a:spcAft>
          <a:spcPct val="0"/>
        </a:spcAft>
        <a:buSzPct val="100000"/>
        <a:defRPr sz="4400" b="1">
          <a:solidFill>
            <a:srgbClr val="008000"/>
          </a:solidFill>
          <a:latin typeface="Calibri" pitchFamily="34" charset="0"/>
          <a:ea typeface="SimSun" charset="-122"/>
        </a:defRPr>
      </a:lvl4pPr>
      <a:lvl5pPr algn="ctr" rtl="0" fontAlgn="base">
        <a:spcBef>
          <a:spcPct val="0"/>
        </a:spcBef>
        <a:spcAft>
          <a:spcPct val="0"/>
        </a:spcAft>
        <a:buSzPct val="100000"/>
        <a:defRPr sz="4400" b="1">
          <a:solidFill>
            <a:srgbClr val="008000"/>
          </a:solidFill>
          <a:latin typeface="Calibri" pitchFamily="34" charset="0"/>
          <a:ea typeface="SimSun" charset="-122"/>
        </a:defRPr>
      </a:lvl5pPr>
      <a:lvl6pPr marL="457200" algn="ctr" rtl="0" fontAlgn="base">
        <a:spcBef>
          <a:spcPct val="0"/>
        </a:spcBef>
        <a:spcAft>
          <a:spcPct val="0"/>
        </a:spcAft>
        <a:buSzPct val="100000"/>
        <a:defRPr sz="4400" b="1">
          <a:solidFill>
            <a:srgbClr val="008000"/>
          </a:solidFill>
          <a:latin typeface="Calibri" pitchFamily="34" charset="0"/>
          <a:ea typeface="SimSun" charset="-122"/>
        </a:defRPr>
      </a:lvl6pPr>
      <a:lvl7pPr marL="914400" algn="ctr" rtl="0" fontAlgn="base">
        <a:spcBef>
          <a:spcPct val="0"/>
        </a:spcBef>
        <a:spcAft>
          <a:spcPct val="0"/>
        </a:spcAft>
        <a:buSzPct val="100000"/>
        <a:defRPr sz="4400" b="1">
          <a:solidFill>
            <a:srgbClr val="008000"/>
          </a:solidFill>
          <a:latin typeface="Calibri" pitchFamily="34" charset="0"/>
          <a:ea typeface="SimSun" charset="-122"/>
        </a:defRPr>
      </a:lvl7pPr>
      <a:lvl8pPr marL="1371600" algn="ctr" rtl="0" fontAlgn="base">
        <a:spcBef>
          <a:spcPct val="0"/>
        </a:spcBef>
        <a:spcAft>
          <a:spcPct val="0"/>
        </a:spcAft>
        <a:buSzPct val="100000"/>
        <a:defRPr sz="4400" b="1">
          <a:solidFill>
            <a:srgbClr val="008000"/>
          </a:solidFill>
          <a:latin typeface="Calibri" pitchFamily="34" charset="0"/>
          <a:ea typeface="SimSun" charset="-122"/>
        </a:defRPr>
      </a:lvl8pPr>
      <a:lvl9pPr marL="1828800" algn="ctr" rtl="0" fontAlgn="base">
        <a:spcBef>
          <a:spcPct val="0"/>
        </a:spcBef>
        <a:spcAft>
          <a:spcPct val="0"/>
        </a:spcAft>
        <a:buSzPct val="100000"/>
        <a:defRPr sz="4400" b="1">
          <a:solidFill>
            <a:srgbClr val="008000"/>
          </a:solidFill>
          <a:latin typeface="Calibri" pitchFamily="34" charset="0"/>
          <a:ea typeface="SimSun" charset="-122"/>
        </a:defRPr>
      </a:lvl9pPr>
    </p:titleStyle>
    <p:bodyStyle>
      <a:lvl1pPr marL="342900" indent="-342900" algn="l" rtl="0" fontAlgn="base">
        <a:spcBef>
          <a:spcPct val="20000"/>
        </a:spcBef>
        <a:spcAft>
          <a:spcPct val="0"/>
        </a:spcAft>
        <a:buSzPct val="100000"/>
        <a:buFont typeface="Arial" charset="0"/>
        <a:buChar char="•"/>
        <a:defRPr sz="3200">
          <a:solidFill>
            <a:schemeClr val="tx1"/>
          </a:solidFill>
          <a:latin typeface="Calibri" pitchFamily="34" charset="0"/>
          <a:ea typeface="SimSun" charset="-122"/>
        </a:defRPr>
      </a:lvl1pPr>
      <a:lvl2pPr marL="742950" indent="-285750" algn="l" rtl="0" fontAlgn="base">
        <a:spcBef>
          <a:spcPct val="20000"/>
        </a:spcBef>
        <a:spcAft>
          <a:spcPct val="0"/>
        </a:spcAft>
        <a:buSzPct val="100000"/>
        <a:buFont typeface="Arial" charset="0"/>
        <a:buChar char="–"/>
        <a:defRPr sz="2800">
          <a:solidFill>
            <a:schemeClr val="tx1"/>
          </a:solidFill>
          <a:latin typeface="Calibri" pitchFamily="34" charset="0"/>
          <a:ea typeface="SimSun" charset="-122"/>
        </a:defRPr>
      </a:lvl2pPr>
      <a:lvl3pPr marL="1143000" indent="-228600" algn="l" rtl="0" fontAlgn="base">
        <a:spcBef>
          <a:spcPct val="20000"/>
        </a:spcBef>
        <a:spcAft>
          <a:spcPct val="0"/>
        </a:spcAft>
        <a:buSzPct val="100000"/>
        <a:buFont typeface="Arial" charset="0"/>
        <a:buChar char="•"/>
        <a:defRPr sz="2400">
          <a:solidFill>
            <a:schemeClr val="tx1"/>
          </a:solidFill>
          <a:latin typeface="Calibri" pitchFamily="34" charset="0"/>
          <a:ea typeface="SimSun" charset="-122"/>
        </a:defRPr>
      </a:lvl3pPr>
      <a:lvl4pPr marL="1600200" indent="-228600" algn="l" rtl="0" fontAlgn="base">
        <a:spcBef>
          <a:spcPct val="20000"/>
        </a:spcBef>
        <a:spcAft>
          <a:spcPct val="0"/>
        </a:spcAft>
        <a:buSzPct val="100000"/>
        <a:buFont typeface="Arial" charset="0"/>
        <a:buChar char="–"/>
        <a:defRPr sz="2000">
          <a:solidFill>
            <a:schemeClr val="tx1"/>
          </a:solidFill>
          <a:latin typeface="Calibri" pitchFamily="34" charset="0"/>
          <a:ea typeface="SimSun" charset="-122"/>
        </a:defRPr>
      </a:lvl4pPr>
      <a:lvl5pPr marL="2057400" indent="-228600" algn="l" rtl="0" fontAlgn="base">
        <a:spcBef>
          <a:spcPct val="20000"/>
        </a:spcBef>
        <a:spcAft>
          <a:spcPct val="0"/>
        </a:spcAft>
        <a:buSzPct val="100000"/>
        <a:buFont typeface="Arial" charset="0"/>
        <a:buChar char="»"/>
        <a:defRPr sz="2000">
          <a:solidFill>
            <a:schemeClr val="tx1"/>
          </a:solidFill>
          <a:latin typeface="Calibri" pitchFamily="34" charset="0"/>
          <a:ea typeface="SimSun" charset="-122"/>
        </a:defRPr>
      </a:lvl5pPr>
      <a:lvl6pPr marL="2514600" indent="-228600" algn="l" rtl="0" fontAlgn="base">
        <a:spcBef>
          <a:spcPct val="20000"/>
        </a:spcBef>
        <a:spcAft>
          <a:spcPct val="0"/>
        </a:spcAft>
        <a:buSzPct val="100000"/>
        <a:buFont typeface="Arial" charset="0"/>
        <a:buChar char="»"/>
        <a:defRPr sz="2000">
          <a:solidFill>
            <a:schemeClr val="tx1"/>
          </a:solidFill>
          <a:latin typeface="Calibri" pitchFamily="34" charset="0"/>
          <a:ea typeface="SimSun" charset="-122"/>
        </a:defRPr>
      </a:lvl6pPr>
      <a:lvl7pPr marL="2971800" indent="-228600" algn="l" rtl="0" fontAlgn="base">
        <a:spcBef>
          <a:spcPct val="20000"/>
        </a:spcBef>
        <a:spcAft>
          <a:spcPct val="0"/>
        </a:spcAft>
        <a:buSzPct val="100000"/>
        <a:buFont typeface="Arial" charset="0"/>
        <a:buChar char="»"/>
        <a:defRPr sz="2000">
          <a:solidFill>
            <a:schemeClr val="tx1"/>
          </a:solidFill>
          <a:latin typeface="Calibri" pitchFamily="34" charset="0"/>
          <a:ea typeface="SimSun" charset="-122"/>
        </a:defRPr>
      </a:lvl7pPr>
      <a:lvl8pPr marL="3429000" indent="-228600" algn="l" rtl="0" fontAlgn="base">
        <a:spcBef>
          <a:spcPct val="20000"/>
        </a:spcBef>
        <a:spcAft>
          <a:spcPct val="0"/>
        </a:spcAft>
        <a:buSzPct val="100000"/>
        <a:buFont typeface="Arial" charset="0"/>
        <a:buChar char="»"/>
        <a:defRPr sz="2000">
          <a:solidFill>
            <a:schemeClr val="tx1"/>
          </a:solidFill>
          <a:latin typeface="Calibri" pitchFamily="34" charset="0"/>
          <a:ea typeface="SimSun" charset="-122"/>
        </a:defRPr>
      </a:lvl8pPr>
      <a:lvl9pPr marL="3886200" indent="-228600" algn="l" rtl="0" fontAlgn="base">
        <a:spcBef>
          <a:spcPct val="20000"/>
        </a:spcBef>
        <a:spcAft>
          <a:spcPct val="0"/>
        </a:spcAft>
        <a:buSzPct val="100000"/>
        <a:buFont typeface="Arial" charset="0"/>
        <a:buChar char="»"/>
        <a:defRPr sz="2000">
          <a:solidFill>
            <a:schemeClr val="tx1"/>
          </a:solidFill>
          <a:latin typeface="Calibri" pitchFamily="34" charset="0"/>
          <a:ea typeface="SimSun" charset="-122"/>
        </a:defRPr>
      </a:lvl9pPr>
    </p:bodyStyle>
    <p:otherStyle/>
  </p:txStyles>
</p:sldMaster>
</file>

<file path=ppt/slideMasters/slideMaster50.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grpSp>
        <p:nvGrpSpPr>
          <p:cNvPr id="51648" name="Group 7"/>
          <p:cNvGrpSpPr>
            <a:grpSpLocks/>
          </p:cNvGrpSpPr>
          <p:nvPr/>
        </p:nvGrpSpPr>
        <p:grpSpPr bwMode="auto">
          <a:xfrm>
            <a:off x="608013" y="5713413"/>
            <a:ext cx="4868862" cy="731837"/>
            <a:chOff x="608330" y="5713191"/>
            <a:chExt cx="4869180" cy="731520"/>
          </a:xfrm>
        </p:grpSpPr>
        <p:sp>
          <p:nvSpPr>
            <p:cNvPr id="51649" name="Oval 8"/>
            <p:cNvSpPr>
              <a:spLocks noChangeAspect="1" noChangeArrowheads="1"/>
            </p:cNvSpPr>
            <p:nvPr/>
          </p:nvSpPr>
          <p:spPr bwMode="auto">
            <a:xfrm>
              <a:off x="608330" y="5713192"/>
              <a:ext cx="731519" cy="731519"/>
            </a:xfrm>
            <a:prstGeom prst="ellipse">
              <a:avLst/>
            </a:prstGeom>
            <a:solidFill>
              <a:srgbClr val="015071"/>
            </a:solidFill>
            <a:ln w="12700" cap="flat" algn="ctr">
              <a:solidFill>
                <a:srgbClr val="FFFFFF"/>
              </a:solidFill>
              <a:prstDash val="solid"/>
              <a:round/>
              <a:headEnd type="none" w="med" len="med"/>
              <a:tailEnd type="none" w="med" len="med"/>
            </a:ln>
          </p:spPr>
          <p:txBody>
            <a:bodyPr anchor="ctr"/>
            <a:lstStyle/>
            <a:p>
              <a:pPr algn="ctr"/>
              <a:endParaRPr lang="en-US" altLang="zh-CN">
                <a:solidFill>
                  <a:srgbClr val="FFFFFF"/>
                </a:solidFill>
                <a:latin typeface="Arial" charset="0"/>
              </a:endParaRPr>
            </a:p>
          </p:txBody>
        </p:sp>
        <p:pic>
          <p:nvPicPr>
            <p:cNvPr id="51650" name="Picture 9" descr="TextDescription automatically generated"/>
            <p:cNvPicPr>
              <a:picLocks noChangeAspect="1" noChangeArrowheads="1"/>
            </p:cNvPicPr>
            <p:nvPr/>
          </p:nvPicPr>
          <p:blipFill>
            <a:blip r:embed="rId14">
              <a:extLst>
                <a:ext uri="{28A0092B-C50C-407E-A947-70E740481C1C}">
                  <a14:useLocalDpi xmlns:a14="http://schemas.microsoft.com/office/drawing/2010/main" val="0"/>
                </a:ext>
              </a:extLst>
            </a:blip>
            <a:srcRect l="8446" t="20741" r="-8447" b="25922"/>
            <a:stretch>
              <a:fillRect/>
            </a:stretch>
          </p:blipFill>
          <p:spPr bwMode="auto">
            <a:xfrm>
              <a:off x="608330" y="5713191"/>
              <a:ext cx="4869180" cy="73152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lgn="ctr">
                  <a:solidFill>
                    <a:srgbClr val="000000"/>
                  </a:solidFill>
                  <a:prstDash val="solid"/>
                  <a:miter lim="800000"/>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
        <p:nvSpPr>
          <p:cNvPr id="51651" name="TextBox 1"/>
          <p:cNvSpPr>
            <a:spLocks noChangeArrowheads="1"/>
          </p:cNvSpPr>
          <p:nvPr/>
        </p:nvSpPr>
        <p:spPr bwMode="auto">
          <a:xfrm>
            <a:off x="627063" y="1874838"/>
            <a:ext cx="6091237" cy="55403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lgn="ctr">
                <a:solidFill>
                  <a:srgbClr val="000000"/>
                </a:solidFill>
                <a:prstDash val="solid"/>
                <a:miter lim="800000"/>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r>
              <a:rPr lang="en-US" altLang="zh-CN" sz="3000">
                <a:latin typeface="Arial Black"/>
              </a:rPr>
              <a:t>Thank You</a:t>
            </a:r>
          </a:p>
        </p:txBody>
      </p:sp>
      <p:sp>
        <p:nvSpPr>
          <p:cNvPr id="51652" name="Title Placeholder 1"/>
          <p:cNvSpPr>
            <a:spLocks noGrp="1" noChangeArrowheads="1"/>
          </p:cNvSpPr>
          <p:nvPr>
            <p:ph type="title"/>
          </p:nvPr>
        </p:nvSpPr>
        <p:spPr bwMode="auto">
          <a:xfrm>
            <a:off x="458788" y="0"/>
            <a:ext cx="11269662" cy="10064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lgn="ctr">
                <a:solidFill>
                  <a:srgbClr val="000000"/>
                </a:solidFill>
                <a:prstDash val="solid"/>
                <a:miter lim="800000"/>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zh-CN"/>
              <a:t>Click to edit Master title</a:t>
            </a:r>
          </a:p>
        </p:txBody>
      </p:sp>
      <p:sp>
        <p:nvSpPr>
          <p:cNvPr id="51653" name="Text Placeholder 2"/>
          <p:cNvSpPr>
            <a:spLocks noGrp="1" noChangeArrowheads="1"/>
          </p:cNvSpPr>
          <p:nvPr>
            <p:ph type="body" idx="1"/>
          </p:nvPr>
        </p:nvSpPr>
        <p:spPr bwMode="auto">
          <a:xfrm>
            <a:off x="463550" y="1279525"/>
            <a:ext cx="11264900" cy="49387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lgn="ctr">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zh-CN"/>
              <a:t>First level</a:t>
            </a:r>
          </a:p>
          <a:p>
            <a:pPr lvl="1"/>
            <a:r>
              <a:rPr lang="en-US" altLang="zh-CN"/>
              <a:t>Second level</a:t>
            </a:r>
          </a:p>
          <a:p>
            <a:pPr lvl="2"/>
            <a:r>
              <a:rPr lang="en-US" altLang="zh-CN"/>
              <a:t>Third level</a:t>
            </a:r>
          </a:p>
          <a:p>
            <a:pPr lvl="3"/>
            <a:r>
              <a:rPr lang="en-US" altLang="zh-CN"/>
              <a:t>Fourth level</a:t>
            </a:r>
          </a:p>
          <a:p>
            <a:pPr lvl="4"/>
            <a:r>
              <a:rPr lang="en-US" altLang="zh-CN"/>
              <a:t>Fifth level</a:t>
            </a:r>
          </a:p>
          <a:p>
            <a:pPr lvl="0"/>
            <a:endParaRPr lang="en-US" altLang="zh-CN"/>
          </a:p>
          <a:p>
            <a:pPr lvl="4"/>
            <a:endParaRPr lang="en-US" altLang="zh-CN"/>
          </a:p>
          <a:p>
            <a:pPr lvl="0"/>
            <a:endParaRPr lang="en-US" altLang="zh-CN"/>
          </a:p>
          <a:p>
            <a:pPr lvl="0"/>
            <a:endParaRPr lang="en-US" altLang="zh-CN"/>
          </a:p>
          <a:p>
            <a:pPr lvl="0"/>
            <a:endParaRPr lang="en-US" altLang="zh-CN"/>
          </a:p>
        </p:txBody>
      </p:sp>
      <p:sp>
        <p:nvSpPr>
          <p:cNvPr id="51654" name="Footer Placeholder 1"/>
          <p:cNvSpPr>
            <a:spLocks noGrp="1" noChangeArrowheads="1"/>
          </p:cNvSpPr>
          <p:nvPr>
            <p:ph type="ftr" sz="quarter" idx="2"/>
          </p:nvPr>
        </p:nvSpPr>
        <p:spPr bwMode="auto">
          <a:xfrm>
            <a:off x="622300" y="5140325"/>
            <a:ext cx="5384800" cy="3016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lgn="ctr">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defTabSz="685800">
              <a:defRPr sz="900" b="1">
                <a:solidFill>
                  <a:srgbClr val="E85F31"/>
                </a:solidFill>
                <a:latin typeface="Arial" charset="0"/>
              </a:defRPr>
            </a:lvl1pPr>
          </a:lstStyle>
          <a:p>
            <a:r>
              <a:rPr lang="en-US" altLang="zh-CN"/>
              <a:t>Footer</a:t>
            </a:r>
          </a:p>
        </p:txBody>
      </p:sp>
    </p:spTree>
  </p:cSld>
  <p:clrMap bg1="lt1" tx1="dk1" bg2="lt2" tx2="dk2" accent1="accent1" accent2="accent2" accent3="accent3" accent4="accent4" accent5="accent5" accent6="accent6" hlink="hlink" folHlink="folHlink"/>
  <p:sldLayoutIdLst>
    <p:sldLayoutId id="2147484365" r:id="rId1"/>
    <p:sldLayoutId id="2147484366" r:id="rId2"/>
    <p:sldLayoutId id="2147484367" r:id="rId3"/>
    <p:sldLayoutId id="2147484368" r:id="rId4"/>
    <p:sldLayoutId id="2147484369" r:id="rId5"/>
    <p:sldLayoutId id="2147484370" r:id="rId6"/>
    <p:sldLayoutId id="2147484371" r:id="rId7"/>
    <p:sldLayoutId id="2147484372" r:id="rId8"/>
    <p:sldLayoutId id="2147484373" r:id="rId9"/>
    <p:sldLayoutId id="2147484374" r:id="rId10"/>
    <p:sldLayoutId id="2147484375" r:id="rId11"/>
  </p:sldLayoutIdLst>
  <p:txStyles>
    <p:titleStyle>
      <a:lvl1pPr algn="l" defTabSz="685800" rtl="0" fontAlgn="base">
        <a:spcBef>
          <a:spcPct val="0"/>
        </a:spcBef>
        <a:spcAft>
          <a:spcPct val="0"/>
        </a:spcAft>
        <a:buSzPct val="100000"/>
        <a:defRPr sz="2100">
          <a:solidFill>
            <a:schemeClr val="tx1"/>
          </a:solidFill>
          <a:latin typeface="Arial Black"/>
          <a:ea typeface="SimSun" charset="-122"/>
        </a:defRPr>
      </a:lvl1pPr>
      <a:lvl2pPr algn="l" defTabSz="685800" rtl="0" fontAlgn="base">
        <a:spcBef>
          <a:spcPct val="0"/>
        </a:spcBef>
        <a:spcAft>
          <a:spcPct val="0"/>
        </a:spcAft>
        <a:buSzPct val="100000"/>
        <a:defRPr sz="2100">
          <a:solidFill>
            <a:schemeClr val="tx1"/>
          </a:solidFill>
          <a:latin typeface="Arial Black"/>
          <a:ea typeface="SimSun" charset="-122"/>
        </a:defRPr>
      </a:lvl2pPr>
      <a:lvl3pPr algn="l" defTabSz="685800" rtl="0" fontAlgn="base">
        <a:spcBef>
          <a:spcPct val="0"/>
        </a:spcBef>
        <a:spcAft>
          <a:spcPct val="0"/>
        </a:spcAft>
        <a:buSzPct val="100000"/>
        <a:defRPr sz="2100">
          <a:solidFill>
            <a:schemeClr val="tx1"/>
          </a:solidFill>
          <a:latin typeface="Arial Black"/>
          <a:ea typeface="SimSun" charset="-122"/>
        </a:defRPr>
      </a:lvl3pPr>
      <a:lvl4pPr algn="l" defTabSz="685800" rtl="0" fontAlgn="base">
        <a:spcBef>
          <a:spcPct val="0"/>
        </a:spcBef>
        <a:spcAft>
          <a:spcPct val="0"/>
        </a:spcAft>
        <a:buSzPct val="100000"/>
        <a:defRPr sz="2100">
          <a:solidFill>
            <a:schemeClr val="tx1"/>
          </a:solidFill>
          <a:latin typeface="Arial Black"/>
          <a:ea typeface="SimSun" charset="-122"/>
        </a:defRPr>
      </a:lvl4pPr>
      <a:lvl5pPr algn="l" defTabSz="685800" rtl="0" fontAlgn="base">
        <a:spcBef>
          <a:spcPct val="0"/>
        </a:spcBef>
        <a:spcAft>
          <a:spcPct val="0"/>
        </a:spcAft>
        <a:buSzPct val="100000"/>
        <a:defRPr sz="2100">
          <a:solidFill>
            <a:schemeClr val="tx1"/>
          </a:solidFill>
          <a:latin typeface="Arial Black"/>
          <a:ea typeface="SimSun" charset="-122"/>
        </a:defRPr>
      </a:lvl5pPr>
      <a:lvl6pPr marL="457200" algn="l" defTabSz="685800" rtl="0" fontAlgn="base">
        <a:spcBef>
          <a:spcPct val="0"/>
        </a:spcBef>
        <a:spcAft>
          <a:spcPct val="0"/>
        </a:spcAft>
        <a:buSzPct val="100000"/>
        <a:defRPr sz="2100">
          <a:solidFill>
            <a:schemeClr val="tx1"/>
          </a:solidFill>
          <a:latin typeface="Arial Black"/>
          <a:ea typeface="SimSun" charset="-122"/>
        </a:defRPr>
      </a:lvl6pPr>
      <a:lvl7pPr marL="914400" algn="l" defTabSz="685800" rtl="0" fontAlgn="base">
        <a:spcBef>
          <a:spcPct val="0"/>
        </a:spcBef>
        <a:spcAft>
          <a:spcPct val="0"/>
        </a:spcAft>
        <a:buSzPct val="100000"/>
        <a:defRPr sz="2100">
          <a:solidFill>
            <a:schemeClr val="tx1"/>
          </a:solidFill>
          <a:latin typeface="Arial Black"/>
          <a:ea typeface="SimSun" charset="-122"/>
        </a:defRPr>
      </a:lvl7pPr>
      <a:lvl8pPr marL="1371600" algn="l" defTabSz="685800" rtl="0" fontAlgn="base">
        <a:spcBef>
          <a:spcPct val="0"/>
        </a:spcBef>
        <a:spcAft>
          <a:spcPct val="0"/>
        </a:spcAft>
        <a:buSzPct val="100000"/>
        <a:defRPr sz="2100">
          <a:solidFill>
            <a:schemeClr val="tx1"/>
          </a:solidFill>
          <a:latin typeface="Arial Black"/>
          <a:ea typeface="SimSun" charset="-122"/>
        </a:defRPr>
      </a:lvl8pPr>
      <a:lvl9pPr marL="1828800" algn="l" defTabSz="685800" rtl="0" fontAlgn="base">
        <a:spcBef>
          <a:spcPct val="0"/>
        </a:spcBef>
        <a:spcAft>
          <a:spcPct val="0"/>
        </a:spcAft>
        <a:buSzPct val="100000"/>
        <a:defRPr sz="2100">
          <a:solidFill>
            <a:schemeClr val="tx1"/>
          </a:solidFill>
          <a:latin typeface="Arial Black"/>
          <a:ea typeface="SimSun" charset="-122"/>
        </a:defRPr>
      </a:lvl9pPr>
    </p:titleStyle>
    <p:bodyStyle>
      <a:lvl1pPr marL="239713" indent="-239713" algn="l" defTabSz="685800" rtl="0" fontAlgn="ctr">
        <a:spcBef>
          <a:spcPts val="450"/>
        </a:spcBef>
        <a:spcAft>
          <a:spcPts val="300"/>
        </a:spcAft>
        <a:buClr>
          <a:srgbClr val="E85F31"/>
        </a:buClr>
        <a:buSzPct val="100000"/>
        <a:buFont typeface="Wingdings 2" pitchFamily="18" charset="2"/>
        <a:buChar char=""/>
        <a:defRPr sz="1300" b="1">
          <a:solidFill>
            <a:schemeClr val="tx1"/>
          </a:solidFill>
          <a:latin typeface="Arial" charset="0"/>
          <a:ea typeface="SimSun" charset="-122"/>
        </a:defRPr>
      </a:lvl1pPr>
      <a:lvl2pPr marL="479425" indent="-171450" algn="l" defTabSz="685800" rtl="0" fontAlgn="ctr">
        <a:spcBef>
          <a:spcPts val="300"/>
        </a:spcBef>
        <a:spcAft>
          <a:spcPts val="300"/>
        </a:spcAft>
        <a:buClr>
          <a:srgbClr val="E85F31"/>
        </a:buClr>
        <a:buSzPct val="100000"/>
        <a:buFont typeface="Arial" charset="0"/>
        <a:buChar char="•"/>
        <a:defRPr sz="1200">
          <a:solidFill>
            <a:schemeClr val="tx1"/>
          </a:solidFill>
          <a:latin typeface="Arial" charset="0"/>
          <a:ea typeface="SimSun" charset="-122"/>
        </a:defRPr>
      </a:lvl2pPr>
      <a:lvl3pPr marL="754063" indent="-171450" algn="l" defTabSz="685800" rtl="0" fontAlgn="ctr">
        <a:spcBef>
          <a:spcPts val="300"/>
        </a:spcBef>
        <a:spcAft>
          <a:spcPts val="300"/>
        </a:spcAft>
        <a:buClr>
          <a:srgbClr val="E85F31"/>
        </a:buClr>
        <a:buSzPct val="100000"/>
        <a:buFont typeface="Arial" charset="0"/>
        <a:buChar char="–"/>
        <a:defRPr sz="1000">
          <a:solidFill>
            <a:schemeClr val="tx1"/>
          </a:solidFill>
          <a:latin typeface="Arial" charset="0"/>
          <a:ea typeface="SimSun" charset="-122"/>
        </a:defRPr>
      </a:lvl3pPr>
      <a:lvl4pPr marL="993775" indent="-171450" algn="l" defTabSz="685800" rtl="0" fontAlgn="ctr">
        <a:spcBef>
          <a:spcPts val="300"/>
        </a:spcBef>
        <a:spcAft>
          <a:spcPts val="300"/>
        </a:spcAft>
        <a:buClr>
          <a:srgbClr val="E85F31"/>
        </a:buClr>
        <a:buSzPct val="100000"/>
        <a:buFont typeface="Arial" charset="0"/>
        <a:buChar char="•"/>
        <a:defRPr sz="900">
          <a:solidFill>
            <a:schemeClr val="tx1"/>
          </a:solidFill>
          <a:latin typeface="Arial" charset="0"/>
          <a:ea typeface="SimSun" charset="-122"/>
        </a:defRPr>
      </a:lvl4pPr>
      <a:lvl5pPr marL="1301750" indent="-204788" algn="l" defTabSz="685800" rtl="0" fontAlgn="base">
        <a:spcBef>
          <a:spcPts val="300"/>
        </a:spcBef>
        <a:spcAft>
          <a:spcPts val="300"/>
        </a:spcAft>
        <a:buClr>
          <a:srgbClr val="E85F31"/>
        </a:buClr>
        <a:buSzPct val="100000"/>
        <a:buFont typeface="Arial" charset="0"/>
        <a:buChar char="•"/>
        <a:defRPr sz="900">
          <a:solidFill>
            <a:schemeClr val="tx1"/>
          </a:solidFill>
          <a:latin typeface="Arial" charset="0"/>
          <a:ea typeface="SimSun" charset="-122"/>
        </a:defRPr>
      </a:lvl5pPr>
      <a:lvl6pPr marL="1758950" indent="-204788" algn="l" defTabSz="685800" rtl="0" fontAlgn="base">
        <a:spcBef>
          <a:spcPts val="300"/>
        </a:spcBef>
        <a:spcAft>
          <a:spcPts val="300"/>
        </a:spcAft>
        <a:buClr>
          <a:srgbClr val="E85F31"/>
        </a:buClr>
        <a:buSzPct val="100000"/>
        <a:buFont typeface="Arial" charset="0"/>
        <a:buChar char="•"/>
        <a:defRPr sz="900">
          <a:solidFill>
            <a:schemeClr val="tx1"/>
          </a:solidFill>
          <a:latin typeface="Arial" charset="0"/>
          <a:ea typeface="SimSun" charset="-122"/>
        </a:defRPr>
      </a:lvl6pPr>
      <a:lvl7pPr marL="2216150" indent="-204788" algn="l" defTabSz="685800" rtl="0" fontAlgn="base">
        <a:spcBef>
          <a:spcPts val="300"/>
        </a:spcBef>
        <a:spcAft>
          <a:spcPts val="300"/>
        </a:spcAft>
        <a:buClr>
          <a:srgbClr val="E85F31"/>
        </a:buClr>
        <a:buSzPct val="100000"/>
        <a:buFont typeface="Arial" charset="0"/>
        <a:buChar char="•"/>
        <a:defRPr sz="900">
          <a:solidFill>
            <a:schemeClr val="tx1"/>
          </a:solidFill>
          <a:latin typeface="Arial" charset="0"/>
          <a:ea typeface="SimSun" charset="-122"/>
        </a:defRPr>
      </a:lvl7pPr>
      <a:lvl8pPr marL="2673350" indent="-204788" algn="l" defTabSz="685800" rtl="0" fontAlgn="base">
        <a:spcBef>
          <a:spcPts val="300"/>
        </a:spcBef>
        <a:spcAft>
          <a:spcPts val="300"/>
        </a:spcAft>
        <a:buClr>
          <a:srgbClr val="E85F31"/>
        </a:buClr>
        <a:buSzPct val="100000"/>
        <a:buFont typeface="Arial" charset="0"/>
        <a:buChar char="•"/>
        <a:defRPr sz="900">
          <a:solidFill>
            <a:schemeClr val="tx1"/>
          </a:solidFill>
          <a:latin typeface="Arial" charset="0"/>
          <a:ea typeface="SimSun" charset="-122"/>
        </a:defRPr>
      </a:lvl8pPr>
      <a:lvl9pPr marL="3130550" indent="-204788" algn="l" defTabSz="685800" rtl="0" fontAlgn="base">
        <a:spcBef>
          <a:spcPts val="300"/>
        </a:spcBef>
        <a:spcAft>
          <a:spcPts val="300"/>
        </a:spcAft>
        <a:buClr>
          <a:srgbClr val="E85F31"/>
        </a:buClr>
        <a:buSzPct val="100000"/>
        <a:buFont typeface="Arial" charset="0"/>
        <a:buChar char="•"/>
        <a:defRPr sz="900">
          <a:solidFill>
            <a:schemeClr val="tx1"/>
          </a:solidFill>
          <a:latin typeface="Arial" charset="0"/>
          <a:ea typeface="SimSun" charset="-122"/>
        </a:defRPr>
      </a:lvl9pPr>
    </p:bodyStyle>
    <p:otherStyle/>
  </p:txStyles>
</p:sldMaster>
</file>

<file path=ppt/slideMasters/slideMaster5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52681" name="Rectangle 15"/>
          <p:cNvSpPr>
            <a:spLocks noChangeArrowheads="1"/>
          </p:cNvSpPr>
          <p:nvPr/>
        </p:nvSpPr>
        <p:spPr bwMode="auto">
          <a:xfrm>
            <a:off x="0" y="2133600"/>
            <a:ext cx="12192000" cy="1257300"/>
          </a:xfrm>
          <a:prstGeom prst="rect">
            <a:avLst/>
          </a:prstGeom>
          <a:solidFill>
            <a:srgbClr val="034E6E">
              <a:alpha val="89803"/>
            </a:srgbClr>
          </a:solidFill>
          <a:ln>
            <a:noFill/>
          </a:ln>
          <a:effectLst/>
          <a:extLst>
            <a:ext uri="{91240B29-F687-4F45-9708-019B960494DF}">
              <a14:hiddenLine xmlns:a14="http://schemas.microsoft.com/office/drawing/2010/main" w="25400" cap="flat" algn="ctr">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algn="ctr"/>
            <a:endParaRPr lang="en-US" altLang="zh-CN" sz="1300">
              <a:solidFill>
                <a:srgbClr val="FFFFFF"/>
              </a:solidFill>
              <a:latin typeface="Arial" charset="0"/>
            </a:endParaRPr>
          </a:p>
        </p:txBody>
      </p:sp>
      <p:grpSp>
        <p:nvGrpSpPr>
          <p:cNvPr id="52682" name="Group 7"/>
          <p:cNvGrpSpPr>
            <a:grpSpLocks/>
          </p:cNvGrpSpPr>
          <p:nvPr/>
        </p:nvGrpSpPr>
        <p:grpSpPr bwMode="auto">
          <a:xfrm>
            <a:off x="304800" y="222250"/>
            <a:ext cx="4868863" cy="731838"/>
            <a:chOff x="608330" y="5713191"/>
            <a:chExt cx="4869180" cy="731520"/>
          </a:xfrm>
        </p:grpSpPr>
        <p:sp>
          <p:nvSpPr>
            <p:cNvPr id="52683" name="Oval 8"/>
            <p:cNvSpPr>
              <a:spLocks noChangeAspect="1" noChangeArrowheads="1"/>
            </p:cNvSpPr>
            <p:nvPr/>
          </p:nvSpPr>
          <p:spPr bwMode="auto">
            <a:xfrm>
              <a:off x="608330" y="5713192"/>
              <a:ext cx="731519" cy="731519"/>
            </a:xfrm>
            <a:prstGeom prst="ellipse">
              <a:avLst/>
            </a:prstGeom>
            <a:solidFill>
              <a:srgbClr val="015071"/>
            </a:solidFill>
            <a:ln w="12700" cap="flat" algn="ctr">
              <a:solidFill>
                <a:srgbClr val="FFFFFF"/>
              </a:solidFill>
              <a:prstDash val="solid"/>
              <a:round/>
              <a:headEnd type="none" w="med" len="med"/>
              <a:tailEnd type="none" w="med" len="med"/>
            </a:ln>
          </p:spPr>
          <p:txBody>
            <a:bodyPr anchor="ctr"/>
            <a:lstStyle/>
            <a:p>
              <a:pPr algn="ctr"/>
              <a:endParaRPr lang="en-US" altLang="zh-CN">
                <a:solidFill>
                  <a:srgbClr val="FFFFFF"/>
                </a:solidFill>
                <a:latin typeface="Arial" charset="0"/>
              </a:endParaRPr>
            </a:p>
          </p:txBody>
        </p:sp>
        <p:pic>
          <p:nvPicPr>
            <p:cNvPr id="52684" name="Picture 10" descr="TextDescription automatically generated"/>
            <p:cNvPicPr>
              <a:picLocks noChangeAspect="1" noChangeArrowheads="1"/>
            </p:cNvPicPr>
            <p:nvPr/>
          </p:nvPicPr>
          <p:blipFill>
            <a:blip r:embed="rId14">
              <a:extLst>
                <a:ext uri="{28A0092B-C50C-407E-A947-70E740481C1C}">
                  <a14:useLocalDpi xmlns:a14="http://schemas.microsoft.com/office/drawing/2010/main" val="0"/>
                </a:ext>
              </a:extLst>
            </a:blip>
            <a:srcRect l="8446" t="20741" r="-8447" b="25922"/>
            <a:stretch>
              <a:fillRect/>
            </a:stretch>
          </p:blipFill>
          <p:spPr bwMode="auto">
            <a:xfrm>
              <a:off x="608330" y="5713191"/>
              <a:ext cx="4869180" cy="73152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lgn="ctr">
                  <a:solidFill>
                    <a:srgbClr val="000000"/>
                  </a:solidFill>
                  <a:prstDash val="solid"/>
                  <a:miter lim="800000"/>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
        <p:nvSpPr>
          <p:cNvPr id="52685" name="Title Placeholder 1"/>
          <p:cNvSpPr>
            <a:spLocks noGrp="1" noChangeArrowheads="1"/>
          </p:cNvSpPr>
          <p:nvPr>
            <p:ph type="title"/>
          </p:nvPr>
        </p:nvSpPr>
        <p:spPr bwMode="auto">
          <a:xfrm>
            <a:off x="458788" y="0"/>
            <a:ext cx="11269662" cy="10064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lgn="ctr">
                <a:solidFill>
                  <a:srgbClr val="000000"/>
                </a:solidFill>
                <a:prstDash val="solid"/>
                <a:miter lim="800000"/>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zh-CN"/>
              <a:t>Click to edit Master title</a:t>
            </a:r>
          </a:p>
        </p:txBody>
      </p:sp>
      <p:sp>
        <p:nvSpPr>
          <p:cNvPr id="52686" name="Text Placeholder 2"/>
          <p:cNvSpPr>
            <a:spLocks noGrp="1" noChangeArrowheads="1"/>
          </p:cNvSpPr>
          <p:nvPr>
            <p:ph type="body" idx="1"/>
          </p:nvPr>
        </p:nvSpPr>
        <p:spPr bwMode="auto">
          <a:xfrm>
            <a:off x="463550" y="1279525"/>
            <a:ext cx="11264900" cy="49387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lgn="ctr">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zh-CN"/>
              <a:t>First level</a:t>
            </a:r>
          </a:p>
          <a:p>
            <a:pPr lvl="1"/>
            <a:r>
              <a:rPr lang="en-US" altLang="zh-CN"/>
              <a:t>Second level</a:t>
            </a:r>
          </a:p>
          <a:p>
            <a:pPr lvl="2"/>
            <a:r>
              <a:rPr lang="en-US" altLang="zh-CN"/>
              <a:t>Third level</a:t>
            </a:r>
          </a:p>
          <a:p>
            <a:pPr lvl="3"/>
            <a:r>
              <a:rPr lang="en-US" altLang="zh-CN"/>
              <a:t>Fourth level</a:t>
            </a:r>
          </a:p>
          <a:p>
            <a:pPr lvl="4"/>
            <a:r>
              <a:rPr lang="en-US" altLang="zh-CN"/>
              <a:t>Fifth level</a:t>
            </a:r>
          </a:p>
          <a:p>
            <a:pPr lvl="0"/>
            <a:endParaRPr lang="en-US" altLang="zh-CN"/>
          </a:p>
          <a:p>
            <a:pPr lvl="4"/>
            <a:endParaRPr lang="en-US" altLang="zh-CN"/>
          </a:p>
          <a:p>
            <a:pPr lvl="0"/>
            <a:endParaRPr lang="en-US" altLang="zh-CN"/>
          </a:p>
          <a:p>
            <a:pPr lvl="0"/>
            <a:endParaRPr lang="en-US" altLang="zh-CN"/>
          </a:p>
          <a:p>
            <a:pPr lvl="0"/>
            <a:endParaRPr lang="en-US" altLang="zh-CN"/>
          </a:p>
        </p:txBody>
      </p:sp>
      <p:sp>
        <p:nvSpPr>
          <p:cNvPr id="52687" name="Footer Placeholder 2"/>
          <p:cNvSpPr>
            <a:spLocks noGrp="1" noChangeArrowheads="1"/>
          </p:cNvSpPr>
          <p:nvPr>
            <p:ph type="ftr" sz="quarter" idx="2"/>
          </p:nvPr>
        </p:nvSpPr>
        <p:spPr bwMode="auto">
          <a:xfrm>
            <a:off x="3352800" y="6556375"/>
            <a:ext cx="5486400" cy="3016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lgn="ctr">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algn="ctr" defTabSz="685800">
              <a:defRPr sz="900" b="1">
                <a:solidFill>
                  <a:srgbClr val="E85F31"/>
                </a:solidFill>
                <a:latin typeface="Arial" charset="0"/>
              </a:defRPr>
            </a:lvl1pPr>
          </a:lstStyle>
          <a:p>
            <a:r>
              <a:rPr lang="en-US" altLang="zh-CN"/>
              <a:t>Footer</a:t>
            </a:r>
          </a:p>
        </p:txBody>
      </p:sp>
    </p:spTree>
  </p:cSld>
  <p:clrMap bg1="lt1" tx1="dk1" bg2="lt2" tx2="dk2" accent1="accent1" accent2="accent2" accent3="accent3" accent4="accent4" accent5="accent5" accent6="accent6" hlink="hlink" folHlink="folHlink"/>
  <p:sldLayoutIdLst>
    <p:sldLayoutId id="2147484376" r:id="rId1"/>
    <p:sldLayoutId id="2147484377" r:id="rId2"/>
    <p:sldLayoutId id="2147484378" r:id="rId3"/>
    <p:sldLayoutId id="2147484379" r:id="rId4"/>
    <p:sldLayoutId id="2147484380" r:id="rId5"/>
    <p:sldLayoutId id="2147484381" r:id="rId6"/>
    <p:sldLayoutId id="2147484382" r:id="rId7"/>
    <p:sldLayoutId id="2147484383" r:id="rId8"/>
    <p:sldLayoutId id="2147484384" r:id="rId9"/>
    <p:sldLayoutId id="2147484385" r:id="rId10"/>
    <p:sldLayoutId id="2147484386" r:id="rId11"/>
  </p:sldLayoutIdLst>
  <p:txStyles>
    <p:titleStyle>
      <a:lvl1pPr algn="l" defTabSz="685800" rtl="0" fontAlgn="base">
        <a:spcBef>
          <a:spcPct val="0"/>
        </a:spcBef>
        <a:spcAft>
          <a:spcPct val="0"/>
        </a:spcAft>
        <a:buSzPct val="100000"/>
        <a:defRPr sz="2100">
          <a:solidFill>
            <a:schemeClr val="tx1"/>
          </a:solidFill>
          <a:latin typeface="Arial Black"/>
          <a:ea typeface="SimSun" charset="-122"/>
        </a:defRPr>
      </a:lvl1pPr>
      <a:lvl2pPr algn="l" defTabSz="685800" rtl="0" fontAlgn="base">
        <a:spcBef>
          <a:spcPct val="0"/>
        </a:spcBef>
        <a:spcAft>
          <a:spcPct val="0"/>
        </a:spcAft>
        <a:buSzPct val="100000"/>
        <a:defRPr sz="2100">
          <a:solidFill>
            <a:schemeClr val="tx1"/>
          </a:solidFill>
          <a:latin typeface="Arial Black"/>
          <a:ea typeface="SimSun" charset="-122"/>
        </a:defRPr>
      </a:lvl2pPr>
      <a:lvl3pPr algn="l" defTabSz="685800" rtl="0" fontAlgn="base">
        <a:spcBef>
          <a:spcPct val="0"/>
        </a:spcBef>
        <a:spcAft>
          <a:spcPct val="0"/>
        </a:spcAft>
        <a:buSzPct val="100000"/>
        <a:defRPr sz="2100">
          <a:solidFill>
            <a:schemeClr val="tx1"/>
          </a:solidFill>
          <a:latin typeface="Arial Black"/>
          <a:ea typeface="SimSun" charset="-122"/>
        </a:defRPr>
      </a:lvl3pPr>
      <a:lvl4pPr algn="l" defTabSz="685800" rtl="0" fontAlgn="base">
        <a:spcBef>
          <a:spcPct val="0"/>
        </a:spcBef>
        <a:spcAft>
          <a:spcPct val="0"/>
        </a:spcAft>
        <a:buSzPct val="100000"/>
        <a:defRPr sz="2100">
          <a:solidFill>
            <a:schemeClr val="tx1"/>
          </a:solidFill>
          <a:latin typeface="Arial Black"/>
          <a:ea typeface="SimSun" charset="-122"/>
        </a:defRPr>
      </a:lvl4pPr>
      <a:lvl5pPr algn="l" defTabSz="685800" rtl="0" fontAlgn="base">
        <a:spcBef>
          <a:spcPct val="0"/>
        </a:spcBef>
        <a:spcAft>
          <a:spcPct val="0"/>
        </a:spcAft>
        <a:buSzPct val="100000"/>
        <a:defRPr sz="2100">
          <a:solidFill>
            <a:schemeClr val="tx1"/>
          </a:solidFill>
          <a:latin typeface="Arial Black"/>
          <a:ea typeface="SimSun" charset="-122"/>
        </a:defRPr>
      </a:lvl5pPr>
      <a:lvl6pPr marL="457200" algn="l" defTabSz="685800" rtl="0" fontAlgn="base">
        <a:spcBef>
          <a:spcPct val="0"/>
        </a:spcBef>
        <a:spcAft>
          <a:spcPct val="0"/>
        </a:spcAft>
        <a:buSzPct val="100000"/>
        <a:defRPr sz="2100">
          <a:solidFill>
            <a:schemeClr val="tx1"/>
          </a:solidFill>
          <a:latin typeface="Arial Black"/>
          <a:ea typeface="SimSun" charset="-122"/>
        </a:defRPr>
      </a:lvl6pPr>
      <a:lvl7pPr marL="914400" algn="l" defTabSz="685800" rtl="0" fontAlgn="base">
        <a:spcBef>
          <a:spcPct val="0"/>
        </a:spcBef>
        <a:spcAft>
          <a:spcPct val="0"/>
        </a:spcAft>
        <a:buSzPct val="100000"/>
        <a:defRPr sz="2100">
          <a:solidFill>
            <a:schemeClr val="tx1"/>
          </a:solidFill>
          <a:latin typeface="Arial Black"/>
          <a:ea typeface="SimSun" charset="-122"/>
        </a:defRPr>
      </a:lvl7pPr>
      <a:lvl8pPr marL="1371600" algn="l" defTabSz="685800" rtl="0" fontAlgn="base">
        <a:spcBef>
          <a:spcPct val="0"/>
        </a:spcBef>
        <a:spcAft>
          <a:spcPct val="0"/>
        </a:spcAft>
        <a:buSzPct val="100000"/>
        <a:defRPr sz="2100">
          <a:solidFill>
            <a:schemeClr val="tx1"/>
          </a:solidFill>
          <a:latin typeface="Arial Black"/>
          <a:ea typeface="SimSun" charset="-122"/>
        </a:defRPr>
      </a:lvl8pPr>
      <a:lvl9pPr marL="1828800" algn="l" defTabSz="685800" rtl="0" fontAlgn="base">
        <a:spcBef>
          <a:spcPct val="0"/>
        </a:spcBef>
        <a:spcAft>
          <a:spcPct val="0"/>
        </a:spcAft>
        <a:buSzPct val="100000"/>
        <a:defRPr sz="2100">
          <a:solidFill>
            <a:schemeClr val="tx1"/>
          </a:solidFill>
          <a:latin typeface="Arial Black"/>
          <a:ea typeface="SimSun" charset="-122"/>
        </a:defRPr>
      </a:lvl9pPr>
    </p:titleStyle>
    <p:bodyStyle>
      <a:lvl1pPr marL="239713" indent="-239713" algn="l" defTabSz="685800" rtl="0" fontAlgn="ctr">
        <a:spcBef>
          <a:spcPts val="450"/>
        </a:spcBef>
        <a:spcAft>
          <a:spcPts val="300"/>
        </a:spcAft>
        <a:buClr>
          <a:srgbClr val="E85F31"/>
        </a:buClr>
        <a:buSzPct val="100000"/>
        <a:buFont typeface="Wingdings 2" pitchFamily="18" charset="2"/>
        <a:buChar char=""/>
        <a:defRPr sz="1300" b="1">
          <a:solidFill>
            <a:schemeClr val="tx1"/>
          </a:solidFill>
          <a:latin typeface="Arial" charset="0"/>
          <a:ea typeface="SimSun" charset="-122"/>
        </a:defRPr>
      </a:lvl1pPr>
      <a:lvl2pPr marL="479425" indent="-171450" algn="l" defTabSz="685800" rtl="0" fontAlgn="ctr">
        <a:spcBef>
          <a:spcPts val="300"/>
        </a:spcBef>
        <a:spcAft>
          <a:spcPts val="300"/>
        </a:spcAft>
        <a:buClr>
          <a:srgbClr val="E85F31"/>
        </a:buClr>
        <a:buSzPct val="100000"/>
        <a:buFont typeface="Arial" charset="0"/>
        <a:buChar char="•"/>
        <a:defRPr sz="1200">
          <a:solidFill>
            <a:schemeClr val="tx1"/>
          </a:solidFill>
          <a:latin typeface="Arial" charset="0"/>
          <a:ea typeface="SimSun" charset="-122"/>
        </a:defRPr>
      </a:lvl2pPr>
      <a:lvl3pPr marL="754063" indent="-171450" algn="l" defTabSz="685800" rtl="0" fontAlgn="ctr">
        <a:spcBef>
          <a:spcPts val="300"/>
        </a:spcBef>
        <a:spcAft>
          <a:spcPts val="300"/>
        </a:spcAft>
        <a:buClr>
          <a:srgbClr val="E85F31"/>
        </a:buClr>
        <a:buSzPct val="100000"/>
        <a:buFont typeface="Arial" charset="0"/>
        <a:buChar char="–"/>
        <a:defRPr sz="1000">
          <a:solidFill>
            <a:schemeClr val="tx1"/>
          </a:solidFill>
          <a:latin typeface="Arial" charset="0"/>
          <a:ea typeface="SimSun" charset="-122"/>
        </a:defRPr>
      </a:lvl3pPr>
      <a:lvl4pPr marL="993775" indent="-171450" algn="l" defTabSz="685800" rtl="0" fontAlgn="ctr">
        <a:spcBef>
          <a:spcPts val="300"/>
        </a:spcBef>
        <a:spcAft>
          <a:spcPts val="300"/>
        </a:spcAft>
        <a:buClr>
          <a:srgbClr val="E85F31"/>
        </a:buClr>
        <a:buSzPct val="100000"/>
        <a:buFont typeface="Arial" charset="0"/>
        <a:buChar char="•"/>
        <a:defRPr sz="900">
          <a:solidFill>
            <a:schemeClr val="tx1"/>
          </a:solidFill>
          <a:latin typeface="Arial" charset="0"/>
          <a:ea typeface="SimSun" charset="-122"/>
        </a:defRPr>
      </a:lvl4pPr>
      <a:lvl5pPr marL="1301750" indent="-204788" algn="l" defTabSz="685800" rtl="0" fontAlgn="base">
        <a:spcBef>
          <a:spcPts val="300"/>
        </a:spcBef>
        <a:spcAft>
          <a:spcPts val="300"/>
        </a:spcAft>
        <a:buClr>
          <a:srgbClr val="E85F31"/>
        </a:buClr>
        <a:buSzPct val="100000"/>
        <a:buFont typeface="Arial" charset="0"/>
        <a:buChar char="•"/>
        <a:defRPr sz="900">
          <a:solidFill>
            <a:schemeClr val="tx1"/>
          </a:solidFill>
          <a:latin typeface="Arial" charset="0"/>
          <a:ea typeface="SimSun" charset="-122"/>
        </a:defRPr>
      </a:lvl5pPr>
      <a:lvl6pPr marL="1758950" indent="-204788" algn="l" defTabSz="685800" rtl="0" fontAlgn="base">
        <a:spcBef>
          <a:spcPts val="300"/>
        </a:spcBef>
        <a:spcAft>
          <a:spcPts val="300"/>
        </a:spcAft>
        <a:buClr>
          <a:srgbClr val="E85F31"/>
        </a:buClr>
        <a:buSzPct val="100000"/>
        <a:buFont typeface="Arial" charset="0"/>
        <a:buChar char="•"/>
        <a:defRPr sz="900">
          <a:solidFill>
            <a:schemeClr val="tx1"/>
          </a:solidFill>
          <a:latin typeface="Arial" charset="0"/>
          <a:ea typeface="SimSun" charset="-122"/>
        </a:defRPr>
      </a:lvl6pPr>
      <a:lvl7pPr marL="2216150" indent="-204788" algn="l" defTabSz="685800" rtl="0" fontAlgn="base">
        <a:spcBef>
          <a:spcPts val="300"/>
        </a:spcBef>
        <a:spcAft>
          <a:spcPts val="300"/>
        </a:spcAft>
        <a:buClr>
          <a:srgbClr val="E85F31"/>
        </a:buClr>
        <a:buSzPct val="100000"/>
        <a:buFont typeface="Arial" charset="0"/>
        <a:buChar char="•"/>
        <a:defRPr sz="900">
          <a:solidFill>
            <a:schemeClr val="tx1"/>
          </a:solidFill>
          <a:latin typeface="Arial" charset="0"/>
          <a:ea typeface="SimSun" charset="-122"/>
        </a:defRPr>
      </a:lvl7pPr>
      <a:lvl8pPr marL="2673350" indent="-204788" algn="l" defTabSz="685800" rtl="0" fontAlgn="base">
        <a:spcBef>
          <a:spcPts val="300"/>
        </a:spcBef>
        <a:spcAft>
          <a:spcPts val="300"/>
        </a:spcAft>
        <a:buClr>
          <a:srgbClr val="E85F31"/>
        </a:buClr>
        <a:buSzPct val="100000"/>
        <a:buFont typeface="Arial" charset="0"/>
        <a:buChar char="•"/>
        <a:defRPr sz="900">
          <a:solidFill>
            <a:schemeClr val="tx1"/>
          </a:solidFill>
          <a:latin typeface="Arial" charset="0"/>
          <a:ea typeface="SimSun" charset="-122"/>
        </a:defRPr>
      </a:lvl8pPr>
      <a:lvl9pPr marL="3130550" indent="-204788" algn="l" defTabSz="685800" rtl="0" fontAlgn="base">
        <a:spcBef>
          <a:spcPts val="300"/>
        </a:spcBef>
        <a:spcAft>
          <a:spcPts val="300"/>
        </a:spcAft>
        <a:buClr>
          <a:srgbClr val="E85F31"/>
        </a:buClr>
        <a:buSzPct val="100000"/>
        <a:buFont typeface="Arial" charset="0"/>
        <a:buChar char="•"/>
        <a:defRPr sz="900">
          <a:solidFill>
            <a:schemeClr val="tx1"/>
          </a:solidFill>
          <a:latin typeface="Arial" charset="0"/>
          <a:ea typeface="SimSun" charset="-122"/>
        </a:defRPr>
      </a:lvl9pPr>
    </p:bodyStyle>
    <p:otherStyle/>
  </p:txStyles>
</p:sldMaster>
</file>

<file path=ppt/slideMasters/slideMaster52.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53714" name="Rectangle 18"/>
          <p:cNvSpPr>
            <a:spLocks noChangeArrowheads="1"/>
          </p:cNvSpPr>
          <p:nvPr/>
        </p:nvSpPr>
        <p:spPr bwMode="auto">
          <a:xfrm>
            <a:off x="0" y="2133600"/>
            <a:ext cx="12192000" cy="1257300"/>
          </a:xfrm>
          <a:prstGeom prst="rect">
            <a:avLst/>
          </a:prstGeom>
          <a:solidFill>
            <a:srgbClr val="034E6E">
              <a:alpha val="89803"/>
            </a:srgbClr>
          </a:solidFill>
          <a:ln>
            <a:noFill/>
          </a:ln>
          <a:effectLst/>
          <a:extLst>
            <a:ext uri="{91240B29-F687-4F45-9708-019B960494DF}">
              <a14:hiddenLine xmlns:a14="http://schemas.microsoft.com/office/drawing/2010/main" w="25400" cap="flat" algn="ctr">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algn="ctr"/>
            <a:endParaRPr lang="en-US" altLang="zh-CN" sz="1300">
              <a:solidFill>
                <a:srgbClr val="FFFFFF"/>
              </a:solidFill>
              <a:latin typeface="Arial" charset="0"/>
            </a:endParaRPr>
          </a:p>
        </p:txBody>
      </p:sp>
      <p:grpSp>
        <p:nvGrpSpPr>
          <p:cNvPr id="53715" name="Group 7"/>
          <p:cNvGrpSpPr>
            <a:grpSpLocks/>
          </p:cNvGrpSpPr>
          <p:nvPr/>
        </p:nvGrpSpPr>
        <p:grpSpPr bwMode="auto">
          <a:xfrm>
            <a:off x="304800" y="222250"/>
            <a:ext cx="4868863" cy="731838"/>
            <a:chOff x="608330" y="5713191"/>
            <a:chExt cx="4869180" cy="731520"/>
          </a:xfrm>
        </p:grpSpPr>
        <p:sp>
          <p:nvSpPr>
            <p:cNvPr id="53716" name="Oval 8"/>
            <p:cNvSpPr>
              <a:spLocks noChangeAspect="1" noChangeArrowheads="1"/>
            </p:cNvSpPr>
            <p:nvPr/>
          </p:nvSpPr>
          <p:spPr bwMode="auto">
            <a:xfrm>
              <a:off x="608330" y="5713192"/>
              <a:ext cx="731519" cy="731519"/>
            </a:xfrm>
            <a:prstGeom prst="ellipse">
              <a:avLst/>
            </a:prstGeom>
            <a:solidFill>
              <a:srgbClr val="015071"/>
            </a:solidFill>
            <a:ln w="12700" cap="flat" algn="ctr">
              <a:solidFill>
                <a:srgbClr val="FFFFFF"/>
              </a:solidFill>
              <a:prstDash val="solid"/>
              <a:round/>
              <a:headEnd type="none" w="med" len="med"/>
              <a:tailEnd type="none" w="med" len="med"/>
            </a:ln>
          </p:spPr>
          <p:txBody>
            <a:bodyPr anchor="ctr"/>
            <a:lstStyle/>
            <a:p>
              <a:pPr algn="ctr"/>
              <a:endParaRPr lang="en-US" altLang="zh-CN">
                <a:solidFill>
                  <a:srgbClr val="FFFFFF"/>
                </a:solidFill>
                <a:latin typeface="Arial" charset="0"/>
              </a:endParaRPr>
            </a:p>
          </p:txBody>
        </p:sp>
        <p:pic>
          <p:nvPicPr>
            <p:cNvPr id="53717" name="Picture 10" descr="TextDescription automatically generated"/>
            <p:cNvPicPr>
              <a:picLocks noChangeAspect="1" noChangeArrowheads="1"/>
            </p:cNvPicPr>
            <p:nvPr/>
          </p:nvPicPr>
          <p:blipFill>
            <a:blip r:embed="rId14">
              <a:extLst>
                <a:ext uri="{28A0092B-C50C-407E-A947-70E740481C1C}">
                  <a14:useLocalDpi xmlns:a14="http://schemas.microsoft.com/office/drawing/2010/main" val="0"/>
                </a:ext>
              </a:extLst>
            </a:blip>
            <a:srcRect l="8446" t="20741" r="-8447" b="25922"/>
            <a:stretch>
              <a:fillRect/>
            </a:stretch>
          </p:blipFill>
          <p:spPr bwMode="auto">
            <a:xfrm>
              <a:off x="608330" y="5713191"/>
              <a:ext cx="4869180" cy="73152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lgn="ctr">
                  <a:solidFill>
                    <a:srgbClr val="000000"/>
                  </a:solidFill>
                  <a:prstDash val="solid"/>
                  <a:miter lim="800000"/>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
        <p:nvSpPr>
          <p:cNvPr id="53718" name="Title Placeholder 1"/>
          <p:cNvSpPr>
            <a:spLocks noGrp="1" noChangeArrowheads="1"/>
          </p:cNvSpPr>
          <p:nvPr>
            <p:ph type="title"/>
          </p:nvPr>
        </p:nvSpPr>
        <p:spPr bwMode="auto">
          <a:xfrm>
            <a:off x="458788" y="0"/>
            <a:ext cx="11269662" cy="10064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lgn="ctr">
                <a:solidFill>
                  <a:srgbClr val="000000"/>
                </a:solidFill>
                <a:prstDash val="solid"/>
                <a:miter lim="800000"/>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zh-CN"/>
              <a:t>Click to edit Master title</a:t>
            </a:r>
          </a:p>
        </p:txBody>
      </p:sp>
      <p:sp>
        <p:nvSpPr>
          <p:cNvPr id="53719" name="Text Placeholder 2"/>
          <p:cNvSpPr>
            <a:spLocks noGrp="1" noChangeArrowheads="1"/>
          </p:cNvSpPr>
          <p:nvPr>
            <p:ph type="body" idx="1"/>
          </p:nvPr>
        </p:nvSpPr>
        <p:spPr bwMode="auto">
          <a:xfrm>
            <a:off x="463550" y="1279525"/>
            <a:ext cx="11264900" cy="49387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lgn="ctr">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zh-CN"/>
              <a:t>First level</a:t>
            </a:r>
          </a:p>
          <a:p>
            <a:pPr lvl="1"/>
            <a:r>
              <a:rPr lang="en-US" altLang="zh-CN"/>
              <a:t>Second level</a:t>
            </a:r>
          </a:p>
          <a:p>
            <a:pPr lvl="2"/>
            <a:r>
              <a:rPr lang="en-US" altLang="zh-CN"/>
              <a:t>Third level</a:t>
            </a:r>
          </a:p>
          <a:p>
            <a:pPr lvl="3"/>
            <a:r>
              <a:rPr lang="en-US" altLang="zh-CN"/>
              <a:t>Fourth level</a:t>
            </a:r>
          </a:p>
          <a:p>
            <a:pPr lvl="4"/>
            <a:r>
              <a:rPr lang="en-US" altLang="zh-CN"/>
              <a:t>Fifth level</a:t>
            </a:r>
          </a:p>
          <a:p>
            <a:pPr lvl="0"/>
            <a:endParaRPr lang="en-US" altLang="zh-CN"/>
          </a:p>
          <a:p>
            <a:pPr lvl="4"/>
            <a:endParaRPr lang="en-US" altLang="zh-CN"/>
          </a:p>
          <a:p>
            <a:pPr lvl="0"/>
            <a:endParaRPr lang="en-US" altLang="zh-CN"/>
          </a:p>
          <a:p>
            <a:pPr lvl="0"/>
            <a:endParaRPr lang="en-US" altLang="zh-CN"/>
          </a:p>
          <a:p>
            <a:pPr lvl="0"/>
            <a:endParaRPr lang="en-US" altLang="zh-CN"/>
          </a:p>
        </p:txBody>
      </p:sp>
      <p:sp>
        <p:nvSpPr>
          <p:cNvPr id="53720" name="Footer Placeholder 1"/>
          <p:cNvSpPr>
            <a:spLocks noGrp="1" noChangeArrowheads="1"/>
          </p:cNvSpPr>
          <p:nvPr>
            <p:ph type="ftr" sz="quarter" idx="2"/>
          </p:nvPr>
        </p:nvSpPr>
        <p:spPr bwMode="auto">
          <a:xfrm>
            <a:off x="3352800" y="6556375"/>
            <a:ext cx="5486400" cy="3016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lgn="ctr">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algn="ctr" defTabSz="685800">
              <a:defRPr sz="900" b="1">
                <a:solidFill>
                  <a:srgbClr val="E85F31"/>
                </a:solidFill>
                <a:latin typeface="Arial" charset="0"/>
              </a:defRPr>
            </a:lvl1pPr>
          </a:lstStyle>
          <a:p>
            <a:r>
              <a:rPr lang="en-US" altLang="zh-CN"/>
              <a:t>Footer</a:t>
            </a:r>
          </a:p>
        </p:txBody>
      </p:sp>
    </p:spTree>
  </p:cSld>
  <p:clrMap bg1="lt1" tx1="dk1" bg2="lt2" tx2="dk2" accent1="accent1" accent2="accent2" accent3="accent3" accent4="accent4" accent5="accent5" accent6="accent6" hlink="hlink" folHlink="folHlink"/>
  <p:sldLayoutIdLst>
    <p:sldLayoutId id="2147484387" r:id="rId1"/>
    <p:sldLayoutId id="2147484388" r:id="rId2"/>
    <p:sldLayoutId id="2147484389" r:id="rId3"/>
    <p:sldLayoutId id="2147484390" r:id="rId4"/>
    <p:sldLayoutId id="2147484391" r:id="rId5"/>
    <p:sldLayoutId id="2147484392" r:id="rId6"/>
    <p:sldLayoutId id="2147484393" r:id="rId7"/>
    <p:sldLayoutId id="2147484394" r:id="rId8"/>
    <p:sldLayoutId id="2147484395" r:id="rId9"/>
    <p:sldLayoutId id="2147484396" r:id="rId10"/>
    <p:sldLayoutId id="2147484397" r:id="rId11"/>
  </p:sldLayoutIdLst>
  <p:txStyles>
    <p:titleStyle>
      <a:lvl1pPr algn="l" defTabSz="685800" rtl="0" fontAlgn="base">
        <a:spcBef>
          <a:spcPct val="0"/>
        </a:spcBef>
        <a:spcAft>
          <a:spcPct val="0"/>
        </a:spcAft>
        <a:buSzPct val="100000"/>
        <a:defRPr sz="2100">
          <a:solidFill>
            <a:schemeClr val="tx1"/>
          </a:solidFill>
          <a:latin typeface="Arial Black"/>
          <a:ea typeface="SimSun" charset="-122"/>
        </a:defRPr>
      </a:lvl1pPr>
      <a:lvl2pPr algn="l" defTabSz="685800" rtl="0" fontAlgn="base">
        <a:spcBef>
          <a:spcPct val="0"/>
        </a:spcBef>
        <a:spcAft>
          <a:spcPct val="0"/>
        </a:spcAft>
        <a:buSzPct val="100000"/>
        <a:defRPr sz="2100">
          <a:solidFill>
            <a:schemeClr val="tx1"/>
          </a:solidFill>
          <a:latin typeface="Arial Black"/>
          <a:ea typeface="SimSun" charset="-122"/>
        </a:defRPr>
      </a:lvl2pPr>
      <a:lvl3pPr algn="l" defTabSz="685800" rtl="0" fontAlgn="base">
        <a:spcBef>
          <a:spcPct val="0"/>
        </a:spcBef>
        <a:spcAft>
          <a:spcPct val="0"/>
        </a:spcAft>
        <a:buSzPct val="100000"/>
        <a:defRPr sz="2100">
          <a:solidFill>
            <a:schemeClr val="tx1"/>
          </a:solidFill>
          <a:latin typeface="Arial Black"/>
          <a:ea typeface="SimSun" charset="-122"/>
        </a:defRPr>
      </a:lvl3pPr>
      <a:lvl4pPr algn="l" defTabSz="685800" rtl="0" fontAlgn="base">
        <a:spcBef>
          <a:spcPct val="0"/>
        </a:spcBef>
        <a:spcAft>
          <a:spcPct val="0"/>
        </a:spcAft>
        <a:buSzPct val="100000"/>
        <a:defRPr sz="2100">
          <a:solidFill>
            <a:schemeClr val="tx1"/>
          </a:solidFill>
          <a:latin typeface="Arial Black"/>
          <a:ea typeface="SimSun" charset="-122"/>
        </a:defRPr>
      </a:lvl4pPr>
      <a:lvl5pPr algn="l" defTabSz="685800" rtl="0" fontAlgn="base">
        <a:spcBef>
          <a:spcPct val="0"/>
        </a:spcBef>
        <a:spcAft>
          <a:spcPct val="0"/>
        </a:spcAft>
        <a:buSzPct val="100000"/>
        <a:defRPr sz="2100">
          <a:solidFill>
            <a:schemeClr val="tx1"/>
          </a:solidFill>
          <a:latin typeface="Arial Black"/>
          <a:ea typeface="SimSun" charset="-122"/>
        </a:defRPr>
      </a:lvl5pPr>
      <a:lvl6pPr marL="457200" algn="l" defTabSz="685800" rtl="0" fontAlgn="base">
        <a:spcBef>
          <a:spcPct val="0"/>
        </a:spcBef>
        <a:spcAft>
          <a:spcPct val="0"/>
        </a:spcAft>
        <a:buSzPct val="100000"/>
        <a:defRPr sz="2100">
          <a:solidFill>
            <a:schemeClr val="tx1"/>
          </a:solidFill>
          <a:latin typeface="Arial Black"/>
          <a:ea typeface="SimSun" charset="-122"/>
        </a:defRPr>
      </a:lvl6pPr>
      <a:lvl7pPr marL="914400" algn="l" defTabSz="685800" rtl="0" fontAlgn="base">
        <a:spcBef>
          <a:spcPct val="0"/>
        </a:spcBef>
        <a:spcAft>
          <a:spcPct val="0"/>
        </a:spcAft>
        <a:buSzPct val="100000"/>
        <a:defRPr sz="2100">
          <a:solidFill>
            <a:schemeClr val="tx1"/>
          </a:solidFill>
          <a:latin typeface="Arial Black"/>
          <a:ea typeface="SimSun" charset="-122"/>
        </a:defRPr>
      </a:lvl7pPr>
      <a:lvl8pPr marL="1371600" algn="l" defTabSz="685800" rtl="0" fontAlgn="base">
        <a:spcBef>
          <a:spcPct val="0"/>
        </a:spcBef>
        <a:spcAft>
          <a:spcPct val="0"/>
        </a:spcAft>
        <a:buSzPct val="100000"/>
        <a:defRPr sz="2100">
          <a:solidFill>
            <a:schemeClr val="tx1"/>
          </a:solidFill>
          <a:latin typeface="Arial Black"/>
          <a:ea typeface="SimSun" charset="-122"/>
        </a:defRPr>
      </a:lvl8pPr>
      <a:lvl9pPr marL="1828800" algn="l" defTabSz="685800" rtl="0" fontAlgn="base">
        <a:spcBef>
          <a:spcPct val="0"/>
        </a:spcBef>
        <a:spcAft>
          <a:spcPct val="0"/>
        </a:spcAft>
        <a:buSzPct val="100000"/>
        <a:defRPr sz="2100">
          <a:solidFill>
            <a:schemeClr val="tx1"/>
          </a:solidFill>
          <a:latin typeface="Arial Black"/>
          <a:ea typeface="SimSun" charset="-122"/>
        </a:defRPr>
      </a:lvl9pPr>
    </p:titleStyle>
    <p:bodyStyle>
      <a:lvl1pPr marL="239713" indent="-239713" algn="l" defTabSz="685800" rtl="0" fontAlgn="ctr">
        <a:spcBef>
          <a:spcPts val="450"/>
        </a:spcBef>
        <a:spcAft>
          <a:spcPts val="300"/>
        </a:spcAft>
        <a:buClr>
          <a:srgbClr val="E85F31"/>
        </a:buClr>
        <a:buSzPct val="100000"/>
        <a:buFont typeface="Wingdings 2" pitchFamily="18" charset="2"/>
        <a:buChar char=""/>
        <a:defRPr sz="1300" b="1">
          <a:solidFill>
            <a:schemeClr val="tx1"/>
          </a:solidFill>
          <a:latin typeface="Arial" charset="0"/>
          <a:ea typeface="SimSun" charset="-122"/>
        </a:defRPr>
      </a:lvl1pPr>
      <a:lvl2pPr marL="479425" indent="-171450" algn="l" defTabSz="685800" rtl="0" fontAlgn="ctr">
        <a:spcBef>
          <a:spcPts val="300"/>
        </a:spcBef>
        <a:spcAft>
          <a:spcPts val="300"/>
        </a:spcAft>
        <a:buClr>
          <a:srgbClr val="E85F31"/>
        </a:buClr>
        <a:buSzPct val="100000"/>
        <a:buFont typeface="Arial" charset="0"/>
        <a:buChar char="•"/>
        <a:defRPr sz="1200">
          <a:solidFill>
            <a:schemeClr val="tx1"/>
          </a:solidFill>
          <a:latin typeface="Arial" charset="0"/>
          <a:ea typeface="SimSun" charset="-122"/>
        </a:defRPr>
      </a:lvl2pPr>
      <a:lvl3pPr marL="754063" indent="-171450" algn="l" defTabSz="685800" rtl="0" fontAlgn="ctr">
        <a:spcBef>
          <a:spcPts val="300"/>
        </a:spcBef>
        <a:spcAft>
          <a:spcPts val="300"/>
        </a:spcAft>
        <a:buClr>
          <a:srgbClr val="E85F31"/>
        </a:buClr>
        <a:buSzPct val="100000"/>
        <a:buFont typeface="Arial" charset="0"/>
        <a:buChar char="–"/>
        <a:defRPr sz="1000">
          <a:solidFill>
            <a:schemeClr val="tx1"/>
          </a:solidFill>
          <a:latin typeface="Arial" charset="0"/>
          <a:ea typeface="SimSun" charset="-122"/>
        </a:defRPr>
      </a:lvl3pPr>
      <a:lvl4pPr marL="993775" indent="-171450" algn="l" defTabSz="685800" rtl="0" fontAlgn="ctr">
        <a:spcBef>
          <a:spcPts val="300"/>
        </a:spcBef>
        <a:spcAft>
          <a:spcPts val="300"/>
        </a:spcAft>
        <a:buClr>
          <a:srgbClr val="E85F31"/>
        </a:buClr>
        <a:buSzPct val="100000"/>
        <a:buFont typeface="Arial" charset="0"/>
        <a:buChar char="•"/>
        <a:defRPr sz="900">
          <a:solidFill>
            <a:schemeClr val="tx1"/>
          </a:solidFill>
          <a:latin typeface="Arial" charset="0"/>
          <a:ea typeface="SimSun" charset="-122"/>
        </a:defRPr>
      </a:lvl4pPr>
      <a:lvl5pPr marL="1301750" indent="-204788" algn="l" defTabSz="685800" rtl="0" fontAlgn="base">
        <a:spcBef>
          <a:spcPts val="300"/>
        </a:spcBef>
        <a:spcAft>
          <a:spcPts val="300"/>
        </a:spcAft>
        <a:buClr>
          <a:srgbClr val="E85F31"/>
        </a:buClr>
        <a:buSzPct val="100000"/>
        <a:buFont typeface="Arial" charset="0"/>
        <a:buChar char="•"/>
        <a:defRPr sz="900">
          <a:solidFill>
            <a:schemeClr val="tx1"/>
          </a:solidFill>
          <a:latin typeface="Arial" charset="0"/>
          <a:ea typeface="SimSun" charset="-122"/>
        </a:defRPr>
      </a:lvl5pPr>
      <a:lvl6pPr marL="1758950" indent="-204788" algn="l" defTabSz="685800" rtl="0" fontAlgn="base">
        <a:spcBef>
          <a:spcPts val="300"/>
        </a:spcBef>
        <a:spcAft>
          <a:spcPts val="300"/>
        </a:spcAft>
        <a:buClr>
          <a:srgbClr val="E85F31"/>
        </a:buClr>
        <a:buSzPct val="100000"/>
        <a:buFont typeface="Arial" charset="0"/>
        <a:buChar char="•"/>
        <a:defRPr sz="900">
          <a:solidFill>
            <a:schemeClr val="tx1"/>
          </a:solidFill>
          <a:latin typeface="Arial" charset="0"/>
          <a:ea typeface="SimSun" charset="-122"/>
        </a:defRPr>
      </a:lvl6pPr>
      <a:lvl7pPr marL="2216150" indent="-204788" algn="l" defTabSz="685800" rtl="0" fontAlgn="base">
        <a:spcBef>
          <a:spcPts val="300"/>
        </a:spcBef>
        <a:spcAft>
          <a:spcPts val="300"/>
        </a:spcAft>
        <a:buClr>
          <a:srgbClr val="E85F31"/>
        </a:buClr>
        <a:buSzPct val="100000"/>
        <a:buFont typeface="Arial" charset="0"/>
        <a:buChar char="•"/>
        <a:defRPr sz="900">
          <a:solidFill>
            <a:schemeClr val="tx1"/>
          </a:solidFill>
          <a:latin typeface="Arial" charset="0"/>
          <a:ea typeface="SimSun" charset="-122"/>
        </a:defRPr>
      </a:lvl7pPr>
      <a:lvl8pPr marL="2673350" indent="-204788" algn="l" defTabSz="685800" rtl="0" fontAlgn="base">
        <a:spcBef>
          <a:spcPts val="300"/>
        </a:spcBef>
        <a:spcAft>
          <a:spcPts val="300"/>
        </a:spcAft>
        <a:buClr>
          <a:srgbClr val="E85F31"/>
        </a:buClr>
        <a:buSzPct val="100000"/>
        <a:buFont typeface="Arial" charset="0"/>
        <a:buChar char="•"/>
        <a:defRPr sz="900">
          <a:solidFill>
            <a:schemeClr val="tx1"/>
          </a:solidFill>
          <a:latin typeface="Arial" charset="0"/>
          <a:ea typeface="SimSun" charset="-122"/>
        </a:defRPr>
      </a:lvl8pPr>
      <a:lvl9pPr marL="3130550" indent="-204788" algn="l" defTabSz="685800" rtl="0" fontAlgn="base">
        <a:spcBef>
          <a:spcPts val="300"/>
        </a:spcBef>
        <a:spcAft>
          <a:spcPts val="300"/>
        </a:spcAft>
        <a:buClr>
          <a:srgbClr val="E85F31"/>
        </a:buClr>
        <a:buSzPct val="100000"/>
        <a:buFont typeface="Arial" charset="0"/>
        <a:buChar char="•"/>
        <a:defRPr sz="900">
          <a:solidFill>
            <a:schemeClr val="tx1"/>
          </a:solidFill>
          <a:latin typeface="Arial" charset="0"/>
          <a:ea typeface="SimSun" charset="-122"/>
        </a:defRPr>
      </a:lvl9pPr>
    </p:bodyStyle>
    <p:otherStyle/>
  </p:txStyles>
</p:sldMaster>
</file>

<file path=ppt/slideMasters/slideMaster53.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54747" name="Rectangle 18"/>
          <p:cNvSpPr>
            <a:spLocks noChangeArrowheads="1"/>
          </p:cNvSpPr>
          <p:nvPr/>
        </p:nvSpPr>
        <p:spPr bwMode="auto">
          <a:xfrm>
            <a:off x="0" y="2133600"/>
            <a:ext cx="12192000" cy="1257300"/>
          </a:xfrm>
          <a:prstGeom prst="rect">
            <a:avLst/>
          </a:prstGeom>
          <a:solidFill>
            <a:srgbClr val="034E6E">
              <a:alpha val="89803"/>
            </a:srgbClr>
          </a:solidFill>
          <a:ln>
            <a:noFill/>
          </a:ln>
          <a:effectLst/>
          <a:extLst>
            <a:ext uri="{91240B29-F687-4F45-9708-019B960494DF}">
              <a14:hiddenLine xmlns:a14="http://schemas.microsoft.com/office/drawing/2010/main" w="25400" cap="flat" algn="ctr">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algn="ctr"/>
            <a:endParaRPr lang="en-US" altLang="zh-CN" sz="1300">
              <a:solidFill>
                <a:srgbClr val="FFFFFF"/>
              </a:solidFill>
              <a:latin typeface="Arial" charset="0"/>
            </a:endParaRPr>
          </a:p>
        </p:txBody>
      </p:sp>
      <p:grpSp>
        <p:nvGrpSpPr>
          <p:cNvPr id="54748" name="Group 7"/>
          <p:cNvGrpSpPr>
            <a:grpSpLocks/>
          </p:cNvGrpSpPr>
          <p:nvPr/>
        </p:nvGrpSpPr>
        <p:grpSpPr bwMode="auto">
          <a:xfrm>
            <a:off x="304800" y="222250"/>
            <a:ext cx="4868863" cy="731838"/>
            <a:chOff x="608330" y="5713191"/>
            <a:chExt cx="4869180" cy="731520"/>
          </a:xfrm>
        </p:grpSpPr>
        <p:sp>
          <p:nvSpPr>
            <p:cNvPr id="54749" name="Oval 8"/>
            <p:cNvSpPr>
              <a:spLocks noChangeAspect="1" noChangeArrowheads="1"/>
            </p:cNvSpPr>
            <p:nvPr/>
          </p:nvSpPr>
          <p:spPr bwMode="auto">
            <a:xfrm>
              <a:off x="608330" y="5713192"/>
              <a:ext cx="731519" cy="731519"/>
            </a:xfrm>
            <a:prstGeom prst="ellipse">
              <a:avLst/>
            </a:prstGeom>
            <a:solidFill>
              <a:srgbClr val="015071"/>
            </a:solidFill>
            <a:ln w="12700" cap="flat" algn="ctr">
              <a:solidFill>
                <a:srgbClr val="FFFFFF"/>
              </a:solidFill>
              <a:prstDash val="solid"/>
              <a:round/>
              <a:headEnd type="none" w="med" len="med"/>
              <a:tailEnd type="none" w="med" len="med"/>
            </a:ln>
          </p:spPr>
          <p:txBody>
            <a:bodyPr anchor="ctr"/>
            <a:lstStyle/>
            <a:p>
              <a:pPr algn="ctr"/>
              <a:endParaRPr lang="en-US" altLang="zh-CN">
                <a:solidFill>
                  <a:srgbClr val="FFFFFF"/>
                </a:solidFill>
                <a:latin typeface="Arial" charset="0"/>
              </a:endParaRPr>
            </a:p>
          </p:txBody>
        </p:sp>
        <p:pic>
          <p:nvPicPr>
            <p:cNvPr id="54750" name="Picture 10" descr="TextDescription automatically generated"/>
            <p:cNvPicPr>
              <a:picLocks noChangeAspect="1" noChangeArrowheads="1"/>
            </p:cNvPicPr>
            <p:nvPr/>
          </p:nvPicPr>
          <p:blipFill>
            <a:blip r:embed="rId14">
              <a:extLst>
                <a:ext uri="{28A0092B-C50C-407E-A947-70E740481C1C}">
                  <a14:useLocalDpi xmlns:a14="http://schemas.microsoft.com/office/drawing/2010/main" val="0"/>
                </a:ext>
              </a:extLst>
            </a:blip>
            <a:srcRect l="8446" t="20741" r="-8447" b="25922"/>
            <a:stretch>
              <a:fillRect/>
            </a:stretch>
          </p:blipFill>
          <p:spPr bwMode="auto">
            <a:xfrm>
              <a:off x="608330" y="5713191"/>
              <a:ext cx="4869180" cy="73152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lgn="ctr">
                  <a:solidFill>
                    <a:srgbClr val="000000"/>
                  </a:solidFill>
                  <a:prstDash val="solid"/>
                  <a:miter lim="800000"/>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
        <p:nvSpPr>
          <p:cNvPr id="54751" name="Title Placeholder 1"/>
          <p:cNvSpPr>
            <a:spLocks noGrp="1" noChangeArrowheads="1"/>
          </p:cNvSpPr>
          <p:nvPr>
            <p:ph type="title"/>
          </p:nvPr>
        </p:nvSpPr>
        <p:spPr bwMode="auto">
          <a:xfrm>
            <a:off x="458788" y="0"/>
            <a:ext cx="11269662" cy="10064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lgn="ctr">
                <a:solidFill>
                  <a:srgbClr val="000000"/>
                </a:solidFill>
                <a:prstDash val="solid"/>
                <a:miter lim="800000"/>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zh-CN"/>
              <a:t>Click to edit Master title</a:t>
            </a:r>
          </a:p>
        </p:txBody>
      </p:sp>
      <p:sp>
        <p:nvSpPr>
          <p:cNvPr id="54752" name="Text Placeholder 2"/>
          <p:cNvSpPr>
            <a:spLocks noGrp="1" noChangeArrowheads="1"/>
          </p:cNvSpPr>
          <p:nvPr>
            <p:ph type="body" idx="1"/>
          </p:nvPr>
        </p:nvSpPr>
        <p:spPr bwMode="auto">
          <a:xfrm>
            <a:off x="463550" y="1279525"/>
            <a:ext cx="11264900" cy="49387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lgn="ctr">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zh-CN"/>
              <a:t>First level</a:t>
            </a:r>
          </a:p>
          <a:p>
            <a:pPr lvl="1"/>
            <a:r>
              <a:rPr lang="en-US" altLang="zh-CN"/>
              <a:t>Second level</a:t>
            </a:r>
          </a:p>
          <a:p>
            <a:pPr lvl="2"/>
            <a:r>
              <a:rPr lang="en-US" altLang="zh-CN"/>
              <a:t>Third level</a:t>
            </a:r>
          </a:p>
          <a:p>
            <a:pPr lvl="3"/>
            <a:r>
              <a:rPr lang="en-US" altLang="zh-CN"/>
              <a:t>Fourth level</a:t>
            </a:r>
          </a:p>
          <a:p>
            <a:pPr lvl="4"/>
            <a:r>
              <a:rPr lang="en-US" altLang="zh-CN"/>
              <a:t>Fifth level</a:t>
            </a:r>
          </a:p>
          <a:p>
            <a:pPr lvl="0"/>
            <a:endParaRPr lang="en-US" altLang="zh-CN"/>
          </a:p>
          <a:p>
            <a:pPr lvl="4"/>
            <a:endParaRPr lang="en-US" altLang="zh-CN"/>
          </a:p>
          <a:p>
            <a:pPr lvl="0"/>
            <a:endParaRPr lang="en-US" altLang="zh-CN"/>
          </a:p>
          <a:p>
            <a:pPr lvl="0"/>
            <a:endParaRPr lang="en-US" altLang="zh-CN"/>
          </a:p>
          <a:p>
            <a:pPr lvl="0"/>
            <a:endParaRPr lang="en-US" altLang="zh-CN"/>
          </a:p>
        </p:txBody>
      </p:sp>
      <p:sp>
        <p:nvSpPr>
          <p:cNvPr id="54753" name="Footer Placeholder 1"/>
          <p:cNvSpPr>
            <a:spLocks noGrp="1" noChangeArrowheads="1"/>
          </p:cNvSpPr>
          <p:nvPr>
            <p:ph type="ftr" sz="quarter" idx="2"/>
          </p:nvPr>
        </p:nvSpPr>
        <p:spPr bwMode="auto">
          <a:xfrm>
            <a:off x="3352800" y="6556375"/>
            <a:ext cx="5486400" cy="3016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lgn="ctr">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algn="ctr" defTabSz="685800">
              <a:defRPr sz="900" b="1">
                <a:solidFill>
                  <a:srgbClr val="E85F31"/>
                </a:solidFill>
                <a:latin typeface="Arial" charset="0"/>
              </a:defRPr>
            </a:lvl1pPr>
          </a:lstStyle>
          <a:p>
            <a:r>
              <a:rPr lang="en-US" altLang="zh-CN"/>
              <a:t>Footer</a:t>
            </a:r>
          </a:p>
        </p:txBody>
      </p:sp>
    </p:spTree>
  </p:cSld>
  <p:clrMap bg1="lt1" tx1="dk1" bg2="lt2" tx2="dk2" accent1="accent1" accent2="accent2" accent3="accent3" accent4="accent4" accent5="accent5" accent6="accent6" hlink="hlink" folHlink="folHlink"/>
  <p:sldLayoutIdLst>
    <p:sldLayoutId id="2147484398" r:id="rId1"/>
    <p:sldLayoutId id="2147484399" r:id="rId2"/>
    <p:sldLayoutId id="2147484400" r:id="rId3"/>
    <p:sldLayoutId id="2147484401" r:id="rId4"/>
    <p:sldLayoutId id="2147484402" r:id="rId5"/>
    <p:sldLayoutId id="2147484403" r:id="rId6"/>
    <p:sldLayoutId id="2147484404" r:id="rId7"/>
    <p:sldLayoutId id="2147484405" r:id="rId8"/>
    <p:sldLayoutId id="2147484406" r:id="rId9"/>
    <p:sldLayoutId id="2147484407" r:id="rId10"/>
    <p:sldLayoutId id="2147484408" r:id="rId11"/>
  </p:sldLayoutIdLst>
  <p:txStyles>
    <p:titleStyle>
      <a:lvl1pPr algn="l" defTabSz="685800" rtl="0" fontAlgn="base">
        <a:spcBef>
          <a:spcPct val="0"/>
        </a:spcBef>
        <a:spcAft>
          <a:spcPct val="0"/>
        </a:spcAft>
        <a:buSzPct val="100000"/>
        <a:defRPr sz="2100">
          <a:solidFill>
            <a:schemeClr val="tx1"/>
          </a:solidFill>
          <a:latin typeface="Arial Black"/>
          <a:ea typeface="SimSun" charset="-122"/>
        </a:defRPr>
      </a:lvl1pPr>
      <a:lvl2pPr algn="l" defTabSz="685800" rtl="0" fontAlgn="base">
        <a:spcBef>
          <a:spcPct val="0"/>
        </a:spcBef>
        <a:spcAft>
          <a:spcPct val="0"/>
        </a:spcAft>
        <a:buSzPct val="100000"/>
        <a:defRPr sz="2100">
          <a:solidFill>
            <a:schemeClr val="tx1"/>
          </a:solidFill>
          <a:latin typeface="Arial Black"/>
          <a:ea typeface="SimSun" charset="-122"/>
        </a:defRPr>
      </a:lvl2pPr>
      <a:lvl3pPr algn="l" defTabSz="685800" rtl="0" fontAlgn="base">
        <a:spcBef>
          <a:spcPct val="0"/>
        </a:spcBef>
        <a:spcAft>
          <a:spcPct val="0"/>
        </a:spcAft>
        <a:buSzPct val="100000"/>
        <a:defRPr sz="2100">
          <a:solidFill>
            <a:schemeClr val="tx1"/>
          </a:solidFill>
          <a:latin typeface="Arial Black"/>
          <a:ea typeface="SimSun" charset="-122"/>
        </a:defRPr>
      </a:lvl3pPr>
      <a:lvl4pPr algn="l" defTabSz="685800" rtl="0" fontAlgn="base">
        <a:spcBef>
          <a:spcPct val="0"/>
        </a:spcBef>
        <a:spcAft>
          <a:spcPct val="0"/>
        </a:spcAft>
        <a:buSzPct val="100000"/>
        <a:defRPr sz="2100">
          <a:solidFill>
            <a:schemeClr val="tx1"/>
          </a:solidFill>
          <a:latin typeface="Arial Black"/>
          <a:ea typeface="SimSun" charset="-122"/>
        </a:defRPr>
      </a:lvl4pPr>
      <a:lvl5pPr algn="l" defTabSz="685800" rtl="0" fontAlgn="base">
        <a:spcBef>
          <a:spcPct val="0"/>
        </a:spcBef>
        <a:spcAft>
          <a:spcPct val="0"/>
        </a:spcAft>
        <a:buSzPct val="100000"/>
        <a:defRPr sz="2100">
          <a:solidFill>
            <a:schemeClr val="tx1"/>
          </a:solidFill>
          <a:latin typeface="Arial Black"/>
          <a:ea typeface="SimSun" charset="-122"/>
        </a:defRPr>
      </a:lvl5pPr>
      <a:lvl6pPr marL="457200" algn="l" defTabSz="685800" rtl="0" fontAlgn="base">
        <a:spcBef>
          <a:spcPct val="0"/>
        </a:spcBef>
        <a:spcAft>
          <a:spcPct val="0"/>
        </a:spcAft>
        <a:buSzPct val="100000"/>
        <a:defRPr sz="2100">
          <a:solidFill>
            <a:schemeClr val="tx1"/>
          </a:solidFill>
          <a:latin typeface="Arial Black"/>
          <a:ea typeface="SimSun" charset="-122"/>
        </a:defRPr>
      </a:lvl6pPr>
      <a:lvl7pPr marL="914400" algn="l" defTabSz="685800" rtl="0" fontAlgn="base">
        <a:spcBef>
          <a:spcPct val="0"/>
        </a:spcBef>
        <a:spcAft>
          <a:spcPct val="0"/>
        </a:spcAft>
        <a:buSzPct val="100000"/>
        <a:defRPr sz="2100">
          <a:solidFill>
            <a:schemeClr val="tx1"/>
          </a:solidFill>
          <a:latin typeface="Arial Black"/>
          <a:ea typeface="SimSun" charset="-122"/>
        </a:defRPr>
      </a:lvl7pPr>
      <a:lvl8pPr marL="1371600" algn="l" defTabSz="685800" rtl="0" fontAlgn="base">
        <a:spcBef>
          <a:spcPct val="0"/>
        </a:spcBef>
        <a:spcAft>
          <a:spcPct val="0"/>
        </a:spcAft>
        <a:buSzPct val="100000"/>
        <a:defRPr sz="2100">
          <a:solidFill>
            <a:schemeClr val="tx1"/>
          </a:solidFill>
          <a:latin typeface="Arial Black"/>
          <a:ea typeface="SimSun" charset="-122"/>
        </a:defRPr>
      </a:lvl8pPr>
      <a:lvl9pPr marL="1828800" algn="l" defTabSz="685800" rtl="0" fontAlgn="base">
        <a:spcBef>
          <a:spcPct val="0"/>
        </a:spcBef>
        <a:spcAft>
          <a:spcPct val="0"/>
        </a:spcAft>
        <a:buSzPct val="100000"/>
        <a:defRPr sz="2100">
          <a:solidFill>
            <a:schemeClr val="tx1"/>
          </a:solidFill>
          <a:latin typeface="Arial Black"/>
          <a:ea typeface="SimSun" charset="-122"/>
        </a:defRPr>
      </a:lvl9pPr>
    </p:titleStyle>
    <p:bodyStyle>
      <a:lvl1pPr marL="239713" indent="-239713" algn="l" defTabSz="685800" rtl="0" fontAlgn="ctr">
        <a:spcBef>
          <a:spcPts val="450"/>
        </a:spcBef>
        <a:spcAft>
          <a:spcPts val="300"/>
        </a:spcAft>
        <a:buClr>
          <a:srgbClr val="E85F31"/>
        </a:buClr>
        <a:buSzPct val="100000"/>
        <a:buFont typeface="Wingdings 2" pitchFamily="18" charset="2"/>
        <a:buChar char=""/>
        <a:defRPr sz="1300" b="1">
          <a:solidFill>
            <a:schemeClr val="tx1"/>
          </a:solidFill>
          <a:latin typeface="Arial" charset="0"/>
          <a:ea typeface="SimSun" charset="-122"/>
        </a:defRPr>
      </a:lvl1pPr>
      <a:lvl2pPr marL="479425" indent="-171450" algn="l" defTabSz="685800" rtl="0" fontAlgn="ctr">
        <a:spcBef>
          <a:spcPts val="300"/>
        </a:spcBef>
        <a:spcAft>
          <a:spcPts val="300"/>
        </a:spcAft>
        <a:buClr>
          <a:srgbClr val="E85F31"/>
        </a:buClr>
        <a:buSzPct val="100000"/>
        <a:buFont typeface="Arial" charset="0"/>
        <a:buChar char="•"/>
        <a:defRPr sz="1200">
          <a:solidFill>
            <a:schemeClr val="tx1"/>
          </a:solidFill>
          <a:latin typeface="Arial" charset="0"/>
          <a:ea typeface="SimSun" charset="-122"/>
        </a:defRPr>
      </a:lvl2pPr>
      <a:lvl3pPr marL="754063" indent="-171450" algn="l" defTabSz="685800" rtl="0" fontAlgn="ctr">
        <a:spcBef>
          <a:spcPts val="300"/>
        </a:spcBef>
        <a:spcAft>
          <a:spcPts val="300"/>
        </a:spcAft>
        <a:buClr>
          <a:srgbClr val="E85F31"/>
        </a:buClr>
        <a:buSzPct val="100000"/>
        <a:buFont typeface="Arial" charset="0"/>
        <a:buChar char="–"/>
        <a:defRPr sz="1000">
          <a:solidFill>
            <a:schemeClr val="tx1"/>
          </a:solidFill>
          <a:latin typeface="Arial" charset="0"/>
          <a:ea typeface="SimSun" charset="-122"/>
        </a:defRPr>
      </a:lvl3pPr>
      <a:lvl4pPr marL="993775" indent="-171450" algn="l" defTabSz="685800" rtl="0" fontAlgn="ctr">
        <a:spcBef>
          <a:spcPts val="300"/>
        </a:spcBef>
        <a:spcAft>
          <a:spcPts val="300"/>
        </a:spcAft>
        <a:buClr>
          <a:srgbClr val="E85F31"/>
        </a:buClr>
        <a:buSzPct val="100000"/>
        <a:buFont typeface="Arial" charset="0"/>
        <a:buChar char="•"/>
        <a:defRPr sz="900">
          <a:solidFill>
            <a:schemeClr val="tx1"/>
          </a:solidFill>
          <a:latin typeface="Arial" charset="0"/>
          <a:ea typeface="SimSun" charset="-122"/>
        </a:defRPr>
      </a:lvl4pPr>
      <a:lvl5pPr marL="1301750" indent="-204788" algn="l" defTabSz="685800" rtl="0" fontAlgn="base">
        <a:spcBef>
          <a:spcPts val="300"/>
        </a:spcBef>
        <a:spcAft>
          <a:spcPts val="300"/>
        </a:spcAft>
        <a:buClr>
          <a:srgbClr val="E85F31"/>
        </a:buClr>
        <a:buSzPct val="100000"/>
        <a:buFont typeface="Arial" charset="0"/>
        <a:buChar char="•"/>
        <a:defRPr sz="900">
          <a:solidFill>
            <a:schemeClr val="tx1"/>
          </a:solidFill>
          <a:latin typeface="Arial" charset="0"/>
          <a:ea typeface="SimSun" charset="-122"/>
        </a:defRPr>
      </a:lvl5pPr>
      <a:lvl6pPr marL="1758950" indent="-204788" algn="l" defTabSz="685800" rtl="0" fontAlgn="base">
        <a:spcBef>
          <a:spcPts val="300"/>
        </a:spcBef>
        <a:spcAft>
          <a:spcPts val="300"/>
        </a:spcAft>
        <a:buClr>
          <a:srgbClr val="E85F31"/>
        </a:buClr>
        <a:buSzPct val="100000"/>
        <a:buFont typeface="Arial" charset="0"/>
        <a:buChar char="•"/>
        <a:defRPr sz="900">
          <a:solidFill>
            <a:schemeClr val="tx1"/>
          </a:solidFill>
          <a:latin typeface="Arial" charset="0"/>
          <a:ea typeface="SimSun" charset="-122"/>
        </a:defRPr>
      </a:lvl6pPr>
      <a:lvl7pPr marL="2216150" indent="-204788" algn="l" defTabSz="685800" rtl="0" fontAlgn="base">
        <a:spcBef>
          <a:spcPts val="300"/>
        </a:spcBef>
        <a:spcAft>
          <a:spcPts val="300"/>
        </a:spcAft>
        <a:buClr>
          <a:srgbClr val="E85F31"/>
        </a:buClr>
        <a:buSzPct val="100000"/>
        <a:buFont typeface="Arial" charset="0"/>
        <a:buChar char="•"/>
        <a:defRPr sz="900">
          <a:solidFill>
            <a:schemeClr val="tx1"/>
          </a:solidFill>
          <a:latin typeface="Arial" charset="0"/>
          <a:ea typeface="SimSun" charset="-122"/>
        </a:defRPr>
      </a:lvl7pPr>
      <a:lvl8pPr marL="2673350" indent="-204788" algn="l" defTabSz="685800" rtl="0" fontAlgn="base">
        <a:spcBef>
          <a:spcPts val="300"/>
        </a:spcBef>
        <a:spcAft>
          <a:spcPts val="300"/>
        </a:spcAft>
        <a:buClr>
          <a:srgbClr val="E85F31"/>
        </a:buClr>
        <a:buSzPct val="100000"/>
        <a:buFont typeface="Arial" charset="0"/>
        <a:buChar char="•"/>
        <a:defRPr sz="900">
          <a:solidFill>
            <a:schemeClr val="tx1"/>
          </a:solidFill>
          <a:latin typeface="Arial" charset="0"/>
          <a:ea typeface="SimSun" charset="-122"/>
        </a:defRPr>
      </a:lvl8pPr>
      <a:lvl9pPr marL="3130550" indent="-204788" algn="l" defTabSz="685800" rtl="0" fontAlgn="base">
        <a:spcBef>
          <a:spcPts val="300"/>
        </a:spcBef>
        <a:spcAft>
          <a:spcPts val="300"/>
        </a:spcAft>
        <a:buClr>
          <a:srgbClr val="E85F31"/>
        </a:buClr>
        <a:buSzPct val="100000"/>
        <a:buFont typeface="Arial" charset="0"/>
        <a:buChar char="•"/>
        <a:defRPr sz="900">
          <a:solidFill>
            <a:schemeClr val="tx1"/>
          </a:solidFill>
          <a:latin typeface="Arial" charset="0"/>
          <a:ea typeface="SimSun" charset="-122"/>
        </a:defRPr>
      </a:lvl9pPr>
    </p:bodyStyle>
    <p:otherStyle/>
  </p:txStyles>
</p:sldMaster>
</file>

<file path=ppt/slideMasters/slideMaster54.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55780" name="Rectangle 18"/>
          <p:cNvSpPr>
            <a:spLocks noChangeArrowheads="1"/>
          </p:cNvSpPr>
          <p:nvPr/>
        </p:nvSpPr>
        <p:spPr bwMode="auto">
          <a:xfrm>
            <a:off x="0" y="2133600"/>
            <a:ext cx="12192000" cy="1257300"/>
          </a:xfrm>
          <a:prstGeom prst="rect">
            <a:avLst/>
          </a:prstGeom>
          <a:solidFill>
            <a:srgbClr val="034E6E">
              <a:alpha val="89803"/>
            </a:srgbClr>
          </a:solidFill>
          <a:ln>
            <a:noFill/>
          </a:ln>
          <a:effectLst/>
          <a:extLst>
            <a:ext uri="{91240B29-F687-4F45-9708-019B960494DF}">
              <a14:hiddenLine xmlns:a14="http://schemas.microsoft.com/office/drawing/2010/main" w="25400" cap="flat" algn="ctr">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algn="ctr"/>
            <a:endParaRPr lang="en-US" altLang="zh-CN" sz="1300">
              <a:solidFill>
                <a:srgbClr val="FFFFFF"/>
              </a:solidFill>
              <a:latin typeface="Arial" charset="0"/>
            </a:endParaRPr>
          </a:p>
        </p:txBody>
      </p:sp>
      <p:grpSp>
        <p:nvGrpSpPr>
          <p:cNvPr id="55781" name="Group 7"/>
          <p:cNvGrpSpPr>
            <a:grpSpLocks/>
          </p:cNvGrpSpPr>
          <p:nvPr/>
        </p:nvGrpSpPr>
        <p:grpSpPr bwMode="auto">
          <a:xfrm>
            <a:off x="304800" y="222250"/>
            <a:ext cx="4868863" cy="731838"/>
            <a:chOff x="608330" y="5713191"/>
            <a:chExt cx="4869180" cy="731520"/>
          </a:xfrm>
        </p:grpSpPr>
        <p:sp>
          <p:nvSpPr>
            <p:cNvPr id="55782" name="Oval 8"/>
            <p:cNvSpPr>
              <a:spLocks noChangeAspect="1" noChangeArrowheads="1"/>
            </p:cNvSpPr>
            <p:nvPr/>
          </p:nvSpPr>
          <p:spPr bwMode="auto">
            <a:xfrm>
              <a:off x="608330" y="5713192"/>
              <a:ext cx="731519" cy="731519"/>
            </a:xfrm>
            <a:prstGeom prst="ellipse">
              <a:avLst/>
            </a:prstGeom>
            <a:solidFill>
              <a:srgbClr val="015071"/>
            </a:solidFill>
            <a:ln w="12700" cap="flat" algn="ctr">
              <a:solidFill>
                <a:srgbClr val="FFFFFF"/>
              </a:solidFill>
              <a:prstDash val="solid"/>
              <a:round/>
              <a:headEnd type="none" w="med" len="med"/>
              <a:tailEnd type="none" w="med" len="med"/>
            </a:ln>
          </p:spPr>
          <p:txBody>
            <a:bodyPr anchor="ctr"/>
            <a:lstStyle/>
            <a:p>
              <a:pPr algn="ctr"/>
              <a:endParaRPr lang="en-US" altLang="zh-CN">
                <a:solidFill>
                  <a:srgbClr val="FFFFFF"/>
                </a:solidFill>
                <a:latin typeface="Arial" charset="0"/>
              </a:endParaRPr>
            </a:p>
          </p:txBody>
        </p:sp>
        <p:pic>
          <p:nvPicPr>
            <p:cNvPr id="55783" name="Picture 10" descr="TextDescription automatically generated"/>
            <p:cNvPicPr>
              <a:picLocks noChangeAspect="1" noChangeArrowheads="1"/>
            </p:cNvPicPr>
            <p:nvPr/>
          </p:nvPicPr>
          <p:blipFill>
            <a:blip r:embed="rId14">
              <a:extLst>
                <a:ext uri="{28A0092B-C50C-407E-A947-70E740481C1C}">
                  <a14:useLocalDpi xmlns:a14="http://schemas.microsoft.com/office/drawing/2010/main" val="0"/>
                </a:ext>
              </a:extLst>
            </a:blip>
            <a:srcRect l="8446" t="20741" r="-8447" b="25922"/>
            <a:stretch>
              <a:fillRect/>
            </a:stretch>
          </p:blipFill>
          <p:spPr bwMode="auto">
            <a:xfrm>
              <a:off x="608330" y="5713191"/>
              <a:ext cx="4869180" cy="73152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lgn="ctr">
                  <a:solidFill>
                    <a:srgbClr val="000000"/>
                  </a:solidFill>
                  <a:prstDash val="solid"/>
                  <a:miter lim="800000"/>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
        <p:nvSpPr>
          <p:cNvPr id="55784" name="Title Placeholder 1"/>
          <p:cNvSpPr>
            <a:spLocks noGrp="1" noChangeArrowheads="1"/>
          </p:cNvSpPr>
          <p:nvPr>
            <p:ph type="title"/>
          </p:nvPr>
        </p:nvSpPr>
        <p:spPr bwMode="auto">
          <a:xfrm>
            <a:off x="458788" y="0"/>
            <a:ext cx="11269662" cy="10064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lgn="ctr">
                <a:solidFill>
                  <a:srgbClr val="000000"/>
                </a:solidFill>
                <a:prstDash val="solid"/>
                <a:miter lim="800000"/>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zh-CN"/>
              <a:t>Click to edit Master title</a:t>
            </a:r>
          </a:p>
        </p:txBody>
      </p:sp>
      <p:sp>
        <p:nvSpPr>
          <p:cNvPr id="55785" name="Text Placeholder 2"/>
          <p:cNvSpPr>
            <a:spLocks noGrp="1" noChangeArrowheads="1"/>
          </p:cNvSpPr>
          <p:nvPr>
            <p:ph type="body" idx="1"/>
          </p:nvPr>
        </p:nvSpPr>
        <p:spPr bwMode="auto">
          <a:xfrm>
            <a:off x="463550" y="1279525"/>
            <a:ext cx="11264900" cy="49387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lgn="ctr">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zh-CN"/>
              <a:t>First level</a:t>
            </a:r>
          </a:p>
          <a:p>
            <a:pPr lvl="1"/>
            <a:r>
              <a:rPr lang="en-US" altLang="zh-CN"/>
              <a:t>Second level</a:t>
            </a:r>
          </a:p>
          <a:p>
            <a:pPr lvl="2"/>
            <a:r>
              <a:rPr lang="en-US" altLang="zh-CN"/>
              <a:t>Third level</a:t>
            </a:r>
          </a:p>
          <a:p>
            <a:pPr lvl="3"/>
            <a:r>
              <a:rPr lang="en-US" altLang="zh-CN"/>
              <a:t>Fourth level</a:t>
            </a:r>
          </a:p>
          <a:p>
            <a:pPr lvl="4"/>
            <a:r>
              <a:rPr lang="en-US" altLang="zh-CN"/>
              <a:t>Fifth level</a:t>
            </a:r>
          </a:p>
          <a:p>
            <a:pPr lvl="0"/>
            <a:endParaRPr lang="en-US" altLang="zh-CN"/>
          </a:p>
          <a:p>
            <a:pPr lvl="4"/>
            <a:endParaRPr lang="en-US" altLang="zh-CN"/>
          </a:p>
          <a:p>
            <a:pPr lvl="0"/>
            <a:endParaRPr lang="en-US" altLang="zh-CN"/>
          </a:p>
          <a:p>
            <a:pPr lvl="0"/>
            <a:endParaRPr lang="en-US" altLang="zh-CN"/>
          </a:p>
          <a:p>
            <a:pPr lvl="0"/>
            <a:endParaRPr lang="en-US" altLang="zh-CN"/>
          </a:p>
        </p:txBody>
      </p:sp>
      <p:sp>
        <p:nvSpPr>
          <p:cNvPr id="55786" name="Footer Placeholder 1"/>
          <p:cNvSpPr>
            <a:spLocks noGrp="1" noChangeArrowheads="1"/>
          </p:cNvSpPr>
          <p:nvPr>
            <p:ph type="ftr" sz="quarter" idx="2"/>
          </p:nvPr>
        </p:nvSpPr>
        <p:spPr bwMode="auto">
          <a:xfrm>
            <a:off x="3352800" y="6556375"/>
            <a:ext cx="5486400" cy="3016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lgn="ctr">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algn="ctr" defTabSz="685800">
              <a:defRPr sz="900" b="1">
                <a:solidFill>
                  <a:srgbClr val="E85F31"/>
                </a:solidFill>
                <a:latin typeface="Arial" charset="0"/>
              </a:defRPr>
            </a:lvl1pPr>
          </a:lstStyle>
          <a:p>
            <a:r>
              <a:rPr lang="en-US" altLang="zh-CN"/>
              <a:t>Footer</a:t>
            </a:r>
          </a:p>
        </p:txBody>
      </p:sp>
    </p:spTree>
  </p:cSld>
  <p:clrMap bg1="lt1" tx1="dk1" bg2="lt2" tx2="dk2" accent1="accent1" accent2="accent2" accent3="accent3" accent4="accent4" accent5="accent5" accent6="accent6" hlink="hlink" folHlink="folHlink"/>
  <p:sldLayoutIdLst>
    <p:sldLayoutId id="2147484409" r:id="rId1"/>
    <p:sldLayoutId id="2147484410" r:id="rId2"/>
    <p:sldLayoutId id="2147484411" r:id="rId3"/>
    <p:sldLayoutId id="2147484412" r:id="rId4"/>
    <p:sldLayoutId id="2147484413" r:id="rId5"/>
    <p:sldLayoutId id="2147484414" r:id="rId6"/>
    <p:sldLayoutId id="2147484415" r:id="rId7"/>
    <p:sldLayoutId id="2147484416" r:id="rId8"/>
    <p:sldLayoutId id="2147484417" r:id="rId9"/>
    <p:sldLayoutId id="2147484418" r:id="rId10"/>
    <p:sldLayoutId id="2147484419" r:id="rId11"/>
  </p:sldLayoutIdLst>
  <p:txStyles>
    <p:titleStyle>
      <a:lvl1pPr algn="l" defTabSz="685800" rtl="0" fontAlgn="base">
        <a:spcBef>
          <a:spcPct val="0"/>
        </a:spcBef>
        <a:spcAft>
          <a:spcPct val="0"/>
        </a:spcAft>
        <a:buSzPct val="100000"/>
        <a:defRPr sz="2100">
          <a:solidFill>
            <a:schemeClr val="tx1"/>
          </a:solidFill>
          <a:latin typeface="Arial Black"/>
          <a:ea typeface="SimSun" charset="-122"/>
        </a:defRPr>
      </a:lvl1pPr>
      <a:lvl2pPr algn="l" defTabSz="685800" rtl="0" fontAlgn="base">
        <a:spcBef>
          <a:spcPct val="0"/>
        </a:spcBef>
        <a:spcAft>
          <a:spcPct val="0"/>
        </a:spcAft>
        <a:buSzPct val="100000"/>
        <a:defRPr sz="2100">
          <a:solidFill>
            <a:schemeClr val="tx1"/>
          </a:solidFill>
          <a:latin typeface="Arial Black"/>
          <a:ea typeface="SimSun" charset="-122"/>
        </a:defRPr>
      </a:lvl2pPr>
      <a:lvl3pPr algn="l" defTabSz="685800" rtl="0" fontAlgn="base">
        <a:spcBef>
          <a:spcPct val="0"/>
        </a:spcBef>
        <a:spcAft>
          <a:spcPct val="0"/>
        </a:spcAft>
        <a:buSzPct val="100000"/>
        <a:defRPr sz="2100">
          <a:solidFill>
            <a:schemeClr val="tx1"/>
          </a:solidFill>
          <a:latin typeface="Arial Black"/>
          <a:ea typeface="SimSun" charset="-122"/>
        </a:defRPr>
      </a:lvl3pPr>
      <a:lvl4pPr algn="l" defTabSz="685800" rtl="0" fontAlgn="base">
        <a:spcBef>
          <a:spcPct val="0"/>
        </a:spcBef>
        <a:spcAft>
          <a:spcPct val="0"/>
        </a:spcAft>
        <a:buSzPct val="100000"/>
        <a:defRPr sz="2100">
          <a:solidFill>
            <a:schemeClr val="tx1"/>
          </a:solidFill>
          <a:latin typeface="Arial Black"/>
          <a:ea typeface="SimSun" charset="-122"/>
        </a:defRPr>
      </a:lvl4pPr>
      <a:lvl5pPr algn="l" defTabSz="685800" rtl="0" fontAlgn="base">
        <a:spcBef>
          <a:spcPct val="0"/>
        </a:spcBef>
        <a:spcAft>
          <a:spcPct val="0"/>
        </a:spcAft>
        <a:buSzPct val="100000"/>
        <a:defRPr sz="2100">
          <a:solidFill>
            <a:schemeClr val="tx1"/>
          </a:solidFill>
          <a:latin typeface="Arial Black"/>
          <a:ea typeface="SimSun" charset="-122"/>
        </a:defRPr>
      </a:lvl5pPr>
      <a:lvl6pPr marL="457200" algn="l" defTabSz="685800" rtl="0" fontAlgn="base">
        <a:spcBef>
          <a:spcPct val="0"/>
        </a:spcBef>
        <a:spcAft>
          <a:spcPct val="0"/>
        </a:spcAft>
        <a:buSzPct val="100000"/>
        <a:defRPr sz="2100">
          <a:solidFill>
            <a:schemeClr val="tx1"/>
          </a:solidFill>
          <a:latin typeface="Arial Black"/>
          <a:ea typeface="SimSun" charset="-122"/>
        </a:defRPr>
      </a:lvl6pPr>
      <a:lvl7pPr marL="914400" algn="l" defTabSz="685800" rtl="0" fontAlgn="base">
        <a:spcBef>
          <a:spcPct val="0"/>
        </a:spcBef>
        <a:spcAft>
          <a:spcPct val="0"/>
        </a:spcAft>
        <a:buSzPct val="100000"/>
        <a:defRPr sz="2100">
          <a:solidFill>
            <a:schemeClr val="tx1"/>
          </a:solidFill>
          <a:latin typeface="Arial Black"/>
          <a:ea typeface="SimSun" charset="-122"/>
        </a:defRPr>
      </a:lvl7pPr>
      <a:lvl8pPr marL="1371600" algn="l" defTabSz="685800" rtl="0" fontAlgn="base">
        <a:spcBef>
          <a:spcPct val="0"/>
        </a:spcBef>
        <a:spcAft>
          <a:spcPct val="0"/>
        </a:spcAft>
        <a:buSzPct val="100000"/>
        <a:defRPr sz="2100">
          <a:solidFill>
            <a:schemeClr val="tx1"/>
          </a:solidFill>
          <a:latin typeface="Arial Black"/>
          <a:ea typeface="SimSun" charset="-122"/>
        </a:defRPr>
      </a:lvl8pPr>
      <a:lvl9pPr marL="1828800" algn="l" defTabSz="685800" rtl="0" fontAlgn="base">
        <a:spcBef>
          <a:spcPct val="0"/>
        </a:spcBef>
        <a:spcAft>
          <a:spcPct val="0"/>
        </a:spcAft>
        <a:buSzPct val="100000"/>
        <a:defRPr sz="2100">
          <a:solidFill>
            <a:schemeClr val="tx1"/>
          </a:solidFill>
          <a:latin typeface="Arial Black"/>
          <a:ea typeface="SimSun" charset="-122"/>
        </a:defRPr>
      </a:lvl9pPr>
    </p:titleStyle>
    <p:bodyStyle>
      <a:lvl1pPr marL="239713" indent="-239713" algn="l" defTabSz="685800" rtl="0" fontAlgn="ctr">
        <a:spcBef>
          <a:spcPts val="450"/>
        </a:spcBef>
        <a:spcAft>
          <a:spcPts val="300"/>
        </a:spcAft>
        <a:buClr>
          <a:srgbClr val="E85F31"/>
        </a:buClr>
        <a:buSzPct val="100000"/>
        <a:buFont typeface="Wingdings 2" pitchFamily="18" charset="2"/>
        <a:buChar char=""/>
        <a:defRPr sz="1300" b="1">
          <a:solidFill>
            <a:schemeClr val="tx1"/>
          </a:solidFill>
          <a:latin typeface="Arial" charset="0"/>
          <a:ea typeface="SimSun" charset="-122"/>
        </a:defRPr>
      </a:lvl1pPr>
      <a:lvl2pPr marL="479425" indent="-171450" algn="l" defTabSz="685800" rtl="0" fontAlgn="ctr">
        <a:spcBef>
          <a:spcPts val="300"/>
        </a:spcBef>
        <a:spcAft>
          <a:spcPts val="300"/>
        </a:spcAft>
        <a:buClr>
          <a:srgbClr val="E85F31"/>
        </a:buClr>
        <a:buSzPct val="100000"/>
        <a:buFont typeface="Arial" charset="0"/>
        <a:buChar char="•"/>
        <a:defRPr sz="1200">
          <a:solidFill>
            <a:schemeClr val="tx1"/>
          </a:solidFill>
          <a:latin typeface="Arial" charset="0"/>
          <a:ea typeface="SimSun" charset="-122"/>
        </a:defRPr>
      </a:lvl2pPr>
      <a:lvl3pPr marL="754063" indent="-171450" algn="l" defTabSz="685800" rtl="0" fontAlgn="ctr">
        <a:spcBef>
          <a:spcPts val="300"/>
        </a:spcBef>
        <a:spcAft>
          <a:spcPts val="300"/>
        </a:spcAft>
        <a:buClr>
          <a:srgbClr val="E85F31"/>
        </a:buClr>
        <a:buSzPct val="100000"/>
        <a:buFont typeface="Arial" charset="0"/>
        <a:buChar char="–"/>
        <a:defRPr sz="1000">
          <a:solidFill>
            <a:schemeClr val="tx1"/>
          </a:solidFill>
          <a:latin typeface="Arial" charset="0"/>
          <a:ea typeface="SimSun" charset="-122"/>
        </a:defRPr>
      </a:lvl3pPr>
      <a:lvl4pPr marL="993775" indent="-171450" algn="l" defTabSz="685800" rtl="0" fontAlgn="ctr">
        <a:spcBef>
          <a:spcPts val="300"/>
        </a:spcBef>
        <a:spcAft>
          <a:spcPts val="300"/>
        </a:spcAft>
        <a:buClr>
          <a:srgbClr val="E85F31"/>
        </a:buClr>
        <a:buSzPct val="100000"/>
        <a:buFont typeface="Arial" charset="0"/>
        <a:buChar char="•"/>
        <a:defRPr sz="900">
          <a:solidFill>
            <a:schemeClr val="tx1"/>
          </a:solidFill>
          <a:latin typeface="Arial" charset="0"/>
          <a:ea typeface="SimSun" charset="-122"/>
        </a:defRPr>
      </a:lvl4pPr>
      <a:lvl5pPr marL="1301750" indent="-204788" algn="l" defTabSz="685800" rtl="0" fontAlgn="base">
        <a:spcBef>
          <a:spcPts val="300"/>
        </a:spcBef>
        <a:spcAft>
          <a:spcPts val="300"/>
        </a:spcAft>
        <a:buClr>
          <a:srgbClr val="E85F31"/>
        </a:buClr>
        <a:buSzPct val="100000"/>
        <a:buFont typeface="Arial" charset="0"/>
        <a:buChar char="•"/>
        <a:defRPr sz="900">
          <a:solidFill>
            <a:schemeClr val="tx1"/>
          </a:solidFill>
          <a:latin typeface="Arial" charset="0"/>
          <a:ea typeface="SimSun" charset="-122"/>
        </a:defRPr>
      </a:lvl5pPr>
      <a:lvl6pPr marL="1758950" indent="-204788" algn="l" defTabSz="685800" rtl="0" fontAlgn="base">
        <a:spcBef>
          <a:spcPts val="300"/>
        </a:spcBef>
        <a:spcAft>
          <a:spcPts val="300"/>
        </a:spcAft>
        <a:buClr>
          <a:srgbClr val="E85F31"/>
        </a:buClr>
        <a:buSzPct val="100000"/>
        <a:buFont typeface="Arial" charset="0"/>
        <a:buChar char="•"/>
        <a:defRPr sz="900">
          <a:solidFill>
            <a:schemeClr val="tx1"/>
          </a:solidFill>
          <a:latin typeface="Arial" charset="0"/>
          <a:ea typeface="SimSun" charset="-122"/>
        </a:defRPr>
      </a:lvl6pPr>
      <a:lvl7pPr marL="2216150" indent="-204788" algn="l" defTabSz="685800" rtl="0" fontAlgn="base">
        <a:spcBef>
          <a:spcPts val="300"/>
        </a:spcBef>
        <a:spcAft>
          <a:spcPts val="300"/>
        </a:spcAft>
        <a:buClr>
          <a:srgbClr val="E85F31"/>
        </a:buClr>
        <a:buSzPct val="100000"/>
        <a:buFont typeface="Arial" charset="0"/>
        <a:buChar char="•"/>
        <a:defRPr sz="900">
          <a:solidFill>
            <a:schemeClr val="tx1"/>
          </a:solidFill>
          <a:latin typeface="Arial" charset="0"/>
          <a:ea typeface="SimSun" charset="-122"/>
        </a:defRPr>
      </a:lvl7pPr>
      <a:lvl8pPr marL="2673350" indent="-204788" algn="l" defTabSz="685800" rtl="0" fontAlgn="base">
        <a:spcBef>
          <a:spcPts val="300"/>
        </a:spcBef>
        <a:spcAft>
          <a:spcPts val="300"/>
        </a:spcAft>
        <a:buClr>
          <a:srgbClr val="E85F31"/>
        </a:buClr>
        <a:buSzPct val="100000"/>
        <a:buFont typeface="Arial" charset="0"/>
        <a:buChar char="•"/>
        <a:defRPr sz="900">
          <a:solidFill>
            <a:schemeClr val="tx1"/>
          </a:solidFill>
          <a:latin typeface="Arial" charset="0"/>
          <a:ea typeface="SimSun" charset="-122"/>
        </a:defRPr>
      </a:lvl8pPr>
      <a:lvl9pPr marL="3130550" indent="-204788" algn="l" defTabSz="685800" rtl="0" fontAlgn="base">
        <a:spcBef>
          <a:spcPts val="300"/>
        </a:spcBef>
        <a:spcAft>
          <a:spcPts val="300"/>
        </a:spcAft>
        <a:buClr>
          <a:srgbClr val="E85F31"/>
        </a:buClr>
        <a:buSzPct val="100000"/>
        <a:buFont typeface="Arial" charset="0"/>
        <a:buChar char="•"/>
        <a:defRPr sz="900">
          <a:solidFill>
            <a:schemeClr val="tx1"/>
          </a:solidFill>
          <a:latin typeface="Arial" charset="0"/>
          <a:ea typeface="SimSun" charset="-122"/>
        </a:defRPr>
      </a:lvl9pPr>
    </p:bodyStyle>
    <p:otherStyle/>
  </p:txStyles>
</p:sldMaster>
</file>

<file path=ppt/slideMasters/slideMaster55.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56813" name="Rectangle 18"/>
          <p:cNvSpPr>
            <a:spLocks noChangeArrowheads="1"/>
          </p:cNvSpPr>
          <p:nvPr/>
        </p:nvSpPr>
        <p:spPr bwMode="auto">
          <a:xfrm>
            <a:off x="0" y="2133600"/>
            <a:ext cx="12192000" cy="1257300"/>
          </a:xfrm>
          <a:prstGeom prst="rect">
            <a:avLst/>
          </a:prstGeom>
          <a:solidFill>
            <a:srgbClr val="034E6E">
              <a:alpha val="89803"/>
            </a:srgbClr>
          </a:solidFill>
          <a:ln>
            <a:noFill/>
          </a:ln>
          <a:effectLst/>
          <a:extLst>
            <a:ext uri="{91240B29-F687-4F45-9708-019B960494DF}">
              <a14:hiddenLine xmlns:a14="http://schemas.microsoft.com/office/drawing/2010/main" w="25400" cap="flat" algn="ctr">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algn="ctr"/>
            <a:endParaRPr lang="en-US" altLang="zh-CN" sz="1300">
              <a:solidFill>
                <a:srgbClr val="FFFFFF"/>
              </a:solidFill>
              <a:latin typeface="Arial" charset="0"/>
            </a:endParaRPr>
          </a:p>
        </p:txBody>
      </p:sp>
      <p:grpSp>
        <p:nvGrpSpPr>
          <p:cNvPr id="56814" name="Group 7"/>
          <p:cNvGrpSpPr>
            <a:grpSpLocks/>
          </p:cNvGrpSpPr>
          <p:nvPr/>
        </p:nvGrpSpPr>
        <p:grpSpPr bwMode="auto">
          <a:xfrm>
            <a:off x="304800" y="222250"/>
            <a:ext cx="4868863" cy="731838"/>
            <a:chOff x="608330" y="5713191"/>
            <a:chExt cx="4869180" cy="731520"/>
          </a:xfrm>
        </p:grpSpPr>
        <p:sp>
          <p:nvSpPr>
            <p:cNvPr id="56815" name="Oval 8"/>
            <p:cNvSpPr>
              <a:spLocks noChangeAspect="1" noChangeArrowheads="1"/>
            </p:cNvSpPr>
            <p:nvPr/>
          </p:nvSpPr>
          <p:spPr bwMode="auto">
            <a:xfrm>
              <a:off x="608330" y="5713192"/>
              <a:ext cx="731519" cy="731519"/>
            </a:xfrm>
            <a:prstGeom prst="ellipse">
              <a:avLst/>
            </a:prstGeom>
            <a:solidFill>
              <a:srgbClr val="015071"/>
            </a:solidFill>
            <a:ln w="12700" cap="flat" algn="ctr">
              <a:solidFill>
                <a:srgbClr val="FFFFFF"/>
              </a:solidFill>
              <a:prstDash val="solid"/>
              <a:round/>
              <a:headEnd type="none" w="med" len="med"/>
              <a:tailEnd type="none" w="med" len="med"/>
            </a:ln>
          </p:spPr>
          <p:txBody>
            <a:bodyPr anchor="ctr"/>
            <a:lstStyle/>
            <a:p>
              <a:pPr algn="ctr"/>
              <a:endParaRPr lang="en-US" altLang="zh-CN">
                <a:solidFill>
                  <a:srgbClr val="FFFFFF"/>
                </a:solidFill>
                <a:latin typeface="Arial" charset="0"/>
              </a:endParaRPr>
            </a:p>
          </p:txBody>
        </p:sp>
        <p:pic>
          <p:nvPicPr>
            <p:cNvPr id="56816" name="Picture 10" descr="TextDescription automatically generated"/>
            <p:cNvPicPr>
              <a:picLocks noChangeAspect="1" noChangeArrowheads="1"/>
            </p:cNvPicPr>
            <p:nvPr/>
          </p:nvPicPr>
          <p:blipFill>
            <a:blip r:embed="rId14">
              <a:extLst>
                <a:ext uri="{28A0092B-C50C-407E-A947-70E740481C1C}">
                  <a14:useLocalDpi xmlns:a14="http://schemas.microsoft.com/office/drawing/2010/main" val="0"/>
                </a:ext>
              </a:extLst>
            </a:blip>
            <a:srcRect l="8446" t="20741" r="-8447" b="25922"/>
            <a:stretch>
              <a:fillRect/>
            </a:stretch>
          </p:blipFill>
          <p:spPr bwMode="auto">
            <a:xfrm>
              <a:off x="608330" y="5713191"/>
              <a:ext cx="4869180" cy="73152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lgn="ctr">
                  <a:solidFill>
                    <a:srgbClr val="000000"/>
                  </a:solidFill>
                  <a:prstDash val="solid"/>
                  <a:miter lim="800000"/>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
        <p:nvSpPr>
          <p:cNvPr id="56817" name="Title Placeholder 1"/>
          <p:cNvSpPr>
            <a:spLocks noGrp="1" noChangeArrowheads="1"/>
          </p:cNvSpPr>
          <p:nvPr>
            <p:ph type="title"/>
          </p:nvPr>
        </p:nvSpPr>
        <p:spPr bwMode="auto">
          <a:xfrm>
            <a:off x="458788" y="0"/>
            <a:ext cx="11269662" cy="10064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lgn="ctr">
                <a:solidFill>
                  <a:srgbClr val="000000"/>
                </a:solidFill>
                <a:prstDash val="solid"/>
                <a:miter lim="800000"/>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zh-CN"/>
              <a:t>Click to edit Master title</a:t>
            </a:r>
          </a:p>
        </p:txBody>
      </p:sp>
      <p:sp>
        <p:nvSpPr>
          <p:cNvPr id="56818" name="Text Placeholder 2"/>
          <p:cNvSpPr>
            <a:spLocks noGrp="1" noChangeArrowheads="1"/>
          </p:cNvSpPr>
          <p:nvPr>
            <p:ph type="body" idx="1"/>
          </p:nvPr>
        </p:nvSpPr>
        <p:spPr bwMode="auto">
          <a:xfrm>
            <a:off x="463550" y="1279525"/>
            <a:ext cx="11264900" cy="49387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lgn="ctr">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zh-CN"/>
              <a:t>First level</a:t>
            </a:r>
          </a:p>
          <a:p>
            <a:pPr lvl="1"/>
            <a:r>
              <a:rPr lang="en-US" altLang="zh-CN"/>
              <a:t>Second level</a:t>
            </a:r>
          </a:p>
          <a:p>
            <a:pPr lvl="2"/>
            <a:r>
              <a:rPr lang="en-US" altLang="zh-CN"/>
              <a:t>Third level</a:t>
            </a:r>
          </a:p>
          <a:p>
            <a:pPr lvl="3"/>
            <a:r>
              <a:rPr lang="en-US" altLang="zh-CN"/>
              <a:t>Fourth level</a:t>
            </a:r>
          </a:p>
          <a:p>
            <a:pPr lvl="4"/>
            <a:r>
              <a:rPr lang="en-US" altLang="zh-CN"/>
              <a:t>Fifth level</a:t>
            </a:r>
          </a:p>
          <a:p>
            <a:pPr lvl="0"/>
            <a:endParaRPr lang="en-US" altLang="zh-CN"/>
          </a:p>
          <a:p>
            <a:pPr lvl="4"/>
            <a:endParaRPr lang="en-US" altLang="zh-CN"/>
          </a:p>
          <a:p>
            <a:pPr lvl="0"/>
            <a:endParaRPr lang="en-US" altLang="zh-CN"/>
          </a:p>
          <a:p>
            <a:pPr lvl="0"/>
            <a:endParaRPr lang="en-US" altLang="zh-CN"/>
          </a:p>
          <a:p>
            <a:pPr lvl="0"/>
            <a:endParaRPr lang="en-US" altLang="zh-CN"/>
          </a:p>
        </p:txBody>
      </p:sp>
      <p:sp>
        <p:nvSpPr>
          <p:cNvPr id="56819" name="Footer Placeholder 1"/>
          <p:cNvSpPr>
            <a:spLocks noGrp="1" noChangeArrowheads="1"/>
          </p:cNvSpPr>
          <p:nvPr>
            <p:ph type="ftr" sz="quarter" idx="2"/>
          </p:nvPr>
        </p:nvSpPr>
        <p:spPr bwMode="auto">
          <a:xfrm>
            <a:off x="3352800" y="6556375"/>
            <a:ext cx="5486400" cy="3016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lgn="ctr">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algn="ctr" defTabSz="685800">
              <a:defRPr sz="900" b="1">
                <a:solidFill>
                  <a:srgbClr val="E85F31"/>
                </a:solidFill>
                <a:latin typeface="Arial" charset="0"/>
              </a:defRPr>
            </a:lvl1pPr>
          </a:lstStyle>
          <a:p>
            <a:r>
              <a:rPr lang="en-US" altLang="zh-CN"/>
              <a:t>Footer</a:t>
            </a:r>
          </a:p>
        </p:txBody>
      </p:sp>
    </p:spTree>
  </p:cSld>
  <p:clrMap bg1="lt1" tx1="dk1" bg2="lt2" tx2="dk2" accent1="accent1" accent2="accent2" accent3="accent3" accent4="accent4" accent5="accent5" accent6="accent6" hlink="hlink" folHlink="folHlink"/>
  <p:sldLayoutIdLst>
    <p:sldLayoutId id="2147484420" r:id="rId1"/>
    <p:sldLayoutId id="2147484421" r:id="rId2"/>
    <p:sldLayoutId id="2147484422" r:id="rId3"/>
    <p:sldLayoutId id="2147484423" r:id="rId4"/>
    <p:sldLayoutId id="2147484424" r:id="rId5"/>
    <p:sldLayoutId id="2147484425" r:id="rId6"/>
    <p:sldLayoutId id="2147484426" r:id="rId7"/>
    <p:sldLayoutId id="2147484427" r:id="rId8"/>
    <p:sldLayoutId id="2147484428" r:id="rId9"/>
    <p:sldLayoutId id="2147484429" r:id="rId10"/>
    <p:sldLayoutId id="2147484430" r:id="rId11"/>
  </p:sldLayoutIdLst>
  <p:txStyles>
    <p:titleStyle>
      <a:lvl1pPr algn="l" defTabSz="685800" rtl="0" fontAlgn="base">
        <a:spcBef>
          <a:spcPct val="0"/>
        </a:spcBef>
        <a:spcAft>
          <a:spcPct val="0"/>
        </a:spcAft>
        <a:buSzPct val="100000"/>
        <a:defRPr sz="2100">
          <a:solidFill>
            <a:schemeClr val="tx1"/>
          </a:solidFill>
          <a:latin typeface="Arial Black"/>
          <a:ea typeface="SimSun" charset="-122"/>
        </a:defRPr>
      </a:lvl1pPr>
      <a:lvl2pPr algn="l" defTabSz="685800" rtl="0" fontAlgn="base">
        <a:spcBef>
          <a:spcPct val="0"/>
        </a:spcBef>
        <a:spcAft>
          <a:spcPct val="0"/>
        </a:spcAft>
        <a:buSzPct val="100000"/>
        <a:defRPr sz="2100">
          <a:solidFill>
            <a:schemeClr val="tx1"/>
          </a:solidFill>
          <a:latin typeface="Arial Black"/>
          <a:ea typeface="SimSun" charset="-122"/>
        </a:defRPr>
      </a:lvl2pPr>
      <a:lvl3pPr algn="l" defTabSz="685800" rtl="0" fontAlgn="base">
        <a:spcBef>
          <a:spcPct val="0"/>
        </a:spcBef>
        <a:spcAft>
          <a:spcPct val="0"/>
        </a:spcAft>
        <a:buSzPct val="100000"/>
        <a:defRPr sz="2100">
          <a:solidFill>
            <a:schemeClr val="tx1"/>
          </a:solidFill>
          <a:latin typeface="Arial Black"/>
          <a:ea typeface="SimSun" charset="-122"/>
        </a:defRPr>
      </a:lvl3pPr>
      <a:lvl4pPr algn="l" defTabSz="685800" rtl="0" fontAlgn="base">
        <a:spcBef>
          <a:spcPct val="0"/>
        </a:spcBef>
        <a:spcAft>
          <a:spcPct val="0"/>
        </a:spcAft>
        <a:buSzPct val="100000"/>
        <a:defRPr sz="2100">
          <a:solidFill>
            <a:schemeClr val="tx1"/>
          </a:solidFill>
          <a:latin typeface="Arial Black"/>
          <a:ea typeface="SimSun" charset="-122"/>
        </a:defRPr>
      </a:lvl4pPr>
      <a:lvl5pPr algn="l" defTabSz="685800" rtl="0" fontAlgn="base">
        <a:spcBef>
          <a:spcPct val="0"/>
        </a:spcBef>
        <a:spcAft>
          <a:spcPct val="0"/>
        </a:spcAft>
        <a:buSzPct val="100000"/>
        <a:defRPr sz="2100">
          <a:solidFill>
            <a:schemeClr val="tx1"/>
          </a:solidFill>
          <a:latin typeface="Arial Black"/>
          <a:ea typeface="SimSun" charset="-122"/>
        </a:defRPr>
      </a:lvl5pPr>
      <a:lvl6pPr marL="457200" algn="l" defTabSz="685800" rtl="0" fontAlgn="base">
        <a:spcBef>
          <a:spcPct val="0"/>
        </a:spcBef>
        <a:spcAft>
          <a:spcPct val="0"/>
        </a:spcAft>
        <a:buSzPct val="100000"/>
        <a:defRPr sz="2100">
          <a:solidFill>
            <a:schemeClr val="tx1"/>
          </a:solidFill>
          <a:latin typeface="Arial Black"/>
          <a:ea typeface="SimSun" charset="-122"/>
        </a:defRPr>
      </a:lvl6pPr>
      <a:lvl7pPr marL="914400" algn="l" defTabSz="685800" rtl="0" fontAlgn="base">
        <a:spcBef>
          <a:spcPct val="0"/>
        </a:spcBef>
        <a:spcAft>
          <a:spcPct val="0"/>
        </a:spcAft>
        <a:buSzPct val="100000"/>
        <a:defRPr sz="2100">
          <a:solidFill>
            <a:schemeClr val="tx1"/>
          </a:solidFill>
          <a:latin typeface="Arial Black"/>
          <a:ea typeface="SimSun" charset="-122"/>
        </a:defRPr>
      </a:lvl7pPr>
      <a:lvl8pPr marL="1371600" algn="l" defTabSz="685800" rtl="0" fontAlgn="base">
        <a:spcBef>
          <a:spcPct val="0"/>
        </a:spcBef>
        <a:spcAft>
          <a:spcPct val="0"/>
        </a:spcAft>
        <a:buSzPct val="100000"/>
        <a:defRPr sz="2100">
          <a:solidFill>
            <a:schemeClr val="tx1"/>
          </a:solidFill>
          <a:latin typeface="Arial Black"/>
          <a:ea typeface="SimSun" charset="-122"/>
        </a:defRPr>
      </a:lvl8pPr>
      <a:lvl9pPr marL="1828800" algn="l" defTabSz="685800" rtl="0" fontAlgn="base">
        <a:spcBef>
          <a:spcPct val="0"/>
        </a:spcBef>
        <a:spcAft>
          <a:spcPct val="0"/>
        </a:spcAft>
        <a:buSzPct val="100000"/>
        <a:defRPr sz="2100">
          <a:solidFill>
            <a:schemeClr val="tx1"/>
          </a:solidFill>
          <a:latin typeface="Arial Black"/>
          <a:ea typeface="SimSun" charset="-122"/>
        </a:defRPr>
      </a:lvl9pPr>
    </p:titleStyle>
    <p:bodyStyle>
      <a:lvl1pPr marL="239713" indent="-239713" algn="l" defTabSz="685800" rtl="0" fontAlgn="ctr">
        <a:spcBef>
          <a:spcPts val="450"/>
        </a:spcBef>
        <a:spcAft>
          <a:spcPts val="300"/>
        </a:spcAft>
        <a:buClr>
          <a:srgbClr val="E85F31"/>
        </a:buClr>
        <a:buSzPct val="100000"/>
        <a:buFont typeface="Wingdings 2" pitchFamily="18" charset="2"/>
        <a:buChar char=""/>
        <a:defRPr sz="1300" b="1">
          <a:solidFill>
            <a:schemeClr val="tx1"/>
          </a:solidFill>
          <a:latin typeface="Arial" charset="0"/>
          <a:ea typeface="SimSun" charset="-122"/>
        </a:defRPr>
      </a:lvl1pPr>
      <a:lvl2pPr marL="479425" indent="-171450" algn="l" defTabSz="685800" rtl="0" fontAlgn="ctr">
        <a:spcBef>
          <a:spcPts val="300"/>
        </a:spcBef>
        <a:spcAft>
          <a:spcPts val="300"/>
        </a:spcAft>
        <a:buClr>
          <a:srgbClr val="E85F31"/>
        </a:buClr>
        <a:buSzPct val="100000"/>
        <a:buFont typeface="Arial" charset="0"/>
        <a:buChar char="•"/>
        <a:defRPr sz="1200">
          <a:solidFill>
            <a:schemeClr val="tx1"/>
          </a:solidFill>
          <a:latin typeface="Arial" charset="0"/>
          <a:ea typeface="SimSun" charset="-122"/>
        </a:defRPr>
      </a:lvl2pPr>
      <a:lvl3pPr marL="754063" indent="-171450" algn="l" defTabSz="685800" rtl="0" fontAlgn="ctr">
        <a:spcBef>
          <a:spcPts val="300"/>
        </a:spcBef>
        <a:spcAft>
          <a:spcPts val="300"/>
        </a:spcAft>
        <a:buClr>
          <a:srgbClr val="E85F31"/>
        </a:buClr>
        <a:buSzPct val="100000"/>
        <a:buFont typeface="Arial" charset="0"/>
        <a:buChar char="–"/>
        <a:defRPr sz="1000">
          <a:solidFill>
            <a:schemeClr val="tx1"/>
          </a:solidFill>
          <a:latin typeface="Arial" charset="0"/>
          <a:ea typeface="SimSun" charset="-122"/>
        </a:defRPr>
      </a:lvl3pPr>
      <a:lvl4pPr marL="993775" indent="-171450" algn="l" defTabSz="685800" rtl="0" fontAlgn="ctr">
        <a:spcBef>
          <a:spcPts val="300"/>
        </a:spcBef>
        <a:spcAft>
          <a:spcPts val="300"/>
        </a:spcAft>
        <a:buClr>
          <a:srgbClr val="E85F31"/>
        </a:buClr>
        <a:buSzPct val="100000"/>
        <a:buFont typeface="Arial" charset="0"/>
        <a:buChar char="•"/>
        <a:defRPr sz="900">
          <a:solidFill>
            <a:schemeClr val="tx1"/>
          </a:solidFill>
          <a:latin typeface="Arial" charset="0"/>
          <a:ea typeface="SimSun" charset="-122"/>
        </a:defRPr>
      </a:lvl4pPr>
      <a:lvl5pPr marL="1301750" indent="-204788" algn="l" defTabSz="685800" rtl="0" fontAlgn="base">
        <a:spcBef>
          <a:spcPts val="300"/>
        </a:spcBef>
        <a:spcAft>
          <a:spcPts val="300"/>
        </a:spcAft>
        <a:buClr>
          <a:srgbClr val="E85F31"/>
        </a:buClr>
        <a:buSzPct val="100000"/>
        <a:buFont typeface="Arial" charset="0"/>
        <a:buChar char="•"/>
        <a:defRPr sz="900">
          <a:solidFill>
            <a:schemeClr val="tx1"/>
          </a:solidFill>
          <a:latin typeface="Arial" charset="0"/>
          <a:ea typeface="SimSun" charset="-122"/>
        </a:defRPr>
      </a:lvl5pPr>
      <a:lvl6pPr marL="1758950" indent="-204788" algn="l" defTabSz="685800" rtl="0" fontAlgn="base">
        <a:spcBef>
          <a:spcPts val="300"/>
        </a:spcBef>
        <a:spcAft>
          <a:spcPts val="300"/>
        </a:spcAft>
        <a:buClr>
          <a:srgbClr val="E85F31"/>
        </a:buClr>
        <a:buSzPct val="100000"/>
        <a:buFont typeface="Arial" charset="0"/>
        <a:buChar char="•"/>
        <a:defRPr sz="900">
          <a:solidFill>
            <a:schemeClr val="tx1"/>
          </a:solidFill>
          <a:latin typeface="Arial" charset="0"/>
          <a:ea typeface="SimSun" charset="-122"/>
        </a:defRPr>
      </a:lvl6pPr>
      <a:lvl7pPr marL="2216150" indent="-204788" algn="l" defTabSz="685800" rtl="0" fontAlgn="base">
        <a:spcBef>
          <a:spcPts val="300"/>
        </a:spcBef>
        <a:spcAft>
          <a:spcPts val="300"/>
        </a:spcAft>
        <a:buClr>
          <a:srgbClr val="E85F31"/>
        </a:buClr>
        <a:buSzPct val="100000"/>
        <a:buFont typeface="Arial" charset="0"/>
        <a:buChar char="•"/>
        <a:defRPr sz="900">
          <a:solidFill>
            <a:schemeClr val="tx1"/>
          </a:solidFill>
          <a:latin typeface="Arial" charset="0"/>
          <a:ea typeface="SimSun" charset="-122"/>
        </a:defRPr>
      </a:lvl7pPr>
      <a:lvl8pPr marL="2673350" indent="-204788" algn="l" defTabSz="685800" rtl="0" fontAlgn="base">
        <a:spcBef>
          <a:spcPts val="300"/>
        </a:spcBef>
        <a:spcAft>
          <a:spcPts val="300"/>
        </a:spcAft>
        <a:buClr>
          <a:srgbClr val="E85F31"/>
        </a:buClr>
        <a:buSzPct val="100000"/>
        <a:buFont typeface="Arial" charset="0"/>
        <a:buChar char="•"/>
        <a:defRPr sz="900">
          <a:solidFill>
            <a:schemeClr val="tx1"/>
          </a:solidFill>
          <a:latin typeface="Arial" charset="0"/>
          <a:ea typeface="SimSun" charset="-122"/>
        </a:defRPr>
      </a:lvl8pPr>
      <a:lvl9pPr marL="3130550" indent="-204788" algn="l" defTabSz="685800" rtl="0" fontAlgn="base">
        <a:spcBef>
          <a:spcPts val="300"/>
        </a:spcBef>
        <a:spcAft>
          <a:spcPts val="300"/>
        </a:spcAft>
        <a:buClr>
          <a:srgbClr val="E85F31"/>
        </a:buClr>
        <a:buSzPct val="100000"/>
        <a:buFont typeface="Arial" charset="0"/>
        <a:buChar char="•"/>
        <a:defRPr sz="900">
          <a:solidFill>
            <a:schemeClr val="tx1"/>
          </a:solidFill>
          <a:latin typeface="Arial" charset="0"/>
          <a:ea typeface="SimSun" charset="-122"/>
        </a:defRPr>
      </a:lvl9pPr>
    </p:bodyStyle>
    <p:otherStyle/>
  </p:txStyles>
</p:sldMaster>
</file>

<file path=ppt/slideMasters/slideMaster56.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7846" name="Rectangle 15"/>
          <p:cNvSpPr>
            <a:spLocks noChangeArrowheads="1"/>
          </p:cNvSpPr>
          <p:nvPr/>
        </p:nvSpPr>
        <p:spPr bwMode="auto">
          <a:xfrm>
            <a:off x="0" y="2133600"/>
            <a:ext cx="12192000" cy="1257300"/>
          </a:xfrm>
          <a:prstGeom prst="rect">
            <a:avLst/>
          </a:prstGeom>
          <a:solidFill>
            <a:srgbClr val="034E6E">
              <a:alpha val="89803"/>
            </a:srgbClr>
          </a:solidFill>
          <a:ln>
            <a:noFill/>
          </a:ln>
          <a:effectLst/>
          <a:extLst>
            <a:ext uri="{91240B29-F687-4F45-9708-019B960494DF}">
              <a14:hiddenLine xmlns:a14="http://schemas.microsoft.com/office/drawing/2010/main" w="25400" cap="flat" algn="ctr">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algn="ctr"/>
            <a:endParaRPr lang="en-US" altLang="zh-CN" sz="1300">
              <a:solidFill>
                <a:srgbClr val="FFFFFF"/>
              </a:solidFill>
              <a:latin typeface="Arial" charset="0"/>
            </a:endParaRPr>
          </a:p>
        </p:txBody>
      </p:sp>
      <p:grpSp>
        <p:nvGrpSpPr>
          <p:cNvPr id="57847" name="Group 8"/>
          <p:cNvGrpSpPr>
            <a:grpSpLocks/>
          </p:cNvGrpSpPr>
          <p:nvPr/>
        </p:nvGrpSpPr>
        <p:grpSpPr bwMode="auto">
          <a:xfrm>
            <a:off x="304800" y="222250"/>
            <a:ext cx="4868863" cy="731838"/>
            <a:chOff x="608330" y="5713191"/>
            <a:chExt cx="4869180" cy="731520"/>
          </a:xfrm>
        </p:grpSpPr>
        <p:sp>
          <p:nvSpPr>
            <p:cNvPr id="57848" name="Oval 10"/>
            <p:cNvSpPr>
              <a:spLocks noChangeAspect="1" noChangeArrowheads="1"/>
            </p:cNvSpPr>
            <p:nvPr/>
          </p:nvSpPr>
          <p:spPr bwMode="auto">
            <a:xfrm>
              <a:off x="608330" y="5713192"/>
              <a:ext cx="731519" cy="731519"/>
            </a:xfrm>
            <a:prstGeom prst="ellipse">
              <a:avLst/>
            </a:prstGeom>
            <a:solidFill>
              <a:srgbClr val="015071"/>
            </a:solidFill>
            <a:ln w="12700" cap="flat" algn="ctr">
              <a:solidFill>
                <a:srgbClr val="FFFFFF"/>
              </a:solidFill>
              <a:prstDash val="solid"/>
              <a:round/>
              <a:headEnd type="none" w="med" len="med"/>
              <a:tailEnd type="none" w="med" len="med"/>
            </a:ln>
          </p:spPr>
          <p:txBody>
            <a:bodyPr anchor="ctr"/>
            <a:lstStyle/>
            <a:p>
              <a:pPr algn="ctr"/>
              <a:endParaRPr lang="en-US" altLang="zh-CN">
                <a:solidFill>
                  <a:srgbClr val="FFFFFF"/>
                </a:solidFill>
                <a:latin typeface="Arial" charset="0"/>
              </a:endParaRPr>
            </a:p>
          </p:txBody>
        </p:sp>
        <p:pic>
          <p:nvPicPr>
            <p:cNvPr id="57849" name="Picture 11" descr="TextDescription automatically generated"/>
            <p:cNvPicPr>
              <a:picLocks noChangeAspect="1" noChangeArrowheads="1"/>
            </p:cNvPicPr>
            <p:nvPr/>
          </p:nvPicPr>
          <p:blipFill>
            <a:blip r:embed="rId13">
              <a:extLst>
                <a:ext uri="{28A0092B-C50C-407E-A947-70E740481C1C}">
                  <a14:useLocalDpi xmlns:a14="http://schemas.microsoft.com/office/drawing/2010/main" val="0"/>
                </a:ext>
              </a:extLst>
            </a:blip>
            <a:srcRect l="8446" t="20741" r="-8447" b="25922"/>
            <a:stretch>
              <a:fillRect/>
            </a:stretch>
          </p:blipFill>
          <p:spPr bwMode="auto">
            <a:xfrm>
              <a:off x="608330" y="5713191"/>
              <a:ext cx="4869180" cy="73152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lgn="ctr">
                  <a:solidFill>
                    <a:srgbClr val="000000"/>
                  </a:solidFill>
                  <a:prstDash val="solid"/>
                  <a:miter lim="800000"/>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
        <p:nvSpPr>
          <p:cNvPr id="57850" name="Title Placeholder 1"/>
          <p:cNvSpPr>
            <a:spLocks noGrp="1" noChangeArrowheads="1"/>
          </p:cNvSpPr>
          <p:nvPr>
            <p:ph type="title"/>
          </p:nvPr>
        </p:nvSpPr>
        <p:spPr bwMode="auto">
          <a:xfrm>
            <a:off x="458788" y="0"/>
            <a:ext cx="11269662" cy="10064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lgn="ctr">
                <a:solidFill>
                  <a:srgbClr val="000000"/>
                </a:solidFill>
                <a:prstDash val="solid"/>
                <a:miter lim="800000"/>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zh-CN"/>
              <a:t>Click to edit Master title</a:t>
            </a:r>
          </a:p>
        </p:txBody>
      </p:sp>
      <p:sp>
        <p:nvSpPr>
          <p:cNvPr id="57851" name="Text Placeholder 2"/>
          <p:cNvSpPr>
            <a:spLocks noGrp="1" noChangeArrowheads="1"/>
          </p:cNvSpPr>
          <p:nvPr>
            <p:ph type="body" idx="1"/>
          </p:nvPr>
        </p:nvSpPr>
        <p:spPr bwMode="auto">
          <a:xfrm>
            <a:off x="463550" y="1279525"/>
            <a:ext cx="11264900" cy="49387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lgn="ctr">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zh-CN"/>
              <a:t>First level</a:t>
            </a:r>
          </a:p>
          <a:p>
            <a:pPr lvl="1"/>
            <a:r>
              <a:rPr lang="en-US" altLang="zh-CN"/>
              <a:t>Second level</a:t>
            </a:r>
          </a:p>
          <a:p>
            <a:pPr lvl="2"/>
            <a:r>
              <a:rPr lang="en-US" altLang="zh-CN"/>
              <a:t>Third level</a:t>
            </a:r>
          </a:p>
          <a:p>
            <a:pPr lvl="3"/>
            <a:r>
              <a:rPr lang="en-US" altLang="zh-CN"/>
              <a:t>Fourth level</a:t>
            </a:r>
          </a:p>
          <a:p>
            <a:pPr lvl="4"/>
            <a:r>
              <a:rPr lang="en-US" altLang="zh-CN"/>
              <a:t>Fifth level</a:t>
            </a:r>
          </a:p>
          <a:p>
            <a:pPr lvl="0"/>
            <a:endParaRPr lang="en-US" altLang="zh-CN"/>
          </a:p>
          <a:p>
            <a:pPr lvl="4"/>
            <a:endParaRPr lang="en-US" altLang="zh-CN"/>
          </a:p>
          <a:p>
            <a:pPr lvl="0"/>
            <a:endParaRPr lang="en-US" altLang="zh-CN"/>
          </a:p>
          <a:p>
            <a:pPr lvl="0"/>
            <a:endParaRPr lang="en-US" altLang="zh-CN"/>
          </a:p>
          <a:p>
            <a:pPr lvl="0"/>
            <a:endParaRPr lang="en-US" altLang="zh-CN"/>
          </a:p>
        </p:txBody>
      </p:sp>
      <p:sp>
        <p:nvSpPr>
          <p:cNvPr id="57852" name="Footer Placeholder 3"/>
          <p:cNvSpPr>
            <a:spLocks noGrp="1" noChangeArrowheads="1"/>
          </p:cNvSpPr>
          <p:nvPr>
            <p:ph type="ftr" sz="quarter" idx="2"/>
          </p:nvPr>
        </p:nvSpPr>
        <p:spPr bwMode="auto">
          <a:xfrm>
            <a:off x="3352800" y="6556375"/>
            <a:ext cx="5486400" cy="3016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lgn="ctr">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algn="ctr" defTabSz="685800">
              <a:defRPr sz="900" b="1">
                <a:solidFill>
                  <a:srgbClr val="E85F31"/>
                </a:solidFill>
                <a:latin typeface="Arial" charset="0"/>
              </a:defRPr>
            </a:lvl1pPr>
          </a:lstStyle>
          <a:p>
            <a:r>
              <a:rPr lang="en-US" altLang="zh-CN"/>
              <a:t>Footer</a:t>
            </a:r>
          </a:p>
        </p:txBody>
      </p:sp>
    </p:spTree>
  </p:cSld>
  <p:clrMap bg1="lt1" tx1="dk1" bg2="lt2" tx2="dk2" accent1="accent1" accent2="accent2" accent3="accent3" accent4="accent4" accent5="accent5" accent6="accent6" hlink="hlink" folHlink="folHlink"/>
  <p:sldLayoutIdLst>
    <p:sldLayoutId id="2147484431" r:id="rId1"/>
    <p:sldLayoutId id="2147484432" r:id="rId2"/>
    <p:sldLayoutId id="2147484433" r:id="rId3"/>
    <p:sldLayoutId id="2147484434" r:id="rId4"/>
    <p:sldLayoutId id="2147484435" r:id="rId5"/>
    <p:sldLayoutId id="2147484436" r:id="rId6"/>
    <p:sldLayoutId id="2147484437" r:id="rId7"/>
    <p:sldLayoutId id="2147484438" r:id="rId8"/>
    <p:sldLayoutId id="2147484439" r:id="rId9"/>
    <p:sldLayoutId id="2147484440" r:id="rId10"/>
    <p:sldLayoutId id="2147484441" r:id="rId11"/>
  </p:sldLayoutIdLst>
  <p:txStyles>
    <p:titleStyle>
      <a:lvl1pPr algn="l" defTabSz="685800" rtl="0" fontAlgn="base">
        <a:spcBef>
          <a:spcPct val="0"/>
        </a:spcBef>
        <a:spcAft>
          <a:spcPct val="0"/>
        </a:spcAft>
        <a:buSzPct val="100000"/>
        <a:defRPr sz="2100">
          <a:solidFill>
            <a:schemeClr val="tx1"/>
          </a:solidFill>
          <a:latin typeface="Arial Black"/>
          <a:ea typeface="SimSun" charset="-122"/>
        </a:defRPr>
      </a:lvl1pPr>
      <a:lvl2pPr algn="l" defTabSz="685800" rtl="0" fontAlgn="base">
        <a:spcBef>
          <a:spcPct val="0"/>
        </a:spcBef>
        <a:spcAft>
          <a:spcPct val="0"/>
        </a:spcAft>
        <a:buSzPct val="100000"/>
        <a:defRPr sz="2100">
          <a:solidFill>
            <a:schemeClr val="tx1"/>
          </a:solidFill>
          <a:latin typeface="Arial Black"/>
          <a:ea typeface="SimSun" charset="-122"/>
        </a:defRPr>
      </a:lvl2pPr>
      <a:lvl3pPr algn="l" defTabSz="685800" rtl="0" fontAlgn="base">
        <a:spcBef>
          <a:spcPct val="0"/>
        </a:spcBef>
        <a:spcAft>
          <a:spcPct val="0"/>
        </a:spcAft>
        <a:buSzPct val="100000"/>
        <a:defRPr sz="2100">
          <a:solidFill>
            <a:schemeClr val="tx1"/>
          </a:solidFill>
          <a:latin typeface="Arial Black"/>
          <a:ea typeface="SimSun" charset="-122"/>
        </a:defRPr>
      </a:lvl3pPr>
      <a:lvl4pPr algn="l" defTabSz="685800" rtl="0" fontAlgn="base">
        <a:spcBef>
          <a:spcPct val="0"/>
        </a:spcBef>
        <a:spcAft>
          <a:spcPct val="0"/>
        </a:spcAft>
        <a:buSzPct val="100000"/>
        <a:defRPr sz="2100">
          <a:solidFill>
            <a:schemeClr val="tx1"/>
          </a:solidFill>
          <a:latin typeface="Arial Black"/>
          <a:ea typeface="SimSun" charset="-122"/>
        </a:defRPr>
      </a:lvl4pPr>
      <a:lvl5pPr algn="l" defTabSz="685800" rtl="0" fontAlgn="base">
        <a:spcBef>
          <a:spcPct val="0"/>
        </a:spcBef>
        <a:spcAft>
          <a:spcPct val="0"/>
        </a:spcAft>
        <a:buSzPct val="100000"/>
        <a:defRPr sz="2100">
          <a:solidFill>
            <a:schemeClr val="tx1"/>
          </a:solidFill>
          <a:latin typeface="Arial Black"/>
          <a:ea typeface="SimSun" charset="-122"/>
        </a:defRPr>
      </a:lvl5pPr>
      <a:lvl6pPr marL="457200" algn="l" defTabSz="685800" rtl="0" fontAlgn="base">
        <a:spcBef>
          <a:spcPct val="0"/>
        </a:spcBef>
        <a:spcAft>
          <a:spcPct val="0"/>
        </a:spcAft>
        <a:buSzPct val="100000"/>
        <a:defRPr sz="2100">
          <a:solidFill>
            <a:schemeClr val="tx1"/>
          </a:solidFill>
          <a:latin typeface="Arial Black"/>
          <a:ea typeface="SimSun" charset="-122"/>
        </a:defRPr>
      </a:lvl6pPr>
      <a:lvl7pPr marL="914400" algn="l" defTabSz="685800" rtl="0" fontAlgn="base">
        <a:spcBef>
          <a:spcPct val="0"/>
        </a:spcBef>
        <a:spcAft>
          <a:spcPct val="0"/>
        </a:spcAft>
        <a:buSzPct val="100000"/>
        <a:defRPr sz="2100">
          <a:solidFill>
            <a:schemeClr val="tx1"/>
          </a:solidFill>
          <a:latin typeface="Arial Black"/>
          <a:ea typeface="SimSun" charset="-122"/>
        </a:defRPr>
      </a:lvl7pPr>
      <a:lvl8pPr marL="1371600" algn="l" defTabSz="685800" rtl="0" fontAlgn="base">
        <a:spcBef>
          <a:spcPct val="0"/>
        </a:spcBef>
        <a:spcAft>
          <a:spcPct val="0"/>
        </a:spcAft>
        <a:buSzPct val="100000"/>
        <a:defRPr sz="2100">
          <a:solidFill>
            <a:schemeClr val="tx1"/>
          </a:solidFill>
          <a:latin typeface="Arial Black"/>
          <a:ea typeface="SimSun" charset="-122"/>
        </a:defRPr>
      </a:lvl8pPr>
      <a:lvl9pPr marL="1828800" algn="l" defTabSz="685800" rtl="0" fontAlgn="base">
        <a:spcBef>
          <a:spcPct val="0"/>
        </a:spcBef>
        <a:spcAft>
          <a:spcPct val="0"/>
        </a:spcAft>
        <a:buSzPct val="100000"/>
        <a:defRPr sz="2100">
          <a:solidFill>
            <a:schemeClr val="tx1"/>
          </a:solidFill>
          <a:latin typeface="Arial Black"/>
          <a:ea typeface="SimSun" charset="-122"/>
        </a:defRPr>
      </a:lvl9pPr>
    </p:titleStyle>
    <p:bodyStyle>
      <a:lvl1pPr marL="239713" indent="-239713" algn="l" defTabSz="685800" rtl="0" fontAlgn="ctr">
        <a:spcBef>
          <a:spcPts val="450"/>
        </a:spcBef>
        <a:spcAft>
          <a:spcPts val="300"/>
        </a:spcAft>
        <a:buClr>
          <a:srgbClr val="E85F31"/>
        </a:buClr>
        <a:buSzPct val="100000"/>
        <a:buFont typeface="Wingdings 2" pitchFamily="18" charset="2"/>
        <a:buChar char=""/>
        <a:defRPr sz="1300" b="1">
          <a:solidFill>
            <a:schemeClr val="tx1"/>
          </a:solidFill>
          <a:latin typeface="Arial" charset="0"/>
          <a:ea typeface="SimSun" charset="-122"/>
        </a:defRPr>
      </a:lvl1pPr>
      <a:lvl2pPr marL="479425" indent="-171450" algn="l" defTabSz="685800" rtl="0" fontAlgn="ctr">
        <a:spcBef>
          <a:spcPts val="300"/>
        </a:spcBef>
        <a:spcAft>
          <a:spcPts val="300"/>
        </a:spcAft>
        <a:buClr>
          <a:srgbClr val="E85F31"/>
        </a:buClr>
        <a:buSzPct val="100000"/>
        <a:buFont typeface="Arial" charset="0"/>
        <a:buChar char="•"/>
        <a:defRPr sz="1200">
          <a:solidFill>
            <a:schemeClr val="tx1"/>
          </a:solidFill>
          <a:latin typeface="Arial" charset="0"/>
          <a:ea typeface="SimSun" charset="-122"/>
        </a:defRPr>
      </a:lvl2pPr>
      <a:lvl3pPr marL="754063" indent="-171450" algn="l" defTabSz="685800" rtl="0" fontAlgn="ctr">
        <a:spcBef>
          <a:spcPts val="300"/>
        </a:spcBef>
        <a:spcAft>
          <a:spcPts val="300"/>
        </a:spcAft>
        <a:buClr>
          <a:srgbClr val="E85F31"/>
        </a:buClr>
        <a:buSzPct val="100000"/>
        <a:buFont typeface="Arial" charset="0"/>
        <a:buChar char="–"/>
        <a:defRPr sz="1000">
          <a:solidFill>
            <a:schemeClr val="tx1"/>
          </a:solidFill>
          <a:latin typeface="Arial" charset="0"/>
          <a:ea typeface="SimSun" charset="-122"/>
        </a:defRPr>
      </a:lvl3pPr>
      <a:lvl4pPr marL="993775" indent="-171450" algn="l" defTabSz="685800" rtl="0" fontAlgn="ctr">
        <a:spcBef>
          <a:spcPts val="300"/>
        </a:spcBef>
        <a:spcAft>
          <a:spcPts val="300"/>
        </a:spcAft>
        <a:buClr>
          <a:srgbClr val="E85F31"/>
        </a:buClr>
        <a:buSzPct val="100000"/>
        <a:buFont typeface="Arial" charset="0"/>
        <a:buChar char="•"/>
        <a:defRPr sz="900">
          <a:solidFill>
            <a:schemeClr val="tx1"/>
          </a:solidFill>
          <a:latin typeface="Arial" charset="0"/>
          <a:ea typeface="SimSun" charset="-122"/>
        </a:defRPr>
      </a:lvl4pPr>
      <a:lvl5pPr marL="1301750" indent="-204788" algn="l" defTabSz="685800" rtl="0" fontAlgn="base">
        <a:spcBef>
          <a:spcPts val="300"/>
        </a:spcBef>
        <a:spcAft>
          <a:spcPts val="300"/>
        </a:spcAft>
        <a:buClr>
          <a:srgbClr val="E85F31"/>
        </a:buClr>
        <a:buSzPct val="100000"/>
        <a:buFont typeface="Arial" charset="0"/>
        <a:buChar char="•"/>
        <a:defRPr sz="900">
          <a:solidFill>
            <a:schemeClr val="tx1"/>
          </a:solidFill>
          <a:latin typeface="Arial" charset="0"/>
          <a:ea typeface="SimSun" charset="-122"/>
        </a:defRPr>
      </a:lvl5pPr>
      <a:lvl6pPr marL="1758950" indent="-204788" algn="l" defTabSz="685800" rtl="0" fontAlgn="base">
        <a:spcBef>
          <a:spcPts val="300"/>
        </a:spcBef>
        <a:spcAft>
          <a:spcPts val="300"/>
        </a:spcAft>
        <a:buClr>
          <a:srgbClr val="E85F31"/>
        </a:buClr>
        <a:buSzPct val="100000"/>
        <a:buFont typeface="Arial" charset="0"/>
        <a:buChar char="•"/>
        <a:defRPr sz="900">
          <a:solidFill>
            <a:schemeClr val="tx1"/>
          </a:solidFill>
          <a:latin typeface="Arial" charset="0"/>
          <a:ea typeface="SimSun" charset="-122"/>
        </a:defRPr>
      </a:lvl6pPr>
      <a:lvl7pPr marL="2216150" indent="-204788" algn="l" defTabSz="685800" rtl="0" fontAlgn="base">
        <a:spcBef>
          <a:spcPts val="300"/>
        </a:spcBef>
        <a:spcAft>
          <a:spcPts val="300"/>
        </a:spcAft>
        <a:buClr>
          <a:srgbClr val="E85F31"/>
        </a:buClr>
        <a:buSzPct val="100000"/>
        <a:buFont typeface="Arial" charset="0"/>
        <a:buChar char="•"/>
        <a:defRPr sz="900">
          <a:solidFill>
            <a:schemeClr val="tx1"/>
          </a:solidFill>
          <a:latin typeface="Arial" charset="0"/>
          <a:ea typeface="SimSun" charset="-122"/>
        </a:defRPr>
      </a:lvl7pPr>
      <a:lvl8pPr marL="2673350" indent="-204788" algn="l" defTabSz="685800" rtl="0" fontAlgn="base">
        <a:spcBef>
          <a:spcPts val="300"/>
        </a:spcBef>
        <a:spcAft>
          <a:spcPts val="300"/>
        </a:spcAft>
        <a:buClr>
          <a:srgbClr val="E85F31"/>
        </a:buClr>
        <a:buSzPct val="100000"/>
        <a:buFont typeface="Arial" charset="0"/>
        <a:buChar char="•"/>
        <a:defRPr sz="900">
          <a:solidFill>
            <a:schemeClr val="tx1"/>
          </a:solidFill>
          <a:latin typeface="Arial" charset="0"/>
          <a:ea typeface="SimSun" charset="-122"/>
        </a:defRPr>
      </a:lvl8pPr>
      <a:lvl9pPr marL="3130550" indent="-204788" algn="l" defTabSz="685800" rtl="0" fontAlgn="base">
        <a:spcBef>
          <a:spcPts val="300"/>
        </a:spcBef>
        <a:spcAft>
          <a:spcPts val="300"/>
        </a:spcAft>
        <a:buClr>
          <a:srgbClr val="E85F31"/>
        </a:buClr>
        <a:buSzPct val="100000"/>
        <a:buFont typeface="Arial" charset="0"/>
        <a:buChar char="•"/>
        <a:defRPr sz="900">
          <a:solidFill>
            <a:schemeClr val="tx1"/>
          </a:solidFill>
          <a:latin typeface="Arial" charset="0"/>
          <a:ea typeface="SimSun" charset="-122"/>
        </a:defRPr>
      </a:lvl9pPr>
    </p:bodyStyle>
    <p:otherStyle/>
  </p:txStyles>
</p:sldMaster>
</file>

<file path=ppt/slideMasters/slideMaster57.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58879" name="Rectangle 2"/>
          <p:cNvSpPr>
            <a:spLocks noChangeArrowheads="1"/>
          </p:cNvSpPr>
          <p:nvPr/>
        </p:nvSpPr>
        <p:spPr bwMode="auto">
          <a:xfrm>
            <a:off x="0" y="3505200"/>
            <a:ext cx="12192000" cy="1257300"/>
          </a:xfrm>
          <a:prstGeom prst="rect">
            <a:avLst/>
          </a:prstGeom>
          <a:solidFill>
            <a:srgbClr val="034E6E">
              <a:alpha val="89803"/>
            </a:srgbClr>
          </a:solidFill>
          <a:ln>
            <a:noFill/>
          </a:ln>
          <a:effectLst/>
          <a:extLst>
            <a:ext uri="{91240B29-F687-4F45-9708-019B960494DF}">
              <a14:hiddenLine xmlns:a14="http://schemas.microsoft.com/office/drawing/2010/main" w="25400" cap="flat" algn="ctr">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algn="ctr"/>
            <a:endParaRPr lang="en-US" altLang="zh-CN" sz="1300">
              <a:solidFill>
                <a:srgbClr val="FFFFFF"/>
              </a:solidFill>
              <a:latin typeface="Arial" charset="0"/>
            </a:endParaRPr>
          </a:p>
        </p:txBody>
      </p:sp>
      <p:grpSp>
        <p:nvGrpSpPr>
          <p:cNvPr id="58880" name="Group 4"/>
          <p:cNvGrpSpPr>
            <a:grpSpLocks/>
          </p:cNvGrpSpPr>
          <p:nvPr/>
        </p:nvGrpSpPr>
        <p:grpSpPr bwMode="auto">
          <a:xfrm>
            <a:off x="304800" y="222250"/>
            <a:ext cx="4868863" cy="731838"/>
            <a:chOff x="608330" y="5713191"/>
            <a:chExt cx="4869180" cy="731520"/>
          </a:xfrm>
        </p:grpSpPr>
        <p:sp>
          <p:nvSpPr>
            <p:cNvPr id="58881" name="Oval 6"/>
            <p:cNvSpPr>
              <a:spLocks noChangeAspect="1" noChangeArrowheads="1"/>
            </p:cNvSpPr>
            <p:nvPr/>
          </p:nvSpPr>
          <p:spPr bwMode="auto">
            <a:xfrm>
              <a:off x="608330" y="5713192"/>
              <a:ext cx="731519" cy="731519"/>
            </a:xfrm>
            <a:prstGeom prst="ellipse">
              <a:avLst/>
            </a:prstGeom>
            <a:solidFill>
              <a:srgbClr val="015071"/>
            </a:solidFill>
            <a:ln w="12700" cap="flat" algn="ctr">
              <a:solidFill>
                <a:srgbClr val="FFFFFF"/>
              </a:solidFill>
              <a:prstDash val="solid"/>
              <a:round/>
              <a:headEnd type="none" w="med" len="med"/>
              <a:tailEnd type="none" w="med" len="med"/>
            </a:ln>
          </p:spPr>
          <p:txBody>
            <a:bodyPr anchor="ctr"/>
            <a:lstStyle/>
            <a:p>
              <a:pPr algn="ctr"/>
              <a:endParaRPr lang="en-US" altLang="zh-CN">
                <a:solidFill>
                  <a:srgbClr val="FFFFFF"/>
                </a:solidFill>
                <a:latin typeface="Arial" charset="0"/>
              </a:endParaRPr>
            </a:p>
          </p:txBody>
        </p:sp>
        <p:pic>
          <p:nvPicPr>
            <p:cNvPr id="58882" name="Picture 7" descr="TextDescription automatically generated"/>
            <p:cNvPicPr>
              <a:picLocks noChangeAspect="1" noChangeArrowheads="1"/>
            </p:cNvPicPr>
            <p:nvPr/>
          </p:nvPicPr>
          <p:blipFill>
            <a:blip r:embed="rId14">
              <a:extLst>
                <a:ext uri="{28A0092B-C50C-407E-A947-70E740481C1C}">
                  <a14:useLocalDpi xmlns:a14="http://schemas.microsoft.com/office/drawing/2010/main" val="0"/>
                </a:ext>
              </a:extLst>
            </a:blip>
            <a:srcRect l="8446" t="20741" r="-8447" b="25922"/>
            <a:stretch>
              <a:fillRect/>
            </a:stretch>
          </p:blipFill>
          <p:spPr bwMode="auto">
            <a:xfrm>
              <a:off x="608330" y="5713191"/>
              <a:ext cx="4869180" cy="73152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lgn="ctr">
                  <a:solidFill>
                    <a:srgbClr val="000000"/>
                  </a:solidFill>
                  <a:prstDash val="solid"/>
                  <a:miter lim="800000"/>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
        <p:nvSpPr>
          <p:cNvPr id="58883" name="Title Placeholder 1"/>
          <p:cNvSpPr>
            <a:spLocks noGrp="1" noChangeArrowheads="1"/>
          </p:cNvSpPr>
          <p:nvPr>
            <p:ph type="title"/>
          </p:nvPr>
        </p:nvSpPr>
        <p:spPr bwMode="auto">
          <a:xfrm>
            <a:off x="458788" y="0"/>
            <a:ext cx="11269662" cy="10064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lgn="ctr">
                <a:solidFill>
                  <a:srgbClr val="000000"/>
                </a:solidFill>
                <a:prstDash val="solid"/>
                <a:miter lim="800000"/>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zh-CN"/>
              <a:t>Click to edit Master title</a:t>
            </a:r>
          </a:p>
        </p:txBody>
      </p:sp>
      <p:sp>
        <p:nvSpPr>
          <p:cNvPr id="58884" name="Text Placeholder 2"/>
          <p:cNvSpPr>
            <a:spLocks noGrp="1" noChangeArrowheads="1"/>
          </p:cNvSpPr>
          <p:nvPr>
            <p:ph type="body" idx="1"/>
          </p:nvPr>
        </p:nvSpPr>
        <p:spPr bwMode="auto">
          <a:xfrm>
            <a:off x="463550" y="1279525"/>
            <a:ext cx="11264900" cy="49387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lgn="ctr">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zh-CN"/>
              <a:t>First level</a:t>
            </a:r>
          </a:p>
          <a:p>
            <a:pPr lvl="1"/>
            <a:r>
              <a:rPr lang="en-US" altLang="zh-CN"/>
              <a:t>Second level</a:t>
            </a:r>
          </a:p>
          <a:p>
            <a:pPr lvl="2"/>
            <a:r>
              <a:rPr lang="en-US" altLang="zh-CN"/>
              <a:t>Third level</a:t>
            </a:r>
          </a:p>
          <a:p>
            <a:pPr lvl="3"/>
            <a:r>
              <a:rPr lang="en-US" altLang="zh-CN"/>
              <a:t>Fourth level</a:t>
            </a:r>
          </a:p>
          <a:p>
            <a:pPr lvl="4"/>
            <a:r>
              <a:rPr lang="en-US" altLang="zh-CN"/>
              <a:t>Fifth level</a:t>
            </a:r>
          </a:p>
          <a:p>
            <a:pPr lvl="0"/>
            <a:endParaRPr lang="en-US" altLang="zh-CN"/>
          </a:p>
          <a:p>
            <a:pPr lvl="4"/>
            <a:endParaRPr lang="en-US" altLang="zh-CN"/>
          </a:p>
          <a:p>
            <a:pPr lvl="0"/>
            <a:endParaRPr lang="en-US" altLang="zh-CN"/>
          </a:p>
          <a:p>
            <a:pPr lvl="0"/>
            <a:endParaRPr lang="en-US" altLang="zh-CN"/>
          </a:p>
          <a:p>
            <a:pPr lvl="0"/>
            <a:endParaRPr lang="en-US" altLang="zh-CN"/>
          </a:p>
        </p:txBody>
      </p:sp>
      <p:sp>
        <p:nvSpPr>
          <p:cNvPr id="58885" name="Footer Placeholder 3"/>
          <p:cNvSpPr>
            <a:spLocks noGrp="1" noChangeArrowheads="1"/>
          </p:cNvSpPr>
          <p:nvPr>
            <p:ph type="ftr" sz="quarter" idx="2"/>
          </p:nvPr>
        </p:nvSpPr>
        <p:spPr bwMode="auto">
          <a:xfrm>
            <a:off x="3352800" y="6556375"/>
            <a:ext cx="5486400" cy="3016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lgn="ctr">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algn="ctr" defTabSz="685800">
              <a:defRPr sz="900" b="1">
                <a:solidFill>
                  <a:srgbClr val="E85F31"/>
                </a:solidFill>
                <a:latin typeface="Arial" charset="0"/>
              </a:defRPr>
            </a:lvl1pPr>
          </a:lstStyle>
          <a:p>
            <a:r>
              <a:rPr lang="en-US" altLang="zh-CN"/>
              <a:t>Footer</a:t>
            </a:r>
          </a:p>
        </p:txBody>
      </p:sp>
    </p:spTree>
  </p:cSld>
  <p:clrMap bg1="lt1" tx1="dk1" bg2="lt2" tx2="dk2" accent1="accent1" accent2="accent2" accent3="accent3" accent4="accent4" accent5="accent5" accent6="accent6" hlink="hlink" folHlink="folHlink"/>
  <p:sldLayoutIdLst>
    <p:sldLayoutId id="2147484442" r:id="rId1"/>
    <p:sldLayoutId id="2147484443" r:id="rId2"/>
    <p:sldLayoutId id="2147484444" r:id="rId3"/>
    <p:sldLayoutId id="2147484445" r:id="rId4"/>
    <p:sldLayoutId id="2147484446" r:id="rId5"/>
    <p:sldLayoutId id="2147484447" r:id="rId6"/>
    <p:sldLayoutId id="2147484448" r:id="rId7"/>
    <p:sldLayoutId id="2147484449" r:id="rId8"/>
    <p:sldLayoutId id="2147484450" r:id="rId9"/>
    <p:sldLayoutId id="2147484451" r:id="rId10"/>
    <p:sldLayoutId id="2147484452" r:id="rId11"/>
  </p:sldLayoutIdLst>
  <p:txStyles>
    <p:titleStyle>
      <a:lvl1pPr algn="l" defTabSz="685800" rtl="0" fontAlgn="base">
        <a:spcBef>
          <a:spcPct val="0"/>
        </a:spcBef>
        <a:spcAft>
          <a:spcPct val="0"/>
        </a:spcAft>
        <a:buSzPct val="100000"/>
        <a:defRPr sz="2100">
          <a:solidFill>
            <a:schemeClr val="tx1"/>
          </a:solidFill>
          <a:latin typeface="Arial Black"/>
          <a:ea typeface="SimSun" charset="-122"/>
        </a:defRPr>
      </a:lvl1pPr>
      <a:lvl2pPr algn="l" defTabSz="685800" rtl="0" fontAlgn="base">
        <a:spcBef>
          <a:spcPct val="0"/>
        </a:spcBef>
        <a:spcAft>
          <a:spcPct val="0"/>
        </a:spcAft>
        <a:buSzPct val="100000"/>
        <a:defRPr sz="2100">
          <a:solidFill>
            <a:schemeClr val="tx1"/>
          </a:solidFill>
          <a:latin typeface="Arial Black"/>
          <a:ea typeface="SimSun" charset="-122"/>
        </a:defRPr>
      </a:lvl2pPr>
      <a:lvl3pPr algn="l" defTabSz="685800" rtl="0" fontAlgn="base">
        <a:spcBef>
          <a:spcPct val="0"/>
        </a:spcBef>
        <a:spcAft>
          <a:spcPct val="0"/>
        </a:spcAft>
        <a:buSzPct val="100000"/>
        <a:defRPr sz="2100">
          <a:solidFill>
            <a:schemeClr val="tx1"/>
          </a:solidFill>
          <a:latin typeface="Arial Black"/>
          <a:ea typeface="SimSun" charset="-122"/>
        </a:defRPr>
      </a:lvl3pPr>
      <a:lvl4pPr algn="l" defTabSz="685800" rtl="0" fontAlgn="base">
        <a:spcBef>
          <a:spcPct val="0"/>
        </a:spcBef>
        <a:spcAft>
          <a:spcPct val="0"/>
        </a:spcAft>
        <a:buSzPct val="100000"/>
        <a:defRPr sz="2100">
          <a:solidFill>
            <a:schemeClr val="tx1"/>
          </a:solidFill>
          <a:latin typeface="Arial Black"/>
          <a:ea typeface="SimSun" charset="-122"/>
        </a:defRPr>
      </a:lvl4pPr>
      <a:lvl5pPr algn="l" defTabSz="685800" rtl="0" fontAlgn="base">
        <a:spcBef>
          <a:spcPct val="0"/>
        </a:spcBef>
        <a:spcAft>
          <a:spcPct val="0"/>
        </a:spcAft>
        <a:buSzPct val="100000"/>
        <a:defRPr sz="2100">
          <a:solidFill>
            <a:schemeClr val="tx1"/>
          </a:solidFill>
          <a:latin typeface="Arial Black"/>
          <a:ea typeface="SimSun" charset="-122"/>
        </a:defRPr>
      </a:lvl5pPr>
      <a:lvl6pPr marL="457200" algn="l" defTabSz="685800" rtl="0" fontAlgn="base">
        <a:spcBef>
          <a:spcPct val="0"/>
        </a:spcBef>
        <a:spcAft>
          <a:spcPct val="0"/>
        </a:spcAft>
        <a:buSzPct val="100000"/>
        <a:defRPr sz="2100">
          <a:solidFill>
            <a:schemeClr val="tx1"/>
          </a:solidFill>
          <a:latin typeface="Arial Black"/>
          <a:ea typeface="SimSun" charset="-122"/>
        </a:defRPr>
      </a:lvl6pPr>
      <a:lvl7pPr marL="914400" algn="l" defTabSz="685800" rtl="0" fontAlgn="base">
        <a:spcBef>
          <a:spcPct val="0"/>
        </a:spcBef>
        <a:spcAft>
          <a:spcPct val="0"/>
        </a:spcAft>
        <a:buSzPct val="100000"/>
        <a:defRPr sz="2100">
          <a:solidFill>
            <a:schemeClr val="tx1"/>
          </a:solidFill>
          <a:latin typeface="Arial Black"/>
          <a:ea typeface="SimSun" charset="-122"/>
        </a:defRPr>
      </a:lvl7pPr>
      <a:lvl8pPr marL="1371600" algn="l" defTabSz="685800" rtl="0" fontAlgn="base">
        <a:spcBef>
          <a:spcPct val="0"/>
        </a:spcBef>
        <a:spcAft>
          <a:spcPct val="0"/>
        </a:spcAft>
        <a:buSzPct val="100000"/>
        <a:defRPr sz="2100">
          <a:solidFill>
            <a:schemeClr val="tx1"/>
          </a:solidFill>
          <a:latin typeface="Arial Black"/>
          <a:ea typeface="SimSun" charset="-122"/>
        </a:defRPr>
      </a:lvl8pPr>
      <a:lvl9pPr marL="1828800" algn="l" defTabSz="685800" rtl="0" fontAlgn="base">
        <a:spcBef>
          <a:spcPct val="0"/>
        </a:spcBef>
        <a:spcAft>
          <a:spcPct val="0"/>
        </a:spcAft>
        <a:buSzPct val="100000"/>
        <a:defRPr sz="2100">
          <a:solidFill>
            <a:schemeClr val="tx1"/>
          </a:solidFill>
          <a:latin typeface="Arial Black"/>
          <a:ea typeface="SimSun" charset="-122"/>
        </a:defRPr>
      </a:lvl9pPr>
    </p:titleStyle>
    <p:bodyStyle>
      <a:lvl1pPr marL="239713" indent="-239713" algn="l" defTabSz="685800" rtl="0" fontAlgn="ctr">
        <a:spcBef>
          <a:spcPts val="450"/>
        </a:spcBef>
        <a:spcAft>
          <a:spcPts val="300"/>
        </a:spcAft>
        <a:buClr>
          <a:srgbClr val="E85F31"/>
        </a:buClr>
        <a:buSzPct val="100000"/>
        <a:buFont typeface="Wingdings 2" pitchFamily="18" charset="2"/>
        <a:buChar char=""/>
        <a:defRPr sz="1300" b="1">
          <a:solidFill>
            <a:schemeClr val="tx1"/>
          </a:solidFill>
          <a:latin typeface="Arial" charset="0"/>
          <a:ea typeface="SimSun" charset="-122"/>
        </a:defRPr>
      </a:lvl1pPr>
      <a:lvl2pPr marL="479425" indent="-171450" algn="l" defTabSz="685800" rtl="0" fontAlgn="ctr">
        <a:spcBef>
          <a:spcPts val="300"/>
        </a:spcBef>
        <a:spcAft>
          <a:spcPts val="300"/>
        </a:spcAft>
        <a:buClr>
          <a:srgbClr val="E85F31"/>
        </a:buClr>
        <a:buSzPct val="100000"/>
        <a:buFont typeface="Arial" charset="0"/>
        <a:buChar char="•"/>
        <a:defRPr sz="1200">
          <a:solidFill>
            <a:schemeClr val="tx1"/>
          </a:solidFill>
          <a:latin typeface="Arial" charset="0"/>
          <a:ea typeface="SimSun" charset="-122"/>
        </a:defRPr>
      </a:lvl2pPr>
      <a:lvl3pPr marL="754063" indent="-171450" algn="l" defTabSz="685800" rtl="0" fontAlgn="ctr">
        <a:spcBef>
          <a:spcPts val="300"/>
        </a:spcBef>
        <a:spcAft>
          <a:spcPts val="300"/>
        </a:spcAft>
        <a:buClr>
          <a:srgbClr val="E85F31"/>
        </a:buClr>
        <a:buSzPct val="100000"/>
        <a:buFont typeface="Arial" charset="0"/>
        <a:buChar char="–"/>
        <a:defRPr sz="1000">
          <a:solidFill>
            <a:schemeClr val="tx1"/>
          </a:solidFill>
          <a:latin typeface="Arial" charset="0"/>
          <a:ea typeface="SimSun" charset="-122"/>
        </a:defRPr>
      </a:lvl3pPr>
      <a:lvl4pPr marL="993775" indent="-171450" algn="l" defTabSz="685800" rtl="0" fontAlgn="ctr">
        <a:spcBef>
          <a:spcPts val="300"/>
        </a:spcBef>
        <a:spcAft>
          <a:spcPts val="300"/>
        </a:spcAft>
        <a:buClr>
          <a:srgbClr val="E85F31"/>
        </a:buClr>
        <a:buSzPct val="100000"/>
        <a:buFont typeface="Arial" charset="0"/>
        <a:buChar char="•"/>
        <a:defRPr sz="900">
          <a:solidFill>
            <a:schemeClr val="tx1"/>
          </a:solidFill>
          <a:latin typeface="Arial" charset="0"/>
          <a:ea typeface="SimSun" charset="-122"/>
        </a:defRPr>
      </a:lvl4pPr>
      <a:lvl5pPr marL="1301750" indent="-204788" algn="l" defTabSz="685800" rtl="0" fontAlgn="base">
        <a:spcBef>
          <a:spcPts val="300"/>
        </a:spcBef>
        <a:spcAft>
          <a:spcPts val="300"/>
        </a:spcAft>
        <a:buClr>
          <a:srgbClr val="E85F31"/>
        </a:buClr>
        <a:buSzPct val="100000"/>
        <a:buFont typeface="Arial" charset="0"/>
        <a:buChar char="•"/>
        <a:defRPr sz="900">
          <a:solidFill>
            <a:schemeClr val="tx1"/>
          </a:solidFill>
          <a:latin typeface="Arial" charset="0"/>
          <a:ea typeface="SimSun" charset="-122"/>
        </a:defRPr>
      </a:lvl5pPr>
      <a:lvl6pPr marL="1758950" indent="-204788" algn="l" defTabSz="685800" rtl="0" fontAlgn="base">
        <a:spcBef>
          <a:spcPts val="300"/>
        </a:spcBef>
        <a:spcAft>
          <a:spcPts val="300"/>
        </a:spcAft>
        <a:buClr>
          <a:srgbClr val="E85F31"/>
        </a:buClr>
        <a:buSzPct val="100000"/>
        <a:buFont typeface="Arial" charset="0"/>
        <a:buChar char="•"/>
        <a:defRPr sz="900">
          <a:solidFill>
            <a:schemeClr val="tx1"/>
          </a:solidFill>
          <a:latin typeface="Arial" charset="0"/>
          <a:ea typeface="SimSun" charset="-122"/>
        </a:defRPr>
      </a:lvl6pPr>
      <a:lvl7pPr marL="2216150" indent="-204788" algn="l" defTabSz="685800" rtl="0" fontAlgn="base">
        <a:spcBef>
          <a:spcPts val="300"/>
        </a:spcBef>
        <a:spcAft>
          <a:spcPts val="300"/>
        </a:spcAft>
        <a:buClr>
          <a:srgbClr val="E85F31"/>
        </a:buClr>
        <a:buSzPct val="100000"/>
        <a:buFont typeface="Arial" charset="0"/>
        <a:buChar char="•"/>
        <a:defRPr sz="900">
          <a:solidFill>
            <a:schemeClr val="tx1"/>
          </a:solidFill>
          <a:latin typeface="Arial" charset="0"/>
          <a:ea typeface="SimSun" charset="-122"/>
        </a:defRPr>
      </a:lvl7pPr>
      <a:lvl8pPr marL="2673350" indent="-204788" algn="l" defTabSz="685800" rtl="0" fontAlgn="base">
        <a:spcBef>
          <a:spcPts val="300"/>
        </a:spcBef>
        <a:spcAft>
          <a:spcPts val="300"/>
        </a:spcAft>
        <a:buClr>
          <a:srgbClr val="E85F31"/>
        </a:buClr>
        <a:buSzPct val="100000"/>
        <a:buFont typeface="Arial" charset="0"/>
        <a:buChar char="•"/>
        <a:defRPr sz="900">
          <a:solidFill>
            <a:schemeClr val="tx1"/>
          </a:solidFill>
          <a:latin typeface="Arial" charset="0"/>
          <a:ea typeface="SimSun" charset="-122"/>
        </a:defRPr>
      </a:lvl8pPr>
      <a:lvl9pPr marL="3130550" indent="-204788" algn="l" defTabSz="685800" rtl="0" fontAlgn="base">
        <a:spcBef>
          <a:spcPts val="300"/>
        </a:spcBef>
        <a:spcAft>
          <a:spcPts val="300"/>
        </a:spcAft>
        <a:buClr>
          <a:srgbClr val="E85F31"/>
        </a:buClr>
        <a:buSzPct val="100000"/>
        <a:buFont typeface="Arial" charset="0"/>
        <a:buChar char="•"/>
        <a:defRPr sz="900">
          <a:solidFill>
            <a:schemeClr val="tx1"/>
          </a:solidFill>
          <a:latin typeface="Arial" charset="0"/>
          <a:ea typeface="SimSun" charset="-122"/>
        </a:defRPr>
      </a:lvl9pPr>
    </p:bodyStyle>
    <p:otherStyle/>
  </p:txStyles>
</p:sldMaster>
</file>

<file path=ppt/slideMasters/slideMaster58.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59912" name="Rectangle 2"/>
          <p:cNvSpPr>
            <a:spLocks noChangeArrowheads="1"/>
          </p:cNvSpPr>
          <p:nvPr/>
        </p:nvSpPr>
        <p:spPr bwMode="auto">
          <a:xfrm>
            <a:off x="0" y="3505200"/>
            <a:ext cx="12192000" cy="1257300"/>
          </a:xfrm>
          <a:prstGeom prst="rect">
            <a:avLst/>
          </a:prstGeom>
          <a:solidFill>
            <a:srgbClr val="034E6E">
              <a:alpha val="89803"/>
            </a:srgbClr>
          </a:solidFill>
          <a:ln>
            <a:noFill/>
          </a:ln>
          <a:effectLst/>
          <a:extLst>
            <a:ext uri="{91240B29-F687-4F45-9708-019B960494DF}">
              <a14:hiddenLine xmlns:a14="http://schemas.microsoft.com/office/drawing/2010/main" w="25400" cap="flat" algn="ctr">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algn="ctr"/>
            <a:endParaRPr lang="en-US" altLang="zh-CN" sz="1300">
              <a:solidFill>
                <a:srgbClr val="FFFFFF"/>
              </a:solidFill>
              <a:latin typeface="Arial" charset="0"/>
            </a:endParaRPr>
          </a:p>
        </p:txBody>
      </p:sp>
      <p:grpSp>
        <p:nvGrpSpPr>
          <p:cNvPr id="59913" name="Group 4"/>
          <p:cNvGrpSpPr>
            <a:grpSpLocks/>
          </p:cNvGrpSpPr>
          <p:nvPr/>
        </p:nvGrpSpPr>
        <p:grpSpPr bwMode="auto">
          <a:xfrm>
            <a:off x="304800" y="222250"/>
            <a:ext cx="4868863" cy="731838"/>
            <a:chOff x="608330" y="5713191"/>
            <a:chExt cx="4869180" cy="731520"/>
          </a:xfrm>
        </p:grpSpPr>
        <p:sp>
          <p:nvSpPr>
            <p:cNvPr id="59914" name="Oval 5"/>
            <p:cNvSpPr>
              <a:spLocks noChangeAspect="1" noChangeArrowheads="1"/>
            </p:cNvSpPr>
            <p:nvPr/>
          </p:nvSpPr>
          <p:spPr bwMode="auto">
            <a:xfrm>
              <a:off x="608330" y="5713192"/>
              <a:ext cx="731519" cy="731519"/>
            </a:xfrm>
            <a:prstGeom prst="ellipse">
              <a:avLst/>
            </a:prstGeom>
            <a:solidFill>
              <a:srgbClr val="015071"/>
            </a:solidFill>
            <a:ln w="12700" cap="flat" algn="ctr">
              <a:solidFill>
                <a:srgbClr val="FFFFFF"/>
              </a:solidFill>
              <a:prstDash val="solid"/>
              <a:round/>
              <a:headEnd type="none" w="med" len="med"/>
              <a:tailEnd type="none" w="med" len="med"/>
            </a:ln>
          </p:spPr>
          <p:txBody>
            <a:bodyPr anchor="ctr"/>
            <a:lstStyle/>
            <a:p>
              <a:pPr algn="ctr"/>
              <a:endParaRPr lang="en-US" altLang="zh-CN">
                <a:solidFill>
                  <a:srgbClr val="FFFFFF"/>
                </a:solidFill>
                <a:latin typeface="Arial" charset="0"/>
              </a:endParaRPr>
            </a:p>
          </p:txBody>
        </p:sp>
        <p:pic>
          <p:nvPicPr>
            <p:cNvPr id="59915" name="Picture 7" descr="TextDescription automatically generated"/>
            <p:cNvPicPr>
              <a:picLocks noChangeAspect="1" noChangeArrowheads="1"/>
            </p:cNvPicPr>
            <p:nvPr/>
          </p:nvPicPr>
          <p:blipFill>
            <a:blip r:embed="rId14">
              <a:extLst>
                <a:ext uri="{28A0092B-C50C-407E-A947-70E740481C1C}">
                  <a14:useLocalDpi xmlns:a14="http://schemas.microsoft.com/office/drawing/2010/main" val="0"/>
                </a:ext>
              </a:extLst>
            </a:blip>
            <a:srcRect l="8446" t="20741" r="-8447" b="25922"/>
            <a:stretch>
              <a:fillRect/>
            </a:stretch>
          </p:blipFill>
          <p:spPr bwMode="auto">
            <a:xfrm>
              <a:off x="608330" y="5713191"/>
              <a:ext cx="4869180" cy="73152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lgn="ctr">
                  <a:solidFill>
                    <a:srgbClr val="000000"/>
                  </a:solidFill>
                  <a:prstDash val="solid"/>
                  <a:miter lim="800000"/>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
        <p:nvSpPr>
          <p:cNvPr id="59916" name="Title Placeholder 1"/>
          <p:cNvSpPr>
            <a:spLocks noGrp="1" noChangeArrowheads="1"/>
          </p:cNvSpPr>
          <p:nvPr>
            <p:ph type="title"/>
          </p:nvPr>
        </p:nvSpPr>
        <p:spPr bwMode="auto">
          <a:xfrm>
            <a:off x="458788" y="0"/>
            <a:ext cx="11269662" cy="10064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lgn="ctr">
                <a:solidFill>
                  <a:srgbClr val="000000"/>
                </a:solidFill>
                <a:prstDash val="solid"/>
                <a:miter lim="800000"/>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zh-CN"/>
              <a:t>Click to edit Master title</a:t>
            </a:r>
          </a:p>
        </p:txBody>
      </p:sp>
      <p:sp>
        <p:nvSpPr>
          <p:cNvPr id="59917" name="Text Placeholder 2"/>
          <p:cNvSpPr>
            <a:spLocks noGrp="1" noChangeArrowheads="1"/>
          </p:cNvSpPr>
          <p:nvPr>
            <p:ph type="body" idx="1"/>
          </p:nvPr>
        </p:nvSpPr>
        <p:spPr bwMode="auto">
          <a:xfrm>
            <a:off x="463550" y="1279525"/>
            <a:ext cx="11264900" cy="49387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lgn="ctr">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zh-CN"/>
              <a:t>First level</a:t>
            </a:r>
          </a:p>
          <a:p>
            <a:pPr lvl="1"/>
            <a:r>
              <a:rPr lang="en-US" altLang="zh-CN"/>
              <a:t>Second level</a:t>
            </a:r>
          </a:p>
          <a:p>
            <a:pPr lvl="2"/>
            <a:r>
              <a:rPr lang="en-US" altLang="zh-CN"/>
              <a:t>Third level</a:t>
            </a:r>
          </a:p>
          <a:p>
            <a:pPr lvl="3"/>
            <a:r>
              <a:rPr lang="en-US" altLang="zh-CN"/>
              <a:t>Fourth level</a:t>
            </a:r>
          </a:p>
          <a:p>
            <a:pPr lvl="4"/>
            <a:r>
              <a:rPr lang="en-US" altLang="zh-CN"/>
              <a:t>Fifth level</a:t>
            </a:r>
          </a:p>
          <a:p>
            <a:pPr lvl="0"/>
            <a:endParaRPr lang="en-US" altLang="zh-CN"/>
          </a:p>
          <a:p>
            <a:pPr lvl="4"/>
            <a:endParaRPr lang="en-US" altLang="zh-CN"/>
          </a:p>
          <a:p>
            <a:pPr lvl="0"/>
            <a:endParaRPr lang="en-US" altLang="zh-CN"/>
          </a:p>
          <a:p>
            <a:pPr lvl="0"/>
            <a:endParaRPr lang="en-US" altLang="zh-CN"/>
          </a:p>
          <a:p>
            <a:pPr lvl="0"/>
            <a:endParaRPr lang="en-US" altLang="zh-CN"/>
          </a:p>
        </p:txBody>
      </p:sp>
      <p:sp>
        <p:nvSpPr>
          <p:cNvPr id="59918" name="Footer Placeholder 3"/>
          <p:cNvSpPr>
            <a:spLocks noGrp="1" noChangeArrowheads="1"/>
          </p:cNvSpPr>
          <p:nvPr>
            <p:ph type="ftr" sz="quarter" idx="2"/>
          </p:nvPr>
        </p:nvSpPr>
        <p:spPr bwMode="auto">
          <a:xfrm>
            <a:off x="3352800" y="6556375"/>
            <a:ext cx="5486400" cy="3016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lgn="ctr">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algn="ctr" defTabSz="685800">
              <a:defRPr sz="900" b="1">
                <a:solidFill>
                  <a:srgbClr val="E85F31"/>
                </a:solidFill>
                <a:latin typeface="Arial" charset="0"/>
              </a:defRPr>
            </a:lvl1pPr>
          </a:lstStyle>
          <a:p>
            <a:r>
              <a:rPr lang="en-US" altLang="zh-CN"/>
              <a:t>Footer</a:t>
            </a:r>
          </a:p>
        </p:txBody>
      </p:sp>
    </p:spTree>
  </p:cSld>
  <p:clrMap bg1="lt1" tx1="dk1" bg2="lt2" tx2="dk2" accent1="accent1" accent2="accent2" accent3="accent3" accent4="accent4" accent5="accent5" accent6="accent6" hlink="hlink" folHlink="folHlink"/>
  <p:sldLayoutIdLst>
    <p:sldLayoutId id="2147484453" r:id="rId1"/>
    <p:sldLayoutId id="2147484454" r:id="rId2"/>
    <p:sldLayoutId id="2147484455" r:id="rId3"/>
    <p:sldLayoutId id="2147484456" r:id="rId4"/>
    <p:sldLayoutId id="2147484457" r:id="rId5"/>
    <p:sldLayoutId id="2147484458" r:id="rId6"/>
    <p:sldLayoutId id="2147484459" r:id="rId7"/>
    <p:sldLayoutId id="2147484460" r:id="rId8"/>
    <p:sldLayoutId id="2147484461" r:id="rId9"/>
    <p:sldLayoutId id="2147484462" r:id="rId10"/>
    <p:sldLayoutId id="2147484463" r:id="rId11"/>
  </p:sldLayoutIdLst>
  <p:txStyles>
    <p:titleStyle>
      <a:lvl1pPr algn="l" defTabSz="685800" rtl="0" fontAlgn="base">
        <a:spcBef>
          <a:spcPct val="0"/>
        </a:spcBef>
        <a:spcAft>
          <a:spcPct val="0"/>
        </a:spcAft>
        <a:buSzPct val="100000"/>
        <a:defRPr sz="2100">
          <a:solidFill>
            <a:schemeClr val="tx1"/>
          </a:solidFill>
          <a:latin typeface="Arial Black"/>
          <a:ea typeface="SimSun" charset="-122"/>
        </a:defRPr>
      </a:lvl1pPr>
      <a:lvl2pPr algn="l" defTabSz="685800" rtl="0" fontAlgn="base">
        <a:spcBef>
          <a:spcPct val="0"/>
        </a:spcBef>
        <a:spcAft>
          <a:spcPct val="0"/>
        </a:spcAft>
        <a:buSzPct val="100000"/>
        <a:defRPr sz="2100">
          <a:solidFill>
            <a:schemeClr val="tx1"/>
          </a:solidFill>
          <a:latin typeface="Arial Black"/>
          <a:ea typeface="SimSun" charset="-122"/>
        </a:defRPr>
      </a:lvl2pPr>
      <a:lvl3pPr algn="l" defTabSz="685800" rtl="0" fontAlgn="base">
        <a:spcBef>
          <a:spcPct val="0"/>
        </a:spcBef>
        <a:spcAft>
          <a:spcPct val="0"/>
        </a:spcAft>
        <a:buSzPct val="100000"/>
        <a:defRPr sz="2100">
          <a:solidFill>
            <a:schemeClr val="tx1"/>
          </a:solidFill>
          <a:latin typeface="Arial Black"/>
          <a:ea typeface="SimSun" charset="-122"/>
        </a:defRPr>
      </a:lvl3pPr>
      <a:lvl4pPr algn="l" defTabSz="685800" rtl="0" fontAlgn="base">
        <a:spcBef>
          <a:spcPct val="0"/>
        </a:spcBef>
        <a:spcAft>
          <a:spcPct val="0"/>
        </a:spcAft>
        <a:buSzPct val="100000"/>
        <a:defRPr sz="2100">
          <a:solidFill>
            <a:schemeClr val="tx1"/>
          </a:solidFill>
          <a:latin typeface="Arial Black"/>
          <a:ea typeface="SimSun" charset="-122"/>
        </a:defRPr>
      </a:lvl4pPr>
      <a:lvl5pPr algn="l" defTabSz="685800" rtl="0" fontAlgn="base">
        <a:spcBef>
          <a:spcPct val="0"/>
        </a:spcBef>
        <a:spcAft>
          <a:spcPct val="0"/>
        </a:spcAft>
        <a:buSzPct val="100000"/>
        <a:defRPr sz="2100">
          <a:solidFill>
            <a:schemeClr val="tx1"/>
          </a:solidFill>
          <a:latin typeface="Arial Black"/>
          <a:ea typeface="SimSun" charset="-122"/>
        </a:defRPr>
      </a:lvl5pPr>
      <a:lvl6pPr marL="457200" algn="l" defTabSz="685800" rtl="0" fontAlgn="base">
        <a:spcBef>
          <a:spcPct val="0"/>
        </a:spcBef>
        <a:spcAft>
          <a:spcPct val="0"/>
        </a:spcAft>
        <a:buSzPct val="100000"/>
        <a:defRPr sz="2100">
          <a:solidFill>
            <a:schemeClr val="tx1"/>
          </a:solidFill>
          <a:latin typeface="Arial Black"/>
          <a:ea typeface="SimSun" charset="-122"/>
        </a:defRPr>
      </a:lvl6pPr>
      <a:lvl7pPr marL="914400" algn="l" defTabSz="685800" rtl="0" fontAlgn="base">
        <a:spcBef>
          <a:spcPct val="0"/>
        </a:spcBef>
        <a:spcAft>
          <a:spcPct val="0"/>
        </a:spcAft>
        <a:buSzPct val="100000"/>
        <a:defRPr sz="2100">
          <a:solidFill>
            <a:schemeClr val="tx1"/>
          </a:solidFill>
          <a:latin typeface="Arial Black"/>
          <a:ea typeface="SimSun" charset="-122"/>
        </a:defRPr>
      </a:lvl7pPr>
      <a:lvl8pPr marL="1371600" algn="l" defTabSz="685800" rtl="0" fontAlgn="base">
        <a:spcBef>
          <a:spcPct val="0"/>
        </a:spcBef>
        <a:spcAft>
          <a:spcPct val="0"/>
        </a:spcAft>
        <a:buSzPct val="100000"/>
        <a:defRPr sz="2100">
          <a:solidFill>
            <a:schemeClr val="tx1"/>
          </a:solidFill>
          <a:latin typeface="Arial Black"/>
          <a:ea typeface="SimSun" charset="-122"/>
        </a:defRPr>
      </a:lvl8pPr>
      <a:lvl9pPr marL="1828800" algn="l" defTabSz="685800" rtl="0" fontAlgn="base">
        <a:spcBef>
          <a:spcPct val="0"/>
        </a:spcBef>
        <a:spcAft>
          <a:spcPct val="0"/>
        </a:spcAft>
        <a:buSzPct val="100000"/>
        <a:defRPr sz="2100">
          <a:solidFill>
            <a:schemeClr val="tx1"/>
          </a:solidFill>
          <a:latin typeface="Arial Black"/>
          <a:ea typeface="SimSun" charset="-122"/>
        </a:defRPr>
      </a:lvl9pPr>
    </p:titleStyle>
    <p:bodyStyle>
      <a:lvl1pPr marL="239713" indent="-239713" algn="l" defTabSz="685800" rtl="0" fontAlgn="ctr">
        <a:spcBef>
          <a:spcPts val="450"/>
        </a:spcBef>
        <a:spcAft>
          <a:spcPts val="300"/>
        </a:spcAft>
        <a:buClr>
          <a:srgbClr val="E85F31"/>
        </a:buClr>
        <a:buSzPct val="100000"/>
        <a:buFont typeface="Wingdings 2" pitchFamily="18" charset="2"/>
        <a:buChar char=""/>
        <a:defRPr sz="1300" b="1">
          <a:solidFill>
            <a:schemeClr val="tx1"/>
          </a:solidFill>
          <a:latin typeface="Arial" charset="0"/>
          <a:ea typeface="SimSun" charset="-122"/>
        </a:defRPr>
      </a:lvl1pPr>
      <a:lvl2pPr marL="479425" indent="-171450" algn="l" defTabSz="685800" rtl="0" fontAlgn="ctr">
        <a:spcBef>
          <a:spcPts val="300"/>
        </a:spcBef>
        <a:spcAft>
          <a:spcPts val="300"/>
        </a:spcAft>
        <a:buClr>
          <a:srgbClr val="E85F31"/>
        </a:buClr>
        <a:buSzPct val="100000"/>
        <a:buFont typeface="Arial" charset="0"/>
        <a:buChar char="•"/>
        <a:defRPr sz="1200">
          <a:solidFill>
            <a:schemeClr val="tx1"/>
          </a:solidFill>
          <a:latin typeface="Arial" charset="0"/>
          <a:ea typeface="SimSun" charset="-122"/>
        </a:defRPr>
      </a:lvl2pPr>
      <a:lvl3pPr marL="754063" indent="-171450" algn="l" defTabSz="685800" rtl="0" fontAlgn="ctr">
        <a:spcBef>
          <a:spcPts val="300"/>
        </a:spcBef>
        <a:spcAft>
          <a:spcPts val="300"/>
        </a:spcAft>
        <a:buClr>
          <a:srgbClr val="E85F31"/>
        </a:buClr>
        <a:buSzPct val="100000"/>
        <a:buFont typeface="Arial" charset="0"/>
        <a:buChar char="–"/>
        <a:defRPr sz="1000">
          <a:solidFill>
            <a:schemeClr val="tx1"/>
          </a:solidFill>
          <a:latin typeface="Arial" charset="0"/>
          <a:ea typeface="SimSun" charset="-122"/>
        </a:defRPr>
      </a:lvl3pPr>
      <a:lvl4pPr marL="993775" indent="-171450" algn="l" defTabSz="685800" rtl="0" fontAlgn="ctr">
        <a:spcBef>
          <a:spcPts val="300"/>
        </a:spcBef>
        <a:spcAft>
          <a:spcPts val="300"/>
        </a:spcAft>
        <a:buClr>
          <a:srgbClr val="E85F31"/>
        </a:buClr>
        <a:buSzPct val="100000"/>
        <a:buFont typeface="Arial" charset="0"/>
        <a:buChar char="•"/>
        <a:defRPr sz="900">
          <a:solidFill>
            <a:schemeClr val="tx1"/>
          </a:solidFill>
          <a:latin typeface="Arial" charset="0"/>
          <a:ea typeface="SimSun" charset="-122"/>
        </a:defRPr>
      </a:lvl4pPr>
      <a:lvl5pPr marL="1301750" indent="-204788" algn="l" defTabSz="685800" rtl="0" fontAlgn="base">
        <a:spcBef>
          <a:spcPts val="300"/>
        </a:spcBef>
        <a:spcAft>
          <a:spcPts val="300"/>
        </a:spcAft>
        <a:buClr>
          <a:srgbClr val="E85F31"/>
        </a:buClr>
        <a:buSzPct val="100000"/>
        <a:buFont typeface="Arial" charset="0"/>
        <a:buChar char="•"/>
        <a:defRPr sz="900">
          <a:solidFill>
            <a:schemeClr val="tx1"/>
          </a:solidFill>
          <a:latin typeface="Arial" charset="0"/>
          <a:ea typeface="SimSun" charset="-122"/>
        </a:defRPr>
      </a:lvl5pPr>
      <a:lvl6pPr marL="1758950" indent="-204788" algn="l" defTabSz="685800" rtl="0" fontAlgn="base">
        <a:spcBef>
          <a:spcPts val="300"/>
        </a:spcBef>
        <a:spcAft>
          <a:spcPts val="300"/>
        </a:spcAft>
        <a:buClr>
          <a:srgbClr val="E85F31"/>
        </a:buClr>
        <a:buSzPct val="100000"/>
        <a:buFont typeface="Arial" charset="0"/>
        <a:buChar char="•"/>
        <a:defRPr sz="900">
          <a:solidFill>
            <a:schemeClr val="tx1"/>
          </a:solidFill>
          <a:latin typeface="Arial" charset="0"/>
          <a:ea typeface="SimSun" charset="-122"/>
        </a:defRPr>
      </a:lvl6pPr>
      <a:lvl7pPr marL="2216150" indent="-204788" algn="l" defTabSz="685800" rtl="0" fontAlgn="base">
        <a:spcBef>
          <a:spcPts val="300"/>
        </a:spcBef>
        <a:spcAft>
          <a:spcPts val="300"/>
        </a:spcAft>
        <a:buClr>
          <a:srgbClr val="E85F31"/>
        </a:buClr>
        <a:buSzPct val="100000"/>
        <a:buFont typeface="Arial" charset="0"/>
        <a:buChar char="•"/>
        <a:defRPr sz="900">
          <a:solidFill>
            <a:schemeClr val="tx1"/>
          </a:solidFill>
          <a:latin typeface="Arial" charset="0"/>
          <a:ea typeface="SimSun" charset="-122"/>
        </a:defRPr>
      </a:lvl7pPr>
      <a:lvl8pPr marL="2673350" indent="-204788" algn="l" defTabSz="685800" rtl="0" fontAlgn="base">
        <a:spcBef>
          <a:spcPts val="300"/>
        </a:spcBef>
        <a:spcAft>
          <a:spcPts val="300"/>
        </a:spcAft>
        <a:buClr>
          <a:srgbClr val="E85F31"/>
        </a:buClr>
        <a:buSzPct val="100000"/>
        <a:buFont typeface="Arial" charset="0"/>
        <a:buChar char="•"/>
        <a:defRPr sz="900">
          <a:solidFill>
            <a:schemeClr val="tx1"/>
          </a:solidFill>
          <a:latin typeface="Arial" charset="0"/>
          <a:ea typeface="SimSun" charset="-122"/>
        </a:defRPr>
      </a:lvl8pPr>
      <a:lvl9pPr marL="3130550" indent="-204788" algn="l" defTabSz="685800" rtl="0" fontAlgn="base">
        <a:spcBef>
          <a:spcPts val="300"/>
        </a:spcBef>
        <a:spcAft>
          <a:spcPts val="300"/>
        </a:spcAft>
        <a:buClr>
          <a:srgbClr val="E85F31"/>
        </a:buClr>
        <a:buSzPct val="100000"/>
        <a:buFont typeface="Arial" charset="0"/>
        <a:buChar char="•"/>
        <a:defRPr sz="900">
          <a:solidFill>
            <a:schemeClr val="tx1"/>
          </a:solidFill>
          <a:latin typeface="Arial" charset="0"/>
          <a:ea typeface="SimSun" charset="-122"/>
        </a:defRPr>
      </a:lvl9pPr>
    </p:bodyStyle>
    <p:otherStyle/>
  </p:txStyles>
</p:sldMaster>
</file>

<file path=ppt/slideMasters/slideMaster59.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60945" name="Rectangle 2"/>
          <p:cNvSpPr>
            <a:spLocks noChangeArrowheads="1"/>
          </p:cNvSpPr>
          <p:nvPr/>
        </p:nvSpPr>
        <p:spPr bwMode="auto">
          <a:xfrm>
            <a:off x="0" y="3505200"/>
            <a:ext cx="12192000" cy="1257300"/>
          </a:xfrm>
          <a:prstGeom prst="rect">
            <a:avLst/>
          </a:prstGeom>
          <a:solidFill>
            <a:srgbClr val="034E6E">
              <a:alpha val="89803"/>
            </a:srgbClr>
          </a:solidFill>
          <a:ln>
            <a:noFill/>
          </a:ln>
          <a:effectLst/>
          <a:extLst>
            <a:ext uri="{91240B29-F687-4F45-9708-019B960494DF}">
              <a14:hiddenLine xmlns:a14="http://schemas.microsoft.com/office/drawing/2010/main" w="25400" cap="flat" algn="ctr">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algn="ctr"/>
            <a:endParaRPr lang="en-US" altLang="zh-CN" sz="1300">
              <a:solidFill>
                <a:srgbClr val="FFFFFF"/>
              </a:solidFill>
              <a:latin typeface="Arial" charset="0"/>
            </a:endParaRPr>
          </a:p>
        </p:txBody>
      </p:sp>
      <p:grpSp>
        <p:nvGrpSpPr>
          <p:cNvPr id="60946" name="Group 4"/>
          <p:cNvGrpSpPr>
            <a:grpSpLocks/>
          </p:cNvGrpSpPr>
          <p:nvPr/>
        </p:nvGrpSpPr>
        <p:grpSpPr bwMode="auto">
          <a:xfrm>
            <a:off x="304800" y="222250"/>
            <a:ext cx="4868863" cy="731838"/>
            <a:chOff x="608330" y="5713191"/>
            <a:chExt cx="4869180" cy="731520"/>
          </a:xfrm>
        </p:grpSpPr>
        <p:sp>
          <p:nvSpPr>
            <p:cNvPr id="60947" name="Oval 5"/>
            <p:cNvSpPr>
              <a:spLocks noChangeAspect="1" noChangeArrowheads="1"/>
            </p:cNvSpPr>
            <p:nvPr/>
          </p:nvSpPr>
          <p:spPr bwMode="auto">
            <a:xfrm>
              <a:off x="608330" y="5713192"/>
              <a:ext cx="731519" cy="731519"/>
            </a:xfrm>
            <a:prstGeom prst="ellipse">
              <a:avLst/>
            </a:prstGeom>
            <a:solidFill>
              <a:srgbClr val="015071"/>
            </a:solidFill>
            <a:ln w="12700" cap="flat" algn="ctr">
              <a:solidFill>
                <a:srgbClr val="FFFFFF"/>
              </a:solidFill>
              <a:prstDash val="solid"/>
              <a:round/>
              <a:headEnd type="none" w="med" len="med"/>
              <a:tailEnd type="none" w="med" len="med"/>
            </a:ln>
          </p:spPr>
          <p:txBody>
            <a:bodyPr anchor="ctr"/>
            <a:lstStyle/>
            <a:p>
              <a:pPr algn="ctr"/>
              <a:endParaRPr lang="en-US" altLang="zh-CN">
                <a:solidFill>
                  <a:srgbClr val="FFFFFF"/>
                </a:solidFill>
                <a:latin typeface="Arial" charset="0"/>
              </a:endParaRPr>
            </a:p>
          </p:txBody>
        </p:sp>
        <p:pic>
          <p:nvPicPr>
            <p:cNvPr id="60948" name="Picture 7" descr="TextDescription automatically generated"/>
            <p:cNvPicPr>
              <a:picLocks noChangeAspect="1" noChangeArrowheads="1"/>
            </p:cNvPicPr>
            <p:nvPr/>
          </p:nvPicPr>
          <p:blipFill>
            <a:blip r:embed="rId14">
              <a:extLst>
                <a:ext uri="{28A0092B-C50C-407E-A947-70E740481C1C}">
                  <a14:useLocalDpi xmlns:a14="http://schemas.microsoft.com/office/drawing/2010/main" val="0"/>
                </a:ext>
              </a:extLst>
            </a:blip>
            <a:srcRect l="8446" t="20741" r="-8447" b="25922"/>
            <a:stretch>
              <a:fillRect/>
            </a:stretch>
          </p:blipFill>
          <p:spPr bwMode="auto">
            <a:xfrm>
              <a:off x="608330" y="5713191"/>
              <a:ext cx="4869180" cy="73152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lgn="ctr">
                  <a:solidFill>
                    <a:srgbClr val="000000"/>
                  </a:solidFill>
                  <a:prstDash val="solid"/>
                  <a:miter lim="800000"/>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
        <p:nvSpPr>
          <p:cNvPr id="60949" name="Title Placeholder 1"/>
          <p:cNvSpPr>
            <a:spLocks noGrp="1" noChangeArrowheads="1"/>
          </p:cNvSpPr>
          <p:nvPr>
            <p:ph type="title"/>
          </p:nvPr>
        </p:nvSpPr>
        <p:spPr bwMode="auto">
          <a:xfrm>
            <a:off x="458788" y="0"/>
            <a:ext cx="11269662" cy="10064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lgn="ctr">
                <a:solidFill>
                  <a:srgbClr val="000000"/>
                </a:solidFill>
                <a:prstDash val="solid"/>
                <a:miter lim="800000"/>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zh-CN"/>
              <a:t>Click to edit Master title</a:t>
            </a:r>
          </a:p>
        </p:txBody>
      </p:sp>
      <p:sp>
        <p:nvSpPr>
          <p:cNvPr id="60950" name="Text Placeholder 2"/>
          <p:cNvSpPr>
            <a:spLocks noGrp="1" noChangeArrowheads="1"/>
          </p:cNvSpPr>
          <p:nvPr>
            <p:ph type="body" idx="1"/>
          </p:nvPr>
        </p:nvSpPr>
        <p:spPr bwMode="auto">
          <a:xfrm>
            <a:off x="463550" y="1279525"/>
            <a:ext cx="11264900" cy="49387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lgn="ctr">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zh-CN"/>
              <a:t>First level</a:t>
            </a:r>
          </a:p>
          <a:p>
            <a:pPr lvl="1"/>
            <a:r>
              <a:rPr lang="en-US" altLang="zh-CN"/>
              <a:t>Second level</a:t>
            </a:r>
          </a:p>
          <a:p>
            <a:pPr lvl="2"/>
            <a:r>
              <a:rPr lang="en-US" altLang="zh-CN"/>
              <a:t>Third level</a:t>
            </a:r>
          </a:p>
          <a:p>
            <a:pPr lvl="3"/>
            <a:r>
              <a:rPr lang="en-US" altLang="zh-CN"/>
              <a:t>Fourth level</a:t>
            </a:r>
          </a:p>
          <a:p>
            <a:pPr lvl="4"/>
            <a:r>
              <a:rPr lang="en-US" altLang="zh-CN"/>
              <a:t>Fifth level</a:t>
            </a:r>
          </a:p>
          <a:p>
            <a:pPr lvl="0"/>
            <a:endParaRPr lang="en-US" altLang="zh-CN"/>
          </a:p>
          <a:p>
            <a:pPr lvl="4"/>
            <a:endParaRPr lang="en-US" altLang="zh-CN"/>
          </a:p>
          <a:p>
            <a:pPr lvl="0"/>
            <a:endParaRPr lang="en-US" altLang="zh-CN"/>
          </a:p>
          <a:p>
            <a:pPr lvl="0"/>
            <a:endParaRPr lang="en-US" altLang="zh-CN"/>
          </a:p>
          <a:p>
            <a:pPr lvl="0"/>
            <a:endParaRPr lang="en-US" altLang="zh-CN"/>
          </a:p>
        </p:txBody>
      </p:sp>
      <p:sp>
        <p:nvSpPr>
          <p:cNvPr id="60951" name="Footer Placeholder 3"/>
          <p:cNvSpPr>
            <a:spLocks noGrp="1" noChangeArrowheads="1"/>
          </p:cNvSpPr>
          <p:nvPr>
            <p:ph type="ftr" sz="quarter" idx="2"/>
          </p:nvPr>
        </p:nvSpPr>
        <p:spPr bwMode="auto">
          <a:xfrm>
            <a:off x="3352800" y="6556375"/>
            <a:ext cx="5486400" cy="3016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lgn="ctr">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algn="ctr" defTabSz="685800">
              <a:defRPr sz="900" b="1">
                <a:solidFill>
                  <a:srgbClr val="E85F31"/>
                </a:solidFill>
                <a:latin typeface="Arial" charset="0"/>
              </a:defRPr>
            </a:lvl1pPr>
          </a:lstStyle>
          <a:p>
            <a:r>
              <a:rPr lang="en-US" altLang="zh-CN"/>
              <a:t>Footer</a:t>
            </a:r>
          </a:p>
        </p:txBody>
      </p:sp>
    </p:spTree>
  </p:cSld>
  <p:clrMap bg1="lt1" tx1="dk1" bg2="lt2" tx2="dk2" accent1="accent1" accent2="accent2" accent3="accent3" accent4="accent4" accent5="accent5" accent6="accent6" hlink="hlink" folHlink="folHlink"/>
  <p:sldLayoutIdLst>
    <p:sldLayoutId id="2147484464" r:id="rId1"/>
    <p:sldLayoutId id="2147484465" r:id="rId2"/>
    <p:sldLayoutId id="2147484466" r:id="rId3"/>
    <p:sldLayoutId id="2147484467" r:id="rId4"/>
    <p:sldLayoutId id="2147484468" r:id="rId5"/>
    <p:sldLayoutId id="2147484469" r:id="rId6"/>
    <p:sldLayoutId id="2147484470" r:id="rId7"/>
    <p:sldLayoutId id="2147484471" r:id="rId8"/>
    <p:sldLayoutId id="2147484472" r:id="rId9"/>
    <p:sldLayoutId id="2147484473" r:id="rId10"/>
    <p:sldLayoutId id="2147484474" r:id="rId11"/>
  </p:sldLayoutIdLst>
  <p:txStyles>
    <p:titleStyle>
      <a:lvl1pPr algn="l" defTabSz="685800" rtl="0" fontAlgn="base">
        <a:spcBef>
          <a:spcPct val="0"/>
        </a:spcBef>
        <a:spcAft>
          <a:spcPct val="0"/>
        </a:spcAft>
        <a:buSzPct val="100000"/>
        <a:defRPr sz="2100">
          <a:solidFill>
            <a:schemeClr val="tx1"/>
          </a:solidFill>
          <a:latin typeface="Arial Black"/>
          <a:ea typeface="SimSun" charset="-122"/>
        </a:defRPr>
      </a:lvl1pPr>
      <a:lvl2pPr algn="l" defTabSz="685800" rtl="0" fontAlgn="base">
        <a:spcBef>
          <a:spcPct val="0"/>
        </a:spcBef>
        <a:spcAft>
          <a:spcPct val="0"/>
        </a:spcAft>
        <a:buSzPct val="100000"/>
        <a:defRPr sz="2100">
          <a:solidFill>
            <a:schemeClr val="tx1"/>
          </a:solidFill>
          <a:latin typeface="Arial Black"/>
          <a:ea typeface="SimSun" charset="-122"/>
        </a:defRPr>
      </a:lvl2pPr>
      <a:lvl3pPr algn="l" defTabSz="685800" rtl="0" fontAlgn="base">
        <a:spcBef>
          <a:spcPct val="0"/>
        </a:spcBef>
        <a:spcAft>
          <a:spcPct val="0"/>
        </a:spcAft>
        <a:buSzPct val="100000"/>
        <a:defRPr sz="2100">
          <a:solidFill>
            <a:schemeClr val="tx1"/>
          </a:solidFill>
          <a:latin typeface="Arial Black"/>
          <a:ea typeface="SimSun" charset="-122"/>
        </a:defRPr>
      </a:lvl3pPr>
      <a:lvl4pPr algn="l" defTabSz="685800" rtl="0" fontAlgn="base">
        <a:spcBef>
          <a:spcPct val="0"/>
        </a:spcBef>
        <a:spcAft>
          <a:spcPct val="0"/>
        </a:spcAft>
        <a:buSzPct val="100000"/>
        <a:defRPr sz="2100">
          <a:solidFill>
            <a:schemeClr val="tx1"/>
          </a:solidFill>
          <a:latin typeface="Arial Black"/>
          <a:ea typeface="SimSun" charset="-122"/>
        </a:defRPr>
      </a:lvl4pPr>
      <a:lvl5pPr algn="l" defTabSz="685800" rtl="0" fontAlgn="base">
        <a:spcBef>
          <a:spcPct val="0"/>
        </a:spcBef>
        <a:spcAft>
          <a:spcPct val="0"/>
        </a:spcAft>
        <a:buSzPct val="100000"/>
        <a:defRPr sz="2100">
          <a:solidFill>
            <a:schemeClr val="tx1"/>
          </a:solidFill>
          <a:latin typeface="Arial Black"/>
          <a:ea typeface="SimSun" charset="-122"/>
        </a:defRPr>
      </a:lvl5pPr>
      <a:lvl6pPr marL="457200" algn="l" defTabSz="685800" rtl="0" fontAlgn="base">
        <a:spcBef>
          <a:spcPct val="0"/>
        </a:spcBef>
        <a:spcAft>
          <a:spcPct val="0"/>
        </a:spcAft>
        <a:buSzPct val="100000"/>
        <a:defRPr sz="2100">
          <a:solidFill>
            <a:schemeClr val="tx1"/>
          </a:solidFill>
          <a:latin typeface="Arial Black"/>
          <a:ea typeface="SimSun" charset="-122"/>
        </a:defRPr>
      </a:lvl6pPr>
      <a:lvl7pPr marL="914400" algn="l" defTabSz="685800" rtl="0" fontAlgn="base">
        <a:spcBef>
          <a:spcPct val="0"/>
        </a:spcBef>
        <a:spcAft>
          <a:spcPct val="0"/>
        </a:spcAft>
        <a:buSzPct val="100000"/>
        <a:defRPr sz="2100">
          <a:solidFill>
            <a:schemeClr val="tx1"/>
          </a:solidFill>
          <a:latin typeface="Arial Black"/>
          <a:ea typeface="SimSun" charset="-122"/>
        </a:defRPr>
      </a:lvl7pPr>
      <a:lvl8pPr marL="1371600" algn="l" defTabSz="685800" rtl="0" fontAlgn="base">
        <a:spcBef>
          <a:spcPct val="0"/>
        </a:spcBef>
        <a:spcAft>
          <a:spcPct val="0"/>
        </a:spcAft>
        <a:buSzPct val="100000"/>
        <a:defRPr sz="2100">
          <a:solidFill>
            <a:schemeClr val="tx1"/>
          </a:solidFill>
          <a:latin typeface="Arial Black"/>
          <a:ea typeface="SimSun" charset="-122"/>
        </a:defRPr>
      </a:lvl8pPr>
      <a:lvl9pPr marL="1828800" algn="l" defTabSz="685800" rtl="0" fontAlgn="base">
        <a:spcBef>
          <a:spcPct val="0"/>
        </a:spcBef>
        <a:spcAft>
          <a:spcPct val="0"/>
        </a:spcAft>
        <a:buSzPct val="100000"/>
        <a:defRPr sz="2100">
          <a:solidFill>
            <a:schemeClr val="tx1"/>
          </a:solidFill>
          <a:latin typeface="Arial Black"/>
          <a:ea typeface="SimSun" charset="-122"/>
        </a:defRPr>
      </a:lvl9pPr>
    </p:titleStyle>
    <p:bodyStyle>
      <a:lvl1pPr marL="239713" indent="-239713" algn="l" defTabSz="685800" rtl="0" fontAlgn="ctr">
        <a:spcBef>
          <a:spcPts val="450"/>
        </a:spcBef>
        <a:spcAft>
          <a:spcPts val="300"/>
        </a:spcAft>
        <a:buClr>
          <a:srgbClr val="E85F31"/>
        </a:buClr>
        <a:buSzPct val="100000"/>
        <a:buFont typeface="Wingdings 2" pitchFamily="18" charset="2"/>
        <a:buChar char=""/>
        <a:defRPr sz="1300" b="1">
          <a:solidFill>
            <a:schemeClr val="tx1"/>
          </a:solidFill>
          <a:latin typeface="Arial" charset="0"/>
          <a:ea typeface="SimSun" charset="-122"/>
        </a:defRPr>
      </a:lvl1pPr>
      <a:lvl2pPr marL="479425" indent="-171450" algn="l" defTabSz="685800" rtl="0" fontAlgn="ctr">
        <a:spcBef>
          <a:spcPts val="300"/>
        </a:spcBef>
        <a:spcAft>
          <a:spcPts val="300"/>
        </a:spcAft>
        <a:buClr>
          <a:srgbClr val="E85F31"/>
        </a:buClr>
        <a:buSzPct val="100000"/>
        <a:buFont typeface="Arial" charset="0"/>
        <a:buChar char="•"/>
        <a:defRPr sz="1200">
          <a:solidFill>
            <a:schemeClr val="tx1"/>
          </a:solidFill>
          <a:latin typeface="Arial" charset="0"/>
          <a:ea typeface="SimSun" charset="-122"/>
        </a:defRPr>
      </a:lvl2pPr>
      <a:lvl3pPr marL="754063" indent="-171450" algn="l" defTabSz="685800" rtl="0" fontAlgn="ctr">
        <a:spcBef>
          <a:spcPts val="300"/>
        </a:spcBef>
        <a:spcAft>
          <a:spcPts val="300"/>
        </a:spcAft>
        <a:buClr>
          <a:srgbClr val="E85F31"/>
        </a:buClr>
        <a:buSzPct val="100000"/>
        <a:buFont typeface="Arial" charset="0"/>
        <a:buChar char="–"/>
        <a:defRPr sz="1000">
          <a:solidFill>
            <a:schemeClr val="tx1"/>
          </a:solidFill>
          <a:latin typeface="Arial" charset="0"/>
          <a:ea typeface="SimSun" charset="-122"/>
        </a:defRPr>
      </a:lvl3pPr>
      <a:lvl4pPr marL="993775" indent="-171450" algn="l" defTabSz="685800" rtl="0" fontAlgn="ctr">
        <a:spcBef>
          <a:spcPts val="300"/>
        </a:spcBef>
        <a:spcAft>
          <a:spcPts val="300"/>
        </a:spcAft>
        <a:buClr>
          <a:srgbClr val="E85F31"/>
        </a:buClr>
        <a:buSzPct val="100000"/>
        <a:buFont typeface="Arial" charset="0"/>
        <a:buChar char="•"/>
        <a:defRPr sz="900">
          <a:solidFill>
            <a:schemeClr val="tx1"/>
          </a:solidFill>
          <a:latin typeface="Arial" charset="0"/>
          <a:ea typeface="SimSun" charset="-122"/>
        </a:defRPr>
      </a:lvl4pPr>
      <a:lvl5pPr marL="1301750" indent="-204788" algn="l" defTabSz="685800" rtl="0" fontAlgn="base">
        <a:spcBef>
          <a:spcPts val="300"/>
        </a:spcBef>
        <a:spcAft>
          <a:spcPts val="300"/>
        </a:spcAft>
        <a:buClr>
          <a:srgbClr val="E85F31"/>
        </a:buClr>
        <a:buSzPct val="100000"/>
        <a:buFont typeface="Arial" charset="0"/>
        <a:buChar char="•"/>
        <a:defRPr sz="900">
          <a:solidFill>
            <a:schemeClr val="tx1"/>
          </a:solidFill>
          <a:latin typeface="Arial" charset="0"/>
          <a:ea typeface="SimSun" charset="-122"/>
        </a:defRPr>
      </a:lvl5pPr>
      <a:lvl6pPr marL="1758950" indent="-204788" algn="l" defTabSz="685800" rtl="0" fontAlgn="base">
        <a:spcBef>
          <a:spcPts val="300"/>
        </a:spcBef>
        <a:spcAft>
          <a:spcPts val="300"/>
        </a:spcAft>
        <a:buClr>
          <a:srgbClr val="E85F31"/>
        </a:buClr>
        <a:buSzPct val="100000"/>
        <a:buFont typeface="Arial" charset="0"/>
        <a:buChar char="•"/>
        <a:defRPr sz="900">
          <a:solidFill>
            <a:schemeClr val="tx1"/>
          </a:solidFill>
          <a:latin typeface="Arial" charset="0"/>
          <a:ea typeface="SimSun" charset="-122"/>
        </a:defRPr>
      </a:lvl6pPr>
      <a:lvl7pPr marL="2216150" indent="-204788" algn="l" defTabSz="685800" rtl="0" fontAlgn="base">
        <a:spcBef>
          <a:spcPts val="300"/>
        </a:spcBef>
        <a:spcAft>
          <a:spcPts val="300"/>
        </a:spcAft>
        <a:buClr>
          <a:srgbClr val="E85F31"/>
        </a:buClr>
        <a:buSzPct val="100000"/>
        <a:buFont typeface="Arial" charset="0"/>
        <a:buChar char="•"/>
        <a:defRPr sz="900">
          <a:solidFill>
            <a:schemeClr val="tx1"/>
          </a:solidFill>
          <a:latin typeface="Arial" charset="0"/>
          <a:ea typeface="SimSun" charset="-122"/>
        </a:defRPr>
      </a:lvl7pPr>
      <a:lvl8pPr marL="2673350" indent="-204788" algn="l" defTabSz="685800" rtl="0" fontAlgn="base">
        <a:spcBef>
          <a:spcPts val="300"/>
        </a:spcBef>
        <a:spcAft>
          <a:spcPts val="300"/>
        </a:spcAft>
        <a:buClr>
          <a:srgbClr val="E85F31"/>
        </a:buClr>
        <a:buSzPct val="100000"/>
        <a:buFont typeface="Arial" charset="0"/>
        <a:buChar char="•"/>
        <a:defRPr sz="900">
          <a:solidFill>
            <a:schemeClr val="tx1"/>
          </a:solidFill>
          <a:latin typeface="Arial" charset="0"/>
          <a:ea typeface="SimSun" charset="-122"/>
        </a:defRPr>
      </a:lvl8pPr>
      <a:lvl9pPr marL="3130550" indent="-204788" algn="l" defTabSz="685800" rtl="0" fontAlgn="base">
        <a:spcBef>
          <a:spcPts val="300"/>
        </a:spcBef>
        <a:spcAft>
          <a:spcPts val="300"/>
        </a:spcAft>
        <a:buClr>
          <a:srgbClr val="E85F31"/>
        </a:buClr>
        <a:buSzPct val="100000"/>
        <a:buFont typeface="Arial" charset="0"/>
        <a:buChar char="•"/>
        <a:defRPr sz="900">
          <a:solidFill>
            <a:schemeClr val="tx1"/>
          </a:solidFill>
          <a:latin typeface="Arial" charset="0"/>
          <a:ea typeface="SimSun" charset="-122"/>
        </a:defRPr>
      </a:lvl9pPr>
    </p:bodyStyle>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6198" name="Picture 2" descr="Massachusetts Department of Energy Resources | Mass.gov"/>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0" y="0"/>
            <a:ext cx="1633538" cy="9556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lgn="ctr">
                <a:solidFill>
                  <a:srgbClr val="000000"/>
                </a:solidFill>
                <a:prstDash val="solid"/>
                <a:miter lim="800000"/>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199" name="Rectangle 2"/>
          <p:cNvSpPr>
            <a:spLocks noChangeArrowheads="1"/>
          </p:cNvSpPr>
          <p:nvPr/>
        </p:nvSpPr>
        <p:spPr bwMode="auto">
          <a:xfrm>
            <a:off x="0" y="0"/>
            <a:ext cx="1828800" cy="6858000"/>
          </a:xfrm>
          <a:prstGeom prst="rect">
            <a:avLst/>
          </a:prstGeom>
          <a:solidFill>
            <a:srgbClr val="004B8E"/>
          </a:solidFill>
          <a:ln>
            <a:noFill/>
          </a:ln>
          <a:effectLst/>
          <a:extLst>
            <a:ext uri="{91240B29-F687-4F45-9708-019B960494DF}">
              <a14:hiddenLine xmlns:a14="http://schemas.microsoft.com/office/drawing/2010/main" w="25400" cap="flat" algn="ctr">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algn="ctr"/>
            <a:endParaRPr lang="en-US" altLang="zh-CN">
              <a:solidFill>
                <a:srgbClr val="FFFFFF"/>
              </a:solidFill>
            </a:endParaRPr>
          </a:p>
        </p:txBody>
      </p:sp>
      <p:sp>
        <p:nvSpPr>
          <p:cNvPr id="6200" name="Rectangle 3"/>
          <p:cNvSpPr>
            <a:spLocks noChangeArrowheads="1"/>
          </p:cNvSpPr>
          <p:nvPr/>
        </p:nvSpPr>
        <p:spPr bwMode="auto">
          <a:xfrm>
            <a:off x="3556000" y="152400"/>
            <a:ext cx="8128000" cy="2762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lgn="ctr">
                <a:solidFill>
                  <a:srgbClr val="000000"/>
                </a:solidFill>
                <a:prstDash val="solid"/>
                <a:miter lim="800000"/>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en-US" altLang="zh-CN" sz="1200" b="1" i="1">
                <a:solidFill>
                  <a:srgbClr val="1F497D"/>
                </a:solidFill>
              </a:rPr>
              <a:t>Creating A Clean, Affordable, Equitable and Resilient Energy Future For the Commonwealth</a:t>
            </a:r>
          </a:p>
        </p:txBody>
      </p:sp>
      <p:sp>
        <p:nvSpPr>
          <p:cNvPr id="6201" name="Rounded Rectangle 4"/>
          <p:cNvSpPr>
            <a:spLocks noChangeArrowheads="1"/>
          </p:cNvSpPr>
          <p:nvPr/>
        </p:nvSpPr>
        <p:spPr bwMode="auto">
          <a:xfrm>
            <a:off x="812800" y="457200"/>
            <a:ext cx="3352800" cy="1828800"/>
          </a:xfrm>
          <a:prstGeom prst="roundRect">
            <a:avLst>
              <a:gd name="adj" fmla="val 16667"/>
            </a:avLst>
          </a:prstGeom>
          <a:solidFill>
            <a:srgbClr val="FFFFFF"/>
          </a:solidFill>
          <a:ln>
            <a:noFill/>
          </a:ln>
          <a:effectLst/>
          <a:extLst>
            <a:ext uri="{91240B29-F687-4F45-9708-019B960494DF}">
              <a14:hiddenLine xmlns:a14="http://schemas.microsoft.com/office/drawing/2010/main" w="25400" cap="flat" algn="ctr">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algn="ctr"/>
            <a:endParaRPr lang="en-US" altLang="zh-CN">
              <a:solidFill>
                <a:srgbClr val="FFFFFF"/>
              </a:solidFill>
            </a:endParaRPr>
          </a:p>
        </p:txBody>
      </p:sp>
      <p:pic>
        <p:nvPicPr>
          <p:cNvPr id="6202" name="Picture 8"/>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1017588" y="688975"/>
            <a:ext cx="2146300" cy="1371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lgn="ctr">
                <a:solidFill>
                  <a:srgbClr val="000000"/>
                </a:solidFill>
                <a:prstDash val="solid"/>
                <a:miter lim="800000"/>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203" name="Title Placeholder 1"/>
          <p:cNvSpPr>
            <a:spLocks noGrp="1" noChangeArrowheads="1"/>
          </p:cNvSpPr>
          <p:nvPr>
            <p:ph type="title"/>
          </p:nvPr>
        </p:nvSpPr>
        <p:spPr bwMode="auto">
          <a:xfrm>
            <a:off x="609600" y="152400"/>
            <a:ext cx="10972800" cy="7921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lgn="ctr">
                <a:solidFill>
                  <a:srgbClr val="000000"/>
                </a:solidFill>
                <a:prstDash val="solid"/>
                <a:miter lim="800000"/>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zh-CN"/>
              <a:t>Click to edit Master title style</a:t>
            </a:r>
          </a:p>
        </p:txBody>
      </p:sp>
      <p:sp>
        <p:nvSpPr>
          <p:cNvPr id="6204" name="Text Placeholder 2"/>
          <p:cNvSpPr>
            <a:spLocks noGrp="1" noChangeArrowheads="1"/>
          </p:cNvSpPr>
          <p:nvPr>
            <p:ph type="body" idx="1"/>
          </p:nvPr>
        </p:nvSpPr>
        <p:spPr bwMode="auto">
          <a:xfrm>
            <a:off x="609600" y="1143000"/>
            <a:ext cx="10972800" cy="49831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lgn="ctr">
                <a:solidFill>
                  <a:srgbClr val="000000"/>
                </a:solidFill>
                <a:prstDash val="solid"/>
                <a:miter lim="800000"/>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zh-CN"/>
              <a:t>Click to edit Master text styles</a:t>
            </a:r>
          </a:p>
          <a:p>
            <a:pPr lvl="1"/>
            <a:r>
              <a:rPr lang="en-US" altLang="zh-CN"/>
              <a:t>Second level</a:t>
            </a:r>
          </a:p>
          <a:p>
            <a:pPr lvl="2"/>
            <a:r>
              <a:rPr lang="en-US" altLang="zh-CN"/>
              <a:t>Third level</a:t>
            </a:r>
          </a:p>
          <a:p>
            <a:pPr lvl="3"/>
            <a:r>
              <a:rPr lang="en-US" altLang="zh-CN"/>
              <a:t>Fourth level</a:t>
            </a:r>
          </a:p>
          <a:p>
            <a:pPr lvl="4"/>
            <a:r>
              <a:rPr lang="en-US" altLang="zh-CN"/>
              <a:t>Fifth level</a:t>
            </a:r>
          </a:p>
        </p:txBody>
      </p:sp>
      <p:sp>
        <p:nvSpPr>
          <p:cNvPr id="6205" name="Footer Placeholder 4"/>
          <p:cNvSpPr>
            <a:spLocks noGrp="1" noChangeArrowheads="1"/>
          </p:cNvSpPr>
          <p:nvPr>
            <p:ph type="ftr" sz="quarter" idx="2"/>
          </p:nvPr>
        </p:nvSpPr>
        <p:spPr bwMode="auto">
          <a:xfrm>
            <a:off x="4165600" y="6356350"/>
            <a:ext cx="3860800" cy="3651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lgn="ctr">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algn="ctr">
              <a:defRPr sz="1400" b="1" i="1">
                <a:solidFill>
                  <a:srgbClr val="FF0000"/>
                </a:solidFill>
              </a:defRPr>
            </a:lvl1pPr>
          </a:lstStyle>
          <a:p>
            <a:r>
              <a:rPr lang="en-US" altLang="zh-CN"/>
              <a:t>Policy Deliberative</a:t>
            </a:r>
          </a:p>
        </p:txBody>
      </p:sp>
    </p:spTree>
  </p:cSld>
  <p:clrMap bg1="lt1" tx1="dk1" bg2="lt2" tx2="dk2" accent1="accent1" accent2="accent2" accent3="accent3" accent4="accent4" accent5="accent5" accent6="accent6" hlink="hlink" folHlink="folHlink"/>
  <p:sldLayoutIdLst>
    <p:sldLayoutId id="2147483881" r:id="rId1"/>
    <p:sldLayoutId id="2147483882" r:id="rId2"/>
    <p:sldLayoutId id="2147483883" r:id="rId3"/>
    <p:sldLayoutId id="2147483884" r:id="rId4"/>
    <p:sldLayoutId id="2147483885" r:id="rId5"/>
    <p:sldLayoutId id="2147483886" r:id="rId6"/>
    <p:sldLayoutId id="2147483887" r:id="rId7"/>
    <p:sldLayoutId id="2147483888" r:id="rId8"/>
    <p:sldLayoutId id="2147483889" r:id="rId9"/>
    <p:sldLayoutId id="2147483890" r:id="rId10"/>
    <p:sldLayoutId id="2147483891" r:id="rId11"/>
  </p:sldLayoutIdLst>
  <p:txStyles>
    <p:titleStyle>
      <a:lvl1pPr algn="ctr" rtl="0" fontAlgn="base">
        <a:spcBef>
          <a:spcPct val="0"/>
        </a:spcBef>
        <a:spcAft>
          <a:spcPct val="0"/>
        </a:spcAft>
        <a:buSzPct val="100000"/>
        <a:defRPr sz="4400" b="1">
          <a:solidFill>
            <a:srgbClr val="008000"/>
          </a:solidFill>
          <a:latin typeface="Calibri" pitchFamily="34" charset="0"/>
          <a:ea typeface="SimSun" charset="-122"/>
        </a:defRPr>
      </a:lvl1pPr>
      <a:lvl2pPr algn="ctr" rtl="0" fontAlgn="base">
        <a:spcBef>
          <a:spcPct val="0"/>
        </a:spcBef>
        <a:spcAft>
          <a:spcPct val="0"/>
        </a:spcAft>
        <a:buSzPct val="100000"/>
        <a:defRPr sz="4400" b="1">
          <a:solidFill>
            <a:srgbClr val="008000"/>
          </a:solidFill>
          <a:latin typeface="Calibri" pitchFamily="34" charset="0"/>
          <a:ea typeface="SimSun" charset="-122"/>
        </a:defRPr>
      </a:lvl2pPr>
      <a:lvl3pPr algn="ctr" rtl="0" fontAlgn="base">
        <a:spcBef>
          <a:spcPct val="0"/>
        </a:spcBef>
        <a:spcAft>
          <a:spcPct val="0"/>
        </a:spcAft>
        <a:buSzPct val="100000"/>
        <a:defRPr sz="4400" b="1">
          <a:solidFill>
            <a:srgbClr val="008000"/>
          </a:solidFill>
          <a:latin typeface="Calibri" pitchFamily="34" charset="0"/>
          <a:ea typeface="SimSun" charset="-122"/>
        </a:defRPr>
      </a:lvl3pPr>
      <a:lvl4pPr algn="ctr" rtl="0" fontAlgn="base">
        <a:spcBef>
          <a:spcPct val="0"/>
        </a:spcBef>
        <a:spcAft>
          <a:spcPct val="0"/>
        </a:spcAft>
        <a:buSzPct val="100000"/>
        <a:defRPr sz="4400" b="1">
          <a:solidFill>
            <a:srgbClr val="008000"/>
          </a:solidFill>
          <a:latin typeface="Calibri" pitchFamily="34" charset="0"/>
          <a:ea typeface="SimSun" charset="-122"/>
        </a:defRPr>
      </a:lvl4pPr>
      <a:lvl5pPr algn="ctr" rtl="0" fontAlgn="base">
        <a:spcBef>
          <a:spcPct val="0"/>
        </a:spcBef>
        <a:spcAft>
          <a:spcPct val="0"/>
        </a:spcAft>
        <a:buSzPct val="100000"/>
        <a:defRPr sz="4400" b="1">
          <a:solidFill>
            <a:srgbClr val="008000"/>
          </a:solidFill>
          <a:latin typeface="Calibri" pitchFamily="34" charset="0"/>
          <a:ea typeface="SimSun" charset="-122"/>
        </a:defRPr>
      </a:lvl5pPr>
      <a:lvl6pPr marL="457200" algn="ctr" rtl="0" fontAlgn="base">
        <a:spcBef>
          <a:spcPct val="0"/>
        </a:spcBef>
        <a:spcAft>
          <a:spcPct val="0"/>
        </a:spcAft>
        <a:buSzPct val="100000"/>
        <a:defRPr sz="4400" b="1">
          <a:solidFill>
            <a:srgbClr val="008000"/>
          </a:solidFill>
          <a:latin typeface="Calibri" pitchFamily="34" charset="0"/>
          <a:ea typeface="SimSun" charset="-122"/>
        </a:defRPr>
      </a:lvl6pPr>
      <a:lvl7pPr marL="914400" algn="ctr" rtl="0" fontAlgn="base">
        <a:spcBef>
          <a:spcPct val="0"/>
        </a:spcBef>
        <a:spcAft>
          <a:spcPct val="0"/>
        </a:spcAft>
        <a:buSzPct val="100000"/>
        <a:defRPr sz="4400" b="1">
          <a:solidFill>
            <a:srgbClr val="008000"/>
          </a:solidFill>
          <a:latin typeface="Calibri" pitchFamily="34" charset="0"/>
          <a:ea typeface="SimSun" charset="-122"/>
        </a:defRPr>
      </a:lvl7pPr>
      <a:lvl8pPr marL="1371600" algn="ctr" rtl="0" fontAlgn="base">
        <a:spcBef>
          <a:spcPct val="0"/>
        </a:spcBef>
        <a:spcAft>
          <a:spcPct val="0"/>
        </a:spcAft>
        <a:buSzPct val="100000"/>
        <a:defRPr sz="4400" b="1">
          <a:solidFill>
            <a:srgbClr val="008000"/>
          </a:solidFill>
          <a:latin typeface="Calibri" pitchFamily="34" charset="0"/>
          <a:ea typeface="SimSun" charset="-122"/>
        </a:defRPr>
      </a:lvl8pPr>
      <a:lvl9pPr marL="1828800" algn="ctr" rtl="0" fontAlgn="base">
        <a:spcBef>
          <a:spcPct val="0"/>
        </a:spcBef>
        <a:spcAft>
          <a:spcPct val="0"/>
        </a:spcAft>
        <a:buSzPct val="100000"/>
        <a:defRPr sz="4400" b="1">
          <a:solidFill>
            <a:srgbClr val="008000"/>
          </a:solidFill>
          <a:latin typeface="Calibri" pitchFamily="34" charset="0"/>
          <a:ea typeface="SimSun" charset="-122"/>
        </a:defRPr>
      </a:lvl9pPr>
    </p:titleStyle>
    <p:bodyStyle>
      <a:lvl1pPr marL="342900" indent="-342900" algn="l" rtl="0" fontAlgn="base">
        <a:spcBef>
          <a:spcPct val="20000"/>
        </a:spcBef>
        <a:spcAft>
          <a:spcPct val="0"/>
        </a:spcAft>
        <a:buSzPct val="100000"/>
        <a:buFont typeface="Arial" charset="0"/>
        <a:buChar char="•"/>
        <a:defRPr sz="3200">
          <a:solidFill>
            <a:schemeClr val="tx1"/>
          </a:solidFill>
          <a:latin typeface="Calibri" pitchFamily="34" charset="0"/>
          <a:ea typeface="SimSun" charset="-122"/>
        </a:defRPr>
      </a:lvl1pPr>
      <a:lvl2pPr marL="742950" indent="-285750" algn="l" rtl="0" fontAlgn="base">
        <a:spcBef>
          <a:spcPct val="20000"/>
        </a:spcBef>
        <a:spcAft>
          <a:spcPct val="0"/>
        </a:spcAft>
        <a:buSzPct val="100000"/>
        <a:buFont typeface="Arial" charset="0"/>
        <a:buChar char="–"/>
        <a:defRPr sz="2800">
          <a:solidFill>
            <a:schemeClr val="tx1"/>
          </a:solidFill>
          <a:latin typeface="Calibri" pitchFamily="34" charset="0"/>
          <a:ea typeface="SimSun" charset="-122"/>
        </a:defRPr>
      </a:lvl2pPr>
      <a:lvl3pPr marL="1143000" indent="-228600" algn="l" rtl="0" fontAlgn="base">
        <a:spcBef>
          <a:spcPct val="20000"/>
        </a:spcBef>
        <a:spcAft>
          <a:spcPct val="0"/>
        </a:spcAft>
        <a:buSzPct val="100000"/>
        <a:buFont typeface="Arial" charset="0"/>
        <a:buChar char="•"/>
        <a:defRPr sz="2400">
          <a:solidFill>
            <a:schemeClr val="tx1"/>
          </a:solidFill>
          <a:latin typeface="Calibri" pitchFamily="34" charset="0"/>
          <a:ea typeface="SimSun" charset="-122"/>
        </a:defRPr>
      </a:lvl3pPr>
      <a:lvl4pPr marL="1600200" indent="-228600" algn="l" rtl="0" fontAlgn="base">
        <a:spcBef>
          <a:spcPct val="20000"/>
        </a:spcBef>
        <a:spcAft>
          <a:spcPct val="0"/>
        </a:spcAft>
        <a:buSzPct val="100000"/>
        <a:buFont typeface="Arial" charset="0"/>
        <a:buChar char="–"/>
        <a:defRPr sz="2000">
          <a:solidFill>
            <a:schemeClr val="tx1"/>
          </a:solidFill>
          <a:latin typeface="Calibri" pitchFamily="34" charset="0"/>
          <a:ea typeface="SimSun" charset="-122"/>
        </a:defRPr>
      </a:lvl4pPr>
      <a:lvl5pPr marL="2057400" indent="-228600" algn="l" rtl="0" fontAlgn="base">
        <a:spcBef>
          <a:spcPct val="20000"/>
        </a:spcBef>
        <a:spcAft>
          <a:spcPct val="0"/>
        </a:spcAft>
        <a:buSzPct val="100000"/>
        <a:buFont typeface="Arial" charset="0"/>
        <a:buChar char="»"/>
        <a:defRPr sz="2000">
          <a:solidFill>
            <a:schemeClr val="tx1"/>
          </a:solidFill>
          <a:latin typeface="Calibri" pitchFamily="34" charset="0"/>
          <a:ea typeface="SimSun" charset="-122"/>
        </a:defRPr>
      </a:lvl5pPr>
      <a:lvl6pPr marL="2514600" indent="-228600" algn="l" rtl="0" fontAlgn="base">
        <a:spcBef>
          <a:spcPct val="20000"/>
        </a:spcBef>
        <a:spcAft>
          <a:spcPct val="0"/>
        </a:spcAft>
        <a:buSzPct val="100000"/>
        <a:buFont typeface="Arial" charset="0"/>
        <a:buChar char="»"/>
        <a:defRPr sz="2000">
          <a:solidFill>
            <a:schemeClr val="tx1"/>
          </a:solidFill>
          <a:latin typeface="Calibri" pitchFamily="34" charset="0"/>
          <a:ea typeface="SimSun" charset="-122"/>
        </a:defRPr>
      </a:lvl6pPr>
      <a:lvl7pPr marL="2971800" indent="-228600" algn="l" rtl="0" fontAlgn="base">
        <a:spcBef>
          <a:spcPct val="20000"/>
        </a:spcBef>
        <a:spcAft>
          <a:spcPct val="0"/>
        </a:spcAft>
        <a:buSzPct val="100000"/>
        <a:buFont typeface="Arial" charset="0"/>
        <a:buChar char="»"/>
        <a:defRPr sz="2000">
          <a:solidFill>
            <a:schemeClr val="tx1"/>
          </a:solidFill>
          <a:latin typeface="Calibri" pitchFamily="34" charset="0"/>
          <a:ea typeface="SimSun" charset="-122"/>
        </a:defRPr>
      </a:lvl7pPr>
      <a:lvl8pPr marL="3429000" indent="-228600" algn="l" rtl="0" fontAlgn="base">
        <a:spcBef>
          <a:spcPct val="20000"/>
        </a:spcBef>
        <a:spcAft>
          <a:spcPct val="0"/>
        </a:spcAft>
        <a:buSzPct val="100000"/>
        <a:buFont typeface="Arial" charset="0"/>
        <a:buChar char="»"/>
        <a:defRPr sz="2000">
          <a:solidFill>
            <a:schemeClr val="tx1"/>
          </a:solidFill>
          <a:latin typeface="Calibri" pitchFamily="34" charset="0"/>
          <a:ea typeface="SimSun" charset="-122"/>
        </a:defRPr>
      </a:lvl8pPr>
      <a:lvl9pPr marL="3886200" indent="-228600" algn="l" rtl="0" fontAlgn="base">
        <a:spcBef>
          <a:spcPct val="20000"/>
        </a:spcBef>
        <a:spcAft>
          <a:spcPct val="0"/>
        </a:spcAft>
        <a:buSzPct val="100000"/>
        <a:buFont typeface="Arial" charset="0"/>
        <a:buChar char="»"/>
        <a:defRPr sz="2000">
          <a:solidFill>
            <a:schemeClr val="tx1"/>
          </a:solidFill>
          <a:latin typeface="Calibri" pitchFamily="34" charset="0"/>
          <a:ea typeface="SimSun" charset="-122"/>
        </a:defRPr>
      </a:lvl9pPr>
    </p:bodyStyle>
    <p:otherStyle/>
  </p:txStyles>
</p:sldMaster>
</file>

<file path=ppt/slideMasters/slideMaster60.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61978" name="Rectangle 2"/>
          <p:cNvSpPr>
            <a:spLocks noChangeArrowheads="1"/>
          </p:cNvSpPr>
          <p:nvPr/>
        </p:nvSpPr>
        <p:spPr bwMode="auto">
          <a:xfrm>
            <a:off x="0" y="3505200"/>
            <a:ext cx="12192000" cy="1257300"/>
          </a:xfrm>
          <a:prstGeom prst="rect">
            <a:avLst/>
          </a:prstGeom>
          <a:solidFill>
            <a:srgbClr val="034E6E">
              <a:alpha val="89803"/>
            </a:srgbClr>
          </a:solidFill>
          <a:ln>
            <a:noFill/>
          </a:ln>
          <a:effectLst/>
          <a:extLst>
            <a:ext uri="{91240B29-F687-4F45-9708-019B960494DF}">
              <a14:hiddenLine xmlns:a14="http://schemas.microsoft.com/office/drawing/2010/main" w="25400" cap="flat" algn="ctr">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algn="ctr"/>
            <a:endParaRPr lang="en-US" altLang="zh-CN" sz="1300">
              <a:solidFill>
                <a:srgbClr val="FFFFFF"/>
              </a:solidFill>
              <a:latin typeface="Arial" charset="0"/>
            </a:endParaRPr>
          </a:p>
        </p:txBody>
      </p:sp>
      <p:grpSp>
        <p:nvGrpSpPr>
          <p:cNvPr id="61979" name="Group 4"/>
          <p:cNvGrpSpPr>
            <a:grpSpLocks/>
          </p:cNvGrpSpPr>
          <p:nvPr/>
        </p:nvGrpSpPr>
        <p:grpSpPr bwMode="auto">
          <a:xfrm>
            <a:off x="304800" y="222250"/>
            <a:ext cx="4868863" cy="731838"/>
            <a:chOff x="608330" y="5713191"/>
            <a:chExt cx="4869180" cy="731520"/>
          </a:xfrm>
        </p:grpSpPr>
        <p:sp>
          <p:nvSpPr>
            <p:cNvPr id="61980" name="Oval 5"/>
            <p:cNvSpPr>
              <a:spLocks noChangeAspect="1" noChangeArrowheads="1"/>
            </p:cNvSpPr>
            <p:nvPr/>
          </p:nvSpPr>
          <p:spPr bwMode="auto">
            <a:xfrm>
              <a:off x="608330" y="5713192"/>
              <a:ext cx="731519" cy="731519"/>
            </a:xfrm>
            <a:prstGeom prst="ellipse">
              <a:avLst/>
            </a:prstGeom>
            <a:solidFill>
              <a:srgbClr val="015071"/>
            </a:solidFill>
            <a:ln w="12700" cap="flat" algn="ctr">
              <a:solidFill>
                <a:srgbClr val="FFFFFF"/>
              </a:solidFill>
              <a:prstDash val="solid"/>
              <a:round/>
              <a:headEnd type="none" w="med" len="med"/>
              <a:tailEnd type="none" w="med" len="med"/>
            </a:ln>
          </p:spPr>
          <p:txBody>
            <a:bodyPr anchor="ctr"/>
            <a:lstStyle/>
            <a:p>
              <a:pPr algn="ctr"/>
              <a:endParaRPr lang="en-US" altLang="zh-CN">
                <a:solidFill>
                  <a:srgbClr val="FFFFFF"/>
                </a:solidFill>
                <a:latin typeface="Arial" charset="0"/>
              </a:endParaRPr>
            </a:p>
          </p:txBody>
        </p:sp>
        <p:pic>
          <p:nvPicPr>
            <p:cNvPr id="61981" name="Picture 7" descr="TextDescription automatically generated"/>
            <p:cNvPicPr>
              <a:picLocks noChangeAspect="1" noChangeArrowheads="1"/>
            </p:cNvPicPr>
            <p:nvPr/>
          </p:nvPicPr>
          <p:blipFill>
            <a:blip r:embed="rId14">
              <a:extLst>
                <a:ext uri="{28A0092B-C50C-407E-A947-70E740481C1C}">
                  <a14:useLocalDpi xmlns:a14="http://schemas.microsoft.com/office/drawing/2010/main" val="0"/>
                </a:ext>
              </a:extLst>
            </a:blip>
            <a:srcRect l="8446" t="20741" r="-8447" b="25922"/>
            <a:stretch>
              <a:fillRect/>
            </a:stretch>
          </p:blipFill>
          <p:spPr bwMode="auto">
            <a:xfrm>
              <a:off x="608330" y="5713191"/>
              <a:ext cx="4869180" cy="73152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lgn="ctr">
                  <a:solidFill>
                    <a:srgbClr val="000000"/>
                  </a:solidFill>
                  <a:prstDash val="solid"/>
                  <a:miter lim="800000"/>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
        <p:nvSpPr>
          <p:cNvPr id="61982" name="Title Placeholder 1"/>
          <p:cNvSpPr>
            <a:spLocks noGrp="1" noChangeArrowheads="1"/>
          </p:cNvSpPr>
          <p:nvPr>
            <p:ph type="title"/>
          </p:nvPr>
        </p:nvSpPr>
        <p:spPr bwMode="auto">
          <a:xfrm>
            <a:off x="458788" y="0"/>
            <a:ext cx="11269662" cy="10064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lgn="ctr">
                <a:solidFill>
                  <a:srgbClr val="000000"/>
                </a:solidFill>
                <a:prstDash val="solid"/>
                <a:miter lim="800000"/>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zh-CN"/>
              <a:t>Click to edit Master title</a:t>
            </a:r>
          </a:p>
        </p:txBody>
      </p:sp>
      <p:sp>
        <p:nvSpPr>
          <p:cNvPr id="61983" name="Text Placeholder 2"/>
          <p:cNvSpPr>
            <a:spLocks noGrp="1" noChangeArrowheads="1"/>
          </p:cNvSpPr>
          <p:nvPr>
            <p:ph type="body" idx="1"/>
          </p:nvPr>
        </p:nvSpPr>
        <p:spPr bwMode="auto">
          <a:xfrm>
            <a:off x="463550" y="1279525"/>
            <a:ext cx="11264900" cy="49387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lgn="ctr">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zh-CN"/>
              <a:t>First level</a:t>
            </a:r>
          </a:p>
          <a:p>
            <a:pPr lvl="1"/>
            <a:r>
              <a:rPr lang="en-US" altLang="zh-CN"/>
              <a:t>Second level</a:t>
            </a:r>
          </a:p>
          <a:p>
            <a:pPr lvl="2"/>
            <a:r>
              <a:rPr lang="en-US" altLang="zh-CN"/>
              <a:t>Third level</a:t>
            </a:r>
          </a:p>
          <a:p>
            <a:pPr lvl="3"/>
            <a:r>
              <a:rPr lang="en-US" altLang="zh-CN"/>
              <a:t>Fourth level</a:t>
            </a:r>
          </a:p>
          <a:p>
            <a:pPr lvl="4"/>
            <a:r>
              <a:rPr lang="en-US" altLang="zh-CN"/>
              <a:t>Fifth level</a:t>
            </a:r>
          </a:p>
          <a:p>
            <a:pPr lvl="0"/>
            <a:endParaRPr lang="en-US" altLang="zh-CN"/>
          </a:p>
          <a:p>
            <a:pPr lvl="4"/>
            <a:endParaRPr lang="en-US" altLang="zh-CN"/>
          </a:p>
          <a:p>
            <a:pPr lvl="0"/>
            <a:endParaRPr lang="en-US" altLang="zh-CN"/>
          </a:p>
          <a:p>
            <a:pPr lvl="0"/>
            <a:endParaRPr lang="en-US" altLang="zh-CN"/>
          </a:p>
          <a:p>
            <a:pPr lvl="0"/>
            <a:endParaRPr lang="en-US" altLang="zh-CN"/>
          </a:p>
        </p:txBody>
      </p:sp>
      <p:sp>
        <p:nvSpPr>
          <p:cNvPr id="61984" name="Footer Placeholder 3"/>
          <p:cNvSpPr>
            <a:spLocks noGrp="1" noChangeArrowheads="1"/>
          </p:cNvSpPr>
          <p:nvPr>
            <p:ph type="ftr" sz="quarter" idx="2"/>
          </p:nvPr>
        </p:nvSpPr>
        <p:spPr bwMode="auto">
          <a:xfrm>
            <a:off x="3352800" y="6556375"/>
            <a:ext cx="5486400" cy="3016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lgn="ctr">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algn="ctr" defTabSz="685800">
              <a:defRPr sz="900" b="1">
                <a:solidFill>
                  <a:srgbClr val="E85F31"/>
                </a:solidFill>
                <a:latin typeface="Arial" charset="0"/>
              </a:defRPr>
            </a:lvl1pPr>
          </a:lstStyle>
          <a:p>
            <a:r>
              <a:rPr lang="en-US" altLang="zh-CN"/>
              <a:t>Footer</a:t>
            </a:r>
          </a:p>
        </p:txBody>
      </p:sp>
    </p:spTree>
  </p:cSld>
  <p:clrMap bg1="lt1" tx1="dk1" bg2="lt2" tx2="dk2" accent1="accent1" accent2="accent2" accent3="accent3" accent4="accent4" accent5="accent5" accent6="accent6" hlink="hlink" folHlink="folHlink"/>
  <p:sldLayoutIdLst>
    <p:sldLayoutId id="2147484475" r:id="rId1"/>
    <p:sldLayoutId id="2147484476" r:id="rId2"/>
    <p:sldLayoutId id="2147484477" r:id="rId3"/>
    <p:sldLayoutId id="2147484478" r:id="rId4"/>
    <p:sldLayoutId id="2147484479" r:id="rId5"/>
    <p:sldLayoutId id="2147484480" r:id="rId6"/>
    <p:sldLayoutId id="2147484481" r:id="rId7"/>
    <p:sldLayoutId id="2147484482" r:id="rId8"/>
    <p:sldLayoutId id="2147484483" r:id="rId9"/>
    <p:sldLayoutId id="2147484484" r:id="rId10"/>
    <p:sldLayoutId id="2147484485" r:id="rId11"/>
  </p:sldLayoutIdLst>
  <p:txStyles>
    <p:titleStyle>
      <a:lvl1pPr algn="l" defTabSz="685800" rtl="0" fontAlgn="base">
        <a:spcBef>
          <a:spcPct val="0"/>
        </a:spcBef>
        <a:spcAft>
          <a:spcPct val="0"/>
        </a:spcAft>
        <a:buSzPct val="100000"/>
        <a:defRPr sz="2100">
          <a:solidFill>
            <a:schemeClr val="tx1"/>
          </a:solidFill>
          <a:latin typeface="Arial Black"/>
          <a:ea typeface="SimSun" charset="-122"/>
        </a:defRPr>
      </a:lvl1pPr>
      <a:lvl2pPr algn="l" defTabSz="685800" rtl="0" fontAlgn="base">
        <a:spcBef>
          <a:spcPct val="0"/>
        </a:spcBef>
        <a:spcAft>
          <a:spcPct val="0"/>
        </a:spcAft>
        <a:buSzPct val="100000"/>
        <a:defRPr sz="2100">
          <a:solidFill>
            <a:schemeClr val="tx1"/>
          </a:solidFill>
          <a:latin typeface="Arial Black"/>
          <a:ea typeface="SimSun" charset="-122"/>
        </a:defRPr>
      </a:lvl2pPr>
      <a:lvl3pPr algn="l" defTabSz="685800" rtl="0" fontAlgn="base">
        <a:spcBef>
          <a:spcPct val="0"/>
        </a:spcBef>
        <a:spcAft>
          <a:spcPct val="0"/>
        </a:spcAft>
        <a:buSzPct val="100000"/>
        <a:defRPr sz="2100">
          <a:solidFill>
            <a:schemeClr val="tx1"/>
          </a:solidFill>
          <a:latin typeface="Arial Black"/>
          <a:ea typeface="SimSun" charset="-122"/>
        </a:defRPr>
      </a:lvl3pPr>
      <a:lvl4pPr algn="l" defTabSz="685800" rtl="0" fontAlgn="base">
        <a:spcBef>
          <a:spcPct val="0"/>
        </a:spcBef>
        <a:spcAft>
          <a:spcPct val="0"/>
        </a:spcAft>
        <a:buSzPct val="100000"/>
        <a:defRPr sz="2100">
          <a:solidFill>
            <a:schemeClr val="tx1"/>
          </a:solidFill>
          <a:latin typeface="Arial Black"/>
          <a:ea typeface="SimSun" charset="-122"/>
        </a:defRPr>
      </a:lvl4pPr>
      <a:lvl5pPr algn="l" defTabSz="685800" rtl="0" fontAlgn="base">
        <a:spcBef>
          <a:spcPct val="0"/>
        </a:spcBef>
        <a:spcAft>
          <a:spcPct val="0"/>
        </a:spcAft>
        <a:buSzPct val="100000"/>
        <a:defRPr sz="2100">
          <a:solidFill>
            <a:schemeClr val="tx1"/>
          </a:solidFill>
          <a:latin typeface="Arial Black"/>
          <a:ea typeface="SimSun" charset="-122"/>
        </a:defRPr>
      </a:lvl5pPr>
      <a:lvl6pPr marL="457200" algn="l" defTabSz="685800" rtl="0" fontAlgn="base">
        <a:spcBef>
          <a:spcPct val="0"/>
        </a:spcBef>
        <a:spcAft>
          <a:spcPct val="0"/>
        </a:spcAft>
        <a:buSzPct val="100000"/>
        <a:defRPr sz="2100">
          <a:solidFill>
            <a:schemeClr val="tx1"/>
          </a:solidFill>
          <a:latin typeface="Arial Black"/>
          <a:ea typeface="SimSun" charset="-122"/>
        </a:defRPr>
      </a:lvl6pPr>
      <a:lvl7pPr marL="914400" algn="l" defTabSz="685800" rtl="0" fontAlgn="base">
        <a:spcBef>
          <a:spcPct val="0"/>
        </a:spcBef>
        <a:spcAft>
          <a:spcPct val="0"/>
        </a:spcAft>
        <a:buSzPct val="100000"/>
        <a:defRPr sz="2100">
          <a:solidFill>
            <a:schemeClr val="tx1"/>
          </a:solidFill>
          <a:latin typeface="Arial Black"/>
          <a:ea typeface="SimSun" charset="-122"/>
        </a:defRPr>
      </a:lvl7pPr>
      <a:lvl8pPr marL="1371600" algn="l" defTabSz="685800" rtl="0" fontAlgn="base">
        <a:spcBef>
          <a:spcPct val="0"/>
        </a:spcBef>
        <a:spcAft>
          <a:spcPct val="0"/>
        </a:spcAft>
        <a:buSzPct val="100000"/>
        <a:defRPr sz="2100">
          <a:solidFill>
            <a:schemeClr val="tx1"/>
          </a:solidFill>
          <a:latin typeface="Arial Black"/>
          <a:ea typeface="SimSun" charset="-122"/>
        </a:defRPr>
      </a:lvl8pPr>
      <a:lvl9pPr marL="1828800" algn="l" defTabSz="685800" rtl="0" fontAlgn="base">
        <a:spcBef>
          <a:spcPct val="0"/>
        </a:spcBef>
        <a:spcAft>
          <a:spcPct val="0"/>
        </a:spcAft>
        <a:buSzPct val="100000"/>
        <a:defRPr sz="2100">
          <a:solidFill>
            <a:schemeClr val="tx1"/>
          </a:solidFill>
          <a:latin typeface="Arial Black"/>
          <a:ea typeface="SimSun" charset="-122"/>
        </a:defRPr>
      </a:lvl9pPr>
    </p:titleStyle>
    <p:bodyStyle>
      <a:lvl1pPr marL="239713" indent="-239713" algn="l" defTabSz="685800" rtl="0" fontAlgn="ctr">
        <a:spcBef>
          <a:spcPts val="450"/>
        </a:spcBef>
        <a:spcAft>
          <a:spcPts val="300"/>
        </a:spcAft>
        <a:buClr>
          <a:srgbClr val="E85F31"/>
        </a:buClr>
        <a:buSzPct val="100000"/>
        <a:buFont typeface="Wingdings 2" pitchFamily="18" charset="2"/>
        <a:buChar char=""/>
        <a:defRPr sz="1300" b="1">
          <a:solidFill>
            <a:schemeClr val="tx1"/>
          </a:solidFill>
          <a:latin typeface="Arial" charset="0"/>
          <a:ea typeface="SimSun" charset="-122"/>
        </a:defRPr>
      </a:lvl1pPr>
      <a:lvl2pPr marL="479425" indent="-171450" algn="l" defTabSz="685800" rtl="0" fontAlgn="ctr">
        <a:spcBef>
          <a:spcPts val="300"/>
        </a:spcBef>
        <a:spcAft>
          <a:spcPts val="300"/>
        </a:spcAft>
        <a:buClr>
          <a:srgbClr val="E85F31"/>
        </a:buClr>
        <a:buSzPct val="100000"/>
        <a:buFont typeface="Arial" charset="0"/>
        <a:buChar char="•"/>
        <a:defRPr sz="1200">
          <a:solidFill>
            <a:schemeClr val="tx1"/>
          </a:solidFill>
          <a:latin typeface="Arial" charset="0"/>
          <a:ea typeface="SimSun" charset="-122"/>
        </a:defRPr>
      </a:lvl2pPr>
      <a:lvl3pPr marL="754063" indent="-171450" algn="l" defTabSz="685800" rtl="0" fontAlgn="ctr">
        <a:spcBef>
          <a:spcPts val="300"/>
        </a:spcBef>
        <a:spcAft>
          <a:spcPts val="300"/>
        </a:spcAft>
        <a:buClr>
          <a:srgbClr val="E85F31"/>
        </a:buClr>
        <a:buSzPct val="100000"/>
        <a:buFont typeface="Arial" charset="0"/>
        <a:buChar char="–"/>
        <a:defRPr sz="1000">
          <a:solidFill>
            <a:schemeClr val="tx1"/>
          </a:solidFill>
          <a:latin typeface="Arial" charset="0"/>
          <a:ea typeface="SimSun" charset="-122"/>
        </a:defRPr>
      </a:lvl3pPr>
      <a:lvl4pPr marL="993775" indent="-171450" algn="l" defTabSz="685800" rtl="0" fontAlgn="ctr">
        <a:spcBef>
          <a:spcPts val="300"/>
        </a:spcBef>
        <a:spcAft>
          <a:spcPts val="300"/>
        </a:spcAft>
        <a:buClr>
          <a:srgbClr val="E85F31"/>
        </a:buClr>
        <a:buSzPct val="100000"/>
        <a:buFont typeface="Arial" charset="0"/>
        <a:buChar char="•"/>
        <a:defRPr sz="900">
          <a:solidFill>
            <a:schemeClr val="tx1"/>
          </a:solidFill>
          <a:latin typeface="Arial" charset="0"/>
          <a:ea typeface="SimSun" charset="-122"/>
        </a:defRPr>
      </a:lvl4pPr>
      <a:lvl5pPr marL="1301750" indent="-204788" algn="l" defTabSz="685800" rtl="0" fontAlgn="base">
        <a:spcBef>
          <a:spcPts val="300"/>
        </a:spcBef>
        <a:spcAft>
          <a:spcPts val="300"/>
        </a:spcAft>
        <a:buClr>
          <a:srgbClr val="E85F31"/>
        </a:buClr>
        <a:buSzPct val="100000"/>
        <a:buFont typeface="Arial" charset="0"/>
        <a:buChar char="•"/>
        <a:defRPr sz="900">
          <a:solidFill>
            <a:schemeClr val="tx1"/>
          </a:solidFill>
          <a:latin typeface="Arial" charset="0"/>
          <a:ea typeface="SimSun" charset="-122"/>
        </a:defRPr>
      </a:lvl5pPr>
      <a:lvl6pPr marL="1758950" indent="-204788" algn="l" defTabSz="685800" rtl="0" fontAlgn="base">
        <a:spcBef>
          <a:spcPts val="300"/>
        </a:spcBef>
        <a:spcAft>
          <a:spcPts val="300"/>
        </a:spcAft>
        <a:buClr>
          <a:srgbClr val="E85F31"/>
        </a:buClr>
        <a:buSzPct val="100000"/>
        <a:buFont typeface="Arial" charset="0"/>
        <a:buChar char="•"/>
        <a:defRPr sz="900">
          <a:solidFill>
            <a:schemeClr val="tx1"/>
          </a:solidFill>
          <a:latin typeface="Arial" charset="0"/>
          <a:ea typeface="SimSun" charset="-122"/>
        </a:defRPr>
      </a:lvl6pPr>
      <a:lvl7pPr marL="2216150" indent="-204788" algn="l" defTabSz="685800" rtl="0" fontAlgn="base">
        <a:spcBef>
          <a:spcPts val="300"/>
        </a:spcBef>
        <a:spcAft>
          <a:spcPts val="300"/>
        </a:spcAft>
        <a:buClr>
          <a:srgbClr val="E85F31"/>
        </a:buClr>
        <a:buSzPct val="100000"/>
        <a:buFont typeface="Arial" charset="0"/>
        <a:buChar char="•"/>
        <a:defRPr sz="900">
          <a:solidFill>
            <a:schemeClr val="tx1"/>
          </a:solidFill>
          <a:latin typeface="Arial" charset="0"/>
          <a:ea typeface="SimSun" charset="-122"/>
        </a:defRPr>
      </a:lvl7pPr>
      <a:lvl8pPr marL="2673350" indent="-204788" algn="l" defTabSz="685800" rtl="0" fontAlgn="base">
        <a:spcBef>
          <a:spcPts val="300"/>
        </a:spcBef>
        <a:spcAft>
          <a:spcPts val="300"/>
        </a:spcAft>
        <a:buClr>
          <a:srgbClr val="E85F31"/>
        </a:buClr>
        <a:buSzPct val="100000"/>
        <a:buFont typeface="Arial" charset="0"/>
        <a:buChar char="•"/>
        <a:defRPr sz="900">
          <a:solidFill>
            <a:schemeClr val="tx1"/>
          </a:solidFill>
          <a:latin typeface="Arial" charset="0"/>
          <a:ea typeface="SimSun" charset="-122"/>
        </a:defRPr>
      </a:lvl8pPr>
      <a:lvl9pPr marL="3130550" indent="-204788" algn="l" defTabSz="685800" rtl="0" fontAlgn="base">
        <a:spcBef>
          <a:spcPts val="300"/>
        </a:spcBef>
        <a:spcAft>
          <a:spcPts val="300"/>
        </a:spcAft>
        <a:buClr>
          <a:srgbClr val="E85F31"/>
        </a:buClr>
        <a:buSzPct val="100000"/>
        <a:buFont typeface="Arial" charset="0"/>
        <a:buChar char="•"/>
        <a:defRPr sz="900">
          <a:solidFill>
            <a:schemeClr val="tx1"/>
          </a:solidFill>
          <a:latin typeface="Arial" charset="0"/>
          <a:ea typeface="SimSun" charset="-122"/>
        </a:defRPr>
      </a:lvl9pPr>
    </p:bodyStyle>
    <p:otherStyle/>
  </p:txStyles>
</p:sldMaster>
</file>

<file path=ppt/slideMasters/slideMaster6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3011" name="Rectangle 15"/>
          <p:cNvSpPr>
            <a:spLocks noChangeArrowheads="1"/>
          </p:cNvSpPr>
          <p:nvPr/>
        </p:nvSpPr>
        <p:spPr bwMode="auto">
          <a:xfrm>
            <a:off x="0" y="3505200"/>
            <a:ext cx="12192000" cy="1257300"/>
          </a:xfrm>
          <a:prstGeom prst="rect">
            <a:avLst/>
          </a:prstGeom>
          <a:solidFill>
            <a:srgbClr val="034E6E">
              <a:alpha val="89803"/>
            </a:srgbClr>
          </a:solidFill>
          <a:ln>
            <a:noFill/>
          </a:ln>
          <a:effectLst/>
          <a:extLst>
            <a:ext uri="{91240B29-F687-4F45-9708-019B960494DF}">
              <a14:hiddenLine xmlns:a14="http://schemas.microsoft.com/office/drawing/2010/main" w="25400" cap="flat" algn="ctr">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algn="ctr"/>
            <a:endParaRPr lang="en-US" altLang="zh-CN" sz="1300">
              <a:solidFill>
                <a:srgbClr val="FFFFFF"/>
              </a:solidFill>
              <a:latin typeface="Arial" charset="0"/>
            </a:endParaRPr>
          </a:p>
        </p:txBody>
      </p:sp>
      <p:grpSp>
        <p:nvGrpSpPr>
          <p:cNvPr id="63012" name="Group 5"/>
          <p:cNvGrpSpPr>
            <a:grpSpLocks/>
          </p:cNvGrpSpPr>
          <p:nvPr/>
        </p:nvGrpSpPr>
        <p:grpSpPr bwMode="auto">
          <a:xfrm>
            <a:off x="304800" y="222250"/>
            <a:ext cx="4868863" cy="731838"/>
            <a:chOff x="608330" y="5713191"/>
            <a:chExt cx="4869180" cy="731520"/>
          </a:xfrm>
        </p:grpSpPr>
        <p:sp>
          <p:nvSpPr>
            <p:cNvPr id="63013" name="Oval 7"/>
            <p:cNvSpPr>
              <a:spLocks noChangeAspect="1" noChangeArrowheads="1"/>
            </p:cNvSpPr>
            <p:nvPr/>
          </p:nvSpPr>
          <p:spPr bwMode="auto">
            <a:xfrm>
              <a:off x="608330" y="5713192"/>
              <a:ext cx="731519" cy="731519"/>
            </a:xfrm>
            <a:prstGeom prst="ellipse">
              <a:avLst/>
            </a:prstGeom>
            <a:solidFill>
              <a:srgbClr val="015071"/>
            </a:solidFill>
            <a:ln w="12700" cap="flat" algn="ctr">
              <a:solidFill>
                <a:srgbClr val="FFFFFF"/>
              </a:solidFill>
              <a:prstDash val="solid"/>
              <a:round/>
              <a:headEnd type="none" w="med" len="med"/>
              <a:tailEnd type="none" w="med" len="med"/>
            </a:ln>
          </p:spPr>
          <p:txBody>
            <a:bodyPr anchor="ctr"/>
            <a:lstStyle/>
            <a:p>
              <a:pPr algn="ctr"/>
              <a:endParaRPr lang="en-US" altLang="zh-CN">
                <a:solidFill>
                  <a:srgbClr val="FFFFFF"/>
                </a:solidFill>
                <a:latin typeface="Arial" charset="0"/>
              </a:endParaRPr>
            </a:p>
          </p:txBody>
        </p:sp>
        <p:pic>
          <p:nvPicPr>
            <p:cNvPr id="63014" name="Picture 8" descr="TextDescription automatically generated"/>
            <p:cNvPicPr>
              <a:picLocks noChangeAspect="1" noChangeArrowheads="1"/>
            </p:cNvPicPr>
            <p:nvPr/>
          </p:nvPicPr>
          <p:blipFill>
            <a:blip r:embed="rId13">
              <a:extLst>
                <a:ext uri="{28A0092B-C50C-407E-A947-70E740481C1C}">
                  <a14:useLocalDpi xmlns:a14="http://schemas.microsoft.com/office/drawing/2010/main" val="0"/>
                </a:ext>
              </a:extLst>
            </a:blip>
            <a:srcRect l="8446" t="20741" r="-8447" b="25922"/>
            <a:stretch>
              <a:fillRect/>
            </a:stretch>
          </p:blipFill>
          <p:spPr bwMode="auto">
            <a:xfrm>
              <a:off x="608330" y="5713191"/>
              <a:ext cx="4869180" cy="73152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lgn="ctr">
                  <a:solidFill>
                    <a:srgbClr val="000000"/>
                  </a:solidFill>
                  <a:prstDash val="solid"/>
                  <a:miter lim="800000"/>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
        <p:nvSpPr>
          <p:cNvPr id="63015" name="Title Placeholder 1"/>
          <p:cNvSpPr>
            <a:spLocks noGrp="1" noChangeArrowheads="1"/>
          </p:cNvSpPr>
          <p:nvPr>
            <p:ph type="title"/>
          </p:nvPr>
        </p:nvSpPr>
        <p:spPr bwMode="auto">
          <a:xfrm>
            <a:off x="458788" y="0"/>
            <a:ext cx="11269662" cy="10064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lgn="ctr">
                <a:solidFill>
                  <a:srgbClr val="000000"/>
                </a:solidFill>
                <a:prstDash val="solid"/>
                <a:miter lim="800000"/>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zh-CN"/>
              <a:t>Click to edit Master title</a:t>
            </a:r>
          </a:p>
        </p:txBody>
      </p:sp>
      <p:sp>
        <p:nvSpPr>
          <p:cNvPr id="63016" name="Text Placeholder 2"/>
          <p:cNvSpPr>
            <a:spLocks noGrp="1" noChangeArrowheads="1"/>
          </p:cNvSpPr>
          <p:nvPr>
            <p:ph type="body" idx="1"/>
          </p:nvPr>
        </p:nvSpPr>
        <p:spPr bwMode="auto">
          <a:xfrm>
            <a:off x="463550" y="1279525"/>
            <a:ext cx="11264900" cy="49387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lgn="ctr">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zh-CN"/>
              <a:t>First level</a:t>
            </a:r>
          </a:p>
          <a:p>
            <a:pPr lvl="1"/>
            <a:r>
              <a:rPr lang="en-US" altLang="zh-CN"/>
              <a:t>Second level</a:t>
            </a:r>
          </a:p>
          <a:p>
            <a:pPr lvl="2"/>
            <a:r>
              <a:rPr lang="en-US" altLang="zh-CN"/>
              <a:t>Third level</a:t>
            </a:r>
          </a:p>
          <a:p>
            <a:pPr lvl="3"/>
            <a:r>
              <a:rPr lang="en-US" altLang="zh-CN"/>
              <a:t>Fourth level</a:t>
            </a:r>
          </a:p>
          <a:p>
            <a:pPr lvl="4"/>
            <a:r>
              <a:rPr lang="en-US" altLang="zh-CN"/>
              <a:t>Fifth level</a:t>
            </a:r>
          </a:p>
          <a:p>
            <a:pPr lvl="0"/>
            <a:endParaRPr lang="en-US" altLang="zh-CN"/>
          </a:p>
          <a:p>
            <a:pPr lvl="4"/>
            <a:endParaRPr lang="en-US" altLang="zh-CN"/>
          </a:p>
          <a:p>
            <a:pPr lvl="0"/>
            <a:endParaRPr lang="en-US" altLang="zh-CN"/>
          </a:p>
          <a:p>
            <a:pPr lvl="0"/>
            <a:endParaRPr lang="en-US" altLang="zh-CN"/>
          </a:p>
          <a:p>
            <a:pPr lvl="0"/>
            <a:endParaRPr lang="en-US" altLang="zh-CN"/>
          </a:p>
        </p:txBody>
      </p:sp>
      <p:sp>
        <p:nvSpPr>
          <p:cNvPr id="63017" name="Footer Placeholder 3"/>
          <p:cNvSpPr>
            <a:spLocks noGrp="1" noChangeArrowheads="1"/>
          </p:cNvSpPr>
          <p:nvPr>
            <p:ph type="ftr" sz="quarter" idx="2"/>
          </p:nvPr>
        </p:nvSpPr>
        <p:spPr bwMode="auto">
          <a:xfrm>
            <a:off x="3352800" y="6556375"/>
            <a:ext cx="5486400" cy="3016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lgn="ctr">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algn="ctr" defTabSz="685800">
              <a:defRPr sz="900" b="1">
                <a:solidFill>
                  <a:srgbClr val="E85F31"/>
                </a:solidFill>
                <a:latin typeface="Arial" charset="0"/>
              </a:defRPr>
            </a:lvl1pPr>
          </a:lstStyle>
          <a:p>
            <a:r>
              <a:rPr lang="en-US" altLang="zh-CN"/>
              <a:t>Footer</a:t>
            </a:r>
          </a:p>
        </p:txBody>
      </p:sp>
    </p:spTree>
  </p:cSld>
  <p:clrMap bg1="lt1" tx1="dk1" bg2="lt2" tx2="dk2" accent1="accent1" accent2="accent2" accent3="accent3" accent4="accent4" accent5="accent5" accent6="accent6" hlink="hlink" folHlink="folHlink"/>
  <p:sldLayoutIdLst>
    <p:sldLayoutId id="2147484486" r:id="rId1"/>
    <p:sldLayoutId id="2147484487" r:id="rId2"/>
    <p:sldLayoutId id="2147484488" r:id="rId3"/>
    <p:sldLayoutId id="2147484489" r:id="rId4"/>
    <p:sldLayoutId id="2147484490" r:id="rId5"/>
    <p:sldLayoutId id="2147484491" r:id="rId6"/>
    <p:sldLayoutId id="2147484492" r:id="rId7"/>
    <p:sldLayoutId id="2147484493" r:id="rId8"/>
    <p:sldLayoutId id="2147484494" r:id="rId9"/>
    <p:sldLayoutId id="2147484495" r:id="rId10"/>
    <p:sldLayoutId id="2147484496" r:id="rId11"/>
  </p:sldLayoutIdLst>
  <p:txStyles>
    <p:titleStyle>
      <a:lvl1pPr algn="l" defTabSz="685800" rtl="0" fontAlgn="base">
        <a:spcBef>
          <a:spcPct val="0"/>
        </a:spcBef>
        <a:spcAft>
          <a:spcPct val="0"/>
        </a:spcAft>
        <a:buSzPct val="100000"/>
        <a:defRPr sz="2100">
          <a:solidFill>
            <a:schemeClr val="tx1"/>
          </a:solidFill>
          <a:latin typeface="Arial Black"/>
          <a:ea typeface="SimSun" charset="-122"/>
        </a:defRPr>
      </a:lvl1pPr>
      <a:lvl2pPr algn="l" defTabSz="685800" rtl="0" fontAlgn="base">
        <a:spcBef>
          <a:spcPct val="0"/>
        </a:spcBef>
        <a:spcAft>
          <a:spcPct val="0"/>
        </a:spcAft>
        <a:buSzPct val="100000"/>
        <a:defRPr sz="2100">
          <a:solidFill>
            <a:schemeClr val="tx1"/>
          </a:solidFill>
          <a:latin typeface="Arial Black"/>
          <a:ea typeface="SimSun" charset="-122"/>
        </a:defRPr>
      </a:lvl2pPr>
      <a:lvl3pPr algn="l" defTabSz="685800" rtl="0" fontAlgn="base">
        <a:spcBef>
          <a:spcPct val="0"/>
        </a:spcBef>
        <a:spcAft>
          <a:spcPct val="0"/>
        </a:spcAft>
        <a:buSzPct val="100000"/>
        <a:defRPr sz="2100">
          <a:solidFill>
            <a:schemeClr val="tx1"/>
          </a:solidFill>
          <a:latin typeface="Arial Black"/>
          <a:ea typeface="SimSun" charset="-122"/>
        </a:defRPr>
      </a:lvl3pPr>
      <a:lvl4pPr algn="l" defTabSz="685800" rtl="0" fontAlgn="base">
        <a:spcBef>
          <a:spcPct val="0"/>
        </a:spcBef>
        <a:spcAft>
          <a:spcPct val="0"/>
        </a:spcAft>
        <a:buSzPct val="100000"/>
        <a:defRPr sz="2100">
          <a:solidFill>
            <a:schemeClr val="tx1"/>
          </a:solidFill>
          <a:latin typeface="Arial Black"/>
          <a:ea typeface="SimSun" charset="-122"/>
        </a:defRPr>
      </a:lvl4pPr>
      <a:lvl5pPr algn="l" defTabSz="685800" rtl="0" fontAlgn="base">
        <a:spcBef>
          <a:spcPct val="0"/>
        </a:spcBef>
        <a:spcAft>
          <a:spcPct val="0"/>
        </a:spcAft>
        <a:buSzPct val="100000"/>
        <a:defRPr sz="2100">
          <a:solidFill>
            <a:schemeClr val="tx1"/>
          </a:solidFill>
          <a:latin typeface="Arial Black"/>
          <a:ea typeface="SimSun" charset="-122"/>
        </a:defRPr>
      </a:lvl5pPr>
      <a:lvl6pPr marL="457200" algn="l" defTabSz="685800" rtl="0" fontAlgn="base">
        <a:spcBef>
          <a:spcPct val="0"/>
        </a:spcBef>
        <a:spcAft>
          <a:spcPct val="0"/>
        </a:spcAft>
        <a:buSzPct val="100000"/>
        <a:defRPr sz="2100">
          <a:solidFill>
            <a:schemeClr val="tx1"/>
          </a:solidFill>
          <a:latin typeface="Arial Black"/>
          <a:ea typeface="SimSun" charset="-122"/>
        </a:defRPr>
      </a:lvl6pPr>
      <a:lvl7pPr marL="914400" algn="l" defTabSz="685800" rtl="0" fontAlgn="base">
        <a:spcBef>
          <a:spcPct val="0"/>
        </a:spcBef>
        <a:spcAft>
          <a:spcPct val="0"/>
        </a:spcAft>
        <a:buSzPct val="100000"/>
        <a:defRPr sz="2100">
          <a:solidFill>
            <a:schemeClr val="tx1"/>
          </a:solidFill>
          <a:latin typeface="Arial Black"/>
          <a:ea typeface="SimSun" charset="-122"/>
        </a:defRPr>
      </a:lvl7pPr>
      <a:lvl8pPr marL="1371600" algn="l" defTabSz="685800" rtl="0" fontAlgn="base">
        <a:spcBef>
          <a:spcPct val="0"/>
        </a:spcBef>
        <a:spcAft>
          <a:spcPct val="0"/>
        </a:spcAft>
        <a:buSzPct val="100000"/>
        <a:defRPr sz="2100">
          <a:solidFill>
            <a:schemeClr val="tx1"/>
          </a:solidFill>
          <a:latin typeface="Arial Black"/>
          <a:ea typeface="SimSun" charset="-122"/>
        </a:defRPr>
      </a:lvl8pPr>
      <a:lvl9pPr marL="1828800" algn="l" defTabSz="685800" rtl="0" fontAlgn="base">
        <a:spcBef>
          <a:spcPct val="0"/>
        </a:spcBef>
        <a:spcAft>
          <a:spcPct val="0"/>
        </a:spcAft>
        <a:buSzPct val="100000"/>
        <a:defRPr sz="2100">
          <a:solidFill>
            <a:schemeClr val="tx1"/>
          </a:solidFill>
          <a:latin typeface="Arial Black"/>
          <a:ea typeface="SimSun" charset="-122"/>
        </a:defRPr>
      </a:lvl9pPr>
    </p:titleStyle>
    <p:bodyStyle>
      <a:lvl1pPr marL="239713" indent="-239713" algn="l" defTabSz="685800" rtl="0" fontAlgn="ctr">
        <a:spcBef>
          <a:spcPts val="450"/>
        </a:spcBef>
        <a:spcAft>
          <a:spcPts val="300"/>
        </a:spcAft>
        <a:buClr>
          <a:srgbClr val="E85F31"/>
        </a:buClr>
        <a:buSzPct val="100000"/>
        <a:buFont typeface="Wingdings 2" pitchFamily="18" charset="2"/>
        <a:buChar char=""/>
        <a:defRPr sz="1300" b="1">
          <a:solidFill>
            <a:schemeClr val="tx1"/>
          </a:solidFill>
          <a:latin typeface="Arial" charset="0"/>
          <a:ea typeface="SimSun" charset="-122"/>
        </a:defRPr>
      </a:lvl1pPr>
      <a:lvl2pPr marL="479425" indent="-171450" algn="l" defTabSz="685800" rtl="0" fontAlgn="ctr">
        <a:spcBef>
          <a:spcPts val="300"/>
        </a:spcBef>
        <a:spcAft>
          <a:spcPts val="300"/>
        </a:spcAft>
        <a:buClr>
          <a:srgbClr val="E85F31"/>
        </a:buClr>
        <a:buSzPct val="100000"/>
        <a:buFont typeface="Arial" charset="0"/>
        <a:buChar char="•"/>
        <a:defRPr sz="1200">
          <a:solidFill>
            <a:schemeClr val="tx1"/>
          </a:solidFill>
          <a:latin typeface="Arial" charset="0"/>
          <a:ea typeface="SimSun" charset="-122"/>
        </a:defRPr>
      </a:lvl2pPr>
      <a:lvl3pPr marL="754063" indent="-171450" algn="l" defTabSz="685800" rtl="0" fontAlgn="ctr">
        <a:spcBef>
          <a:spcPts val="300"/>
        </a:spcBef>
        <a:spcAft>
          <a:spcPts val="300"/>
        </a:spcAft>
        <a:buClr>
          <a:srgbClr val="E85F31"/>
        </a:buClr>
        <a:buSzPct val="100000"/>
        <a:buFont typeface="Arial" charset="0"/>
        <a:buChar char="–"/>
        <a:defRPr sz="1000">
          <a:solidFill>
            <a:schemeClr val="tx1"/>
          </a:solidFill>
          <a:latin typeface="Arial" charset="0"/>
          <a:ea typeface="SimSun" charset="-122"/>
        </a:defRPr>
      </a:lvl3pPr>
      <a:lvl4pPr marL="993775" indent="-171450" algn="l" defTabSz="685800" rtl="0" fontAlgn="ctr">
        <a:spcBef>
          <a:spcPts val="300"/>
        </a:spcBef>
        <a:spcAft>
          <a:spcPts val="300"/>
        </a:spcAft>
        <a:buClr>
          <a:srgbClr val="E85F31"/>
        </a:buClr>
        <a:buSzPct val="100000"/>
        <a:buFont typeface="Arial" charset="0"/>
        <a:buChar char="•"/>
        <a:defRPr sz="900">
          <a:solidFill>
            <a:schemeClr val="tx1"/>
          </a:solidFill>
          <a:latin typeface="Arial" charset="0"/>
          <a:ea typeface="SimSun" charset="-122"/>
        </a:defRPr>
      </a:lvl4pPr>
      <a:lvl5pPr marL="1301750" indent="-204788" algn="l" defTabSz="685800" rtl="0" fontAlgn="base">
        <a:spcBef>
          <a:spcPts val="300"/>
        </a:spcBef>
        <a:spcAft>
          <a:spcPts val="300"/>
        </a:spcAft>
        <a:buClr>
          <a:srgbClr val="E85F31"/>
        </a:buClr>
        <a:buSzPct val="100000"/>
        <a:buFont typeface="Arial" charset="0"/>
        <a:buChar char="•"/>
        <a:defRPr sz="900">
          <a:solidFill>
            <a:schemeClr val="tx1"/>
          </a:solidFill>
          <a:latin typeface="Arial" charset="0"/>
          <a:ea typeface="SimSun" charset="-122"/>
        </a:defRPr>
      </a:lvl5pPr>
      <a:lvl6pPr marL="1758950" indent="-204788" algn="l" defTabSz="685800" rtl="0" fontAlgn="base">
        <a:spcBef>
          <a:spcPts val="300"/>
        </a:spcBef>
        <a:spcAft>
          <a:spcPts val="300"/>
        </a:spcAft>
        <a:buClr>
          <a:srgbClr val="E85F31"/>
        </a:buClr>
        <a:buSzPct val="100000"/>
        <a:buFont typeface="Arial" charset="0"/>
        <a:buChar char="•"/>
        <a:defRPr sz="900">
          <a:solidFill>
            <a:schemeClr val="tx1"/>
          </a:solidFill>
          <a:latin typeface="Arial" charset="0"/>
          <a:ea typeface="SimSun" charset="-122"/>
        </a:defRPr>
      </a:lvl6pPr>
      <a:lvl7pPr marL="2216150" indent="-204788" algn="l" defTabSz="685800" rtl="0" fontAlgn="base">
        <a:spcBef>
          <a:spcPts val="300"/>
        </a:spcBef>
        <a:spcAft>
          <a:spcPts val="300"/>
        </a:spcAft>
        <a:buClr>
          <a:srgbClr val="E85F31"/>
        </a:buClr>
        <a:buSzPct val="100000"/>
        <a:buFont typeface="Arial" charset="0"/>
        <a:buChar char="•"/>
        <a:defRPr sz="900">
          <a:solidFill>
            <a:schemeClr val="tx1"/>
          </a:solidFill>
          <a:latin typeface="Arial" charset="0"/>
          <a:ea typeface="SimSun" charset="-122"/>
        </a:defRPr>
      </a:lvl7pPr>
      <a:lvl8pPr marL="2673350" indent="-204788" algn="l" defTabSz="685800" rtl="0" fontAlgn="base">
        <a:spcBef>
          <a:spcPts val="300"/>
        </a:spcBef>
        <a:spcAft>
          <a:spcPts val="300"/>
        </a:spcAft>
        <a:buClr>
          <a:srgbClr val="E85F31"/>
        </a:buClr>
        <a:buSzPct val="100000"/>
        <a:buFont typeface="Arial" charset="0"/>
        <a:buChar char="•"/>
        <a:defRPr sz="900">
          <a:solidFill>
            <a:schemeClr val="tx1"/>
          </a:solidFill>
          <a:latin typeface="Arial" charset="0"/>
          <a:ea typeface="SimSun" charset="-122"/>
        </a:defRPr>
      </a:lvl8pPr>
      <a:lvl9pPr marL="3130550" indent="-204788" algn="l" defTabSz="685800" rtl="0" fontAlgn="base">
        <a:spcBef>
          <a:spcPts val="300"/>
        </a:spcBef>
        <a:spcAft>
          <a:spcPts val="300"/>
        </a:spcAft>
        <a:buClr>
          <a:srgbClr val="E85F31"/>
        </a:buClr>
        <a:buSzPct val="100000"/>
        <a:buFont typeface="Arial" charset="0"/>
        <a:buChar char="•"/>
        <a:defRPr sz="900">
          <a:solidFill>
            <a:schemeClr val="tx1"/>
          </a:solidFill>
          <a:latin typeface="Arial" charset="0"/>
          <a:ea typeface="SimSun" charset="-122"/>
        </a:defRPr>
      </a:lvl9pPr>
    </p:bodyStyle>
    <p:otherStyle/>
  </p:txStyles>
</p:sldMaster>
</file>

<file path=ppt/slideMasters/slideMaster6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4044" name="Rectangle 3"/>
          <p:cNvSpPr>
            <a:spLocks noChangeArrowheads="1"/>
          </p:cNvSpPr>
          <p:nvPr/>
        </p:nvSpPr>
        <p:spPr bwMode="auto">
          <a:xfrm>
            <a:off x="0" y="2133600"/>
            <a:ext cx="12192000" cy="1257300"/>
          </a:xfrm>
          <a:prstGeom prst="rect">
            <a:avLst/>
          </a:prstGeom>
          <a:solidFill>
            <a:srgbClr val="034E6E">
              <a:alpha val="89803"/>
            </a:srgbClr>
          </a:solidFill>
          <a:ln>
            <a:noFill/>
          </a:ln>
          <a:effectLst/>
          <a:extLst>
            <a:ext uri="{91240B29-F687-4F45-9708-019B960494DF}">
              <a14:hiddenLine xmlns:a14="http://schemas.microsoft.com/office/drawing/2010/main" w="25400" cap="flat" algn="ctr">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algn="ctr"/>
            <a:endParaRPr lang="en-US" altLang="zh-CN" sz="1300">
              <a:solidFill>
                <a:srgbClr val="FFFFFF"/>
              </a:solidFill>
              <a:latin typeface="Arial" charset="0"/>
            </a:endParaRPr>
          </a:p>
        </p:txBody>
      </p:sp>
      <p:grpSp>
        <p:nvGrpSpPr>
          <p:cNvPr id="64045" name="Group 5"/>
          <p:cNvGrpSpPr>
            <a:grpSpLocks/>
          </p:cNvGrpSpPr>
          <p:nvPr/>
        </p:nvGrpSpPr>
        <p:grpSpPr bwMode="auto">
          <a:xfrm>
            <a:off x="304800" y="222250"/>
            <a:ext cx="4868863" cy="731838"/>
            <a:chOff x="608330" y="5713191"/>
            <a:chExt cx="4869180" cy="731520"/>
          </a:xfrm>
        </p:grpSpPr>
        <p:sp>
          <p:nvSpPr>
            <p:cNvPr id="64046" name="Oval 6"/>
            <p:cNvSpPr>
              <a:spLocks noChangeAspect="1" noChangeArrowheads="1"/>
            </p:cNvSpPr>
            <p:nvPr/>
          </p:nvSpPr>
          <p:spPr bwMode="auto">
            <a:xfrm>
              <a:off x="608330" y="5713192"/>
              <a:ext cx="731519" cy="731519"/>
            </a:xfrm>
            <a:prstGeom prst="ellipse">
              <a:avLst/>
            </a:prstGeom>
            <a:solidFill>
              <a:srgbClr val="015071"/>
            </a:solidFill>
            <a:ln w="12700" cap="flat" algn="ctr">
              <a:solidFill>
                <a:srgbClr val="FFFFFF"/>
              </a:solidFill>
              <a:prstDash val="solid"/>
              <a:round/>
              <a:headEnd type="none" w="med" len="med"/>
              <a:tailEnd type="none" w="med" len="med"/>
            </a:ln>
          </p:spPr>
          <p:txBody>
            <a:bodyPr anchor="ctr"/>
            <a:lstStyle/>
            <a:p>
              <a:pPr algn="ctr"/>
              <a:endParaRPr lang="en-US" altLang="zh-CN">
                <a:solidFill>
                  <a:srgbClr val="FFFFFF"/>
                </a:solidFill>
                <a:latin typeface="Arial" charset="0"/>
              </a:endParaRPr>
            </a:p>
          </p:txBody>
        </p:sp>
        <p:pic>
          <p:nvPicPr>
            <p:cNvPr id="64047" name="Picture 7" descr="TextDescription automatically generated"/>
            <p:cNvPicPr>
              <a:picLocks noChangeAspect="1" noChangeArrowheads="1"/>
            </p:cNvPicPr>
            <p:nvPr/>
          </p:nvPicPr>
          <p:blipFill>
            <a:blip r:embed="rId13">
              <a:extLst>
                <a:ext uri="{28A0092B-C50C-407E-A947-70E740481C1C}">
                  <a14:useLocalDpi xmlns:a14="http://schemas.microsoft.com/office/drawing/2010/main" val="0"/>
                </a:ext>
              </a:extLst>
            </a:blip>
            <a:srcRect l="8446" t="20741" r="-8447" b="25922"/>
            <a:stretch>
              <a:fillRect/>
            </a:stretch>
          </p:blipFill>
          <p:spPr bwMode="auto">
            <a:xfrm>
              <a:off x="608330" y="5713191"/>
              <a:ext cx="4869180" cy="73152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lgn="ctr">
                  <a:solidFill>
                    <a:srgbClr val="000000"/>
                  </a:solidFill>
                  <a:prstDash val="solid"/>
                  <a:miter lim="800000"/>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
        <p:nvSpPr>
          <p:cNvPr id="64048" name="TextBox 8"/>
          <p:cNvSpPr>
            <a:spLocks noChangeArrowheads="1"/>
          </p:cNvSpPr>
          <p:nvPr/>
        </p:nvSpPr>
        <p:spPr bwMode="auto">
          <a:xfrm>
            <a:off x="2028825" y="2554288"/>
            <a:ext cx="6092825" cy="4159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lgn="ctr">
                <a:solidFill>
                  <a:srgbClr val="000000"/>
                </a:solidFill>
                <a:prstDash val="solid"/>
                <a:miter lim="800000"/>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r>
              <a:rPr lang="en-US" altLang="zh-CN" sz="2100">
                <a:solidFill>
                  <a:schemeClr val="bg1"/>
                </a:solidFill>
                <a:latin typeface="Arial Black"/>
              </a:rPr>
              <a:t>Thank You</a:t>
            </a:r>
          </a:p>
        </p:txBody>
      </p:sp>
      <p:sp>
        <p:nvSpPr>
          <p:cNvPr id="64049" name="Title Placeholder 1"/>
          <p:cNvSpPr>
            <a:spLocks noGrp="1" noChangeArrowheads="1"/>
          </p:cNvSpPr>
          <p:nvPr>
            <p:ph type="title"/>
          </p:nvPr>
        </p:nvSpPr>
        <p:spPr bwMode="auto">
          <a:xfrm>
            <a:off x="458788" y="0"/>
            <a:ext cx="11269662" cy="10064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lgn="ctr">
                <a:solidFill>
                  <a:srgbClr val="000000"/>
                </a:solidFill>
                <a:prstDash val="solid"/>
                <a:miter lim="800000"/>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zh-CN"/>
              <a:t>Click to edit Master title</a:t>
            </a:r>
          </a:p>
        </p:txBody>
      </p:sp>
      <p:sp>
        <p:nvSpPr>
          <p:cNvPr id="64050" name="Text Placeholder 2"/>
          <p:cNvSpPr>
            <a:spLocks noGrp="1" noChangeArrowheads="1"/>
          </p:cNvSpPr>
          <p:nvPr>
            <p:ph type="body" idx="1"/>
          </p:nvPr>
        </p:nvSpPr>
        <p:spPr bwMode="auto">
          <a:xfrm>
            <a:off x="463550" y="1279525"/>
            <a:ext cx="11264900" cy="49387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lgn="ctr">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zh-CN"/>
              <a:t>First level</a:t>
            </a:r>
          </a:p>
          <a:p>
            <a:pPr lvl="1"/>
            <a:r>
              <a:rPr lang="en-US" altLang="zh-CN"/>
              <a:t>Second level</a:t>
            </a:r>
          </a:p>
          <a:p>
            <a:pPr lvl="2"/>
            <a:r>
              <a:rPr lang="en-US" altLang="zh-CN"/>
              <a:t>Third level</a:t>
            </a:r>
          </a:p>
          <a:p>
            <a:pPr lvl="3"/>
            <a:r>
              <a:rPr lang="en-US" altLang="zh-CN"/>
              <a:t>Fourth level</a:t>
            </a:r>
          </a:p>
          <a:p>
            <a:pPr lvl="4"/>
            <a:r>
              <a:rPr lang="en-US" altLang="zh-CN"/>
              <a:t>Fifth level</a:t>
            </a:r>
          </a:p>
          <a:p>
            <a:pPr lvl="0"/>
            <a:endParaRPr lang="en-US" altLang="zh-CN"/>
          </a:p>
          <a:p>
            <a:pPr lvl="4"/>
            <a:endParaRPr lang="en-US" altLang="zh-CN"/>
          </a:p>
          <a:p>
            <a:pPr lvl="0"/>
            <a:endParaRPr lang="en-US" altLang="zh-CN"/>
          </a:p>
          <a:p>
            <a:pPr lvl="0"/>
            <a:endParaRPr lang="en-US" altLang="zh-CN"/>
          </a:p>
          <a:p>
            <a:pPr lvl="0"/>
            <a:endParaRPr lang="en-US" altLang="zh-CN"/>
          </a:p>
        </p:txBody>
      </p:sp>
      <p:sp>
        <p:nvSpPr>
          <p:cNvPr id="64051" name="Footer Placeholder 2"/>
          <p:cNvSpPr>
            <a:spLocks noGrp="1" noChangeArrowheads="1"/>
          </p:cNvSpPr>
          <p:nvPr>
            <p:ph type="ftr" sz="quarter" idx="2"/>
          </p:nvPr>
        </p:nvSpPr>
        <p:spPr bwMode="auto">
          <a:xfrm>
            <a:off x="3352800" y="6402388"/>
            <a:ext cx="548640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lgn="ctr">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algn="ctr" defTabSz="685800">
              <a:defRPr sz="900" b="1">
                <a:solidFill>
                  <a:srgbClr val="E85F31"/>
                </a:solidFill>
                <a:latin typeface="Arial" charset="0"/>
              </a:defRPr>
            </a:lvl1pPr>
          </a:lstStyle>
          <a:p>
            <a:r>
              <a:rPr lang="en-US" altLang="zh-CN"/>
              <a:t>Footer</a:t>
            </a:r>
          </a:p>
        </p:txBody>
      </p:sp>
    </p:spTree>
  </p:cSld>
  <p:clrMap bg1="lt1" tx1="dk1" bg2="lt2" tx2="dk2" accent1="accent1" accent2="accent2" accent3="accent3" accent4="accent4" accent5="accent5" accent6="accent6" hlink="hlink" folHlink="folHlink"/>
  <p:sldLayoutIdLst>
    <p:sldLayoutId id="2147484497" r:id="rId1"/>
    <p:sldLayoutId id="2147484498" r:id="rId2"/>
    <p:sldLayoutId id="2147484499" r:id="rId3"/>
    <p:sldLayoutId id="2147484500" r:id="rId4"/>
    <p:sldLayoutId id="2147484501" r:id="rId5"/>
    <p:sldLayoutId id="2147484502" r:id="rId6"/>
    <p:sldLayoutId id="2147484503" r:id="rId7"/>
    <p:sldLayoutId id="2147484504" r:id="rId8"/>
    <p:sldLayoutId id="2147484505" r:id="rId9"/>
    <p:sldLayoutId id="2147484506" r:id="rId10"/>
    <p:sldLayoutId id="2147484507" r:id="rId11"/>
  </p:sldLayoutIdLst>
  <p:txStyles>
    <p:titleStyle>
      <a:lvl1pPr algn="l" defTabSz="685800" rtl="0" fontAlgn="base">
        <a:spcBef>
          <a:spcPct val="0"/>
        </a:spcBef>
        <a:spcAft>
          <a:spcPct val="0"/>
        </a:spcAft>
        <a:buSzPct val="100000"/>
        <a:defRPr sz="2100">
          <a:solidFill>
            <a:schemeClr val="tx1"/>
          </a:solidFill>
          <a:latin typeface="Arial Black"/>
          <a:ea typeface="SimSun" charset="-122"/>
        </a:defRPr>
      </a:lvl1pPr>
      <a:lvl2pPr algn="l" defTabSz="685800" rtl="0" fontAlgn="base">
        <a:spcBef>
          <a:spcPct val="0"/>
        </a:spcBef>
        <a:spcAft>
          <a:spcPct val="0"/>
        </a:spcAft>
        <a:buSzPct val="100000"/>
        <a:defRPr sz="2100">
          <a:solidFill>
            <a:schemeClr val="tx1"/>
          </a:solidFill>
          <a:latin typeface="Arial Black"/>
          <a:ea typeface="SimSun" charset="-122"/>
        </a:defRPr>
      </a:lvl2pPr>
      <a:lvl3pPr algn="l" defTabSz="685800" rtl="0" fontAlgn="base">
        <a:spcBef>
          <a:spcPct val="0"/>
        </a:spcBef>
        <a:spcAft>
          <a:spcPct val="0"/>
        </a:spcAft>
        <a:buSzPct val="100000"/>
        <a:defRPr sz="2100">
          <a:solidFill>
            <a:schemeClr val="tx1"/>
          </a:solidFill>
          <a:latin typeface="Arial Black"/>
          <a:ea typeface="SimSun" charset="-122"/>
        </a:defRPr>
      </a:lvl3pPr>
      <a:lvl4pPr algn="l" defTabSz="685800" rtl="0" fontAlgn="base">
        <a:spcBef>
          <a:spcPct val="0"/>
        </a:spcBef>
        <a:spcAft>
          <a:spcPct val="0"/>
        </a:spcAft>
        <a:buSzPct val="100000"/>
        <a:defRPr sz="2100">
          <a:solidFill>
            <a:schemeClr val="tx1"/>
          </a:solidFill>
          <a:latin typeface="Arial Black"/>
          <a:ea typeface="SimSun" charset="-122"/>
        </a:defRPr>
      </a:lvl4pPr>
      <a:lvl5pPr algn="l" defTabSz="685800" rtl="0" fontAlgn="base">
        <a:spcBef>
          <a:spcPct val="0"/>
        </a:spcBef>
        <a:spcAft>
          <a:spcPct val="0"/>
        </a:spcAft>
        <a:buSzPct val="100000"/>
        <a:defRPr sz="2100">
          <a:solidFill>
            <a:schemeClr val="tx1"/>
          </a:solidFill>
          <a:latin typeface="Arial Black"/>
          <a:ea typeface="SimSun" charset="-122"/>
        </a:defRPr>
      </a:lvl5pPr>
      <a:lvl6pPr marL="457200" algn="l" defTabSz="685800" rtl="0" fontAlgn="base">
        <a:spcBef>
          <a:spcPct val="0"/>
        </a:spcBef>
        <a:spcAft>
          <a:spcPct val="0"/>
        </a:spcAft>
        <a:buSzPct val="100000"/>
        <a:defRPr sz="2100">
          <a:solidFill>
            <a:schemeClr val="tx1"/>
          </a:solidFill>
          <a:latin typeface="Arial Black"/>
          <a:ea typeface="SimSun" charset="-122"/>
        </a:defRPr>
      </a:lvl6pPr>
      <a:lvl7pPr marL="914400" algn="l" defTabSz="685800" rtl="0" fontAlgn="base">
        <a:spcBef>
          <a:spcPct val="0"/>
        </a:spcBef>
        <a:spcAft>
          <a:spcPct val="0"/>
        </a:spcAft>
        <a:buSzPct val="100000"/>
        <a:defRPr sz="2100">
          <a:solidFill>
            <a:schemeClr val="tx1"/>
          </a:solidFill>
          <a:latin typeface="Arial Black"/>
          <a:ea typeface="SimSun" charset="-122"/>
        </a:defRPr>
      </a:lvl7pPr>
      <a:lvl8pPr marL="1371600" algn="l" defTabSz="685800" rtl="0" fontAlgn="base">
        <a:spcBef>
          <a:spcPct val="0"/>
        </a:spcBef>
        <a:spcAft>
          <a:spcPct val="0"/>
        </a:spcAft>
        <a:buSzPct val="100000"/>
        <a:defRPr sz="2100">
          <a:solidFill>
            <a:schemeClr val="tx1"/>
          </a:solidFill>
          <a:latin typeface="Arial Black"/>
          <a:ea typeface="SimSun" charset="-122"/>
        </a:defRPr>
      </a:lvl8pPr>
      <a:lvl9pPr marL="1828800" algn="l" defTabSz="685800" rtl="0" fontAlgn="base">
        <a:spcBef>
          <a:spcPct val="0"/>
        </a:spcBef>
        <a:spcAft>
          <a:spcPct val="0"/>
        </a:spcAft>
        <a:buSzPct val="100000"/>
        <a:defRPr sz="2100">
          <a:solidFill>
            <a:schemeClr val="tx1"/>
          </a:solidFill>
          <a:latin typeface="Arial Black"/>
          <a:ea typeface="SimSun" charset="-122"/>
        </a:defRPr>
      </a:lvl9pPr>
    </p:titleStyle>
    <p:bodyStyle>
      <a:lvl1pPr marL="239713" indent="-239713" algn="l" defTabSz="685800" rtl="0" fontAlgn="ctr">
        <a:spcBef>
          <a:spcPts val="450"/>
        </a:spcBef>
        <a:spcAft>
          <a:spcPts val="300"/>
        </a:spcAft>
        <a:buClr>
          <a:srgbClr val="E85F31"/>
        </a:buClr>
        <a:buSzPct val="100000"/>
        <a:buFont typeface="Wingdings 2" pitchFamily="18" charset="2"/>
        <a:buChar char=""/>
        <a:defRPr sz="1300" b="1">
          <a:solidFill>
            <a:schemeClr val="tx1"/>
          </a:solidFill>
          <a:latin typeface="Arial" charset="0"/>
          <a:ea typeface="SimSun" charset="-122"/>
        </a:defRPr>
      </a:lvl1pPr>
      <a:lvl2pPr marL="479425" indent="-171450" algn="l" defTabSz="685800" rtl="0" fontAlgn="ctr">
        <a:spcBef>
          <a:spcPts val="300"/>
        </a:spcBef>
        <a:spcAft>
          <a:spcPts val="300"/>
        </a:spcAft>
        <a:buClr>
          <a:srgbClr val="E85F31"/>
        </a:buClr>
        <a:buSzPct val="100000"/>
        <a:buFont typeface="Arial" charset="0"/>
        <a:buChar char="•"/>
        <a:defRPr sz="1200">
          <a:solidFill>
            <a:schemeClr val="tx1"/>
          </a:solidFill>
          <a:latin typeface="Arial" charset="0"/>
          <a:ea typeface="SimSun" charset="-122"/>
        </a:defRPr>
      </a:lvl2pPr>
      <a:lvl3pPr marL="754063" indent="-171450" algn="l" defTabSz="685800" rtl="0" fontAlgn="ctr">
        <a:spcBef>
          <a:spcPts val="300"/>
        </a:spcBef>
        <a:spcAft>
          <a:spcPts val="300"/>
        </a:spcAft>
        <a:buClr>
          <a:srgbClr val="E85F31"/>
        </a:buClr>
        <a:buSzPct val="100000"/>
        <a:buFont typeface="Arial" charset="0"/>
        <a:buChar char="–"/>
        <a:defRPr sz="1000">
          <a:solidFill>
            <a:schemeClr val="tx1"/>
          </a:solidFill>
          <a:latin typeface="Arial" charset="0"/>
          <a:ea typeface="SimSun" charset="-122"/>
        </a:defRPr>
      </a:lvl3pPr>
      <a:lvl4pPr marL="993775" indent="-171450" algn="l" defTabSz="685800" rtl="0" fontAlgn="ctr">
        <a:spcBef>
          <a:spcPts val="300"/>
        </a:spcBef>
        <a:spcAft>
          <a:spcPts val="300"/>
        </a:spcAft>
        <a:buClr>
          <a:srgbClr val="E85F31"/>
        </a:buClr>
        <a:buSzPct val="100000"/>
        <a:buFont typeface="Arial" charset="0"/>
        <a:buChar char="•"/>
        <a:defRPr sz="900">
          <a:solidFill>
            <a:schemeClr val="tx1"/>
          </a:solidFill>
          <a:latin typeface="Arial" charset="0"/>
          <a:ea typeface="SimSun" charset="-122"/>
        </a:defRPr>
      </a:lvl4pPr>
      <a:lvl5pPr marL="1301750" indent="-204788" algn="l" defTabSz="685800" rtl="0" fontAlgn="base">
        <a:spcBef>
          <a:spcPts val="300"/>
        </a:spcBef>
        <a:spcAft>
          <a:spcPts val="300"/>
        </a:spcAft>
        <a:buClr>
          <a:srgbClr val="E85F31"/>
        </a:buClr>
        <a:buSzPct val="100000"/>
        <a:buFont typeface="Arial" charset="0"/>
        <a:buChar char="•"/>
        <a:defRPr sz="900">
          <a:solidFill>
            <a:schemeClr val="tx1"/>
          </a:solidFill>
          <a:latin typeface="Arial" charset="0"/>
          <a:ea typeface="SimSun" charset="-122"/>
        </a:defRPr>
      </a:lvl5pPr>
      <a:lvl6pPr marL="1758950" indent="-204788" algn="l" defTabSz="685800" rtl="0" fontAlgn="base">
        <a:spcBef>
          <a:spcPts val="300"/>
        </a:spcBef>
        <a:spcAft>
          <a:spcPts val="300"/>
        </a:spcAft>
        <a:buClr>
          <a:srgbClr val="E85F31"/>
        </a:buClr>
        <a:buSzPct val="100000"/>
        <a:buFont typeface="Arial" charset="0"/>
        <a:buChar char="•"/>
        <a:defRPr sz="900">
          <a:solidFill>
            <a:schemeClr val="tx1"/>
          </a:solidFill>
          <a:latin typeface="Arial" charset="0"/>
          <a:ea typeface="SimSun" charset="-122"/>
        </a:defRPr>
      </a:lvl6pPr>
      <a:lvl7pPr marL="2216150" indent="-204788" algn="l" defTabSz="685800" rtl="0" fontAlgn="base">
        <a:spcBef>
          <a:spcPts val="300"/>
        </a:spcBef>
        <a:spcAft>
          <a:spcPts val="300"/>
        </a:spcAft>
        <a:buClr>
          <a:srgbClr val="E85F31"/>
        </a:buClr>
        <a:buSzPct val="100000"/>
        <a:buFont typeface="Arial" charset="0"/>
        <a:buChar char="•"/>
        <a:defRPr sz="900">
          <a:solidFill>
            <a:schemeClr val="tx1"/>
          </a:solidFill>
          <a:latin typeface="Arial" charset="0"/>
          <a:ea typeface="SimSun" charset="-122"/>
        </a:defRPr>
      </a:lvl7pPr>
      <a:lvl8pPr marL="2673350" indent="-204788" algn="l" defTabSz="685800" rtl="0" fontAlgn="base">
        <a:spcBef>
          <a:spcPts val="300"/>
        </a:spcBef>
        <a:spcAft>
          <a:spcPts val="300"/>
        </a:spcAft>
        <a:buClr>
          <a:srgbClr val="E85F31"/>
        </a:buClr>
        <a:buSzPct val="100000"/>
        <a:buFont typeface="Arial" charset="0"/>
        <a:buChar char="•"/>
        <a:defRPr sz="900">
          <a:solidFill>
            <a:schemeClr val="tx1"/>
          </a:solidFill>
          <a:latin typeface="Arial" charset="0"/>
          <a:ea typeface="SimSun" charset="-122"/>
        </a:defRPr>
      </a:lvl8pPr>
      <a:lvl9pPr marL="3130550" indent="-204788" algn="l" defTabSz="685800" rtl="0" fontAlgn="base">
        <a:spcBef>
          <a:spcPts val="300"/>
        </a:spcBef>
        <a:spcAft>
          <a:spcPts val="300"/>
        </a:spcAft>
        <a:buClr>
          <a:srgbClr val="E85F31"/>
        </a:buClr>
        <a:buSzPct val="100000"/>
        <a:buFont typeface="Arial" charset="0"/>
        <a:buChar char="•"/>
        <a:defRPr sz="900">
          <a:solidFill>
            <a:schemeClr val="tx1"/>
          </a:solidFill>
          <a:latin typeface="Arial" charset="0"/>
          <a:ea typeface="SimSun" charset="-122"/>
        </a:defRPr>
      </a:lvl9pPr>
    </p:bodyStyle>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7232" name="Picture 2" descr="Massachusetts Department of Energy Resources | Mass.gov"/>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0" y="0"/>
            <a:ext cx="1633538" cy="9556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lgn="ctr">
                <a:solidFill>
                  <a:srgbClr val="000000"/>
                </a:solidFill>
                <a:prstDash val="solid"/>
                <a:miter lim="800000"/>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233" name="Rectangle 2"/>
          <p:cNvSpPr>
            <a:spLocks noChangeArrowheads="1"/>
          </p:cNvSpPr>
          <p:nvPr/>
        </p:nvSpPr>
        <p:spPr bwMode="auto">
          <a:xfrm>
            <a:off x="0" y="0"/>
            <a:ext cx="1828800" cy="6858000"/>
          </a:xfrm>
          <a:prstGeom prst="rect">
            <a:avLst/>
          </a:prstGeom>
          <a:solidFill>
            <a:srgbClr val="004B8E"/>
          </a:solidFill>
          <a:ln>
            <a:noFill/>
          </a:ln>
          <a:effectLst/>
          <a:extLst>
            <a:ext uri="{91240B29-F687-4F45-9708-019B960494DF}">
              <a14:hiddenLine xmlns:a14="http://schemas.microsoft.com/office/drawing/2010/main" w="25400" cap="flat" algn="ctr">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algn="ctr"/>
            <a:endParaRPr lang="en-US" altLang="zh-CN">
              <a:solidFill>
                <a:srgbClr val="FFFFFF"/>
              </a:solidFill>
            </a:endParaRPr>
          </a:p>
        </p:txBody>
      </p:sp>
      <p:sp>
        <p:nvSpPr>
          <p:cNvPr id="7234" name="Rectangle 3"/>
          <p:cNvSpPr>
            <a:spLocks noChangeArrowheads="1"/>
          </p:cNvSpPr>
          <p:nvPr/>
        </p:nvSpPr>
        <p:spPr bwMode="auto">
          <a:xfrm>
            <a:off x="3556000" y="152400"/>
            <a:ext cx="8128000" cy="2762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lgn="ctr">
                <a:solidFill>
                  <a:srgbClr val="000000"/>
                </a:solidFill>
                <a:prstDash val="solid"/>
                <a:miter lim="800000"/>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en-US" altLang="zh-CN" sz="1200" b="1" i="1">
                <a:solidFill>
                  <a:srgbClr val="1F497D"/>
                </a:solidFill>
              </a:rPr>
              <a:t>Creating A Clean, Affordable, Equitable and Resilient Energy Future For the Commonwealth</a:t>
            </a:r>
          </a:p>
        </p:txBody>
      </p:sp>
      <p:sp>
        <p:nvSpPr>
          <p:cNvPr id="7235" name="Rounded Rectangle 4"/>
          <p:cNvSpPr>
            <a:spLocks noChangeArrowheads="1"/>
          </p:cNvSpPr>
          <p:nvPr/>
        </p:nvSpPr>
        <p:spPr bwMode="auto">
          <a:xfrm>
            <a:off x="812800" y="457200"/>
            <a:ext cx="3352800" cy="1828800"/>
          </a:xfrm>
          <a:prstGeom prst="roundRect">
            <a:avLst>
              <a:gd name="adj" fmla="val 16667"/>
            </a:avLst>
          </a:prstGeom>
          <a:solidFill>
            <a:srgbClr val="FFFFFF"/>
          </a:solidFill>
          <a:ln>
            <a:noFill/>
          </a:ln>
          <a:effectLst/>
          <a:extLst>
            <a:ext uri="{91240B29-F687-4F45-9708-019B960494DF}">
              <a14:hiddenLine xmlns:a14="http://schemas.microsoft.com/office/drawing/2010/main" w="25400" cap="flat" algn="ctr">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algn="ctr"/>
            <a:endParaRPr lang="en-US" altLang="zh-CN">
              <a:solidFill>
                <a:srgbClr val="FFFFFF"/>
              </a:solidFill>
            </a:endParaRPr>
          </a:p>
        </p:txBody>
      </p:sp>
      <p:pic>
        <p:nvPicPr>
          <p:cNvPr id="7236" name="Picture 8"/>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1017588" y="688975"/>
            <a:ext cx="2146300" cy="1371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lgn="ctr">
                <a:solidFill>
                  <a:srgbClr val="000000"/>
                </a:solidFill>
                <a:prstDash val="solid"/>
                <a:miter lim="800000"/>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237" name="Title Placeholder 1"/>
          <p:cNvSpPr>
            <a:spLocks noGrp="1" noChangeArrowheads="1"/>
          </p:cNvSpPr>
          <p:nvPr>
            <p:ph type="title"/>
          </p:nvPr>
        </p:nvSpPr>
        <p:spPr bwMode="auto">
          <a:xfrm>
            <a:off x="609600" y="152400"/>
            <a:ext cx="10972800" cy="7921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lgn="ctr">
                <a:solidFill>
                  <a:srgbClr val="000000"/>
                </a:solidFill>
                <a:prstDash val="solid"/>
                <a:miter lim="800000"/>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zh-CN"/>
              <a:t>Click to edit Master title style</a:t>
            </a:r>
          </a:p>
        </p:txBody>
      </p:sp>
      <p:sp>
        <p:nvSpPr>
          <p:cNvPr id="7238" name="Text Placeholder 2"/>
          <p:cNvSpPr>
            <a:spLocks noGrp="1" noChangeArrowheads="1"/>
          </p:cNvSpPr>
          <p:nvPr>
            <p:ph type="body" idx="1"/>
          </p:nvPr>
        </p:nvSpPr>
        <p:spPr bwMode="auto">
          <a:xfrm>
            <a:off x="609600" y="1143000"/>
            <a:ext cx="10972800" cy="49831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lgn="ctr">
                <a:solidFill>
                  <a:srgbClr val="000000"/>
                </a:solidFill>
                <a:prstDash val="solid"/>
                <a:miter lim="800000"/>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zh-CN"/>
              <a:t>Click to edit Master text styles</a:t>
            </a:r>
          </a:p>
          <a:p>
            <a:pPr lvl="1"/>
            <a:r>
              <a:rPr lang="en-US" altLang="zh-CN"/>
              <a:t>Second level</a:t>
            </a:r>
          </a:p>
          <a:p>
            <a:pPr lvl="2"/>
            <a:r>
              <a:rPr lang="en-US" altLang="zh-CN"/>
              <a:t>Third level</a:t>
            </a:r>
          </a:p>
          <a:p>
            <a:pPr lvl="3"/>
            <a:r>
              <a:rPr lang="en-US" altLang="zh-CN"/>
              <a:t>Fourth level</a:t>
            </a:r>
          </a:p>
          <a:p>
            <a:pPr lvl="4"/>
            <a:r>
              <a:rPr lang="en-US" altLang="zh-CN"/>
              <a:t>Fifth level</a:t>
            </a:r>
          </a:p>
        </p:txBody>
      </p:sp>
    </p:spTree>
  </p:cSld>
  <p:clrMap bg1="lt1" tx1="dk1" bg2="lt2" tx2="dk2" accent1="accent1" accent2="accent2" accent3="accent3" accent4="accent4" accent5="accent5" accent6="accent6" hlink="hlink" folHlink="folHlink"/>
  <p:sldLayoutIdLst>
    <p:sldLayoutId id="2147483892" r:id="rId1"/>
    <p:sldLayoutId id="2147483893" r:id="rId2"/>
    <p:sldLayoutId id="2147483894" r:id="rId3"/>
    <p:sldLayoutId id="2147483895" r:id="rId4"/>
    <p:sldLayoutId id="2147483896" r:id="rId5"/>
    <p:sldLayoutId id="2147483897" r:id="rId6"/>
    <p:sldLayoutId id="2147483898" r:id="rId7"/>
    <p:sldLayoutId id="2147483899" r:id="rId8"/>
    <p:sldLayoutId id="2147483900" r:id="rId9"/>
    <p:sldLayoutId id="2147483901" r:id="rId10"/>
    <p:sldLayoutId id="2147483902" r:id="rId11"/>
  </p:sldLayoutIdLst>
  <p:txStyles>
    <p:titleStyle>
      <a:lvl1pPr algn="ctr" rtl="0" fontAlgn="base">
        <a:spcBef>
          <a:spcPct val="0"/>
        </a:spcBef>
        <a:spcAft>
          <a:spcPct val="0"/>
        </a:spcAft>
        <a:buSzPct val="100000"/>
        <a:defRPr sz="4400" b="1">
          <a:solidFill>
            <a:srgbClr val="008000"/>
          </a:solidFill>
          <a:latin typeface="Calibri" pitchFamily="34" charset="0"/>
          <a:ea typeface="SimSun" charset="-122"/>
        </a:defRPr>
      </a:lvl1pPr>
      <a:lvl2pPr algn="ctr" rtl="0" fontAlgn="base">
        <a:spcBef>
          <a:spcPct val="0"/>
        </a:spcBef>
        <a:spcAft>
          <a:spcPct val="0"/>
        </a:spcAft>
        <a:buSzPct val="100000"/>
        <a:defRPr sz="4400" b="1">
          <a:solidFill>
            <a:srgbClr val="008000"/>
          </a:solidFill>
          <a:latin typeface="Calibri" pitchFamily="34" charset="0"/>
          <a:ea typeface="SimSun" charset="-122"/>
        </a:defRPr>
      </a:lvl2pPr>
      <a:lvl3pPr algn="ctr" rtl="0" fontAlgn="base">
        <a:spcBef>
          <a:spcPct val="0"/>
        </a:spcBef>
        <a:spcAft>
          <a:spcPct val="0"/>
        </a:spcAft>
        <a:buSzPct val="100000"/>
        <a:defRPr sz="4400" b="1">
          <a:solidFill>
            <a:srgbClr val="008000"/>
          </a:solidFill>
          <a:latin typeface="Calibri" pitchFamily="34" charset="0"/>
          <a:ea typeface="SimSun" charset="-122"/>
        </a:defRPr>
      </a:lvl3pPr>
      <a:lvl4pPr algn="ctr" rtl="0" fontAlgn="base">
        <a:spcBef>
          <a:spcPct val="0"/>
        </a:spcBef>
        <a:spcAft>
          <a:spcPct val="0"/>
        </a:spcAft>
        <a:buSzPct val="100000"/>
        <a:defRPr sz="4400" b="1">
          <a:solidFill>
            <a:srgbClr val="008000"/>
          </a:solidFill>
          <a:latin typeface="Calibri" pitchFamily="34" charset="0"/>
          <a:ea typeface="SimSun" charset="-122"/>
        </a:defRPr>
      </a:lvl4pPr>
      <a:lvl5pPr algn="ctr" rtl="0" fontAlgn="base">
        <a:spcBef>
          <a:spcPct val="0"/>
        </a:spcBef>
        <a:spcAft>
          <a:spcPct val="0"/>
        </a:spcAft>
        <a:buSzPct val="100000"/>
        <a:defRPr sz="4400" b="1">
          <a:solidFill>
            <a:srgbClr val="008000"/>
          </a:solidFill>
          <a:latin typeface="Calibri" pitchFamily="34" charset="0"/>
          <a:ea typeface="SimSun" charset="-122"/>
        </a:defRPr>
      </a:lvl5pPr>
      <a:lvl6pPr marL="457200" algn="ctr" rtl="0" fontAlgn="base">
        <a:spcBef>
          <a:spcPct val="0"/>
        </a:spcBef>
        <a:spcAft>
          <a:spcPct val="0"/>
        </a:spcAft>
        <a:buSzPct val="100000"/>
        <a:defRPr sz="4400" b="1">
          <a:solidFill>
            <a:srgbClr val="008000"/>
          </a:solidFill>
          <a:latin typeface="Calibri" pitchFamily="34" charset="0"/>
          <a:ea typeface="SimSun" charset="-122"/>
        </a:defRPr>
      </a:lvl6pPr>
      <a:lvl7pPr marL="914400" algn="ctr" rtl="0" fontAlgn="base">
        <a:spcBef>
          <a:spcPct val="0"/>
        </a:spcBef>
        <a:spcAft>
          <a:spcPct val="0"/>
        </a:spcAft>
        <a:buSzPct val="100000"/>
        <a:defRPr sz="4400" b="1">
          <a:solidFill>
            <a:srgbClr val="008000"/>
          </a:solidFill>
          <a:latin typeface="Calibri" pitchFamily="34" charset="0"/>
          <a:ea typeface="SimSun" charset="-122"/>
        </a:defRPr>
      </a:lvl7pPr>
      <a:lvl8pPr marL="1371600" algn="ctr" rtl="0" fontAlgn="base">
        <a:spcBef>
          <a:spcPct val="0"/>
        </a:spcBef>
        <a:spcAft>
          <a:spcPct val="0"/>
        </a:spcAft>
        <a:buSzPct val="100000"/>
        <a:defRPr sz="4400" b="1">
          <a:solidFill>
            <a:srgbClr val="008000"/>
          </a:solidFill>
          <a:latin typeface="Calibri" pitchFamily="34" charset="0"/>
          <a:ea typeface="SimSun" charset="-122"/>
        </a:defRPr>
      </a:lvl8pPr>
      <a:lvl9pPr marL="1828800" algn="ctr" rtl="0" fontAlgn="base">
        <a:spcBef>
          <a:spcPct val="0"/>
        </a:spcBef>
        <a:spcAft>
          <a:spcPct val="0"/>
        </a:spcAft>
        <a:buSzPct val="100000"/>
        <a:defRPr sz="4400" b="1">
          <a:solidFill>
            <a:srgbClr val="008000"/>
          </a:solidFill>
          <a:latin typeface="Calibri" pitchFamily="34" charset="0"/>
          <a:ea typeface="SimSun" charset="-122"/>
        </a:defRPr>
      </a:lvl9pPr>
    </p:titleStyle>
    <p:bodyStyle>
      <a:lvl1pPr marL="342900" indent="-342900" algn="l" rtl="0" fontAlgn="base">
        <a:spcBef>
          <a:spcPct val="20000"/>
        </a:spcBef>
        <a:spcAft>
          <a:spcPct val="0"/>
        </a:spcAft>
        <a:buSzPct val="100000"/>
        <a:buFont typeface="Arial" charset="0"/>
        <a:buChar char="•"/>
        <a:defRPr sz="3200">
          <a:solidFill>
            <a:schemeClr val="tx1"/>
          </a:solidFill>
          <a:latin typeface="Calibri" pitchFamily="34" charset="0"/>
          <a:ea typeface="SimSun" charset="-122"/>
        </a:defRPr>
      </a:lvl1pPr>
      <a:lvl2pPr marL="742950" indent="-285750" algn="l" rtl="0" fontAlgn="base">
        <a:spcBef>
          <a:spcPct val="20000"/>
        </a:spcBef>
        <a:spcAft>
          <a:spcPct val="0"/>
        </a:spcAft>
        <a:buSzPct val="100000"/>
        <a:buFont typeface="Arial" charset="0"/>
        <a:buChar char="–"/>
        <a:defRPr sz="2800">
          <a:solidFill>
            <a:schemeClr val="tx1"/>
          </a:solidFill>
          <a:latin typeface="Calibri" pitchFamily="34" charset="0"/>
          <a:ea typeface="SimSun" charset="-122"/>
        </a:defRPr>
      </a:lvl2pPr>
      <a:lvl3pPr marL="1143000" indent="-228600" algn="l" rtl="0" fontAlgn="base">
        <a:spcBef>
          <a:spcPct val="20000"/>
        </a:spcBef>
        <a:spcAft>
          <a:spcPct val="0"/>
        </a:spcAft>
        <a:buSzPct val="100000"/>
        <a:buFont typeface="Arial" charset="0"/>
        <a:buChar char="•"/>
        <a:defRPr sz="2400">
          <a:solidFill>
            <a:schemeClr val="tx1"/>
          </a:solidFill>
          <a:latin typeface="Calibri" pitchFamily="34" charset="0"/>
          <a:ea typeface="SimSun" charset="-122"/>
        </a:defRPr>
      </a:lvl3pPr>
      <a:lvl4pPr marL="1600200" indent="-228600" algn="l" rtl="0" fontAlgn="base">
        <a:spcBef>
          <a:spcPct val="20000"/>
        </a:spcBef>
        <a:spcAft>
          <a:spcPct val="0"/>
        </a:spcAft>
        <a:buSzPct val="100000"/>
        <a:buFont typeface="Arial" charset="0"/>
        <a:buChar char="–"/>
        <a:defRPr sz="2000">
          <a:solidFill>
            <a:schemeClr val="tx1"/>
          </a:solidFill>
          <a:latin typeface="Calibri" pitchFamily="34" charset="0"/>
          <a:ea typeface="SimSun" charset="-122"/>
        </a:defRPr>
      </a:lvl4pPr>
      <a:lvl5pPr marL="2057400" indent="-228600" algn="l" rtl="0" fontAlgn="base">
        <a:spcBef>
          <a:spcPct val="20000"/>
        </a:spcBef>
        <a:spcAft>
          <a:spcPct val="0"/>
        </a:spcAft>
        <a:buSzPct val="100000"/>
        <a:buFont typeface="Arial" charset="0"/>
        <a:buChar char="»"/>
        <a:defRPr sz="2000">
          <a:solidFill>
            <a:schemeClr val="tx1"/>
          </a:solidFill>
          <a:latin typeface="Calibri" pitchFamily="34" charset="0"/>
          <a:ea typeface="SimSun" charset="-122"/>
        </a:defRPr>
      </a:lvl5pPr>
      <a:lvl6pPr marL="2514600" indent="-228600" algn="l" rtl="0" fontAlgn="base">
        <a:spcBef>
          <a:spcPct val="20000"/>
        </a:spcBef>
        <a:spcAft>
          <a:spcPct val="0"/>
        </a:spcAft>
        <a:buSzPct val="100000"/>
        <a:buFont typeface="Arial" charset="0"/>
        <a:buChar char="»"/>
        <a:defRPr sz="2000">
          <a:solidFill>
            <a:schemeClr val="tx1"/>
          </a:solidFill>
          <a:latin typeface="Calibri" pitchFamily="34" charset="0"/>
          <a:ea typeface="SimSun" charset="-122"/>
        </a:defRPr>
      </a:lvl6pPr>
      <a:lvl7pPr marL="2971800" indent="-228600" algn="l" rtl="0" fontAlgn="base">
        <a:spcBef>
          <a:spcPct val="20000"/>
        </a:spcBef>
        <a:spcAft>
          <a:spcPct val="0"/>
        </a:spcAft>
        <a:buSzPct val="100000"/>
        <a:buFont typeface="Arial" charset="0"/>
        <a:buChar char="»"/>
        <a:defRPr sz="2000">
          <a:solidFill>
            <a:schemeClr val="tx1"/>
          </a:solidFill>
          <a:latin typeface="Calibri" pitchFamily="34" charset="0"/>
          <a:ea typeface="SimSun" charset="-122"/>
        </a:defRPr>
      </a:lvl7pPr>
      <a:lvl8pPr marL="3429000" indent="-228600" algn="l" rtl="0" fontAlgn="base">
        <a:spcBef>
          <a:spcPct val="20000"/>
        </a:spcBef>
        <a:spcAft>
          <a:spcPct val="0"/>
        </a:spcAft>
        <a:buSzPct val="100000"/>
        <a:buFont typeface="Arial" charset="0"/>
        <a:buChar char="»"/>
        <a:defRPr sz="2000">
          <a:solidFill>
            <a:schemeClr val="tx1"/>
          </a:solidFill>
          <a:latin typeface="Calibri" pitchFamily="34" charset="0"/>
          <a:ea typeface="SimSun" charset="-122"/>
        </a:defRPr>
      </a:lvl8pPr>
      <a:lvl9pPr marL="3886200" indent="-228600" algn="l" rtl="0" fontAlgn="base">
        <a:spcBef>
          <a:spcPct val="20000"/>
        </a:spcBef>
        <a:spcAft>
          <a:spcPct val="0"/>
        </a:spcAft>
        <a:buSzPct val="100000"/>
        <a:buFont typeface="Arial" charset="0"/>
        <a:buChar char="»"/>
        <a:defRPr sz="2000">
          <a:solidFill>
            <a:schemeClr val="tx1"/>
          </a:solidFill>
          <a:latin typeface="Calibri" pitchFamily="34" charset="0"/>
          <a:ea typeface="SimSun" charset="-122"/>
        </a:defRPr>
      </a:lvl9pPr>
    </p:bodyStyle>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265" name="TextBox 4"/>
          <p:cNvSpPr>
            <a:spLocks noChangeArrowheads="1"/>
          </p:cNvSpPr>
          <p:nvPr/>
        </p:nvSpPr>
        <p:spPr bwMode="auto">
          <a:xfrm>
            <a:off x="11271250" y="6553200"/>
            <a:ext cx="914400" cy="3048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lgn="ctr">
                <a:solidFill>
                  <a:srgbClr val="000000"/>
                </a:solidFill>
                <a:prstDash val="solid"/>
                <a:miter lim="800000"/>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lstStyle/>
          <a:p>
            <a:pPr algn="ctr" defTabSz="685800"/>
            <a:fld id="{02375B5F-EA83-4D7C-AD41-97527B254AB1}" type="slidenum">
              <a:rPr lang="en-US" altLang="zh-CN" sz="900" b="1">
                <a:latin typeface="Arial" charset="0"/>
              </a:rPr>
              <a:pPr algn="ctr" defTabSz="685800"/>
              <a:t>‹#›</a:t>
            </a:fld>
            <a:endParaRPr lang="en-US" altLang="zh-CN" sz="900" b="1">
              <a:latin typeface="Arial" charset="0"/>
            </a:endParaRPr>
          </a:p>
        </p:txBody>
      </p:sp>
      <p:sp>
        <p:nvSpPr>
          <p:cNvPr id="8266" name="Title Placeholder 1"/>
          <p:cNvSpPr>
            <a:spLocks noGrp="1" noChangeArrowheads="1"/>
          </p:cNvSpPr>
          <p:nvPr>
            <p:ph type="title"/>
          </p:nvPr>
        </p:nvSpPr>
        <p:spPr bwMode="auto">
          <a:xfrm>
            <a:off x="458788" y="0"/>
            <a:ext cx="11269662" cy="10064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lgn="ctr">
                <a:solidFill>
                  <a:srgbClr val="000000"/>
                </a:solidFill>
                <a:prstDash val="solid"/>
                <a:miter lim="800000"/>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zh-CN"/>
              <a:t>Click to edit Master title</a:t>
            </a:r>
          </a:p>
        </p:txBody>
      </p:sp>
      <p:sp>
        <p:nvSpPr>
          <p:cNvPr id="8267" name="Text Placeholder 2"/>
          <p:cNvSpPr>
            <a:spLocks noGrp="1" noChangeArrowheads="1"/>
          </p:cNvSpPr>
          <p:nvPr>
            <p:ph type="body" idx="1"/>
          </p:nvPr>
        </p:nvSpPr>
        <p:spPr bwMode="auto">
          <a:xfrm>
            <a:off x="463550" y="1279525"/>
            <a:ext cx="11264900" cy="49387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lgn="ctr">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zh-CN"/>
              <a:t>First level</a:t>
            </a:r>
          </a:p>
          <a:p>
            <a:pPr lvl="1"/>
            <a:r>
              <a:rPr lang="en-US" altLang="zh-CN"/>
              <a:t>Second level</a:t>
            </a:r>
          </a:p>
          <a:p>
            <a:pPr lvl="2"/>
            <a:r>
              <a:rPr lang="en-US" altLang="zh-CN"/>
              <a:t>Third level</a:t>
            </a:r>
          </a:p>
          <a:p>
            <a:pPr lvl="3"/>
            <a:r>
              <a:rPr lang="en-US" altLang="zh-CN"/>
              <a:t>Fourth level</a:t>
            </a:r>
          </a:p>
          <a:p>
            <a:pPr lvl="4"/>
            <a:r>
              <a:rPr lang="en-US" altLang="zh-CN"/>
              <a:t>Fifth level</a:t>
            </a:r>
          </a:p>
          <a:p>
            <a:pPr lvl="0"/>
            <a:endParaRPr lang="en-US" altLang="zh-CN"/>
          </a:p>
          <a:p>
            <a:pPr lvl="4"/>
            <a:endParaRPr lang="en-US" altLang="zh-CN"/>
          </a:p>
          <a:p>
            <a:pPr lvl="0"/>
            <a:endParaRPr lang="en-US" altLang="zh-CN"/>
          </a:p>
          <a:p>
            <a:pPr lvl="0"/>
            <a:endParaRPr lang="en-US" altLang="zh-CN"/>
          </a:p>
          <a:p>
            <a:pPr lvl="0"/>
            <a:endParaRPr lang="en-US" altLang="zh-CN"/>
          </a:p>
        </p:txBody>
      </p:sp>
      <p:sp>
        <p:nvSpPr>
          <p:cNvPr id="8268" name="Footer Placeholder 1"/>
          <p:cNvSpPr>
            <a:spLocks noGrp="1" noChangeArrowheads="1"/>
          </p:cNvSpPr>
          <p:nvPr>
            <p:ph type="ftr" sz="quarter" idx="2"/>
          </p:nvPr>
        </p:nvSpPr>
        <p:spPr bwMode="auto">
          <a:xfrm>
            <a:off x="3352800" y="6402388"/>
            <a:ext cx="548640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lgn="ctr">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algn="ctr" defTabSz="685800">
              <a:defRPr sz="900" b="1">
                <a:solidFill>
                  <a:srgbClr val="E85F31"/>
                </a:solidFill>
                <a:latin typeface="Arial" charset="0"/>
              </a:defRPr>
            </a:lvl1pPr>
          </a:lstStyle>
          <a:p>
            <a:r>
              <a:rPr lang="en-US" altLang="zh-CN"/>
              <a:t>Footer</a:t>
            </a:r>
          </a:p>
        </p:txBody>
      </p:sp>
    </p:spTree>
  </p:cSld>
  <p:clrMap bg1="lt1" tx1="dk1" bg2="lt2" tx2="dk2" accent1="accent1" accent2="accent2" accent3="accent3" accent4="accent4" accent5="accent5" accent6="accent6" hlink="hlink" folHlink="folHlink"/>
  <p:sldLayoutIdLst>
    <p:sldLayoutId id="2147483903" r:id="rId1"/>
    <p:sldLayoutId id="2147483904" r:id="rId2"/>
    <p:sldLayoutId id="2147483905" r:id="rId3"/>
    <p:sldLayoutId id="2147483906" r:id="rId4"/>
    <p:sldLayoutId id="2147483907" r:id="rId5"/>
    <p:sldLayoutId id="2147483908" r:id="rId6"/>
    <p:sldLayoutId id="2147483909" r:id="rId7"/>
    <p:sldLayoutId id="2147483910" r:id="rId8"/>
    <p:sldLayoutId id="2147483911" r:id="rId9"/>
    <p:sldLayoutId id="2147483912" r:id="rId10"/>
    <p:sldLayoutId id="2147483913" r:id="rId11"/>
  </p:sldLayoutIdLst>
  <p:txStyles>
    <p:titleStyle>
      <a:lvl1pPr algn="l" defTabSz="685800" rtl="0" fontAlgn="base">
        <a:spcBef>
          <a:spcPct val="0"/>
        </a:spcBef>
        <a:spcAft>
          <a:spcPct val="0"/>
        </a:spcAft>
        <a:buSzPct val="100000"/>
        <a:defRPr sz="2100">
          <a:solidFill>
            <a:schemeClr val="tx1"/>
          </a:solidFill>
          <a:latin typeface="Arial Black"/>
          <a:ea typeface="SimSun" charset="-122"/>
        </a:defRPr>
      </a:lvl1pPr>
      <a:lvl2pPr algn="l" defTabSz="685800" rtl="0" fontAlgn="base">
        <a:spcBef>
          <a:spcPct val="0"/>
        </a:spcBef>
        <a:spcAft>
          <a:spcPct val="0"/>
        </a:spcAft>
        <a:buSzPct val="100000"/>
        <a:defRPr sz="2100">
          <a:solidFill>
            <a:schemeClr val="tx1"/>
          </a:solidFill>
          <a:latin typeface="Arial Black"/>
          <a:ea typeface="SimSun" charset="-122"/>
        </a:defRPr>
      </a:lvl2pPr>
      <a:lvl3pPr algn="l" defTabSz="685800" rtl="0" fontAlgn="base">
        <a:spcBef>
          <a:spcPct val="0"/>
        </a:spcBef>
        <a:spcAft>
          <a:spcPct val="0"/>
        </a:spcAft>
        <a:buSzPct val="100000"/>
        <a:defRPr sz="2100">
          <a:solidFill>
            <a:schemeClr val="tx1"/>
          </a:solidFill>
          <a:latin typeface="Arial Black"/>
          <a:ea typeface="SimSun" charset="-122"/>
        </a:defRPr>
      </a:lvl3pPr>
      <a:lvl4pPr algn="l" defTabSz="685800" rtl="0" fontAlgn="base">
        <a:spcBef>
          <a:spcPct val="0"/>
        </a:spcBef>
        <a:spcAft>
          <a:spcPct val="0"/>
        </a:spcAft>
        <a:buSzPct val="100000"/>
        <a:defRPr sz="2100">
          <a:solidFill>
            <a:schemeClr val="tx1"/>
          </a:solidFill>
          <a:latin typeface="Arial Black"/>
          <a:ea typeface="SimSun" charset="-122"/>
        </a:defRPr>
      </a:lvl4pPr>
      <a:lvl5pPr algn="l" defTabSz="685800" rtl="0" fontAlgn="base">
        <a:spcBef>
          <a:spcPct val="0"/>
        </a:spcBef>
        <a:spcAft>
          <a:spcPct val="0"/>
        </a:spcAft>
        <a:buSzPct val="100000"/>
        <a:defRPr sz="2100">
          <a:solidFill>
            <a:schemeClr val="tx1"/>
          </a:solidFill>
          <a:latin typeface="Arial Black"/>
          <a:ea typeface="SimSun" charset="-122"/>
        </a:defRPr>
      </a:lvl5pPr>
      <a:lvl6pPr marL="457200" algn="l" defTabSz="685800" rtl="0" fontAlgn="base">
        <a:spcBef>
          <a:spcPct val="0"/>
        </a:spcBef>
        <a:spcAft>
          <a:spcPct val="0"/>
        </a:spcAft>
        <a:buSzPct val="100000"/>
        <a:defRPr sz="2100">
          <a:solidFill>
            <a:schemeClr val="tx1"/>
          </a:solidFill>
          <a:latin typeface="Arial Black"/>
          <a:ea typeface="SimSun" charset="-122"/>
        </a:defRPr>
      </a:lvl6pPr>
      <a:lvl7pPr marL="914400" algn="l" defTabSz="685800" rtl="0" fontAlgn="base">
        <a:spcBef>
          <a:spcPct val="0"/>
        </a:spcBef>
        <a:spcAft>
          <a:spcPct val="0"/>
        </a:spcAft>
        <a:buSzPct val="100000"/>
        <a:defRPr sz="2100">
          <a:solidFill>
            <a:schemeClr val="tx1"/>
          </a:solidFill>
          <a:latin typeface="Arial Black"/>
          <a:ea typeface="SimSun" charset="-122"/>
        </a:defRPr>
      </a:lvl7pPr>
      <a:lvl8pPr marL="1371600" algn="l" defTabSz="685800" rtl="0" fontAlgn="base">
        <a:spcBef>
          <a:spcPct val="0"/>
        </a:spcBef>
        <a:spcAft>
          <a:spcPct val="0"/>
        </a:spcAft>
        <a:buSzPct val="100000"/>
        <a:defRPr sz="2100">
          <a:solidFill>
            <a:schemeClr val="tx1"/>
          </a:solidFill>
          <a:latin typeface="Arial Black"/>
          <a:ea typeface="SimSun" charset="-122"/>
        </a:defRPr>
      </a:lvl8pPr>
      <a:lvl9pPr marL="1828800" algn="l" defTabSz="685800" rtl="0" fontAlgn="base">
        <a:spcBef>
          <a:spcPct val="0"/>
        </a:spcBef>
        <a:spcAft>
          <a:spcPct val="0"/>
        </a:spcAft>
        <a:buSzPct val="100000"/>
        <a:defRPr sz="2100">
          <a:solidFill>
            <a:schemeClr val="tx1"/>
          </a:solidFill>
          <a:latin typeface="Arial Black"/>
          <a:ea typeface="SimSun" charset="-122"/>
        </a:defRPr>
      </a:lvl9pPr>
    </p:titleStyle>
    <p:bodyStyle>
      <a:lvl1pPr marL="239713" indent="-239713" algn="l" defTabSz="685800" rtl="0" fontAlgn="ctr">
        <a:spcBef>
          <a:spcPts val="450"/>
        </a:spcBef>
        <a:spcAft>
          <a:spcPts val="300"/>
        </a:spcAft>
        <a:buClr>
          <a:srgbClr val="E85F31"/>
        </a:buClr>
        <a:buSzPct val="100000"/>
        <a:buFont typeface="Wingdings 2" pitchFamily="18" charset="2"/>
        <a:buChar char=""/>
        <a:defRPr sz="1300" b="1">
          <a:solidFill>
            <a:schemeClr val="tx1"/>
          </a:solidFill>
          <a:latin typeface="Arial" charset="0"/>
          <a:ea typeface="SimSun" charset="-122"/>
        </a:defRPr>
      </a:lvl1pPr>
      <a:lvl2pPr marL="479425" indent="-171450" algn="l" defTabSz="685800" rtl="0" fontAlgn="ctr">
        <a:spcBef>
          <a:spcPts val="300"/>
        </a:spcBef>
        <a:spcAft>
          <a:spcPts val="300"/>
        </a:spcAft>
        <a:buClr>
          <a:srgbClr val="E85F31"/>
        </a:buClr>
        <a:buSzPct val="100000"/>
        <a:buFont typeface="Arial" charset="0"/>
        <a:buChar char="•"/>
        <a:defRPr sz="1200">
          <a:solidFill>
            <a:schemeClr val="tx1"/>
          </a:solidFill>
          <a:latin typeface="Arial" charset="0"/>
          <a:ea typeface="SimSun" charset="-122"/>
        </a:defRPr>
      </a:lvl2pPr>
      <a:lvl3pPr marL="754063" indent="-171450" algn="l" defTabSz="685800" rtl="0" fontAlgn="ctr">
        <a:spcBef>
          <a:spcPts val="300"/>
        </a:spcBef>
        <a:spcAft>
          <a:spcPts val="300"/>
        </a:spcAft>
        <a:buClr>
          <a:srgbClr val="E85F31"/>
        </a:buClr>
        <a:buSzPct val="100000"/>
        <a:buFont typeface="Arial" charset="0"/>
        <a:buChar char="–"/>
        <a:defRPr sz="1000">
          <a:solidFill>
            <a:schemeClr val="tx1"/>
          </a:solidFill>
          <a:latin typeface="Arial" charset="0"/>
          <a:ea typeface="SimSun" charset="-122"/>
        </a:defRPr>
      </a:lvl3pPr>
      <a:lvl4pPr marL="993775" indent="-171450" algn="l" defTabSz="685800" rtl="0" fontAlgn="ctr">
        <a:spcBef>
          <a:spcPts val="300"/>
        </a:spcBef>
        <a:spcAft>
          <a:spcPts val="300"/>
        </a:spcAft>
        <a:buClr>
          <a:srgbClr val="E85F31"/>
        </a:buClr>
        <a:buSzPct val="100000"/>
        <a:buFont typeface="Arial" charset="0"/>
        <a:buChar char="•"/>
        <a:defRPr sz="900">
          <a:solidFill>
            <a:schemeClr val="tx1"/>
          </a:solidFill>
          <a:latin typeface="Arial" charset="0"/>
          <a:ea typeface="SimSun" charset="-122"/>
        </a:defRPr>
      </a:lvl4pPr>
      <a:lvl5pPr marL="1301750" indent="-204788" algn="l" defTabSz="685800" rtl="0" fontAlgn="base">
        <a:spcBef>
          <a:spcPts val="300"/>
        </a:spcBef>
        <a:spcAft>
          <a:spcPts val="300"/>
        </a:spcAft>
        <a:buClr>
          <a:srgbClr val="E85F31"/>
        </a:buClr>
        <a:buSzPct val="100000"/>
        <a:buFont typeface="Arial" charset="0"/>
        <a:buChar char="•"/>
        <a:defRPr sz="900">
          <a:solidFill>
            <a:schemeClr val="tx1"/>
          </a:solidFill>
          <a:latin typeface="Arial" charset="0"/>
          <a:ea typeface="SimSun" charset="-122"/>
        </a:defRPr>
      </a:lvl5pPr>
      <a:lvl6pPr marL="1758950" indent="-204788" algn="l" defTabSz="685800" rtl="0" fontAlgn="base">
        <a:spcBef>
          <a:spcPts val="300"/>
        </a:spcBef>
        <a:spcAft>
          <a:spcPts val="300"/>
        </a:spcAft>
        <a:buClr>
          <a:srgbClr val="E85F31"/>
        </a:buClr>
        <a:buSzPct val="100000"/>
        <a:buFont typeface="Arial" charset="0"/>
        <a:buChar char="•"/>
        <a:defRPr sz="900">
          <a:solidFill>
            <a:schemeClr val="tx1"/>
          </a:solidFill>
          <a:latin typeface="Arial" charset="0"/>
          <a:ea typeface="SimSun" charset="-122"/>
        </a:defRPr>
      </a:lvl6pPr>
      <a:lvl7pPr marL="2216150" indent="-204788" algn="l" defTabSz="685800" rtl="0" fontAlgn="base">
        <a:spcBef>
          <a:spcPts val="300"/>
        </a:spcBef>
        <a:spcAft>
          <a:spcPts val="300"/>
        </a:spcAft>
        <a:buClr>
          <a:srgbClr val="E85F31"/>
        </a:buClr>
        <a:buSzPct val="100000"/>
        <a:buFont typeface="Arial" charset="0"/>
        <a:buChar char="•"/>
        <a:defRPr sz="900">
          <a:solidFill>
            <a:schemeClr val="tx1"/>
          </a:solidFill>
          <a:latin typeface="Arial" charset="0"/>
          <a:ea typeface="SimSun" charset="-122"/>
        </a:defRPr>
      </a:lvl7pPr>
      <a:lvl8pPr marL="2673350" indent="-204788" algn="l" defTabSz="685800" rtl="0" fontAlgn="base">
        <a:spcBef>
          <a:spcPts val="300"/>
        </a:spcBef>
        <a:spcAft>
          <a:spcPts val="300"/>
        </a:spcAft>
        <a:buClr>
          <a:srgbClr val="E85F31"/>
        </a:buClr>
        <a:buSzPct val="100000"/>
        <a:buFont typeface="Arial" charset="0"/>
        <a:buChar char="•"/>
        <a:defRPr sz="900">
          <a:solidFill>
            <a:schemeClr val="tx1"/>
          </a:solidFill>
          <a:latin typeface="Arial" charset="0"/>
          <a:ea typeface="SimSun" charset="-122"/>
        </a:defRPr>
      </a:lvl8pPr>
      <a:lvl9pPr marL="3130550" indent="-204788" algn="l" defTabSz="685800" rtl="0" fontAlgn="base">
        <a:spcBef>
          <a:spcPts val="300"/>
        </a:spcBef>
        <a:spcAft>
          <a:spcPts val="300"/>
        </a:spcAft>
        <a:buClr>
          <a:srgbClr val="E85F31"/>
        </a:buClr>
        <a:buSzPct val="100000"/>
        <a:buFont typeface="Arial" charset="0"/>
        <a:buChar char="•"/>
        <a:defRPr sz="900">
          <a:solidFill>
            <a:schemeClr val="tx1"/>
          </a:solidFill>
          <a:latin typeface="Arial" charset="0"/>
          <a:ea typeface="SimSun" charset="-122"/>
        </a:defRPr>
      </a:lvl9pPr>
    </p:bodyStyle>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grpSp>
        <p:nvGrpSpPr>
          <p:cNvPr id="9295" name="Group 7"/>
          <p:cNvGrpSpPr>
            <a:grpSpLocks/>
          </p:cNvGrpSpPr>
          <p:nvPr/>
        </p:nvGrpSpPr>
        <p:grpSpPr bwMode="auto">
          <a:xfrm>
            <a:off x="608013" y="5713413"/>
            <a:ext cx="4868862" cy="731837"/>
            <a:chOff x="608330" y="5713191"/>
            <a:chExt cx="4869180" cy="731520"/>
          </a:xfrm>
        </p:grpSpPr>
        <p:sp>
          <p:nvSpPr>
            <p:cNvPr id="9296" name="Oval 8"/>
            <p:cNvSpPr>
              <a:spLocks noChangeAspect="1" noChangeArrowheads="1"/>
            </p:cNvSpPr>
            <p:nvPr/>
          </p:nvSpPr>
          <p:spPr bwMode="auto">
            <a:xfrm>
              <a:off x="608330" y="5713192"/>
              <a:ext cx="731519" cy="731519"/>
            </a:xfrm>
            <a:prstGeom prst="ellipse">
              <a:avLst/>
            </a:prstGeom>
            <a:solidFill>
              <a:srgbClr val="015071"/>
            </a:solidFill>
            <a:ln w="12700" cap="flat" algn="ctr">
              <a:solidFill>
                <a:srgbClr val="FFFFFF"/>
              </a:solidFill>
              <a:prstDash val="solid"/>
              <a:round/>
              <a:headEnd type="none" w="med" len="med"/>
              <a:tailEnd type="none" w="med" len="med"/>
            </a:ln>
          </p:spPr>
          <p:txBody>
            <a:bodyPr anchor="ctr"/>
            <a:lstStyle/>
            <a:p>
              <a:pPr algn="ctr"/>
              <a:endParaRPr lang="en-US" altLang="zh-CN">
                <a:solidFill>
                  <a:srgbClr val="FFFFFF"/>
                </a:solidFill>
                <a:latin typeface="Arial" charset="0"/>
              </a:endParaRPr>
            </a:p>
          </p:txBody>
        </p:sp>
        <p:pic>
          <p:nvPicPr>
            <p:cNvPr id="9297" name="Picture 10" descr="TextDescription automatically generated"/>
            <p:cNvPicPr>
              <a:picLocks noChangeAspect="1" noChangeArrowheads="1"/>
            </p:cNvPicPr>
            <p:nvPr/>
          </p:nvPicPr>
          <p:blipFill>
            <a:blip r:embed="rId14">
              <a:extLst>
                <a:ext uri="{28A0092B-C50C-407E-A947-70E740481C1C}">
                  <a14:useLocalDpi xmlns:a14="http://schemas.microsoft.com/office/drawing/2010/main" val="0"/>
                </a:ext>
              </a:extLst>
            </a:blip>
            <a:srcRect l="8446" t="20741" r="-8447" b="25922"/>
            <a:stretch>
              <a:fillRect/>
            </a:stretch>
          </p:blipFill>
          <p:spPr bwMode="auto">
            <a:xfrm>
              <a:off x="608330" y="5713191"/>
              <a:ext cx="4869180" cy="73152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lgn="ctr">
                  <a:solidFill>
                    <a:srgbClr val="000000"/>
                  </a:solidFill>
                  <a:prstDash val="solid"/>
                  <a:miter lim="800000"/>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
        <p:nvSpPr>
          <p:cNvPr id="9298" name="Title Placeholder 1"/>
          <p:cNvSpPr>
            <a:spLocks noGrp="1" noChangeArrowheads="1"/>
          </p:cNvSpPr>
          <p:nvPr>
            <p:ph type="title"/>
          </p:nvPr>
        </p:nvSpPr>
        <p:spPr bwMode="auto">
          <a:xfrm>
            <a:off x="458788" y="0"/>
            <a:ext cx="11269662" cy="10064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lgn="ctr">
                <a:solidFill>
                  <a:srgbClr val="000000"/>
                </a:solidFill>
                <a:prstDash val="solid"/>
                <a:miter lim="800000"/>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zh-CN"/>
              <a:t>Click to edit Master title</a:t>
            </a:r>
          </a:p>
        </p:txBody>
      </p:sp>
      <p:sp>
        <p:nvSpPr>
          <p:cNvPr id="9299" name="Text Placeholder 2"/>
          <p:cNvSpPr>
            <a:spLocks noGrp="1" noChangeArrowheads="1"/>
          </p:cNvSpPr>
          <p:nvPr>
            <p:ph type="body" idx="1"/>
          </p:nvPr>
        </p:nvSpPr>
        <p:spPr bwMode="auto">
          <a:xfrm>
            <a:off x="463550" y="1279525"/>
            <a:ext cx="11264900" cy="49387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lgn="ctr">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zh-CN"/>
              <a:t>First level</a:t>
            </a:r>
          </a:p>
          <a:p>
            <a:pPr lvl="1"/>
            <a:r>
              <a:rPr lang="en-US" altLang="zh-CN"/>
              <a:t>Second level</a:t>
            </a:r>
          </a:p>
          <a:p>
            <a:pPr lvl="2"/>
            <a:r>
              <a:rPr lang="en-US" altLang="zh-CN"/>
              <a:t>Third level</a:t>
            </a:r>
          </a:p>
          <a:p>
            <a:pPr lvl="3"/>
            <a:r>
              <a:rPr lang="en-US" altLang="zh-CN"/>
              <a:t>Fourth level</a:t>
            </a:r>
          </a:p>
          <a:p>
            <a:pPr lvl="4"/>
            <a:r>
              <a:rPr lang="en-US" altLang="zh-CN"/>
              <a:t>Fifth level</a:t>
            </a:r>
          </a:p>
          <a:p>
            <a:pPr lvl="0"/>
            <a:endParaRPr lang="en-US" altLang="zh-CN"/>
          </a:p>
          <a:p>
            <a:pPr lvl="4"/>
            <a:endParaRPr lang="en-US" altLang="zh-CN"/>
          </a:p>
          <a:p>
            <a:pPr lvl="0"/>
            <a:endParaRPr lang="en-US" altLang="zh-CN"/>
          </a:p>
          <a:p>
            <a:pPr lvl="0"/>
            <a:endParaRPr lang="en-US" altLang="zh-CN"/>
          </a:p>
          <a:p>
            <a:pPr lvl="0"/>
            <a:endParaRPr lang="en-US" altLang="zh-CN"/>
          </a:p>
        </p:txBody>
      </p:sp>
      <p:sp>
        <p:nvSpPr>
          <p:cNvPr id="9300" name="Footer Placeholder 1"/>
          <p:cNvSpPr>
            <a:spLocks noGrp="1" noChangeArrowheads="1"/>
          </p:cNvSpPr>
          <p:nvPr>
            <p:ph type="ftr" sz="quarter" idx="2"/>
          </p:nvPr>
        </p:nvSpPr>
        <p:spPr bwMode="auto">
          <a:xfrm>
            <a:off x="622300" y="5140325"/>
            <a:ext cx="5384800" cy="3016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lgn="ctr">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defTabSz="685800">
              <a:defRPr sz="900" b="1">
                <a:solidFill>
                  <a:srgbClr val="E85F31"/>
                </a:solidFill>
                <a:latin typeface="Arial" charset="0"/>
              </a:defRPr>
            </a:lvl1pPr>
          </a:lstStyle>
          <a:p>
            <a:r>
              <a:rPr lang="en-US" altLang="zh-CN"/>
              <a:t>Footer</a:t>
            </a:r>
          </a:p>
        </p:txBody>
      </p:sp>
    </p:spTree>
  </p:cSld>
  <p:clrMap bg1="lt1" tx1="dk1" bg2="lt2" tx2="dk2" accent1="accent1" accent2="accent2" accent3="accent3" accent4="accent4" accent5="accent5" accent6="accent6" hlink="hlink" folHlink="folHlink"/>
  <p:sldLayoutIdLst>
    <p:sldLayoutId id="2147483914" r:id="rId1"/>
    <p:sldLayoutId id="2147483915" r:id="rId2"/>
    <p:sldLayoutId id="2147483916" r:id="rId3"/>
    <p:sldLayoutId id="2147483917" r:id="rId4"/>
    <p:sldLayoutId id="2147483918" r:id="rId5"/>
    <p:sldLayoutId id="2147483919" r:id="rId6"/>
    <p:sldLayoutId id="2147483920" r:id="rId7"/>
    <p:sldLayoutId id="2147483921" r:id="rId8"/>
    <p:sldLayoutId id="2147483922" r:id="rId9"/>
    <p:sldLayoutId id="2147483923" r:id="rId10"/>
    <p:sldLayoutId id="2147483924" r:id="rId11"/>
  </p:sldLayoutIdLst>
  <p:txStyles>
    <p:titleStyle>
      <a:lvl1pPr algn="l" defTabSz="685800" rtl="0" fontAlgn="base">
        <a:spcBef>
          <a:spcPct val="0"/>
        </a:spcBef>
        <a:spcAft>
          <a:spcPct val="0"/>
        </a:spcAft>
        <a:buSzPct val="100000"/>
        <a:defRPr sz="2100">
          <a:solidFill>
            <a:schemeClr val="tx1"/>
          </a:solidFill>
          <a:latin typeface="Arial Black"/>
          <a:ea typeface="SimSun" charset="-122"/>
        </a:defRPr>
      </a:lvl1pPr>
      <a:lvl2pPr algn="l" defTabSz="685800" rtl="0" fontAlgn="base">
        <a:spcBef>
          <a:spcPct val="0"/>
        </a:spcBef>
        <a:spcAft>
          <a:spcPct val="0"/>
        </a:spcAft>
        <a:buSzPct val="100000"/>
        <a:defRPr sz="2100">
          <a:solidFill>
            <a:schemeClr val="tx1"/>
          </a:solidFill>
          <a:latin typeface="Arial Black"/>
          <a:ea typeface="SimSun" charset="-122"/>
        </a:defRPr>
      </a:lvl2pPr>
      <a:lvl3pPr algn="l" defTabSz="685800" rtl="0" fontAlgn="base">
        <a:spcBef>
          <a:spcPct val="0"/>
        </a:spcBef>
        <a:spcAft>
          <a:spcPct val="0"/>
        </a:spcAft>
        <a:buSzPct val="100000"/>
        <a:defRPr sz="2100">
          <a:solidFill>
            <a:schemeClr val="tx1"/>
          </a:solidFill>
          <a:latin typeface="Arial Black"/>
          <a:ea typeface="SimSun" charset="-122"/>
        </a:defRPr>
      </a:lvl3pPr>
      <a:lvl4pPr algn="l" defTabSz="685800" rtl="0" fontAlgn="base">
        <a:spcBef>
          <a:spcPct val="0"/>
        </a:spcBef>
        <a:spcAft>
          <a:spcPct val="0"/>
        </a:spcAft>
        <a:buSzPct val="100000"/>
        <a:defRPr sz="2100">
          <a:solidFill>
            <a:schemeClr val="tx1"/>
          </a:solidFill>
          <a:latin typeface="Arial Black"/>
          <a:ea typeface="SimSun" charset="-122"/>
        </a:defRPr>
      </a:lvl4pPr>
      <a:lvl5pPr algn="l" defTabSz="685800" rtl="0" fontAlgn="base">
        <a:spcBef>
          <a:spcPct val="0"/>
        </a:spcBef>
        <a:spcAft>
          <a:spcPct val="0"/>
        </a:spcAft>
        <a:buSzPct val="100000"/>
        <a:defRPr sz="2100">
          <a:solidFill>
            <a:schemeClr val="tx1"/>
          </a:solidFill>
          <a:latin typeface="Arial Black"/>
          <a:ea typeface="SimSun" charset="-122"/>
        </a:defRPr>
      </a:lvl5pPr>
      <a:lvl6pPr marL="457200" algn="l" defTabSz="685800" rtl="0" fontAlgn="base">
        <a:spcBef>
          <a:spcPct val="0"/>
        </a:spcBef>
        <a:spcAft>
          <a:spcPct val="0"/>
        </a:spcAft>
        <a:buSzPct val="100000"/>
        <a:defRPr sz="2100">
          <a:solidFill>
            <a:schemeClr val="tx1"/>
          </a:solidFill>
          <a:latin typeface="Arial Black"/>
          <a:ea typeface="SimSun" charset="-122"/>
        </a:defRPr>
      </a:lvl6pPr>
      <a:lvl7pPr marL="914400" algn="l" defTabSz="685800" rtl="0" fontAlgn="base">
        <a:spcBef>
          <a:spcPct val="0"/>
        </a:spcBef>
        <a:spcAft>
          <a:spcPct val="0"/>
        </a:spcAft>
        <a:buSzPct val="100000"/>
        <a:defRPr sz="2100">
          <a:solidFill>
            <a:schemeClr val="tx1"/>
          </a:solidFill>
          <a:latin typeface="Arial Black"/>
          <a:ea typeface="SimSun" charset="-122"/>
        </a:defRPr>
      </a:lvl7pPr>
      <a:lvl8pPr marL="1371600" algn="l" defTabSz="685800" rtl="0" fontAlgn="base">
        <a:spcBef>
          <a:spcPct val="0"/>
        </a:spcBef>
        <a:spcAft>
          <a:spcPct val="0"/>
        </a:spcAft>
        <a:buSzPct val="100000"/>
        <a:defRPr sz="2100">
          <a:solidFill>
            <a:schemeClr val="tx1"/>
          </a:solidFill>
          <a:latin typeface="Arial Black"/>
          <a:ea typeface="SimSun" charset="-122"/>
        </a:defRPr>
      </a:lvl8pPr>
      <a:lvl9pPr marL="1828800" algn="l" defTabSz="685800" rtl="0" fontAlgn="base">
        <a:spcBef>
          <a:spcPct val="0"/>
        </a:spcBef>
        <a:spcAft>
          <a:spcPct val="0"/>
        </a:spcAft>
        <a:buSzPct val="100000"/>
        <a:defRPr sz="2100">
          <a:solidFill>
            <a:schemeClr val="tx1"/>
          </a:solidFill>
          <a:latin typeface="Arial Black"/>
          <a:ea typeface="SimSun" charset="-122"/>
        </a:defRPr>
      </a:lvl9pPr>
    </p:titleStyle>
    <p:bodyStyle>
      <a:lvl1pPr marL="239713" indent="-239713" algn="l" defTabSz="685800" rtl="0" fontAlgn="ctr">
        <a:spcBef>
          <a:spcPts val="450"/>
        </a:spcBef>
        <a:spcAft>
          <a:spcPts val="300"/>
        </a:spcAft>
        <a:buClr>
          <a:srgbClr val="E85F31"/>
        </a:buClr>
        <a:buSzPct val="100000"/>
        <a:buFont typeface="Wingdings 2" pitchFamily="18" charset="2"/>
        <a:buChar char=""/>
        <a:defRPr sz="1300" b="1">
          <a:solidFill>
            <a:schemeClr val="tx1"/>
          </a:solidFill>
          <a:latin typeface="Arial" charset="0"/>
          <a:ea typeface="SimSun" charset="-122"/>
        </a:defRPr>
      </a:lvl1pPr>
      <a:lvl2pPr marL="479425" indent="-171450" algn="l" defTabSz="685800" rtl="0" fontAlgn="ctr">
        <a:spcBef>
          <a:spcPts val="300"/>
        </a:spcBef>
        <a:spcAft>
          <a:spcPts val="300"/>
        </a:spcAft>
        <a:buClr>
          <a:srgbClr val="E85F31"/>
        </a:buClr>
        <a:buSzPct val="100000"/>
        <a:buFont typeface="Arial" charset="0"/>
        <a:buChar char="•"/>
        <a:defRPr sz="1200">
          <a:solidFill>
            <a:schemeClr val="tx1"/>
          </a:solidFill>
          <a:latin typeface="Arial" charset="0"/>
          <a:ea typeface="SimSun" charset="-122"/>
        </a:defRPr>
      </a:lvl2pPr>
      <a:lvl3pPr marL="754063" indent="-171450" algn="l" defTabSz="685800" rtl="0" fontAlgn="ctr">
        <a:spcBef>
          <a:spcPts val="300"/>
        </a:spcBef>
        <a:spcAft>
          <a:spcPts val="300"/>
        </a:spcAft>
        <a:buClr>
          <a:srgbClr val="E85F31"/>
        </a:buClr>
        <a:buSzPct val="100000"/>
        <a:buFont typeface="Arial" charset="0"/>
        <a:buChar char="–"/>
        <a:defRPr sz="1000">
          <a:solidFill>
            <a:schemeClr val="tx1"/>
          </a:solidFill>
          <a:latin typeface="Arial" charset="0"/>
          <a:ea typeface="SimSun" charset="-122"/>
        </a:defRPr>
      </a:lvl3pPr>
      <a:lvl4pPr marL="993775" indent="-171450" algn="l" defTabSz="685800" rtl="0" fontAlgn="ctr">
        <a:spcBef>
          <a:spcPts val="300"/>
        </a:spcBef>
        <a:spcAft>
          <a:spcPts val="300"/>
        </a:spcAft>
        <a:buClr>
          <a:srgbClr val="E85F31"/>
        </a:buClr>
        <a:buSzPct val="100000"/>
        <a:buFont typeface="Arial" charset="0"/>
        <a:buChar char="•"/>
        <a:defRPr sz="900">
          <a:solidFill>
            <a:schemeClr val="tx1"/>
          </a:solidFill>
          <a:latin typeface="Arial" charset="0"/>
          <a:ea typeface="SimSun" charset="-122"/>
        </a:defRPr>
      </a:lvl4pPr>
      <a:lvl5pPr marL="1301750" indent="-204788" algn="l" defTabSz="685800" rtl="0" fontAlgn="base">
        <a:spcBef>
          <a:spcPts val="300"/>
        </a:spcBef>
        <a:spcAft>
          <a:spcPts val="300"/>
        </a:spcAft>
        <a:buClr>
          <a:srgbClr val="E85F31"/>
        </a:buClr>
        <a:buSzPct val="100000"/>
        <a:buFont typeface="Arial" charset="0"/>
        <a:buChar char="•"/>
        <a:defRPr sz="900">
          <a:solidFill>
            <a:schemeClr val="tx1"/>
          </a:solidFill>
          <a:latin typeface="Arial" charset="0"/>
          <a:ea typeface="SimSun" charset="-122"/>
        </a:defRPr>
      </a:lvl5pPr>
      <a:lvl6pPr marL="1758950" indent="-204788" algn="l" defTabSz="685800" rtl="0" fontAlgn="base">
        <a:spcBef>
          <a:spcPts val="300"/>
        </a:spcBef>
        <a:spcAft>
          <a:spcPts val="300"/>
        </a:spcAft>
        <a:buClr>
          <a:srgbClr val="E85F31"/>
        </a:buClr>
        <a:buSzPct val="100000"/>
        <a:buFont typeface="Arial" charset="0"/>
        <a:buChar char="•"/>
        <a:defRPr sz="900">
          <a:solidFill>
            <a:schemeClr val="tx1"/>
          </a:solidFill>
          <a:latin typeface="Arial" charset="0"/>
          <a:ea typeface="SimSun" charset="-122"/>
        </a:defRPr>
      </a:lvl6pPr>
      <a:lvl7pPr marL="2216150" indent="-204788" algn="l" defTabSz="685800" rtl="0" fontAlgn="base">
        <a:spcBef>
          <a:spcPts val="300"/>
        </a:spcBef>
        <a:spcAft>
          <a:spcPts val="300"/>
        </a:spcAft>
        <a:buClr>
          <a:srgbClr val="E85F31"/>
        </a:buClr>
        <a:buSzPct val="100000"/>
        <a:buFont typeface="Arial" charset="0"/>
        <a:buChar char="•"/>
        <a:defRPr sz="900">
          <a:solidFill>
            <a:schemeClr val="tx1"/>
          </a:solidFill>
          <a:latin typeface="Arial" charset="0"/>
          <a:ea typeface="SimSun" charset="-122"/>
        </a:defRPr>
      </a:lvl7pPr>
      <a:lvl8pPr marL="2673350" indent="-204788" algn="l" defTabSz="685800" rtl="0" fontAlgn="base">
        <a:spcBef>
          <a:spcPts val="300"/>
        </a:spcBef>
        <a:spcAft>
          <a:spcPts val="300"/>
        </a:spcAft>
        <a:buClr>
          <a:srgbClr val="E85F31"/>
        </a:buClr>
        <a:buSzPct val="100000"/>
        <a:buFont typeface="Arial" charset="0"/>
        <a:buChar char="•"/>
        <a:defRPr sz="900">
          <a:solidFill>
            <a:schemeClr val="tx1"/>
          </a:solidFill>
          <a:latin typeface="Arial" charset="0"/>
          <a:ea typeface="SimSun" charset="-122"/>
        </a:defRPr>
      </a:lvl8pPr>
      <a:lvl9pPr marL="3130550" indent="-204788" algn="l" defTabSz="685800" rtl="0" fontAlgn="base">
        <a:spcBef>
          <a:spcPts val="300"/>
        </a:spcBef>
        <a:spcAft>
          <a:spcPts val="300"/>
        </a:spcAft>
        <a:buClr>
          <a:srgbClr val="E85F31"/>
        </a:buClr>
        <a:buSzPct val="100000"/>
        <a:buFont typeface="Arial" charset="0"/>
        <a:buChar char="•"/>
        <a:defRPr sz="900">
          <a:solidFill>
            <a:schemeClr val="tx1"/>
          </a:solidFill>
          <a:latin typeface="Arial" charset="0"/>
          <a:ea typeface="SimSun" charset="-122"/>
        </a:defRPr>
      </a:lvl9pPr>
    </p:bodyStyle>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62.xml"/><Relationship Id="rId1" Type="http://schemas.openxmlformats.org/officeDocument/2006/relationships/tags" Target="../tags/tag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8" Type="http://schemas.openxmlformats.org/officeDocument/2006/relationships/slide" Target="slide26.xml"/><Relationship Id="rId3" Type="http://schemas.openxmlformats.org/officeDocument/2006/relationships/slide" Target="slide3.xml"/><Relationship Id="rId7" Type="http://schemas.openxmlformats.org/officeDocument/2006/relationships/slide" Target="slide25.xml"/><Relationship Id="rId12" Type="http://schemas.openxmlformats.org/officeDocument/2006/relationships/slide" Target="slide57.xml"/><Relationship Id="rId2" Type="http://schemas.openxmlformats.org/officeDocument/2006/relationships/notesSlide" Target="../notesSlides/notesSlide2.xml"/><Relationship Id="rId1" Type="http://schemas.openxmlformats.org/officeDocument/2006/relationships/slideLayout" Target="../slideLayouts/slideLayout7.xml"/><Relationship Id="rId6" Type="http://schemas.openxmlformats.org/officeDocument/2006/relationships/slide" Target="slide18.xml"/><Relationship Id="rId11" Type="http://schemas.openxmlformats.org/officeDocument/2006/relationships/slide" Target="slide55.xml"/><Relationship Id="rId5" Type="http://schemas.openxmlformats.org/officeDocument/2006/relationships/slide" Target="slide15.xml"/><Relationship Id="rId10" Type="http://schemas.openxmlformats.org/officeDocument/2006/relationships/slide" Target="slide50.xml"/><Relationship Id="rId4" Type="http://schemas.openxmlformats.org/officeDocument/2006/relationships/slide" Target="slide7.xml"/><Relationship Id="rId9" Type="http://schemas.openxmlformats.org/officeDocument/2006/relationships/slide" Target="slide42.xml"/></Relationships>
</file>

<file path=ppt/slides/_rels/slide20.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7.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8.xml.rels><?xml version="1.0" encoding="UTF-8" standalone="yes"?>
<Relationships xmlns="http://schemas.openxmlformats.org/package/2006/relationships"><Relationship Id="rId3" Type="http://schemas.openxmlformats.org/officeDocument/2006/relationships/hyperlink" Target="mailto:doer.smart@mass.gov" TargetMode="External"/><Relationship Id="rId2" Type="http://schemas.openxmlformats.org/officeDocument/2006/relationships/notesSlide" Target="../notesSlides/notesSlide33.xml"/><Relationship Id="rId1" Type="http://schemas.openxmlformats.org/officeDocument/2006/relationships/slideLayout" Target="../slideLayouts/slideLayout7.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109" name="Title 1"/>
          <p:cNvSpPr>
            <a:spLocks noGrp="1" noChangeArrowheads="1"/>
          </p:cNvSpPr>
          <p:nvPr>
            <p:ph type="ctrTitle" idx="4294967295"/>
          </p:nvPr>
        </p:nvSpPr>
        <p:spPr>
          <a:xfrm>
            <a:off x="3300413" y="2786063"/>
            <a:ext cx="8161337" cy="2890837"/>
          </a:xfrm>
          <a:ln/>
        </p:spPr>
        <p:txBody>
          <a:bodyPr/>
          <a:lstStyle/>
          <a:p>
            <a:pPr algn="r"/>
            <a:r>
              <a:rPr lang="zh-CN" sz="3600" dirty="0">
                <a:solidFill>
                  <a:srgbClr val="1F497D"/>
                </a:solidFill>
              </a:rPr>
              <a:t>马萨诸塞州太阳能可再生能源目标 (SMART) 草拟提案 </a:t>
            </a:r>
            <a:br>
              <a:rPr lang="zh-CN" sz="3600" dirty="0">
                <a:solidFill>
                  <a:srgbClr val="1F497D"/>
                </a:solidFill>
              </a:rPr>
            </a:br>
            <a:r>
              <a:rPr lang="zh-CN" sz="2800" dirty="0">
                <a:solidFill>
                  <a:srgbClr val="7F7F7F"/>
                </a:solidFill>
              </a:rPr>
              <a:t>2024 年 7 月 10 日</a:t>
            </a:r>
          </a:p>
        </p:txBody>
      </p:sp>
      <p:cxnSp>
        <p:nvCxnSpPr>
          <p:cNvPr id="66110" name="Straight Connector 7"/>
          <p:cNvCxnSpPr>
            <a:cxnSpLocks noChangeShapeType="1"/>
          </p:cNvCxnSpPr>
          <p:nvPr/>
        </p:nvCxnSpPr>
        <p:spPr bwMode="auto">
          <a:xfrm>
            <a:off x="3400425" y="5051425"/>
            <a:ext cx="7940675" cy="0"/>
          </a:xfrm>
          <a:prstGeom prst="line">
            <a:avLst/>
          </a:prstGeom>
          <a:noFill/>
          <a:ln w="19050" cap="flat" algn="ctr">
            <a:solidFill>
              <a:srgbClr val="1F497D"/>
            </a:solidFill>
            <a:prstDash val="solid"/>
            <a:round/>
            <a:headEnd type="none" w="med" len="med"/>
            <a:tailEnd type="none" w="med" len="med"/>
          </a:ln>
          <a:extLst>
            <a:ext uri="{909E8E84-426E-40DD-AFC4-6F175D3DCCD1}">
              <a14:hiddenFill xmlns:a14="http://schemas.microsoft.com/office/drawing/2010/main">
                <a:noFill/>
              </a14:hiddenFill>
            </a:ext>
          </a:extLst>
        </p:spPr>
      </p:cxnSp>
      <p:sp>
        <p:nvSpPr>
          <p:cNvPr id="66111" name="TextBox 1"/>
          <p:cNvSpPr>
            <a:spLocks noChangeArrowheads="1"/>
          </p:cNvSpPr>
          <p:nvPr/>
        </p:nvSpPr>
        <p:spPr bwMode="auto">
          <a:xfrm>
            <a:off x="7534275" y="823913"/>
            <a:ext cx="4191000" cy="92233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lgn="ctr">
                <a:solidFill>
                  <a:srgbClr val="000000"/>
                </a:solidFill>
                <a:prstDash val="solid"/>
                <a:miter lim="800000"/>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r"/>
            <a:r>
              <a:rPr lang="en-US" altLang="zh-CN" b="1" dirty="0">
                <a:solidFill>
                  <a:srgbClr val="1F497D"/>
                </a:solidFill>
              </a:rPr>
              <a:t>COMMONWEALTH OF MASSACHUSETTS</a:t>
            </a:r>
          </a:p>
          <a:p>
            <a:pPr algn="r"/>
            <a:r>
              <a:rPr lang="en-US" altLang="zh-CN" b="1">
                <a:solidFill>
                  <a:srgbClr val="1F497D"/>
                </a:solidFill>
              </a:rPr>
              <a:t>DEPARTMENT OF ENERGY RESOURCES</a:t>
            </a:r>
          </a:p>
          <a:p>
            <a:pPr algn="r"/>
            <a:r>
              <a:rPr lang="zh-CN" i="1">
                <a:solidFill>
                  <a:srgbClr val="1F497D"/>
                </a:solidFill>
                <a:cs typeface="Calibri" pitchFamily="34" charset="0"/>
              </a:rPr>
              <a:t>E</a:t>
            </a:r>
            <a:r>
              <a:rPr lang="zh-CN" i="1" dirty="0">
                <a:solidFill>
                  <a:srgbClr val="1F497D"/>
                </a:solidFill>
                <a:cs typeface="Calibri" pitchFamily="34" charset="0"/>
              </a:rPr>
              <a:t>lizabeth Mahony</a:t>
            </a:r>
            <a:r>
              <a:rPr lang="zh-CN" i="1" dirty="0">
                <a:solidFill>
                  <a:srgbClr val="1F497D"/>
                </a:solidFill>
              </a:rPr>
              <a:t>，专员</a:t>
            </a:r>
          </a:p>
        </p:txBody>
      </p:sp>
      <p:sp>
        <p:nvSpPr>
          <p:cNvPr id="66112" name="Footer Placeholder 4"/>
          <p:cNvSpPr>
            <a:spLocks noGrp="1" noChangeArrowheads="1"/>
          </p:cNvSpPr>
          <p:nvPr>
            <p:ph type="ftr" sz="quarter" idx="10"/>
          </p:nvPr>
        </p:nvSpPr>
        <p:spPr>
          <a:extLst>
            <a:ext uri="{91240B29-F687-4F45-9708-019B960494DF}">
              <a14:hiddenLine xmlns:a14="http://schemas.microsoft.com/office/drawing/2010/main" w="9525" cap="flat" algn="ctr">
                <a:solidFill>
                  <a:srgbClr val="000000"/>
                </a:solidFill>
                <a:prstDash val="solid"/>
                <a:miter lim="800000"/>
                <a:headEnd type="none" w="med" len="med"/>
                <a:tailEnd type="none" w="med" len="med"/>
              </a14:hiddenLine>
            </a:ext>
          </a:extLst>
        </p:spPr>
        <p:txBody>
          <a:bodyPr/>
          <a:lstStyle/>
          <a:p>
            <a:r>
              <a:rPr lang="zh-CN"/>
              <a:t>政策审议</a:t>
            </a:r>
          </a:p>
        </p:txBody>
      </p:sp>
    </p:spTree>
    <p:custDataLst>
      <p:tags r:id="rId1"/>
    </p:custData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437" name="Title 1"/>
          <p:cNvSpPr>
            <a:spLocks noGrp="1" noChangeArrowheads="1"/>
          </p:cNvSpPr>
          <p:nvPr>
            <p:ph type="title" idx="4294967295"/>
          </p:nvPr>
        </p:nvSpPr>
        <p:spPr>
          <a:ln/>
        </p:spPr>
        <p:txBody>
          <a:bodyPr/>
          <a:lstStyle/>
          <a:p>
            <a:r>
              <a:rPr lang="zh-CN" sz="3400" dirty="0">
                <a:cs typeface="Calibri" pitchFamily="34" charset="0"/>
              </a:rPr>
              <a:t>       年度区块容量——大型（容量大于 25 kW）项目</a:t>
            </a:r>
          </a:p>
        </p:txBody>
      </p:sp>
      <p:sp>
        <p:nvSpPr>
          <p:cNvPr id="75438" name="Content Placeholder 2"/>
          <p:cNvSpPr>
            <a:spLocks noGrp="1" noChangeArrowheads="1"/>
          </p:cNvSpPr>
          <p:nvPr>
            <p:ph idx="4294967295"/>
          </p:nvPr>
        </p:nvSpPr>
        <p:spPr>
          <a:xfrm>
            <a:off x="257175" y="1123950"/>
            <a:ext cx="11677650" cy="5314950"/>
          </a:xfrm>
          <a:ln/>
          <a:extLst>
            <a:ext uri="{91240B29-F687-4F45-9708-019B960494DF}">
              <a14:hiddenLine xmlns:a14="http://schemas.microsoft.com/office/drawing/2010/main" w="9525" cap="flat" algn="ctr">
                <a:solidFill>
                  <a:srgbClr val="000000"/>
                </a:solidFill>
                <a:prstDash val="solid"/>
                <a:round/>
                <a:headEnd type="none" w="med" len="med"/>
                <a:tailEnd type="none" w="med" len="med"/>
              </a14:hiddenLine>
            </a:ext>
          </a:extLst>
        </p:spPr>
        <p:txBody>
          <a:bodyPr/>
          <a:lstStyle/>
          <a:p>
            <a:pPr marL="514350" indent="-457200"/>
            <a:r>
              <a:rPr lang="zh-CN" sz="2400" b="1" dirty="0">
                <a:cs typeface="Calibri" pitchFamily="34" charset="0"/>
              </a:rPr>
              <a:t>大型项目（容量大于 25 kW）的区块容量将根据每年的</a:t>
            </a:r>
            <a:r>
              <a:rPr lang="zh-CN" sz="2400" dirty="0">
                <a:cs typeface="Calibri" pitchFamily="34" charset="0"/>
              </a:rPr>
              <a:t>太阳能部署目标的计划进度与实时的太阳能成本进行确定。</a:t>
            </a:r>
          </a:p>
          <a:p>
            <a:pPr lvl="2"/>
            <a:r>
              <a:rPr lang="zh-CN" dirty="0"/>
              <a:t>为使最初的计划过渡期具有确定性，能源资源部将为 2025-2026 和 2026-2027 计划年的大型项目设立以下年度容量区块： </a:t>
            </a:r>
          </a:p>
          <a:p>
            <a:pPr lvl="2"/>
            <a:endParaRPr lang="en-US" altLang="zh-CN" dirty="0">
              <a:cs typeface="Calibri" pitchFamily="34" charset="0"/>
            </a:endParaRPr>
          </a:p>
          <a:p>
            <a:pPr lvl="2"/>
            <a:endParaRPr lang="en-US" altLang="zh-CN" sz="4400" dirty="0">
              <a:cs typeface="Calibri" pitchFamily="34" charset="0"/>
            </a:endParaRPr>
          </a:p>
          <a:p>
            <a:pPr lvl="2">
              <a:buFont typeface="Arial" charset="0"/>
              <a:buNone/>
            </a:pPr>
            <a:endParaRPr lang="en-US" altLang="zh-CN" dirty="0">
              <a:cs typeface="Calibri" pitchFamily="34" charset="0"/>
            </a:endParaRPr>
          </a:p>
          <a:p>
            <a:pPr lvl="2"/>
            <a:r>
              <a:rPr lang="zh-CN" dirty="0"/>
              <a:t>各服务区域的容量将按照负荷比例进行分配。 </a:t>
            </a:r>
          </a:p>
          <a:p>
            <a:pPr lvl="1">
              <a:buFont typeface="Arial" charset="0"/>
              <a:buChar char="•"/>
            </a:pPr>
            <a:r>
              <a:rPr lang="zh-CN" sz="2400" dirty="0">
                <a:cs typeface="Calibri" pitchFamily="34" charset="0"/>
              </a:rPr>
              <a:t>在 2025 和 2026 计划年之后的年份，能源资源部最晚将于每年的 8 月 31 日宣布下一年的容量分配和基础补偿率。</a:t>
            </a:r>
          </a:p>
          <a:p>
            <a:pPr lvl="1">
              <a:buFont typeface="Arial" charset="0"/>
              <a:buNone/>
            </a:pPr>
            <a:r>
              <a:rPr lang="zh-CN" sz="1800" dirty="0">
                <a:cs typeface="Calibri" pitchFamily="34" charset="0"/>
              </a:rPr>
              <a:t>*2025 和 2026 计划年的宣布日期可能会有所不同</a:t>
            </a:r>
          </a:p>
        </p:txBody>
      </p:sp>
      <p:sp>
        <p:nvSpPr>
          <p:cNvPr id="75439" name="Date Placeholder 3"/>
          <p:cNvSpPr>
            <a:spLocks noGrp="1" noChangeArrowheads="1"/>
          </p:cNvSpPr>
          <p:nvPr>
            <p:ph type="dt" sz="quarter" idx="10"/>
          </p:nvPr>
        </p:nvSpPr>
        <p:spPr/>
        <p:txBody>
          <a:bodyPr/>
          <a:lstStyle/>
          <a:p>
            <a:fld id="{822E71FD-4561-489F-959C-8C4C95AF2F05}" type="datetime2">
              <a:rPr lang="en-US" altLang="zh-CN"/>
              <a:pPr/>
              <a:t>Friday, July 12, 2024</a:t>
            </a:fld>
            <a:endParaRPr lang="en-US" altLang="zh-CN"/>
          </a:p>
        </p:txBody>
      </p:sp>
      <p:sp>
        <p:nvSpPr>
          <p:cNvPr id="75440" name="Footer Placeholder 4"/>
          <p:cNvSpPr>
            <a:spLocks noGrp="1" noChangeArrowheads="1"/>
          </p:cNvSpPr>
          <p:nvPr>
            <p:ph type="ftr" sz="quarter" idx="11"/>
          </p:nvPr>
        </p:nvSpPr>
        <p:spPr>
          <a:xfrm>
            <a:off x="4165600" y="6465888"/>
            <a:ext cx="3860800" cy="365125"/>
          </a:xfrm>
          <a:extLst>
            <a:ext uri="{91240B29-F687-4F45-9708-019B960494DF}">
              <a14:hiddenLine xmlns:a14="http://schemas.microsoft.com/office/drawing/2010/main" w="9525" cap="flat" algn="ctr">
                <a:solidFill>
                  <a:srgbClr val="000000"/>
                </a:solidFill>
                <a:prstDash val="solid"/>
                <a:miter lim="800000"/>
                <a:headEnd type="none" w="med" len="med"/>
                <a:tailEnd type="none" w="med" len="med"/>
              </a14:hiddenLine>
            </a:ext>
          </a:extLst>
        </p:spPr>
        <p:txBody>
          <a:bodyPr/>
          <a:lstStyle/>
          <a:p>
            <a:r>
              <a:rPr lang="zh-CN"/>
              <a:t>政策审议</a:t>
            </a:r>
          </a:p>
        </p:txBody>
      </p:sp>
      <p:sp>
        <p:nvSpPr>
          <p:cNvPr id="75441" name="Slide Number Placeholder 5"/>
          <p:cNvSpPr>
            <a:spLocks noGrp="1" noChangeArrowheads="1"/>
          </p:cNvSpPr>
          <p:nvPr>
            <p:ph type="sldNum" sz="quarter" idx="12"/>
          </p:nvPr>
        </p:nvSpPr>
        <p:spPr/>
        <p:txBody>
          <a:bodyPr/>
          <a:lstStyle/>
          <a:p>
            <a:fld id="{50AEBC65-68CB-428E-8378-6272B32DEE2D}" type="slidenum">
              <a:rPr lang="en-US" altLang="zh-CN"/>
              <a:pPr/>
              <a:t>10</a:t>
            </a:fld>
            <a:endParaRPr lang="en-US" altLang="zh-CN"/>
          </a:p>
        </p:txBody>
      </p:sp>
      <p:graphicFrame>
        <p:nvGraphicFramePr>
          <p:cNvPr id="75442" name="Table 7"/>
          <p:cNvGraphicFramePr>
            <a:graphicFrameLocks noGrp="1"/>
          </p:cNvGraphicFramePr>
          <p:nvPr>
            <p:extLst>
              <p:ext uri="{D42A27DB-BD31-4B8C-83A1-F6EECF244321}">
                <p14:modId xmlns:p14="http://schemas.microsoft.com/office/powerpoint/2010/main" val="474007034"/>
              </p:ext>
            </p:extLst>
          </p:nvPr>
        </p:nvGraphicFramePr>
        <p:xfrm>
          <a:off x="1991544" y="2920924"/>
          <a:ext cx="8128000" cy="1300164"/>
        </p:xfrm>
        <a:graphic>
          <a:graphicData uri="http://schemas.openxmlformats.org/drawingml/2006/table">
            <a:tbl>
              <a:tblPr/>
              <a:tblGrid>
                <a:gridCol w="2695848">
                  <a:extLst>
                    <a:ext uri="{9D8B030D-6E8A-4147-A177-3AD203B41FA5}">
                      <a16:colId xmlns:a16="http://schemas.microsoft.com/office/drawing/2014/main" val="20000"/>
                    </a:ext>
                  </a:extLst>
                </a:gridCol>
                <a:gridCol w="5432152">
                  <a:extLst>
                    <a:ext uri="{9D8B030D-6E8A-4147-A177-3AD203B41FA5}">
                      <a16:colId xmlns:a16="http://schemas.microsoft.com/office/drawing/2014/main" val="20001"/>
                    </a:ext>
                  </a:extLst>
                </a:gridCol>
              </a:tblGrid>
              <a:tr h="433388">
                <a:tc>
                  <a:txBody>
                    <a:bodyPr/>
                    <a:lstStyle/>
                    <a:p>
                      <a:pPr marL="0" marR="0" lvl="0" indent="0" algn="ctr" defTabSz="914400" rtl="0" eaLnBrk="1" fontAlgn="base" latinLnBrk="0" hangingPunct="1">
                        <a:lnSpc>
                          <a:spcPct val="100000"/>
                        </a:lnSpc>
                        <a:spcBef>
                          <a:spcPct val="0"/>
                        </a:spcBef>
                        <a:spcAft>
                          <a:spcPct val="0"/>
                        </a:spcAft>
                        <a:buClrTx/>
                        <a:buSzPct val="100000"/>
                        <a:buFontTx/>
                        <a:buNone/>
                        <a:tabLst/>
                      </a:pPr>
                      <a:r>
                        <a:rPr kumimoji="0" lang="zh-CN" sz="1800" b="1" i="0" u="none" strike="noStrike" cap="none" normalizeH="0" baseline="0" dirty="0">
                          <a:ln>
                            <a:noFill/>
                          </a:ln>
                          <a:solidFill>
                            <a:srgbClr val="FFFFFF"/>
                          </a:solidFill>
                          <a:effectLst/>
                          <a:latin typeface="Calibri" pitchFamily="34" charset="0"/>
                          <a:ea typeface="SimSun" charset="-122"/>
                        </a:rPr>
                        <a:t>计划年</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1" fontAlgn="base" latinLnBrk="0" hangingPunct="1">
                        <a:lnSpc>
                          <a:spcPct val="100000"/>
                        </a:lnSpc>
                        <a:spcBef>
                          <a:spcPct val="0"/>
                        </a:spcBef>
                        <a:spcAft>
                          <a:spcPct val="0"/>
                        </a:spcAft>
                        <a:buClrTx/>
                        <a:buSzPct val="100000"/>
                        <a:buFontTx/>
                        <a:buNone/>
                        <a:tabLst/>
                      </a:pPr>
                      <a:r>
                        <a:rPr kumimoji="0" lang="zh-CN" sz="1800" b="1" i="0" u="none" strike="noStrike" cap="none" normalizeH="0" baseline="0" dirty="0">
                          <a:ln>
                            <a:noFill/>
                          </a:ln>
                          <a:solidFill>
                            <a:srgbClr val="FFFFFF"/>
                          </a:solidFill>
                          <a:effectLst/>
                          <a:latin typeface="Calibri" pitchFamily="34" charset="0"/>
                          <a:ea typeface="SimSun" charset="-122"/>
                        </a:rPr>
                        <a:t>大型项目（容量大于 25 kW）可获得容量 (MW)</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extLst>
                  <a:ext uri="{0D108BD9-81ED-4DB2-BD59-A6C34878D82A}">
                    <a16:rowId xmlns:a16="http://schemas.microsoft.com/office/drawing/2014/main" val="10000"/>
                  </a:ext>
                </a:extLst>
              </a:tr>
              <a:tr h="433388">
                <a:tc>
                  <a:txBody>
                    <a:bodyPr/>
                    <a:lstStyle/>
                    <a:p>
                      <a:pPr marL="0" marR="0" lvl="0" indent="0" algn="ctr" defTabSz="914400" rtl="0" eaLnBrk="1" fontAlgn="base" latinLnBrk="0" hangingPunct="1">
                        <a:lnSpc>
                          <a:spcPct val="100000"/>
                        </a:lnSpc>
                        <a:spcBef>
                          <a:spcPct val="0"/>
                        </a:spcBef>
                        <a:spcAft>
                          <a:spcPct val="0"/>
                        </a:spcAft>
                        <a:buClrTx/>
                        <a:buSzPct val="100000"/>
                        <a:buFontTx/>
                        <a:buNone/>
                        <a:tabLst/>
                      </a:pPr>
                      <a:r>
                        <a:rPr kumimoji="0" lang="zh-CN" sz="1800" b="0" i="0" u="none" strike="noStrike" cap="none" normalizeH="0" baseline="0">
                          <a:ln>
                            <a:noFill/>
                          </a:ln>
                          <a:solidFill>
                            <a:srgbClr val="000000"/>
                          </a:solidFill>
                          <a:effectLst/>
                          <a:latin typeface="Calibri" pitchFamily="34" charset="0"/>
                          <a:ea typeface="SimSun" charset="-122"/>
                        </a:rPr>
                        <a:t>2025*</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ctr" defTabSz="914400" rtl="0" eaLnBrk="1" fontAlgn="base" latinLnBrk="0" hangingPunct="1">
                        <a:lnSpc>
                          <a:spcPct val="100000"/>
                        </a:lnSpc>
                        <a:spcBef>
                          <a:spcPct val="0"/>
                        </a:spcBef>
                        <a:spcAft>
                          <a:spcPct val="0"/>
                        </a:spcAft>
                        <a:buClrTx/>
                        <a:buSzPct val="100000"/>
                        <a:buFontTx/>
                        <a:buNone/>
                        <a:tabLst/>
                      </a:pPr>
                      <a:r>
                        <a:rPr kumimoji="0" lang="zh-CN" sz="1800" b="0" i="0" u="none" strike="noStrike" cap="none" normalizeH="0" baseline="0">
                          <a:ln>
                            <a:noFill/>
                          </a:ln>
                          <a:solidFill>
                            <a:srgbClr val="000000"/>
                          </a:solidFill>
                          <a:effectLst/>
                          <a:latin typeface="Calibri" pitchFamily="34" charset="0"/>
                          <a:ea typeface="SimSun" charset="-122"/>
                        </a:rPr>
                        <a:t>300 MW</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extLst>
                  <a:ext uri="{0D108BD9-81ED-4DB2-BD59-A6C34878D82A}">
                    <a16:rowId xmlns:a16="http://schemas.microsoft.com/office/drawing/2014/main" val="10001"/>
                  </a:ext>
                </a:extLst>
              </a:tr>
              <a:tr h="433388">
                <a:tc>
                  <a:txBody>
                    <a:bodyPr/>
                    <a:lstStyle/>
                    <a:p>
                      <a:pPr marL="0" marR="0" lvl="0" indent="0" algn="ctr" defTabSz="914400" rtl="0" eaLnBrk="1" fontAlgn="base" latinLnBrk="0" hangingPunct="1">
                        <a:lnSpc>
                          <a:spcPct val="100000"/>
                        </a:lnSpc>
                        <a:spcBef>
                          <a:spcPct val="0"/>
                        </a:spcBef>
                        <a:spcAft>
                          <a:spcPct val="0"/>
                        </a:spcAft>
                        <a:buClrTx/>
                        <a:buSzPct val="100000"/>
                        <a:buFontTx/>
                        <a:buNone/>
                        <a:tabLst/>
                      </a:pPr>
                      <a:r>
                        <a:rPr kumimoji="0" lang="zh-CN" sz="1800" b="0" i="0" u="none" strike="noStrike" cap="none" normalizeH="0" baseline="0">
                          <a:ln>
                            <a:noFill/>
                          </a:ln>
                          <a:solidFill>
                            <a:srgbClr val="000000"/>
                          </a:solidFill>
                          <a:effectLst/>
                          <a:latin typeface="Calibri" pitchFamily="34" charset="0"/>
                          <a:ea typeface="SimSun" charset="-122"/>
                        </a:rPr>
                        <a:t>2026*</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ctr" defTabSz="914400" rtl="0" eaLnBrk="1" fontAlgn="base" latinLnBrk="0" hangingPunct="1">
                        <a:lnSpc>
                          <a:spcPct val="100000"/>
                        </a:lnSpc>
                        <a:spcBef>
                          <a:spcPct val="0"/>
                        </a:spcBef>
                        <a:spcAft>
                          <a:spcPct val="0"/>
                        </a:spcAft>
                        <a:buClrTx/>
                        <a:buSzPct val="100000"/>
                        <a:buFontTx/>
                        <a:buNone/>
                        <a:tabLst/>
                      </a:pPr>
                      <a:r>
                        <a:rPr kumimoji="0" lang="zh-CN" sz="1800" b="0" i="0" u="none" strike="noStrike" cap="none" normalizeH="0" baseline="0" dirty="0">
                          <a:ln>
                            <a:noFill/>
                          </a:ln>
                          <a:solidFill>
                            <a:srgbClr val="000000"/>
                          </a:solidFill>
                          <a:effectLst/>
                          <a:latin typeface="Calibri" pitchFamily="34" charset="0"/>
                          <a:ea typeface="SimSun" charset="-122"/>
                        </a:rPr>
                        <a:t> 300 MW </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extLst>
                  <a:ext uri="{0D108BD9-81ED-4DB2-BD59-A6C34878D82A}">
                    <a16:rowId xmlns:a16="http://schemas.microsoft.com/office/drawing/2014/main" val="10002"/>
                  </a:ext>
                </a:extLst>
              </a:tr>
            </a:tbl>
          </a:graphicData>
        </a:graphic>
      </p:graphicFrame>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482" name="Title 1"/>
          <p:cNvSpPr>
            <a:spLocks noGrp="1" noChangeArrowheads="1"/>
          </p:cNvSpPr>
          <p:nvPr>
            <p:ph type="title" idx="4294967295"/>
          </p:nvPr>
        </p:nvSpPr>
        <p:spPr>
          <a:ln/>
        </p:spPr>
        <p:txBody>
          <a:bodyPr/>
          <a:lstStyle/>
          <a:p>
            <a:r>
              <a:rPr lang="zh-CN"/>
              <a:t>大型项目容量分配</a:t>
            </a:r>
          </a:p>
        </p:txBody>
      </p:sp>
      <p:sp>
        <p:nvSpPr>
          <p:cNvPr id="76483" name="Content Placeholder 2"/>
          <p:cNvSpPr>
            <a:spLocks noGrp="1" noChangeArrowheads="1"/>
          </p:cNvSpPr>
          <p:nvPr>
            <p:ph idx="4294967295"/>
          </p:nvPr>
        </p:nvSpPr>
        <p:spPr>
          <a:xfrm>
            <a:off x="600075" y="1143000"/>
            <a:ext cx="10972800" cy="4983163"/>
          </a:xfrm>
          <a:ln/>
        </p:spPr>
        <p:txBody>
          <a:bodyPr/>
          <a:lstStyle/>
          <a:p>
            <a:r>
              <a:rPr lang="zh-CN" sz="2800" dirty="0">
                <a:cs typeface="Arial" charset="0"/>
              </a:rPr>
              <a:t>大型项目首次容量分配的开放申请期为 10 个工作日，申请期从每个计划年的 1 月 15 日开始。 </a:t>
            </a:r>
          </a:p>
          <a:p>
            <a:pPr lvl="1"/>
            <a:r>
              <a:rPr lang="zh-CN" sz="2400" dirty="0">
                <a:cs typeface="Arial" charset="0"/>
              </a:rPr>
              <a:t>在《互联服务协议》(ISA) 生效后的 10 个工作日内，能源资源部将对收到的申请进行排序，并相应进行容量分配（待申请审核与批准期间）。 </a:t>
            </a:r>
          </a:p>
          <a:p>
            <a:pPr lvl="1">
              <a:buFont typeface="Arial,Sans-Serif"/>
              <a:buChar char="–"/>
            </a:pPr>
            <a:r>
              <a:rPr lang="zh-CN" sz="2400" dirty="0">
                <a:cs typeface="Arial" charset="0"/>
              </a:rPr>
              <a:t>如果在前 10 个工作日结束时还有容量剩余，则会继续进行分配，直至年度容量分配完毕。 </a:t>
            </a:r>
          </a:p>
          <a:p>
            <a:pPr lvl="1"/>
            <a:r>
              <a:rPr lang="zh-CN" sz="2400" dirty="0">
                <a:cs typeface="Arial" charset="0"/>
              </a:rPr>
              <a:t>如果年度容量分配完毕，则未得到容量分配的申请将进入等待列表。</a:t>
            </a:r>
          </a:p>
          <a:p>
            <a:pPr lvl="2"/>
            <a:r>
              <a:rPr lang="zh-CN" sz="2000" dirty="0">
                <a:cs typeface="Arial" charset="0"/>
              </a:rPr>
              <a:t>如果在当前计划年内列入等待列表的项目未获得容量分配，则会在下一个计划年中优先获得容量分配机会。</a:t>
            </a:r>
          </a:p>
        </p:txBody>
      </p:sp>
      <p:sp>
        <p:nvSpPr>
          <p:cNvPr id="76484" name="Date Placeholder 3"/>
          <p:cNvSpPr>
            <a:spLocks noGrp="1" noChangeArrowheads="1"/>
          </p:cNvSpPr>
          <p:nvPr>
            <p:ph type="dt" sz="quarter" idx="10"/>
          </p:nvPr>
        </p:nvSpPr>
        <p:spPr/>
        <p:txBody>
          <a:bodyPr/>
          <a:lstStyle/>
          <a:p>
            <a:fld id="{94586C5A-08EA-44F7-BFB8-E1C5095F589D}" type="datetime2">
              <a:rPr lang="en-US" altLang="zh-CN"/>
              <a:pPr/>
              <a:t>Friday, July 12, 2024</a:t>
            </a:fld>
            <a:endParaRPr lang="en-US" altLang="zh-CN"/>
          </a:p>
        </p:txBody>
      </p:sp>
      <p:sp>
        <p:nvSpPr>
          <p:cNvPr id="76485" name="Footer Placeholder 4"/>
          <p:cNvSpPr>
            <a:spLocks noGrp="1" noChangeArrowheads="1"/>
          </p:cNvSpPr>
          <p:nvPr>
            <p:ph type="ftr" sz="quarter" idx="11"/>
          </p:nvPr>
        </p:nvSpPr>
        <p:spPr>
          <a:extLst>
            <a:ext uri="{91240B29-F687-4F45-9708-019B960494DF}">
              <a14:hiddenLine xmlns:a14="http://schemas.microsoft.com/office/drawing/2010/main" w="9525" cap="flat" algn="ctr">
                <a:solidFill>
                  <a:srgbClr val="000000"/>
                </a:solidFill>
                <a:prstDash val="solid"/>
                <a:miter lim="800000"/>
                <a:headEnd type="none" w="med" len="med"/>
                <a:tailEnd type="none" w="med" len="med"/>
              </a14:hiddenLine>
            </a:ext>
          </a:extLst>
        </p:spPr>
        <p:txBody>
          <a:bodyPr/>
          <a:lstStyle/>
          <a:p>
            <a:r>
              <a:rPr lang="zh-CN"/>
              <a:t>政策审议</a:t>
            </a:r>
          </a:p>
        </p:txBody>
      </p:sp>
      <p:sp>
        <p:nvSpPr>
          <p:cNvPr id="76486" name="Slide Number Placeholder 5"/>
          <p:cNvSpPr>
            <a:spLocks noGrp="1" noChangeArrowheads="1"/>
          </p:cNvSpPr>
          <p:nvPr>
            <p:ph type="sldNum" sz="quarter" idx="12"/>
          </p:nvPr>
        </p:nvSpPr>
        <p:spPr/>
        <p:txBody>
          <a:bodyPr/>
          <a:lstStyle/>
          <a:p>
            <a:fld id="{FBC3394F-6790-49F5-8C25-0459047DC340}" type="slidenum">
              <a:rPr lang="en-US" altLang="zh-CN"/>
              <a:pPr/>
              <a:t>11</a:t>
            </a:fld>
            <a:endParaRPr lang="en-US" altLang="zh-CN"/>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513" name="Title 1"/>
          <p:cNvSpPr>
            <a:spLocks noGrp="1" noChangeArrowheads="1"/>
          </p:cNvSpPr>
          <p:nvPr>
            <p:ph type="title" idx="4294967295"/>
          </p:nvPr>
        </p:nvSpPr>
        <p:spPr>
          <a:ln/>
        </p:spPr>
        <p:txBody>
          <a:bodyPr/>
          <a:lstStyle/>
          <a:p>
            <a:r>
              <a:rPr lang="zh-CN"/>
              <a:t>容量预留</a:t>
            </a:r>
          </a:p>
        </p:txBody>
      </p:sp>
      <p:sp>
        <p:nvSpPr>
          <p:cNvPr id="77514" name="Content Placeholder 2"/>
          <p:cNvSpPr>
            <a:spLocks noGrp="1" noChangeArrowheads="1"/>
          </p:cNvSpPr>
          <p:nvPr>
            <p:ph idx="4294967295"/>
          </p:nvPr>
        </p:nvSpPr>
        <p:spPr>
          <a:xfrm>
            <a:off x="433388" y="1089025"/>
            <a:ext cx="10972800" cy="4983163"/>
          </a:xfrm>
          <a:ln/>
        </p:spPr>
        <p:txBody>
          <a:bodyPr/>
          <a:lstStyle/>
          <a:p>
            <a:endParaRPr lang="en-US" altLang="zh-CN">
              <a:cs typeface="Calibri" pitchFamily="34" charset="0"/>
            </a:endParaRPr>
          </a:p>
          <a:p>
            <a:endParaRPr lang="en-US" altLang="zh-CN"/>
          </a:p>
        </p:txBody>
      </p:sp>
      <p:sp>
        <p:nvSpPr>
          <p:cNvPr id="77515" name="Date Placeholder 3"/>
          <p:cNvSpPr>
            <a:spLocks noGrp="1" noChangeArrowheads="1"/>
          </p:cNvSpPr>
          <p:nvPr>
            <p:ph type="dt" sz="quarter" idx="10"/>
          </p:nvPr>
        </p:nvSpPr>
        <p:spPr/>
        <p:txBody>
          <a:bodyPr/>
          <a:lstStyle/>
          <a:p>
            <a:fld id="{55EC365B-E31B-4954-841F-17BF46A3838B}" type="datetime2">
              <a:rPr lang="en-US" altLang="zh-CN"/>
              <a:pPr/>
              <a:t>Friday, July 12, 2024</a:t>
            </a:fld>
            <a:endParaRPr lang="en-US" altLang="zh-CN"/>
          </a:p>
        </p:txBody>
      </p:sp>
      <p:sp>
        <p:nvSpPr>
          <p:cNvPr id="77516" name="Footer Placeholder 4"/>
          <p:cNvSpPr>
            <a:spLocks noGrp="1" noChangeArrowheads="1"/>
          </p:cNvSpPr>
          <p:nvPr>
            <p:ph type="ftr" sz="quarter" idx="11"/>
          </p:nvPr>
        </p:nvSpPr>
        <p:spPr>
          <a:xfrm>
            <a:off x="4189413" y="6367463"/>
            <a:ext cx="3860800" cy="365125"/>
          </a:xfrm>
          <a:extLst>
            <a:ext uri="{91240B29-F687-4F45-9708-019B960494DF}">
              <a14:hiddenLine xmlns:a14="http://schemas.microsoft.com/office/drawing/2010/main" w="9525" cap="flat" algn="ctr">
                <a:solidFill>
                  <a:srgbClr val="000000"/>
                </a:solidFill>
                <a:prstDash val="solid"/>
                <a:miter lim="800000"/>
                <a:headEnd type="none" w="med" len="med"/>
                <a:tailEnd type="none" w="med" len="med"/>
              </a14:hiddenLine>
            </a:ext>
          </a:extLst>
        </p:spPr>
        <p:txBody>
          <a:bodyPr/>
          <a:lstStyle/>
          <a:p>
            <a:r>
              <a:rPr lang="zh-CN"/>
              <a:t>政策审议</a:t>
            </a:r>
          </a:p>
        </p:txBody>
      </p:sp>
      <p:sp>
        <p:nvSpPr>
          <p:cNvPr id="77517" name="Slide Number Placeholder 5"/>
          <p:cNvSpPr>
            <a:spLocks noGrp="1" noChangeArrowheads="1"/>
          </p:cNvSpPr>
          <p:nvPr>
            <p:ph type="sldNum" sz="quarter" idx="12"/>
          </p:nvPr>
        </p:nvSpPr>
        <p:spPr/>
        <p:txBody>
          <a:bodyPr/>
          <a:lstStyle/>
          <a:p>
            <a:fld id="{26568B8C-3617-48AC-BD32-0FAC0BA3F501}" type="slidenum">
              <a:rPr lang="en-US" altLang="zh-CN"/>
              <a:pPr/>
              <a:t>12</a:t>
            </a:fld>
            <a:endParaRPr lang="en-US" altLang="zh-CN"/>
          </a:p>
        </p:txBody>
      </p:sp>
      <p:sp>
        <p:nvSpPr>
          <p:cNvPr id="77518" name="TextBox 7"/>
          <p:cNvSpPr>
            <a:spLocks noChangeArrowheads="1"/>
          </p:cNvSpPr>
          <p:nvPr/>
        </p:nvSpPr>
        <p:spPr bwMode="auto">
          <a:xfrm>
            <a:off x="1343472" y="1296988"/>
            <a:ext cx="10297144" cy="95408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lgn="ctr">
                <a:solidFill>
                  <a:srgbClr val="000000"/>
                </a:solidFill>
                <a:prstDash val="solid"/>
                <a:miter lim="800000"/>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a:r>
              <a:rPr lang="zh-CN" sz="2800" dirty="0">
                <a:ea typeface="SimSun" charset="-122"/>
                <a:cs typeface="Calibri" pitchFamily="34" charset="0"/>
              </a:rPr>
              <a:t>能源资源部拟议对各年度区块的容量预留进行更新，如下所示。 </a:t>
            </a:r>
          </a:p>
        </p:txBody>
      </p:sp>
      <p:graphicFrame>
        <p:nvGraphicFramePr>
          <p:cNvPr id="77519" name="Table 12"/>
          <p:cNvGraphicFramePr>
            <a:graphicFrameLocks noGrp="1"/>
          </p:cNvGraphicFramePr>
          <p:nvPr>
            <p:extLst>
              <p:ext uri="{D42A27DB-BD31-4B8C-83A1-F6EECF244321}">
                <p14:modId xmlns:p14="http://schemas.microsoft.com/office/powerpoint/2010/main" val="1698637225"/>
              </p:ext>
            </p:extLst>
          </p:nvPr>
        </p:nvGraphicFramePr>
        <p:xfrm>
          <a:off x="1902528" y="2060848"/>
          <a:ext cx="8955087" cy="2497455"/>
        </p:xfrm>
        <a:graphic>
          <a:graphicData uri="http://schemas.openxmlformats.org/drawingml/2006/table">
            <a:tbl>
              <a:tblPr/>
              <a:tblGrid>
                <a:gridCol w="2799035">
                  <a:extLst>
                    <a:ext uri="{9D8B030D-6E8A-4147-A177-3AD203B41FA5}">
                      <a16:colId xmlns:a16="http://schemas.microsoft.com/office/drawing/2014/main" val="20000"/>
                    </a:ext>
                  </a:extLst>
                </a:gridCol>
                <a:gridCol w="1872208">
                  <a:extLst>
                    <a:ext uri="{9D8B030D-6E8A-4147-A177-3AD203B41FA5}">
                      <a16:colId xmlns:a16="http://schemas.microsoft.com/office/drawing/2014/main" val="20001"/>
                    </a:ext>
                  </a:extLst>
                </a:gridCol>
                <a:gridCol w="2016224">
                  <a:extLst>
                    <a:ext uri="{9D8B030D-6E8A-4147-A177-3AD203B41FA5}">
                      <a16:colId xmlns:a16="http://schemas.microsoft.com/office/drawing/2014/main" val="20002"/>
                    </a:ext>
                  </a:extLst>
                </a:gridCol>
                <a:gridCol w="2267620">
                  <a:extLst>
                    <a:ext uri="{9D8B030D-6E8A-4147-A177-3AD203B41FA5}">
                      <a16:colId xmlns:a16="http://schemas.microsoft.com/office/drawing/2014/main" val="20003"/>
                    </a:ext>
                  </a:extLst>
                </a:gridCol>
              </a:tblGrid>
              <a:tr h="371475">
                <a:tc>
                  <a:txBody>
                    <a:bodyPr/>
                    <a:lstStyle/>
                    <a:p>
                      <a:pPr marL="0" marR="0" lvl="0" indent="0" algn="ctr" defTabSz="914400" rtl="0" eaLnBrk="1" fontAlgn="base" latinLnBrk="0" hangingPunct="1">
                        <a:lnSpc>
                          <a:spcPct val="100000"/>
                        </a:lnSpc>
                        <a:spcBef>
                          <a:spcPct val="0"/>
                        </a:spcBef>
                        <a:spcAft>
                          <a:spcPct val="0"/>
                        </a:spcAft>
                        <a:buClrTx/>
                        <a:buSzPct val="100000"/>
                        <a:buFontTx/>
                        <a:buNone/>
                        <a:tabLst/>
                      </a:pPr>
                      <a:r>
                        <a:rPr kumimoji="0" lang="zh-CN" sz="1800" b="1" i="0" u="none" strike="noStrike" cap="none" normalizeH="0" baseline="0" dirty="0">
                          <a:ln>
                            <a:noFill/>
                          </a:ln>
                          <a:solidFill>
                            <a:srgbClr val="FFFFFF"/>
                          </a:solidFill>
                          <a:effectLst/>
                          <a:latin typeface="Calibri" pitchFamily="34" charset="0"/>
                          <a:ea typeface="SimSun" charset="-122"/>
                        </a:rPr>
                        <a:t>预留分类</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1" fontAlgn="base" latinLnBrk="0" hangingPunct="1">
                        <a:lnSpc>
                          <a:spcPct val="100000"/>
                        </a:lnSpc>
                        <a:spcBef>
                          <a:spcPct val="0"/>
                        </a:spcBef>
                        <a:spcAft>
                          <a:spcPct val="0"/>
                        </a:spcAft>
                        <a:buClrTx/>
                        <a:buSzPct val="100000"/>
                        <a:buFontTx/>
                        <a:buNone/>
                        <a:tabLst/>
                      </a:pPr>
                      <a:r>
                        <a:rPr kumimoji="0" lang="zh-CN" sz="1800" b="1" i="0" u="none" strike="noStrike" cap="none" normalizeH="0" baseline="0" dirty="0">
                          <a:ln>
                            <a:noFill/>
                          </a:ln>
                          <a:solidFill>
                            <a:srgbClr val="FFFFFF"/>
                          </a:solidFill>
                          <a:effectLst/>
                          <a:latin typeface="Calibri" pitchFamily="34" charset="0"/>
                          <a:ea typeface="SimSun" charset="-122"/>
                        </a:rPr>
                        <a:t>当前百分比</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1" fontAlgn="base" latinLnBrk="0" hangingPunct="1">
                        <a:lnSpc>
                          <a:spcPct val="100000"/>
                        </a:lnSpc>
                        <a:spcBef>
                          <a:spcPct val="0"/>
                        </a:spcBef>
                        <a:spcAft>
                          <a:spcPct val="0"/>
                        </a:spcAft>
                        <a:buClrTx/>
                        <a:buSzPct val="100000"/>
                        <a:buFontTx/>
                        <a:buNone/>
                        <a:tabLst/>
                      </a:pPr>
                      <a:r>
                        <a:rPr kumimoji="0" lang="zh-CN" sz="1800" b="1" i="0" u="none" strike="noStrike" cap="none" normalizeH="0" baseline="0" dirty="0">
                          <a:ln>
                            <a:noFill/>
                          </a:ln>
                          <a:solidFill>
                            <a:srgbClr val="FFFFFF"/>
                          </a:solidFill>
                          <a:effectLst/>
                          <a:latin typeface="Calibri" pitchFamily="34" charset="0"/>
                          <a:ea typeface="SimSun" charset="-122"/>
                        </a:rPr>
                        <a:t>计划百分比</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1" fontAlgn="base" latinLnBrk="0" hangingPunct="1">
                        <a:lnSpc>
                          <a:spcPct val="100000"/>
                        </a:lnSpc>
                        <a:spcBef>
                          <a:spcPct val="0"/>
                        </a:spcBef>
                        <a:spcAft>
                          <a:spcPct val="0"/>
                        </a:spcAft>
                        <a:buClrTx/>
                        <a:buSzPct val="100000"/>
                        <a:buFontTx/>
                        <a:buNone/>
                        <a:tabLst/>
                      </a:pPr>
                      <a:r>
                        <a:rPr kumimoji="0" lang="zh-CN" sz="1800" b="1" i="0" u="none" strike="noStrike" cap="none" normalizeH="0" baseline="0" dirty="0">
                          <a:ln>
                            <a:noFill/>
                          </a:ln>
                          <a:solidFill>
                            <a:srgbClr val="FFFFFF"/>
                          </a:solidFill>
                          <a:effectLst/>
                          <a:latin typeface="Calibri" pitchFamily="34" charset="0"/>
                          <a:ea typeface="SimSun" charset="-122"/>
                        </a:rPr>
                        <a:t>计划容量 </a:t>
                      </a:r>
                    </a:p>
                    <a:p>
                      <a:pPr marL="0" marR="0" lvl="0" indent="0" algn="ctr" defTabSz="914400" rtl="0" eaLnBrk="1" fontAlgn="base" latinLnBrk="0" hangingPunct="1">
                        <a:lnSpc>
                          <a:spcPct val="100000"/>
                        </a:lnSpc>
                        <a:spcBef>
                          <a:spcPct val="0"/>
                        </a:spcBef>
                        <a:spcAft>
                          <a:spcPct val="0"/>
                        </a:spcAft>
                        <a:buClrTx/>
                        <a:buSzPct val="100000"/>
                        <a:buFontTx/>
                        <a:buNone/>
                        <a:tabLst/>
                      </a:pPr>
                      <a:r>
                        <a:rPr kumimoji="0" lang="zh-CN" sz="1800" b="1" i="0" u="none" strike="noStrike" cap="none" normalizeH="0" baseline="0" dirty="0">
                          <a:ln>
                            <a:noFill/>
                          </a:ln>
                          <a:solidFill>
                            <a:srgbClr val="FFFFFF"/>
                          </a:solidFill>
                          <a:effectLst/>
                          <a:latin typeface="Calibri" pitchFamily="34" charset="0"/>
                          <a:ea typeface="SimSun" charset="-122"/>
                        </a:rPr>
                        <a:t>(MW AC)</a:t>
                      </a:r>
                      <a:r>
                        <a:rPr kumimoji="0" lang="zh-CN" sz="1800" b="1" i="0" u="none" strike="noStrike" cap="none" normalizeH="0" baseline="30000" dirty="0">
                          <a:ln>
                            <a:noFill/>
                          </a:ln>
                          <a:solidFill>
                            <a:srgbClr val="FFFFFF"/>
                          </a:solidFill>
                          <a:effectLst/>
                          <a:latin typeface="Calibri" pitchFamily="34" charset="0"/>
                          <a:ea typeface="SimSun" charset="-122"/>
                        </a:rPr>
                        <a:t> 2</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extLst>
                  <a:ext uri="{0D108BD9-81ED-4DB2-BD59-A6C34878D82A}">
                    <a16:rowId xmlns:a16="http://schemas.microsoft.com/office/drawing/2014/main" val="10000"/>
                  </a:ext>
                </a:extLst>
              </a:tr>
              <a:tr h="371475">
                <a:tc>
                  <a:txBody>
                    <a:bodyPr/>
                    <a:lstStyle/>
                    <a:p>
                      <a:pPr marL="0" marR="0" lvl="0" indent="0" algn="l" defTabSz="914400" rtl="0" eaLnBrk="1" fontAlgn="base" latinLnBrk="0" hangingPunct="1">
                        <a:lnSpc>
                          <a:spcPct val="100000"/>
                        </a:lnSpc>
                        <a:spcBef>
                          <a:spcPct val="0"/>
                        </a:spcBef>
                        <a:spcAft>
                          <a:spcPct val="0"/>
                        </a:spcAft>
                        <a:buClrTx/>
                        <a:buSzPct val="100000"/>
                        <a:buFontTx/>
                        <a:buNone/>
                        <a:tabLst/>
                      </a:pPr>
                      <a:r>
                        <a:rPr kumimoji="0" lang="zh-CN" sz="1800" b="0" i="0" u="none" strike="noStrike" cap="none" normalizeH="0" baseline="0">
                          <a:ln>
                            <a:noFill/>
                          </a:ln>
                          <a:solidFill>
                            <a:srgbClr val="000000"/>
                          </a:solidFill>
                          <a:effectLst/>
                          <a:latin typeface="Calibri" pitchFamily="34" charset="0"/>
                          <a:ea typeface="SimSun" charset="-122"/>
                        </a:rPr>
                        <a:t>≤25 kW AC </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ctr" defTabSz="914400" rtl="0" eaLnBrk="1" fontAlgn="base" latinLnBrk="0" hangingPunct="1">
                        <a:lnSpc>
                          <a:spcPct val="100000"/>
                        </a:lnSpc>
                        <a:spcBef>
                          <a:spcPct val="0"/>
                        </a:spcBef>
                        <a:spcAft>
                          <a:spcPct val="0"/>
                        </a:spcAft>
                        <a:buClrTx/>
                        <a:buSzPct val="100000"/>
                        <a:buFontTx/>
                        <a:buNone/>
                        <a:tabLst/>
                      </a:pPr>
                      <a:r>
                        <a:rPr kumimoji="0" lang="zh-CN" sz="1800" b="0" i="0" u="none" strike="noStrike" cap="none" normalizeH="0" baseline="0">
                          <a:ln>
                            <a:noFill/>
                          </a:ln>
                          <a:solidFill>
                            <a:srgbClr val="000000"/>
                          </a:solidFill>
                          <a:effectLst/>
                          <a:latin typeface="Calibri" pitchFamily="34" charset="0"/>
                          <a:ea typeface="SimSun" charset="-122"/>
                        </a:rPr>
                        <a:t>20% - 35%</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ctr" defTabSz="914400" rtl="0" eaLnBrk="1" fontAlgn="base" latinLnBrk="0" hangingPunct="1">
                        <a:lnSpc>
                          <a:spcPct val="100000"/>
                        </a:lnSpc>
                        <a:spcBef>
                          <a:spcPct val="0"/>
                        </a:spcBef>
                        <a:spcAft>
                          <a:spcPct val="0"/>
                        </a:spcAft>
                        <a:buClrTx/>
                        <a:buSzPct val="100000"/>
                        <a:buFontTx/>
                        <a:buNone/>
                        <a:tabLst/>
                      </a:pPr>
                      <a:r>
                        <a:rPr kumimoji="0" lang="zh-CN" sz="1800" b="0" i="0" u="none" strike="noStrike" cap="none" normalizeH="0" baseline="0">
                          <a:ln>
                            <a:noFill/>
                          </a:ln>
                          <a:solidFill>
                            <a:srgbClr val="000000"/>
                          </a:solidFill>
                          <a:effectLst/>
                          <a:latin typeface="Calibri" pitchFamily="34" charset="0"/>
                          <a:ea typeface="SimSun" charset="-122"/>
                        </a:rPr>
                        <a:t>不适用</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ctr" defTabSz="914400" rtl="0" eaLnBrk="1" fontAlgn="base" latinLnBrk="0" hangingPunct="1">
                        <a:lnSpc>
                          <a:spcPct val="100000"/>
                        </a:lnSpc>
                        <a:spcBef>
                          <a:spcPct val="0"/>
                        </a:spcBef>
                        <a:spcAft>
                          <a:spcPct val="0"/>
                        </a:spcAft>
                        <a:buClrTx/>
                        <a:buSzPct val="100000"/>
                        <a:buFontTx/>
                        <a:buNone/>
                        <a:tabLst/>
                      </a:pPr>
                      <a:r>
                        <a:rPr kumimoji="0" lang="zh-CN" sz="1800" b="0" i="0" u="none" strike="noStrike" cap="none" normalizeH="0" baseline="0">
                          <a:ln>
                            <a:noFill/>
                          </a:ln>
                          <a:solidFill>
                            <a:srgbClr val="000000"/>
                          </a:solidFill>
                          <a:effectLst/>
                          <a:latin typeface="Calibri" pitchFamily="34" charset="0"/>
                          <a:ea typeface="SimSun" charset="-122"/>
                        </a:rPr>
                        <a:t>无限制</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extLst>
                  <a:ext uri="{0D108BD9-81ED-4DB2-BD59-A6C34878D82A}">
                    <a16:rowId xmlns:a16="http://schemas.microsoft.com/office/drawing/2014/main" val="10001"/>
                  </a:ext>
                </a:extLst>
              </a:tr>
              <a:tr h="371475">
                <a:tc>
                  <a:txBody>
                    <a:bodyPr/>
                    <a:lstStyle/>
                    <a:p>
                      <a:pPr marL="0" marR="0" lvl="0" indent="0" algn="l" defTabSz="914400" rtl="0" eaLnBrk="1" fontAlgn="base" latinLnBrk="0" hangingPunct="1">
                        <a:lnSpc>
                          <a:spcPct val="100000"/>
                        </a:lnSpc>
                        <a:spcBef>
                          <a:spcPct val="0"/>
                        </a:spcBef>
                        <a:spcAft>
                          <a:spcPct val="0"/>
                        </a:spcAft>
                        <a:buClrTx/>
                        <a:buSzPct val="100000"/>
                        <a:buFontTx/>
                        <a:buNone/>
                        <a:tabLst/>
                      </a:pPr>
                      <a:r>
                        <a:rPr kumimoji="0" lang="zh-CN" sz="1800" b="0" i="0" u="none" strike="noStrike" cap="none" normalizeH="0" baseline="0">
                          <a:ln>
                            <a:noFill/>
                          </a:ln>
                          <a:solidFill>
                            <a:srgbClr val="000000"/>
                          </a:solidFill>
                          <a:effectLst/>
                          <a:latin typeface="Calibri" pitchFamily="34" charset="0"/>
                          <a:ea typeface="SimSun" charset="-122"/>
                        </a:rPr>
                        <a:t>&gt;25 kW – 500 kW AC</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ctr" defTabSz="914400" rtl="0" eaLnBrk="1" fontAlgn="base" latinLnBrk="0" hangingPunct="1">
                        <a:lnSpc>
                          <a:spcPct val="100000"/>
                        </a:lnSpc>
                        <a:spcBef>
                          <a:spcPct val="0"/>
                        </a:spcBef>
                        <a:spcAft>
                          <a:spcPct val="0"/>
                        </a:spcAft>
                        <a:buClrTx/>
                        <a:buSzPct val="100000"/>
                        <a:buFontTx/>
                        <a:buNone/>
                        <a:tabLst/>
                      </a:pPr>
                      <a:r>
                        <a:rPr kumimoji="0" lang="zh-CN" sz="1800" b="0" i="0" u="none" strike="noStrike" cap="none" normalizeH="0" baseline="0">
                          <a:ln>
                            <a:noFill/>
                          </a:ln>
                          <a:solidFill>
                            <a:srgbClr val="000000"/>
                          </a:solidFill>
                          <a:effectLst/>
                          <a:latin typeface="Calibri" pitchFamily="34" charset="0"/>
                          <a:ea typeface="SimSun" charset="-122"/>
                        </a:rPr>
                        <a:t>20%</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ctr" defTabSz="914400" rtl="0" eaLnBrk="1" fontAlgn="base" latinLnBrk="0" hangingPunct="1">
                        <a:lnSpc>
                          <a:spcPct val="100000"/>
                        </a:lnSpc>
                        <a:spcBef>
                          <a:spcPct val="0"/>
                        </a:spcBef>
                        <a:spcAft>
                          <a:spcPct val="0"/>
                        </a:spcAft>
                        <a:buClrTx/>
                        <a:buSzPct val="100000"/>
                        <a:buFontTx/>
                        <a:buNone/>
                        <a:tabLst/>
                      </a:pPr>
                      <a:r>
                        <a:rPr kumimoji="0" lang="zh-CN" sz="1800" b="0" i="0" u="none" strike="noStrike" cap="none" normalizeH="0" baseline="0">
                          <a:ln>
                            <a:noFill/>
                          </a:ln>
                          <a:solidFill>
                            <a:srgbClr val="000000"/>
                          </a:solidFill>
                          <a:effectLst/>
                          <a:latin typeface="Calibri" pitchFamily="34" charset="0"/>
                          <a:ea typeface="SimSun" charset="-122"/>
                        </a:rPr>
                        <a:t>30%</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ctr" defTabSz="914400" rtl="0" eaLnBrk="1" fontAlgn="base" latinLnBrk="0" hangingPunct="1">
                        <a:lnSpc>
                          <a:spcPct val="100000"/>
                        </a:lnSpc>
                        <a:spcBef>
                          <a:spcPct val="0"/>
                        </a:spcBef>
                        <a:spcAft>
                          <a:spcPct val="0"/>
                        </a:spcAft>
                        <a:buClrTx/>
                        <a:buSzPct val="100000"/>
                        <a:buFontTx/>
                        <a:buNone/>
                        <a:tabLst/>
                      </a:pPr>
                      <a:r>
                        <a:rPr kumimoji="0" lang="zh-CN" sz="1800" b="0" i="0" u="none" strike="noStrike" cap="none" normalizeH="0" baseline="0">
                          <a:ln>
                            <a:noFill/>
                          </a:ln>
                          <a:solidFill>
                            <a:srgbClr val="000000"/>
                          </a:solidFill>
                          <a:effectLst/>
                          <a:latin typeface="Calibri" pitchFamily="34" charset="0"/>
                          <a:ea typeface="SimSun" charset="-122"/>
                        </a:rPr>
                        <a:t>90</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extLst>
                  <a:ext uri="{0D108BD9-81ED-4DB2-BD59-A6C34878D82A}">
                    <a16:rowId xmlns:a16="http://schemas.microsoft.com/office/drawing/2014/main" val="10002"/>
                  </a:ext>
                </a:extLst>
              </a:tr>
              <a:tr h="371475">
                <a:tc>
                  <a:txBody>
                    <a:bodyPr/>
                    <a:lstStyle/>
                    <a:p>
                      <a:pPr marL="0" marR="0" lvl="0" indent="0" algn="l" defTabSz="914400" rtl="0" eaLnBrk="1" fontAlgn="base" latinLnBrk="0" hangingPunct="1">
                        <a:lnSpc>
                          <a:spcPct val="100000"/>
                        </a:lnSpc>
                        <a:spcBef>
                          <a:spcPct val="0"/>
                        </a:spcBef>
                        <a:spcAft>
                          <a:spcPct val="0"/>
                        </a:spcAft>
                        <a:buClrTx/>
                        <a:buSzPct val="100000"/>
                        <a:buFontTx/>
                        <a:buNone/>
                        <a:tabLst/>
                      </a:pPr>
                      <a:r>
                        <a:rPr kumimoji="0" lang="zh-CN" sz="1800" b="0" i="0" u="none" strike="noStrike" cap="none" normalizeH="0" baseline="0">
                          <a:ln>
                            <a:noFill/>
                          </a:ln>
                          <a:solidFill>
                            <a:srgbClr val="000000"/>
                          </a:solidFill>
                          <a:effectLst/>
                          <a:latin typeface="Calibri" pitchFamily="34" charset="0"/>
                          <a:ea typeface="SimSun" charset="-122"/>
                        </a:rPr>
                        <a:t>低收入物业 (LIP)</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ctr" defTabSz="914400" rtl="0" eaLnBrk="1" fontAlgn="base" latinLnBrk="0" hangingPunct="1">
                        <a:lnSpc>
                          <a:spcPct val="100000"/>
                        </a:lnSpc>
                        <a:spcBef>
                          <a:spcPct val="0"/>
                        </a:spcBef>
                        <a:spcAft>
                          <a:spcPct val="0"/>
                        </a:spcAft>
                        <a:buClrTx/>
                        <a:buSzPct val="100000"/>
                        <a:buFontTx/>
                        <a:buNone/>
                        <a:tabLst/>
                      </a:pPr>
                      <a:r>
                        <a:rPr kumimoji="0" lang="zh-CN" sz="1800" b="0" i="0" u="none" strike="noStrike" cap="none" normalizeH="0" baseline="0">
                          <a:ln>
                            <a:noFill/>
                          </a:ln>
                          <a:solidFill>
                            <a:srgbClr val="000000"/>
                          </a:solidFill>
                          <a:effectLst/>
                          <a:latin typeface="Calibri" pitchFamily="34" charset="0"/>
                          <a:ea typeface="SimSun" charset="-122"/>
                        </a:rPr>
                        <a:t>5%</a:t>
                      </a:r>
                      <a:r>
                        <a:rPr kumimoji="0" lang="zh-CN" sz="1800" b="0" i="0" u="none" strike="noStrike" cap="none" normalizeH="0" baseline="30000">
                          <a:ln>
                            <a:noFill/>
                          </a:ln>
                          <a:solidFill>
                            <a:srgbClr val="000000"/>
                          </a:solidFill>
                          <a:effectLst/>
                          <a:latin typeface="Calibri" pitchFamily="34" charset="0"/>
                          <a:ea typeface="SimSun" charset="-122"/>
                        </a:rPr>
                        <a:t>1</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ctr" defTabSz="914400" rtl="0" eaLnBrk="1" fontAlgn="base" latinLnBrk="0" hangingPunct="1">
                        <a:lnSpc>
                          <a:spcPct val="100000"/>
                        </a:lnSpc>
                        <a:spcBef>
                          <a:spcPct val="0"/>
                        </a:spcBef>
                        <a:spcAft>
                          <a:spcPct val="0"/>
                        </a:spcAft>
                        <a:buClrTx/>
                        <a:buSzPct val="100000"/>
                        <a:buFontTx/>
                        <a:buNone/>
                        <a:tabLst/>
                      </a:pPr>
                      <a:r>
                        <a:rPr kumimoji="0" lang="zh-CN" sz="1800" b="0" i="0" u="none" strike="noStrike" cap="none" normalizeH="0" baseline="0">
                          <a:ln>
                            <a:noFill/>
                          </a:ln>
                          <a:solidFill>
                            <a:srgbClr val="000000"/>
                          </a:solidFill>
                          <a:effectLst/>
                          <a:latin typeface="Calibri" pitchFamily="34" charset="0"/>
                          <a:ea typeface="SimSun" charset="-122"/>
                        </a:rPr>
                        <a:t>20%</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ctr" defTabSz="914400" rtl="0" eaLnBrk="1" fontAlgn="base" latinLnBrk="0" hangingPunct="1">
                        <a:lnSpc>
                          <a:spcPct val="100000"/>
                        </a:lnSpc>
                        <a:spcBef>
                          <a:spcPct val="0"/>
                        </a:spcBef>
                        <a:spcAft>
                          <a:spcPct val="0"/>
                        </a:spcAft>
                        <a:buClrTx/>
                        <a:buSzPct val="100000"/>
                        <a:buFontTx/>
                        <a:buNone/>
                        <a:tabLst/>
                      </a:pPr>
                      <a:r>
                        <a:rPr kumimoji="0" lang="zh-CN" sz="1800" b="0" i="0" u="none" strike="noStrike" cap="none" normalizeH="0" baseline="0">
                          <a:ln>
                            <a:noFill/>
                          </a:ln>
                          <a:solidFill>
                            <a:srgbClr val="000000"/>
                          </a:solidFill>
                          <a:effectLst/>
                          <a:latin typeface="Calibri" pitchFamily="34" charset="0"/>
                          <a:ea typeface="SimSun" charset="-122"/>
                        </a:rPr>
                        <a:t>60</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extLst>
                  <a:ext uri="{0D108BD9-81ED-4DB2-BD59-A6C34878D82A}">
                    <a16:rowId xmlns:a16="http://schemas.microsoft.com/office/drawing/2014/main" val="10003"/>
                  </a:ext>
                </a:extLst>
              </a:tr>
              <a:tr h="371475">
                <a:tc>
                  <a:txBody>
                    <a:bodyPr/>
                    <a:lstStyle/>
                    <a:p>
                      <a:pPr marL="0" marR="0" lvl="0" indent="0" algn="l" defTabSz="914400" rtl="0" eaLnBrk="1" fontAlgn="base" latinLnBrk="0" hangingPunct="1">
                        <a:lnSpc>
                          <a:spcPct val="100000"/>
                        </a:lnSpc>
                        <a:spcBef>
                          <a:spcPct val="0"/>
                        </a:spcBef>
                        <a:spcAft>
                          <a:spcPct val="0"/>
                        </a:spcAft>
                        <a:buClrTx/>
                        <a:buSzPct val="100000"/>
                        <a:buFontTx/>
                        <a:buNone/>
                        <a:tabLst/>
                      </a:pPr>
                      <a:r>
                        <a:rPr kumimoji="0" lang="zh-CN" sz="1800" b="0" i="0" u="none" strike="noStrike" cap="none" normalizeH="0" baseline="0">
                          <a:ln>
                            <a:noFill/>
                          </a:ln>
                          <a:solidFill>
                            <a:srgbClr val="000000"/>
                          </a:solidFill>
                          <a:effectLst/>
                          <a:latin typeface="Calibri" pitchFamily="34" charset="0"/>
                          <a:ea typeface="SimSun" charset="-122"/>
                        </a:rPr>
                        <a:t>社区共享太阳能 (CSS)</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ctr" defTabSz="914400" rtl="0" eaLnBrk="1" fontAlgn="base" latinLnBrk="0" hangingPunct="1">
                        <a:lnSpc>
                          <a:spcPct val="100000"/>
                        </a:lnSpc>
                        <a:spcBef>
                          <a:spcPct val="0"/>
                        </a:spcBef>
                        <a:spcAft>
                          <a:spcPct val="0"/>
                        </a:spcAft>
                        <a:buClrTx/>
                        <a:buSzPct val="100000"/>
                        <a:buFontTx/>
                        <a:buNone/>
                        <a:tabLst/>
                      </a:pPr>
                      <a:r>
                        <a:rPr kumimoji="0" lang="zh-CN" sz="1800" b="0" i="0" u="none" strike="noStrike" cap="none" normalizeH="0" baseline="0">
                          <a:ln>
                            <a:noFill/>
                          </a:ln>
                          <a:solidFill>
                            <a:srgbClr val="000000"/>
                          </a:solidFill>
                          <a:effectLst/>
                          <a:latin typeface="Calibri" pitchFamily="34" charset="0"/>
                          <a:ea typeface="SimSun" charset="-122"/>
                        </a:rPr>
                        <a:t>不适用</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ctr" defTabSz="914400" rtl="0" eaLnBrk="1" fontAlgn="base" latinLnBrk="0" hangingPunct="1">
                        <a:lnSpc>
                          <a:spcPct val="100000"/>
                        </a:lnSpc>
                        <a:spcBef>
                          <a:spcPct val="0"/>
                        </a:spcBef>
                        <a:spcAft>
                          <a:spcPct val="0"/>
                        </a:spcAft>
                        <a:buClrTx/>
                        <a:buSzPct val="100000"/>
                        <a:buFontTx/>
                        <a:buNone/>
                        <a:tabLst/>
                      </a:pPr>
                      <a:r>
                        <a:rPr kumimoji="0" lang="zh-CN" sz="1800" b="0" i="0" u="none" strike="noStrike" cap="none" normalizeH="0" baseline="0">
                          <a:ln>
                            <a:noFill/>
                          </a:ln>
                          <a:solidFill>
                            <a:srgbClr val="000000"/>
                          </a:solidFill>
                          <a:effectLst/>
                          <a:latin typeface="Calibri" pitchFamily="34" charset="0"/>
                          <a:ea typeface="SimSun" charset="-122"/>
                        </a:rPr>
                        <a:t>20%</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ctr" defTabSz="914400" rtl="0" eaLnBrk="1" fontAlgn="base" latinLnBrk="0" hangingPunct="1">
                        <a:lnSpc>
                          <a:spcPct val="100000"/>
                        </a:lnSpc>
                        <a:spcBef>
                          <a:spcPct val="0"/>
                        </a:spcBef>
                        <a:spcAft>
                          <a:spcPct val="0"/>
                        </a:spcAft>
                        <a:buClrTx/>
                        <a:buSzPct val="100000"/>
                        <a:buFontTx/>
                        <a:buNone/>
                        <a:tabLst/>
                      </a:pPr>
                      <a:r>
                        <a:rPr kumimoji="0" lang="zh-CN" sz="1800" b="0" i="0" u="none" strike="noStrike" cap="none" normalizeH="0" baseline="0">
                          <a:ln>
                            <a:noFill/>
                          </a:ln>
                          <a:solidFill>
                            <a:srgbClr val="000000"/>
                          </a:solidFill>
                          <a:effectLst/>
                          <a:latin typeface="Calibri" pitchFamily="34" charset="0"/>
                          <a:ea typeface="SimSun" charset="-122"/>
                        </a:rPr>
                        <a:t>60</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extLst>
                  <a:ext uri="{0D108BD9-81ED-4DB2-BD59-A6C34878D82A}">
                    <a16:rowId xmlns:a16="http://schemas.microsoft.com/office/drawing/2014/main" val="10004"/>
                  </a:ext>
                </a:extLst>
              </a:tr>
              <a:tr h="371475">
                <a:tc>
                  <a:txBody>
                    <a:bodyPr/>
                    <a:lstStyle/>
                    <a:p>
                      <a:pPr marL="0" marR="0" lvl="0" indent="0" algn="l" defTabSz="914400" rtl="0" eaLnBrk="1" fontAlgn="base" latinLnBrk="0" hangingPunct="1">
                        <a:lnSpc>
                          <a:spcPct val="100000"/>
                        </a:lnSpc>
                        <a:spcBef>
                          <a:spcPct val="0"/>
                        </a:spcBef>
                        <a:spcAft>
                          <a:spcPct val="0"/>
                        </a:spcAft>
                        <a:buClrTx/>
                        <a:buSzPct val="100000"/>
                        <a:buFontTx/>
                        <a:buNone/>
                        <a:tabLst/>
                      </a:pPr>
                      <a:r>
                        <a:rPr kumimoji="0" lang="zh-CN" sz="1800" b="0" i="0" u="none" strike="noStrike" cap="none" normalizeH="0" baseline="0">
                          <a:ln>
                            <a:noFill/>
                          </a:ln>
                          <a:solidFill>
                            <a:srgbClr val="000000"/>
                          </a:solidFill>
                          <a:effectLst/>
                          <a:latin typeface="Calibri" pitchFamily="34" charset="0"/>
                          <a:ea typeface="SimSun" charset="-122"/>
                        </a:rPr>
                        <a:t>剩余</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ctr" defTabSz="914400" rtl="0" eaLnBrk="1" fontAlgn="base" latinLnBrk="0" hangingPunct="1">
                        <a:lnSpc>
                          <a:spcPct val="100000"/>
                        </a:lnSpc>
                        <a:spcBef>
                          <a:spcPct val="0"/>
                        </a:spcBef>
                        <a:spcAft>
                          <a:spcPct val="0"/>
                        </a:spcAft>
                        <a:buClrTx/>
                        <a:buSzPct val="100000"/>
                        <a:buFontTx/>
                        <a:buNone/>
                        <a:tabLst/>
                      </a:pPr>
                      <a:r>
                        <a:rPr kumimoji="0" lang="zh-CN" sz="1800" b="0" i="0" u="none" strike="noStrike" cap="none" normalizeH="0" baseline="0">
                          <a:ln>
                            <a:noFill/>
                          </a:ln>
                          <a:solidFill>
                            <a:srgbClr val="000000"/>
                          </a:solidFill>
                          <a:effectLst/>
                          <a:latin typeface="Calibri" pitchFamily="34" charset="0"/>
                          <a:ea typeface="SimSun" charset="-122"/>
                        </a:rPr>
                        <a:t>35% - 55%</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ctr" defTabSz="914400" rtl="0" eaLnBrk="1" fontAlgn="base" latinLnBrk="0" hangingPunct="1">
                        <a:lnSpc>
                          <a:spcPct val="100000"/>
                        </a:lnSpc>
                        <a:spcBef>
                          <a:spcPct val="0"/>
                        </a:spcBef>
                        <a:spcAft>
                          <a:spcPct val="0"/>
                        </a:spcAft>
                        <a:buClrTx/>
                        <a:buSzPct val="100000"/>
                        <a:buFontTx/>
                        <a:buNone/>
                        <a:tabLst/>
                      </a:pPr>
                      <a:r>
                        <a:rPr kumimoji="0" lang="zh-CN" sz="1800" b="0" i="0" u="none" strike="noStrike" cap="none" normalizeH="0" baseline="0">
                          <a:ln>
                            <a:noFill/>
                          </a:ln>
                          <a:solidFill>
                            <a:srgbClr val="000000"/>
                          </a:solidFill>
                          <a:effectLst/>
                          <a:latin typeface="Calibri" pitchFamily="34" charset="0"/>
                          <a:ea typeface="SimSun" charset="-122"/>
                        </a:rPr>
                        <a:t>30+%</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ctr" defTabSz="914400" rtl="0" eaLnBrk="1" fontAlgn="base" latinLnBrk="0" hangingPunct="1">
                        <a:lnSpc>
                          <a:spcPct val="100000"/>
                        </a:lnSpc>
                        <a:spcBef>
                          <a:spcPct val="0"/>
                        </a:spcBef>
                        <a:spcAft>
                          <a:spcPct val="0"/>
                        </a:spcAft>
                        <a:buClrTx/>
                        <a:buSzPct val="100000"/>
                        <a:buFontTx/>
                        <a:buNone/>
                        <a:tabLst/>
                      </a:pPr>
                      <a:r>
                        <a:rPr kumimoji="0" lang="zh-CN" sz="1800" b="0" i="0" u="none" strike="noStrike" cap="none" normalizeH="0" baseline="0" dirty="0">
                          <a:ln>
                            <a:noFill/>
                          </a:ln>
                          <a:solidFill>
                            <a:srgbClr val="000000"/>
                          </a:solidFill>
                          <a:effectLst/>
                          <a:latin typeface="Calibri" pitchFamily="34" charset="0"/>
                          <a:ea typeface="SimSun" charset="-122"/>
                        </a:rPr>
                        <a:t>90+</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extLst>
                  <a:ext uri="{0D108BD9-81ED-4DB2-BD59-A6C34878D82A}">
                    <a16:rowId xmlns:a16="http://schemas.microsoft.com/office/drawing/2014/main" val="10005"/>
                  </a:ext>
                </a:extLst>
              </a:tr>
            </a:tbl>
          </a:graphicData>
        </a:graphic>
      </p:graphicFrame>
      <p:sp>
        <p:nvSpPr>
          <p:cNvPr id="77556" name="TextBox 8"/>
          <p:cNvSpPr>
            <a:spLocks noChangeArrowheads="1"/>
          </p:cNvSpPr>
          <p:nvPr/>
        </p:nvSpPr>
        <p:spPr bwMode="auto">
          <a:xfrm>
            <a:off x="1890712" y="5698777"/>
            <a:ext cx="9101831" cy="4619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lgn="ctr">
                <a:solidFill>
                  <a:srgbClr val="000000"/>
                </a:solidFill>
                <a:prstDash val="solid"/>
                <a:miter lim="800000"/>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zh-CN" sz="1200" baseline="30000" dirty="0">
                <a:ea typeface="SimSun" charset="-122"/>
                <a:cs typeface="Calibri" pitchFamily="34" charset="0"/>
              </a:rPr>
              <a:t>1</a:t>
            </a:r>
            <a:r>
              <a:rPr lang="zh-CN" sz="1200" dirty="0">
                <a:ea typeface="SimSun" charset="-122"/>
                <a:cs typeface="Calibri" pitchFamily="34" charset="0"/>
              </a:rPr>
              <a:t> 当前的容量预留用于低收入物业和低收入社区共享太阳能的太阳能电价发电装置。参见幻灯片第 48 页获得低收入社区共享太阳能的太阳能电价发电装置信息更新。 </a:t>
            </a:r>
          </a:p>
          <a:p>
            <a:r>
              <a:rPr lang="zh-CN" sz="1200" baseline="30000" dirty="0">
                <a:ea typeface="SimSun" charset="-122"/>
                <a:cs typeface="Calibri" pitchFamily="34" charset="0"/>
              </a:rPr>
              <a:t>2 </a:t>
            </a:r>
            <a:r>
              <a:rPr lang="zh-CN" sz="1200" dirty="0">
                <a:ea typeface="SimSun" charset="-122"/>
                <a:cs typeface="Calibri" pitchFamily="34" charset="0"/>
              </a:rPr>
              <a:t>基于 300 MW。</a:t>
            </a:r>
          </a:p>
        </p:txBody>
      </p:sp>
      <p:sp>
        <p:nvSpPr>
          <p:cNvPr id="77557" name="TextBox 6"/>
          <p:cNvSpPr>
            <a:spLocks noChangeArrowheads="1"/>
          </p:cNvSpPr>
          <p:nvPr/>
        </p:nvSpPr>
        <p:spPr bwMode="auto">
          <a:xfrm>
            <a:off x="658813" y="4941168"/>
            <a:ext cx="10874375" cy="584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lgn="ctr">
                <a:solidFill>
                  <a:srgbClr val="000000"/>
                </a:solidFill>
                <a:prstDash val="solid"/>
                <a:miter lim="800000"/>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a:r>
              <a:rPr lang="zh-CN" sz="1600" i="1" dirty="0">
                <a:ea typeface="SimSun" charset="-122"/>
                <a:cs typeface="Calibri" pitchFamily="34" charset="0"/>
              </a:rPr>
              <a:t>如果有一个或多个容量预留分类未得到填补，则能源资源部会保留在那一年的年度区块中认定少于最大总容量的权利。能源资源部不会将某个预留分类的容量重新分配至另一分类。 </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584" name="Title 1"/>
          <p:cNvSpPr>
            <a:spLocks noGrp="1" noChangeArrowheads="1"/>
          </p:cNvSpPr>
          <p:nvPr>
            <p:ph type="title" idx="4294967295"/>
          </p:nvPr>
        </p:nvSpPr>
        <p:spPr>
          <a:xfrm>
            <a:off x="609600" y="138113"/>
            <a:ext cx="10972800" cy="1139825"/>
          </a:xfrm>
          <a:ln/>
        </p:spPr>
        <p:txBody>
          <a:bodyPr/>
          <a:lstStyle/>
          <a:p>
            <a:r>
              <a:rPr lang="zh-CN"/>
              <a:t>大型（容量大于 25 kW）项目补偿</a:t>
            </a:r>
          </a:p>
        </p:txBody>
      </p:sp>
      <p:sp>
        <p:nvSpPr>
          <p:cNvPr id="78585" name="Date Placeholder 3"/>
          <p:cNvSpPr>
            <a:spLocks noGrp="1" noChangeArrowheads="1"/>
          </p:cNvSpPr>
          <p:nvPr>
            <p:ph type="dt" sz="quarter" idx="10"/>
          </p:nvPr>
        </p:nvSpPr>
        <p:spPr/>
        <p:txBody>
          <a:bodyPr/>
          <a:lstStyle/>
          <a:p>
            <a:fld id="{1B19532B-8DAC-4F79-AAA7-BF70C19E959E}" type="datetime2">
              <a:rPr lang="en-US" altLang="zh-CN"/>
              <a:pPr/>
              <a:t>Friday, July 12, 2024</a:t>
            </a:fld>
            <a:endParaRPr lang="en-US" altLang="zh-CN"/>
          </a:p>
        </p:txBody>
      </p:sp>
      <p:sp>
        <p:nvSpPr>
          <p:cNvPr id="78586" name="Footer Placeholder 4"/>
          <p:cNvSpPr>
            <a:spLocks noGrp="1" noChangeArrowheads="1"/>
          </p:cNvSpPr>
          <p:nvPr>
            <p:ph type="ftr" sz="quarter" idx="11"/>
          </p:nvPr>
        </p:nvSpPr>
        <p:spPr>
          <a:extLst>
            <a:ext uri="{91240B29-F687-4F45-9708-019B960494DF}">
              <a14:hiddenLine xmlns:a14="http://schemas.microsoft.com/office/drawing/2010/main" w="9525" cap="flat" algn="ctr">
                <a:solidFill>
                  <a:srgbClr val="000000"/>
                </a:solidFill>
                <a:prstDash val="solid"/>
                <a:miter lim="800000"/>
                <a:headEnd type="none" w="med" len="med"/>
                <a:tailEnd type="none" w="med" len="med"/>
              </a14:hiddenLine>
            </a:ext>
          </a:extLst>
        </p:spPr>
        <p:txBody>
          <a:bodyPr/>
          <a:lstStyle/>
          <a:p>
            <a:r>
              <a:rPr lang="zh-CN"/>
              <a:t>政策审议</a:t>
            </a:r>
          </a:p>
        </p:txBody>
      </p:sp>
      <p:sp>
        <p:nvSpPr>
          <p:cNvPr id="78587" name="Slide Number Placeholder 5"/>
          <p:cNvSpPr>
            <a:spLocks noGrp="1" noChangeArrowheads="1"/>
          </p:cNvSpPr>
          <p:nvPr>
            <p:ph type="sldNum" sz="quarter" idx="12"/>
          </p:nvPr>
        </p:nvSpPr>
        <p:spPr/>
        <p:txBody>
          <a:bodyPr/>
          <a:lstStyle/>
          <a:p>
            <a:fld id="{0001BB41-1DB5-4853-A1FF-F0DA87865E1B}" type="slidenum">
              <a:rPr lang="en-US" altLang="zh-CN"/>
              <a:pPr/>
              <a:t>13</a:t>
            </a:fld>
            <a:endParaRPr lang="en-US" altLang="zh-CN"/>
          </a:p>
        </p:txBody>
      </p:sp>
      <p:graphicFrame>
        <p:nvGraphicFramePr>
          <p:cNvPr id="78588" name="Table 19"/>
          <p:cNvGraphicFramePr>
            <a:graphicFrameLocks noGrp="1"/>
          </p:cNvGraphicFramePr>
          <p:nvPr>
            <p:extLst>
              <p:ext uri="{D42A27DB-BD31-4B8C-83A1-F6EECF244321}">
                <p14:modId xmlns:p14="http://schemas.microsoft.com/office/powerpoint/2010/main" val="4058999231"/>
              </p:ext>
            </p:extLst>
          </p:nvPr>
        </p:nvGraphicFramePr>
        <p:xfrm>
          <a:off x="2423592" y="3573016"/>
          <a:ext cx="7041207" cy="2011998"/>
        </p:xfrm>
        <a:graphic>
          <a:graphicData uri="http://schemas.openxmlformats.org/drawingml/2006/table">
            <a:tbl>
              <a:tblPr/>
              <a:tblGrid>
                <a:gridCol w="3584824">
                  <a:extLst>
                    <a:ext uri="{9D8B030D-6E8A-4147-A177-3AD203B41FA5}">
                      <a16:colId xmlns:a16="http://schemas.microsoft.com/office/drawing/2014/main" val="20000"/>
                    </a:ext>
                  </a:extLst>
                </a:gridCol>
                <a:gridCol w="3456383">
                  <a:extLst>
                    <a:ext uri="{9D8B030D-6E8A-4147-A177-3AD203B41FA5}">
                      <a16:colId xmlns:a16="http://schemas.microsoft.com/office/drawing/2014/main" val="20001"/>
                    </a:ext>
                  </a:extLst>
                </a:gridCol>
              </a:tblGrid>
              <a:tr h="693738">
                <a:tc>
                  <a:txBody>
                    <a:bodyPr/>
                    <a:lstStyle/>
                    <a:p>
                      <a:pPr marL="0" marR="0" lvl="0" indent="0" algn="ctr" defTabSz="914400" rtl="0" eaLnBrk="1" fontAlgn="ctr" latinLnBrk="0" hangingPunct="1">
                        <a:lnSpc>
                          <a:spcPct val="100000"/>
                        </a:lnSpc>
                        <a:spcBef>
                          <a:spcPct val="0"/>
                        </a:spcBef>
                        <a:spcAft>
                          <a:spcPct val="0"/>
                        </a:spcAft>
                        <a:buClrTx/>
                        <a:buSzPct val="100000"/>
                        <a:buFontTx/>
                        <a:buNone/>
                        <a:tabLst/>
                      </a:pPr>
                      <a:r>
                        <a:rPr kumimoji="0" lang="zh-CN" sz="1800" b="1" i="0" u="none" strike="noStrike" cap="none" normalizeH="0" baseline="0" dirty="0">
                          <a:ln>
                            <a:noFill/>
                          </a:ln>
                          <a:solidFill>
                            <a:srgbClr val="FFFFFF"/>
                          </a:solidFill>
                          <a:effectLst/>
                          <a:latin typeface="Calibri" pitchFamily="34" charset="0"/>
                          <a:ea typeface="SimSun" charset="-122"/>
                        </a:rPr>
                        <a:t>发电装置容量</a:t>
                      </a:r>
                    </a:p>
                  </a:txBody>
                  <a:tcPr marL="9525" marR="9525" marT="9525"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1" fontAlgn="ctr" latinLnBrk="0" hangingPunct="1">
                        <a:lnSpc>
                          <a:spcPct val="100000"/>
                        </a:lnSpc>
                        <a:spcBef>
                          <a:spcPct val="0"/>
                        </a:spcBef>
                        <a:spcAft>
                          <a:spcPct val="0"/>
                        </a:spcAft>
                        <a:buClrTx/>
                        <a:buSzPct val="100000"/>
                        <a:buFontTx/>
                        <a:buNone/>
                        <a:tabLst/>
                      </a:pPr>
                      <a:r>
                        <a:rPr kumimoji="0" lang="zh-CN" sz="1800" b="1" i="0" u="none" strike="noStrike" cap="none" normalizeH="0" baseline="0" dirty="0">
                          <a:ln>
                            <a:noFill/>
                          </a:ln>
                          <a:solidFill>
                            <a:srgbClr val="FFFFFF"/>
                          </a:solidFill>
                          <a:effectLst/>
                          <a:latin typeface="Calibri" pitchFamily="34" charset="0"/>
                          <a:ea typeface="SimSun" charset="-122"/>
                        </a:rPr>
                        <a:t>2025 年基础补偿率（美元/kWh）预估值</a:t>
                      </a:r>
                      <a:r>
                        <a:rPr kumimoji="0" lang="zh-CN" sz="1800" b="1" i="0" u="none" strike="noStrike" cap="none" normalizeH="0" baseline="30000" dirty="0">
                          <a:ln>
                            <a:noFill/>
                          </a:ln>
                          <a:solidFill>
                            <a:srgbClr val="FFFFFF"/>
                          </a:solidFill>
                          <a:effectLst/>
                          <a:latin typeface="Calibri" pitchFamily="34" charset="0"/>
                          <a:ea typeface="SimSun" charset="-122"/>
                        </a:rPr>
                        <a:t>1</a:t>
                      </a:r>
                    </a:p>
                  </a:txBody>
                  <a:tcPr marL="9525" marR="9525" marT="9525"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extLst>
                  <a:ext uri="{0D108BD9-81ED-4DB2-BD59-A6C34878D82A}">
                    <a16:rowId xmlns:a16="http://schemas.microsoft.com/office/drawing/2014/main" val="10000"/>
                  </a:ext>
                </a:extLst>
              </a:tr>
              <a:tr h="282575">
                <a:tc>
                  <a:txBody>
                    <a:bodyPr/>
                    <a:lstStyle/>
                    <a:p>
                      <a:pPr marL="0" marR="0" lvl="0" indent="0" algn="l" defTabSz="914400" rtl="0" eaLnBrk="1" fontAlgn="b" latinLnBrk="0" hangingPunct="1">
                        <a:lnSpc>
                          <a:spcPct val="100000"/>
                        </a:lnSpc>
                        <a:spcBef>
                          <a:spcPct val="0"/>
                        </a:spcBef>
                        <a:spcAft>
                          <a:spcPct val="0"/>
                        </a:spcAft>
                        <a:buClrTx/>
                        <a:buSzPct val="100000"/>
                        <a:buFontTx/>
                        <a:buNone/>
                        <a:tabLst/>
                      </a:pPr>
                      <a:r>
                        <a:rPr kumimoji="0" lang="zh-CN" sz="1800" b="0" i="0" u="none" strike="noStrike" cap="none" normalizeH="0" baseline="0">
                          <a:ln>
                            <a:noFill/>
                          </a:ln>
                          <a:solidFill>
                            <a:srgbClr val="000000"/>
                          </a:solidFill>
                          <a:effectLst/>
                          <a:latin typeface="Calibri" pitchFamily="34" charset="0"/>
                          <a:ea typeface="SimSun" charset="-122"/>
                        </a:rPr>
                        <a:t>交流容量大于 25 kW 至 250 kW</a:t>
                      </a:r>
                    </a:p>
                  </a:txBody>
                  <a:tcPr marL="9525" marR="9525" marT="9525"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ctr" defTabSz="914400" rtl="0" eaLnBrk="1" fontAlgn="base" latinLnBrk="0" hangingPunct="1">
                        <a:lnSpc>
                          <a:spcPct val="100000"/>
                        </a:lnSpc>
                        <a:spcBef>
                          <a:spcPct val="0"/>
                        </a:spcBef>
                        <a:spcAft>
                          <a:spcPct val="0"/>
                        </a:spcAft>
                        <a:buClrTx/>
                        <a:buSzPct val="100000"/>
                        <a:buFontTx/>
                        <a:buNone/>
                        <a:tabLst/>
                      </a:pPr>
                      <a:r>
                        <a:rPr kumimoji="0" lang="zh-CN" sz="1800" b="0" i="0" u="none" strike="noStrike" cap="none" normalizeH="0" baseline="0">
                          <a:ln>
                            <a:noFill/>
                          </a:ln>
                          <a:solidFill>
                            <a:srgbClr val="000000"/>
                          </a:solidFill>
                          <a:effectLst/>
                          <a:latin typeface="Calibri" pitchFamily="34" charset="0"/>
                          <a:ea typeface="SimSun" charset="-122"/>
                        </a:rPr>
                        <a:t>0.2821</a:t>
                      </a:r>
                    </a:p>
                  </a:txBody>
                  <a:tcPr marL="9525" marR="9525" marT="9525"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extLst>
                  <a:ext uri="{0D108BD9-81ED-4DB2-BD59-A6C34878D82A}">
                    <a16:rowId xmlns:a16="http://schemas.microsoft.com/office/drawing/2014/main" val="10001"/>
                  </a:ext>
                </a:extLst>
              </a:tr>
              <a:tr h="282575">
                <a:tc>
                  <a:txBody>
                    <a:bodyPr/>
                    <a:lstStyle/>
                    <a:p>
                      <a:pPr marL="0" marR="0" lvl="0" indent="0" algn="l" defTabSz="914400" rtl="0" eaLnBrk="1" fontAlgn="b" latinLnBrk="0" hangingPunct="1">
                        <a:lnSpc>
                          <a:spcPct val="100000"/>
                        </a:lnSpc>
                        <a:spcBef>
                          <a:spcPct val="0"/>
                        </a:spcBef>
                        <a:spcAft>
                          <a:spcPct val="0"/>
                        </a:spcAft>
                        <a:buClrTx/>
                        <a:buSzPct val="100000"/>
                        <a:buFontTx/>
                        <a:buNone/>
                        <a:tabLst/>
                      </a:pPr>
                      <a:r>
                        <a:rPr kumimoji="0" lang="zh-CN" sz="1800" b="0" i="0" u="none" strike="noStrike" cap="none" normalizeH="0" baseline="0">
                          <a:ln>
                            <a:noFill/>
                          </a:ln>
                          <a:solidFill>
                            <a:srgbClr val="000000"/>
                          </a:solidFill>
                          <a:effectLst/>
                          <a:latin typeface="Calibri" pitchFamily="34" charset="0"/>
                          <a:ea typeface="SimSun" charset="-122"/>
                        </a:rPr>
                        <a:t>交流容量大于 250 kW 至 500 kW</a:t>
                      </a:r>
                    </a:p>
                  </a:txBody>
                  <a:tcPr marL="9525" marR="9525" marT="9525"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ctr" defTabSz="914400" rtl="0" eaLnBrk="1" fontAlgn="base" latinLnBrk="0" hangingPunct="1">
                        <a:lnSpc>
                          <a:spcPct val="100000"/>
                        </a:lnSpc>
                        <a:spcBef>
                          <a:spcPct val="0"/>
                        </a:spcBef>
                        <a:spcAft>
                          <a:spcPct val="0"/>
                        </a:spcAft>
                        <a:buClrTx/>
                        <a:buSzPct val="100000"/>
                        <a:buFontTx/>
                        <a:buNone/>
                        <a:tabLst/>
                      </a:pPr>
                      <a:r>
                        <a:rPr kumimoji="0" lang="zh-CN" sz="1800" b="0" i="0" u="none" strike="noStrike" cap="none" normalizeH="0" baseline="0">
                          <a:ln>
                            <a:noFill/>
                          </a:ln>
                          <a:solidFill>
                            <a:srgbClr val="000000"/>
                          </a:solidFill>
                          <a:effectLst/>
                          <a:latin typeface="Calibri" pitchFamily="34" charset="0"/>
                          <a:ea typeface="SimSun" charset="-122"/>
                        </a:rPr>
                        <a:t>0.2482</a:t>
                      </a:r>
                    </a:p>
                  </a:txBody>
                  <a:tcPr marL="9525" marR="9525" marT="9525"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extLst>
                  <a:ext uri="{0D108BD9-81ED-4DB2-BD59-A6C34878D82A}">
                    <a16:rowId xmlns:a16="http://schemas.microsoft.com/office/drawing/2014/main" val="10002"/>
                  </a:ext>
                </a:extLst>
              </a:tr>
              <a:tr h="282575">
                <a:tc>
                  <a:txBody>
                    <a:bodyPr/>
                    <a:lstStyle/>
                    <a:p>
                      <a:pPr marL="0" marR="0" lvl="0" indent="0" algn="l" defTabSz="914400" rtl="0" eaLnBrk="1" fontAlgn="b" latinLnBrk="0" hangingPunct="1">
                        <a:lnSpc>
                          <a:spcPct val="100000"/>
                        </a:lnSpc>
                        <a:spcBef>
                          <a:spcPct val="0"/>
                        </a:spcBef>
                        <a:spcAft>
                          <a:spcPct val="0"/>
                        </a:spcAft>
                        <a:buClrTx/>
                        <a:buSzPct val="100000"/>
                        <a:buFontTx/>
                        <a:buNone/>
                        <a:tabLst/>
                      </a:pPr>
                      <a:r>
                        <a:rPr kumimoji="0" lang="zh-CN" sz="1800" b="0" i="0" u="none" strike="noStrike" cap="none" normalizeH="0" baseline="0">
                          <a:ln>
                            <a:noFill/>
                          </a:ln>
                          <a:solidFill>
                            <a:srgbClr val="000000"/>
                          </a:solidFill>
                          <a:effectLst/>
                          <a:latin typeface="Calibri" pitchFamily="34" charset="0"/>
                          <a:ea typeface="SimSun" charset="-122"/>
                        </a:rPr>
                        <a:t>交流容量大于 500 kW 至 1,000 kW</a:t>
                      </a:r>
                    </a:p>
                  </a:txBody>
                  <a:tcPr marL="9525" marR="9525" marT="9525"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ctr" defTabSz="914400" rtl="0" eaLnBrk="1" fontAlgn="base" latinLnBrk="0" hangingPunct="1">
                        <a:lnSpc>
                          <a:spcPct val="100000"/>
                        </a:lnSpc>
                        <a:spcBef>
                          <a:spcPct val="0"/>
                        </a:spcBef>
                        <a:spcAft>
                          <a:spcPct val="0"/>
                        </a:spcAft>
                        <a:buClrTx/>
                        <a:buSzPct val="100000"/>
                        <a:buFontTx/>
                        <a:buNone/>
                        <a:tabLst/>
                      </a:pPr>
                      <a:r>
                        <a:rPr kumimoji="0" lang="zh-CN" sz="1800" b="0" i="0" u="none" strike="noStrike" cap="none" normalizeH="0" baseline="0">
                          <a:ln>
                            <a:noFill/>
                          </a:ln>
                          <a:solidFill>
                            <a:srgbClr val="000000"/>
                          </a:solidFill>
                          <a:effectLst/>
                          <a:latin typeface="Calibri" pitchFamily="34" charset="0"/>
                          <a:ea typeface="SimSun" charset="-122"/>
                        </a:rPr>
                        <a:t>0.2113</a:t>
                      </a:r>
                    </a:p>
                  </a:txBody>
                  <a:tcPr marL="9525" marR="9525" marT="9525"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extLst>
                  <a:ext uri="{0D108BD9-81ED-4DB2-BD59-A6C34878D82A}">
                    <a16:rowId xmlns:a16="http://schemas.microsoft.com/office/drawing/2014/main" val="10003"/>
                  </a:ext>
                </a:extLst>
              </a:tr>
              <a:tr h="282575">
                <a:tc>
                  <a:txBody>
                    <a:bodyPr/>
                    <a:lstStyle/>
                    <a:p>
                      <a:pPr marL="0" marR="0" lvl="0" indent="0" algn="l" defTabSz="914400" rtl="0" eaLnBrk="1" fontAlgn="b" latinLnBrk="0" hangingPunct="1">
                        <a:lnSpc>
                          <a:spcPct val="100000"/>
                        </a:lnSpc>
                        <a:spcBef>
                          <a:spcPct val="0"/>
                        </a:spcBef>
                        <a:spcAft>
                          <a:spcPct val="0"/>
                        </a:spcAft>
                        <a:buClrTx/>
                        <a:buSzPct val="100000"/>
                        <a:buFontTx/>
                        <a:buNone/>
                        <a:tabLst/>
                      </a:pPr>
                      <a:r>
                        <a:rPr kumimoji="0" lang="zh-CN" sz="1800" b="0" i="0" u="none" strike="noStrike" cap="none" normalizeH="0" baseline="0">
                          <a:ln>
                            <a:noFill/>
                          </a:ln>
                          <a:solidFill>
                            <a:srgbClr val="000000"/>
                          </a:solidFill>
                          <a:effectLst/>
                          <a:latin typeface="Calibri" pitchFamily="34" charset="0"/>
                          <a:ea typeface="SimSun" charset="-122"/>
                        </a:rPr>
                        <a:t>交流容量大于 1,000 kW 至 5,000 kW</a:t>
                      </a:r>
                    </a:p>
                  </a:txBody>
                  <a:tcPr marL="9525" marR="9525" marT="9525"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ctr" defTabSz="914400" rtl="0" eaLnBrk="1" fontAlgn="base" latinLnBrk="0" hangingPunct="1">
                        <a:lnSpc>
                          <a:spcPct val="100000"/>
                        </a:lnSpc>
                        <a:spcBef>
                          <a:spcPct val="0"/>
                        </a:spcBef>
                        <a:spcAft>
                          <a:spcPct val="0"/>
                        </a:spcAft>
                        <a:buClrTx/>
                        <a:buSzPct val="100000"/>
                        <a:buFontTx/>
                        <a:buNone/>
                        <a:tabLst/>
                      </a:pPr>
                      <a:r>
                        <a:rPr kumimoji="0" lang="zh-CN" sz="1800" b="0" i="0" u="none" strike="noStrike" cap="none" normalizeH="0" baseline="0" dirty="0">
                          <a:ln>
                            <a:noFill/>
                          </a:ln>
                          <a:solidFill>
                            <a:srgbClr val="000000"/>
                          </a:solidFill>
                          <a:effectLst/>
                          <a:latin typeface="Calibri" pitchFamily="34" charset="0"/>
                          <a:ea typeface="SimSun" charset="-122"/>
                        </a:rPr>
                        <a:t>0.1729</a:t>
                      </a:r>
                    </a:p>
                  </a:txBody>
                  <a:tcPr marL="9525" marR="9525" marT="9525"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extLst>
                  <a:ext uri="{0D108BD9-81ED-4DB2-BD59-A6C34878D82A}">
                    <a16:rowId xmlns:a16="http://schemas.microsoft.com/office/drawing/2014/main" val="10004"/>
                  </a:ext>
                </a:extLst>
              </a:tr>
            </a:tbl>
          </a:graphicData>
        </a:graphic>
      </p:graphicFrame>
      <p:sp>
        <p:nvSpPr>
          <p:cNvPr id="78608" name="TextBox 6"/>
          <p:cNvSpPr>
            <a:spLocks noChangeArrowheads="1"/>
          </p:cNvSpPr>
          <p:nvPr/>
        </p:nvSpPr>
        <p:spPr bwMode="auto">
          <a:xfrm>
            <a:off x="796925" y="1533525"/>
            <a:ext cx="10123611" cy="18954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lgn="ctr">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285750" indent="-285750">
              <a:buFont typeface="Arial" charset="0"/>
              <a:buChar char="•"/>
            </a:pPr>
            <a:r>
              <a:rPr lang="zh-CN" dirty="0">
                <a:ea typeface="SimSun" charset="-122"/>
              </a:rPr>
              <a:t>大型项目的激励支付计算方式（包括发电值）仍保持不变。</a:t>
            </a:r>
          </a:p>
          <a:p>
            <a:pPr marL="742950" lvl="1" indent="-285750">
              <a:buFont typeface="Arial" charset="0"/>
              <a:buChar char="•"/>
            </a:pPr>
            <a:r>
              <a:rPr lang="zh-CN" dirty="0">
                <a:ea typeface="SimSun" charset="-122"/>
              </a:rPr>
              <a:t>独立太阳能激励支付=（基础补偿率+补偿率附加补贴-绿地减免补贴）∗总发电量-发电值</a:t>
            </a:r>
          </a:p>
          <a:p>
            <a:pPr marL="742950" lvl="1" indent="-285750">
              <a:buFont typeface="Arial" charset="0"/>
              <a:buChar char="•"/>
            </a:pPr>
            <a:r>
              <a:rPr lang="zh-CN" dirty="0">
                <a:ea typeface="SimSun" charset="-122"/>
              </a:rPr>
              <a:t>建筑内装置太阳能激励支付=[（基础补偿率+补偿率附加补贴-绿地减免补贴）-发电值]∗总发电量  </a:t>
            </a:r>
          </a:p>
          <a:p>
            <a:pPr marL="285750" indent="-285750">
              <a:buFont typeface="Arial" charset="0"/>
              <a:buChar char="•"/>
            </a:pPr>
            <a:r>
              <a:rPr lang="zh-CN" dirty="0">
                <a:ea typeface="SimSun" charset="-122"/>
              </a:rPr>
              <a:t>大型太阳能电价发电装置的基础补偿率是基于 Sustainable Energy Advantage, LLC (SEA) 利用 CREST 模型对 2025 年各种项目规模类别的平准化基础收入需求的分析而得出的：</a:t>
            </a:r>
          </a:p>
          <a:p>
            <a:pPr marL="285750" indent="-285750"/>
            <a:endParaRPr lang="en-US" altLang="zh-CN" dirty="0">
              <a:ea typeface="SimSun" charset="-122"/>
              <a:cs typeface="Calibri" pitchFamily="34" charset="0"/>
            </a:endParaRPr>
          </a:p>
          <a:p>
            <a:pPr marL="285750" indent="-285750"/>
            <a:endParaRPr lang="en-US" altLang="zh-CN" dirty="0">
              <a:ea typeface="SimSun" charset="-122"/>
              <a:cs typeface="Calibri" pitchFamily="34" charset="0"/>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635" name="Title 1"/>
          <p:cNvSpPr>
            <a:spLocks noGrp="1" noChangeArrowheads="1"/>
          </p:cNvSpPr>
          <p:nvPr>
            <p:ph type="title" idx="4294967295"/>
          </p:nvPr>
        </p:nvSpPr>
        <p:spPr>
          <a:ln/>
        </p:spPr>
        <p:txBody>
          <a:bodyPr/>
          <a:lstStyle/>
          <a:p>
            <a:r>
              <a:rPr lang="zh-CN" sz="4000" dirty="0"/>
              <a:t>小型</a:t>
            </a:r>
            <a:r>
              <a:rPr lang="zh-CN" sz="4000" dirty="0">
                <a:cs typeface="Calibri" pitchFamily="34" charset="0"/>
              </a:rPr>
              <a:t>（容量不高于 25 kW）</a:t>
            </a:r>
            <a:r>
              <a:rPr lang="zh-CN" sz="4000" dirty="0"/>
              <a:t>项目补偿</a:t>
            </a:r>
          </a:p>
        </p:txBody>
      </p:sp>
      <p:sp>
        <p:nvSpPr>
          <p:cNvPr id="79636" name="Content Placeholder 2"/>
          <p:cNvSpPr>
            <a:spLocks noGrp="1" noChangeArrowheads="1"/>
          </p:cNvSpPr>
          <p:nvPr>
            <p:ph idx="4294967295"/>
          </p:nvPr>
        </p:nvSpPr>
        <p:spPr>
          <a:xfrm>
            <a:off x="609600" y="1143000"/>
            <a:ext cx="11204575" cy="3914775"/>
          </a:xfrm>
          <a:ln/>
        </p:spPr>
        <p:txBody>
          <a:bodyPr/>
          <a:lstStyle/>
          <a:p>
            <a:r>
              <a:rPr lang="zh-CN" sz="2800" dirty="0">
                <a:cs typeface="Calibri" pitchFamily="34" charset="0"/>
              </a:rPr>
              <a:t>根据 SMART 电价条款，容量不高于 25 kW 的项目将收到固定的 SMART 激励支付 (SIP)。</a:t>
            </a:r>
          </a:p>
          <a:p>
            <a:pPr lvl="1"/>
            <a:r>
              <a:rPr lang="zh-CN" sz="2000" dirty="0">
                <a:cs typeface="Calibri" pitchFamily="34" charset="0"/>
              </a:rPr>
              <a:t>项目容量不高于 25 kW 的 SMART 激励性款项将作为年度成本分析的一部分，进行年度设定。</a:t>
            </a:r>
          </a:p>
          <a:p>
            <a:pPr lvl="2"/>
            <a:r>
              <a:rPr lang="zh-CN" sz="1800" dirty="0">
                <a:cs typeface="Calibri" pitchFamily="34" charset="0"/>
              </a:rPr>
              <a:t>基于容量不高于 25 kW 的项目的平准化收入要求与前一日历年的住宅净计量信用值之间的差值。</a:t>
            </a:r>
          </a:p>
          <a:p>
            <a:pPr lvl="1"/>
            <a:r>
              <a:rPr lang="zh-CN" sz="2000" dirty="0">
                <a:cs typeface="Calibri" pitchFamily="34" charset="0"/>
              </a:rPr>
              <a:t>住宅激励支付率将不会低于</a:t>
            </a:r>
            <a:r>
              <a:rPr lang="zh-CN" sz="2000" b="1" dirty="0">
                <a:cs typeface="Calibri" pitchFamily="34" charset="0"/>
              </a:rPr>
              <a:t>0.01 美元/kWh 的下限</a:t>
            </a:r>
            <a:r>
              <a:rPr lang="zh-CN" sz="2000" dirty="0">
                <a:cs typeface="Calibri" pitchFamily="34" charset="0"/>
              </a:rPr>
              <a:t>。</a:t>
            </a:r>
          </a:p>
          <a:p>
            <a:pPr lvl="1"/>
            <a:r>
              <a:rPr lang="zh-CN" sz="2000" dirty="0">
                <a:cs typeface="Calibri" pitchFamily="34" charset="0"/>
              </a:rPr>
              <a:t>低收入项目将获得年度固定住宅激励付款率的附加补贴，其将作为成本分析的一部分，进行年度设定。</a:t>
            </a:r>
          </a:p>
          <a:p>
            <a:pPr lvl="1"/>
            <a:r>
              <a:rPr lang="zh-CN" sz="2000" dirty="0">
                <a:cs typeface="Calibri" pitchFamily="34" charset="0"/>
              </a:rPr>
              <a:t>容量不高于 25 kW 的项目的预估 SMART 激励支付是基于 Sustainable Energy Advantage, LLC (SEA) 利用 CREST 模型对 2025 年不高于 25 kW 项目的平准化基础收入需求的分析而得出的：</a:t>
            </a:r>
          </a:p>
        </p:txBody>
      </p:sp>
      <p:sp>
        <p:nvSpPr>
          <p:cNvPr id="79637" name="Date Placeholder 3"/>
          <p:cNvSpPr>
            <a:spLocks noGrp="1" noChangeArrowheads="1"/>
          </p:cNvSpPr>
          <p:nvPr>
            <p:ph type="dt" sz="quarter" idx="10"/>
          </p:nvPr>
        </p:nvSpPr>
        <p:spPr/>
        <p:txBody>
          <a:bodyPr/>
          <a:lstStyle/>
          <a:p>
            <a:fld id="{0DFAC902-C5A1-45AB-83A8-E7082AE6BCA7}" type="datetime2">
              <a:rPr lang="en-US" altLang="zh-CN"/>
              <a:pPr/>
              <a:t>Friday, July 12, 2024</a:t>
            </a:fld>
            <a:endParaRPr lang="en-US" altLang="zh-CN"/>
          </a:p>
        </p:txBody>
      </p:sp>
      <p:sp>
        <p:nvSpPr>
          <p:cNvPr id="79638" name="Footer Placeholder 4"/>
          <p:cNvSpPr>
            <a:spLocks noGrp="1" noChangeArrowheads="1"/>
          </p:cNvSpPr>
          <p:nvPr>
            <p:ph type="ftr" sz="quarter" idx="11"/>
          </p:nvPr>
        </p:nvSpPr>
        <p:spPr>
          <a:extLst>
            <a:ext uri="{91240B29-F687-4F45-9708-019B960494DF}">
              <a14:hiddenLine xmlns:a14="http://schemas.microsoft.com/office/drawing/2010/main" w="9525" cap="flat" algn="ctr">
                <a:solidFill>
                  <a:srgbClr val="000000"/>
                </a:solidFill>
                <a:prstDash val="solid"/>
                <a:miter lim="800000"/>
                <a:headEnd type="none" w="med" len="med"/>
                <a:tailEnd type="none" w="med" len="med"/>
              </a14:hiddenLine>
            </a:ext>
          </a:extLst>
        </p:spPr>
        <p:txBody>
          <a:bodyPr/>
          <a:lstStyle/>
          <a:p>
            <a:r>
              <a:rPr lang="zh-CN"/>
              <a:t>政策审议</a:t>
            </a:r>
          </a:p>
        </p:txBody>
      </p:sp>
      <p:sp>
        <p:nvSpPr>
          <p:cNvPr id="79639" name="Slide Number Placeholder 5"/>
          <p:cNvSpPr>
            <a:spLocks noGrp="1" noChangeArrowheads="1"/>
          </p:cNvSpPr>
          <p:nvPr>
            <p:ph type="sldNum" sz="quarter" idx="12"/>
          </p:nvPr>
        </p:nvSpPr>
        <p:spPr/>
        <p:txBody>
          <a:bodyPr/>
          <a:lstStyle/>
          <a:p>
            <a:fld id="{6FAF03DE-6184-43E2-B98F-20E05386A976}" type="slidenum">
              <a:rPr lang="en-US" altLang="zh-CN"/>
              <a:pPr/>
              <a:t>14</a:t>
            </a:fld>
            <a:endParaRPr lang="en-US" altLang="zh-CN"/>
          </a:p>
        </p:txBody>
      </p:sp>
      <p:graphicFrame>
        <p:nvGraphicFramePr>
          <p:cNvPr id="79640" name="Table 7"/>
          <p:cNvGraphicFramePr>
            <a:graphicFrameLocks noGrp="1"/>
          </p:cNvGraphicFramePr>
          <p:nvPr>
            <p:extLst>
              <p:ext uri="{D42A27DB-BD31-4B8C-83A1-F6EECF244321}">
                <p14:modId xmlns:p14="http://schemas.microsoft.com/office/powerpoint/2010/main" val="758963660"/>
              </p:ext>
            </p:extLst>
          </p:nvPr>
        </p:nvGraphicFramePr>
        <p:xfrm>
          <a:off x="3071664" y="4725144"/>
          <a:ext cx="6597650" cy="1425258"/>
        </p:xfrm>
        <a:graphic>
          <a:graphicData uri="http://schemas.openxmlformats.org/drawingml/2006/table">
            <a:tbl>
              <a:tblPr/>
              <a:tblGrid>
                <a:gridCol w="3627239">
                  <a:extLst>
                    <a:ext uri="{9D8B030D-6E8A-4147-A177-3AD203B41FA5}">
                      <a16:colId xmlns:a16="http://schemas.microsoft.com/office/drawing/2014/main" val="20000"/>
                    </a:ext>
                  </a:extLst>
                </a:gridCol>
                <a:gridCol w="2970411">
                  <a:extLst>
                    <a:ext uri="{9D8B030D-6E8A-4147-A177-3AD203B41FA5}">
                      <a16:colId xmlns:a16="http://schemas.microsoft.com/office/drawing/2014/main" val="20001"/>
                    </a:ext>
                  </a:extLst>
                </a:gridCol>
              </a:tblGrid>
              <a:tr h="693738">
                <a:tc>
                  <a:txBody>
                    <a:bodyPr/>
                    <a:lstStyle/>
                    <a:p>
                      <a:pPr marL="0" marR="0" lvl="0" indent="0" algn="ctr" defTabSz="914400" rtl="0" eaLnBrk="1" fontAlgn="ctr" latinLnBrk="0" hangingPunct="1">
                        <a:lnSpc>
                          <a:spcPct val="100000"/>
                        </a:lnSpc>
                        <a:spcBef>
                          <a:spcPct val="0"/>
                        </a:spcBef>
                        <a:spcAft>
                          <a:spcPct val="0"/>
                        </a:spcAft>
                        <a:buClrTx/>
                        <a:buSzPct val="100000"/>
                        <a:buFontTx/>
                        <a:buNone/>
                        <a:tabLst/>
                      </a:pPr>
                      <a:r>
                        <a:rPr kumimoji="0" lang="zh-CN" sz="1800" b="1" i="0" u="none" strike="noStrike" cap="none" normalizeH="0" baseline="0" dirty="0">
                          <a:ln>
                            <a:noFill/>
                          </a:ln>
                          <a:solidFill>
                            <a:srgbClr val="FFFFFF"/>
                          </a:solidFill>
                          <a:effectLst/>
                          <a:latin typeface="Calibri" pitchFamily="34" charset="0"/>
                          <a:ea typeface="SimSun" charset="-122"/>
                        </a:rPr>
                        <a:t>项目类型</a:t>
                      </a:r>
                    </a:p>
                  </a:txBody>
                  <a:tcPr marL="9525" marR="9525" marT="9525"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1" fontAlgn="ctr" latinLnBrk="0" hangingPunct="1">
                        <a:lnSpc>
                          <a:spcPct val="100000"/>
                        </a:lnSpc>
                        <a:spcBef>
                          <a:spcPct val="0"/>
                        </a:spcBef>
                        <a:spcAft>
                          <a:spcPct val="0"/>
                        </a:spcAft>
                        <a:buClrTx/>
                        <a:buSzPct val="100000"/>
                        <a:buFontTx/>
                        <a:buNone/>
                        <a:tabLst/>
                      </a:pPr>
                      <a:r>
                        <a:rPr kumimoji="0" lang="zh-CN" sz="1800" b="1" i="0" u="none" strike="noStrike" cap="none" normalizeH="0" baseline="0" dirty="0">
                          <a:ln>
                            <a:noFill/>
                          </a:ln>
                          <a:solidFill>
                            <a:srgbClr val="FFFFFF"/>
                          </a:solidFill>
                          <a:effectLst/>
                          <a:latin typeface="Calibri" pitchFamily="34" charset="0"/>
                          <a:ea typeface="SimSun" charset="-122"/>
                        </a:rPr>
                        <a:t>2025 年 SIP（美元/kWh）</a:t>
                      </a:r>
                    </a:p>
                  </a:txBody>
                  <a:tcPr marL="9525" marR="9525" marT="9525"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extLst>
                  <a:ext uri="{0D108BD9-81ED-4DB2-BD59-A6C34878D82A}">
                    <a16:rowId xmlns:a16="http://schemas.microsoft.com/office/drawing/2014/main" val="10000"/>
                  </a:ext>
                </a:extLst>
              </a:tr>
              <a:tr h="282575">
                <a:tc>
                  <a:txBody>
                    <a:bodyPr/>
                    <a:lstStyle/>
                    <a:p>
                      <a:pPr marL="0" marR="0" lvl="0" indent="0" algn="l" defTabSz="914400" rtl="0" eaLnBrk="1" fontAlgn="base" latinLnBrk="0" hangingPunct="1">
                        <a:lnSpc>
                          <a:spcPct val="100000"/>
                        </a:lnSpc>
                        <a:spcBef>
                          <a:spcPct val="0"/>
                        </a:spcBef>
                        <a:spcAft>
                          <a:spcPct val="0"/>
                        </a:spcAft>
                        <a:buClrTx/>
                        <a:buSzPct val="100000"/>
                        <a:buFontTx/>
                        <a:buNone/>
                        <a:tabLst/>
                      </a:pPr>
                      <a:r>
                        <a:rPr kumimoji="0" lang="zh-CN" sz="1800" b="0" i="0" u="none" strike="noStrike" cap="none" normalizeH="0" baseline="0">
                          <a:ln>
                            <a:noFill/>
                          </a:ln>
                          <a:solidFill>
                            <a:srgbClr val="000000"/>
                          </a:solidFill>
                          <a:effectLst/>
                          <a:latin typeface="Calibri" pitchFamily="34" charset="0"/>
                          <a:ea typeface="SimSun" charset="-122"/>
                        </a:rPr>
                        <a:t>≤25 kW AC </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ctr" defTabSz="914400" rtl="0" eaLnBrk="1" fontAlgn="base" latinLnBrk="0" hangingPunct="1">
                        <a:lnSpc>
                          <a:spcPct val="100000"/>
                        </a:lnSpc>
                        <a:spcBef>
                          <a:spcPct val="0"/>
                        </a:spcBef>
                        <a:spcAft>
                          <a:spcPct val="0"/>
                        </a:spcAft>
                        <a:buClrTx/>
                        <a:buSzPct val="100000"/>
                        <a:buFontTx/>
                        <a:buNone/>
                        <a:tabLst/>
                      </a:pPr>
                      <a:r>
                        <a:rPr kumimoji="0" lang="zh-CN" sz="1800" b="0" i="0" u="none" strike="noStrike" cap="none" normalizeH="0" baseline="0">
                          <a:ln>
                            <a:noFill/>
                          </a:ln>
                          <a:solidFill>
                            <a:srgbClr val="000000"/>
                          </a:solidFill>
                          <a:effectLst/>
                          <a:latin typeface="Calibri" pitchFamily="34" charset="0"/>
                          <a:ea typeface="SimSun" charset="-122"/>
                        </a:rPr>
                        <a:t>0.03</a:t>
                      </a:r>
                    </a:p>
                  </a:txBody>
                  <a:tcPr marL="9525" marR="9525" marT="9525"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extLst>
                  <a:ext uri="{0D108BD9-81ED-4DB2-BD59-A6C34878D82A}">
                    <a16:rowId xmlns:a16="http://schemas.microsoft.com/office/drawing/2014/main" val="10001"/>
                  </a:ext>
                </a:extLst>
              </a:tr>
              <a:tr h="282575">
                <a:tc>
                  <a:txBody>
                    <a:bodyPr/>
                    <a:lstStyle/>
                    <a:p>
                      <a:pPr marL="0" marR="0" lvl="0" indent="0" algn="l" defTabSz="914400" rtl="0" eaLnBrk="1" fontAlgn="base" latinLnBrk="0" hangingPunct="1">
                        <a:lnSpc>
                          <a:spcPct val="100000"/>
                        </a:lnSpc>
                        <a:spcBef>
                          <a:spcPct val="0"/>
                        </a:spcBef>
                        <a:spcAft>
                          <a:spcPct val="0"/>
                        </a:spcAft>
                        <a:buClrTx/>
                        <a:buSzPct val="100000"/>
                        <a:buFontTx/>
                        <a:buNone/>
                        <a:tabLst/>
                      </a:pPr>
                      <a:r>
                        <a:rPr kumimoji="0" lang="zh-CN" sz="1800" b="0" i="0" u="none" strike="noStrike" cap="none" normalizeH="0" baseline="0">
                          <a:ln>
                            <a:noFill/>
                          </a:ln>
                          <a:solidFill>
                            <a:srgbClr val="000000"/>
                          </a:solidFill>
                          <a:effectLst/>
                          <a:latin typeface="Calibri" pitchFamily="34" charset="0"/>
                          <a:ea typeface="SimSun" charset="-122"/>
                        </a:rPr>
                        <a:t>低收入太阳能电价发电装置</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ctr" defTabSz="914400" rtl="0" eaLnBrk="1" fontAlgn="base" latinLnBrk="0" hangingPunct="1">
                        <a:lnSpc>
                          <a:spcPct val="100000"/>
                        </a:lnSpc>
                        <a:spcBef>
                          <a:spcPct val="0"/>
                        </a:spcBef>
                        <a:spcAft>
                          <a:spcPct val="0"/>
                        </a:spcAft>
                        <a:buClrTx/>
                        <a:buSzPct val="100000"/>
                        <a:buFontTx/>
                        <a:buNone/>
                        <a:tabLst/>
                      </a:pPr>
                      <a:r>
                        <a:rPr kumimoji="0" lang="zh-CN" sz="1800" b="0" i="0" u="none" strike="noStrike" cap="none" normalizeH="0" baseline="0" dirty="0">
                          <a:ln>
                            <a:noFill/>
                          </a:ln>
                          <a:solidFill>
                            <a:srgbClr val="000000"/>
                          </a:solidFill>
                          <a:effectLst/>
                          <a:latin typeface="Calibri" pitchFamily="34" charset="0"/>
                          <a:ea typeface="SimSun" charset="-122"/>
                        </a:rPr>
                        <a:t>0.06</a:t>
                      </a:r>
                    </a:p>
                  </a:txBody>
                  <a:tcPr marL="9525" marR="9525" marT="9525"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extLst>
                  <a:ext uri="{0D108BD9-81ED-4DB2-BD59-A6C34878D82A}">
                    <a16:rowId xmlns:a16="http://schemas.microsoft.com/office/drawing/2014/main" val="10002"/>
                  </a:ext>
                </a:extLst>
              </a:tr>
            </a:tbl>
          </a:graphicData>
        </a:graphic>
      </p:graphicFrame>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004B8E"/>
        </a:solidFill>
        <a:effectLst/>
      </p:bgPr>
    </p:bg>
    <p:spTree>
      <p:nvGrpSpPr>
        <p:cNvPr id="1" name=""/>
        <p:cNvGrpSpPr/>
        <p:nvPr/>
      </p:nvGrpSpPr>
      <p:grpSpPr>
        <a:xfrm>
          <a:off x="0" y="0"/>
          <a:ext cx="0" cy="0"/>
          <a:chOff x="0" y="0"/>
          <a:chExt cx="0" cy="0"/>
        </a:xfrm>
      </p:grpSpPr>
      <p:sp>
        <p:nvSpPr>
          <p:cNvPr id="80680" name="Title 1"/>
          <p:cNvSpPr>
            <a:spLocks noGrp="1" noChangeArrowheads="1"/>
          </p:cNvSpPr>
          <p:nvPr>
            <p:ph type="title" idx="4294967295"/>
          </p:nvPr>
        </p:nvSpPr>
        <p:spPr>
          <a:xfrm>
            <a:off x="609600" y="152400"/>
            <a:ext cx="10972800" cy="6569075"/>
          </a:xfrm>
          <a:ln/>
        </p:spPr>
        <p:txBody>
          <a:bodyPr/>
          <a:lstStyle/>
          <a:p>
            <a:r>
              <a:rPr lang="zh-CN">
                <a:solidFill>
                  <a:schemeClr val="bg1"/>
                </a:solidFill>
              </a:rPr>
              <a:t>程序</a:t>
            </a:r>
          </a:p>
        </p:txBody>
      </p:sp>
      <p:sp>
        <p:nvSpPr>
          <p:cNvPr id="80681" name="Date Placeholder 3"/>
          <p:cNvSpPr>
            <a:spLocks noGrp="1" noChangeArrowheads="1"/>
          </p:cNvSpPr>
          <p:nvPr>
            <p:ph type="dt" sz="quarter" idx="10"/>
          </p:nvPr>
        </p:nvSpPr>
        <p:spPr/>
        <p:txBody>
          <a:bodyPr/>
          <a:lstStyle/>
          <a:p>
            <a:fld id="{25BC7AB7-DB30-4137-9315-0C691FFF1EF8}" type="datetime2">
              <a:rPr lang="en-US" altLang="zh-CN"/>
              <a:pPr/>
              <a:t>Friday, July 12, 2024</a:t>
            </a:fld>
            <a:endParaRPr lang="en-US" altLang="zh-CN"/>
          </a:p>
        </p:txBody>
      </p:sp>
      <p:sp>
        <p:nvSpPr>
          <p:cNvPr id="80682" name="Footer Placeholder 4"/>
          <p:cNvSpPr>
            <a:spLocks noGrp="1" noChangeArrowheads="1"/>
          </p:cNvSpPr>
          <p:nvPr>
            <p:ph type="ftr" sz="quarter" idx="11"/>
          </p:nvPr>
        </p:nvSpPr>
        <p:spPr>
          <a:extLst>
            <a:ext uri="{91240B29-F687-4F45-9708-019B960494DF}">
              <a14:hiddenLine xmlns:a14="http://schemas.microsoft.com/office/drawing/2010/main" w="9525" cap="flat" algn="ctr">
                <a:solidFill>
                  <a:srgbClr val="000000"/>
                </a:solidFill>
                <a:prstDash val="solid"/>
                <a:miter lim="800000"/>
                <a:headEnd type="none" w="med" len="med"/>
                <a:tailEnd type="none" w="med" len="med"/>
              </a14:hiddenLine>
            </a:ext>
          </a:extLst>
        </p:spPr>
        <p:txBody>
          <a:bodyPr/>
          <a:lstStyle/>
          <a:p>
            <a:r>
              <a:rPr lang="zh-CN"/>
              <a:t>政策审议</a:t>
            </a:r>
          </a:p>
        </p:txBody>
      </p:sp>
      <p:sp>
        <p:nvSpPr>
          <p:cNvPr id="80683" name="Slide Number Placeholder 5"/>
          <p:cNvSpPr>
            <a:spLocks noGrp="1" noChangeArrowheads="1"/>
          </p:cNvSpPr>
          <p:nvPr>
            <p:ph type="sldNum" sz="quarter" idx="12"/>
          </p:nvPr>
        </p:nvSpPr>
        <p:spPr/>
        <p:txBody>
          <a:bodyPr/>
          <a:lstStyle/>
          <a:p>
            <a:fld id="{81E308C1-F2D4-4896-BD0E-90BD94449151}" type="slidenum">
              <a:rPr lang="en-US" altLang="zh-CN"/>
              <a:pPr/>
              <a:t>15</a:t>
            </a:fld>
            <a:endParaRPr lang="en-US" altLang="zh-CN"/>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710" name="Title 1"/>
          <p:cNvSpPr>
            <a:spLocks noGrp="1" noChangeArrowheads="1"/>
          </p:cNvSpPr>
          <p:nvPr>
            <p:ph type="title" idx="4294967295"/>
          </p:nvPr>
        </p:nvSpPr>
        <p:spPr>
          <a:ln/>
        </p:spPr>
        <p:txBody>
          <a:bodyPr/>
          <a:lstStyle/>
          <a:p>
            <a:r>
              <a:rPr lang="zh-CN"/>
              <a:t>预留期</a:t>
            </a:r>
          </a:p>
        </p:txBody>
      </p:sp>
      <p:sp>
        <p:nvSpPr>
          <p:cNvPr id="81711" name="Content Placeholder 2"/>
          <p:cNvSpPr>
            <a:spLocks noGrp="1" noChangeArrowheads="1"/>
          </p:cNvSpPr>
          <p:nvPr>
            <p:ph idx="4294967295"/>
          </p:nvPr>
        </p:nvSpPr>
        <p:spPr>
          <a:xfrm>
            <a:off x="609600" y="1162050"/>
            <a:ext cx="10972800" cy="4983163"/>
          </a:xfrm>
          <a:ln/>
          <a:extLst>
            <a:ext uri="{91240B29-F687-4F45-9708-019B960494DF}">
              <a14:hiddenLine xmlns:a14="http://schemas.microsoft.com/office/drawing/2010/main" w="9525" cap="flat" algn="ctr">
                <a:solidFill>
                  <a:srgbClr val="000000"/>
                </a:solidFill>
                <a:prstDash val="solid"/>
                <a:round/>
                <a:headEnd type="none" w="med" len="med"/>
                <a:tailEnd type="none" w="med" len="med"/>
              </a14:hiddenLine>
            </a:ext>
          </a:extLst>
        </p:spPr>
        <p:txBody>
          <a:bodyPr/>
          <a:lstStyle/>
          <a:p>
            <a:r>
              <a:rPr lang="zh-CN" sz="2500" dirty="0"/>
              <a:t>目前，自 2023 年 6 月起进行延长的预留期仍然有效。 </a:t>
            </a:r>
          </a:p>
          <a:p>
            <a:pPr lvl="1"/>
            <a:r>
              <a:rPr lang="zh-CN" sz="2200" dirty="0">
                <a:cs typeface="Calibri" pitchFamily="34" charset="0"/>
              </a:rPr>
              <a:t>容量不高于 1 MW 的项目首次将获得 12 个月的预留期。</a:t>
            </a:r>
          </a:p>
          <a:p>
            <a:pPr lvl="1"/>
            <a:r>
              <a:rPr lang="zh-CN" sz="2200" dirty="0">
                <a:cs typeface="Calibri" pitchFamily="34" charset="0"/>
              </a:rPr>
              <a:t>容量高于 1 MW 的项目首次将获得 24 个月的预留期。</a:t>
            </a:r>
          </a:p>
          <a:p>
            <a:pPr lvl="1"/>
            <a:r>
              <a:rPr lang="zh-CN" sz="2200" dirty="0">
                <a:cs typeface="Calibri" pitchFamily="34" charset="0"/>
              </a:rPr>
              <a:t>预留期将继续延长 12 个月。</a:t>
            </a:r>
          </a:p>
          <a:p>
            <a:r>
              <a:rPr lang="zh-CN" sz="2500" dirty="0"/>
              <a:t>互联研究和资本投资项目 (CIP) 的预留期延长。 </a:t>
            </a:r>
          </a:p>
          <a:p>
            <a:pPr lvl="1"/>
            <a:r>
              <a:rPr lang="zh-CN" sz="2200" dirty="0"/>
              <a:t>互联研究</a:t>
            </a:r>
          </a:p>
          <a:p>
            <a:pPr lvl="2"/>
            <a:r>
              <a:rPr lang="zh-CN" sz="1900" dirty="0"/>
              <a:t>如果项目能提供配电公司 (EDC) 的文件，表明该项目已纳入互联研究（集团研究或 ASO 研究），则将能够无限期延长，，直至研究完成，然后恢复标准的预留期。  </a:t>
            </a:r>
          </a:p>
          <a:p>
            <a:pPr lvl="2"/>
            <a:r>
              <a:rPr lang="zh-CN" sz="1900" dirty="0">
                <a:cs typeface="Calibri" pitchFamily="34" charset="0"/>
              </a:rPr>
              <a:t>能源资源部将与配电公司进行协作，对集团研究的状态进行定期更新。 </a:t>
            </a:r>
          </a:p>
          <a:p>
            <a:pPr lvl="1"/>
            <a:r>
              <a:rPr lang="zh-CN" sz="2200" dirty="0"/>
              <a:t>资本投资项目</a:t>
            </a:r>
          </a:p>
          <a:p>
            <a:pPr lvl="2"/>
            <a:r>
              <a:rPr lang="zh-CN" sz="1900" dirty="0"/>
              <a:t>如果项目能提供配电公司或公用事业部 (DPU) 的文档，表明该项目在申请资格证明时已纳入经审批的资本投资项目，则将获得 48 个月的预留期。 </a:t>
            </a:r>
            <a:endParaRPr lang="en-US" altLang="zh-CN" sz="2500" dirty="0">
              <a:cs typeface="Calibri" pitchFamily="34" charset="0"/>
            </a:endParaRPr>
          </a:p>
        </p:txBody>
      </p:sp>
      <p:sp>
        <p:nvSpPr>
          <p:cNvPr id="81712" name="Date Placeholder 3"/>
          <p:cNvSpPr>
            <a:spLocks noGrp="1" noChangeArrowheads="1"/>
          </p:cNvSpPr>
          <p:nvPr>
            <p:ph type="dt" sz="quarter" idx="10"/>
          </p:nvPr>
        </p:nvSpPr>
        <p:spPr/>
        <p:txBody>
          <a:bodyPr/>
          <a:lstStyle/>
          <a:p>
            <a:fld id="{F882BFCB-18AA-41EB-B0B0-D8C710C57657}" type="datetime2">
              <a:rPr lang="en-US" altLang="zh-CN"/>
              <a:pPr/>
              <a:t>Friday, July 12, 2024</a:t>
            </a:fld>
            <a:endParaRPr lang="en-US" altLang="zh-CN"/>
          </a:p>
        </p:txBody>
      </p:sp>
      <p:sp>
        <p:nvSpPr>
          <p:cNvPr id="81713" name="Footer Placeholder 4"/>
          <p:cNvSpPr>
            <a:spLocks noGrp="1" noChangeArrowheads="1"/>
          </p:cNvSpPr>
          <p:nvPr>
            <p:ph type="ftr" sz="quarter" idx="11"/>
          </p:nvPr>
        </p:nvSpPr>
        <p:spPr>
          <a:extLst>
            <a:ext uri="{91240B29-F687-4F45-9708-019B960494DF}">
              <a14:hiddenLine xmlns:a14="http://schemas.microsoft.com/office/drawing/2010/main" w="9525" cap="flat" algn="ctr">
                <a:solidFill>
                  <a:srgbClr val="000000"/>
                </a:solidFill>
                <a:prstDash val="solid"/>
                <a:miter lim="800000"/>
                <a:headEnd type="none" w="med" len="med"/>
                <a:tailEnd type="none" w="med" len="med"/>
              </a14:hiddenLine>
            </a:ext>
          </a:extLst>
        </p:spPr>
        <p:txBody>
          <a:bodyPr/>
          <a:lstStyle/>
          <a:p>
            <a:r>
              <a:rPr lang="zh-CN"/>
              <a:t>政策审议</a:t>
            </a:r>
          </a:p>
        </p:txBody>
      </p:sp>
      <p:sp>
        <p:nvSpPr>
          <p:cNvPr id="81714" name="Slide Number Placeholder 5"/>
          <p:cNvSpPr>
            <a:spLocks noGrp="1" noChangeArrowheads="1"/>
          </p:cNvSpPr>
          <p:nvPr>
            <p:ph type="sldNum" sz="quarter" idx="12"/>
          </p:nvPr>
        </p:nvSpPr>
        <p:spPr/>
        <p:txBody>
          <a:bodyPr/>
          <a:lstStyle/>
          <a:p>
            <a:fld id="{595DC769-FA04-4885-A47F-D330C97B2D08}" type="slidenum">
              <a:rPr lang="en-US" altLang="zh-CN"/>
              <a:pPr/>
              <a:t>16</a:t>
            </a:fld>
            <a:endParaRPr lang="en-US" altLang="zh-CN"/>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741" name="Title 1"/>
          <p:cNvSpPr>
            <a:spLocks noGrp="1" noChangeArrowheads="1"/>
          </p:cNvSpPr>
          <p:nvPr>
            <p:ph type="title" idx="4294967295"/>
          </p:nvPr>
        </p:nvSpPr>
        <p:spPr>
          <a:ln/>
        </p:spPr>
        <p:txBody>
          <a:bodyPr/>
          <a:lstStyle/>
          <a:p>
            <a:r>
              <a:rPr lang="zh-CN"/>
              <a:t>项目过渡</a:t>
            </a:r>
          </a:p>
        </p:txBody>
      </p:sp>
      <p:sp>
        <p:nvSpPr>
          <p:cNvPr id="82742" name="Content Placeholder 2"/>
          <p:cNvSpPr>
            <a:spLocks noGrp="1" noChangeArrowheads="1"/>
          </p:cNvSpPr>
          <p:nvPr>
            <p:ph idx="4294967295"/>
          </p:nvPr>
        </p:nvSpPr>
        <p:spPr>
          <a:xfrm>
            <a:off x="609600" y="1143000"/>
            <a:ext cx="10871200" cy="4983163"/>
          </a:xfrm>
          <a:ln/>
        </p:spPr>
        <p:txBody>
          <a:bodyPr/>
          <a:lstStyle/>
          <a:p>
            <a:r>
              <a:rPr lang="zh-CN" sz="2800" dirty="0">
                <a:cs typeface="Calibri" pitchFamily="34" charset="0"/>
              </a:rPr>
              <a:t>SMART 法规修改后，若项目的互联服务协议 (ISA) 日期</a:t>
            </a:r>
            <a:r>
              <a:rPr lang="zh-CN" sz="2800" b="1" dirty="0">
                <a:cs typeface="Calibri" pitchFamily="34" charset="0"/>
              </a:rPr>
              <a:t>晚于修改后 SMART 法规的生效日期</a:t>
            </a:r>
            <a:r>
              <a:rPr lang="zh-CN" sz="2800" dirty="0">
                <a:cs typeface="Calibri" pitchFamily="34" charset="0"/>
              </a:rPr>
              <a:t>，且此前未获得 SMART 初步资格证明或 RPS 资格证明，则该项目将有资格根据更新的计划结构提交申请。 </a:t>
            </a:r>
          </a:p>
          <a:p>
            <a:pPr lvl="1"/>
            <a:r>
              <a:rPr lang="zh-CN" sz="2400" dirty="0">
                <a:cs typeface="Calibri" pitchFamily="34" charset="0"/>
              </a:rPr>
              <a:t>任何待提交申请或已批准的项目都应遵循先前的法规。 </a:t>
            </a:r>
          </a:p>
          <a:p>
            <a:r>
              <a:rPr lang="zh-CN" sz="2800" dirty="0">
                <a:cs typeface="Calibri" pitchFamily="34" charset="0"/>
              </a:rPr>
              <a:t>能源资源部将定期对网站和电子邮件进行更新，确保利益相关者了解申请状态与其他重要日期。</a:t>
            </a:r>
          </a:p>
        </p:txBody>
      </p:sp>
      <p:sp>
        <p:nvSpPr>
          <p:cNvPr id="82743" name="Date Placeholder 3"/>
          <p:cNvSpPr>
            <a:spLocks noGrp="1" noChangeArrowheads="1"/>
          </p:cNvSpPr>
          <p:nvPr>
            <p:ph type="dt" sz="quarter" idx="10"/>
          </p:nvPr>
        </p:nvSpPr>
        <p:spPr/>
        <p:txBody>
          <a:bodyPr/>
          <a:lstStyle/>
          <a:p>
            <a:fld id="{9F9A2FB9-D02C-4904-8394-2DB62EB19D8E}" type="datetime2">
              <a:rPr lang="en-US" altLang="zh-CN"/>
              <a:pPr/>
              <a:t>Friday, July 12, 2024</a:t>
            </a:fld>
            <a:endParaRPr lang="en-US" altLang="zh-CN"/>
          </a:p>
        </p:txBody>
      </p:sp>
      <p:sp>
        <p:nvSpPr>
          <p:cNvPr id="82744" name="Footer Placeholder 4"/>
          <p:cNvSpPr>
            <a:spLocks noGrp="1" noChangeArrowheads="1"/>
          </p:cNvSpPr>
          <p:nvPr>
            <p:ph type="ftr" sz="quarter" idx="11"/>
          </p:nvPr>
        </p:nvSpPr>
        <p:spPr>
          <a:extLst>
            <a:ext uri="{91240B29-F687-4F45-9708-019B960494DF}">
              <a14:hiddenLine xmlns:a14="http://schemas.microsoft.com/office/drawing/2010/main" w="9525" cap="flat" algn="ctr">
                <a:solidFill>
                  <a:srgbClr val="000000"/>
                </a:solidFill>
                <a:prstDash val="solid"/>
                <a:miter lim="800000"/>
                <a:headEnd type="none" w="med" len="med"/>
                <a:tailEnd type="none" w="med" len="med"/>
              </a14:hiddenLine>
            </a:ext>
          </a:extLst>
        </p:spPr>
        <p:txBody>
          <a:bodyPr/>
          <a:lstStyle/>
          <a:p>
            <a:r>
              <a:rPr lang="zh-CN"/>
              <a:t>政策审议</a:t>
            </a:r>
          </a:p>
        </p:txBody>
      </p:sp>
      <p:sp>
        <p:nvSpPr>
          <p:cNvPr id="82745" name="Slide Number Placeholder 5"/>
          <p:cNvSpPr>
            <a:spLocks noGrp="1" noChangeArrowheads="1"/>
          </p:cNvSpPr>
          <p:nvPr>
            <p:ph type="sldNum" sz="quarter" idx="12"/>
          </p:nvPr>
        </p:nvSpPr>
        <p:spPr/>
        <p:txBody>
          <a:bodyPr/>
          <a:lstStyle/>
          <a:p>
            <a:fld id="{A2D6435B-ADDF-4D53-A85D-815353EB1BC9}" type="slidenum">
              <a:rPr lang="en-US" altLang="zh-CN"/>
              <a:pPr/>
              <a:t>17</a:t>
            </a:fld>
            <a:endParaRPr lang="en-US" altLang="zh-CN"/>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rgbClr val="004B8E"/>
        </a:solidFill>
        <a:effectLst/>
      </p:bgPr>
    </p:bg>
    <p:spTree>
      <p:nvGrpSpPr>
        <p:cNvPr id="1" name=""/>
        <p:cNvGrpSpPr/>
        <p:nvPr/>
      </p:nvGrpSpPr>
      <p:grpSpPr>
        <a:xfrm>
          <a:off x="0" y="0"/>
          <a:ext cx="0" cy="0"/>
          <a:chOff x="0" y="0"/>
          <a:chExt cx="0" cy="0"/>
        </a:xfrm>
      </p:grpSpPr>
      <p:sp>
        <p:nvSpPr>
          <p:cNvPr id="83772" name="Title 1"/>
          <p:cNvSpPr>
            <a:spLocks noGrp="1" noChangeArrowheads="1"/>
          </p:cNvSpPr>
          <p:nvPr>
            <p:ph type="title" idx="4294967295"/>
          </p:nvPr>
        </p:nvSpPr>
        <p:spPr>
          <a:xfrm>
            <a:off x="609600" y="152400"/>
            <a:ext cx="10972800" cy="6569075"/>
          </a:xfrm>
          <a:ln/>
        </p:spPr>
        <p:txBody>
          <a:bodyPr/>
          <a:lstStyle/>
          <a:p>
            <a:r>
              <a:rPr lang="zh-CN">
                <a:solidFill>
                  <a:schemeClr val="bg1"/>
                </a:solidFill>
              </a:rPr>
              <a:t>附加补贴</a:t>
            </a:r>
          </a:p>
        </p:txBody>
      </p:sp>
      <p:sp>
        <p:nvSpPr>
          <p:cNvPr id="83773" name="Date Placeholder 3"/>
          <p:cNvSpPr>
            <a:spLocks noGrp="1" noChangeArrowheads="1"/>
          </p:cNvSpPr>
          <p:nvPr>
            <p:ph type="dt" sz="quarter" idx="10"/>
          </p:nvPr>
        </p:nvSpPr>
        <p:spPr/>
        <p:txBody>
          <a:bodyPr/>
          <a:lstStyle/>
          <a:p>
            <a:fld id="{AB5CD549-7D97-47C6-A67C-BA776562A6FA}" type="datetime2">
              <a:rPr lang="en-US" altLang="zh-CN"/>
              <a:pPr/>
              <a:t>Friday, July 12, 2024</a:t>
            </a:fld>
            <a:endParaRPr lang="en-US" altLang="zh-CN"/>
          </a:p>
        </p:txBody>
      </p:sp>
      <p:sp>
        <p:nvSpPr>
          <p:cNvPr id="83774" name="Footer Placeholder 4"/>
          <p:cNvSpPr>
            <a:spLocks noGrp="1" noChangeArrowheads="1"/>
          </p:cNvSpPr>
          <p:nvPr>
            <p:ph type="ftr" sz="quarter" idx="11"/>
          </p:nvPr>
        </p:nvSpPr>
        <p:spPr>
          <a:extLst>
            <a:ext uri="{91240B29-F687-4F45-9708-019B960494DF}">
              <a14:hiddenLine xmlns:a14="http://schemas.microsoft.com/office/drawing/2010/main" w="9525" cap="flat" algn="ctr">
                <a:solidFill>
                  <a:srgbClr val="000000"/>
                </a:solidFill>
                <a:prstDash val="solid"/>
                <a:miter lim="800000"/>
                <a:headEnd type="none" w="med" len="med"/>
                <a:tailEnd type="none" w="med" len="med"/>
              </a14:hiddenLine>
            </a:ext>
          </a:extLst>
        </p:spPr>
        <p:txBody>
          <a:bodyPr/>
          <a:lstStyle/>
          <a:p>
            <a:r>
              <a:rPr lang="zh-CN"/>
              <a:t>政策审议</a:t>
            </a:r>
          </a:p>
        </p:txBody>
      </p:sp>
      <p:sp>
        <p:nvSpPr>
          <p:cNvPr id="83775" name="Slide Number Placeholder 5"/>
          <p:cNvSpPr>
            <a:spLocks noGrp="1" noChangeArrowheads="1"/>
          </p:cNvSpPr>
          <p:nvPr>
            <p:ph type="sldNum" sz="quarter" idx="12"/>
          </p:nvPr>
        </p:nvSpPr>
        <p:spPr/>
        <p:txBody>
          <a:bodyPr/>
          <a:lstStyle/>
          <a:p>
            <a:fld id="{1580F6C2-F7E0-42CD-959B-E66D47E67E0D}" type="slidenum">
              <a:rPr lang="en-US" altLang="zh-CN"/>
              <a:pPr/>
              <a:t>18</a:t>
            </a:fld>
            <a:endParaRPr lang="en-US" altLang="zh-CN"/>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802" name="Title 1"/>
          <p:cNvSpPr>
            <a:spLocks noGrp="1" noChangeArrowheads="1"/>
          </p:cNvSpPr>
          <p:nvPr>
            <p:ph type="title" idx="4294967295"/>
          </p:nvPr>
        </p:nvSpPr>
        <p:spPr>
          <a:ln/>
        </p:spPr>
        <p:txBody>
          <a:bodyPr/>
          <a:lstStyle/>
          <a:p>
            <a:r>
              <a:rPr lang="zh-CN"/>
              <a:t>预估附加补贴数值</a:t>
            </a:r>
          </a:p>
        </p:txBody>
      </p:sp>
      <p:sp>
        <p:nvSpPr>
          <p:cNvPr id="84803" name="Date Placeholder 3"/>
          <p:cNvSpPr>
            <a:spLocks noGrp="1" noChangeArrowheads="1"/>
          </p:cNvSpPr>
          <p:nvPr>
            <p:ph type="dt" sz="quarter" idx="10"/>
          </p:nvPr>
        </p:nvSpPr>
        <p:spPr>
          <a:xfrm>
            <a:off x="609600" y="6451600"/>
            <a:ext cx="2844800" cy="365125"/>
          </a:xfrm>
        </p:spPr>
        <p:txBody>
          <a:bodyPr/>
          <a:lstStyle/>
          <a:p>
            <a:fld id="{A697CC1F-7B56-4CC4-9CEF-EA0A63863C1B}" type="datetime2">
              <a:rPr lang="en-US" altLang="zh-CN"/>
              <a:pPr/>
              <a:t>Friday, July 12, 2024</a:t>
            </a:fld>
            <a:endParaRPr lang="en-US" altLang="zh-CN"/>
          </a:p>
        </p:txBody>
      </p:sp>
      <p:sp>
        <p:nvSpPr>
          <p:cNvPr id="84804" name="Footer Placeholder 4"/>
          <p:cNvSpPr>
            <a:spLocks noGrp="1" noChangeArrowheads="1"/>
          </p:cNvSpPr>
          <p:nvPr>
            <p:ph type="ftr" sz="quarter" idx="11"/>
          </p:nvPr>
        </p:nvSpPr>
        <p:spPr>
          <a:xfrm>
            <a:off x="4165600" y="6451600"/>
            <a:ext cx="3860800" cy="365125"/>
          </a:xfrm>
          <a:extLst>
            <a:ext uri="{91240B29-F687-4F45-9708-019B960494DF}">
              <a14:hiddenLine xmlns:a14="http://schemas.microsoft.com/office/drawing/2010/main" w="9525" cap="flat" algn="ctr">
                <a:solidFill>
                  <a:srgbClr val="000000"/>
                </a:solidFill>
                <a:prstDash val="solid"/>
                <a:miter lim="800000"/>
                <a:headEnd type="none" w="med" len="med"/>
                <a:tailEnd type="none" w="med" len="med"/>
              </a14:hiddenLine>
            </a:ext>
          </a:extLst>
        </p:spPr>
        <p:txBody>
          <a:bodyPr/>
          <a:lstStyle/>
          <a:p>
            <a:r>
              <a:rPr lang="zh-CN"/>
              <a:t>政策审议</a:t>
            </a:r>
          </a:p>
        </p:txBody>
      </p:sp>
      <p:sp>
        <p:nvSpPr>
          <p:cNvPr id="84805" name="Slide Number Placeholder 5"/>
          <p:cNvSpPr>
            <a:spLocks noGrp="1" noChangeArrowheads="1"/>
          </p:cNvSpPr>
          <p:nvPr>
            <p:ph type="sldNum" sz="quarter" idx="12"/>
          </p:nvPr>
        </p:nvSpPr>
        <p:spPr>
          <a:xfrm>
            <a:off x="8737600" y="6451600"/>
            <a:ext cx="2844800" cy="365125"/>
          </a:xfrm>
        </p:spPr>
        <p:txBody>
          <a:bodyPr/>
          <a:lstStyle/>
          <a:p>
            <a:fld id="{77D30BE7-462C-4FAD-9A65-39DDF58EC467}" type="slidenum">
              <a:rPr lang="en-US" altLang="zh-CN"/>
              <a:pPr/>
              <a:t>19</a:t>
            </a:fld>
            <a:endParaRPr lang="en-US" altLang="zh-CN"/>
          </a:p>
        </p:txBody>
      </p:sp>
      <p:graphicFrame>
        <p:nvGraphicFramePr>
          <p:cNvPr id="84806" name="Table 9"/>
          <p:cNvGraphicFramePr>
            <a:graphicFrameLocks noGrp="1"/>
          </p:cNvGraphicFramePr>
          <p:nvPr>
            <p:extLst>
              <p:ext uri="{D42A27DB-BD31-4B8C-83A1-F6EECF244321}">
                <p14:modId xmlns:p14="http://schemas.microsoft.com/office/powerpoint/2010/main" val="4153754131"/>
              </p:ext>
            </p:extLst>
          </p:nvPr>
        </p:nvGraphicFramePr>
        <p:xfrm>
          <a:off x="2338388" y="1052513"/>
          <a:ext cx="7515225" cy="4270377"/>
        </p:xfrm>
        <a:graphic>
          <a:graphicData uri="http://schemas.openxmlformats.org/drawingml/2006/table">
            <a:tbl>
              <a:tblPr/>
              <a:tblGrid>
                <a:gridCol w="1554162">
                  <a:extLst>
                    <a:ext uri="{9D8B030D-6E8A-4147-A177-3AD203B41FA5}">
                      <a16:colId xmlns:a16="http://schemas.microsoft.com/office/drawing/2014/main" val="20000"/>
                    </a:ext>
                  </a:extLst>
                </a:gridCol>
                <a:gridCol w="2131442">
                  <a:extLst>
                    <a:ext uri="{9D8B030D-6E8A-4147-A177-3AD203B41FA5}">
                      <a16:colId xmlns:a16="http://schemas.microsoft.com/office/drawing/2014/main" val="20001"/>
                    </a:ext>
                  </a:extLst>
                </a:gridCol>
                <a:gridCol w="1656184">
                  <a:extLst>
                    <a:ext uri="{9D8B030D-6E8A-4147-A177-3AD203B41FA5}">
                      <a16:colId xmlns:a16="http://schemas.microsoft.com/office/drawing/2014/main" val="20002"/>
                    </a:ext>
                  </a:extLst>
                </a:gridCol>
                <a:gridCol w="2173437">
                  <a:extLst>
                    <a:ext uri="{9D8B030D-6E8A-4147-A177-3AD203B41FA5}">
                      <a16:colId xmlns:a16="http://schemas.microsoft.com/office/drawing/2014/main" val="20003"/>
                    </a:ext>
                  </a:extLst>
                </a:gridCol>
              </a:tblGrid>
              <a:tr h="485775">
                <a:tc>
                  <a:txBody>
                    <a:bodyPr/>
                    <a:lstStyle/>
                    <a:p>
                      <a:pPr marL="0" marR="0" lvl="0" indent="0" algn="ctr" defTabSz="914400" rtl="0" eaLnBrk="1" fontAlgn="base" latinLnBrk="0" hangingPunct="1">
                        <a:lnSpc>
                          <a:spcPct val="100000"/>
                        </a:lnSpc>
                        <a:spcBef>
                          <a:spcPct val="0"/>
                        </a:spcBef>
                        <a:spcAft>
                          <a:spcPct val="0"/>
                        </a:spcAft>
                        <a:buClrTx/>
                        <a:buSzPct val="100000"/>
                        <a:buFontTx/>
                        <a:buNone/>
                        <a:tabLst/>
                      </a:pPr>
                      <a:r>
                        <a:rPr kumimoji="0" lang="zh-CN" sz="1400" b="1" i="0" u="none" strike="noStrike" cap="none" normalizeH="0" baseline="0" dirty="0">
                          <a:ln>
                            <a:noFill/>
                          </a:ln>
                          <a:solidFill>
                            <a:srgbClr val="FFFFFF"/>
                          </a:solidFill>
                          <a:effectLst/>
                          <a:latin typeface="Calibri" pitchFamily="34" charset="0"/>
                          <a:ea typeface="SimSun" charset="-122"/>
                        </a:rPr>
                        <a:t>附加补贴类型</a:t>
                      </a:r>
                    </a:p>
                  </a:txBody>
                  <a:tcPr marL="9525" marR="9525" marT="9525"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1" fontAlgn="b" latinLnBrk="0" hangingPunct="1">
                        <a:lnSpc>
                          <a:spcPct val="100000"/>
                        </a:lnSpc>
                        <a:spcBef>
                          <a:spcPct val="0"/>
                        </a:spcBef>
                        <a:spcAft>
                          <a:spcPct val="0"/>
                        </a:spcAft>
                        <a:buClrTx/>
                        <a:buSzPct val="100000"/>
                        <a:buFontTx/>
                        <a:buNone/>
                        <a:tabLst/>
                      </a:pPr>
                      <a:r>
                        <a:rPr kumimoji="0" lang="zh-CN" sz="1400" b="1" i="0" u="none" strike="noStrike" cap="none" normalizeH="0" baseline="0">
                          <a:ln>
                            <a:noFill/>
                          </a:ln>
                          <a:solidFill>
                            <a:srgbClr val="FFFFFF"/>
                          </a:solidFill>
                          <a:effectLst/>
                          <a:latin typeface="Calibri" pitchFamily="34" charset="0"/>
                          <a:ea typeface="SimSun" charset="-122"/>
                        </a:rPr>
                        <a:t>项目类型</a:t>
                      </a:r>
                    </a:p>
                  </a:txBody>
                  <a:tcPr marL="9525" marR="9525" marT="9525"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1" fontAlgn="base" latinLnBrk="0" hangingPunct="1">
                        <a:lnSpc>
                          <a:spcPct val="100000"/>
                        </a:lnSpc>
                        <a:spcBef>
                          <a:spcPct val="0"/>
                        </a:spcBef>
                        <a:spcAft>
                          <a:spcPct val="0"/>
                        </a:spcAft>
                        <a:buClrTx/>
                        <a:buSzPct val="100000"/>
                        <a:buFontTx/>
                        <a:buNone/>
                        <a:tabLst/>
                      </a:pPr>
                      <a:r>
                        <a:rPr kumimoji="0" lang="zh-CN" sz="1400" b="1" i="0" u="none" strike="noStrike" cap="none" normalizeH="0" baseline="0" dirty="0">
                          <a:ln>
                            <a:noFill/>
                          </a:ln>
                          <a:solidFill>
                            <a:srgbClr val="FFFFFF"/>
                          </a:solidFill>
                          <a:effectLst/>
                          <a:latin typeface="Calibri" pitchFamily="34" charset="0"/>
                          <a:ea typeface="SimSun" charset="-122"/>
                        </a:rPr>
                        <a:t>当前附加补贴数值（美元/kWh）</a:t>
                      </a:r>
                    </a:p>
                  </a:txBody>
                  <a:tcPr marL="9525" marR="9525" marT="9525"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1" fontAlgn="base" latinLnBrk="0" hangingPunct="1">
                        <a:lnSpc>
                          <a:spcPct val="100000"/>
                        </a:lnSpc>
                        <a:spcBef>
                          <a:spcPct val="0"/>
                        </a:spcBef>
                        <a:spcAft>
                          <a:spcPct val="0"/>
                        </a:spcAft>
                        <a:buClrTx/>
                        <a:buSzPct val="100000"/>
                        <a:buFontTx/>
                        <a:buNone/>
                        <a:tabLst/>
                      </a:pPr>
                      <a:r>
                        <a:rPr kumimoji="0" lang="zh-CN" sz="1400" b="1" i="0" u="none" strike="noStrike" cap="none" normalizeH="0" baseline="0">
                          <a:ln>
                            <a:noFill/>
                          </a:ln>
                          <a:solidFill>
                            <a:srgbClr val="FFFFFF"/>
                          </a:solidFill>
                          <a:effectLst/>
                          <a:latin typeface="Calibri" pitchFamily="34" charset="0"/>
                          <a:ea typeface="SimSun" charset="-122"/>
                        </a:rPr>
                        <a:t>2025 年附加补贴预估数值（美元/kWh）</a:t>
                      </a:r>
                      <a:r>
                        <a:rPr kumimoji="0" lang="zh-CN" sz="1400" b="1" i="0" u="none" strike="noStrike" cap="none" normalizeH="0" baseline="30000">
                          <a:ln>
                            <a:noFill/>
                          </a:ln>
                          <a:solidFill>
                            <a:srgbClr val="FFFFFF"/>
                          </a:solidFill>
                          <a:effectLst/>
                          <a:latin typeface="Calibri" pitchFamily="34" charset="0"/>
                          <a:ea typeface="SimSun" charset="-122"/>
                          <a:cs typeface="Calibri" pitchFamily="34" charset="0"/>
                        </a:rPr>
                        <a:t>1 </a:t>
                      </a:r>
                    </a:p>
                  </a:txBody>
                  <a:tcPr marL="9525" marR="9525" marT="9525"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extLst>
                  <a:ext uri="{0D108BD9-81ED-4DB2-BD59-A6C34878D82A}">
                    <a16:rowId xmlns:a16="http://schemas.microsoft.com/office/drawing/2014/main" val="10000"/>
                  </a:ext>
                </a:extLst>
              </a:tr>
              <a:tr h="274638">
                <a:tc rowSpan="7">
                  <a:txBody>
                    <a:bodyPr/>
                    <a:lstStyle/>
                    <a:p>
                      <a:pPr marL="0" marR="0" lvl="0" indent="0" algn="ctr" defTabSz="914400" rtl="0" eaLnBrk="1" fontAlgn="base" latinLnBrk="0" hangingPunct="1">
                        <a:lnSpc>
                          <a:spcPct val="100000"/>
                        </a:lnSpc>
                        <a:spcBef>
                          <a:spcPct val="0"/>
                        </a:spcBef>
                        <a:spcAft>
                          <a:spcPct val="0"/>
                        </a:spcAft>
                        <a:buClrTx/>
                        <a:buSzPct val="100000"/>
                        <a:buFontTx/>
                        <a:buNone/>
                        <a:tabLst/>
                      </a:pPr>
                      <a:r>
                        <a:rPr kumimoji="0" lang="zh-CN" sz="1400" b="0" i="0" u="none" strike="noStrike" cap="none" normalizeH="0" baseline="0">
                          <a:ln>
                            <a:noFill/>
                          </a:ln>
                          <a:solidFill>
                            <a:srgbClr val="000000"/>
                          </a:solidFill>
                          <a:effectLst/>
                          <a:latin typeface="Calibri" pitchFamily="34" charset="0"/>
                          <a:ea typeface="SimSun" charset="-122"/>
                        </a:rPr>
                        <a:t>基于位置</a:t>
                      </a:r>
                    </a:p>
                  </a:txBody>
                  <a:tcPr marL="9525" marR="9525" marT="9525"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l" defTabSz="914400" rtl="0" eaLnBrk="1" fontAlgn="b" latinLnBrk="0" hangingPunct="1">
                        <a:lnSpc>
                          <a:spcPct val="100000"/>
                        </a:lnSpc>
                        <a:spcBef>
                          <a:spcPct val="0"/>
                        </a:spcBef>
                        <a:spcAft>
                          <a:spcPct val="0"/>
                        </a:spcAft>
                        <a:buClrTx/>
                        <a:buSzPct val="100000"/>
                        <a:buFontTx/>
                        <a:buNone/>
                        <a:tabLst/>
                      </a:pPr>
                      <a:r>
                        <a:rPr kumimoji="0" lang="zh-CN" sz="1400" b="0" i="0" u="none" strike="noStrike" cap="none" normalizeH="0" baseline="0">
                          <a:ln>
                            <a:noFill/>
                          </a:ln>
                          <a:solidFill>
                            <a:srgbClr val="000000"/>
                          </a:solidFill>
                          <a:effectLst/>
                          <a:latin typeface="Calibri" pitchFamily="34" charset="0"/>
                          <a:ea typeface="SimSun" charset="-122"/>
                        </a:rPr>
                        <a:t>安装于建筑</a:t>
                      </a:r>
                    </a:p>
                  </a:txBody>
                  <a:tcPr marL="9525" marR="9525" marT="9525"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ctr" defTabSz="914400" rtl="0" eaLnBrk="1" fontAlgn="b" latinLnBrk="0" hangingPunct="1">
                        <a:lnSpc>
                          <a:spcPct val="100000"/>
                        </a:lnSpc>
                        <a:spcBef>
                          <a:spcPct val="0"/>
                        </a:spcBef>
                        <a:spcAft>
                          <a:spcPct val="0"/>
                        </a:spcAft>
                        <a:buClrTx/>
                        <a:buSzPct val="100000"/>
                        <a:buFontTx/>
                        <a:buNone/>
                        <a:tabLst/>
                      </a:pPr>
                      <a:r>
                        <a:rPr kumimoji="0" lang="zh-CN" sz="1400" b="0" i="0" u="none" strike="noStrike" cap="none" normalizeH="0" baseline="0">
                          <a:ln>
                            <a:noFill/>
                          </a:ln>
                          <a:solidFill>
                            <a:srgbClr val="000000"/>
                          </a:solidFill>
                          <a:effectLst/>
                          <a:latin typeface="Calibri" pitchFamily="34" charset="0"/>
                          <a:ea typeface="SimSun" charset="-122"/>
                        </a:rPr>
                        <a:t>0.02</a:t>
                      </a:r>
                    </a:p>
                  </a:txBody>
                  <a:tcPr marL="9525" marR="9525" marT="9525"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ctr" defTabSz="914400" rtl="0" eaLnBrk="1" fontAlgn="base" latinLnBrk="0" hangingPunct="1">
                        <a:lnSpc>
                          <a:spcPct val="100000"/>
                        </a:lnSpc>
                        <a:spcBef>
                          <a:spcPct val="0"/>
                        </a:spcBef>
                        <a:spcAft>
                          <a:spcPct val="0"/>
                        </a:spcAft>
                        <a:buClrTx/>
                        <a:buSzPct val="100000"/>
                        <a:buFontTx/>
                        <a:buNone/>
                        <a:tabLst/>
                      </a:pPr>
                      <a:r>
                        <a:rPr kumimoji="0" lang="zh-CN" sz="1400" b="0" i="0" u="none" strike="noStrike" cap="none" normalizeH="0" baseline="0">
                          <a:ln>
                            <a:noFill/>
                          </a:ln>
                          <a:solidFill>
                            <a:srgbClr val="000000"/>
                          </a:solidFill>
                          <a:effectLst/>
                          <a:latin typeface="Calibri" pitchFamily="34" charset="0"/>
                          <a:ea typeface="SimSun" charset="-122"/>
                        </a:rPr>
                        <a:t>0.03</a:t>
                      </a:r>
                    </a:p>
                  </a:txBody>
                  <a:tcPr marL="9525" marR="9525" marT="9525"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extLst>
                  <a:ext uri="{0D108BD9-81ED-4DB2-BD59-A6C34878D82A}">
                    <a16:rowId xmlns:a16="http://schemas.microsoft.com/office/drawing/2014/main" val="10001"/>
                  </a:ext>
                </a:extLst>
              </a:tr>
              <a:tr h="274638">
                <a:tc vMerge="1">
                  <a:txBody>
                    <a:bodyPr/>
                    <a:lstStyle/>
                    <a:p>
                      <a:endParaRPr lang="zh-CN" altLang="en-US"/>
                    </a:p>
                  </a:txBody>
                  <a:tcPr/>
                </a:tc>
                <a:tc>
                  <a:txBody>
                    <a:bodyPr/>
                    <a:lstStyle/>
                    <a:p>
                      <a:pPr marL="0" marR="0" lvl="0" indent="0" algn="l" defTabSz="914400" rtl="0" eaLnBrk="1" fontAlgn="b" latinLnBrk="0" hangingPunct="1">
                        <a:lnSpc>
                          <a:spcPct val="100000"/>
                        </a:lnSpc>
                        <a:spcBef>
                          <a:spcPct val="0"/>
                        </a:spcBef>
                        <a:spcAft>
                          <a:spcPct val="0"/>
                        </a:spcAft>
                        <a:buClrTx/>
                        <a:buSzPct val="100000"/>
                        <a:buFontTx/>
                        <a:buNone/>
                        <a:tabLst/>
                      </a:pPr>
                      <a:r>
                        <a:rPr kumimoji="0" lang="zh-CN" sz="1400" b="1" i="0" u="none" strike="noStrike" cap="none" normalizeH="0" baseline="0">
                          <a:ln>
                            <a:noFill/>
                          </a:ln>
                          <a:solidFill>
                            <a:schemeClr val="tx1"/>
                          </a:solidFill>
                          <a:effectLst/>
                          <a:latin typeface="Calibri" pitchFamily="34" charset="0"/>
                          <a:ea typeface="SimSun" charset="-122"/>
                        </a:rPr>
                        <a:t>抬升支架</a:t>
                      </a:r>
                      <a:r>
                        <a:rPr kumimoji="0" lang="zh-CN" sz="1400" b="1" i="0" u="none" strike="noStrike" cap="none" normalizeH="0" baseline="30000">
                          <a:ln>
                            <a:noFill/>
                          </a:ln>
                          <a:solidFill>
                            <a:schemeClr val="tx1"/>
                          </a:solidFill>
                          <a:effectLst/>
                          <a:latin typeface="Calibri" pitchFamily="34" charset="0"/>
                          <a:ea typeface="SimSun" charset="-122"/>
                        </a:rPr>
                        <a:t>2</a:t>
                      </a:r>
                    </a:p>
                  </a:txBody>
                  <a:tcPr marL="9525" marR="9525" marT="9525"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ctr" defTabSz="914400" rtl="0" eaLnBrk="1" fontAlgn="b" latinLnBrk="0" hangingPunct="1">
                        <a:lnSpc>
                          <a:spcPct val="100000"/>
                        </a:lnSpc>
                        <a:spcBef>
                          <a:spcPct val="0"/>
                        </a:spcBef>
                        <a:spcAft>
                          <a:spcPct val="0"/>
                        </a:spcAft>
                        <a:buClrTx/>
                        <a:buSzPct val="100000"/>
                        <a:buFontTx/>
                        <a:buNone/>
                        <a:tabLst/>
                      </a:pPr>
                      <a:r>
                        <a:rPr kumimoji="0" lang="zh-CN" sz="1400" b="1" i="0" u="none" strike="noStrike" cap="none" normalizeH="0" baseline="0">
                          <a:ln>
                            <a:noFill/>
                          </a:ln>
                          <a:solidFill>
                            <a:schemeClr val="tx1"/>
                          </a:solidFill>
                          <a:effectLst/>
                          <a:latin typeface="Calibri" pitchFamily="34" charset="0"/>
                          <a:ea typeface="SimSun" charset="-122"/>
                        </a:rPr>
                        <a:t>不适用</a:t>
                      </a:r>
                    </a:p>
                  </a:txBody>
                  <a:tcPr marL="9525" marR="9525" marT="9525"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ctr" defTabSz="914400" rtl="0" eaLnBrk="1" fontAlgn="base" latinLnBrk="0" hangingPunct="1">
                        <a:lnSpc>
                          <a:spcPct val="100000"/>
                        </a:lnSpc>
                        <a:spcBef>
                          <a:spcPct val="0"/>
                        </a:spcBef>
                        <a:spcAft>
                          <a:spcPct val="0"/>
                        </a:spcAft>
                        <a:buClrTx/>
                        <a:buSzPct val="100000"/>
                        <a:buFontTx/>
                        <a:buNone/>
                        <a:tabLst/>
                      </a:pPr>
                      <a:r>
                        <a:rPr kumimoji="0" lang="zh-CN" sz="1400" b="1" i="0" u="none" strike="noStrike" cap="none" normalizeH="0" baseline="0">
                          <a:ln>
                            <a:noFill/>
                          </a:ln>
                          <a:solidFill>
                            <a:schemeClr val="tx1"/>
                          </a:solidFill>
                          <a:effectLst/>
                          <a:latin typeface="Calibri" pitchFamily="34" charset="0"/>
                          <a:ea typeface="SimSun" charset="-122"/>
                        </a:rPr>
                        <a:t>0.04</a:t>
                      </a:r>
                    </a:p>
                  </a:txBody>
                  <a:tcPr marL="9525" marR="9525" marT="9525"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extLst>
                  <a:ext uri="{0D108BD9-81ED-4DB2-BD59-A6C34878D82A}">
                    <a16:rowId xmlns:a16="http://schemas.microsoft.com/office/drawing/2014/main" val="10002"/>
                  </a:ext>
                </a:extLst>
              </a:tr>
              <a:tr h="266700">
                <a:tc vMerge="1">
                  <a:txBody>
                    <a:bodyPr/>
                    <a:lstStyle/>
                    <a:p>
                      <a:endParaRPr lang="zh-CN" altLang="en-US"/>
                    </a:p>
                  </a:txBody>
                  <a:tcPr/>
                </a:tc>
                <a:tc>
                  <a:txBody>
                    <a:bodyPr/>
                    <a:lstStyle/>
                    <a:p>
                      <a:pPr marL="0" marR="0" lvl="0" indent="0" algn="l" defTabSz="914400" rtl="0" eaLnBrk="1" fontAlgn="base" latinLnBrk="0" hangingPunct="1">
                        <a:lnSpc>
                          <a:spcPct val="100000"/>
                        </a:lnSpc>
                        <a:spcBef>
                          <a:spcPct val="0"/>
                        </a:spcBef>
                        <a:spcAft>
                          <a:spcPct val="0"/>
                        </a:spcAft>
                        <a:buClrTx/>
                        <a:buSzPct val="100000"/>
                        <a:buFontTx/>
                        <a:buNone/>
                        <a:tabLst/>
                      </a:pPr>
                      <a:r>
                        <a:rPr kumimoji="0" lang="zh-CN" sz="1400" b="0" i="0" u="none" strike="noStrike" cap="none" normalizeH="0" baseline="0">
                          <a:ln>
                            <a:noFill/>
                          </a:ln>
                          <a:solidFill>
                            <a:srgbClr val="000000"/>
                          </a:solidFill>
                          <a:effectLst/>
                          <a:latin typeface="Calibri" pitchFamily="34" charset="0"/>
                          <a:ea typeface="SimSun" charset="-122"/>
                        </a:rPr>
                        <a:t>棕地</a:t>
                      </a:r>
                    </a:p>
                  </a:txBody>
                  <a:tcPr marL="9525" marR="9525" marT="9525"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ctr" defTabSz="914400" rtl="0" eaLnBrk="1" fontAlgn="base" latinLnBrk="0" hangingPunct="1">
                        <a:lnSpc>
                          <a:spcPct val="100000"/>
                        </a:lnSpc>
                        <a:spcBef>
                          <a:spcPct val="0"/>
                        </a:spcBef>
                        <a:spcAft>
                          <a:spcPct val="0"/>
                        </a:spcAft>
                        <a:buClrTx/>
                        <a:buSzPct val="100000"/>
                        <a:buFontTx/>
                        <a:buNone/>
                        <a:tabLst/>
                      </a:pPr>
                      <a:r>
                        <a:rPr kumimoji="0" lang="zh-CN" sz="1400" b="0" i="0" u="none" strike="noStrike" cap="none" normalizeH="0" baseline="0">
                          <a:ln>
                            <a:noFill/>
                          </a:ln>
                          <a:solidFill>
                            <a:srgbClr val="000000"/>
                          </a:solidFill>
                          <a:effectLst/>
                          <a:latin typeface="Calibri" pitchFamily="34" charset="0"/>
                          <a:ea typeface="SimSun" charset="-122"/>
                        </a:rPr>
                        <a:t>0.03</a:t>
                      </a:r>
                    </a:p>
                  </a:txBody>
                  <a:tcPr marL="9525" marR="9525" marT="9525"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ctr" defTabSz="914400" rtl="0" eaLnBrk="1" fontAlgn="base" latinLnBrk="0" hangingPunct="1">
                        <a:lnSpc>
                          <a:spcPct val="100000"/>
                        </a:lnSpc>
                        <a:spcBef>
                          <a:spcPct val="0"/>
                        </a:spcBef>
                        <a:spcAft>
                          <a:spcPct val="0"/>
                        </a:spcAft>
                        <a:buClrTx/>
                        <a:buSzPct val="100000"/>
                        <a:buFontTx/>
                        <a:buNone/>
                        <a:tabLst/>
                      </a:pPr>
                      <a:r>
                        <a:rPr kumimoji="0" lang="zh-CN" sz="1400" b="0" i="0" u="none" strike="noStrike" cap="none" normalizeH="0" baseline="0">
                          <a:ln>
                            <a:noFill/>
                          </a:ln>
                          <a:solidFill>
                            <a:srgbClr val="000000"/>
                          </a:solidFill>
                          <a:effectLst/>
                          <a:latin typeface="Calibri" pitchFamily="34" charset="0"/>
                          <a:ea typeface="SimSun" charset="-122"/>
                        </a:rPr>
                        <a:t>0.03</a:t>
                      </a:r>
                    </a:p>
                  </a:txBody>
                  <a:tcPr marL="9525" marR="9525" marT="9525"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extLst>
                  <a:ext uri="{0D108BD9-81ED-4DB2-BD59-A6C34878D82A}">
                    <a16:rowId xmlns:a16="http://schemas.microsoft.com/office/drawing/2014/main" val="10003"/>
                  </a:ext>
                </a:extLst>
              </a:tr>
              <a:tr h="266700">
                <a:tc vMerge="1">
                  <a:txBody>
                    <a:bodyPr/>
                    <a:lstStyle/>
                    <a:p>
                      <a:endParaRPr lang="zh-CN" altLang="en-US"/>
                    </a:p>
                  </a:txBody>
                  <a:tcPr/>
                </a:tc>
                <a:tc>
                  <a:txBody>
                    <a:bodyPr/>
                    <a:lstStyle/>
                    <a:p>
                      <a:pPr marL="0" marR="0" lvl="0" indent="0" algn="l" defTabSz="914400" rtl="0" eaLnBrk="1" fontAlgn="b" latinLnBrk="0" hangingPunct="1">
                        <a:lnSpc>
                          <a:spcPct val="100000"/>
                        </a:lnSpc>
                        <a:spcBef>
                          <a:spcPct val="0"/>
                        </a:spcBef>
                        <a:spcAft>
                          <a:spcPct val="0"/>
                        </a:spcAft>
                        <a:buClrTx/>
                        <a:buSzPct val="100000"/>
                        <a:buFontTx/>
                        <a:buNone/>
                        <a:tabLst/>
                      </a:pPr>
                      <a:r>
                        <a:rPr kumimoji="0" lang="zh-CN" sz="1400" b="0" i="0" u="none" strike="noStrike" cap="none" normalizeH="0" baseline="0">
                          <a:ln>
                            <a:noFill/>
                          </a:ln>
                          <a:solidFill>
                            <a:srgbClr val="000000"/>
                          </a:solidFill>
                          <a:effectLst/>
                          <a:latin typeface="Calibri" pitchFamily="34" charset="0"/>
                          <a:ea typeface="SimSun" charset="-122"/>
                        </a:rPr>
                        <a:t>堆填区</a:t>
                      </a:r>
                    </a:p>
                  </a:txBody>
                  <a:tcPr marL="9525" marR="9525" marT="9525"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ctr" defTabSz="914400" rtl="0" eaLnBrk="1" fontAlgn="b" latinLnBrk="0" hangingPunct="1">
                        <a:lnSpc>
                          <a:spcPct val="100000"/>
                        </a:lnSpc>
                        <a:spcBef>
                          <a:spcPct val="0"/>
                        </a:spcBef>
                        <a:spcAft>
                          <a:spcPct val="0"/>
                        </a:spcAft>
                        <a:buClrTx/>
                        <a:buSzPct val="100000"/>
                        <a:buFontTx/>
                        <a:buNone/>
                        <a:tabLst/>
                      </a:pPr>
                      <a:r>
                        <a:rPr kumimoji="0" lang="zh-CN" sz="1400" b="0" i="0" u="none" strike="noStrike" cap="none" normalizeH="0" baseline="0">
                          <a:ln>
                            <a:noFill/>
                          </a:ln>
                          <a:solidFill>
                            <a:srgbClr val="000000"/>
                          </a:solidFill>
                          <a:effectLst/>
                          <a:latin typeface="Calibri" pitchFamily="34" charset="0"/>
                          <a:ea typeface="SimSun" charset="-122"/>
                        </a:rPr>
                        <a:t>0.04</a:t>
                      </a:r>
                    </a:p>
                  </a:txBody>
                  <a:tcPr marL="9525" marR="9525" marT="9525"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ctr" defTabSz="914400" rtl="0" eaLnBrk="1" fontAlgn="base" latinLnBrk="0" hangingPunct="1">
                        <a:lnSpc>
                          <a:spcPct val="100000"/>
                        </a:lnSpc>
                        <a:spcBef>
                          <a:spcPct val="0"/>
                        </a:spcBef>
                        <a:spcAft>
                          <a:spcPct val="0"/>
                        </a:spcAft>
                        <a:buClrTx/>
                        <a:buSzPct val="100000"/>
                        <a:buFontTx/>
                        <a:buNone/>
                        <a:tabLst/>
                      </a:pPr>
                      <a:r>
                        <a:rPr kumimoji="0" lang="zh-CN" sz="1400" b="0" i="0" u="none" strike="noStrike" cap="none" normalizeH="0" baseline="0">
                          <a:ln>
                            <a:noFill/>
                          </a:ln>
                          <a:solidFill>
                            <a:srgbClr val="000000"/>
                          </a:solidFill>
                          <a:effectLst/>
                          <a:latin typeface="Calibri" pitchFamily="34" charset="0"/>
                          <a:ea typeface="SimSun" charset="-122"/>
                        </a:rPr>
                        <a:t>0.06</a:t>
                      </a:r>
                    </a:p>
                  </a:txBody>
                  <a:tcPr marL="9525" marR="9525" marT="9525"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extLst>
                  <a:ext uri="{0D108BD9-81ED-4DB2-BD59-A6C34878D82A}">
                    <a16:rowId xmlns:a16="http://schemas.microsoft.com/office/drawing/2014/main" val="10004"/>
                  </a:ext>
                </a:extLst>
              </a:tr>
              <a:tr h="274638">
                <a:tc vMerge="1">
                  <a:txBody>
                    <a:bodyPr/>
                    <a:lstStyle/>
                    <a:p>
                      <a:endParaRPr lang="zh-CN" altLang="en-US"/>
                    </a:p>
                  </a:txBody>
                  <a:tcPr/>
                </a:tc>
                <a:tc>
                  <a:txBody>
                    <a:bodyPr/>
                    <a:lstStyle/>
                    <a:p>
                      <a:pPr marL="0" marR="0" lvl="0" indent="0" algn="l" defTabSz="914400" rtl="0" eaLnBrk="1" fontAlgn="b" latinLnBrk="0" hangingPunct="1">
                        <a:lnSpc>
                          <a:spcPct val="100000"/>
                        </a:lnSpc>
                        <a:spcBef>
                          <a:spcPct val="0"/>
                        </a:spcBef>
                        <a:spcAft>
                          <a:spcPct val="0"/>
                        </a:spcAft>
                        <a:buClrTx/>
                        <a:buSzPct val="100000"/>
                        <a:buFontTx/>
                        <a:buNone/>
                        <a:tabLst/>
                      </a:pPr>
                      <a:r>
                        <a:rPr kumimoji="0" lang="zh-CN" sz="1400" b="0" i="0" u="none" strike="noStrike" cap="none" normalizeH="0" baseline="0">
                          <a:ln>
                            <a:noFill/>
                          </a:ln>
                          <a:solidFill>
                            <a:srgbClr val="000000"/>
                          </a:solidFill>
                          <a:effectLst/>
                          <a:latin typeface="Calibri" pitchFamily="34" charset="0"/>
                          <a:ea typeface="SimSun" charset="-122"/>
                        </a:rPr>
                        <a:t>顶棚</a:t>
                      </a:r>
                      <a:r>
                        <a:rPr kumimoji="0" lang="zh-CN" sz="1400" b="0" i="0" u="none" strike="noStrike" cap="none" normalizeH="0" baseline="30000">
                          <a:ln>
                            <a:noFill/>
                          </a:ln>
                          <a:solidFill>
                            <a:srgbClr val="000000"/>
                          </a:solidFill>
                          <a:effectLst/>
                          <a:latin typeface="Calibri" pitchFamily="34" charset="0"/>
                          <a:ea typeface="SimSun" charset="-122"/>
                        </a:rPr>
                        <a:t>3</a:t>
                      </a:r>
                    </a:p>
                  </a:txBody>
                  <a:tcPr marL="9525" marR="9525" marT="9525"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ctr" defTabSz="914400" rtl="0" eaLnBrk="1" fontAlgn="b" latinLnBrk="0" hangingPunct="1">
                        <a:lnSpc>
                          <a:spcPct val="100000"/>
                        </a:lnSpc>
                        <a:spcBef>
                          <a:spcPct val="0"/>
                        </a:spcBef>
                        <a:spcAft>
                          <a:spcPct val="0"/>
                        </a:spcAft>
                        <a:buClrTx/>
                        <a:buSzPct val="100000"/>
                        <a:buFontTx/>
                        <a:buNone/>
                        <a:tabLst/>
                      </a:pPr>
                      <a:r>
                        <a:rPr kumimoji="0" lang="zh-CN" sz="1400" b="0" i="0" u="none" strike="noStrike" cap="none" normalizeH="0" baseline="0">
                          <a:ln>
                            <a:noFill/>
                          </a:ln>
                          <a:solidFill>
                            <a:srgbClr val="000000"/>
                          </a:solidFill>
                          <a:effectLst/>
                          <a:latin typeface="Calibri" pitchFamily="34" charset="0"/>
                          <a:ea typeface="SimSun" charset="-122"/>
                        </a:rPr>
                        <a:t>0.06</a:t>
                      </a:r>
                    </a:p>
                  </a:txBody>
                  <a:tcPr marL="9525" marR="9525" marT="9525"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ctr" defTabSz="914400" rtl="0" eaLnBrk="1" fontAlgn="base" latinLnBrk="0" hangingPunct="1">
                        <a:lnSpc>
                          <a:spcPct val="100000"/>
                        </a:lnSpc>
                        <a:spcBef>
                          <a:spcPct val="0"/>
                        </a:spcBef>
                        <a:spcAft>
                          <a:spcPct val="0"/>
                        </a:spcAft>
                        <a:buClrTx/>
                        <a:buSzPct val="100000"/>
                        <a:buFontTx/>
                        <a:buNone/>
                        <a:tabLst/>
                      </a:pPr>
                      <a:r>
                        <a:rPr kumimoji="0" lang="zh-CN" sz="1400" b="0" i="0" u="none" strike="noStrike" cap="none" normalizeH="0" baseline="0">
                          <a:ln>
                            <a:noFill/>
                          </a:ln>
                          <a:solidFill>
                            <a:srgbClr val="000000"/>
                          </a:solidFill>
                          <a:effectLst/>
                          <a:latin typeface="Calibri" pitchFamily="34" charset="0"/>
                          <a:ea typeface="SimSun" charset="-122"/>
                        </a:rPr>
                        <a:t>0.08</a:t>
                      </a:r>
                    </a:p>
                  </a:txBody>
                  <a:tcPr marL="9525" marR="9525" marT="9525"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extLst>
                  <a:ext uri="{0D108BD9-81ED-4DB2-BD59-A6C34878D82A}">
                    <a16:rowId xmlns:a16="http://schemas.microsoft.com/office/drawing/2014/main" val="10005"/>
                  </a:ext>
                </a:extLst>
              </a:tr>
              <a:tr h="266700">
                <a:tc vMerge="1">
                  <a:txBody>
                    <a:bodyPr/>
                    <a:lstStyle/>
                    <a:p>
                      <a:endParaRPr lang="zh-CN" altLang="en-US"/>
                    </a:p>
                  </a:txBody>
                  <a:tcPr/>
                </a:tc>
                <a:tc>
                  <a:txBody>
                    <a:bodyPr/>
                    <a:lstStyle/>
                    <a:p>
                      <a:pPr marL="0" marR="0" lvl="0" indent="0" algn="l" defTabSz="914400" rtl="0" eaLnBrk="1" fontAlgn="b" latinLnBrk="0" hangingPunct="1">
                        <a:lnSpc>
                          <a:spcPct val="100000"/>
                        </a:lnSpc>
                        <a:spcBef>
                          <a:spcPct val="0"/>
                        </a:spcBef>
                        <a:spcAft>
                          <a:spcPct val="0"/>
                        </a:spcAft>
                        <a:buClrTx/>
                        <a:buSzPct val="100000"/>
                        <a:buFontTx/>
                        <a:buNone/>
                        <a:tabLst/>
                      </a:pPr>
                      <a:r>
                        <a:rPr kumimoji="0" lang="zh-CN" sz="1400" b="0" i="0" u="none" strike="noStrike" cap="none" normalizeH="0" baseline="0">
                          <a:ln>
                            <a:noFill/>
                          </a:ln>
                          <a:solidFill>
                            <a:srgbClr val="000000"/>
                          </a:solidFill>
                          <a:effectLst/>
                          <a:latin typeface="Calibri" pitchFamily="34" charset="0"/>
                          <a:ea typeface="SimSun" charset="-122"/>
                        </a:rPr>
                        <a:t>农业</a:t>
                      </a:r>
                    </a:p>
                  </a:txBody>
                  <a:tcPr marL="9525" marR="9525" marT="9525"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ctr" defTabSz="914400" rtl="0" eaLnBrk="1" fontAlgn="b" latinLnBrk="0" hangingPunct="1">
                        <a:lnSpc>
                          <a:spcPct val="100000"/>
                        </a:lnSpc>
                        <a:spcBef>
                          <a:spcPct val="0"/>
                        </a:spcBef>
                        <a:spcAft>
                          <a:spcPct val="0"/>
                        </a:spcAft>
                        <a:buClrTx/>
                        <a:buSzPct val="100000"/>
                        <a:buFontTx/>
                        <a:buNone/>
                        <a:tabLst/>
                      </a:pPr>
                      <a:r>
                        <a:rPr kumimoji="0" lang="zh-CN" sz="1400" b="0" i="0" u="none" strike="noStrike" cap="none" normalizeH="0" baseline="0">
                          <a:ln>
                            <a:noFill/>
                          </a:ln>
                          <a:solidFill>
                            <a:srgbClr val="000000"/>
                          </a:solidFill>
                          <a:effectLst/>
                          <a:latin typeface="Calibri" pitchFamily="34" charset="0"/>
                          <a:ea typeface="SimSun" charset="-122"/>
                        </a:rPr>
                        <a:t>0.06</a:t>
                      </a:r>
                    </a:p>
                  </a:txBody>
                  <a:tcPr marL="9525" marR="9525" marT="9525"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ctr" defTabSz="914400" rtl="0" eaLnBrk="1" fontAlgn="base" latinLnBrk="0" hangingPunct="1">
                        <a:lnSpc>
                          <a:spcPct val="100000"/>
                        </a:lnSpc>
                        <a:spcBef>
                          <a:spcPct val="0"/>
                        </a:spcBef>
                        <a:spcAft>
                          <a:spcPct val="0"/>
                        </a:spcAft>
                        <a:buClrTx/>
                        <a:buSzPct val="100000"/>
                        <a:buFontTx/>
                        <a:buNone/>
                        <a:tabLst/>
                      </a:pPr>
                      <a:r>
                        <a:rPr kumimoji="0" lang="zh-CN" sz="1400" b="0" i="0" u="none" strike="noStrike" cap="none" normalizeH="0" baseline="0">
                          <a:ln>
                            <a:noFill/>
                          </a:ln>
                          <a:solidFill>
                            <a:srgbClr val="000000"/>
                          </a:solidFill>
                          <a:effectLst/>
                          <a:latin typeface="Calibri" pitchFamily="34" charset="0"/>
                          <a:ea typeface="SimSun" charset="-122"/>
                        </a:rPr>
                        <a:t>0.08</a:t>
                      </a:r>
                    </a:p>
                  </a:txBody>
                  <a:tcPr marL="9525" marR="9525" marT="9525"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extLst>
                  <a:ext uri="{0D108BD9-81ED-4DB2-BD59-A6C34878D82A}">
                    <a16:rowId xmlns:a16="http://schemas.microsoft.com/office/drawing/2014/main" val="10006"/>
                  </a:ext>
                </a:extLst>
              </a:tr>
              <a:tr h="266700">
                <a:tc vMerge="1">
                  <a:txBody>
                    <a:bodyPr/>
                    <a:lstStyle/>
                    <a:p>
                      <a:endParaRPr lang="zh-CN" altLang="en-US"/>
                    </a:p>
                  </a:txBody>
                  <a:tcPr/>
                </a:tc>
                <a:tc>
                  <a:txBody>
                    <a:bodyPr/>
                    <a:lstStyle/>
                    <a:p>
                      <a:pPr marL="0" marR="0" lvl="0" indent="0" algn="l" defTabSz="914400" rtl="0" eaLnBrk="1" fontAlgn="b" latinLnBrk="0" hangingPunct="1">
                        <a:lnSpc>
                          <a:spcPct val="100000"/>
                        </a:lnSpc>
                        <a:spcBef>
                          <a:spcPct val="0"/>
                        </a:spcBef>
                        <a:spcAft>
                          <a:spcPct val="0"/>
                        </a:spcAft>
                        <a:buClrTx/>
                        <a:buSzPct val="100000"/>
                        <a:buFontTx/>
                        <a:buNone/>
                        <a:tabLst/>
                      </a:pPr>
                      <a:r>
                        <a:rPr kumimoji="0" lang="zh-CN" sz="1400" b="0" i="0" u="none" strike="noStrike" cap="none" normalizeH="0" baseline="0">
                          <a:ln>
                            <a:noFill/>
                          </a:ln>
                          <a:solidFill>
                            <a:srgbClr val="000000"/>
                          </a:solidFill>
                          <a:effectLst/>
                          <a:latin typeface="Calibri" pitchFamily="34" charset="0"/>
                          <a:ea typeface="SimSun" charset="-122"/>
                        </a:rPr>
                        <a:t>漂浮建筑</a:t>
                      </a:r>
                    </a:p>
                  </a:txBody>
                  <a:tcPr marL="9525" marR="9525" marT="9525"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ctr" defTabSz="914400" rtl="0" eaLnBrk="1" fontAlgn="b" latinLnBrk="0" hangingPunct="1">
                        <a:lnSpc>
                          <a:spcPct val="100000"/>
                        </a:lnSpc>
                        <a:spcBef>
                          <a:spcPct val="0"/>
                        </a:spcBef>
                        <a:spcAft>
                          <a:spcPct val="0"/>
                        </a:spcAft>
                        <a:buClrTx/>
                        <a:buSzPct val="100000"/>
                        <a:buFontTx/>
                        <a:buNone/>
                        <a:tabLst/>
                      </a:pPr>
                      <a:r>
                        <a:rPr kumimoji="0" lang="zh-CN" sz="1400" b="0" i="0" u="none" strike="noStrike" cap="none" normalizeH="0" baseline="0">
                          <a:ln>
                            <a:noFill/>
                          </a:ln>
                          <a:solidFill>
                            <a:srgbClr val="000000"/>
                          </a:solidFill>
                          <a:effectLst/>
                          <a:latin typeface="Calibri" pitchFamily="34" charset="0"/>
                          <a:ea typeface="SimSun" charset="-122"/>
                        </a:rPr>
                        <a:t>0.06</a:t>
                      </a:r>
                    </a:p>
                  </a:txBody>
                  <a:tcPr marL="9525" marR="9525" marT="9525"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ctr" defTabSz="914400" rtl="0" eaLnBrk="1" fontAlgn="base" latinLnBrk="0" hangingPunct="1">
                        <a:lnSpc>
                          <a:spcPct val="100000"/>
                        </a:lnSpc>
                        <a:spcBef>
                          <a:spcPct val="0"/>
                        </a:spcBef>
                        <a:spcAft>
                          <a:spcPct val="0"/>
                        </a:spcAft>
                        <a:buClrTx/>
                        <a:buSzPct val="100000"/>
                        <a:buFontTx/>
                        <a:buNone/>
                        <a:tabLst/>
                      </a:pPr>
                      <a:r>
                        <a:rPr kumimoji="0" lang="zh-CN" sz="1400" b="0" i="0" u="none" strike="noStrike" cap="none" normalizeH="0" baseline="0">
                          <a:ln>
                            <a:noFill/>
                          </a:ln>
                          <a:solidFill>
                            <a:srgbClr val="000000"/>
                          </a:solidFill>
                          <a:effectLst/>
                          <a:latin typeface="Calibri" pitchFamily="34" charset="0"/>
                          <a:ea typeface="SimSun" charset="-122"/>
                        </a:rPr>
                        <a:t>0.06</a:t>
                      </a:r>
                    </a:p>
                  </a:txBody>
                  <a:tcPr marL="9525" marR="9525" marT="9525"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extLst>
                  <a:ext uri="{0D108BD9-81ED-4DB2-BD59-A6C34878D82A}">
                    <a16:rowId xmlns:a16="http://schemas.microsoft.com/office/drawing/2014/main" val="10007"/>
                  </a:ext>
                </a:extLst>
              </a:tr>
              <a:tr h="215900">
                <a:tc rowSpan="3">
                  <a:txBody>
                    <a:bodyPr/>
                    <a:lstStyle/>
                    <a:p>
                      <a:pPr marL="0" marR="0" lvl="0" indent="0" algn="ctr" defTabSz="914400" rtl="0" eaLnBrk="1" fontAlgn="base" latinLnBrk="0" hangingPunct="1">
                        <a:lnSpc>
                          <a:spcPct val="100000"/>
                        </a:lnSpc>
                        <a:spcBef>
                          <a:spcPct val="0"/>
                        </a:spcBef>
                        <a:spcAft>
                          <a:spcPct val="0"/>
                        </a:spcAft>
                        <a:buClrTx/>
                        <a:buSzPct val="100000"/>
                        <a:buFontTx/>
                        <a:buNone/>
                        <a:tabLst/>
                      </a:pPr>
                      <a:r>
                        <a:rPr kumimoji="0" lang="zh-CN" sz="1400" b="0" i="0" u="none" strike="noStrike" cap="none" normalizeH="0" baseline="0">
                          <a:ln>
                            <a:noFill/>
                          </a:ln>
                          <a:solidFill>
                            <a:srgbClr val="000000"/>
                          </a:solidFill>
                          <a:effectLst/>
                          <a:latin typeface="Calibri" pitchFamily="34" charset="0"/>
                          <a:ea typeface="SimSun" charset="-122"/>
                        </a:rPr>
                        <a:t>基于购买方</a:t>
                      </a:r>
                    </a:p>
                  </a:txBody>
                  <a:tcPr marL="9525" marR="9525" marT="9525"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l" defTabSz="914400" rtl="0" eaLnBrk="1" fontAlgn="base" latinLnBrk="0" hangingPunct="1">
                        <a:lnSpc>
                          <a:spcPct val="100000"/>
                        </a:lnSpc>
                        <a:spcBef>
                          <a:spcPct val="0"/>
                        </a:spcBef>
                        <a:spcAft>
                          <a:spcPct val="0"/>
                        </a:spcAft>
                        <a:buClrTx/>
                        <a:buSzPct val="100000"/>
                        <a:buFontTx/>
                        <a:buNone/>
                        <a:tabLst/>
                      </a:pPr>
                      <a:r>
                        <a:rPr kumimoji="0" lang="zh-CN" sz="1400" b="1" i="0" u="none" strike="noStrike" cap="none" normalizeH="0" baseline="0">
                          <a:ln>
                            <a:noFill/>
                          </a:ln>
                          <a:solidFill>
                            <a:srgbClr val="000000"/>
                          </a:solidFill>
                          <a:effectLst/>
                          <a:latin typeface="Calibri" pitchFamily="34" charset="0"/>
                          <a:ea typeface="SimSun" charset="-122"/>
                        </a:rPr>
                        <a:t>社区共享</a:t>
                      </a:r>
                      <a:r>
                        <a:rPr kumimoji="0" lang="zh-CN" sz="1400" b="1" i="0" u="none" strike="noStrike" cap="none" normalizeH="0" baseline="30000">
                          <a:ln>
                            <a:noFill/>
                          </a:ln>
                          <a:solidFill>
                            <a:srgbClr val="000000"/>
                          </a:solidFill>
                          <a:effectLst/>
                          <a:latin typeface="Calibri" pitchFamily="34" charset="0"/>
                          <a:ea typeface="SimSun" charset="-122"/>
                        </a:rPr>
                        <a:t>4</a:t>
                      </a:r>
                    </a:p>
                  </a:txBody>
                  <a:tcPr marL="9525" marR="9525" marT="9525"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ctr" defTabSz="914400" rtl="0" eaLnBrk="1" fontAlgn="b" latinLnBrk="0" hangingPunct="1">
                        <a:lnSpc>
                          <a:spcPct val="100000"/>
                        </a:lnSpc>
                        <a:spcBef>
                          <a:spcPct val="0"/>
                        </a:spcBef>
                        <a:spcAft>
                          <a:spcPct val="0"/>
                        </a:spcAft>
                        <a:buClrTx/>
                        <a:buSzPct val="100000"/>
                        <a:buFontTx/>
                        <a:buNone/>
                        <a:tabLst/>
                      </a:pPr>
                      <a:r>
                        <a:rPr kumimoji="0" lang="zh-CN" sz="1400" b="1" i="0" u="none" strike="noStrike" cap="none" normalizeH="0" baseline="0">
                          <a:ln>
                            <a:noFill/>
                          </a:ln>
                          <a:solidFill>
                            <a:srgbClr val="000000"/>
                          </a:solidFill>
                          <a:effectLst/>
                          <a:latin typeface="Calibri" pitchFamily="34" charset="0"/>
                          <a:ea typeface="SimSun" charset="-122"/>
                        </a:rPr>
                        <a:t>0.05</a:t>
                      </a:r>
                    </a:p>
                  </a:txBody>
                  <a:tcPr marL="9525" marR="9525" marT="9525"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ctr" defTabSz="914400" rtl="0" eaLnBrk="1" fontAlgn="base" latinLnBrk="0" hangingPunct="1">
                        <a:lnSpc>
                          <a:spcPct val="100000"/>
                        </a:lnSpc>
                        <a:spcBef>
                          <a:spcPct val="0"/>
                        </a:spcBef>
                        <a:spcAft>
                          <a:spcPct val="0"/>
                        </a:spcAft>
                        <a:buClrTx/>
                        <a:buSzPct val="100000"/>
                        <a:buFontTx/>
                        <a:buNone/>
                        <a:tabLst/>
                      </a:pPr>
                      <a:r>
                        <a:rPr kumimoji="0" lang="zh-CN" sz="1400" b="1" i="0" u="none" strike="noStrike" cap="none" normalizeH="0" baseline="0">
                          <a:ln>
                            <a:noFill/>
                          </a:ln>
                          <a:solidFill>
                            <a:srgbClr val="000000"/>
                          </a:solidFill>
                          <a:effectLst/>
                          <a:latin typeface="Calibri" pitchFamily="34" charset="0"/>
                          <a:ea typeface="SimSun" charset="-122"/>
                        </a:rPr>
                        <a:t>0.07</a:t>
                      </a:r>
                    </a:p>
                  </a:txBody>
                  <a:tcPr marL="9525" marR="9525" marT="9525"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extLst>
                  <a:ext uri="{0D108BD9-81ED-4DB2-BD59-A6C34878D82A}">
                    <a16:rowId xmlns:a16="http://schemas.microsoft.com/office/drawing/2014/main" val="10008"/>
                  </a:ext>
                </a:extLst>
              </a:tr>
              <a:tr h="0">
                <a:tc vMerge="1">
                  <a:txBody>
                    <a:bodyPr/>
                    <a:lstStyle/>
                    <a:p>
                      <a:endParaRPr lang="zh-CN" altLang="en-US"/>
                    </a:p>
                  </a:txBody>
                  <a:tcPr/>
                </a:tc>
                <a:tc>
                  <a:txBody>
                    <a:bodyPr/>
                    <a:lstStyle/>
                    <a:p>
                      <a:pPr marL="0" marR="0" lvl="0" indent="0" algn="l" defTabSz="914400" rtl="0" eaLnBrk="1" fontAlgn="b" latinLnBrk="0" hangingPunct="1">
                        <a:lnSpc>
                          <a:spcPct val="100000"/>
                        </a:lnSpc>
                        <a:spcBef>
                          <a:spcPct val="0"/>
                        </a:spcBef>
                        <a:spcAft>
                          <a:spcPct val="0"/>
                        </a:spcAft>
                        <a:buClrTx/>
                        <a:buSzPct val="100000"/>
                        <a:buFontTx/>
                        <a:buNone/>
                        <a:tabLst/>
                      </a:pPr>
                      <a:r>
                        <a:rPr kumimoji="0" lang="zh-CN" sz="1400" b="1" i="0" u="none" strike="noStrike" cap="none" normalizeH="0" baseline="0">
                          <a:ln>
                            <a:noFill/>
                          </a:ln>
                          <a:solidFill>
                            <a:srgbClr val="000000"/>
                          </a:solidFill>
                          <a:effectLst/>
                          <a:latin typeface="Calibri" pitchFamily="34" charset="0"/>
                          <a:ea typeface="SimSun" charset="-122"/>
                        </a:rPr>
                        <a:t>低收入物业</a:t>
                      </a:r>
                    </a:p>
                  </a:txBody>
                  <a:tcPr marL="9525" marR="9525" marT="9525"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ctr" defTabSz="914400" rtl="0" eaLnBrk="1" fontAlgn="b" latinLnBrk="0" hangingPunct="1">
                        <a:lnSpc>
                          <a:spcPct val="100000"/>
                        </a:lnSpc>
                        <a:spcBef>
                          <a:spcPct val="0"/>
                        </a:spcBef>
                        <a:spcAft>
                          <a:spcPct val="0"/>
                        </a:spcAft>
                        <a:buClrTx/>
                        <a:buSzPct val="100000"/>
                        <a:buFontTx/>
                        <a:buNone/>
                        <a:tabLst/>
                      </a:pPr>
                      <a:r>
                        <a:rPr kumimoji="0" lang="zh-CN" sz="1400" b="1" i="0" u="none" strike="noStrike" cap="none" normalizeH="0" baseline="0">
                          <a:ln>
                            <a:noFill/>
                          </a:ln>
                          <a:solidFill>
                            <a:srgbClr val="000000"/>
                          </a:solidFill>
                          <a:effectLst/>
                          <a:latin typeface="Calibri" pitchFamily="34" charset="0"/>
                          <a:ea typeface="SimSun" charset="-122"/>
                        </a:rPr>
                        <a:t>0.03</a:t>
                      </a:r>
                    </a:p>
                  </a:txBody>
                  <a:tcPr marL="9525" marR="9525" marT="9525"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ctr" defTabSz="914400" rtl="0" eaLnBrk="1" fontAlgn="base" latinLnBrk="0" hangingPunct="1">
                        <a:lnSpc>
                          <a:spcPct val="100000"/>
                        </a:lnSpc>
                        <a:spcBef>
                          <a:spcPct val="0"/>
                        </a:spcBef>
                        <a:spcAft>
                          <a:spcPct val="0"/>
                        </a:spcAft>
                        <a:buClrTx/>
                        <a:buSzPct val="100000"/>
                        <a:buFontTx/>
                        <a:buNone/>
                        <a:tabLst/>
                      </a:pPr>
                      <a:r>
                        <a:rPr kumimoji="0" lang="zh-CN" sz="1400" b="1" i="0" u="none" strike="noStrike" cap="none" normalizeH="0" baseline="0">
                          <a:ln>
                            <a:noFill/>
                          </a:ln>
                          <a:solidFill>
                            <a:srgbClr val="000000"/>
                          </a:solidFill>
                          <a:effectLst/>
                          <a:latin typeface="Calibri" pitchFamily="34" charset="0"/>
                          <a:ea typeface="SimSun" charset="-122"/>
                        </a:rPr>
                        <a:t>0.04</a:t>
                      </a:r>
                    </a:p>
                  </a:txBody>
                  <a:tcPr marL="9525" marR="9525" marT="9525"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extLst>
                  <a:ext uri="{0D108BD9-81ED-4DB2-BD59-A6C34878D82A}">
                    <a16:rowId xmlns:a16="http://schemas.microsoft.com/office/drawing/2014/main" val="10009"/>
                  </a:ext>
                </a:extLst>
              </a:tr>
              <a:tr h="266700">
                <a:tc vMerge="1">
                  <a:txBody>
                    <a:bodyPr/>
                    <a:lstStyle/>
                    <a:p>
                      <a:endParaRPr lang="zh-CN" altLang="en-US"/>
                    </a:p>
                  </a:txBody>
                  <a:tcPr/>
                </a:tc>
                <a:tc>
                  <a:txBody>
                    <a:bodyPr/>
                    <a:lstStyle/>
                    <a:p>
                      <a:pPr marL="0" marR="0" lvl="0" indent="0" algn="l" defTabSz="914400" rtl="0" eaLnBrk="1" fontAlgn="b" latinLnBrk="0" hangingPunct="1">
                        <a:lnSpc>
                          <a:spcPct val="100000"/>
                        </a:lnSpc>
                        <a:spcBef>
                          <a:spcPct val="0"/>
                        </a:spcBef>
                        <a:spcAft>
                          <a:spcPct val="0"/>
                        </a:spcAft>
                        <a:buClrTx/>
                        <a:buSzPct val="100000"/>
                        <a:buFontTx/>
                        <a:buNone/>
                        <a:tabLst/>
                      </a:pPr>
                      <a:r>
                        <a:rPr kumimoji="0" lang="zh-CN" sz="1400" b="0" i="0" u="none" strike="noStrike" cap="none" normalizeH="0" baseline="0">
                          <a:ln>
                            <a:noFill/>
                          </a:ln>
                          <a:solidFill>
                            <a:srgbClr val="000000"/>
                          </a:solidFill>
                          <a:effectLst/>
                          <a:latin typeface="Calibri" pitchFamily="34" charset="0"/>
                          <a:ea typeface="SimSun" charset="-122"/>
                        </a:rPr>
                        <a:t>公共实体</a:t>
                      </a:r>
                    </a:p>
                  </a:txBody>
                  <a:tcPr marL="9525" marR="9525" marT="9525"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ctr" defTabSz="914400" rtl="0" eaLnBrk="1" fontAlgn="b" latinLnBrk="0" hangingPunct="1">
                        <a:lnSpc>
                          <a:spcPct val="100000"/>
                        </a:lnSpc>
                        <a:spcBef>
                          <a:spcPct val="0"/>
                        </a:spcBef>
                        <a:spcAft>
                          <a:spcPct val="0"/>
                        </a:spcAft>
                        <a:buClrTx/>
                        <a:buSzPct val="100000"/>
                        <a:buFontTx/>
                        <a:buNone/>
                        <a:tabLst/>
                      </a:pPr>
                      <a:r>
                        <a:rPr kumimoji="0" lang="zh-CN" sz="1400" b="0" i="0" u="none" strike="noStrike" cap="none" normalizeH="0" baseline="0">
                          <a:ln>
                            <a:noFill/>
                          </a:ln>
                          <a:solidFill>
                            <a:srgbClr val="000000"/>
                          </a:solidFill>
                          <a:effectLst/>
                          <a:latin typeface="Calibri" pitchFamily="34" charset="0"/>
                          <a:ea typeface="SimSun" charset="-122"/>
                        </a:rPr>
                        <a:t>0.04</a:t>
                      </a:r>
                    </a:p>
                  </a:txBody>
                  <a:tcPr marL="9525" marR="9525" marT="9525"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ctr" defTabSz="914400" rtl="0" eaLnBrk="1" fontAlgn="base" latinLnBrk="0" hangingPunct="1">
                        <a:lnSpc>
                          <a:spcPct val="100000"/>
                        </a:lnSpc>
                        <a:spcBef>
                          <a:spcPct val="0"/>
                        </a:spcBef>
                        <a:spcAft>
                          <a:spcPct val="0"/>
                        </a:spcAft>
                        <a:buClrTx/>
                        <a:buSzPct val="100000"/>
                        <a:buFontTx/>
                        <a:buNone/>
                        <a:tabLst/>
                      </a:pPr>
                      <a:r>
                        <a:rPr kumimoji="0" lang="zh-CN" sz="1400" b="0" i="0" u="none" strike="noStrike" cap="none" normalizeH="0" baseline="0">
                          <a:ln>
                            <a:noFill/>
                          </a:ln>
                          <a:solidFill>
                            <a:srgbClr val="000000"/>
                          </a:solidFill>
                          <a:effectLst/>
                          <a:latin typeface="Calibri" pitchFamily="34" charset="0"/>
                          <a:ea typeface="SimSun" charset="-122"/>
                        </a:rPr>
                        <a:t>0.04</a:t>
                      </a:r>
                    </a:p>
                  </a:txBody>
                  <a:tcPr marL="9525" marR="9525" marT="9525"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extLst>
                  <a:ext uri="{0D108BD9-81ED-4DB2-BD59-A6C34878D82A}">
                    <a16:rowId xmlns:a16="http://schemas.microsoft.com/office/drawing/2014/main" val="10010"/>
                  </a:ext>
                </a:extLst>
              </a:tr>
              <a:tr h="274638">
                <a:tc rowSpan="4">
                  <a:txBody>
                    <a:bodyPr/>
                    <a:lstStyle/>
                    <a:p>
                      <a:pPr marL="0" marR="0" lvl="0" indent="0" algn="ctr" defTabSz="914400" rtl="0" eaLnBrk="1" fontAlgn="base" latinLnBrk="0" hangingPunct="1">
                        <a:lnSpc>
                          <a:spcPct val="100000"/>
                        </a:lnSpc>
                        <a:spcBef>
                          <a:spcPct val="0"/>
                        </a:spcBef>
                        <a:spcAft>
                          <a:spcPct val="0"/>
                        </a:spcAft>
                        <a:buClrTx/>
                        <a:buSzPct val="100000"/>
                        <a:buFontTx/>
                        <a:buNone/>
                        <a:tabLst/>
                      </a:pPr>
                      <a:r>
                        <a:rPr kumimoji="0" lang="zh-CN" sz="1400" b="0" i="0" u="none" strike="noStrike" cap="none" normalizeH="0" baseline="0">
                          <a:ln>
                            <a:noFill/>
                          </a:ln>
                          <a:solidFill>
                            <a:srgbClr val="000000"/>
                          </a:solidFill>
                          <a:effectLst/>
                          <a:latin typeface="Calibri" pitchFamily="34" charset="0"/>
                          <a:ea typeface="SimSun" charset="-122"/>
                        </a:rPr>
                        <a:t>其他</a:t>
                      </a:r>
                    </a:p>
                  </a:txBody>
                  <a:tcPr marL="9525" marR="9525" marT="9525"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l" defTabSz="914400" rtl="0" eaLnBrk="1" fontAlgn="base" latinLnBrk="0" hangingPunct="1">
                        <a:lnSpc>
                          <a:spcPct val="100000"/>
                        </a:lnSpc>
                        <a:spcBef>
                          <a:spcPct val="0"/>
                        </a:spcBef>
                        <a:spcAft>
                          <a:spcPct val="0"/>
                        </a:spcAft>
                        <a:buClrTx/>
                        <a:buSzPct val="100000"/>
                        <a:buFontTx/>
                        <a:buNone/>
                        <a:tabLst/>
                      </a:pPr>
                      <a:r>
                        <a:rPr kumimoji="0" lang="zh-CN" sz="1400" b="1" i="0" u="none" strike="noStrike" cap="none" normalizeH="0" baseline="0">
                          <a:ln>
                            <a:noFill/>
                          </a:ln>
                          <a:solidFill>
                            <a:srgbClr val="000000"/>
                          </a:solidFill>
                          <a:effectLst/>
                          <a:latin typeface="Calibri" pitchFamily="34" charset="0"/>
                          <a:ea typeface="SimSun" charset="-122"/>
                        </a:rPr>
                        <a:t>社区福利</a:t>
                      </a:r>
                      <a:r>
                        <a:rPr kumimoji="0" lang="zh-CN" sz="1400" b="1" i="0" u="none" strike="noStrike" cap="none" normalizeH="0" baseline="30000">
                          <a:ln>
                            <a:noFill/>
                          </a:ln>
                          <a:solidFill>
                            <a:srgbClr val="000000"/>
                          </a:solidFill>
                          <a:effectLst/>
                          <a:latin typeface="Calibri" pitchFamily="34" charset="0"/>
                          <a:ea typeface="SimSun" charset="-122"/>
                        </a:rPr>
                        <a:t>5</a:t>
                      </a:r>
                    </a:p>
                  </a:txBody>
                  <a:tcPr marL="9525" marR="9525" marT="9525"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ctr" defTabSz="914400" rtl="0" eaLnBrk="1" fontAlgn="base" latinLnBrk="0" hangingPunct="1">
                        <a:lnSpc>
                          <a:spcPct val="100000"/>
                        </a:lnSpc>
                        <a:spcBef>
                          <a:spcPct val="0"/>
                        </a:spcBef>
                        <a:spcAft>
                          <a:spcPct val="0"/>
                        </a:spcAft>
                        <a:buClrTx/>
                        <a:buSzPct val="100000"/>
                        <a:buFontTx/>
                        <a:buNone/>
                        <a:tabLst/>
                      </a:pPr>
                      <a:r>
                        <a:rPr kumimoji="0" lang="zh-CN" sz="1400" b="1" i="0" u="none" strike="noStrike" cap="none" normalizeH="0" baseline="0">
                          <a:ln>
                            <a:noFill/>
                          </a:ln>
                          <a:solidFill>
                            <a:srgbClr val="000000"/>
                          </a:solidFill>
                          <a:effectLst/>
                          <a:latin typeface="Calibri" pitchFamily="34" charset="0"/>
                          <a:ea typeface="SimSun" charset="-122"/>
                        </a:rPr>
                        <a:t>不适用</a:t>
                      </a:r>
                    </a:p>
                  </a:txBody>
                  <a:tcPr marL="9525" marR="9525" marT="9525"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ctr" defTabSz="914400" rtl="0" eaLnBrk="1" fontAlgn="base" latinLnBrk="0" hangingPunct="1">
                        <a:lnSpc>
                          <a:spcPct val="100000"/>
                        </a:lnSpc>
                        <a:spcBef>
                          <a:spcPct val="0"/>
                        </a:spcBef>
                        <a:spcAft>
                          <a:spcPct val="0"/>
                        </a:spcAft>
                        <a:buClrTx/>
                        <a:buSzPct val="100000"/>
                        <a:buFontTx/>
                        <a:buNone/>
                        <a:tabLst/>
                      </a:pPr>
                      <a:r>
                        <a:rPr kumimoji="0" lang="zh-CN" sz="1400" b="1" i="0" u="none" strike="noStrike" cap="none" normalizeH="0" baseline="0">
                          <a:ln>
                            <a:noFill/>
                          </a:ln>
                          <a:solidFill>
                            <a:srgbClr val="000000"/>
                          </a:solidFill>
                          <a:effectLst/>
                          <a:latin typeface="Calibri" pitchFamily="34" charset="0"/>
                          <a:ea typeface="SimSun" charset="-122"/>
                        </a:rPr>
                        <a:t>0.06</a:t>
                      </a:r>
                    </a:p>
                  </a:txBody>
                  <a:tcPr marL="9525" marR="9525" marT="9525"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extLst>
                  <a:ext uri="{0D108BD9-81ED-4DB2-BD59-A6C34878D82A}">
                    <a16:rowId xmlns:a16="http://schemas.microsoft.com/office/drawing/2014/main" val="10011"/>
                  </a:ext>
                </a:extLst>
              </a:tr>
              <a:tr h="0">
                <a:tc vMerge="1">
                  <a:txBody>
                    <a:bodyPr/>
                    <a:lstStyle/>
                    <a:p>
                      <a:endParaRPr lang="zh-CN" altLang="en-US"/>
                    </a:p>
                  </a:txBody>
                  <a:tcPr/>
                </a:tc>
                <a:tc>
                  <a:txBody>
                    <a:bodyPr/>
                    <a:lstStyle/>
                    <a:p>
                      <a:pPr marL="0" marR="0" lvl="0" indent="0" algn="l" defTabSz="914400" rtl="0" eaLnBrk="1" fontAlgn="base" latinLnBrk="0" hangingPunct="1">
                        <a:lnSpc>
                          <a:spcPct val="100000"/>
                        </a:lnSpc>
                        <a:spcBef>
                          <a:spcPct val="0"/>
                        </a:spcBef>
                        <a:spcAft>
                          <a:spcPct val="0"/>
                        </a:spcAft>
                        <a:buClrTx/>
                        <a:buSzPct val="100000"/>
                        <a:buFontTx/>
                        <a:buNone/>
                        <a:tabLst/>
                      </a:pPr>
                      <a:r>
                        <a:rPr kumimoji="0" lang="zh-CN" sz="1400" b="0" i="0" u="none" strike="noStrike" cap="none" normalizeH="0" baseline="0">
                          <a:ln>
                            <a:noFill/>
                          </a:ln>
                          <a:solidFill>
                            <a:srgbClr val="000000"/>
                          </a:solidFill>
                          <a:effectLst/>
                          <a:latin typeface="Calibri" pitchFamily="34" charset="0"/>
                          <a:ea typeface="SimSun" charset="-122"/>
                        </a:rPr>
                        <a:t>能源储存</a:t>
                      </a:r>
                    </a:p>
                  </a:txBody>
                  <a:tcPr marL="9525" marR="9525" marT="9525"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ctr" defTabSz="914400" rtl="0" eaLnBrk="1" fontAlgn="base" latinLnBrk="0" hangingPunct="1">
                        <a:lnSpc>
                          <a:spcPct val="100000"/>
                        </a:lnSpc>
                        <a:spcBef>
                          <a:spcPct val="0"/>
                        </a:spcBef>
                        <a:spcAft>
                          <a:spcPct val="0"/>
                        </a:spcAft>
                        <a:buClrTx/>
                        <a:buSzPct val="100000"/>
                        <a:buFontTx/>
                        <a:buNone/>
                        <a:tabLst/>
                      </a:pPr>
                      <a:r>
                        <a:rPr kumimoji="0" lang="zh-CN" sz="1400" b="0" i="0" u="none" strike="noStrike" cap="none" normalizeH="0" baseline="0">
                          <a:ln>
                            <a:noFill/>
                          </a:ln>
                          <a:solidFill>
                            <a:srgbClr val="000000"/>
                          </a:solidFill>
                          <a:effectLst/>
                          <a:latin typeface="Calibri" pitchFamily="34" charset="0"/>
                          <a:ea typeface="SimSun" charset="-122"/>
                        </a:rPr>
                        <a:t>可变</a:t>
                      </a:r>
                    </a:p>
                  </a:txBody>
                  <a:tcPr marL="9525" marR="9525" marT="9525"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ctr" defTabSz="914400" rtl="0" eaLnBrk="1" fontAlgn="base" latinLnBrk="0" hangingPunct="1">
                        <a:lnSpc>
                          <a:spcPct val="100000"/>
                        </a:lnSpc>
                        <a:spcBef>
                          <a:spcPct val="0"/>
                        </a:spcBef>
                        <a:spcAft>
                          <a:spcPct val="0"/>
                        </a:spcAft>
                        <a:buClrTx/>
                        <a:buSzPct val="100000"/>
                        <a:buFontTx/>
                        <a:buNone/>
                        <a:tabLst/>
                      </a:pPr>
                      <a:r>
                        <a:rPr kumimoji="0" lang="zh-CN" sz="1400" b="0" i="0" u="none" strike="noStrike" cap="none" normalizeH="0" baseline="0">
                          <a:ln>
                            <a:noFill/>
                          </a:ln>
                          <a:solidFill>
                            <a:srgbClr val="000000"/>
                          </a:solidFill>
                          <a:effectLst/>
                          <a:latin typeface="Calibri" pitchFamily="34" charset="0"/>
                          <a:ea typeface="SimSun" charset="-122"/>
                        </a:rPr>
                        <a:t>可变</a:t>
                      </a:r>
                    </a:p>
                  </a:txBody>
                  <a:tcPr marL="9525" marR="9525" marT="9525"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extLst>
                  <a:ext uri="{0D108BD9-81ED-4DB2-BD59-A6C34878D82A}">
                    <a16:rowId xmlns:a16="http://schemas.microsoft.com/office/drawing/2014/main" val="10012"/>
                  </a:ext>
                </a:extLst>
              </a:tr>
              <a:tr h="0">
                <a:tc vMerge="1">
                  <a:txBody>
                    <a:bodyPr/>
                    <a:lstStyle/>
                    <a:p>
                      <a:endParaRPr lang="zh-CN" altLang="en-US"/>
                    </a:p>
                  </a:txBody>
                  <a:tcPr/>
                </a:tc>
                <a:tc>
                  <a:txBody>
                    <a:bodyPr/>
                    <a:lstStyle/>
                    <a:p>
                      <a:pPr marL="0" marR="0" lvl="0" indent="0" algn="l" defTabSz="914400" rtl="0" eaLnBrk="1" fontAlgn="base" latinLnBrk="0" hangingPunct="1">
                        <a:lnSpc>
                          <a:spcPct val="100000"/>
                        </a:lnSpc>
                        <a:spcBef>
                          <a:spcPct val="0"/>
                        </a:spcBef>
                        <a:spcAft>
                          <a:spcPct val="0"/>
                        </a:spcAft>
                        <a:buClrTx/>
                        <a:buSzPct val="100000"/>
                        <a:buFontTx/>
                        <a:buNone/>
                        <a:tabLst/>
                      </a:pPr>
                      <a:r>
                        <a:rPr kumimoji="0" lang="zh-CN" sz="1400" b="0" i="0" u="none" strike="noStrike" cap="none" normalizeH="0" baseline="0">
                          <a:ln>
                            <a:noFill/>
                          </a:ln>
                          <a:solidFill>
                            <a:srgbClr val="000000"/>
                          </a:solidFill>
                          <a:effectLst/>
                          <a:latin typeface="Calibri" pitchFamily="34" charset="0"/>
                          <a:ea typeface="SimSun" charset="-122"/>
                        </a:rPr>
                        <a:t>太阳能追踪</a:t>
                      </a:r>
                    </a:p>
                  </a:txBody>
                  <a:tcPr marL="9525" marR="9525" marT="9525"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ctr" defTabSz="914400" rtl="0" eaLnBrk="1" fontAlgn="base" latinLnBrk="0" hangingPunct="1">
                        <a:lnSpc>
                          <a:spcPct val="100000"/>
                        </a:lnSpc>
                        <a:spcBef>
                          <a:spcPct val="0"/>
                        </a:spcBef>
                        <a:spcAft>
                          <a:spcPct val="0"/>
                        </a:spcAft>
                        <a:buClrTx/>
                        <a:buSzPct val="100000"/>
                        <a:buFontTx/>
                        <a:buNone/>
                        <a:tabLst/>
                      </a:pPr>
                      <a:r>
                        <a:rPr kumimoji="0" lang="zh-CN" sz="1400" b="0" i="0" u="none" strike="noStrike" cap="none" normalizeH="0" baseline="0">
                          <a:ln>
                            <a:noFill/>
                          </a:ln>
                          <a:solidFill>
                            <a:srgbClr val="000000"/>
                          </a:solidFill>
                          <a:effectLst/>
                          <a:latin typeface="Calibri" pitchFamily="34" charset="0"/>
                          <a:ea typeface="SimSun" charset="-122"/>
                        </a:rPr>
                        <a:t>0.01</a:t>
                      </a:r>
                    </a:p>
                  </a:txBody>
                  <a:tcPr marL="9525" marR="9525" marT="9525"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ctr" defTabSz="914400" rtl="0" eaLnBrk="1" fontAlgn="base" latinLnBrk="0" hangingPunct="1">
                        <a:lnSpc>
                          <a:spcPct val="100000"/>
                        </a:lnSpc>
                        <a:spcBef>
                          <a:spcPct val="0"/>
                        </a:spcBef>
                        <a:spcAft>
                          <a:spcPct val="0"/>
                        </a:spcAft>
                        <a:buClrTx/>
                        <a:buSzPct val="100000"/>
                        <a:buFontTx/>
                        <a:buNone/>
                        <a:tabLst/>
                      </a:pPr>
                      <a:r>
                        <a:rPr kumimoji="0" lang="zh-CN" sz="1400" b="0" i="0" u="none" strike="noStrike" cap="none" normalizeH="0" baseline="0">
                          <a:ln>
                            <a:noFill/>
                          </a:ln>
                          <a:solidFill>
                            <a:srgbClr val="000000"/>
                          </a:solidFill>
                          <a:effectLst/>
                          <a:latin typeface="Calibri" pitchFamily="34" charset="0"/>
                          <a:ea typeface="SimSun" charset="-122"/>
                        </a:rPr>
                        <a:t>0.01</a:t>
                      </a:r>
                    </a:p>
                  </a:txBody>
                  <a:tcPr marL="9525" marR="9525" marT="9525"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extLst>
                  <a:ext uri="{0D108BD9-81ED-4DB2-BD59-A6C34878D82A}">
                    <a16:rowId xmlns:a16="http://schemas.microsoft.com/office/drawing/2014/main" val="10013"/>
                  </a:ext>
                </a:extLst>
              </a:tr>
              <a:tr h="266700">
                <a:tc vMerge="1">
                  <a:txBody>
                    <a:bodyPr/>
                    <a:lstStyle/>
                    <a:p>
                      <a:endParaRPr lang="zh-CN" altLang="en-US"/>
                    </a:p>
                  </a:txBody>
                  <a:tcPr/>
                </a:tc>
                <a:tc>
                  <a:txBody>
                    <a:bodyPr/>
                    <a:lstStyle/>
                    <a:p>
                      <a:pPr marL="0" marR="0" lvl="0" indent="0" algn="l" defTabSz="914400" rtl="0" eaLnBrk="1" fontAlgn="base" latinLnBrk="0" hangingPunct="1">
                        <a:lnSpc>
                          <a:spcPct val="100000"/>
                        </a:lnSpc>
                        <a:spcBef>
                          <a:spcPct val="0"/>
                        </a:spcBef>
                        <a:spcAft>
                          <a:spcPct val="0"/>
                        </a:spcAft>
                        <a:buClrTx/>
                        <a:buSzPct val="100000"/>
                        <a:buFontTx/>
                        <a:buNone/>
                        <a:tabLst/>
                      </a:pPr>
                      <a:r>
                        <a:rPr kumimoji="0" lang="zh-CN" sz="1400" b="0" i="0" u="none" strike="noStrike" cap="none" normalizeH="0" baseline="0">
                          <a:ln>
                            <a:noFill/>
                          </a:ln>
                          <a:solidFill>
                            <a:srgbClr val="000000"/>
                          </a:solidFill>
                          <a:effectLst/>
                          <a:latin typeface="Calibri" pitchFamily="34" charset="0"/>
                          <a:ea typeface="SimSun" charset="-122"/>
                        </a:rPr>
                        <a:t>传粉者 (Pollinator)</a:t>
                      </a:r>
                    </a:p>
                  </a:txBody>
                  <a:tcPr marL="9525" marR="9525" marT="9525"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ctr" defTabSz="914400" rtl="0" eaLnBrk="1" fontAlgn="base" latinLnBrk="0" hangingPunct="1">
                        <a:lnSpc>
                          <a:spcPct val="100000"/>
                        </a:lnSpc>
                        <a:spcBef>
                          <a:spcPct val="0"/>
                        </a:spcBef>
                        <a:spcAft>
                          <a:spcPct val="0"/>
                        </a:spcAft>
                        <a:buClrTx/>
                        <a:buSzPct val="100000"/>
                        <a:buFontTx/>
                        <a:buNone/>
                        <a:tabLst/>
                      </a:pPr>
                      <a:r>
                        <a:rPr kumimoji="0" lang="zh-CN" sz="1400" b="0" i="0" u="none" strike="noStrike" cap="none" normalizeH="0" baseline="0">
                          <a:ln>
                            <a:noFill/>
                          </a:ln>
                          <a:solidFill>
                            <a:srgbClr val="000000"/>
                          </a:solidFill>
                          <a:effectLst/>
                          <a:latin typeface="Calibri" pitchFamily="34" charset="0"/>
                          <a:ea typeface="SimSun" charset="-122"/>
                        </a:rPr>
                        <a:t>0.0025</a:t>
                      </a:r>
                    </a:p>
                  </a:txBody>
                  <a:tcPr marL="9525" marR="9525" marT="9525"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ctr" defTabSz="914400" rtl="0" eaLnBrk="1" fontAlgn="base" latinLnBrk="0" hangingPunct="1">
                        <a:lnSpc>
                          <a:spcPct val="100000"/>
                        </a:lnSpc>
                        <a:spcBef>
                          <a:spcPct val="0"/>
                        </a:spcBef>
                        <a:spcAft>
                          <a:spcPct val="0"/>
                        </a:spcAft>
                        <a:buClrTx/>
                        <a:buSzPct val="100000"/>
                        <a:buFontTx/>
                        <a:buNone/>
                        <a:tabLst/>
                      </a:pPr>
                      <a:r>
                        <a:rPr kumimoji="0" lang="zh-CN" sz="1400" b="0" i="0" u="none" strike="noStrike" cap="none" normalizeH="0" baseline="0">
                          <a:ln>
                            <a:noFill/>
                          </a:ln>
                          <a:solidFill>
                            <a:srgbClr val="000000"/>
                          </a:solidFill>
                          <a:effectLst/>
                          <a:latin typeface="Calibri" pitchFamily="34" charset="0"/>
                          <a:ea typeface="SimSun" charset="-122"/>
                        </a:rPr>
                        <a:t>0.0025</a:t>
                      </a:r>
                    </a:p>
                  </a:txBody>
                  <a:tcPr marL="9525" marR="9525" marT="9525"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extLst>
                  <a:ext uri="{0D108BD9-81ED-4DB2-BD59-A6C34878D82A}">
                    <a16:rowId xmlns:a16="http://schemas.microsoft.com/office/drawing/2014/main" val="10014"/>
                  </a:ext>
                </a:extLst>
              </a:tr>
            </a:tbl>
          </a:graphicData>
        </a:graphic>
      </p:graphicFrame>
      <p:sp>
        <p:nvSpPr>
          <p:cNvPr id="84877" name="TextBox 11"/>
          <p:cNvSpPr>
            <a:spLocks noChangeArrowheads="1"/>
          </p:cNvSpPr>
          <p:nvPr/>
        </p:nvSpPr>
        <p:spPr bwMode="auto">
          <a:xfrm>
            <a:off x="1533525" y="5434013"/>
            <a:ext cx="9477375" cy="106203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lgn="ctr">
                <a:solidFill>
                  <a:srgbClr val="000000"/>
                </a:solidFill>
                <a:prstDash val="solid"/>
                <a:miter lim="800000"/>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zh-CN" sz="1000" baseline="30000">
                <a:ea typeface="SimSun" charset="-122"/>
                <a:cs typeface="Calibri" pitchFamily="34" charset="0"/>
              </a:rPr>
              <a:t>1</a:t>
            </a:r>
            <a:r>
              <a:rPr lang="zh-CN" sz="900" baseline="30000">
                <a:ea typeface="SimSun" charset="-122"/>
                <a:cs typeface="Calibri" pitchFamily="34" charset="0"/>
              </a:rPr>
              <a:t> </a:t>
            </a:r>
            <a:r>
              <a:rPr lang="zh-CN" sz="900">
                <a:ea typeface="SimSun" charset="-122"/>
                <a:cs typeface="Calibri" pitchFamily="34" charset="0"/>
              </a:rPr>
              <a:t>预估附加补贴数值是基于 SEA 对社区共享太阳能、低收入社区共享太阳能、低收入物业太阳能、堆填区、棕地、太阳能顶棚、屋顶太阳能、农业两用和太阳能 + 储能细分市场项目的平准化增量基础收入要求的分析而得出。</a:t>
            </a:r>
          </a:p>
          <a:p>
            <a:r>
              <a:rPr lang="zh-CN" sz="900" baseline="30000">
                <a:solidFill>
                  <a:srgbClr val="000000"/>
                </a:solidFill>
                <a:ea typeface="SimSun" charset="-122"/>
              </a:rPr>
              <a:t>2 </a:t>
            </a:r>
            <a:r>
              <a:rPr lang="zh-CN" sz="900">
                <a:solidFill>
                  <a:srgbClr val="000000"/>
                </a:solidFill>
                <a:ea typeface="SimSun" charset="-122"/>
              </a:rPr>
              <a:t>能源资源部拟为屋顶抬升支架上安装的系统增加新的附加补贴分类，从而维持太阳能电池板下方位置的使用，例如住宅暖通空调设备。 </a:t>
            </a:r>
          </a:p>
          <a:p>
            <a:r>
              <a:rPr lang="zh-CN" sz="900" baseline="30000">
                <a:ea typeface="SimSun" charset="-122"/>
                <a:cs typeface="Calibri" pitchFamily="34" charset="0"/>
              </a:rPr>
              <a:t>3</a:t>
            </a:r>
            <a:r>
              <a:rPr lang="zh-CN" sz="900">
                <a:ea typeface="SimSun" charset="-122"/>
                <a:cs typeface="Calibri" pitchFamily="34" charset="0"/>
              </a:rPr>
              <a:t> 能源资源部拟将顶棚附加补贴的适用范围扩展到容量不高于 25 kW 的系统。 </a:t>
            </a:r>
          </a:p>
          <a:p>
            <a:r>
              <a:rPr lang="zh-CN" sz="900" baseline="30000">
                <a:ea typeface="SimSun" charset="-122"/>
                <a:cs typeface="Calibri" pitchFamily="34" charset="0"/>
              </a:rPr>
              <a:t>4  </a:t>
            </a:r>
            <a:r>
              <a:rPr lang="zh-CN" sz="900">
                <a:ea typeface="SimSun" charset="-122"/>
                <a:cs typeface="Calibri" pitchFamily="34" charset="0"/>
              </a:rPr>
              <a:t>能源资源部拟将社区共享和低收入社区共享太阳能电价发电装置的定义合并为一个太阳能电价发电装置类型，并要求所有社区共享太阳能电价发电装置将至少 40% 的产出能源分配给低收入客户，以获得社区共享太阳能附加补贴。 </a:t>
            </a:r>
          </a:p>
          <a:p>
            <a:r>
              <a:rPr lang="zh-CN" sz="900" baseline="30000">
                <a:ea typeface="SimSun" charset="-122"/>
                <a:cs typeface="Calibri" pitchFamily="34" charset="0"/>
              </a:rPr>
              <a:t>5 </a:t>
            </a:r>
            <a:r>
              <a:rPr lang="zh-CN" sz="900">
                <a:ea typeface="SimSun" charset="-122"/>
                <a:cs typeface="Calibri" pitchFamily="34" charset="0"/>
              </a:rPr>
              <a:t>更多信息，请参见幻灯片第 41 页。</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139" name="Title 1"/>
          <p:cNvSpPr>
            <a:spLocks noGrp="1" noChangeArrowheads="1"/>
          </p:cNvSpPr>
          <p:nvPr>
            <p:ph type="title" idx="4294967295"/>
          </p:nvPr>
        </p:nvSpPr>
        <p:spPr>
          <a:xfrm>
            <a:off x="609600" y="0"/>
            <a:ext cx="10972800" cy="792163"/>
          </a:xfrm>
          <a:ln/>
        </p:spPr>
        <p:txBody>
          <a:bodyPr/>
          <a:lstStyle/>
          <a:p>
            <a:r>
              <a:rPr lang="zh-CN"/>
              <a:t>目录</a:t>
            </a:r>
          </a:p>
        </p:txBody>
      </p:sp>
      <p:sp>
        <p:nvSpPr>
          <p:cNvPr id="67140" name="Date Placeholder 3"/>
          <p:cNvSpPr>
            <a:spLocks noGrp="1" noChangeArrowheads="1"/>
          </p:cNvSpPr>
          <p:nvPr>
            <p:ph type="dt" sz="quarter" idx="10"/>
          </p:nvPr>
        </p:nvSpPr>
        <p:spPr>
          <a:xfrm>
            <a:off x="609600" y="6577013"/>
            <a:ext cx="2844800" cy="365125"/>
          </a:xfrm>
        </p:spPr>
        <p:txBody>
          <a:bodyPr/>
          <a:lstStyle/>
          <a:p>
            <a:fld id="{7DA05DD3-ADE7-4E32-8FC8-DD96A5CC495E}" type="datetime2">
              <a:rPr lang="en-US" altLang="zh-CN"/>
              <a:pPr/>
              <a:t>Friday, July 12, 2024</a:t>
            </a:fld>
            <a:endParaRPr lang="en-US" altLang="zh-CN"/>
          </a:p>
        </p:txBody>
      </p:sp>
      <p:sp>
        <p:nvSpPr>
          <p:cNvPr id="67141" name="Footer Placeholder 4"/>
          <p:cNvSpPr>
            <a:spLocks noGrp="1" noChangeArrowheads="1"/>
          </p:cNvSpPr>
          <p:nvPr>
            <p:ph type="ftr" sz="quarter" idx="11"/>
          </p:nvPr>
        </p:nvSpPr>
        <p:spPr>
          <a:xfrm>
            <a:off x="4165600" y="6577013"/>
            <a:ext cx="3860800" cy="365125"/>
          </a:xfrm>
          <a:extLst>
            <a:ext uri="{91240B29-F687-4F45-9708-019B960494DF}">
              <a14:hiddenLine xmlns:a14="http://schemas.microsoft.com/office/drawing/2010/main" w="9525" cap="flat" algn="ctr">
                <a:solidFill>
                  <a:srgbClr val="000000"/>
                </a:solidFill>
                <a:prstDash val="solid"/>
                <a:miter lim="800000"/>
                <a:headEnd type="none" w="med" len="med"/>
                <a:tailEnd type="none" w="med" len="med"/>
              </a14:hiddenLine>
            </a:ext>
          </a:extLst>
        </p:spPr>
        <p:txBody>
          <a:bodyPr/>
          <a:lstStyle/>
          <a:p>
            <a:r>
              <a:rPr lang="zh-CN"/>
              <a:t>政策审议</a:t>
            </a:r>
          </a:p>
        </p:txBody>
      </p:sp>
      <p:sp>
        <p:nvSpPr>
          <p:cNvPr id="67142" name="Slide Number Placeholder 5"/>
          <p:cNvSpPr>
            <a:spLocks noGrp="1" noChangeArrowheads="1"/>
          </p:cNvSpPr>
          <p:nvPr>
            <p:ph type="sldNum" sz="quarter" idx="12"/>
          </p:nvPr>
        </p:nvSpPr>
        <p:spPr>
          <a:xfrm>
            <a:off x="8737600" y="6577013"/>
            <a:ext cx="2844800" cy="365125"/>
          </a:xfrm>
        </p:spPr>
        <p:txBody>
          <a:bodyPr/>
          <a:lstStyle/>
          <a:p>
            <a:fld id="{9D7374EF-612F-4FC4-8DC3-9F7946769C5C}" type="slidenum">
              <a:rPr lang="en-US" altLang="zh-CN"/>
              <a:pPr/>
              <a:t>2</a:t>
            </a:fld>
            <a:endParaRPr lang="en-US" altLang="zh-CN"/>
          </a:p>
        </p:txBody>
      </p:sp>
      <p:graphicFrame>
        <p:nvGraphicFramePr>
          <p:cNvPr id="67143" name="Table 6"/>
          <p:cNvGraphicFramePr>
            <a:graphicFrameLocks noGrp="1"/>
          </p:cNvGraphicFramePr>
          <p:nvPr>
            <p:extLst>
              <p:ext uri="{D42A27DB-BD31-4B8C-83A1-F6EECF244321}">
                <p14:modId xmlns:p14="http://schemas.microsoft.com/office/powerpoint/2010/main" val="2637635360"/>
              </p:ext>
            </p:extLst>
          </p:nvPr>
        </p:nvGraphicFramePr>
        <p:xfrm>
          <a:off x="3187700" y="962025"/>
          <a:ext cx="6456363" cy="5408930"/>
        </p:xfrm>
        <a:graphic>
          <a:graphicData uri="http://schemas.openxmlformats.org/drawingml/2006/table">
            <a:tbl>
              <a:tblPr/>
              <a:tblGrid>
                <a:gridCol w="2967038">
                  <a:extLst>
                    <a:ext uri="{9D8B030D-6E8A-4147-A177-3AD203B41FA5}">
                      <a16:colId xmlns:a16="http://schemas.microsoft.com/office/drawing/2014/main" val="20000"/>
                    </a:ext>
                  </a:extLst>
                </a:gridCol>
                <a:gridCol w="3489325">
                  <a:extLst>
                    <a:ext uri="{9D8B030D-6E8A-4147-A177-3AD203B41FA5}">
                      <a16:colId xmlns:a16="http://schemas.microsoft.com/office/drawing/2014/main" val="20001"/>
                    </a:ext>
                  </a:extLst>
                </a:gridCol>
              </a:tblGrid>
              <a:tr h="479425">
                <a:tc>
                  <a:txBody>
                    <a:bodyPr/>
                    <a:lstStyle/>
                    <a:p>
                      <a:pPr marL="0" marR="0" lvl="0" indent="0" algn="l" defTabSz="914400" rtl="0" eaLnBrk="1" fontAlgn="base" latinLnBrk="0" hangingPunct="1">
                        <a:lnSpc>
                          <a:spcPct val="100000"/>
                        </a:lnSpc>
                        <a:spcBef>
                          <a:spcPct val="0"/>
                        </a:spcBef>
                        <a:spcAft>
                          <a:spcPct val="0"/>
                        </a:spcAft>
                        <a:buClrTx/>
                        <a:buSzPct val="100000"/>
                        <a:buFontTx/>
                        <a:buNone/>
                        <a:tabLst/>
                      </a:pPr>
                      <a:r>
                        <a:rPr kumimoji="0" lang="zh-CN" sz="2000" b="1" i="0" u="none" strike="noStrike" cap="none" normalizeH="0" baseline="0">
                          <a:ln>
                            <a:noFill/>
                          </a:ln>
                          <a:solidFill>
                            <a:srgbClr val="002060"/>
                          </a:solidFill>
                          <a:effectLst/>
                          <a:latin typeface="Calibri" pitchFamily="34" charset="0"/>
                          <a:ea typeface="SimSun" charset="-122"/>
                          <a:hlinkClick r:id="rId3" action="ppaction://hlinksldjump">
                            <a:extLst>
                              <a:ext uri="{A12FA001-AC4F-418D-AE19-62706E023703}">
                                <ahyp:hlinkClr xmlns:ahyp="http://schemas.microsoft.com/office/drawing/2018/hyperlinkcolor" val="tx"/>
                              </a:ext>
                            </a:extLst>
                          </a:hlinkClick>
                        </a:rPr>
                        <a:t>概览</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285750" marR="0" lvl="0" indent="-285750" algn="l" defTabSz="914400" rtl="0" eaLnBrk="1" fontAlgn="base" latinLnBrk="0" hangingPunct="1">
                        <a:lnSpc>
                          <a:spcPct val="100000"/>
                        </a:lnSpc>
                        <a:spcBef>
                          <a:spcPct val="0"/>
                        </a:spcBef>
                        <a:spcAft>
                          <a:spcPct val="0"/>
                        </a:spcAft>
                        <a:buClrTx/>
                        <a:buSzPct val="100000"/>
                        <a:buFontTx/>
                        <a:buChar char="-"/>
                        <a:tabLst/>
                      </a:pPr>
                      <a:r>
                        <a:rPr kumimoji="0" lang="zh-CN" sz="1400" b="0" i="0" u="none" strike="noStrike" cap="none" normalizeH="0" baseline="0">
                          <a:ln>
                            <a:noFill/>
                          </a:ln>
                          <a:solidFill>
                            <a:schemeClr val="tx1"/>
                          </a:solidFill>
                          <a:effectLst/>
                          <a:latin typeface="Calibri" pitchFamily="34" charset="0"/>
                          <a:ea typeface="SimSun" charset="-122"/>
                        </a:rPr>
                        <a:t>目前的进程</a:t>
                      </a:r>
                    </a:p>
                    <a:p>
                      <a:pPr marL="285750" marR="0" lvl="0" indent="-285750" algn="l" defTabSz="914400" rtl="0" eaLnBrk="1" fontAlgn="base" latinLnBrk="0" hangingPunct="1">
                        <a:lnSpc>
                          <a:spcPct val="100000"/>
                        </a:lnSpc>
                        <a:spcBef>
                          <a:spcPct val="0"/>
                        </a:spcBef>
                        <a:spcAft>
                          <a:spcPct val="0"/>
                        </a:spcAft>
                        <a:buClrTx/>
                        <a:buSzPct val="100000"/>
                        <a:buFontTx/>
                        <a:buChar char="-"/>
                        <a:tabLst/>
                      </a:pPr>
                      <a:r>
                        <a:rPr kumimoji="0" lang="zh-CN" sz="1400" b="0" i="0" u="none" strike="noStrike" cap="none" normalizeH="0" baseline="0">
                          <a:ln>
                            <a:noFill/>
                          </a:ln>
                          <a:solidFill>
                            <a:schemeClr val="tx1"/>
                          </a:solidFill>
                          <a:effectLst/>
                          <a:latin typeface="Calibri" pitchFamily="34" charset="0"/>
                          <a:ea typeface="SimSun" charset="-122"/>
                        </a:rPr>
                        <a:t>指导原则</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479425">
                <a:tc>
                  <a:txBody>
                    <a:bodyPr/>
                    <a:lstStyle/>
                    <a:p>
                      <a:pPr marL="0" marR="0" lvl="0" indent="0" algn="l" defTabSz="914400" rtl="0" eaLnBrk="1" fontAlgn="base" latinLnBrk="0" hangingPunct="1">
                        <a:lnSpc>
                          <a:spcPct val="100000"/>
                        </a:lnSpc>
                        <a:spcBef>
                          <a:spcPct val="0"/>
                        </a:spcBef>
                        <a:spcAft>
                          <a:spcPct val="0"/>
                        </a:spcAft>
                        <a:buClrTx/>
                        <a:buSzPct val="100000"/>
                        <a:buFontTx/>
                        <a:buNone/>
                        <a:tabLst/>
                      </a:pPr>
                      <a:r>
                        <a:rPr kumimoji="0" lang="zh-CN" sz="2000" b="1" i="0" u="none" strike="noStrike" cap="none" normalizeH="0" baseline="0">
                          <a:ln>
                            <a:noFill/>
                          </a:ln>
                          <a:solidFill>
                            <a:srgbClr val="002060"/>
                          </a:solidFill>
                          <a:effectLst/>
                          <a:latin typeface="Calibri" pitchFamily="34" charset="0"/>
                          <a:ea typeface="SimSun" charset="-122"/>
                          <a:hlinkClick r:id="rId4" action="ppaction://hlinksldjump">
                            <a:extLst>
                              <a:ext uri="{A12FA001-AC4F-418D-AE19-62706E023703}">
                                <ahyp:hlinkClr xmlns:ahyp="http://schemas.microsoft.com/office/drawing/2018/hyperlinkcolor" val="tx"/>
                              </a:ext>
                            </a:extLst>
                          </a:hlinkClick>
                        </a:rPr>
                        <a:t>结构</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285750" marR="0" lvl="0" indent="-285750" algn="l" defTabSz="914400" rtl="0" eaLnBrk="1" fontAlgn="base" latinLnBrk="0" hangingPunct="1">
                        <a:lnSpc>
                          <a:spcPct val="100000"/>
                        </a:lnSpc>
                        <a:spcBef>
                          <a:spcPct val="0"/>
                        </a:spcBef>
                        <a:spcAft>
                          <a:spcPct val="0"/>
                        </a:spcAft>
                        <a:buClrTx/>
                        <a:buSzPct val="100000"/>
                        <a:buFontTx/>
                        <a:buChar char="-"/>
                        <a:tabLst/>
                      </a:pPr>
                      <a:r>
                        <a:rPr kumimoji="0" lang="zh-CN" sz="1400" b="0" i="0" u="none" strike="noStrike" cap="none" normalizeH="0" baseline="0">
                          <a:ln>
                            <a:noFill/>
                          </a:ln>
                          <a:solidFill>
                            <a:schemeClr val="tx1"/>
                          </a:solidFill>
                          <a:effectLst/>
                          <a:latin typeface="Calibri" pitchFamily="34" charset="0"/>
                          <a:ea typeface="SimSun" charset="-122"/>
                        </a:rPr>
                        <a:t>容量区块</a:t>
                      </a:r>
                    </a:p>
                    <a:p>
                      <a:pPr marL="285750" marR="0" lvl="0" indent="-285750" algn="l" defTabSz="914400" rtl="0" eaLnBrk="1" fontAlgn="base" latinLnBrk="0" hangingPunct="1">
                        <a:lnSpc>
                          <a:spcPct val="100000"/>
                        </a:lnSpc>
                        <a:spcBef>
                          <a:spcPct val="0"/>
                        </a:spcBef>
                        <a:spcAft>
                          <a:spcPct val="0"/>
                        </a:spcAft>
                        <a:buClrTx/>
                        <a:buSzPct val="100000"/>
                        <a:buFontTx/>
                        <a:buChar char="-"/>
                        <a:tabLst/>
                      </a:pPr>
                      <a:r>
                        <a:rPr kumimoji="0" lang="zh-CN" sz="1400" b="0" i="0" u="none" strike="noStrike" cap="none" normalizeH="0" baseline="0">
                          <a:ln>
                            <a:noFill/>
                          </a:ln>
                          <a:solidFill>
                            <a:schemeClr val="tx1"/>
                          </a:solidFill>
                          <a:effectLst/>
                          <a:latin typeface="Calibri" pitchFamily="34" charset="0"/>
                          <a:ea typeface="SimSun" charset="-122"/>
                        </a:rPr>
                        <a:t>费率</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479425">
                <a:tc>
                  <a:txBody>
                    <a:bodyPr/>
                    <a:lstStyle/>
                    <a:p>
                      <a:pPr marL="0" marR="0" lvl="0" indent="0" algn="l" defTabSz="914400" rtl="0" eaLnBrk="1" fontAlgn="base" latinLnBrk="0" hangingPunct="1">
                        <a:lnSpc>
                          <a:spcPct val="100000"/>
                        </a:lnSpc>
                        <a:spcBef>
                          <a:spcPct val="0"/>
                        </a:spcBef>
                        <a:spcAft>
                          <a:spcPct val="0"/>
                        </a:spcAft>
                        <a:buClrTx/>
                        <a:buSzPct val="100000"/>
                        <a:buFontTx/>
                        <a:buNone/>
                        <a:tabLst/>
                      </a:pPr>
                      <a:r>
                        <a:rPr kumimoji="0" lang="zh-CN" sz="2000" b="1" i="0" u="none" strike="noStrike" cap="none" normalizeH="0" baseline="0">
                          <a:ln>
                            <a:noFill/>
                          </a:ln>
                          <a:solidFill>
                            <a:srgbClr val="002060"/>
                          </a:solidFill>
                          <a:effectLst/>
                          <a:latin typeface="Calibri" pitchFamily="34" charset="0"/>
                          <a:ea typeface="SimSun" charset="-122"/>
                          <a:hlinkClick r:id="rId5" action="ppaction://hlinksldjump">
                            <a:extLst>
                              <a:ext uri="{A12FA001-AC4F-418D-AE19-62706E023703}">
                                <ahyp:hlinkClr xmlns:ahyp="http://schemas.microsoft.com/office/drawing/2018/hyperlinkcolor" val="tx"/>
                              </a:ext>
                            </a:extLst>
                          </a:hlinkClick>
                        </a:rPr>
                        <a:t>程序</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285750" marR="0" lvl="0" indent="-285750" algn="l" defTabSz="914400" rtl="0" eaLnBrk="1" fontAlgn="base" latinLnBrk="0" hangingPunct="1">
                        <a:lnSpc>
                          <a:spcPct val="100000"/>
                        </a:lnSpc>
                        <a:spcBef>
                          <a:spcPct val="0"/>
                        </a:spcBef>
                        <a:spcAft>
                          <a:spcPct val="0"/>
                        </a:spcAft>
                        <a:buClrTx/>
                        <a:buSzPct val="100000"/>
                        <a:buFontTx/>
                        <a:buChar char="-"/>
                        <a:tabLst/>
                      </a:pPr>
                      <a:r>
                        <a:rPr kumimoji="0" lang="zh-CN" sz="1400" b="0" i="0" u="none" strike="noStrike" cap="none" normalizeH="0" baseline="0">
                          <a:ln>
                            <a:noFill/>
                          </a:ln>
                          <a:solidFill>
                            <a:schemeClr val="tx1"/>
                          </a:solidFill>
                          <a:effectLst/>
                          <a:latin typeface="Calibri" pitchFamily="34" charset="0"/>
                          <a:ea typeface="SimSun" charset="-122"/>
                        </a:rPr>
                        <a:t>预定期与延期</a:t>
                      </a:r>
                    </a:p>
                    <a:p>
                      <a:pPr marL="285750" marR="0" lvl="0" indent="-285750" algn="l" defTabSz="914400" rtl="0" eaLnBrk="1" fontAlgn="base" latinLnBrk="0" hangingPunct="1">
                        <a:lnSpc>
                          <a:spcPct val="100000"/>
                        </a:lnSpc>
                        <a:spcBef>
                          <a:spcPct val="0"/>
                        </a:spcBef>
                        <a:spcAft>
                          <a:spcPct val="0"/>
                        </a:spcAft>
                        <a:buClrTx/>
                        <a:buSzPct val="100000"/>
                        <a:buFontTx/>
                        <a:buChar char="-"/>
                        <a:tabLst/>
                      </a:pPr>
                      <a:r>
                        <a:rPr kumimoji="0" lang="zh-CN" sz="1400" b="0" i="0" u="none" strike="noStrike" cap="none" normalizeH="0" baseline="0">
                          <a:ln>
                            <a:noFill/>
                          </a:ln>
                          <a:solidFill>
                            <a:schemeClr val="tx1"/>
                          </a:solidFill>
                          <a:effectLst/>
                          <a:latin typeface="Calibri" pitchFamily="34" charset="0"/>
                          <a:ea typeface="SimSun" charset="-122"/>
                        </a:rPr>
                        <a:t>项目过渡</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679450">
                <a:tc>
                  <a:txBody>
                    <a:bodyPr/>
                    <a:lstStyle/>
                    <a:p>
                      <a:pPr marL="0" marR="0" lvl="0" indent="0" algn="l" defTabSz="914400" rtl="0" eaLnBrk="1" fontAlgn="base" latinLnBrk="0" hangingPunct="1">
                        <a:lnSpc>
                          <a:spcPct val="100000"/>
                        </a:lnSpc>
                        <a:spcBef>
                          <a:spcPct val="0"/>
                        </a:spcBef>
                        <a:spcAft>
                          <a:spcPct val="0"/>
                        </a:spcAft>
                        <a:buClrTx/>
                        <a:buSzPct val="100000"/>
                        <a:buFontTx/>
                        <a:buNone/>
                        <a:tabLst/>
                      </a:pPr>
                      <a:r>
                        <a:rPr kumimoji="0" lang="zh-CN" sz="2000" b="1" i="0" u="none" strike="noStrike" cap="none" normalizeH="0" baseline="0">
                          <a:ln>
                            <a:noFill/>
                          </a:ln>
                          <a:solidFill>
                            <a:srgbClr val="002060"/>
                          </a:solidFill>
                          <a:effectLst/>
                          <a:latin typeface="Calibri" pitchFamily="34" charset="0"/>
                          <a:ea typeface="SimSun" charset="-122"/>
                          <a:hlinkClick r:id="rId6" action="ppaction://hlinksldjump">
                            <a:extLst>
                              <a:ext uri="{A12FA001-AC4F-418D-AE19-62706E023703}">
                                <ahyp:hlinkClr xmlns:ahyp="http://schemas.microsoft.com/office/drawing/2018/hyperlinkcolor" val="tx"/>
                              </a:ext>
                            </a:extLst>
                          </a:hlinkClick>
                        </a:rPr>
                        <a:t>附加补贴</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285750" marR="0" lvl="0" indent="-285750" algn="l" defTabSz="914400" rtl="0" eaLnBrk="1" fontAlgn="base" latinLnBrk="0" hangingPunct="1">
                        <a:lnSpc>
                          <a:spcPct val="100000"/>
                        </a:lnSpc>
                        <a:spcBef>
                          <a:spcPct val="0"/>
                        </a:spcBef>
                        <a:spcAft>
                          <a:spcPct val="0"/>
                        </a:spcAft>
                        <a:buClrTx/>
                        <a:buSzPct val="100000"/>
                        <a:buFontTx/>
                        <a:buChar char="-"/>
                        <a:tabLst/>
                      </a:pPr>
                      <a:r>
                        <a:rPr kumimoji="0" lang="zh-CN" sz="1400" b="0" i="0" u="none" strike="noStrike" cap="none" normalizeH="0" baseline="0">
                          <a:ln>
                            <a:noFill/>
                          </a:ln>
                          <a:solidFill>
                            <a:schemeClr val="tx1"/>
                          </a:solidFill>
                          <a:effectLst/>
                          <a:latin typeface="Calibri" pitchFamily="34" charset="0"/>
                          <a:ea typeface="SimSun" charset="-122"/>
                        </a:rPr>
                        <a:t>购买方（包括社区太阳能）</a:t>
                      </a:r>
                    </a:p>
                    <a:p>
                      <a:pPr marL="285750" marR="0" lvl="0" indent="-285750" algn="l" defTabSz="914400" rtl="0" eaLnBrk="1" fontAlgn="base" latinLnBrk="0" hangingPunct="1">
                        <a:lnSpc>
                          <a:spcPct val="100000"/>
                        </a:lnSpc>
                        <a:spcBef>
                          <a:spcPct val="0"/>
                        </a:spcBef>
                        <a:spcAft>
                          <a:spcPct val="0"/>
                        </a:spcAft>
                        <a:buClrTx/>
                        <a:buSzPct val="100000"/>
                        <a:buFontTx/>
                        <a:buChar char="-"/>
                        <a:tabLst/>
                      </a:pPr>
                      <a:r>
                        <a:rPr kumimoji="0" lang="zh-CN" sz="1400" b="0" i="0" u="none" strike="noStrike" cap="none" normalizeH="0" baseline="0">
                          <a:ln>
                            <a:noFill/>
                          </a:ln>
                          <a:solidFill>
                            <a:schemeClr val="tx1"/>
                          </a:solidFill>
                          <a:effectLst/>
                          <a:latin typeface="Calibri" pitchFamily="34" charset="0"/>
                          <a:ea typeface="SimSun" charset="-122"/>
                        </a:rPr>
                        <a:t>位置（包括农业和顶棚）</a:t>
                      </a:r>
                    </a:p>
                    <a:p>
                      <a:pPr marL="285750" marR="0" lvl="0" indent="-285750" algn="l" defTabSz="914400" rtl="0" eaLnBrk="1" fontAlgn="base" latinLnBrk="0" hangingPunct="1">
                        <a:lnSpc>
                          <a:spcPct val="100000"/>
                        </a:lnSpc>
                        <a:spcBef>
                          <a:spcPct val="0"/>
                        </a:spcBef>
                        <a:spcAft>
                          <a:spcPct val="0"/>
                        </a:spcAft>
                        <a:buClrTx/>
                        <a:buSzPct val="100000"/>
                        <a:buFontTx/>
                        <a:buChar char="-"/>
                        <a:tabLst/>
                      </a:pPr>
                      <a:r>
                        <a:rPr kumimoji="0" lang="zh-CN" sz="1400" b="0" i="0" u="none" strike="noStrike" cap="none" normalizeH="0" baseline="0">
                          <a:ln>
                            <a:noFill/>
                          </a:ln>
                          <a:solidFill>
                            <a:schemeClr val="tx1"/>
                          </a:solidFill>
                          <a:effectLst/>
                          <a:latin typeface="Calibri" pitchFamily="34" charset="0"/>
                          <a:ea typeface="SimSun" charset="-122"/>
                        </a:rPr>
                        <a:t>其他（包括能源储存）</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304800">
                <a:tc>
                  <a:txBody>
                    <a:bodyPr/>
                    <a:lstStyle/>
                    <a:p>
                      <a:pPr marL="0" marR="0" lvl="0" indent="0" algn="l" defTabSz="914400" rtl="0" eaLnBrk="1" fontAlgn="base" latinLnBrk="0" hangingPunct="1">
                        <a:lnSpc>
                          <a:spcPct val="100000"/>
                        </a:lnSpc>
                        <a:spcBef>
                          <a:spcPct val="0"/>
                        </a:spcBef>
                        <a:spcAft>
                          <a:spcPct val="0"/>
                        </a:spcAft>
                        <a:buClrTx/>
                        <a:buSzPct val="100000"/>
                        <a:buFontTx/>
                        <a:buNone/>
                        <a:tabLst/>
                      </a:pPr>
                      <a:r>
                        <a:rPr kumimoji="0" lang="zh-CN" sz="2000" b="1" i="0" u="none" strike="noStrike" cap="none" normalizeH="0" baseline="0">
                          <a:ln>
                            <a:noFill/>
                          </a:ln>
                          <a:solidFill>
                            <a:srgbClr val="002060"/>
                          </a:solidFill>
                          <a:effectLst/>
                          <a:latin typeface="Calibri" pitchFamily="34" charset="0"/>
                          <a:ea typeface="SimSun" charset="-122"/>
                          <a:hlinkClick r:id="rId7" action="ppaction://hlinksldjump">
                            <a:extLst>
                              <a:ext uri="{A12FA001-AC4F-418D-AE19-62706E023703}">
                                <ahyp:hlinkClr xmlns:ahyp="http://schemas.microsoft.com/office/drawing/2018/hyperlinkcolor" val="tx"/>
                              </a:ext>
                            </a:extLst>
                          </a:hlinkClick>
                        </a:rPr>
                        <a:t>环境保护</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285750" marR="0" lvl="0" indent="-285750" algn="l" defTabSz="914400" rtl="0" eaLnBrk="1" fontAlgn="base" latinLnBrk="0" hangingPunct="1">
                        <a:lnSpc>
                          <a:spcPct val="100000"/>
                        </a:lnSpc>
                        <a:spcBef>
                          <a:spcPct val="0"/>
                        </a:spcBef>
                        <a:spcAft>
                          <a:spcPct val="0"/>
                        </a:spcAft>
                        <a:buClrTx/>
                        <a:buSzPct val="100000"/>
                        <a:buFontTx/>
                        <a:buChar char="-"/>
                        <a:tabLst/>
                      </a:pPr>
                      <a:r>
                        <a:rPr kumimoji="0" lang="zh-CN" sz="1400" b="0" i="0" u="none" strike="noStrike" cap="none" normalizeH="0" baseline="0">
                          <a:ln>
                            <a:noFill/>
                          </a:ln>
                          <a:solidFill>
                            <a:schemeClr val="tx1"/>
                          </a:solidFill>
                          <a:effectLst/>
                          <a:latin typeface="Calibri" pitchFamily="34" charset="0"/>
                          <a:ea typeface="SimSun" charset="-122"/>
                        </a:rPr>
                        <a:t>绿地减免补贴</a:t>
                      </a:r>
                    </a:p>
                    <a:p>
                      <a:pPr marL="285750" marR="0" lvl="0" indent="-285750" algn="l" defTabSz="914400" rtl="0" eaLnBrk="1" fontAlgn="base" latinLnBrk="0" hangingPunct="1">
                        <a:lnSpc>
                          <a:spcPct val="100000"/>
                        </a:lnSpc>
                        <a:spcBef>
                          <a:spcPct val="0"/>
                        </a:spcBef>
                        <a:spcAft>
                          <a:spcPct val="0"/>
                        </a:spcAft>
                        <a:buClrTx/>
                        <a:buSzPct val="100000"/>
                        <a:buFontTx/>
                        <a:buChar char="-"/>
                        <a:tabLst/>
                      </a:pPr>
                      <a:r>
                        <a:rPr kumimoji="0" lang="zh-CN" sz="1400" b="0" i="0" u="none" strike="noStrike" cap="none" normalizeH="0" baseline="0">
                          <a:ln>
                            <a:noFill/>
                          </a:ln>
                          <a:solidFill>
                            <a:schemeClr val="tx1"/>
                          </a:solidFill>
                          <a:effectLst/>
                          <a:latin typeface="Calibri" pitchFamily="34" charset="0"/>
                          <a:ea typeface="SimSun" charset="-122"/>
                        </a:rPr>
                        <a:t>社区福利</a:t>
                      </a:r>
                    </a:p>
                    <a:p>
                      <a:pPr marL="285750" marR="0" lvl="0" indent="-285750" algn="l" defTabSz="914400" rtl="0" eaLnBrk="1" fontAlgn="base" latinLnBrk="0" hangingPunct="1">
                        <a:lnSpc>
                          <a:spcPct val="100000"/>
                        </a:lnSpc>
                        <a:spcBef>
                          <a:spcPct val="0"/>
                        </a:spcBef>
                        <a:spcAft>
                          <a:spcPct val="0"/>
                        </a:spcAft>
                        <a:buClrTx/>
                        <a:buSzPct val="100000"/>
                        <a:buFontTx/>
                        <a:buChar char="-"/>
                        <a:tabLst/>
                      </a:pPr>
                      <a:r>
                        <a:rPr kumimoji="0" lang="zh-CN" sz="1400" b="0" i="0" u="none" strike="noStrike" cap="none" normalizeH="0" baseline="0">
                          <a:ln>
                            <a:noFill/>
                          </a:ln>
                          <a:solidFill>
                            <a:schemeClr val="tx1"/>
                          </a:solidFill>
                          <a:effectLst/>
                          <a:latin typeface="Calibri" pitchFamily="34" charset="0"/>
                          <a:ea typeface="SimSun" charset="-122"/>
                        </a:rPr>
                        <a:t>监测和标准</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r h="304800">
                <a:tc>
                  <a:txBody>
                    <a:bodyPr/>
                    <a:lstStyle/>
                    <a:p>
                      <a:pPr marL="0" marR="0" lvl="0" indent="0" algn="l" defTabSz="914400" rtl="0" eaLnBrk="1" fontAlgn="base" latinLnBrk="0" hangingPunct="1">
                        <a:lnSpc>
                          <a:spcPct val="100000"/>
                        </a:lnSpc>
                        <a:spcBef>
                          <a:spcPct val="0"/>
                        </a:spcBef>
                        <a:spcAft>
                          <a:spcPct val="0"/>
                        </a:spcAft>
                        <a:buClrTx/>
                        <a:buSzPct val="100000"/>
                        <a:buFontTx/>
                        <a:buNone/>
                        <a:tabLst/>
                      </a:pPr>
                      <a:r>
                        <a:rPr kumimoji="0" lang="zh-CN" sz="2000" b="1" i="0" u="none" strike="noStrike" cap="none" normalizeH="0" baseline="0">
                          <a:ln>
                            <a:noFill/>
                          </a:ln>
                          <a:solidFill>
                            <a:srgbClr val="002060"/>
                          </a:solidFill>
                          <a:effectLst/>
                          <a:latin typeface="Calibri" pitchFamily="34" charset="0"/>
                          <a:ea typeface="SimSun" charset="-122"/>
                          <a:hlinkClick r:id="rId8" action="ppaction://hlinksldjump">
                            <a:extLst>
                              <a:ext uri="{A12FA001-AC4F-418D-AE19-62706E023703}">
                                <ahyp:hlinkClr xmlns:ahyp="http://schemas.microsoft.com/office/drawing/2018/hyperlinkcolor" val="tx"/>
                              </a:ext>
                            </a:extLst>
                          </a:hlinkClick>
                        </a:rPr>
                        <a:t>农业光伏</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285750" marR="0" lvl="0" indent="-285750" algn="l" defTabSz="914400" rtl="0" eaLnBrk="1" fontAlgn="base" latinLnBrk="0" hangingPunct="1">
                        <a:lnSpc>
                          <a:spcPct val="100000"/>
                        </a:lnSpc>
                        <a:spcBef>
                          <a:spcPct val="0"/>
                        </a:spcBef>
                        <a:spcAft>
                          <a:spcPct val="0"/>
                        </a:spcAft>
                        <a:buClrTx/>
                        <a:buSzPct val="100000"/>
                        <a:buFontTx/>
                        <a:buChar char="-"/>
                        <a:tabLst/>
                      </a:pPr>
                      <a:r>
                        <a:rPr kumimoji="0" lang="zh-CN" sz="1400" b="0" i="0" u="none" strike="noStrike" cap="none" normalizeH="0" baseline="0">
                          <a:ln>
                            <a:noFill/>
                          </a:ln>
                          <a:solidFill>
                            <a:schemeClr val="tx1"/>
                          </a:solidFill>
                          <a:effectLst/>
                          <a:latin typeface="Calibri" pitchFamily="34" charset="0"/>
                          <a:ea typeface="SimSun" charset="-122"/>
                        </a:rPr>
                        <a:t>准则变更</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5"/>
                  </a:ext>
                </a:extLst>
              </a:tr>
              <a:tr h="479425">
                <a:tc>
                  <a:txBody>
                    <a:bodyPr/>
                    <a:lstStyle/>
                    <a:p>
                      <a:pPr marL="0" marR="0" lvl="0" indent="0" algn="l" defTabSz="914400" rtl="0" eaLnBrk="1" fontAlgn="base" latinLnBrk="0" hangingPunct="1">
                        <a:lnSpc>
                          <a:spcPct val="100000"/>
                        </a:lnSpc>
                        <a:spcBef>
                          <a:spcPct val="0"/>
                        </a:spcBef>
                        <a:spcAft>
                          <a:spcPct val="0"/>
                        </a:spcAft>
                        <a:buClrTx/>
                        <a:buSzPct val="100000"/>
                        <a:buFontTx/>
                        <a:buNone/>
                        <a:tabLst/>
                      </a:pPr>
                      <a:r>
                        <a:rPr kumimoji="0" lang="zh-CN" sz="2000" b="1" i="0" u="none" strike="noStrike" cap="none" normalizeH="0" baseline="0">
                          <a:ln>
                            <a:noFill/>
                          </a:ln>
                          <a:solidFill>
                            <a:srgbClr val="002060"/>
                          </a:solidFill>
                          <a:effectLst/>
                          <a:latin typeface="Calibri" pitchFamily="34" charset="0"/>
                          <a:ea typeface="SimSun" charset="-122"/>
                          <a:hlinkClick r:id="rId9" action="ppaction://hlinksldjump">
                            <a:extLst>
                              <a:ext uri="{A12FA001-AC4F-418D-AE19-62706E023703}">
                                <ahyp:hlinkClr xmlns:ahyp="http://schemas.microsoft.com/office/drawing/2018/hyperlinkcolor" val="tx"/>
                              </a:ext>
                            </a:extLst>
                          </a:hlinkClick>
                        </a:rPr>
                        <a:t>公平</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285750" marR="0" lvl="0" indent="-285750" algn="l" defTabSz="914400" rtl="0" eaLnBrk="1" fontAlgn="base" latinLnBrk="0" hangingPunct="1">
                        <a:lnSpc>
                          <a:spcPct val="100000"/>
                        </a:lnSpc>
                        <a:spcBef>
                          <a:spcPct val="0"/>
                        </a:spcBef>
                        <a:spcAft>
                          <a:spcPct val="0"/>
                        </a:spcAft>
                        <a:buClrTx/>
                        <a:buSzPct val="100000"/>
                        <a:buFontTx/>
                        <a:buChar char="-"/>
                        <a:tabLst/>
                      </a:pPr>
                      <a:r>
                        <a:rPr kumimoji="0" lang="zh-CN" sz="1400" b="0" i="0" u="none" strike="noStrike" cap="none" normalizeH="0" baseline="0">
                          <a:ln>
                            <a:noFill/>
                          </a:ln>
                          <a:solidFill>
                            <a:schemeClr val="tx1"/>
                          </a:solidFill>
                          <a:effectLst/>
                          <a:latin typeface="Calibri" pitchFamily="34" charset="0"/>
                          <a:ea typeface="SimSun" charset="-122"/>
                        </a:rPr>
                        <a:t>低收入定义</a:t>
                      </a:r>
                    </a:p>
                    <a:p>
                      <a:pPr marL="285750" marR="0" lvl="0" indent="-285750" algn="l" defTabSz="914400" rtl="0" eaLnBrk="1" fontAlgn="base" latinLnBrk="0" hangingPunct="1">
                        <a:lnSpc>
                          <a:spcPct val="100000"/>
                        </a:lnSpc>
                        <a:spcBef>
                          <a:spcPct val="0"/>
                        </a:spcBef>
                        <a:spcAft>
                          <a:spcPct val="0"/>
                        </a:spcAft>
                        <a:buClrTx/>
                        <a:buSzPct val="100000"/>
                        <a:buFontTx/>
                        <a:buChar char="-"/>
                        <a:tabLst/>
                      </a:pPr>
                      <a:r>
                        <a:rPr kumimoji="0" lang="zh-CN" sz="1400" b="0" i="0" u="none" strike="noStrike" cap="none" normalizeH="0" baseline="0">
                          <a:ln>
                            <a:noFill/>
                          </a:ln>
                          <a:solidFill>
                            <a:schemeClr val="tx1"/>
                          </a:solidFill>
                          <a:effectLst/>
                          <a:latin typeface="Calibri" pitchFamily="34" charset="0"/>
                          <a:ea typeface="SimSun" charset="-122"/>
                        </a:rPr>
                        <a:t>主要变更</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6"/>
                  </a:ext>
                </a:extLst>
              </a:tr>
              <a:tr h="479425">
                <a:tc>
                  <a:txBody>
                    <a:bodyPr/>
                    <a:lstStyle/>
                    <a:p>
                      <a:pPr marL="0" marR="0" lvl="0" indent="0" algn="l" defTabSz="914400" rtl="0" eaLnBrk="1" fontAlgn="base" latinLnBrk="0" hangingPunct="1">
                        <a:lnSpc>
                          <a:spcPct val="100000"/>
                        </a:lnSpc>
                        <a:spcBef>
                          <a:spcPct val="0"/>
                        </a:spcBef>
                        <a:spcAft>
                          <a:spcPct val="0"/>
                        </a:spcAft>
                        <a:buClrTx/>
                        <a:buSzPct val="100000"/>
                        <a:buFontTx/>
                        <a:buNone/>
                        <a:tabLst/>
                      </a:pPr>
                      <a:r>
                        <a:rPr kumimoji="0" lang="zh-CN" sz="2000" b="1" i="0" u="none" strike="noStrike" cap="none" normalizeH="0" baseline="0">
                          <a:ln>
                            <a:noFill/>
                          </a:ln>
                          <a:solidFill>
                            <a:srgbClr val="002060"/>
                          </a:solidFill>
                          <a:effectLst/>
                          <a:latin typeface="Calibri" pitchFamily="34" charset="0"/>
                          <a:ea typeface="SimSun" charset="-122"/>
                          <a:hlinkClick r:id="rId10" action="ppaction://hlinksldjump">
                            <a:extLst>
                              <a:ext uri="{A12FA001-AC4F-418D-AE19-62706E023703}">
                                <ahyp:hlinkClr xmlns:ahyp="http://schemas.microsoft.com/office/drawing/2018/hyperlinkcolor" val="tx"/>
                              </a:ext>
                            </a:extLst>
                          </a:hlinkClick>
                        </a:rPr>
                        <a:t>消费者保护</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285750" marR="0" lvl="0" indent="-285750" algn="l" defTabSz="914400" rtl="0" eaLnBrk="1" fontAlgn="base" latinLnBrk="0" hangingPunct="1">
                        <a:lnSpc>
                          <a:spcPct val="100000"/>
                        </a:lnSpc>
                        <a:spcBef>
                          <a:spcPct val="0"/>
                        </a:spcBef>
                        <a:spcAft>
                          <a:spcPct val="0"/>
                        </a:spcAft>
                        <a:buClrTx/>
                        <a:buSzPct val="100000"/>
                        <a:buFontTx/>
                        <a:buChar char="-"/>
                        <a:tabLst/>
                      </a:pPr>
                      <a:r>
                        <a:rPr kumimoji="0" lang="zh-CN" sz="1400" b="0" i="0" u="none" strike="noStrike" cap="none" normalizeH="0" baseline="0">
                          <a:ln>
                            <a:noFill/>
                          </a:ln>
                          <a:solidFill>
                            <a:schemeClr val="tx1"/>
                          </a:solidFill>
                          <a:effectLst/>
                          <a:latin typeface="Calibri" pitchFamily="34" charset="0"/>
                          <a:ea typeface="SimSun" charset="-122"/>
                        </a:rPr>
                        <a:t>签约要求</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7"/>
                  </a:ext>
                </a:extLst>
              </a:tr>
              <a:tr h="479425">
                <a:tc>
                  <a:txBody>
                    <a:bodyPr/>
                    <a:lstStyle/>
                    <a:p>
                      <a:pPr marL="0" marR="0" lvl="0" indent="0" algn="l" defTabSz="914400" rtl="0" eaLnBrk="1" fontAlgn="base" latinLnBrk="0" hangingPunct="1">
                        <a:lnSpc>
                          <a:spcPct val="100000"/>
                        </a:lnSpc>
                        <a:spcBef>
                          <a:spcPct val="0"/>
                        </a:spcBef>
                        <a:spcAft>
                          <a:spcPct val="0"/>
                        </a:spcAft>
                        <a:buClrTx/>
                        <a:buSzPct val="100000"/>
                        <a:buFontTx/>
                        <a:buNone/>
                        <a:tabLst/>
                      </a:pPr>
                      <a:r>
                        <a:rPr kumimoji="0" lang="zh-CN" sz="2000" b="1" i="0" u="none" strike="noStrike" cap="none" normalizeH="0" baseline="0">
                          <a:ln>
                            <a:noFill/>
                          </a:ln>
                          <a:solidFill>
                            <a:srgbClr val="002060"/>
                          </a:solidFill>
                          <a:effectLst/>
                          <a:latin typeface="Calibri" pitchFamily="34" charset="0"/>
                          <a:ea typeface="SimSun" charset="-122"/>
                          <a:hlinkClick r:id="rId11" action="ppaction://hlinksldjump">
                            <a:extLst>
                              <a:ext uri="{A12FA001-AC4F-418D-AE19-62706E023703}">
                                <ahyp:hlinkClr xmlns:ahyp="http://schemas.microsoft.com/office/drawing/2018/hyperlinkcolor" val="tx"/>
                              </a:ext>
                            </a:extLst>
                          </a:hlinkClick>
                        </a:rPr>
                        <a:t>其他倡议</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285750" marR="0" lvl="0" indent="-285750" algn="l" defTabSz="914400" rtl="0" eaLnBrk="1" fontAlgn="base" latinLnBrk="0" hangingPunct="1">
                        <a:lnSpc>
                          <a:spcPct val="100000"/>
                        </a:lnSpc>
                        <a:spcBef>
                          <a:spcPct val="0"/>
                        </a:spcBef>
                        <a:spcAft>
                          <a:spcPct val="0"/>
                        </a:spcAft>
                        <a:buClrTx/>
                        <a:buSzPct val="100000"/>
                        <a:buFontTx/>
                        <a:buChar char="-"/>
                        <a:tabLst/>
                      </a:pPr>
                      <a:r>
                        <a:rPr kumimoji="0" lang="zh-CN" sz="1400" b="0" i="0" u="none" strike="noStrike" cap="none" normalizeH="0" baseline="0">
                          <a:ln>
                            <a:noFill/>
                          </a:ln>
                          <a:solidFill>
                            <a:schemeClr val="tx1"/>
                          </a:solidFill>
                          <a:effectLst/>
                          <a:latin typeface="Calibri" pitchFamily="34" charset="0"/>
                          <a:ea typeface="SimSun" charset="-122"/>
                        </a:rPr>
                        <a:t>教育</a:t>
                      </a:r>
                    </a:p>
                    <a:p>
                      <a:pPr marL="285750" marR="0" lvl="0" indent="-285750" algn="l" defTabSz="914400" rtl="0" eaLnBrk="1" fontAlgn="base" latinLnBrk="0" hangingPunct="1">
                        <a:lnSpc>
                          <a:spcPct val="100000"/>
                        </a:lnSpc>
                        <a:spcBef>
                          <a:spcPct val="0"/>
                        </a:spcBef>
                        <a:spcAft>
                          <a:spcPct val="0"/>
                        </a:spcAft>
                        <a:buClrTx/>
                        <a:buSzPct val="100000"/>
                        <a:buFontTx/>
                        <a:buChar char="-"/>
                        <a:tabLst/>
                      </a:pPr>
                      <a:r>
                        <a:rPr kumimoji="0" lang="zh-CN" sz="1400" b="0" i="0" u="none" strike="noStrike" cap="none" normalizeH="0" baseline="0">
                          <a:ln>
                            <a:noFill/>
                          </a:ln>
                          <a:solidFill>
                            <a:schemeClr val="tx1"/>
                          </a:solidFill>
                          <a:effectLst/>
                          <a:latin typeface="Calibri" pitchFamily="34" charset="0"/>
                          <a:ea typeface="SimSun" charset="-122"/>
                        </a:rPr>
                        <a:t>合规</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8"/>
                  </a:ext>
                </a:extLst>
              </a:tr>
              <a:tr h="479425">
                <a:tc>
                  <a:txBody>
                    <a:bodyPr/>
                    <a:lstStyle/>
                    <a:p>
                      <a:pPr marL="0" marR="0" lvl="0" indent="0" algn="l" defTabSz="914400" rtl="0" eaLnBrk="1" fontAlgn="base" latinLnBrk="0" hangingPunct="1">
                        <a:lnSpc>
                          <a:spcPct val="100000"/>
                        </a:lnSpc>
                        <a:spcBef>
                          <a:spcPct val="0"/>
                        </a:spcBef>
                        <a:spcAft>
                          <a:spcPct val="0"/>
                        </a:spcAft>
                        <a:buClrTx/>
                        <a:buSzPct val="100000"/>
                        <a:buFontTx/>
                        <a:buNone/>
                        <a:tabLst/>
                      </a:pPr>
                      <a:r>
                        <a:rPr kumimoji="0" lang="zh-CN" sz="2000" b="1" i="0" u="none" strike="noStrike" cap="none" normalizeH="0" baseline="0" dirty="0">
                          <a:ln>
                            <a:noFill/>
                          </a:ln>
                          <a:solidFill>
                            <a:srgbClr val="002060"/>
                          </a:solidFill>
                          <a:effectLst/>
                          <a:latin typeface="Calibri" pitchFamily="34" charset="0"/>
                          <a:ea typeface="SimSun" charset="-122"/>
                          <a:hlinkClick r:id="rId12" action="ppaction://hlinksldjump">
                            <a:extLst>
                              <a:ext uri="{A12FA001-AC4F-418D-AE19-62706E023703}">
                                <ahyp:hlinkClr xmlns:ahyp="http://schemas.microsoft.com/office/drawing/2018/hyperlinkcolor" val="tx"/>
                              </a:ext>
                            </a:extLst>
                          </a:hlinkClick>
                        </a:rPr>
                        <a:t>后续行动</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285750" marR="0" lvl="0" indent="-285750" algn="l" defTabSz="914400" rtl="0" eaLnBrk="1" fontAlgn="base" latinLnBrk="0" hangingPunct="1">
                        <a:lnSpc>
                          <a:spcPct val="100000"/>
                        </a:lnSpc>
                        <a:spcBef>
                          <a:spcPct val="0"/>
                        </a:spcBef>
                        <a:spcAft>
                          <a:spcPct val="0"/>
                        </a:spcAft>
                        <a:buClrTx/>
                        <a:buSzPct val="100000"/>
                        <a:buFontTx/>
                        <a:buChar char="-"/>
                        <a:tabLst/>
                      </a:pPr>
                      <a:r>
                        <a:rPr kumimoji="0" lang="zh-CN" sz="1400" b="0" i="0" u="none" strike="noStrike" cap="none" normalizeH="0" baseline="0" dirty="0">
                          <a:ln>
                            <a:noFill/>
                          </a:ln>
                          <a:solidFill>
                            <a:schemeClr val="tx1"/>
                          </a:solidFill>
                          <a:effectLst/>
                          <a:latin typeface="Calibri" pitchFamily="34" charset="0"/>
                          <a:ea typeface="SimSun" charset="-122"/>
                        </a:rPr>
                        <a:t>技术会议</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9"/>
                  </a:ext>
                </a:extLst>
              </a:tr>
            </a:tbl>
          </a:graphicData>
        </a:graphic>
      </p:graphicFrame>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5904" name="Title 1"/>
          <p:cNvSpPr>
            <a:spLocks noGrp="1" noChangeArrowheads="1"/>
          </p:cNvSpPr>
          <p:nvPr>
            <p:ph type="title" idx="4294967295"/>
          </p:nvPr>
        </p:nvSpPr>
        <p:spPr>
          <a:ln/>
        </p:spPr>
        <p:txBody>
          <a:bodyPr/>
          <a:lstStyle/>
          <a:p>
            <a:r>
              <a:rPr lang="zh-CN"/>
              <a:t>抬升支架附加补贴</a:t>
            </a:r>
          </a:p>
        </p:txBody>
      </p:sp>
      <p:sp>
        <p:nvSpPr>
          <p:cNvPr id="85905" name="Content Placeholder 2"/>
          <p:cNvSpPr>
            <a:spLocks noGrp="1" noChangeArrowheads="1"/>
          </p:cNvSpPr>
          <p:nvPr>
            <p:ph idx="4294967295"/>
          </p:nvPr>
        </p:nvSpPr>
        <p:spPr>
          <a:xfrm>
            <a:off x="703263" y="1162050"/>
            <a:ext cx="10972800" cy="4983163"/>
          </a:xfrm>
          <a:ln/>
          <a:extLst>
            <a:ext uri="{91240B29-F687-4F45-9708-019B960494DF}">
              <a14:hiddenLine xmlns:a14="http://schemas.microsoft.com/office/drawing/2010/main" w="9525" cap="flat" algn="ctr">
                <a:solidFill>
                  <a:srgbClr val="000000"/>
                </a:solidFill>
                <a:prstDash val="solid"/>
                <a:round/>
                <a:headEnd type="none" w="med" len="med"/>
                <a:tailEnd type="none" w="med" len="med"/>
              </a14:hiddenLine>
            </a:ext>
          </a:extLst>
        </p:spPr>
        <p:txBody>
          <a:bodyPr/>
          <a:lstStyle/>
          <a:p>
            <a:r>
              <a:rPr lang="zh-CN" sz="2600">
                <a:solidFill>
                  <a:srgbClr val="202124"/>
                </a:solidFill>
                <a:cs typeface="Arial" charset="0"/>
              </a:rPr>
              <a:t>太阳能支架或安装系统</a:t>
            </a:r>
            <a:r>
              <a:rPr lang="zh-CN" sz="2600">
                <a:solidFill>
                  <a:srgbClr val="040C28"/>
                </a:solidFill>
                <a:cs typeface="Arial" charset="0"/>
              </a:rPr>
              <a:t>用于支撑屋顶上的太阳能阵列帆板。</a:t>
            </a:r>
          </a:p>
          <a:p>
            <a:r>
              <a:rPr lang="zh-CN" sz="2600">
                <a:solidFill>
                  <a:srgbClr val="040C28"/>
                </a:solidFill>
                <a:cs typeface="Calibri" pitchFamily="34" charset="0"/>
              </a:rPr>
              <a:t>此类顶棚支架配置可以放置在建筑物上现有的暖通空调设备上方方，或在更换屋顶时更容易拆除。 </a:t>
            </a:r>
          </a:p>
          <a:p>
            <a:pPr>
              <a:buFont typeface="Arial" charset="0"/>
              <a:buNone/>
            </a:pPr>
            <a:endParaRPr lang="en-US" sz="1700">
              <a:cs typeface="Calibri" pitchFamily="34" charset="0"/>
            </a:endParaRPr>
          </a:p>
        </p:txBody>
      </p:sp>
      <p:sp>
        <p:nvSpPr>
          <p:cNvPr id="85906" name="Date Placeholder 3"/>
          <p:cNvSpPr>
            <a:spLocks noGrp="1" noChangeArrowheads="1"/>
          </p:cNvSpPr>
          <p:nvPr>
            <p:ph type="dt" sz="quarter" idx="10"/>
          </p:nvPr>
        </p:nvSpPr>
        <p:spPr/>
        <p:txBody>
          <a:bodyPr/>
          <a:lstStyle/>
          <a:p>
            <a:fld id="{3E34F474-E839-4E43-B3B5-E74B19168A21}" type="datetime2">
              <a:rPr lang="en-US" altLang="zh-CN"/>
              <a:pPr/>
              <a:t>Friday, July 12, 2024</a:t>
            </a:fld>
            <a:endParaRPr lang="en-US" altLang="zh-CN"/>
          </a:p>
        </p:txBody>
      </p:sp>
      <p:sp>
        <p:nvSpPr>
          <p:cNvPr id="85907" name="Footer Placeholder 4"/>
          <p:cNvSpPr>
            <a:spLocks noGrp="1" noChangeArrowheads="1"/>
          </p:cNvSpPr>
          <p:nvPr>
            <p:ph type="ftr" sz="quarter" idx="11"/>
          </p:nvPr>
        </p:nvSpPr>
        <p:spPr>
          <a:extLst>
            <a:ext uri="{91240B29-F687-4F45-9708-019B960494DF}">
              <a14:hiddenLine xmlns:a14="http://schemas.microsoft.com/office/drawing/2010/main" w="9525" cap="flat" algn="ctr">
                <a:solidFill>
                  <a:srgbClr val="000000"/>
                </a:solidFill>
                <a:prstDash val="solid"/>
                <a:miter lim="800000"/>
                <a:headEnd type="none" w="med" len="med"/>
                <a:tailEnd type="none" w="med" len="med"/>
              </a14:hiddenLine>
            </a:ext>
          </a:extLst>
        </p:spPr>
        <p:txBody>
          <a:bodyPr/>
          <a:lstStyle/>
          <a:p>
            <a:r>
              <a:rPr lang="zh-CN"/>
              <a:t>政策审议</a:t>
            </a:r>
          </a:p>
        </p:txBody>
      </p:sp>
      <p:sp>
        <p:nvSpPr>
          <p:cNvPr id="85908" name="Slide Number Placeholder 5"/>
          <p:cNvSpPr>
            <a:spLocks noGrp="1" noChangeArrowheads="1"/>
          </p:cNvSpPr>
          <p:nvPr>
            <p:ph type="sldNum" sz="quarter" idx="12"/>
          </p:nvPr>
        </p:nvSpPr>
        <p:spPr/>
        <p:txBody>
          <a:bodyPr/>
          <a:lstStyle/>
          <a:p>
            <a:fld id="{228AA092-A933-443C-B138-98C88E9A5824}" type="slidenum">
              <a:rPr lang="en-US" altLang="zh-CN"/>
              <a:pPr/>
              <a:t>20</a:t>
            </a:fld>
            <a:endParaRPr lang="en-US" altLang="zh-CN"/>
          </a:p>
        </p:txBody>
      </p:sp>
      <p:pic>
        <p:nvPicPr>
          <p:cNvPr id="85909" name="Picture 7" descr="A solar panels on a roof of a buildingDescription automatically generated"/>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03650" y="3184525"/>
            <a:ext cx="4370388" cy="29543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lgn="ctr">
                <a:solidFill>
                  <a:srgbClr val="000000"/>
                </a:solidFill>
                <a:prstDash val="solid"/>
                <a:miter lim="800000"/>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5910" name="TextBox 8"/>
          <p:cNvSpPr>
            <a:spLocks noChangeArrowheads="1"/>
          </p:cNvSpPr>
          <p:nvPr/>
        </p:nvSpPr>
        <p:spPr bwMode="auto">
          <a:xfrm>
            <a:off x="7061200" y="6140450"/>
            <a:ext cx="1204913" cy="2000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lgn="ctr">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zh-CN" sz="700" b="1" i="1">
                <a:solidFill>
                  <a:srgbClr val="404040"/>
                </a:solidFill>
                <a:ea typeface="SimSun" charset="-122"/>
                <a:cs typeface="Arial" charset="0"/>
              </a:rPr>
              <a:t>图：Urban Energy LLC</a:t>
            </a: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937" name="Title 1"/>
          <p:cNvSpPr>
            <a:spLocks noGrp="1" noChangeArrowheads="1"/>
          </p:cNvSpPr>
          <p:nvPr>
            <p:ph type="title" idx="4294967295"/>
          </p:nvPr>
        </p:nvSpPr>
        <p:spPr>
          <a:ln/>
        </p:spPr>
        <p:txBody>
          <a:bodyPr/>
          <a:lstStyle/>
          <a:p>
            <a:r>
              <a:rPr lang="zh-CN"/>
              <a:t>顶棚</a:t>
            </a:r>
          </a:p>
        </p:txBody>
      </p:sp>
      <p:sp>
        <p:nvSpPr>
          <p:cNvPr id="86938" name="Content Placeholder 2"/>
          <p:cNvSpPr>
            <a:spLocks noGrp="1" noChangeArrowheads="1"/>
          </p:cNvSpPr>
          <p:nvPr>
            <p:ph idx="4294967295"/>
          </p:nvPr>
        </p:nvSpPr>
        <p:spPr>
          <a:xfrm>
            <a:off x="703263" y="1162050"/>
            <a:ext cx="10972800" cy="4983163"/>
          </a:xfrm>
          <a:ln/>
        </p:spPr>
        <p:txBody>
          <a:bodyPr/>
          <a:lstStyle/>
          <a:p>
            <a:r>
              <a:rPr lang="zh-CN" sz="2800" dirty="0">
                <a:cs typeface="Calibri" pitchFamily="34" charset="0"/>
              </a:rPr>
              <a:t>支持利益相关者的反馈意见，以提高灵活性，并扩大应用范围，与政府在建筑环境中应用太阳能的目标相一致。 </a:t>
            </a:r>
          </a:p>
          <a:p>
            <a:r>
              <a:rPr lang="zh-CN" sz="2800" dirty="0">
                <a:cs typeface="Calibri" pitchFamily="34" charset="0"/>
              </a:rPr>
              <a:t>能源资源部拟议对顶棚太阳能的定义进行更新，并拟使用电池板下方土地。</a:t>
            </a:r>
          </a:p>
          <a:p>
            <a:pPr lvl="1"/>
            <a:r>
              <a:rPr lang="zh-CN" sz="2400" i="1" dirty="0">
                <a:cs typeface="Calibri" pitchFamily="34" charset="0"/>
              </a:rPr>
              <a:t>225 CMR 20.02</a:t>
            </a:r>
            <a:r>
              <a:rPr lang="zh-CN" sz="2400" dirty="0">
                <a:cs typeface="Calibri" pitchFamily="34" charset="0"/>
              </a:rPr>
              <a:t> </a:t>
            </a:r>
            <a:r>
              <a:rPr lang="zh-CN" sz="2400" u="sng" dirty="0">
                <a:cs typeface="Calibri" pitchFamily="34" charset="0"/>
              </a:rPr>
              <a:t>太阳能电价发电装置</a:t>
            </a:r>
            <a:r>
              <a:rPr lang="zh-CN" sz="2400" dirty="0">
                <a:cs typeface="Calibri" pitchFamily="34" charset="0"/>
              </a:rPr>
              <a:t>：太阳能电价发电装置的</a:t>
            </a:r>
            <a:r>
              <a:rPr lang="zh-CN" sz="2400" u="sng" dirty="0">
                <a:solidFill>
                  <a:srgbClr val="FF0000"/>
                </a:solidFill>
                <a:cs typeface="Calibri" pitchFamily="34" charset="0"/>
              </a:rPr>
              <a:t>大部分太阳能发电容量设备安装在高度足够的结构上</a:t>
            </a:r>
            <a:r>
              <a:rPr lang="zh-CN" sz="2400" dirty="0">
                <a:cs typeface="Calibri" pitchFamily="34" charset="0"/>
              </a:rPr>
              <a:t>，从而使顶棚下区域能够继续使用。</a:t>
            </a:r>
          </a:p>
          <a:p>
            <a:r>
              <a:rPr lang="zh-CN" sz="2800" dirty="0">
                <a:cs typeface="Calibri" pitchFamily="34" charset="0"/>
              </a:rPr>
              <a:t>不能应用于重要的农业农田项目上。</a:t>
            </a:r>
          </a:p>
          <a:p>
            <a:r>
              <a:rPr lang="zh-CN" sz="2800" dirty="0">
                <a:cs typeface="Calibri" pitchFamily="34" charset="0"/>
              </a:rPr>
              <a:t>将顶棚太阳能电价发电装置的适用要求扩展至：</a:t>
            </a:r>
          </a:p>
          <a:p>
            <a:pPr lvl="1"/>
            <a:r>
              <a:rPr lang="zh-CN" sz="2400" dirty="0">
                <a:cs typeface="Calibri" pitchFamily="34" charset="0"/>
              </a:rPr>
              <a:t>允许容量不高于 25 kW 的系统获得顶棚附加补贴。</a:t>
            </a:r>
          </a:p>
        </p:txBody>
      </p:sp>
      <p:sp>
        <p:nvSpPr>
          <p:cNvPr id="86939" name="Date Placeholder 3"/>
          <p:cNvSpPr>
            <a:spLocks noGrp="1" noChangeArrowheads="1"/>
          </p:cNvSpPr>
          <p:nvPr>
            <p:ph type="dt" sz="quarter" idx="10"/>
          </p:nvPr>
        </p:nvSpPr>
        <p:spPr/>
        <p:txBody>
          <a:bodyPr/>
          <a:lstStyle/>
          <a:p>
            <a:fld id="{E16C3C5B-85D1-4782-95D0-393F17E03C87}" type="datetime2">
              <a:rPr lang="en-US" altLang="zh-CN"/>
              <a:pPr/>
              <a:t>Friday, July 12, 2024</a:t>
            </a:fld>
            <a:endParaRPr lang="en-US" altLang="zh-CN"/>
          </a:p>
        </p:txBody>
      </p:sp>
      <p:sp>
        <p:nvSpPr>
          <p:cNvPr id="86940" name="Footer Placeholder 4"/>
          <p:cNvSpPr>
            <a:spLocks noGrp="1" noChangeArrowheads="1"/>
          </p:cNvSpPr>
          <p:nvPr>
            <p:ph type="ftr" sz="quarter" idx="11"/>
          </p:nvPr>
        </p:nvSpPr>
        <p:spPr>
          <a:extLst>
            <a:ext uri="{91240B29-F687-4F45-9708-019B960494DF}">
              <a14:hiddenLine xmlns:a14="http://schemas.microsoft.com/office/drawing/2010/main" w="9525" cap="flat" algn="ctr">
                <a:solidFill>
                  <a:srgbClr val="000000"/>
                </a:solidFill>
                <a:prstDash val="solid"/>
                <a:miter lim="800000"/>
                <a:headEnd type="none" w="med" len="med"/>
                <a:tailEnd type="none" w="med" len="med"/>
              </a14:hiddenLine>
            </a:ext>
          </a:extLst>
        </p:spPr>
        <p:txBody>
          <a:bodyPr/>
          <a:lstStyle/>
          <a:p>
            <a:r>
              <a:rPr lang="zh-CN"/>
              <a:t>政策审议</a:t>
            </a:r>
          </a:p>
        </p:txBody>
      </p:sp>
      <p:sp>
        <p:nvSpPr>
          <p:cNvPr id="86941" name="Slide Number Placeholder 5"/>
          <p:cNvSpPr>
            <a:spLocks noGrp="1" noChangeArrowheads="1"/>
          </p:cNvSpPr>
          <p:nvPr>
            <p:ph type="sldNum" sz="quarter" idx="12"/>
          </p:nvPr>
        </p:nvSpPr>
        <p:spPr/>
        <p:txBody>
          <a:bodyPr/>
          <a:lstStyle/>
          <a:p>
            <a:fld id="{D2FEDA5F-5182-42AC-989C-E3AECEAAE49B}" type="slidenum">
              <a:rPr lang="en-US" altLang="zh-CN"/>
              <a:pPr/>
              <a:t>21</a:t>
            </a:fld>
            <a:endParaRPr lang="en-US" altLang="zh-CN"/>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968" name="Title 1"/>
          <p:cNvSpPr>
            <a:spLocks noGrp="1" noChangeArrowheads="1"/>
          </p:cNvSpPr>
          <p:nvPr>
            <p:ph type="title" idx="4294967295"/>
          </p:nvPr>
        </p:nvSpPr>
        <p:spPr>
          <a:ln/>
        </p:spPr>
        <p:txBody>
          <a:bodyPr/>
          <a:lstStyle/>
          <a:p>
            <a:r>
              <a:rPr lang="zh-CN"/>
              <a:t>公共实体</a:t>
            </a:r>
          </a:p>
        </p:txBody>
      </p:sp>
      <p:sp>
        <p:nvSpPr>
          <p:cNvPr id="87969" name="Content Placeholder 2"/>
          <p:cNvSpPr>
            <a:spLocks noGrp="1" noChangeArrowheads="1"/>
          </p:cNvSpPr>
          <p:nvPr>
            <p:ph idx="4294967295"/>
          </p:nvPr>
        </p:nvSpPr>
        <p:spPr>
          <a:ln/>
        </p:spPr>
        <p:txBody>
          <a:bodyPr/>
          <a:lstStyle/>
          <a:p>
            <a:r>
              <a:rPr lang="zh-CN" dirty="0"/>
              <a:t>修订符合公共实体 (PE) 附加补贴的项目资格要求，纳入施工权。 </a:t>
            </a:r>
          </a:p>
          <a:p>
            <a:pPr lvl="1"/>
            <a:r>
              <a:rPr lang="zh-CN" i="1" dirty="0">
                <a:cs typeface="Calibri" pitchFamily="34" charset="0"/>
              </a:rPr>
              <a:t>225 CMR 20.06(1)(l) </a:t>
            </a:r>
            <a:r>
              <a:rPr lang="zh-CN" u="sng" dirty="0">
                <a:cs typeface="Calibri" pitchFamily="34" charset="0"/>
              </a:rPr>
              <a:t>公共实体太阳能电价发电装置的特别规定</a:t>
            </a:r>
            <a:r>
              <a:rPr lang="zh-CN" dirty="0"/>
              <a:t>：根据 225 CMR 20.06(1)(c)，公共实体太阳能电价发电装置可申请资格证明，需向能源资源部提供相关合格证明，以证明市政当局或其他政府实体</a:t>
            </a:r>
            <a:r>
              <a:rPr lang="zh-CN" dirty="0">
                <a:solidFill>
                  <a:srgbClr val="FF0000"/>
                </a:solidFill>
                <a:cs typeface="Calibri" pitchFamily="34" charset="0"/>
              </a:rPr>
              <a:t>已授予申请人合约施工权</a:t>
            </a:r>
            <a:r>
              <a:rPr lang="zh-CN" dirty="0"/>
              <a:t>来建造太阳能电价发电装置。</a:t>
            </a:r>
          </a:p>
          <a:p>
            <a:endParaRPr lang="en-US" altLang="zh-CN" dirty="0">
              <a:cs typeface="Calibri" pitchFamily="34" charset="0"/>
            </a:endParaRPr>
          </a:p>
        </p:txBody>
      </p:sp>
      <p:sp>
        <p:nvSpPr>
          <p:cNvPr id="87970" name="Date Placeholder 3"/>
          <p:cNvSpPr>
            <a:spLocks noGrp="1" noChangeArrowheads="1"/>
          </p:cNvSpPr>
          <p:nvPr>
            <p:ph type="dt" sz="quarter" idx="10"/>
          </p:nvPr>
        </p:nvSpPr>
        <p:spPr/>
        <p:txBody>
          <a:bodyPr/>
          <a:lstStyle/>
          <a:p>
            <a:fld id="{E063D262-96ED-42FD-9119-F848A96D06DE}" type="datetime2">
              <a:rPr lang="en-US" altLang="zh-CN"/>
              <a:pPr/>
              <a:t>Friday, July 12, 2024</a:t>
            </a:fld>
            <a:endParaRPr lang="en-US" altLang="zh-CN"/>
          </a:p>
        </p:txBody>
      </p:sp>
      <p:sp>
        <p:nvSpPr>
          <p:cNvPr id="87971" name="Footer Placeholder 4"/>
          <p:cNvSpPr>
            <a:spLocks noGrp="1" noChangeArrowheads="1"/>
          </p:cNvSpPr>
          <p:nvPr>
            <p:ph type="ftr" sz="quarter" idx="11"/>
          </p:nvPr>
        </p:nvSpPr>
        <p:spPr>
          <a:extLst>
            <a:ext uri="{91240B29-F687-4F45-9708-019B960494DF}">
              <a14:hiddenLine xmlns:a14="http://schemas.microsoft.com/office/drawing/2010/main" w="9525" cap="flat" algn="ctr">
                <a:solidFill>
                  <a:srgbClr val="000000"/>
                </a:solidFill>
                <a:prstDash val="solid"/>
                <a:miter lim="800000"/>
                <a:headEnd type="none" w="med" len="med"/>
                <a:tailEnd type="none" w="med" len="med"/>
              </a14:hiddenLine>
            </a:ext>
          </a:extLst>
        </p:spPr>
        <p:txBody>
          <a:bodyPr/>
          <a:lstStyle/>
          <a:p>
            <a:r>
              <a:rPr lang="zh-CN"/>
              <a:t>政策审议</a:t>
            </a:r>
          </a:p>
        </p:txBody>
      </p:sp>
      <p:sp>
        <p:nvSpPr>
          <p:cNvPr id="87972" name="Slide Number Placeholder 5"/>
          <p:cNvSpPr>
            <a:spLocks noGrp="1" noChangeArrowheads="1"/>
          </p:cNvSpPr>
          <p:nvPr>
            <p:ph type="sldNum" sz="quarter" idx="12"/>
          </p:nvPr>
        </p:nvSpPr>
        <p:spPr/>
        <p:txBody>
          <a:bodyPr/>
          <a:lstStyle/>
          <a:p>
            <a:fld id="{DE9E6DF1-5160-40DD-928A-29619F394CA1}" type="slidenum">
              <a:rPr lang="en-US" altLang="zh-CN"/>
              <a:pPr/>
              <a:t>22</a:t>
            </a:fld>
            <a:endParaRPr lang="en-US" altLang="zh-CN"/>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999" name="Title 1"/>
          <p:cNvSpPr>
            <a:spLocks noGrp="1" noChangeArrowheads="1"/>
          </p:cNvSpPr>
          <p:nvPr>
            <p:ph type="title" idx="4294967295"/>
          </p:nvPr>
        </p:nvSpPr>
        <p:spPr>
          <a:ln/>
        </p:spPr>
        <p:txBody>
          <a:bodyPr/>
          <a:lstStyle/>
          <a:p>
            <a:r>
              <a:rPr lang="zh-CN"/>
              <a:t>能量储存系统</a:t>
            </a:r>
          </a:p>
        </p:txBody>
      </p:sp>
      <p:sp>
        <p:nvSpPr>
          <p:cNvPr id="89000" name="Content Placeholder 2"/>
          <p:cNvSpPr>
            <a:spLocks noGrp="1" noChangeArrowheads="1"/>
          </p:cNvSpPr>
          <p:nvPr>
            <p:ph idx="4294967295"/>
          </p:nvPr>
        </p:nvSpPr>
        <p:spPr>
          <a:ln/>
          <a:extLst>
            <a:ext uri="{91240B29-F687-4F45-9708-019B960494DF}">
              <a14:hiddenLine xmlns:a14="http://schemas.microsoft.com/office/drawing/2010/main" w="9525" cap="flat" algn="ctr">
                <a:solidFill>
                  <a:srgbClr val="000000"/>
                </a:solidFill>
                <a:prstDash val="solid"/>
                <a:round/>
                <a:headEnd type="none" w="med" len="med"/>
                <a:tailEnd type="none" w="med" len="med"/>
              </a14:hiddenLine>
            </a:ext>
          </a:extLst>
        </p:spPr>
        <p:txBody>
          <a:bodyPr/>
          <a:lstStyle/>
          <a:p>
            <a:r>
              <a:rPr lang="zh-CN" sz="2800" dirty="0">
                <a:cs typeface="Calibri" pitchFamily="34" charset="0"/>
              </a:rPr>
              <a:t>小型项目</a:t>
            </a:r>
            <a:r>
              <a:rPr lang="zh-CN" sz="2800" dirty="0">
                <a:solidFill>
                  <a:srgbClr val="424242"/>
                </a:solidFill>
                <a:cs typeface="Calibri" pitchFamily="34" charset="0"/>
              </a:rPr>
              <a:t>（</a:t>
            </a:r>
            <a:r>
              <a:rPr lang="zh-CN" sz="2800" dirty="0"/>
              <a:t>容量不高于 25 kW）将不再符合获得能量储存附加补贴的条件。</a:t>
            </a:r>
          </a:p>
          <a:p>
            <a:pPr lvl="1"/>
            <a:r>
              <a:rPr lang="zh-CN" sz="2400" dirty="0">
                <a:cs typeface="Calibri" pitchFamily="34" charset="0"/>
              </a:rPr>
              <a:t>小型项目可能仍然安装能量储存装置，但是将无法获得 SMART 计划的</a:t>
            </a:r>
            <a:br>
              <a:rPr lang="en-US" altLang="zh-CN" sz="2400" dirty="0">
                <a:cs typeface="Calibri" pitchFamily="34" charset="0"/>
              </a:rPr>
            </a:br>
            <a:r>
              <a:rPr lang="zh-CN" sz="2400" dirty="0">
                <a:cs typeface="Calibri" pitchFamily="34" charset="0"/>
              </a:rPr>
              <a:t>补贴。 </a:t>
            </a:r>
          </a:p>
          <a:p>
            <a:pPr>
              <a:buFont typeface="Arial" charset="0"/>
              <a:buNone/>
            </a:pPr>
            <a:endParaRPr lang="en-US" altLang="zh-CN" sz="2800" dirty="0"/>
          </a:p>
          <a:p>
            <a:r>
              <a:rPr lang="zh-CN" sz="2800" dirty="0"/>
              <a:t>将建造能量储存系统的项目规模从 500 kW 提高至 1 MW。</a:t>
            </a:r>
          </a:p>
          <a:p>
            <a:pPr lvl="1"/>
            <a:r>
              <a:rPr lang="zh-CN" sz="2400" i="1" dirty="0"/>
              <a:t>225 CRM 20.20.05(5)(k) </a:t>
            </a:r>
            <a:r>
              <a:rPr lang="zh-CN" sz="2400" u="sng" dirty="0"/>
              <a:t>能量储存要求</a:t>
            </a:r>
            <a:r>
              <a:rPr lang="zh-CN" sz="2400" dirty="0"/>
              <a:t>：</a:t>
            </a:r>
            <a:r>
              <a:rPr lang="zh-CN" sz="2000" dirty="0"/>
              <a:t>根据 225 CMR 20.06(1)(e)，在发布日期后，容量高于 </a:t>
            </a:r>
            <a:r>
              <a:rPr lang="zh-CN" sz="2000" dirty="0">
                <a:solidFill>
                  <a:srgbClr val="FF0000"/>
                </a:solidFill>
              </a:rPr>
              <a:t>1 MW </a:t>
            </a:r>
            <a:r>
              <a:rPr lang="zh-CN" sz="2000" dirty="0"/>
              <a:t>的太阳能电价发电装置申请任意可用容量区块的资格证明时，必须与符合能源储存附加补贴条件的能源储存系统位于同一位置。</a:t>
            </a:r>
          </a:p>
          <a:p>
            <a:endParaRPr lang="en-US" altLang="zh-CN" dirty="0"/>
          </a:p>
        </p:txBody>
      </p:sp>
      <p:sp>
        <p:nvSpPr>
          <p:cNvPr id="89001" name="Date Placeholder 3"/>
          <p:cNvSpPr>
            <a:spLocks noGrp="1" noChangeArrowheads="1"/>
          </p:cNvSpPr>
          <p:nvPr>
            <p:ph type="dt" sz="quarter" idx="10"/>
          </p:nvPr>
        </p:nvSpPr>
        <p:spPr/>
        <p:txBody>
          <a:bodyPr/>
          <a:lstStyle/>
          <a:p>
            <a:fld id="{C5EFE322-5695-4612-AE3A-9BDD392B626B}" type="datetime2">
              <a:rPr lang="en-US" altLang="zh-CN"/>
              <a:pPr/>
              <a:t>Friday, July 12, 2024</a:t>
            </a:fld>
            <a:endParaRPr lang="en-US" altLang="zh-CN"/>
          </a:p>
        </p:txBody>
      </p:sp>
      <p:sp>
        <p:nvSpPr>
          <p:cNvPr id="89002" name="Footer Placeholder 4"/>
          <p:cNvSpPr>
            <a:spLocks noGrp="1" noChangeArrowheads="1"/>
          </p:cNvSpPr>
          <p:nvPr>
            <p:ph type="ftr" sz="quarter" idx="11"/>
          </p:nvPr>
        </p:nvSpPr>
        <p:spPr>
          <a:extLst>
            <a:ext uri="{91240B29-F687-4F45-9708-019B960494DF}">
              <a14:hiddenLine xmlns:a14="http://schemas.microsoft.com/office/drawing/2010/main" w="9525" cap="flat" algn="ctr">
                <a:solidFill>
                  <a:srgbClr val="000000"/>
                </a:solidFill>
                <a:prstDash val="solid"/>
                <a:miter lim="800000"/>
                <a:headEnd type="none" w="med" len="med"/>
                <a:tailEnd type="none" w="med" len="med"/>
              </a14:hiddenLine>
            </a:ext>
          </a:extLst>
        </p:spPr>
        <p:txBody>
          <a:bodyPr/>
          <a:lstStyle/>
          <a:p>
            <a:r>
              <a:rPr lang="zh-CN"/>
              <a:t>政策审议</a:t>
            </a:r>
          </a:p>
        </p:txBody>
      </p:sp>
      <p:sp>
        <p:nvSpPr>
          <p:cNvPr id="89003" name="Slide Number Placeholder 5"/>
          <p:cNvSpPr>
            <a:spLocks noGrp="1" noChangeArrowheads="1"/>
          </p:cNvSpPr>
          <p:nvPr>
            <p:ph type="sldNum" sz="quarter" idx="12"/>
          </p:nvPr>
        </p:nvSpPr>
        <p:spPr/>
        <p:txBody>
          <a:bodyPr/>
          <a:lstStyle/>
          <a:p>
            <a:fld id="{3FFC501F-DBFF-4581-B143-CE1B5001AA7F}" type="slidenum">
              <a:rPr lang="en-US" altLang="zh-CN"/>
              <a:pPr/>
              <a:t>23</a:t>
            </a:fld>
            <a:endParaRPr lang="en-US" altLang="zh-CN"/>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030" name="Title 1"/>
          <p:cNvSpPr>
            <a:spLocks noGrp="1" noChangeArrowheads="1"/>
          </p:cNvSpPr>
          <p:nvPr>
            <p:ph type="title" idx="4294967295"/>
          </p:nvPr>
        </p:nvSpPr>
        <p:spPr>
          <a:ln/>
        </p:spPr>
        <p:txBody>
          <a:bodyPr/>
          <a:lstStyle/>
          <a:p>
            <a:r>
              <a:rPr lang="zh-CN"/>
              <a:t>能量储存系统</a:t>
            </a:r>
          </a:p>
        </p:txBody>
      </p:sp>
      <p:sp>
        <p:nvSpPr>
          <p:cNvPr id="90031" name="Content Placeholder 2"/>
          <p:cNvSpPr>
            <a:spLocks noGrp="1" noChangeArrowheads="1"/>
          </p:cNvSpPr>
          <p:nvPr>
            <p:ph idx="4294967295"/>
          </p:nvPr>
        </p:nvSpPr>
        <p:spPr>
          <a:xfrm>
            <a:off x="609600" y="1143000"/>
            <a:ext cx="10742984" cy="4983163"/>
          </a:xfrm>
          <a:ln/>
          <a:extLst>
            <a:ext uri="{91240B29-F687-4F45-9708-019B960494DF}">
              <a14:hiddenLine xmlns:a14="http://schemas.microsoft.com/office/drawing/2010/main" w="9525" cap="flat" algn="ctr">
                <a:solidFill>
                  <a:srgbClr val="000000"/>
                </a:solidFill>
                <a:prstDash val="solid"/>
                <a:round/>
                <a:headEnd type="none" w="med" len="med"/>
                <a:tailEnd type="none" w="med" len="med"/>
              </a14:hiddenLine>
            </a:ext>
          </a:extLst>
        </p:spPr>
        <p:txBody>
          <a:bodyPr/>
          <a:lstStyle/>
          <a:p>
            <a:pPr marL="430213" indent="-430213">
              <a:spcBef>
                <a:spcPct val="0"/>
              </a:spcBef>
              <a:spcAft>
                <a:spcPts val="800"/>
              </a:spcAft>
            </a:pPr>
            <a:r>
              <a:rPr lang="zh-CN" sz="3000" dirty="0">
                <a:cs typeface="Arial" charset="0"/>
              </a:rPr>
              <a:t>将运行要求和功能要求进行分离，从而更好地与其他州的激励计划保持一致，为电网带来更多价值，并优化运行。 </a:t>
            </a:r>
          </a:p>
          <a:p>
            <a:pPr lvl="1"/>
            <a:r>
              <a:rPr lang="zh-CN" sz="2600" i="1" dirty="0">
                <a:cs typeface="Arial" charset="0"/>
              </a:rPr>
              <a:t>225 CMR 20.06(1)(e)5</a:t>
            </a:r>
            <a:r>
              <a:rPr lang="zh-CN" sz="2600" dirty="0">
                <a:cs typeface="Arial" charset="0"/>
              </a:rPr>
              <a:t>.</a:t>
            </a:r>
            <a:r>
              <a:rPr lang="zh-CN" sz="2600" u="sng" dirty="0">
                <a:cs typeface="Arial" charset="0"/>
              </a:rPr>
              <a:t>运行要求</a:t>
            </a:r>
            <a:r>
              <a:rPr lang="zh-CN" sz="2600" dirty="0">
                <a:cs typeface="Arial" charset="0"/>
              </a:rPr>
              <a:t>：能源储存系统</a:t>
            </a:r>
            <a:r>
              <a:rPr lang="zh-CN" sz="2600" dirty="0">
                <a:solidFill>
                  <a:srgbClr val="FF0000"/>
                </a:solidFill>
                <a:cs typeface="Arial" charset="0"/>
              </a:rPr>
              <a:t>必须在夏季月份（5 月 15 日至 9 月 14 日）与冬季月份（12 月 1 日至 2 月 28 日）上线运行并能在 85% 的时间内提供电能，并按闰年进行调整，或</a:t>
            </a:r>
            <a:r>
              <a:rPr lang="zh-CN" sz="2600" dirty="0">
                <a:cs typeface="Arial" charset="0"/>
              </a:rPr>
              <a:t>必须参与需求响应计划，从而使太阳能电价发电系统能够继续享有能量储存附加补贴。 </a:t>
            </a:r>
          </a:p>
          <a:p>
            <a:pPr lvl="1"/>
            <a:r>
              <a:rPr lang="zh-CN" sz="2600" u="sng" dirty="0">
                <a:cs typeface="Arial" charset="0"/>
              </a:rPr>
              <a:t>功能要求</a:t>
            </a:r>
            <a:r>
              <a:rPr lang="zh-CN" sz="2600" dirty="0">
                <a:cs typeface="Arial" charset="0"/>
              </a:rPr>
              <a:t>： 能源储存系统</a:t>
            </a:r>
            <a:r>
              <a:rPr lang="zh-CN" sz="2600" dirty="0">
                <a:solidFill>
                  <a:srgbClr val="FF0000"/>
                </a:solidFill>
                <a:cs typeface="Arial" charset="0"/>
              </a:rPr>
              <a:t>的循环次数每年必须至少达到 156 次，太阳能电价发电装置才能继续符合能量储存附加补贴的资格。</a:t>
            </a:r>
          </a:p>
          <a:p>
            <a:pPr marL="0">
              <a:spcBef>
                <a:spcPct val="0"/>
              </a:spcBef>
              <a:spcAft>
                <a:spcPts val="800"/>
              </a:spcAft>
            </a:pPr>
            <a:endParaRPr lang="en-US" sz="2800" dirty="0">
              <a:cs typeface="Arial" charset="0"/>
            </a:endParaRPr>
          </a:p>
          <a:p>
            <a:pPr marL="0">
              <a:buFont typeface="Arial" charset="0"/>
              <a:buNone/>
            </a:pPr>
            <a:endParaRPr lang="en-US" sz="2800" dirty="0">
              <a:cs typeface="Arial" charset="0"/>
            </a:endParaRPr>
          </a:p>
        </p:txBody>
      </p:sp>
      <p:sp>
        <p:nvSpPr>
          <p:cNvPr id="90032" name="Date Placeholder 3"/>
          <p:cNvSpPr>
            <a:spLocks noGrp="1" noChangeArrowheads="1"/>
          </p:cNvSpPr>
          <p:nvPr>
            <p:ph type="dt" sz="quarter" idx="10"/>
          </p:nvPr>
        </p:nvSpPr>
        <p:spPr/>
        <p:txBody>
          <a:bodyPr/>
          <a:lstStyle/>
          <a:p>
            <a:fld id="{A5B9090B-1D8F-4E65-A544-626CEF48A7D7}" type="datetime2">
              <a:rPr lang="en-US" altLang="zh-CN"/>
              <a:pPr/>
              <a:t>Friday, July 12, 2024</a:t>
            </a:fld>
            <a:endParaRPr lang="en-US" altLang="zh-CN"/>
          </a:p>
        </p:txBody>
      </p:sp>
      <p:sp>
        <p:nvSpPr>
          <p:cNvPr id="90033" name="Footer Placeholder 4"/>
          <p:cNvSpPr>
            <a:spLocks noGrp="1" noChangeArrowheads="1"/>
          </p:cNvSpPr>
          <p:nvPr>
            <p:ph type="ftr" sz="quarter" idx="11"/>
          </p:nvPr>
        </p:nvSpPr>
        <p:spPr>
          <a:extLst>
            <a:ext uri="{91240B29-F687-4F45-9708-019B960494DF}">
              <a14:hiddenLine xmlns:a14="http://schemas.microsoft.com/office/drawing/2010/main" w="9525" cap="flat" algn="ctr">
                <a:solidFill>
                  <a:srgbClr val="000000"/>
                </a:solidFill>
                <a:prstDash val="solid"/>
                <a:miter lim="800000"/>
                <a:headEnd type="none" w="med" len="med"/>
                <a:tailEnd type="none" w="med" len="med"/>
              </a14:hiddenLine>
            </a:ext>
          </a:extLst>
        </p:spPr>
        <p:txBody>
          <a:bodyPr/>
          <a:lstStyle/>
          <a:p>
            <a:r>
              <a:rPr lang="zh-CN"/>
              <a:t>政策审议</a:t>
            </a:r>
          </a:p>
        </p:txBody>
      </p:sp>
      <p:sp>
        <p:nvSpPr>
          <p:cNvPr id="90034" name="Slide Number Placeholder 5"/>
          <p:cNvSpPr>
            <a:spLocks noGrp="1" noChangeArrowheads="1"/>
          </p:cNvSpPr>
          <p:nvPr>
            <p:ph type="sldNum" sz="quarter" idx="12"/>
          </p:nvPr>
        </p:nvSpPr>
        <p:spPr/>
        <p:txBody>
          <a:bodyPr/>
          <a:lstStyle/>
          <a:p>
            <a:fld id="{4656283B-5863-4D36-AC7D-B3FCB8D6EAD4}" type="slidenum">
              <a:rPr lang="en-US" altLang="zh-CN"/>
              <a:pPr/>
              <a:t>24</a:t>
            </a:fld>
            <a:endParaRPr lang="en-US" altLang="zh-CN"/>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rgbClr val="004B8E"/>
        </a:solidFill>
        <a:effectLst/>
      </p:bgPr>
    </p:bg>
    <p:spTree>
      <p:nvGrpSpPr>
        <p:cNvPr id="1" name=""/>
        <p:cNvGrpSpPr/>
        <p:nvPr/>
      </p:nvGrpSpPr>
      <p:grpSpPr>
        <a:xfrm>
          <a:off x="0" y="0"/>
          <a:ext cx="0" cy="0"/>
          <a:chOff x="0" y="0"/>
          <a:chExt cx="0" cy="0"/>
        </a:xfrm>
      </p:grpSpPr>
      <p:sp>
        <p:nvSpPr>
          <p:cNvPr id="91061" name="Title 1"/>
          <p:cNvSpPr>
            <a:spLocks noGrp="1" noChangeArrowheads="1"/>
          </p:cNvSpPr>
          <p:nvPr>
            <p:ph type="title" idx="4294967295"/>
          </p:nvPr>
        </p:nvSpPr>
        <p:spPr>
          <a:xfrm>
            <a:off x="609600" y="152400"/>
            <a:ext cx="10972800" cy="6569075"/>
          </a:xfrm>
          <a:ln/>
        </p:spPr>
        <p:txBody>
          <a:bodyPr/>
          <a:lstStyle/>
          <a:p>
            <a:r>
              <a:rPr lang="zh-CN">
                <a:solidFill>
                  <a:schemeClr val="bg1"/>
                </a:solidFill>
              </a:rPr>
              <a:t>环境保护</a:t>
            </a:r>
          </a:p>
        </p:txBody>
      </p:sp>
      <p:sp>
        <p:nvSpPr>
          <p:cNvPr id="91062" name="Date Placeholder 3"/>
          <p:cNvSpPr>
            <a:spLocks noGrp="1" noChangeArrowheads="1"/>
          </p:cNvSpPr>
          <p:nvPr>
            <p:ph type="dt" sz="quarter" idx="10"/>
          </p:nvPr>
        </p:nvSpPr>
        <p:spPr/>
        <p:txBody>
          <a:bodyPr/>
          <a:lstStyle/>
          <a:p>
            <a:fld id="{7C1ED6F8-0694-4E10-B131-D632D486BCA7}" type="datetime2">
              <a:rPr lang="en-US" altLang="zh-CN"/>
              <a:pPr/>
              <a:t>Friday, July 12, 2024</a:t>
            </a:fld>
            <a:endParaRPr lang="en-US" altLang="zh-CN"/>
          </a:p>
        </p:txBody>
      </p:sp>
      <p:sp>
        <p:nvSpPr>
          <p:cNvPr id="91063" name="Footer Placeholder 4"/>
          <p:cNvSpPr>
            <a:spLocks noGrp="1" noChangeArrowheads="1"/>
          </p:cNvSpPr>
          <p:nvPr>
            <p:ph type="ftr" sz="quarter" idx="11"/>
          </p:nvPr>
        </p:nvSpPr>
        <p:spPr>
          <a:extLst>
            <a:ext uri="{91240B29-F687-4F45-9708-019B960494DF}">
              <a14:hiddenLine xmlns:a14="http://schemas.microsoft.com/office/drawing/2010/main" w="9525" cap="flat" algn="ctr">
                <a:solidFill>
                  <a:srgbClr val="000000"/>
                </a:solidFill>
                <a:prstDash val="solid"/>
                <a:miter lim="800000"/>
                <a:headEnd type="none" w="med" len="med"/>
                <a:tailEnd type="none" w="med" len="med"/>
              </a14:hiddenLine>
            </a:ext>
          </a:extLst>
        </p:spPr>
        <p:txBody>
          <a:bodyPr/>
          <a:lstStyle/>
          <a:p>
            <a:r>
              <a:rPr lang="zh-CN"/>
              <a:t>政策审议</a:t>
            </a:r>
          </a:p>
        </p:txBody>
      </p:sp>
      <p:sp>
        <p:nvSpPr>
          <p:cNvPr id="91064" name="Slide Number Placeholder 5"/>
          <p:cNvSpPr>
            <a:spLocks noGrp="1" noChangeArrowheads="1"/>
          </p:cNvSpPr>
          <p:nvPr>
            <p:ph type="sldNum" sz="quarter" idx="12"/>
          </p:nvPr>
        </p:nvSpPr>
        <p:spPr/>
        <p:txBody>
          <a:bodyPr/>
          <a:lstStyle/>
          <a:p>
            <a:fld id="{588A381C-6815-424F-B4BA-896FC8490689}" type="slidenum">
              <a:rPr lang="en-US" altLang="zh-CN"/>
              <a:pPr/>
              <a:t>25</a:t>
            </a:fld>
            <a:endParaRPr lang="en-US" altLang="zh-CN"/>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091" name="Title 1"/>
          <p:cNvSpPr>
            <a:spLocks noGrp="1" noChangeArrowheads="1"/>
          </p:cNvSpPr>
          <p:nvPr>
            <p:ph type="title" idx="4294967295"/>
          </p:nvPr>
        </p:nvSpPr>
        <p:spPr>
          <a:ln/>
        </p:spPr>
        <p:txBody>
          <a:bodyPr/>
          <a:lstStyle/>
          <a:p>
            <a:r>
              <a:rPr lang="zh-CN"/>
              <a:t>土地利用和选址</a:t>
            </a:r>
          </a:p>
        </p:txBody>
      </p:sp>
      <p:sp>
        <p:nvSpPr>
          <p:cNvPr id="92092" name="Content Placeholder 2"/>
          <p:cNvSpPr>
            <a:spLocks noGrp="1" noChangeArrowheads="1"/>
          </p:cNvSpPr>
          <p:nvPr>
            <p:ph idx="4294967295"/>
          </p:nvPr>
        </p:nvSpPr>
        <p:spPr>
          <a:ln/>
        </p:spPr>
        <p:txBody>
          <a:bodyPr/>
          <a:lstStyle/>
          <a:p>
            <a:r>
              <a:rPr lang="zh-CN" dirty="0"/>
              <a:t>利益相关者支持在建筑环境中进行太阳能开发的激励措施，并支持在未开发土地上实施太阳能战略方案。</a:t>
            </a:r>
          </a:p>
          <a:p>
            <a:r>
              <a:rPr lang="zh-CN" dirty="0"/>
              <a:t>需要与政府在土体保护和气候适应力方面的政策和目标保持一致。 </a:t>
            </a:r>
          </a:p>
          <a:p>
            <a:pPr lvl="1"/>
            <a:r>
              <a:rPr lang="zh-CN" dirty="0"/>
              <a:t>保护生物多样性的行政命令。</a:t>
            </a:r>
          </a:p>
          <a:p>
            <a:pPr lvl="1"/>
            <a:r>
              <a:rPr lang="zh-CN" dirty="0"/>
              <a:t>清洁能源与气候计划。</a:t>
            </a:r>
          </a:p>
          <a:p>
            <a:pPr lvl="1"/>
            <a:r>
              <a:rPr lang="zh-CN" dirty="0"/>
              <a:t>弹性土地倡议。</a:t>
            </a:r>
          </a:p>
        </p:txBody>
      </p:sp>
      <p:sp>
        <p:nvSpPr>
          <p:cNvPr id="92093" name="Date Placeholder 3"/>
          <p:cNvSpPr>
            <a:spLocks noGrp="1" noChangeArrowheads="1"/>
          </p:cNvSpPr>
          <p:nvPr>
            <p:ph type="dt" sz="quarter" idx="10"/>
          </p:nvPr>
        </p:nvSpPr>
        <p:spPr/>
        <p:txBody>
          <a:bodyPr/>
          <a:lstStyle/>
          <a:p>
            <a:fld id="{FD96575A-1835-42E8-84F5-DCEEA1D2BDB5}" type="datetime2">
              <a:rPr lang="en-US" altLang="zh-CN"/>
              <a:pPr/>
              <a:t>Friday, July 12, 2024</a:t>
            </a:fld>
            <a:endParaRPr lang="en-US" altLang="zh-CN"/>
          </a:p>
        </p:txBody>
      </p:sp>
      <p:sp>
        <p:nvSpPr>
          <p:cNvPr id="92094" name="Footer Placeholder 4"/>
          <p:cNvSpPr>
            <a:spLocks noGrp="1" noChangeArrowheads="1"/>
          </p:cNvSpPr>
          <p:nvPr>
            <p:ph type="ftr" sz="quarter" idx="11"/>
          </p:nvPr>
        </p:nvSpPr>
        <p:spPr>
          <a:extLst>
            <a:ext uri="{91240B29-F687-4F45-9708-019B960494DF}">
              <a14:hiddenLine xmlns:a14="http://schemas.microsoft.com/office/drawing/2010/main" w="9525" cap="flat" algn="ctr">
                <a:solidFill>
                  <a:srgbClr val="000000"/>
                </a:solidFill>
                <a:prstDash val="solid"/>
                <a:miter lim="800000"/>
                <a:headEnd type="none" w="med" len="med"/>
                <a:tailEnd type="none" w="med" len="med"/>
              </a14:hiddenLine>
            </a:ext>
          </a:extLst>
        </p:spPr>
        <p:txBody>
          <a:bodyPr/>
          <a:lstStyle/>
          <a:p>
            <a:r>
              <a:rPr lang="zh-CN"/>
              <a:t>政策审议</a:t>
            </a:r>
          </a:p>
        </p:txBody>
      </p:sp>
      <p:sp>
        <p:nvSpPr>
          <p:cNvPr id="92095" name="Slide Number Placeholder 5"/>
          <p:cNvSpPr>
            <a:spLocks noGrp="1" noChangeArrowheads="1"/>
          </p:cNvSpPr>
          <p:nvPr>
            <p:ph type="sldNum" sz="quarter" idx="12"/>
          </p:nvPr>
        </p:nvSpPr>
        <p:spPr/>
        <p:txBody>
          <a:bodyPr/>
          <a:lstStyle/>
          <a:p>
            <a:fld id="{2BE5FC79-29D6-4892-83AD-D5A4A4018E2A}" type="slidenum">
              <a:rPr lang="en-US" altLang="zh-CN"/>
              <a:pPr/>
              <a:t>26</a:t>
            </a:fld>
            <a:endParaRPr lang="en-US" altLang="zh-CN"/>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22" name="Title 1"/>
          <p:cNvSpPr>
            <a:spLocks noGrp="1" noChangeArrowheads="1"/>
          </p:cNvSpPr>
          <p:nvPr>
            <p:ph type="title" idx="4294967295"/>
          </p:nvPr>
        </p:nvSpPr>
        <p:spPr>
          <a:ln/>
        </p:spPr>
        <p:txBody>
          <a:bodyPr/>
          <a:lstStyle/>
          <a:p>
            <a:r>
              <a:rPr lang="zh-CN"/>
              <a:t>土地利用资格</a:t>
            </a:r>
          </a:p>
        </p:txBody>
      </p:sp>
      <p:sp>
        <p:nvSpPr>
          <p:cNvPr id="93123" name="Content Placeholder 2"/>
          <p:cNvSpPr>
            <a:spLocks noGrp="1" noChangeArrowheads="1"/>
          </p:cNvSpPr>
          <p:nvPr>
            <p:ph idx="4294967295"/>
          </p:nvPr>
        </p:nvSpPr>
        <p:spPr>
          <a:xfrm>
            <a:off x="609600" y="1143000"/>
            <a:ext cx="10972800" cy="4429125"/>
          </a:xfrm>
          <a:ln/>
          <a:extLst>
            <a:ext uri="{91240B29-F687-4F45-9708-019B960494DF}">
              <a14:hiddenLine xmlns:a14="http://schemas.microsoft.com/office/drawing/2010/main" w="9525" cap="flat" algn="ctr">
                <a:solidFill>
                  <a:srgbClr val="000000"/>
                </a:solidFill>
                <a:prstDash val="solid"/>
                <a:round/>
                <a:headEnd type="none" w="med" len="med"/>
                <a:tailEnd type="none" w="med" len="med"/>
              </a14:hiddenLine>
            </a:ext>
          </a:extLst>
        </p:spPr>
        <p:txBody>
          <a:bodyPr/>
          <a:lstStyle/>
          <a:p>
            <a:pPr marL="0" indent="0" algn="ctr">
              <a:buFont typeface="Arial" charset="0"/>
              <a:buNone/>
            </a:pPr>
            <a:r>
              <a:rPr lang="zh-CN" sz="3000">
                <a:cs typeface="Calibri" pitchFamily="34" charset="0"/>
              </a:rPr>
              <a:t>取消现有土地利用类别并简化资格标准。</a:t>
            </a:r>
          </a:p>
          <a:p>
            <a:pPr marL="0" indent="0"/>
            <a:endParaRPr lang="en-US" altLang="zh-CN">
              <a:cs typeface="Calibri" pitchFamily="34" charset="0"/>
            </a:endParaRPr>
          </a:p>
          <a:p>
            <a:pPr marL="0" indent="0">
              <a:buFont typeface="Arial" charset="0"/>
              <a:buNone/>
            </a:pPr>
            <a:endParaRPr lang="en-US" altLang="zh-CN">
              <a:cs typeface="Calibri" pitchFamily="34" charset="0"/>
            </a:endParaRPr>
          </a:p>
        </p:txBody>
      </p:sp>
      <p:sp>
        <p:nvSpPr>
          <p:cNvPr id="93124" name="Date Placeholder 3"/>
          <p:cNvSpPr>
            <a:spLocks noGrp="1" noChangeArrowheads="1"/>
          </p:cNvSpPr>
          <p:nvPr>
            <p:ph type="dt" sz="quarter" idx="10"/>
          </p:nvPr>
        </p:nvSpPr>
        <p:spPr/>
        <p:txBody>
          <a:bodyPr/>
          <a:lstStyle/>
          <a:p>
            <a:fld id="{1327E998-CD74-4A9D-98E6-16C826AC3DBA}" type="datetime2">
              <a:rPr lang="en-US" altLang="zh-CN"/>
              <a:pPr/>
              <a:t>Friday, July 12, 2024</a:t>
            </a:fld>
            <a:endParaRPr lang="en-US" altLang="zh-CN"/>
          </a:p>
        </p:txBody>
      </p:sp>
      <p:sp>
        <p:nvSpPr>
          <p:cNvPr id="93125" name="Footer Placeholder 4"/>
          <p:cNvSpPr>
            <a:spLocks noGrp="1" noChangeArrowheads="1"/>
          </p:cNvSpPr>
          <p:nvPr>
            <p:ph type="ftr" sz="quarter" idx="11"/>
          </p:nvPr>
        </p:nvSpPr>
        <p:spPr>
          <a:extLst>
            <a:ext uri="{91240B29-F687-4F45-9708-019B960494DF}">
              <a14:hiddenLine xmlns:a14="http://schemas.microsoft.com/office/drawing/2010/main" w="9525" cap="flat" algn="ctr">
                <a:solidFill>
                  <a:srgbClr val="000000"/>
                </a:solidFill>
                <a:prstDash val="solid"/>
                <a:miter lim="800000"/>
                <a:headEnd type="none" w="med" len="med"/>
                <a:tailEnd type="none" w="med" len="med"/>
              </a14:hiddenLine>
            </a:ext>
          </a:extLst>
        </p:spPr>
        <p:txBody>
          <a:bodyPr/>
          <a:lstStyle/>
          <a:p>
            <a:r>
              <a:rPr lang="zh-CN"/>
              <a:t>政策审议</a:t>
            </a:r>
          </a:p>
        </p:txBody>
      </p:sp>
      <p:sp>
        <p:nvSpPr>
          <p:cNvPr id="93126" name="Slide Number Placeholder 5"/>
          <p:cNvSpPr>
            <a:spLocks noGrp="1" noChangeArrowheads="1"/>
          </p:cNvSpPr>
          <p:nvPr>
            <p:ph type="sldNum" sz="quarter" idx="12"/>
          </p:nvPr>
        </p:nvSpPr>
        <p:spPr/>
        <p:txBody>
          <a:bodyPr/>
          <a:lstStyle/>
          <a:p>
            <a:fld id="{58C36BA4-F6B7-4D03-BEDB-32BE6CF358A6}" type="slidenum">
              <a:rPr lang="en-US" altLang="zh-CN"/>
              <a:pPr/>
              <a:t>27</a:t>
            </a:fld>
            <a:endParaRPr lang="en-US" altLang="zh-CN"/>
          </a:p>
        </p:txBody>
      </p:sp>
      <p:graphicFrame>
        <p:nvGraphicFramePr>
          <p:cNvPr id="93127" name="Table 6"/>
          <p:cNvGraphicFramePr>
            <a:graphicFrameLocks noGrp="1"/>
          </p:cNvGraphicFramePr>
          <p:nvPr>
            <p:extLst>
              <p:ext uri="{D42A27DB-BD31-4B8C-83A1-F6EECF244321}">
                <p14:modId xmlns:p14="http://schemas.microsoft.com/office/powerpoint/2010/main" val="2961490477"/>
              </p:ext>
            </p:extLst>
          </p:nvPr>
        </p:nvGraphicFramePr>
        <p:xfrm>
          <a:off x="571500" y="2028825"/>
          <a:ext cx="10812463" cy="2468880"/>
        </p:xfrm>
        <a:graphic>
          <a:graphicData uri="http://schemas.openxmlformats.org/drawingml/2006/table">
            <a:tbl>
              <a:tblPr/>
              <a:tblGrid>
                <a:gridCol w="3602038">
                  <a:extLst>
                    <a:ext uri="{9D8B030D-6E8A-4147-A177-3AD203B41FA5}">
                      <a16:colId xmlns:a16="http://schemas.microsoft.com/office/drawing/2014/main" val="20000"/>
                    </a:ext>
                  </a:extLst>
                </a:gridCol>
                <a:gridCol w="3606800">
                  <a:extLst>
                    <a:ext uri="{9D8B030D-6E8A-4147-A177-3AD203B41FA5}">
                      <a16:colId xmlns:a16="http://schemas.microsoft.com/office/drawing/2014/main" val="20001"/>
                    </a:ext>
                  </a:extLst>
                </a:gridCol>
                <a:gridCol w="3603625">
                  <a:extLst>
                    <a:ext uri="{9D8B030D-6E8A-4147-A177-3AD203B41FA5}">
                      <a16:colId xmlns:a16="http://schemas.microsoft.com/office/drawing/2014/main" val="20002"/>
                    </a:ext>
                  </a:extLst>
                </a:gridCol>
              </a:tblGrid>
              <a:tr h="371475">
                <a:tc>
                  <a:txBody>
                    <a:bodyPr/>
                    <a:lstStyle/>
                    <a:p>
                      <a:pPr marL="0" marR="0" lvl="0" indent="0" algn="ctr" defTabSz="914400" rtl="0" eaLnBrk="1" fontAlgn="base" latinLnBrk="0" hangingPunct="1">
                        <a:lnSpc>
                          <a:spcPct val="100000"/>
                        </a:lnSpc>
                        <a:spcBef>
                          <a:spcPct val="0"/>
                        </a:spcBef>
                        <a:spcAft>
                          <a:spcPct val="0"/>
                        </a:spcAft>
                        <a:buClrTx/>
                        <a:buSzPct val="100000"/>
                        <a:buFontTx/>
                        <a:buNone/>
                        <a:tabLst/>
                      </a:pPr>
                      <a:r>
                        <a:rPr kumimoji="0" lang="zh-CN" sz="1800" b="1" i="0" u="none" strike="noStrike" cap="none" normalizeH="0" baseline="0" dirty="0">
                          <a:ln>
                            <a:noFill/>
                          </a:ln>
                          <a:solidFill>
                            <a:srgbClr val="FFFFFF"/>
                          </a:solidFill>
                          <a:effectLst/>
                          <a:latin typeface="Calibri" pitchFamily="34" charset="0"/>
                          <a:ea typeface="SimSun" charset="-122"/>
                        </a:rPr>
                        <a:t>不符合条件项</a:t>
                      </a:r>
                      <a:r>
                        <a:rPr kumimoji="0" lang="zh-CN" sz="1800" b="1" i="0" u="none" strike="noStrike" cap="none" normalizeH="0" baseline="30000" dirty="0">
                          <a:ln>
                            <a:noFill/>
                          </a:ln>
                          <a:solidFill>
                            <a:srgbClr val="FFFFFF"/>
                          </a:solidFill>
                          <a:effectLst/>
                          <a:latin typeface="Calibri" pitchFamily="34" charset="0"/>
                          <a:ea typeface="SimSun" charset="-122"/>
                        </a:rPr>
                        <a:t>1</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1" fontAlgn="base" latinLnBrk="0" hangingPunct="1">
                        <a:lnSpc>
                          <a:spcPct val="100000"/>
                        </a:lnSpc>
                        <a:spcBef>
                          <a:spcPct val="0"/>
                        </a:spcBef>
                        <a:spcAft>
                          <a:spcPct val="0"/>
                        </a:spcAft>
                        <a:buClrTx/>
                        <a:buSzPct val="100000"/>
                        <a:buFontTx/>
                        <a:buNone/>
                        <a:tabLst/>
                      </a:pPr>
                      <a:r>
                        <a:rPr kumimoji="0" lang="zh-CN" sz="1800" b="1" i="0" u="none" strike="noStrike" cap="none" normalizeH="0" baseline="0" dirty="0">
                          <a:ln>
                            <a:noFill/>
                          </a:ln>
                          <a:solidFill>
                            <a:srgbClr val="FFFFFF"/>
                          </a:solidFill>
                          <a:effectLst/>
                          <a:latin typeface="Calibri" pitchFamily="34" charset="0"/>
                          <a:ea typeface="SimSun" charset="-122"/>
                        </a:rPr>
                        <a:t>绿地减免补贴</a:t>
                      </a:r>
                      <a:endParaRPr kumimoji="0" lang="en-US" altLang="zh-CN" sz="1800" b="1" i="0" u="none" strike="noStrike" cap="none" normalizeH="0" baseline="0" dirty="0">
                        <a:ln>
                          <a:noFill/>
                        </a:ln>
                        <a:solidFill>
                          <a:srgbClr val="FFFFFF"/>
                        </a:solidFill>
                        <a:effectLst/>
                        <a:latin typeface="Calibri" pitchFamily="34" charset="0"/>
                        <a:ea typeface="SimSun" charset="-122"/>
                      </a:endParaRPr>
                    </a:p>
                    <a:p>
                      <a:pPr marL="0" marR="0" lvl="0" indent="0" algn="ctr" defTabSz="914400" rtl="0" eaLnBrk="1" fontAlgn="base" latinLnBrk="0" hangingPunct="1">
                        <a:lnSpc>
                          <a:spcPct val="100000"/>
                        </a:lnSpc>
                        <a:spcBef>
                          <a:spcPct val="0"/>
                        </a:spcBef>
                        <a:spcAft>
                          <a:spcPct val="0"/>
                        </a:spcAft>
                        <a:buClrTx/>
                        <a:buSzPct val="100000"/>
                        <a:buFontTx/>
                        <a:buNone/>
                        <a:tabLst/>
                      </a:pPr>
                      <a:r>
                        <a:rPr kumimoji="0" lang="zh-CN" sz="1800" b="1" i="0" u="none" strike="noStrike" cap="none" normalizeH="0" baseline="0" dirty="0">
                          <a:ln>
                            <a:noFill/>
                          </a:ln>
                          <a:solidFill>
                            <a:srgbClr val="FFFFFF"/>
                          </a:solidFill>
                          <a:effectLst/>
                          <a:latin typeface="Calibri" pitchFamily="34" charset="0"/>
                          <a:ea typeface="SimSun" charset="-122"/>
                        </a:rPr>
                        <a:t>（交流容量大于 250 kW）</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1" fontAlgn="base" latinLnBrk="0" hangingPunct="1">
                        <a:lnSpc>
                          <a:spcPct val="100000"/>
                        </a:lnSpc>
                        <a:spcBef>
                          <a:spcPct val="0"/>
                        </a:spcBef>
                        <a:spcAft>
                          <a:spcPct val="0"/>
                        </a:spcAft>
                        <a:buClrTx/>
                        <a:buSzPct val="100000"/>
                        <a:buFontTx/>
                        <a:buNone/>
                        <a:tabLst/>
                      </a:pPr>
                      <a:r>
                        <a:rPr kumimoji="0" lang="zh-CN" sz="1800" b="1" i="0" u="none" strike="noStrike" cap="none" normalizeH="0" baseline="0" dirty="0">
                          <a:ln>
                            <a:noFill/>
                          </a:ln>
                          <a:solidFill>
                            <a:srgbClr val="FFFFFF"/>
                          </a:solidFill>
                          <a:effectLst/>
                          <a:latin typeface="Calibri" pitchFamily="34" charset="0"/>
                          <a:ea typeface="SimSun" charset="-122"/>
                        </a:rPr>
                        <a:t>非绿地减免补贴</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extLst>
                  <a:ext uri="{0D108BD9-81ED-4DB2-BD59-A6C34878D82A}">
                    <a16:rowId xmlns:a16="http://schemas.microsoft.com/office/drawing/2014/main" val="10000"/>
                  </a:ext>
                </a:extLst>
              </a:tr>
              <a:tr h="371475">
                <a:tc rowSpan="2">
                  <a:txBody>
                    <a:bodyPr/>
                    <a:lstStyle/>
                    <a:p>
                      <a:pPr marL="0" marR="0" lvl="0" indent="0" algn="l" defTabSz="914400" rtl="0" eaLnBrk="1" fontAlgn="base" latinLnBrk="0" hangingPunct="1">
                        <a:lnSpc>
                          <a:spcPct val="100000"/>
                        </a:lnSpc>
                        <a:spcBef>
                          <a:spcPct val="0"/>
                        </a:spcBef>
                        <a:spcAft>
                          <a:spcPct val="0"/>
                        </a:spcAft>
                        <a:buClrTx/>
                        <a:buSzPct val="100000"/>
                        <a:buFontTx/>
                        <a:buNone/>
                        <a:tabLst/>
                      </a:pPr>
                      <a:r>
                        <a:rPr kumimoji="0" lang="zh-CN" sz="1800" b="0" i="0" u="none" strike="noStrike" cap="none" normalizeH="0" baseline="0" dirty="0">
                          <a:ln>
                            <a:noFill/>
                          </a:ln>
                          <a:solidFill>
                            <a:srgbClr val="000000"/>
                          </a:solidFill>
                          <a:effectLst/>
                          <a:latin typeface="Calibri" pitchFamily="34" charset="0"/>
                          <a:ea typeface="SimSun" charset="-122"/>
                        </a:rPr>
                        <a:t>项目</a:t>
                      </a:r>
                      <a:r>
                        <a:rPr lang="zh-CN" altLang="en-US" dirty="0"/>
                        <a:t>占地面积</a:t>
                      </a:r>
                      <a:r>
                        <a:rPr kumimoji="0" lang="zh-CN" sz="1800" b="0" i="0" u="none" strike="noStrike" cap="none" normalizeH="0" baseline="0" dirty="0">
                          <a:ln>
                            <a:noFill/>
                          </a:ln>
                          <a:solidFill>
                            <a:srgbClr val="000000"/>
                          </a:solidFill>
                          <a:effectLst/>
                          <a:latin typeface="Calibri" pitchFamily="34" charset="0"/>
                          <a:ea typeface="SimSun" charset="-122"/>
                        </a:rPr>
                        <a:t>与 BioMap 核心栖息地和重要自然景观重叠</a:t>
                      </a:r>
                      <a:r>
                        <a:rPr kumimoji="0" lang="zh-CN" sz="1800" b="0" i="0" u="none" strike="noStrike" cap="none" normalizeH="0" baseline="30000" dirty="0">
                          <a:ln>
                            <a:noFill/>
                          </a:ln>
                          <a:solidFill>
                            <a:srgbClr val="000000"/>
                          </a:solidFill>
                          <a:effectLst/>
                          <a:latin typeface="Calibri" pitchFamily="34" charset="0"/>
                          <a:ea typeface="SimSun" charset="-122"/>
                        </a:rPr>
                        <a:t>2</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rowSpan="2">
                  <a:txBody>
                    <a:bodyPr/>
                    <a:lstStyle/>
                    <a:p>
                      <a:pPr marL="0" marR="0" lvl="0" indent="0" algn="l" defTabSz="914400" rtl="0" eaLnBrk="1" fontAlgn="base" latinLnBrk="0" hangingPunct="1">
                        <a:lnSpc>
                          <a:spcPct val="100000"/>
                        </a:lnSpc>
                        <a:spcBef>
                          <a:spcPct val="0"/>
                        </a:spcBef>
                        <a:spcAft>
                          <a:spcPct val="0"/>
                        </a:spcAft>
                        <a:buClrTx/>
                        <a:buSzPct val="100000"/>
                        <a:buFontTx/>
                        <a:buNone/>
                        <a:tabLst/>
                      </a:pPr>
                      <a:r>
                        <a:rPr lang="zh-CN" altLang="en-US" dirty="0"/>
                        <a:t>占地面积</a:t>
                      </a:r>
                      <a:r>
                        <a:rPr kumimoji="0" lang="zh-CN" sz="1800" b="0" i="0" u="none" strike="noStrike" cap="none" normalizeH="0" baseline="0" dirty="0">
                          <a:ln>
                            <a:noFill/>
                          </a:ln>
                          <a:solidFill>
                            <a:srgbClr val="000000"/>
                          </a:solidFill>
                          <a:effectLst/>
                          <a:latin typeface="Calibri" pitchFamily="34" charset="0"/>
                          <a:ea typeface="SimSun" charset="-122"/>
                        </a:rPr>
                        <a:t>与重要农业用地</a:t>
                      </a:r>
                      <a:r>
                        <a:rPr kumimoji="0" lang="zh-CN" sz="1800" b="1" i="0" u="none" strike="noStrike" cap="none" normalizeH="0" baseline="0" dirty="0">
                          <a:ln>
                            <a:noFill/>
                          </a:ln>
                          <a:solidFill>
                            <a:srgbClr val="000000"/>
                          </a:solidFill>
                          <a:effectLst/>
                          <a:latin typeface="Calibri" pitchFamily="34" charset="0"/>
                          <a:ea typeface="SimSun" charset="-122"/>
                        </a:rPr>
                        <a:t>或</a:t>
                      </a:r>
                      <a:r>
                        <a:rPr kumimoji="0" lang="zh-CN" sz="1800" b="0" i="0" u="none" strike="noStrike" cap="none" normalizeH="0" baseline="0" dirty="0">
                          <a:ln>
                            <a:noFill/>
                          </a:ln>
                          <a:solidFill>
                            <a:srgbClr val="000000"/>
                          </a:solidFill>
                          <a:effectLst/>
                          <a:latin typeface="Calibri" pitchFamily="34" charset="0"/>
                          <a:ea typeface="SimSun" charset="-122"/>
                        </a:rPr>
                        <a:t>未开发土地</a:t>
                      </a:r>
                      <a:r>
                        <a:rPr kumimoji="0" lang="zh-CN" sz="1800" b="0" i="0" u="none" strike="noStrike" cap="none" normalizeH="0" baseline="30000" dirty="0">
                          <a:ln>
                            <a:noFill/>
                          </a:ln>
                          <a:solidFill>
                            <a:srgbClr val="000000"/>
                          </a:solidFill>
                          <a:effectLst/>
                          <a:latin typeface="Calibri" pitchFamily="34" charset="0"/>
                          <a:ea typeface="SimSun" charset="-122"/>
                        </a:rPr>
                        <a:t>3</a:t>
                      </a:r>
                      <a:r>
                        <a:rPr kumimoji="0" lang="zh-CN" sz="1800" b="1" i="0" u="none" strike="noStrike" cap="none" normalizeH="0" baseline="0" dirty="0">
                          <a:ln>
                            <a:noFill/>
                          </a:ln>
                          <a:solidFill>
                            <a:srgbClr val="000000"/>
                          </a:solidFill>
                          <a:effectLst/>
                          <a:latin typeface="Calibri" pitchFamily="34" charset="0"/>
                          <a:ea typeface="SimSun" charset="-122"/>
                        </a:rPr>
                        <a:t>以及</a:t>
                      </a:r>
                      <a:r>
                        <a:rPr kumimoji="0" lang="zh-CN" sz="1800" b="0" i="0" u="none" strike="noStrike" cap="none" normalizeH="0" baseline="0" dirty="0">
                          <a:ln>
                            <a:noFill/>
                          </a:ln>
                          <a:solidFill>
                            <a:srgbClr val="000000"/>
                          </a:solidFill>
                          <a:effectLst/>
                          <a:latin typeface="Calibri" pitchFamily="34" charset="0"/>
                          <a:ea typeface="SimSun" charset="-122"/>
                        </a:rPr>
                        <a:t>项目重叠，</a:t>
                      </a:r>
                      <a:r>
                        <a:rPr kumimoji="0" lang="zh-CN" sz="1800" b="1" i="0" u="none" strike="noStrike" cap="none" normalizeH="0" baseline="0" dirty="0">
                          <a:ln>
                            <a:noFill/>
                          </a:ln>
                          <a:solidFill>
                            <a:srgbClr val="000000"/>
                          </a:solidFill>
                          <a:effectLst/>
                          <a:latin typeface="Calibri" pitchFamily="34" charset="0"/>
                          <a:ea typeface="SimSun" charset="-122"/>
                        </a:rPr>
                        <a:t>不</a:t>
                      </a:r>
                      <a:r>
                        <a:rPr kumimoji="0" lang="zh-CN" sz="1800" b="0" i="0" u="none" strike="noStrike" cap="none" normalizeH="0" baseline="0" dirty="0">
                          <a:ln>
                            <a:noFill/>
                          </a:ln>
                          <a:solidFill>
                            <a:srgbClr val="000000"/>
                          </a:solidFill>
                          <a:effectLst/>
                          <a:latin typeface="Calibri" pitchFamily="34" charset="0"/>
                          <a:ea typeface="SimSun" charset="-122"/>
                        </a:rPr>
                        <a:t>符合位置附加补贴资格 </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l" defTabSz="914400" rtl="0" eaLnBrk="1" fontAlgn="base" latinLnBrk="0" hangingPunct="1">
                        <a:lnSpc>
                          <a:spcPct val="100000"/>
                        </a:lnSpc>
                        <a:spcBef>
                          <a:spcPct val="0"/>
                        </a:spcBef>
                        <a:spcAft>
                          <a:spcPct val="0"/>
                        </a:spcAft>
                        <a:buClrTx/>
                        <a:buSzPct val="100000"/>
                        <a:buFontTx/>
                        <a:buNone/>
                        <a:tabLst/>
                      </a:pPr>
                      <a:r>
                        <a:rPr lang="zh-CN" altLang="en-US" dirty="0"/>
                        <a:t>占地面积</a:t>
                      </a:r>
                      <a:r>
                        <a:rPr kumimoji="0" lang="zh-CN" sz="1800" b="0" i="0" u="none" strike="noStrike" cap="none" normalizeH="0" baseline="0" dirty="0">
                          <a:ln>
                            <a:noFill/>
                          </a:ln>
                          <a:solidFill>
                            <a:srgbClr val="000000"/>
                          </a:solidFill>
                          <a:effectLst/>
                          <a:latin typeface="Calibri" pitchFamily="34" charset="0"/>
                          <a:ea typeface="SimSun" charset="-122"/>
                        </a:rPr>
                        <a:t>与重要农业用地</a:t>
                      </a:r>
                      <a:r>
                        <a:rPr kumimoji="0" lang="zh-CN" sz="1800" b="1" i="0" u="none" strike="noStrike" cap="none" normalizeH="0" baseline="0" dirty="0">
                          <a:ln>
                            <a:noFill/>
                          </a:ln>
                          <a:solidFill>
                            <a:srgbClr val="000000"/>
                          </a:solidFill>
                          <a:effectLst/>
                          <a:latin typeface="Calibri" pitchFamily="34" charset="0"/>
                          <a:ea typeface="SimSun" charset="-122"/>
                        </a:rPr>
                        <a:t>或</a:t>
                      </a:r>
                      <a:r>
                        <a:rPr kumimoji="0" lang="zh-CN" sz="1800" b="0" i="0" u="none" strike="noStrike" cap="none" normalizeH="0" baseline="0" dirty="0">
                          <a:ln>
                            <a:noFill/>
                          </a:ln>
                          <a:solidFill>
                            <a:srgbClr val="000000"/>
                          </a:solidFill>
                          <a:effectLst/>
                          <a:latin typeface="Calibri" pitchFamily="34" charset="0"/>
                          <a:ea typeface="SimSun" charset="-122"/>
                        </a:rPr>
                        <a:t>未开发土地</a:t>
                      </a:r>
                      <a:r>
                        <a:rPr kumimoji="0" lang="zh-CN" sz="1800" b="1" i="0" u="none" strike="noStrike" cap="none" normalizeH="0" baseline="0" dirty="0">
                          <a:ln>
                            <a:noFill/>
                          </a:ln>
                          <a:solidFill>
                            <a:srgbClr val="000000"/>
                          </a:solidFill>
                          <a:effectLst/>
                          <a:latin typeface="Calibri" pitchFamily="34" charset="0"/>
                          <a:ea typeface="SimSun" charset="-122"/>
                        </a:rPr>
                        <a:t>以及</a:t>
                      </a:r>
                      <a:r>
                        <a:rPr kumimoji="0" lang="zh-CN" sz="1800" b="0" i="0" u="none" strike="noStrike" cap="none" normalizeH="0" baseline="0" dirty="0">
                          <a:ln>
                            <a:noFill/>
                          </a:ln>
                          <a:solidFill>
                            <a:srgbClr val="000000"/>
                          </a:solidFill>
                          <a:effectLst/>
                          <a:latin typeface="Calibri" pitchFamily="34" charset="0"/>
                          <a:ea typeface="SimSun" charset="-122"/>
                        </a:rPr>
                        <a:t>项目重叠，符合位置附加补贴资格</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extLst>
                  <a:ext uri="{0D108BD9-81ED-4DB2-BD59-A6C34878D82A}">
                    <a16:rowId xmlns:a16="http://schemas.microsoft.com/office/drawing/2014/main" val="10001"/>
                  </a:ext>
                </a:extLst>
              </a:tr>
              <a:tr h="371475">
                <a:tc vMerge="1">
                  <a:txBody>
                    <a:bodyPr/>
                    <a:lstStyle/>
                    <a:p>
                      <a:endParaRPr lang="zh-CN" altLang="en-US"/>
                    </a:p>
                  </a:txBody>
                  <a:tcPr/>
                </a:tc>
                <a:tc vMerge="1">
                  <a:txBody>
                    <a:bodyPr/>
                    <a:lstStyle/>
                    <a:p>
                      <a:endParaRPr lang="zh-CN" altLang="en-US"/>
                    </a:p>
                  </a:txBody>
                  <a:tcPr/>
                </a:tc>
                <a:tc>
                  <a:txBody>
                    <a:bodyPr/>
                    <a:lstStyle/>
                    <a:p>
                      <a:pPr marL="0" marR="0" lvl="0" indent="0" algn="l" defTabSz="914400" rtl="0" eaLnBrk="1" fontAlgn="base" latinLnBrk="0" hangingPunct="1">
                        <a:lnSpc>
                          <a:spcPct val="100000"/>
                        </a:lnSpc>
                        <a:spcBef>
                          <a:spcPct val="0"/>
                        </a:spcBef>
                        <a:spcAft>
                          <a:spcPct val="0"/>
                        </a:spcAft>
                        <a:buClrTx/>
                        <a:buSzPct val="100000"/>
                        <a:buFontTx/>
                        <a:buNone/>
                        <a:tabLst/>
                      </a:pPr>
                      <a:r>
                        <a:rPr lang="zh-CN" altLang="en-US" dirty="0"/>
                        <a:t>占地面积</a:t>
                      </a:r>
                      <a:r>
                        <a:rPr kumimoji="0" lang="zh-CN" sz="1800" b="0" i="0" u="none" strike="noStrike" cap="none" normalizeH="0" baseline="0" dirty="0">
                          <a:ln>
                            <a:noFill/>
                          </a:ln>
                          <a:solidFill>
                            <a:srgbClr val="000000"/>
                          </a:solidFill>
                          <a:effectLst/>
                          <a:latin typeface="Calibri" pitchFamily="34" charset="0"/>
                          <a:ea typeface="SimSun" charset="-122"/>
                        </a:rPr>
                        <a:t>与重要农业用地</a:t>
                      </a:r>
                      <a:r>
                        <a:rPr kumimoji="0" lang="zh-CN" sz="1800" b="1" i="0" u="none" strike="noStrike" cap="none" normalizeH="0" baseline="0" dirty="0">
                          <a:ln>
                            <a:noFill/>
                          </a:ln>
                          <a:solidFill>
                            <a:srgbClr val="000000"/>
                          </a:solidFill>
                          <a:effectLst/>
                          <a:latin typeface="Calibri" pitchFamily="34" charset="0"/>
                          <a:ea typeface="SimSun" charset="-122"/>
                        </a:rPr>
                        <a:t>或</a:t>
                      </a:r>
                      <a:r>
                        <a:rPr kumimoji="0" lang="zh-CN" sz="1800" b="0" i="0" u="none" strike="noStrike" cap="none" normalizeH="0" baseline="0" dirty="0">
                          <a:ln>
                            <a:noFill/>
                          </a:ln>
                          <a:solidFill>
                            <a:srgbClr val="000000"/>
                          </a:solidFill>
                          <a:effectLst/>
                          <a:latin typeface="Calibri" pitchFamily="34" charset="0"/>
                          <a:ea typeface="SimSun" charset="-122"/>
                        </a:rPr>
                        <a:t>未开发土地</a:t>
                      </a:r>
                      <a:r>
                        <a:rPr kumimoji="0" lang="zh-CN" sz="1800" b="1" i="0" u="none" strike="noStrike" cap="none" normalizeH="0" baseline="0" dirty="0">
                          <a:ln>
                            <a:noFill/>
                          </a:ln>
                          <a:solidFill>
                            <a:srgbClr val="000000"/>
                          </a:solidFill>
                          <a:effectLst/>
                          <a:latin typeface="Calibri" pitchFamily="34" charset="0"/>
                          <a:ea typeface="SimSun" charset="-122"/>
                        </a:rPr>
                        <a:t>以及</a:t>
                      </a:r>
                      <a:r>
                        <a:rPr kumimoji="0" lang="zh-CN" sz="1800" b="0" i="0" u="none" strike="noStrike" cap="none" normalizeH="0" baseline="0" dirty="0">
                          <a:ln>
                            <a:noFill/>
                          </a:ln>
                          <a:solidFill>
                            <a:srgbClr val="000000"/>
                          </a:solidFill>
                          <a:effectLst/>
                          <a:latin typeface="Calibri" pitchFamily="34" charset="0"/>
                          <a:ea typeface="SimSun" charset="-122"/>
                        </a:rPr>
                        <a:t>交流容量不大于 250 kW 的项目重叠</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extLst>
                  <a:ext uri="{0D108BD9-81ED-4DB2-BD59-A6C34878D82A}">
                    <a16:rowId xmlns:a16="http://schemas.microsoft.com/office/drawing/2014/main" val="10002"/>
                  </a:ext>
                </a:extLst>
              </a:tr>
            </a:tbl>
          </a:graphicData>
        </a:graphic>
      </p:graphicFrame>
      <p:sp>
        <p:nvSpPr>
          <p:cNvPr id="93143" name="TextBox 8"/>
          <p:cNvSpPr>
            <a:spLocks noChangeArrowheads="1"/>
          </p:cNvSpPr>
          <p:nvPr/>
        </p:nvSpPr>
        <p:spPr bwMode="auto">
          <a:xfrm>
            <a:off x="495300" y="4776788"/>
            <a:ext cx="10888663" cy="10779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lgn="ctr">
                <a:solidFill>
                  <a:srgbClr val="000000"/>
                </a:solidFill>
                <a:prstDash val="solid"/>
                <a:miter lim="800000"/>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zh-CN" sz="1600" baseline="30000">
                <a:ea typeface="SimSun" charset="-122"/>
              </a:rPr>
              <a:t>1 </a:t>
            </a:r>
            <a:r>
              <a:rPr lang="zh-CN" sz="1600">
                <a:ea typeface="SimSun" charset="-122"/>
              </a:rPr>
              <a:t>对于毗邻 BioMap 的项目，其项目用地应与 BioMap 区域之间保留至少 100 英尺的缓冲区。</a:t>
            </a:r>
          </a:p>
          <a:p>
            <a:r>
              <a:rPr lang="zh-CN" sz="1600" baseline="30000">
                <a:ea typeface="SimSun" charset="-122"/>
              </a:rPr>
              <a:t>2</a:t>
            </a:r>
            <a:r>
              <a:rPr lang="zh-CN" sz="1600">
                <a:ea typeface="SimSun" charset="-122"/>
              </a:rPr>
              <a:t>除非项目位于现有建筑上或已建草坪、景观或已开发区域内。</a:t>
            </a:r>
          </a:p>
          <a:p>
            <a:r>
              <a:rPr lang="zh-CN" sz="1600" baseline="30000">
                <a:ea typeface="SimSun" charset="-122"/>
              </a:rPr>
              <a:t>3</a:t>
            </a:r>
            <a:r>
              <a:rPr lang="zh-CN" sz="1600">
                <a:ea typeface="SimSun" charset="-122"/>
              </a:rPr>
              <a:t>不符合 </a:t>
            </a:r>
            <a:r>
              <a:rPr lang="zh-CN" sz="1600" i="1">
                <a:ea typeface="SimSun" charset="-122"/>
              </a:rPr>
              <a:t>225 CMR 20.00</a:t>
            </a:r>
            <a:r>
              <a:rPr lang="zh-CN" sz="1600">
                <a:ea typeface="SimSun" charset="-122"/>
              </a:rPr>
              <a:t> 中先前开发定义的土地应视为未开发土地。</a:t>
            </a: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zh-CN" dirty="0"/>
              <a:t>绿地减免补贴</a:t>
            </a:r>
            <a:endParaRPr lang="en-US"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vert="horz" lIns="91440" tIns="45720" rIns="91440" bIns="45720" rtlCol="0" anchor="t">
                <a:normAutofit/>
              </a:bodyPr>
              <a:lstStyle/>
              <a:p>
                <a:r>
                  <a:rPr lang="zh-CN" altLang="en-US" dirty="0"/>
                  <a:t>在</a:t>
                </a:r>
                <a:r>
                  <a:rPr lang="zh-CN" altLang="en-US" b="1" dirty="0"/>
                  <a:t>不</a:t>
                </a:r>
                <a:r>
                  <a:rPr lang="zh-CN" altLang="en-US" dirty="0"/>
                  <a:t>符合位置附加补贴的</a:t>
                </a:r>
                <a:r>
                  <a:rPr lang="zh-CN" altLang="en-US" b="1" dirty="0"/>
                  <a:t>重要农业用地或未开发土地</a:t>
                </a:r>
                <a:r>
                  <a:rPr lang="zh-CN" altLang="en-US" dirty="0"/>
                  <a:t>上的交流容量大于 250 kW</a:t>
                </a:r>
                <a:r>
                  <a:rPr lang="en-US" altLang="zh-CN" dirty="0"/>
                  <a:t> </a:t>
                </a:r>
                <a:r>
                  <a:rPr lang="zh-CN" altLang="en-US" dirty="0"/>
                  <a:t>的地面安装项目将获得绿地减免补贴。</a:t>
                </a:r>
              </a:p>
              <a:p>
                <a:r>
                  <a:rPr lang="zh-CN" altLang="en-US" dirty="0">
                    <a:cs typeface="Calibri" panose="020F0502020204030204"/>
                  </a:rPr>
                  <a:t>所有项目都将获得 </a:t>
                </a:r>
                <a:r>
                  <a:rPr lang="en-US" altLang="zh-CN" dirty="0">
                    <a:cs typeface="Calibri" panose="020F0502020204030204"/>
                  </a:rPr>
                  <a:t>0.06</a:t>
                </a:r>
                <a:r>
                  <a:rPr lang="zh-CN" altLang="en-US" dirty="0">
                    <a:cs typeface="Calibri" panose="020F0502020204030204"/>
                  </a:rPr>
                  <a:t>美元</a:t>
                </a:r>
                <a:r>
                  <a:rPr lang="en-US" altLang="zh-CN" dirty="0">
                    <a:cs typeface="Calibri" panose="020F0502020204030204"/>
                  </a:rPr>
                  <a:t>/kW </a:t>
                </a:r>
                <a:r>
                  <a:rPr lang="zh-CN" altLang="en-US" dirty="0">
                    <a:cs typeface="Calibri" panose="020F0502020204030204"/>
                  </a:rPr>
                  <a:t>的固定减免补贴，以及根据项目占地面积获得 </a:t>
                </a:r>
                <a:r>
                  <a:rPr lang="en-US" altLang="zh-CN" dirty="0">
                    <a:cs typeface="Calibri" panose="020F0502020204030204"/>
                  </a:rPr>
                  <a:t>0.004</a:t>
                </a:r>
                <a:r>
                  <a:rPr lang="zh-CN" altLang="en-US" dirty="0">
                    <a:cs typeface="Calibri" panose="020F0502020204030204"/>
                  </a:rPr>
                  <a:t>美元</a:t>
                </a:r>
                <a:r>
                  <a:rPr lang="en-US" altLang="zh-CN" dirty="0">
                    <a:cs typeface="Calibri" panose="020F0502020204030204"/>
                  </a:rPr>
                  <a:t>/</a:t>
                </a:r>
                <a:r>
                  <a:rPr lang="zh-CN" altLang="en-US" dirty="0">
                    <a:cs typeface="Calibri" panose="020F0502020204030204"/>
                  </a:rPr>
                  <a:t>英亩的减免补贴。</a:t>
                </a:r>
              </a:p>
              <a:p>
                <a:pPr lvl="1"/>
                <a:r>
                  <a:rPr lang="zh-CN" altLang="en-US" dirty="0">
                    <a:cs typeface="Calibri" panose="020F0502020204030204"/>
                  </a:rPr>
                  <a:t>面积计算中包括了太阳能电池板的占地面积和受相关施工活动（如清理、分级和遮阳防范）影响的土地占地面积。</a:t>
                </a:r>
              </a:p>
              <a:p>
                <a:endParaRPr lang="en-US" dirty="0">
                  <a:cs typeface="Calibri" panose="020F0502020204030204"/>
                </a:endParaRPr>
              </a:p>
              <a:p>
                <a:pPr marL="0" indent="0">
                  <a:buNone/>
                </a:pPr>
                <a14:m>
                  <m:oMathPara xmlns:m="http://schemas.openxmlformats.org/officeDocument/2006/math">
                    <m:oMathParaPr>
                      <m:jc m:val="centerGroup"/>
                    </m:oMathParaPr>
                    <m:oMath xmlns:m="http://schemas.openxmlformats.org/officeDocument/2006/math">
                      <m:r>
                        <a:rPr lang="zh-CN" altLang="en-US" sz="2400" i="1">
                          <a:latin typeface="Cambria Math" panose="02040503050406030204" pitchFamily="18" charset="0"/>
                          <a:cs typeface="Calibri" panose="020F0502020204030204"/>
                        </a:rPr>
                        <m:t>绿地减免补贴</m:t>
                      </m:r>
                      <m:r>
                        <a:rPr lang="zh-CN" altLang="en-US" sz="2400" i="1">
                          <a:latin typeface="Cambria Math" panose="02040503050406030204" pitchFamily="18" charset="0"/>
                          <a:cs typeface="Calibri" panose="020F0502020204030204"/>
                        </a:rPr>
                        <m:t> =($0.06+($0.004∗</m:t>
                      </m:r>
                      <m:r>
                        <a:rPr lang="zh-CN" altLang="en-US" sz="2400" i="1">
                          <a:latin typeface="Cambria Math" panose="02040503050406030204" pitchFamily="18" charset="0"/>
                          <a:cs typeface="Calibri" panose="020F0502020204030204"/>
                        </a:rPr>
                        <m:t>受影响的英亩数</m:t>
                      </m:r>
                      <m:r>
                        <a:rPr lang="en-US" altLang="zh-CN" sz="2400" i="1">
                          <a:latin typeface="Cambria Math" panose="02040503050406030204" pitchFamily="18" charset="0"/>
                          <a:cs typeface="Calibri" panose="020F0502020204030204"/>
                        </a:rPr>
                        <m:t>))∗</m:t>
                      </m:r>
                      <m:r>
                        <a:rPr lang="en-US" altLang="zh-CN" sz="2400" i="1">
                          <a:latin typeface="Cambria Math" panose="02040503050406030204" pitchFamily="18" charset="0"/>
                          <a:cs typeface="Calibri" panose="020F0502020204030204"/>
                        </a:rPr>
                        <m:t>𝑘𝑊h</m:t>
                      </m:r>
                    </m:oMath>
                  </m:oMathPara>
                </a14:m>
                <a:endParaRPr lang="en-US" dirty="0">
                  <a:cs typeface="Calibri" panose="020F0502020204030204"/>
                </a:endParaRP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rotWithShape="0">
                <a:blip r:embed="rId3"/>
                <a:stretch>
                  <a:fillRect l="-1278" t="-1591" r="-4500"/>
                </a:stretch>
              </a:blipFill>
            </p:spPr>
            <p:txBody>
              <a:bodyPr/>
              <a:lstStyle/>
              <a:p>
                <a:r>
                  <a:rPr lang="zh-CN" altLang="en-US">
                    <a:noFill/>
                  </a:rPr>
                  <a:t> </a:t>
                </a:r>
              </a:p>
            </p:txBody>
          </p:sp>
        </mc:Fallback>
      </mc:AlternateContent>
      <p:sp>
        <p:nvSpPr>
          <p:cNvPr id="4" name="Date Placeholder 3"/>
          <p:cNvSpPr>
            <a:spLocks noGrp="1"/>
          </p:cNvSpPr>
          <p:nvPr>
            <p:ph type="dt" sz="half" idx="10"/>
          </p:nvPr>
        </p:nvSpPr>
        <p:spPr/>
        <p:txBody>
          <a:bodyPr/>
          <a:lstStyle/>
          <a:p>
            <a:fld id="{0BF92F80-822B-4AAB-A128-175A8E1EE4AA}" type="datetime2">
              <a:rPr lang="en-US" smtClean="0"/>
              <a:t>Friday, July 12, 2024</a:t>
            </a:fld>
            <a:endParaRPr lang="en-US"/>
          </a:p>
        </p:txBody>
      </p:sp>
      <p:sp>
        <p:nvSpPr>
          <p:cNvPr id="5" name="Footer Placeholder 4"/>
          <p:cNvSpPr>
            <a:spLocks noGrp="1"/>
          </p:cNvSpPr>
          <p:nvPr>
            <p:ph type="ftr" sz="quarter" idx="11"/>
          </p:nvPr>
        </p:nvSpPr>
        <p:spPr/>
        <p:txBody>
          <a:bodyPr/>
          <a:lstStyle/>
          <a:p>
            <a:r>
              <a:rPr lang="en-US"/>
              <a:t>Policy Deliberative</a:t>
            </a:r>
          </a:p>
        </p:txBody>
      </p:sp>
      <p:sp>
        <p:nvSpPr>
          <p:cNvPr id="6" name="Slide Number Placeholder 5"/>
          <p:cNvSpPr>
            <a:spLocks noGrp="1"/>
          </p:cNvSpPr>
          <p:nvPr>
            <p:ph type="sldNum" sz="quarter" idx="12"/>
          </p:nvPr>
        </p:nvSpPr>
        <p:spPr/>
        <p:txBody>
          <a:bodyPr/>
          <a:lstStyle/>
          <a:p>
            <a:fld id="{5FC89CF7-3D02-4D9E-B177-F8A8AC73929E}" type="slidenum">
              <a:rPr lang="en-US" smtClean="0"/>
              <a:t>28</a:t>
            </a:fld>
            <a:endParaRPr lang="en-US"/>
          </a:p>
        </p:txBody>
      </p:sp>
    </p:spTree>
    <p:extLst>
      <p:ext uri="{BB962C8B-B14F-4D97-AF65-F5344CB8AC3E}">
        <p14:creationId xmlns:p14="http://schemas.microsoft.com/office/powerpoint/2010/main" val="216505981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01" name="Title 1"/>
          <p:cNvSpPr>
            <a:spLocks noGrp="1" noChangeArrowheads="1"/>
          </p:cNvSpPr>
          <p:nvPr>
            <p:ph type="title" idx="4294967295"/>
          </p:nvPr>
        </p:nvSpPr>
        <p:spPr>
          <a:ln/>
        </p:spPr>
        <p:txBody>
          <a:bodyPr/>
          <a:lstStyle/>
          <a:p>
            <a:r>
              <a:rPr lang="zh-CN"/>
              <a:t>环境监测</a:t>
            </a:r>
          </a:p>
        </p:txBody>
      </p:sp>
      <p:sp>
        <p:nvSpPr>
          <p:cNvPr id="95202" name="Content Placeholder 2"/>
          <p:cNvSpPr>
            <a:spLocks noGrp="1" noChangeArrowheads="1"/>
          </p:cNvSpPr>
          <p:nvPr>
            <p:ph idx="4294967295"/>
          </p:nvPr>
        </p:nvSpPr>
        <p:spPr>
          <a:ln/>
          <a:extLst>
            <a:ext uri="{91240B29-F687-4F45-9708-019B960494DF}">
              <a14:hiddenLine xmlns:a14="http://schemas.microsoft.com/office/drawing/2010/main" w="9525" cap="flat" algn="ctr">
                <a:solidFill>
                  <a:srgbClr val="000000"/>
                </a:solidFill>
                <a:prstDash val="solid"/>
                <a:round/>
                <a:headEnd type="none" w="med" len="med"/>
                <a:tailEnd type="none" w="med" len="med"/>
              </a14:hiddenLine>
            </a:ext>
          </a:extLst>
        </p:spPr>
        <p:txBody>
          <a:bodyPr/>
          <a:lstStyle/>
          <a:p>
            <a:r>
              <a:rPr lang="zh-CN" sz="2700" dirty="0">
                <a:cs typeface="Calibri" pitchFamily="34" charset="0"/>
              </a:rPr>
              <a:t>任何地面安装项目，如果符合</a:t>
            </a:r>
            <a:r>
              <a:rPr lang="zh-CN" sz="2700" b="1" dirty="0">
                <a:cs typeface="Calibri" pitchFamily="34" charset="0"/>
              </a:rPr>
              <a:t>绿地减免补贴</a:t>
            </a:r>
            <a:r>
              <a:rPr lang="zh-CN" sz="2700" dirty="0">
                <a:cs typeface="Calibri" pitchFamily="34" charset="0"/>
              </a:rPr>
              <a:t>或符合</a:t>
            </a:r>
            <a:r>
              <a:rPr lang="zh-CN" sz="2700" b="1" dirty="0">
                <a:cs typeface="Calibri" pitchFamily="34" charset="0"/>
              </a:rPr>
              <a:t>农业附加补贴</a:t>
            </a:r>
            <a:r>
              <a:rPr lang="zh-CN" sz="2700" dirty="0">
                <a:cs typeface="Calibri" pitchFamily="34" charset="0"/>
              </a:rPr>
              <a:t>，均需支付一次性的额外申请费。 </a:t>
            </a:r>
          </a:p>
          <a:p>
            <a:pPr lvl="1"/>
            <a:r>
              <a:rPr lang="zh-CN" sz="2400" dirty="0">
                <a:cs typeface="Calibri" pitchFamily="34" charset="0"/>
              </a:rPr>
              <a:t>此类费用将由能源资源部收取，并用于聘请第三方环境监测人员。</a:t>
            </a:r>
          </a:p>
          <a:p>
            <a:r>
              <a:rPr lang="zh-CN" sz="2700" dirty="0">
                <a:cs typeface="Calibri" pitchFamily="34" charset="0"/>
              </a:rPr>
              <a:t>在施工流程中，申请人将与环境监测人员合作，确保符合 </a:t>
            </a:r>
            <a:r>
              <a:rPr lang="zh-CN" sz="2700" i="1" dirty="0">
                <a:cs typeface="Calibri" pitchFamily="34" charset="0"/>
              </a:rPr>
              <a:t>225 CMR 20.05(5)(e)6</a:t>
            </a:r>
            <a:r>
              <a:rPr lang="zh-CN" sz="2700" dirty="0">
                <a:cs typeface="Calibri" pitchFamily="34" charset="0"/>
              </a:rPr>
              <a:t> 中的</a:t>
            </a:r>
            <a:r>
              <a:rPr lang="zh-CN" sz="2700" b="1" dirty="0">
                <a:cs typeface="Calibri" pitchFamily="34" charset="0"/>
              </a:rPr>
              <a:t>作业标准</a:t>
            </a:r>
            <a:r>
              <a:rPr lang="zh-CN" sz="2700" dirty="0">
                <a:cs typeface="Calibri" pitchFamily="34" charset="0"/>
              </a:rPr>
              <a:t>。 </a:t>
            </a:r>
          </a:p>
          <a:p>
            <a:r>
              <a:rPr lang="zh-CN" sz="2700" dirty="0">
                <a:cs typeface="Calibri" pitchFamily="34" charset="0"/>
              </a:rPr>
              <a:t>环境监测人员将在施工前与施工后至少进行</a:t>
            </a:r>
            <a:r>
              <a:rPr lang="zh-CN" sz="2700" b="1" dirty="0">
                <a:cs typeface="Calibri" pitchFamily="34" charset="0"/>
              </a:rPr>
              <a:t>两次预定现场考察</a:t>
            </a:r>
            <a:r>
              <a:rPr lang="zh-CN" sz="2700" dirty="0">
                <a:cs typeface="Calibri" pitchFamily="34" charset="0"/>
              </a:rPr>
              <a:t>，并可能在施工过程中进行额外的不定期现场考察。 </a:t>
            </a:r>
          </a:p>
          <a:p>
            <a:pPr lvl="1"/>
            <a:r>
              <a:rPr lang="zh-CN" sz="2400" dirty="0">
                <a:cs typeface="Calibri" pitchFamily="34" charset="0"/>
              </a:rPr>
              <a:t>在初步和最终申请阶段，监测人员将提供证明，以证明申请人遵守了作业标准并遵循建议，以将对环境的影响降到了最低。 </a:t>
            </a:r>
          </a:p>
        </p:txBody>
      </p:sp>
      <p:sp>
        <p:nvSpPr>
          <p:cNvPr id="95203" name="Date Placeholder 3"/>
          <p:cNvSpPr>
            <a:spLocks noGrp="1" noChangeArrowheads="1"/>
          </p:cNvSpPr>
          <p:nvPr>
            <p:ph type="dt" sz="quarter" idx="10"/>
          </p:nvPr>
        </p:nvSpPr>
        <p:spPr/>
        <p:txBody>
          <a:bodyPr/>
          <a:lstStyle/>
          <a:p>
            <a:fld id="{C633DE8D-B907-40A5-BF4F-C532A5E03256}" type="datetime2">
              <a:rPr lang="en-US" altLang="zh-CN"/>
              <a:pPr/>
              <a:t>Friday, July 12, 2024</a:t>
            </a:fld>
            <a:endParaRPr lang="en-US" altLang="zh-CN"/>
          </a:p>
        </p:txBody>
      </p:sp>
      <p:sp>
        <p:nvSpPr>
          <p:cNvPr id="95204" name="Footer Placeholder 4"/>
          <p:cNvSpPr>
            <a:spLocks noGrp="1" noChangeArrowheads="1"/>
          </p:cNvSpPr>
          <p:nvPr>
            <p:ph type="ftr" sz="quarter" idx="11"/>
          </p:nvPr>
        </p:nvSpPr>
        <p:spPr>
          <a:extLst>
            <a:ext uri="{91240B29-F687-4F45-9708-019B960494DF}">
              <a14:hiddenLine xmlns:a14="http://schemas.microsoft.com/office/drawing/2010/main" w="9525" cap="flat" algn="ctr">
                <a:solidFill>
                  <a:srgbClr val="000000"/>
                </a:solidFill>
                <a:prstDash val="solid"/>
                <a:miter lim="800000"/>
                <a:headEnd type="none" w="med" len="med"/>
                <a:tailEnd type="none" w="med" len="med"/>
              </a14:hiddenLine>
            </a:ext>
          </a:extLst>
        </p:spPr>
        <p:txBody>
          <a:bodyPr/>
          <a:lstStyle/>
          <a:p>
            <a:r>
              <a:rPr lang="zh-CN"/>
              <a:t>政策审议</a:t>
            </a:r>
          </a:p>
        </p:txBody>
      </p:sp>
      <p:sp>
        <p:nvSpPr>
          <p:cNvPr id="95205" name="Slide Number Placeholder 5"/>
          <p:cNvSpPr>
            <a:spLocks noGrp="1" noChangeArrowheads="1"/>
          </p:cNvSpPr>
          <p:nvPr>
            <p:ph type="sldNum" sz="quarter" idx="12"/>
          </p:nvPr>
        </p:nvSpPr>
        <p:spPr/>
        <p:txBody>
          <a:bodyPr/>
          <a:lstStyle/>
          <a:p>
            <a:fld id="{3BC6D61F-BCA2-4DF5-AD56-7943BD1C2A8C}" type="slidenum">
              <a:rPr lang="en-US" altLang="zh-CN"/>
              <a:pPr/>
              <a:t>29</a:t>
            </a:fld>
            <a:endParaRPr lang="en-US" altLang="zh-CN"/>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004B8E"/>
        </a:solidFill>
        <a:effectLst/>
      </p:bgPr>
    </p:bg>
    <p:spTree>
      <p:nvGrpSpPr>
        <p:cNvPr id="1" name=""/>
        <p:cNvGrpSpPr/>
        <p:nvPr/>
      </p:nvGrpSpPr>
      <p:grpSpPr>
        <a:xfrm>
          <a:off x="0" y="0"/>
          <a:ext cx="0" cy="0"/>
          <a:chOff x="0" y="0"/>
          <a:chExt cx="0" cy="0"/>
        </a:xfrm>
      </p:grpSpPr>
      <p:sp>
        <p:nvSpPr>
          <p:cNvPr id="68204" name="Title 1"/>
          <p:cNvSpPr>
            <a:spLocks noGrp="1" noChangeArrowheads="1"/>
          </p:cNvSpPr>
          <p:nvPr>
            <p:ph type="title" idx="4294967295"/>
          </p:nvPr>
        </p:nvSpPr>
        <p:spPr>
          <a:xfrm>
            <a:off x="609600" y="152400"/>
            <a:ext cx="10972800" cy="6569075"/>
          </a:xfrm>
          <a:ln/>
        </p:spPr>
        <p:txBody>
          <a:bodyPr/>
          <a:lstStyle/>
          <a:p>
            <a:r>
              <a:rPr lang="zh-CN">
                <a:solidFill>
                  <a:schemeClr val="bg1"/>
                </a:solidFill>
              </a:rPr>
              <a:t>概览</a:t>
            </a:r>
          </a:p>
        </p:txBody>
      </p:sp>
      <p:sp>
        <p:nvSpPr>
          <p:cNvPr id="68205" name="Date Placeholder 3"/>
          <p:cNvSpPr>
            <a:spLocks noGrp="1" noChangeArrowheads="1"/>
          </p:cNvSpPr>
          <p:nvPr>
            <p:ph type="dt" sz="quarter" idx="10"/>
          </p:nvPr>
        </p:nvSpPr>
        <p:spPr/>
        <p:txBody>
          <a:bodyPr/>
          <a:lstStyle/>
          <a:p>
            <a:fld id="{BA468275-DC51-4534-868F-7FD5C009B13D}" type="datetime2">
              <a:rPr lang="en-US" altLang="zh-CN"/>
              <a:pPr/>
              <a:t>Friday, July 12, 2024</a:t>
            </a:fld>
            <a:endParaRPr lang="en-US" altLang="zh-CN"/>
          </a:p>
        </p:txBody>
      </p:sp>
      <p:sp>
        <p:nvSpPr>
          <p:cNvPr id="68206" name="Footer Placeholder 4"/>
          <p:cNvSpPr>
            <a:spLocks noGrp="1" noChangeArrowheads="1"/>
          </p:cNvSpPr>
          <p:nvPr>
            <p:ph type="ftr" sz="quarter" idx="11"/>
          </p:nvPr>
        </p:nvSpPr>
        <p:spPr>
          <a:extLst>
            <a:ext uri="{91240B29-F687-4F45-9708-019B960494DF}">
              <a14:hiddenLine xmlns:a14="http://schemas.microsoft.com/office/drawing/2010/main" w="9525" cap="flat" algn="ctr">
                <a:solidFill>
                  <a:srgbClr val="000000"/>
                </a:solidFill>
                <a:prstDash val="solid"/>
                <a:miter lim="800000"/>
                <a:headEnd type="none" w="med" len="med"/>
                <a:tailEnd type="none" w="med" len="med"/>
              </a14:hiddenLine>
            </a:ext>
          </a:extLst>
        </p:spPr>
        <p:txBody>
          <a:bodyPr/>
          <a:lstStyle/>
          <a:p>
            <a:r>
              <a:rPr lang="zh-CN"/>
              <a:t>政策审议</a:t>
            </a:r>
          </a:p>
        </p:txBody>
      </p:sp>
      <p:sp>
        <p:nvSpPr>
          <p:cNvPr id="68207" name="Slide Number Placeholder 5"/>
          <p:cNvSpPr>
            <a:spLocks noGrp="1" noChangeArrowheads="1"/>
          </p:cNvSpPr>
          <p:nvPr>
            <p:ph type="sldNum" sz="quarter" idx="12"/>
          </p:nvPr>
        </p:nvSpPr>
        <p:spPr/>
        <p:txBody>
          <a:bodyPr/>
          <a:lstStyle/>
          <a:p>
            <a:fld id="{35E740EB-5572-445D-8A6A-37C1460491CA}" type="slidenum">
              <a:rPr lang="en-US" altLang="zh-CN"/>
              <a:pPr/>
              <a:t>3</a:t>
            </a:fld>
            <a:endParaRPr lang="en-US" altLang="zh-CN"/>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32" name="Title 1"/>
          <p:cNvSpPr>
            <a:spLocks noGrp="1" noChangeArrowheads="1"/>
          </p:cNvSpPr>
          <p:nvPr>
            <p:ph type="title" idx="4294967295"/>
          </p:nvPr>
        </p:nvSpPr>
        <p:spPr>
          <a:ln/>
        </p:spPr>
        <p:txBody>
          <a:bodyPr/>
          <a:lstStyle/>
          <a:p>
            <a:r>
              <a:rPr lang="zh-CN"/>
              <a:t>作业标准</a:t>
            </a:r>
          </a:p>
        </p:txBody>
      </p:sp>
      <p:sp>
        <p:nvSpPr>
          <p:cNvPr id="96233" name="Content Placeholder 2"/>
          <p:cNvSpPr>
            <a:spLocks noGrp="1" noChangeArrowheads="1"/>
          </p:cNvSpPr>
          <p:nvPr>
            <p:ph idx="4294967295"/>
          </p:nvPr>
        </p:nvSpPr>
        <p:spPr>
          <a:ln/>
          <a:extLst>
            <a:ext uri="{91240B29-F687-4F45-9708-019B960494DF}">
              <a14:hiddenLine xmlns:a14="http://schemas.microsoft.com/office/drawing/2010/main" w="9525" cap="flat" algn="ctr">
                <a:solidFill>
                  <a:srgbClr val="000000"/>
                </a:solidFill>
                <a:prstDash val="solid"/>
                <a:round/>
                <a:headEnd type="none" w="med" len="med"/>
                <a:tailEnd type="none" w="med" len="med"/>
              </a14:hiddenLine>
            </a:ext>
          </a:extLst>
        </p:spPr>
        <p:txBody>
          <a:bodyPr/>
          <a:lstStyle/>
          <a:p>
            <a:r>
              <a:rPr lang="zh-CN" dirty="0"/>
              <a:t>为符合 </a:t>
            </a:r>
            <a:r>
              <a:rPr lang="zh-CN" i="1" dirty="0">
                <a:cs typeface="Calibri" pitchFamily="34" charset="0"/>
              </a:rPr>
              <a:t>225 CMR 20.05(5)(e)6</a:t>
            </a:r>
            <a:r>
              <a:rPr lang="zh-CN" dirty="0"/>
              <a:t> 中的作业标准，所有地面安装系统的交流容量均需要达到 </a:t>
            </a:r>
            <a:r>
              <a:rPr lang="zh-CN" b="1" dirty="0">
                <a:cs typeface="Calibri" pitchFamily="34" charset="0"/>
              </a:rPr>
              <a:t>250 kW 以上</a:t>
            </a:r>
            <a:r>
              <a:rPr lang="zh-CN" dirty="0"/>
              <a:t>，以符合农业太阳能电价发电装置的绿地减免补贴标准，并且所有系统符合农业太阳能电价发电装置的条件。</a:t>
            </a:r>
          </a:p>
          <a:p>
            <a:r>
              <a:rPr lang="zh-CN" dirty="0"/>
              <a:t>通过维护植被覆盖来防止水土流失时，应种植适合该地理区域的本地物种，并遵守马萨诸塞州自然遗产与濒危物种计划提交的县级物种清单。 </a:t>
            </a:r>
          </a:p>
          <a:p>
            <a:endParaRPr lang="en-US" altLang="zh-CN" b="1" dirty="0">
              <a:cs typeface="Calibri" pitchFamily="34" charset="0"/>
            </a:endParaRPr>
          </a:p>
        </p:txBody>
      </p:sp>
      <p:sp>
        <p:nvSpPr>
          <p:cNvPr id="96234" name="Date Placeholder 3"/>
          <p:cNvSpPr>
            <a:spLocks noGrp="1" noChangeArrowheads="1"/>
          </p:cNvSpPr>
          <p:nvPr>
            <p:ph type="dt" sz="quarter" idx="10"/>
          </p:nvPr>
        </p:nvSpPr>
        <p:spPr/>
        <p:txBody>
          <a:bodyPr/>
          <a:lstStyle/>
          <a:p>
            <a:fld id="{7CE10BBE-663F-4809-9E18-052E180A04F8}" type="datetime2">
              <a:rPr lang="en-US" altLang="zh-CN"/>
              <a:pPr/>
              <a:t>Friday, July 12, 2024</a:t>
            </a:fld>
            <a:endParaRPr lang="en-US" altLang="zh-CN"/>
          </a:p>
        </p:txBody>
      </p:sp>
      <p:sp>
        <p:nvSpPr>
          <p:cNvPr id="96235" name="Footer Placeholder 4"/>
          <p:cNvSpPr>
            <a:spLocks noGrp="1" noChangeArrowheads="1"/>
          </p:cNvSpPr>
          <p:nvPr>
            <p:ph type="ftr" sz="quarter" idx="11"/>
          </p:nvPr>
        </p:nvSpPr>
        <p:spPr>
          <a:extLst>
            <a:ext uri="{91240B29-F687-4F45-9708-019B960494DF}">
              <a14:hiddenLine xmlns:a14="http://schemas.microsoft.com/office/drawing/2010/main" w="9525" cap="flat" algn="ctr">
                <a:solidFill>
                  <a:srgbClr val="000000"/>
                </a:solidFill>
                <a:prstDash val="solid"/>
                <a:miter lim="800000"/>
                <a:headEnd type="none" w="med" len="med"/>
                <a:tailEnd type="none" w="med" len="med"/>
              </a14:hiddenLine>
            </a:ext>
          </a:extLst>
        </p:spPr>
        <p:txBody>
          <a:bodyPr/>
          <a:lstStyle/>
          <a:p>
            <a:r>
              <a:rPr lang="zh-CN"/>
              <a:t>政策审议</a:t>
            </a:r>
          </a:p>
        </p:txBody>
      </p:sp>
      <p:sp>
        <p:nvSpPr>
          <p:cNvPr id="96236" name="Slide Number Placeholder 5"/>
          <p:cNvSpPr>
            <a:spLocks noGrp="1" noChangeArrowheads="1"/>
          </p:cNvSpPr>
          <p:nvPr>
            <p:ph type="sldNum" sz="quarter" idx="12"/>
          </p:nvPr>
        </p:nvSpPr>
        <p:spPr/>
        <p:txBody>
          <a:bodyPr/>
          <a:lstStyle/>
          <a:p>
            <a:fld id="{6394F117-B75D-4E2C-A237-287D581B5040}" type="slidenum">
              <a:rPr lang="en-US" altLang="zh-CN"/>
              <a:pPr/>
              <a:t>30</a:t>
            </a:fld>
            <a:endParaRPr lang="en-US" altLang="zh-CN"/>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63" name="Title 1"/>
          <p:cNvSpPr>
            <a:spLocks noGrp="1" noChangeArrowheads="1"/>
          </p:cNvSpPr>
          <p:nvPr>
            <p:ph type="title" idx="4294967295"/>
          </p:nvPr>
        </p:nvSpPr>
        <p:spPr>
          <a:ln/>
        </p:spPr>
        <p:txBody>
          <a:bodyPr/>
          <a:lstStyle/>
          <a:p>
            <a:r>
              <a:rPr lang="zh-CN"/>
              <a:t>社区福利附加补贴</a:t>
            </a:r>
          </a:p>
        </p:txBody>
      </p:sp>
      <p:sp>
        <p:nvSpPr>
          <p:cNvPr id="97264" name="Content Placeholder 2"/>
          <p:cNvSpPr>
            <a:spLocks noGrp="1" noChangeArrowheads="1"/>
          </p:cNvSpPr>
          <p:nvPr>
            <p:ph idx="4294967295"/>
          </p:nvPr>
        </p:nvSpPr>
        <p:spPr>
          <a:ln/>
          <a:extLst>
            <a:ext uri="{91240B29-F687-4F45-9708-019B960494DF}">
              <a14:hiddenLine xmlns:a14="http://schemas.microsoft.com/office/drawing/2010/main" w="9525" cap="flat" algn="ctr">
                <a:solidFill>
                  <a:srgbClr val="000000"/>
                </a:solidFill>
                <a:prstDash val="solid"/>
                <a:round/>
                <a:headEnd type="none" w="med" len="med"/>
                <a:tailEnd type="none" w="med" len="med"/>
              </a14:hiddenLine>
            </a:ext>
          </a:extLst>
        </p:spPr>
        <p:txBody>
          <a:bodyPr/>
          <a:lstStyle/>
          <a:p>
            <a:r>
              <a:rPr lang="zh-CN" sz="2500" dirty="0">
                <a:cs typeface="Calibri" pitchFamily="34" charset="0"/>
              </a:rPr>
              <a:t>为在项目开发过程中</a:t>
            </a:r>
            <a:r>
              <a:rPr lang="zh-CN" sz="2500" b="1" dirty="0">
                <a:cs typeface="Calibri" pitchFamily="34" charset="0"/>
              </a:rPr>
              <a:t>主动参与社区活动</a:t>
            </a:r>
            <a:r>
              <a:rPr lang="zh-CN" sz="2500" dirty="0">
                <a:cs typeface="Calibri" pitchFamily="34" charset="0"/>
              </a:rPr>
              <a:t>的申请者设立新的补贴</a:t>
            </a:r>
            <a:br>
              <a:rPr lang="en-US" altLang="zh-CN" sz="2500" dirty="0">
                <a:cs typeface="Calibri" pitchFamily="34" charset="0"/>
              </a:rPr>
            </a:br>
            <a:r>
              <a:rPr lang="zh-CN" sz="2500" dirty="0">
                <a:cs typeface="Calibri" pitchFamily="34" charset="0"/>
              </a:rPr>
              <a:t>（0.06 美元/kWh）。</a:t>
            </a:r>
          </a:p>
          <a:p>
            <a:pPr lvl="1"/>
            <a:r>
              <a:rPr lang="zh-CN" sz="2400" dirty="0">
                <a:cs typeface="Calibri" pitchFamily="34" charset="0"/>
              </a:rPr>
              <a:t>仅面向获得绿地减免补贴的地面安装项目。</a:t>
            </a:r>
          </a:p>
          <a:p>
            <a:r>
              <a:rPr lang="zh-CN" sz="2500" dirty="0">
                <a:cs typeface="Calibri" pitchFamily="34" charset="0"/>
              </a:rPr>
              <a:t>在初步申请阶段前或期间，能源资源部将对申请者提交的文件进行评估。</a:t>
            </a:r>
          </a:p>
          <a:p>
            <a:pPr lvl="1"/>
            <a:r>
              <a:rPr lang="zh-CN" sz="2400" dirty="0">
                <a:cs typeface="Calibri" pitchFamily="34" charset="0"/>
              </a:rPr>
              <a:t>在选址、施工和项目福利方面</a:t>
            </a:r>
            <a:r>
              <a:rPr lang="zh-CN" sz="2400" b="1" dirty="0">
                <a:cs typeface="Calibri" pitchFamily="34" charset="0"/>
              </a:rPr>
              <a:t>与社区组织</a:t>
            </a:r>
            <a:r>
              <a:rPr lang="zh-CN" sz="2400" dirty="0">
                <a:cs typeface="Calibri" pitchFamily="34" charset="0"/>
              </a:rPr>
              <a:t>和本地利益相关者</a:t>
            </a:r>
            <a:r>
              <a:rPr lang="zh-CN" sz="2400" b="1" dirty="0">
                <a:cs typeface="Calibri" pitchFamily="34" charset="0"/>
              </a:rPr>
              <a:t>建立积极合作关系</a:t>
            </a:r>
            <a:r>
              <a:rPr lang="zh-CN" sz="2400" dirty="0">
                <a:cs typeface="Calibri" pitchFamily="34" charset="0"/>
              </a:rPr>
              <a:t>的证明。</a:t>
            </a:r>
          </a:p>
          <a:p>
            <a:pPr lvl="2"/>
            <a:r>
              <a:rPr lang="zh-CN" sz="2100" dirty="0">
                <a:cs typeface="Calibri" pitchFamily="34" charset="0"/>
              </a:rPr>
              <a:t>例如：列明参与时间与活动的信函、电子邮件、谅解备忘录。</a:t>
            </a:r>
          </a:p>
          <a:p>
            <a:pPr lvl="1"/>
            <a:r>
              <a:rPr lang="zh-CN" sz="2400" dirty="0">
                <a:cs typeface="Calibri" pitchFamily="34" charset="0"/>
              </a:rPr>
              <a:t>在选址、施工、退役计划以及项目福利方面</a:t>
            </a:r>
            <a:r>
              <a:rPr lang="zh-CN" sz="2400" b="1" dirty="0">
                <a:cs typeface="Calibri" pitchFamily="34" charset="0"/>
              </a:rPr>
              <a:t>与市政官员建立积极合作关系</a:t>
            </a:r>
            <a:r>
              <a:rPr lang="zh-CN" sz="2400" dirty="0">
                <a:cs typeface="Calibri" pitchFamily="34" charset="0"/>
              </a:rPr>
              <a:t>的证明。</a:t>
            </a:r>
          </a:p>
          <a:p>
            <a:pPr lvl="2"/>
            <a:r>
              <a:rPr lang="zh-CN" sz="2100" dirty="0">
                <a:cs typeface="Calibri" pitchFamily="34" charset="0"/>
              </a:rPr>
              <a:t>例如：列明参与流程与所达成协议的信函、电子邮件、谅解备忘录。</a:t>
            </a:r>
          </a:p>
          <a:p>
            <a:pPr lvl="1"/>
            <a:r>
              <a:rPr lang="zh-CN" sz="2400" dirty="0">
                <a:cs typeface="Calibri" pitchFamily="34" charset="0"/>
              </a:rPr>
              <a:t>项目的</a:t>
            </a:r>
            <a:r>
              <a:rPr lang="zh-CN" sz="2400" b="1" dirty="0">
                <a:cs typeface="Calibri" pitchFamily="34" charset="0"/>
              </a:rPr>
              <a:t>社区外联和教育</a:t>
            </a:r>
            <a:r>
              <a:rPr lang="zh-CN" sz="2400" dirty="0">
                <a:cs typeface="Calibri" pitchFamily="34" charset="0"/>
              </a:rPr>
              <a:t>战略。</a:t>
            </a:r>
          </a:p>
          <a:p>
            <a:pPr lvl="2"/>
            <a:r>
              <a:rPr lang="zh-CN" sz="2100" dirty="0">
                <a:cs typeface="Calibri" pitchFamily="34" charset="0"/>
              </a:rPr>
              <a:t>例如：市场营销材料、信息会议。</a:t>
            </a:r>
            <a:endParaRPr lang="en-US" altLang="zh-CN" sz="2400" dirty="0">
              <a:cs typeface="Calibri" pitchFamily="34" charset="0"/>
            </a:endParaRPr>
          </a:p>
        </p:txBody>
      </p:sp>
      <p:sp>
        <p:nvSpPr>
          <p:cNvPr id="97265" name="Date Placeholder 3"/>
          <p:cNvSpPr>
            <a:spLocks noGrp="1" noChangeArrowheads="1"/>
          </p:cNvSpPr>
          <p:nvPr>
            <p:ph type="dt" sz="quarter" idx="10"/>
          </p:nvPr>
        </p:nvSpPr>
        <p:spPr/>
        <p:txBody>
          <a:bodyPr/>
          <a:lstStyle/>
          <a:p>
            <a:fld id="{EB4DBE62-0D2C-4AB1-B0CD-1741BEE8CA7D}" type="datetime2">
              <a:rPr lang="en-US" altLang="zh-CN"/>
              <a:pPr/>
              <a:t>Friday, July 12, 2024</a:t>
            </a:fld>
            <a:endParaRPr lang="en-US" altLang="zh-CN"/>
          </a:p>
        </p:txBody>
      </p:sp>
      <p:sp>
        <p:nvSpPr>
          <p:cNvPr id="97266" name="Footer Placeholder 4"/>
          <p:cNvSpPr>
            <a:spLocks noGrp="1" noChangeArrowheads="1"/>
          </p:cNvSpPr>
          <p:nvPr>
            <p:ph type="ftr" sz="quarter" idx="11"/>
          </p:nvPr>
        </p:nvSpPr>
        <p:spPr>
          <a:extLst>
            <a:ext uri="{91240B29-F687-4F45-9708-019B960494DF}">
              <a14:hiddenLine xmlns:a14="http://schemas.microsoft.com/office/drawing/2010/main" w="9525" cap="flat" algn="ctr">
                <a:solidFill>
                  <a:srgbClr val="000000"/>
                </a:solidFill>
                <a:prstDash val="solid"/>
                <a:miter lim="800000"/>
                <a:headEnd type="none" w="med" len="med"/>
                <a:tailEnd type="none" w="med" len="med"/>
              </a14:hiddenLine>
            </a:ext>
          </a:extLst>
        </p:spPr>
        <p:txBody>
          <a:bodyPr/>
          <a:lstStyle/>
          <a:p>
            <a:r>
              <a:rPr lang="zh-CN"/>
              <a:t>政策审议</a:t>
            </a:r>
          </a:p>
        </p:txBody>
      </p:sp>
      <p:sp>
        <p:nvSpPr>
          <p:cNvPr id="97267" name="Slide Number Placeholder 5"/>
          <p:cNvSpPr>
            <a:spLocks noGrp="1" noChangeArrowheads="1"/>
          </p:cNvSpPr>
          <p:nvPr>
            <p:ph type="sldNum" sz="quarter" idx="12"/>
          </p:nvPr>
        </p:nvSpPr>
        <p:spPr/>
        <p:txBody>
          <a:bodyPr/>
          <a:lstStyle/>
          <a:p>
            <a:fld id="{2E3BB941-C611-4537-8D10-DA18363A9709}" type="slidenum">
              <a:rPr lang="en-US" altLang="zh-CN"/>
              <a:pPr/>
              <a:t>31</a:t>
            </a:fld>
            <a:endParaRPr lang="en-US" altLang="zh-CN"/>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solidFill>
          <a:srgbClr val="004B8E"/>
        </a:solidFill>
        <a:effectLst/>
      </p:bgPr>
    </p:bg>
    <p:spTree>
      <p:nvGrpSpPr>
        <p:cNvPr id="1" name=""/>
        <p:cNvGrpSpPr/>
        <p:nvPr/>
      </p:nvGrpSpPr>
      <p:grpSpPr>
        <a:xfrm>
          <a:off x="0" y="0"/>
          <a:ext cx="0" cy="0"/>
          <a:chOff x="0" y="0"/>
          <a:chExt cx="0" cy="0"/>
        </a:xfrm>
      </p:grpSpPr>
      <p:sp>
        <p:nvSpPr>
          <p:cNvPr id="98294" name="Title 1"/>
          <p:cNvSpPr>
            <a:spLocks noGrp="1" noChangeArrowheads="1"/>
          </p:cNvSpPr>
          <p:nvPr>
            <p:ph type="title" idx="4294967295"/>
          </p:nvPr>
        </p:nvSpPr>
        <p:spPr>
          <a:xfrm>
            <a:off x="609600" y="152400"/>
            <a:ext cx="10972800" cy="6569075"/>
          </a:xfrm>
          <a:ln/>
        </p:spPr>
        <p:txBody>
          <a:bodyPr/>
          <a:lstStyle/>
          <a:p>
            <a:r>
              <a:rPr lang="zh-CN">
                <a:solidFill>
                  <a:schemeClr val="bg1"/>
                </a:solidFill>
              </a:rPr>
              <a:t>农业光伏</a:t>
            </a:r>
          </a:p>
        </p:txBody>
      </p:sp>
      <p:sp>
        <p:nvSpPr>
          <p:cNvPr id="98295" name="Date Placeholder 3"/>
          <p:cNvSpPr>
            <a:spLocks noGrp="1" noChangeArrowheads="1"/>
          </p:cNvSpPr>
          <p:nvPr>
            <p:ph type="dt" sz="quarter" idx="10"/>
          </p:nvPr>
        </p:nvSpPr>
        <p:spPr/>
        <p:txBody>
          <a:bodyPr/>
          <a:lstStyle/>
          <a:p>
            <a:fld id="{6397B600-51A3-4E75-BB54-27318D49EB40}" type="datetime2">
              <a:rPr lang="en-US" altLang="zh-CN"/>
              <a:pPr/>
              <a:t>Friday, July 12, 2024</a:t>
            </a:fld>
            <a:endParaRPr lang="en-US" altLang="zh-CN"/>
          </a:p>
        </p:txBody>
      </p:sp>
      <p:sp>
        <p:nvSpPr>
          <p:cNvPr id="98296" name="Footer Placeholder 4"/>
          <p:cNvSpPr>
            <a:spLocks noGrp="1" noChangeArrowheads="1"/>
          </p:cNvSpPr>
          <p:nvPr>
            <p:ph type="ftr" sz="quarter" idx="11"/>
          </p:nvPr>
        </p:nvSpPr>
        <p:spPr>
          <a:extLst>
            <a:ext uri="{91240B29-F687-4F45-9708-019B960494DF}">
              <a14:hiddenLine xmlns:a14="http://schemas.microsoft.com/office/drawing/2010/main" w="9525" cap="flat" algn="ctr">
                <a:solidFill>
                  <a:srgbClr val="000000"/>
                </a:solidFill>
                <a:prstDash val="solid"/>
                <a:miter lim="800000"/>
                <a:headEnd type="none" w="med" len="med"/>
                <a:tailEnd type="none" w="med" len="med"/>
              </a14:hiddenLine>
            </a:ext>
          </a:extLst>
        </p:spPr>
        <p:txBody>
          <a:bodyPr/>
          <a:lstStyle/>
          <a:p>
            <a:r>
              <a:rPr lang="zh-CN"/>
              <a:t>政策审议</a:t>
            </a:r>
          </a:p>
        </p:txBody>
      </p:sp>
      <p:sp>
        <p:nvSpPr>
          <p:cNvPr id="98297" name="Slide Number Placeholder 5"/>
          <p:cNvSpPr>
            <a:spLocks noGrp="1" noChangeArrowheads="1"/>
          </p:cNvSpPr>
          <p:nvPr>
            <p:ph type="sldNum" sz="quarter" idx="12"/>
          </p:nvPr>
        </p:nvSpPr>
        <p:spPr/>
        <p:txBody>
          <a:bodyPr/>
          <a:lstStyle/>
          <a:p>
            <a:fld id="{BF85A8F5-70E4-4588-AA35-6B8AD42F689F}" type="slidenum">
              <a:rPr lang="en-US" altLang="zh-CN"/>
              <a:pPr/>
              <a:t>32</a:t>
            </a:fld>
            <a:endParaRPr lang="en-US" altLang="zh-CN"/>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24" name="Title 1"/>
          <p:cNvSpPr>
            <a:spLocks noGrp="1" noChangeArrowheads="1"/>
          </p:cNvSpPr>
          <p:nvPr>
            <p:ph type="title" idx="4294967295"/>
          </p:nvPr>
        </p:nvSpPr>
        <p:spPr>
          <a:ln/>
        </p:spPr>
        <p:txBody>
          <a:bodyPr/>
          <a:lstStyle/>
          <a:p>
            <a:r>
              <a:rPr lang="zh-CN" sz="4000">
                <a:cs typeface="Calibri" pitchFamily="34" charset="0"/>
              </a:rPr>
              <a:t>农业太阳能电价发电装置</a:t>
            </a:r>
          </a:p>
        </p:txBody>
      </p:sp>
      <p:sp>
        <p:nvSpPr>
          <p:cNvPr id="99325" name="Content Placeholder 2"/>
          <p:cNvSpPr>
            <a:spLocks noGrp="1" noChangeArrowheads="1"/>
          </p:cNvSpPr>
          <p:nvPr>
            <p:ph idx="4294967295"/>
          </p:nvPr>
        </p:nvSpPr>
        <p:spPr>
          <a:ln/>
        </p:spPr>
        <p:txBody>
          <a:bodyPr/>
          <a:lstStyle/>
          <a:p>
            <a:r>
              <a:rPr lang="zh-CN" dirty="0"/>
              <a:t>能源资源部收到利益相关者的反馈，他们认为在农田中开发两用太阳能系统方面存在挑战，需要澄清某些资格标准，并增加项目设计的灵活性。</a:t>
            </a:r>
          </a:p>
          <a:p>
            <a:r>
              <a:rPr lang="zh-CN" dirty="0"/>
              <a:t>能源资源部拟议对</a:t>
            </a:r>
            <a:r>
              <a:rPr lang="zh-CN" i="1" dirty="0">
                <a:cs typeface="Calibri" pitchFamily="34" charset="0"/>
              </a:rPr>
              <a:t>农业太阳能电价发电装置定义指南</a:t>
            </a:r>
            <a:r>
              <a:rPr lang="zh-CN" dirty="0"/>
              <a:t>进行以下补充与变更。</a:t>
            </a:r>
            <a:r>
              <a:rPr lang="zh-CN" i="1" dirty="0">
                <a:cs typeface="Calibri" pitchFamily="34" charset="0"/>
              </a:rPr>
              <a:t> </a:t>
            </a:r>
          </a:p>
        </p:txBody>
      </p:sp>
      <p:sp>
        <p:nvSpPr>
          <p:cNvPr id="99326" name="Date Placeholder 3"/>
          <p:cNvSpPr>
            <a:spLocks noGrp="1" noChangeArrowheads="1"/>
          </p:cNvSpPr>
          <p:nvPr>
            <p:ph type="dt" sz="quarter" idx="10"/>
          </p:nvPr>
        </p:nvSpPr>
        <p:spPr/>
        <p:txBody>
          <a:bodyPr/>
          <a:lstStyle/>
          <a:p>
            <a:fld id="{E2E9E035-9CED-4DA2-84F5-7B78A01DE863}" type="datetime2">
              <a:rPr lang="en-US" altLang="zh-CN"/>
              <a:pPr/>
              <a:t>Friday, July 12, 2024</a:t>
            </a:fld>
            <a:endParaRPr lang="en-US" altLang="zh-CN"/>
          </a:p>
        </p:txBody>
      </p:sp>
      <p:sp>
        <p:nvSpPr>
          <p:cNvPr id="99327" name="Footer Placeholder 4"/>
          <p:cNvSpPr>
            <a:spLocks noGrp="1" noChangeArrowheads="1"/>
          </p:cNvSpPr>
          <p:nvPr>
            <p:ph type="ftr" sz="quarter" idx="11"/>
          </p:nvPr>
        </p:nvSpPr>
        <p:spPr>
          <a:extLst>
            <a:ext uri="{91240B29-F687-4F45-9708-019B960494DF}">
              <a14:hiddenLine xmlns:a14="http://schemas.microsoft.com/office/drawing/2010/main" w="9525" cap="flat" algn="ctr">
                <a:solidFill>
                  <a:srgbClr val="000000"/>
                </a:solidFill>
                <a:prstDash val="solid"/>
                <a:miter lim="800000"/>
                <a:headEnd type="none" w="med" len="med"/>
                <a:tailEnd type="none" w="med" len="med"/>
              </a14:hiddenLine>
            </a:ext>
          </a:extLst>
        </p:spPr>
        <p:txBody>
          <a:bodyPr/>
          <a:lstStyle/>
          <a:p>
            <a:r>
              <a:rPr lang="zh-CN"/>
              <a:t>政策审议</a:t>
            </a:r>
          </a:p>
        </p:txBody>
      </p:sp>
      <p:sp>
        <p:nvSpPr>
          <p:cNvPr id="99328" name="Slide Number Placeholder 5"/>
          <p:cNvSpPr>
            <a:spLocks noGrp="1" noChangeArrowheads="1"/>
          </p:cNvSpPr>
          <p:nvPr>
            <p:ph type="sldNum" sz="quarter" idx="12"/>
          </p:nvPr>
        </p:nvSpPr>
        <p:spPr/>
        <p:txBody>
          <a:bodyPr/>
          <a:lstStyle/>
          <a:p>
            <a:fld id="{FC01A946-812B-49EC-9C6D-E0BA980C0E81}" type="slidenum">
              <a:rPr lang="en-US" altLang="zh-CN"/>
              <a:pPr/>
              <a:t>33</a:t>
            </a:fld>
            <a:endParaRPr lang="en-US" altLang="zh-CN"/>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9" name="Title 1"/>
          <p:cNvSpPr>
            <a:spLocks noGrp="1" noChangeArrowheads="1"/>
          </p:cNvSpPr>
          <p:nvPr>
            <p:ph type="title" idx="4294967295"/>
          </p:nvPr>
        </p:nvSpPr>
        <p:spPr>
          <a:ln/>
        </p:spPr>
        <p:txBody>
          <a:bodyPr/>
          <a:lstStyle/>
          <a:p>
            <a:r>
              <a:rPr lang="zh-CN"/>
              <a:t>新垦农田</a:t>
            </a:r>
          </a:p>
        </p:txBody>
      </p:sp>
      <p:sp>
        <p:nvSpPr>
          <p:cNvPr id="101380" name="Content Placeholder 2"/>
          <p:cNvSpPr>
            <a:spLocks noGrp="1" noChangeArrowheads="1"/>
          </p:cNvSpPr>
          <p:nvPr>
            <p:ph idx="4294967295"/>
          </p:nvPr>
        </p:nvSpPr>
        <p:spPr>
          <a:ln/>
          <a:extLst>
            <a:ext uri="{91240B29-F687-4F45-9708-019B960494DF}">
              <a14:hiddenLine xmlns:a14="http://schemas.microsoft.com/office/drawing/2010/main" w="9525" cap="flat" algn="ctr">
                <a:solidFill>
                  <a:srgbClr val="000000"/>
                </a:solidFill>
                <a:prstDash val="solid"/>
                <a:round/>
                <a:headEnd type="none" w="med" len="med"/>
                <a:tailEnd type="none" w="med" len="med"/>
              </a14:hiddenLine>
            </a:ext>
          </a:extLst>
        </p:spPr>
        <p:txBody>
          <a:bodyPr/>
          <a:lstStyle/>
          <a:p>
            <a:r>
              <a:rPr lang="zh-CN" dirty="0">
                <a:cs typeface="Arial" charset="0"/>
              </a:rPr>
              <a:t>扩大新垦农田的适用范围，特别是让未曾得到充分服务的人群获得机会。 </a:t>
            </a:r>
          </a:p>
          <a:p>
            <a:pPr lvl="1"/>
            <a:r>
              <a:rPr lang="zh-CN" dirty="0">
                <a:cs typeface="Arial" charset="0"/>
              </a:rPr>
              <a:t>指南章节 4)ii：向 SMART 计划提交申请时，如果</a:t>
            </a:r>
            <a:r>
              <a:rPr lang="zh-CN" dirty="0">
                <a:solidFill>
                  <a:srgbClr val="FF0000"/>
                </a:solidFill>
                <a:cs typeface="Arial" charset="0"/>
              </a:rPr>
              <a:t>申请者能够证明此前已进行农业生产，或能够进行农业生产，</a:t>
            </a:r>
            <a:r>
              <a:rPr lang="zh-CN" dirty="0">
                <a:cs typeface="Arial" charset="0"/>
              </a:rPr>
              <a:t>则所有计划作为新垦农田的土地均应视为符合条件的农田。</a:t>
            </a:r>
          </a:p>
          <a:p>
            <a:r>
              <a:rPr lang="zh-CN" dirty="0">
                <a:cs typeface="Arial" charset="0"/>
              </a:rPr>
              <a:t>作为预审申请的一部分，申请者将提交农场经营计划来证明其能够进行农业生产。</a:t>
            </a:r>
          </a:p>
          <a:p>
            <a:pPr lvl="1"/>
            <a:r>
              <a:rPr lang="zh-CN" dirty="0">
                <a:cs typeface="Arial" charset="0"/>
              </a:rPr>
              <a:t>其他参考因素可能包括土地分析、水资源可用性和/或选址用地的历史情况。</a:t>
            </a:r>
          </a:p>
          <a:p>
            <a:pPr lvl="1"/>
            <a:endParaRPr lang="en-US" dirty="0">
              <a:cs typeface="Arial" charset="0"/>
            </a:endParaRPr>
          </a:p>
        </p:txBody>
      </p:sp>
      <p:sp>
        <p:nvSpPr>
          <p:cNvPr id="101381" name="Date Placeholder 3"/>
          <p:cNvSpPr>
            <a:spLocks noGrp="1" noChangeArrowheads="1"/>
          </p:cNvSpPr>
          <p:nvPr>
            <p:ph type="dt" sz="quarter" idx="10"/>
          </p:nvPr>
        </p:nvSpPr>
        <p:spPr/>
        <p:txBody>
          <a:bodyPr/>
          <a:lstStyle/>
          <a:p>
            <a:fld id="{3851AA69-9F55-4FA9-AF21-388C63B464BE}" type="datetime2">
              <a:rPr lang="en-US" altLang="zh-CN"/>
              <a:pPr/>
              <a:t>Friday, July 12, 2024</a:t>
            </a:fld>
            <a:endParaRPr lang="en-US" altLang="zh-CN"/>
          </a:p>
        </p:txBody>
      </p:sp>
      <p:sp>
        <p:nvSpPr>
          <p:cNvPr id="101382" name="Footer Placeholder 4"/>
          <p:cNvSpPr>
            <a:spLocks noGrp="1" noChangeArrowheads="1"/>
          </p:cNvSpPr>
          <p:nvPr>
            <p:ph type="ftr" sz="quarter" idx="11"/>
          </p:nvPr>
        </p:nvSpPr>
        <p:spPr>
          <a:extLst>
            <a:ext uri="{91240B29-F687-4F45-9708-019B960494DF}">
              <a14:hiddenLine xmlns:a14="http://schemas.microsoft.com/office/drawing/2010/main" w="9525" cap="flat" algn="ctr">
                <a:solidFill>
                  <a:srgbClr val="000000"/>
                </a:solidFill>
                <a:prstDash val="solid"/>
                <a:miter lim="800000"/>
                <a:headEnd type="none" w="med" len="med"/>
                <a:tailEnd type="none" w="med" len="med"/>
              </a14:hiddenLine>
            </a:ext>
          </a:extLst>
        </p:spPr>
        <p:txBody>
          <a:bodyPr/>
          <a:lstStyle/>
          <a:p>
            <a:r>
              <a:rPr lang="zh-CN"/>
              <a:t>政策审议</a:t>
            </a:r>
          </a:p>
        </p:txBody>
      </p:sp>
      <p:sp>
        <p:nvSpPr>
          <p:cNvPr id="101383" name="Slide Number Placeholder 5"/>
          <p:cNvSpPr>
            <a:spLocks noGrp="1" noChangeArrowheads="1"/>
          </p:cNvSpPr>
          <p:nvPr>
            <p:ph type="sldNum" sz="quarter" idx="12"/>
          </p:nvPr>
        </p:nvSpPr>
        <p:spPr/>
        <p:txBody>
          <a:bodyPr/>
          <a:lstStyle/>
          <a:p>
            <a:fld id="{CF2E32BD-1466-4D63-A4A6-4D7B2CEC5BD2}" type="slidenum">
              <a:rPr lang="en-US" altLang="zh-CN"/>
              <a:pPr/>
              <a:t>34</a:t>
            </a:fld>
            <a:endParaRPr lang="en-US" altLang="zh-CN"/>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34" name="Title 1"/>
          <p:cNvSpPr>
            <a:spLocks noGrp="1" noChangeArrowheads="1"/>
          </p:cNvSpPr>
          <p:nvPr>
            <p:ph type="title" idx="4294967295"/>
          </p:nvPr>
        </p:nvSpPr>
        <p:spPr>
          <a:ln/>
        </p:spPr>
        <p:txBody>
          <a:bodyPr/>
          <a:lstStyle/>
          <a:p>
            <a:r>
              <a:rPr lang="zh-CN"/>
              <a:t>新垦农田</a:t>
            </a:r>
          </a:p>
        </p:txBody>
      </p:sp>
      <p:sp>
        <p:nvSpPr>
          <p:cNvPr id="103435" name="Content Placeholder 2"/>
          <p:cNvSpPr>
            <a:spLocks noGrp="1" noChangeArrowheads="1"/>
          </p:cNvSpPr>
          <p:nvPr>
            <p:ph idx="4294967295"/>
          </p:nvPr>
        </p:nvSpPr>
        <p:spPr>
          <a:xfrm>
            <a:off x="609600" y="1241425"/>
            <a:ext cx="10972800" cy="4884738"/>
          </a:xfrm>
          <a:ln/>
        </p:spPr>
        <p:txBody>
          <a:bodyPr/>
          <a:lstStyle/>
          <a:p>
            <a:r>
              <a:rPr lang="zh-CN" dirty="0"/>
              <a:t>明确树木清理方面的限制，以便开展日常农业活动。 </a:t>
            </a:r>
          </a:p>
          <a:p>
            <a:pPr lvl="1"/>
            <a:r>
              <a:rPr lang="zh-CN" i="1" dirty="0">
                <a:cs typeface="Calibri" pitchFamily="34" charset="0"/>
              </a:rPr>
              <a:t>指南第 4 章)ii.(2)：</a:t>
            </a:r>
            <a:r>
              <a:rPr lang="zh-CN" dirty="0"/>
              <a:t>不得因清理或林地转化而产生新垦农田</a:t>
            </a:r>
            <a:r>
              <a:rPr lang="zh-CN" altLang="en-US" dirty="0"/>
              <a:t>占地面积</a:t>
            </a:r>
            <a:r>
              <a:rPr lang="zh-CN" dirty="0"/>
              <a:t>。</a:t>
            </a:r>
            <a:r>
              <a:rPr lang="zh-CN" dirty="0">
                <a:solidFill>
                  <a:srgbClr val="FF0000"/>
                </a:solidFill>
                <a:cs typeface="Calibri" pitchFamily="34" charset="0"/>
              </a:rPr>
              <a:t>允许实施的树木清理活动可能包括对现有农田边界或道路进行日常维护、清除现有空地中的孤立树木、或能源资源部和马萨诸塞州农业资源部 (MDAR) 确定的其他日常农业活动。</a:t>
            </a:r>
          </a:p>
        </p:txBody>
      </p:sp>
      <p:sp>
        <p:nvSpPr>
          <p:cNvPr id="103436" name="Date Placeholder 3"/>
          <p:cNvSpPr>
            <a:spLocks noGrp="1" noChangeArrowheads="1"/>
          </p:cNvSpPr>
          <p:nvPr>
            <p:ph type="dt" sz="quarter" idx="10"/>
          </p:nvPr>
        </p:nvSpPr>
        <p:spPr/>
        <p:txBody>
          <a:bodyPr/>
          <a:lstStyle/>
          <a:p>
            <a:fld id="{970BC425-13F0-4A9F-9A30-1209980BAD6B}" type="datetime2">
              <a:rPr lang="en-US" altLang="zh-CN"/>
              <a:pPr/>
              <a:t>Friday, July 12, 2024</a:t>
            </a:fld>
            <a:endParaRPr lang="en-US" altLang="zh-CN"/>
          </a:p>
        </p:txBody>
      </p:sp>
      <p:sp>
        <p:nvSpPr>
          <p:cNvPr id="103437" name="Footer Placeholder 4"/>
          <p:cNvSpPr>
            <a:spLocks noGrp="1" noChangeArrowheads="1"/>
          </p:cNvSpPr>
          <p:nvPr>
            <p:ph type="ftr" sz="quarter" idx="11"/>
          </p:nvPr>
        </p:nvSpPr>
        <p:spPr>
          <a:extLst>
            <a:ext uri="{91240B29-F687-4F45-9708-019B960494DF}">
              <a14:hiddenLine xmlns:a14="http://schemas.microsoft.com/office/drawing/2010/main" w="9525" cap="flat" algn="ctr">
                <a:solidFill>
                  <a:srgbClr val="000000"/>
                </a:solidFill>
                <a:prstDash val="solid"/>
                <a:miter lim="800000"/>
                <a:headEnd type="none" w="med" len="med"/>
                <a:tailEnd type="none" w="med" len="med"/>
              </a14:hiddenLine>
            </a:ext>
          </a:extLst>
        </p:spPr>
        <p:txBody>
          <a:bodyPr/>
          <a:lstStyle/>
          <a:p>
            <a:r>
              <a:rPr lang="zh-CN"/>
              <a:t>政策审议</a:t>
            </a:r>
          </a:p>
        </p:txBody>
      </p:sp>
      <p:sp>
        <p:nvSpPr>
          <p:cNvPr id="103438" name="Slide Number Placeholder 5"/>
          <p:cNvSpPr>
            <a:spLocks noGrp="1" noChangeArrowheads="1"/>
          </p:cNvSpPr>
          <p:nvPr>
            <p:ph type="sldNum" sz="quarter" idx="12"/>
          </p:nvPr>
        </p:nvSpPr>
        <p:spPr/>
        <p:txBody>
          <a:bodyPr/>
          <a:lstStyle/>
          <a:p>
            <a:fld id="{656E6D27-31F2-4BB9-AB84-86DC2F3CCADA}" type="slidenum">
              <a:rPr lang="en-US" altLang="zh-CN"/>
              <a:pPr/>
              <a:t>35</a:t>
            </a:fld>
            <a:endParaRPr lang="en-US" altLang="zh-CN"/>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89" name="Content Placeholder 2"/>
          <p:cNvSpPr>
            <a:spLocks noGrp="1" noChangeArrowheads="1"/>
          </p:cNvSpPr>
          <p:nvPr>
            <p:ph idx="4294967295"/>
          </p:nvPr>
        </p:nvSpPr>
        <p:spPr>
          <a:ln/>
          <a:extLst>
            <a:ext uri="{91240B29-F687-4F45-9708-019B960494DF}">
              <a14:hiddenLine xmlns:a14="http://schemas.microsoft.com/office/drawing/2010/main" w="9525" cap="flat" algn="ctr">
                <a:solidFill>
                  <a:srgbClr val="000000"/>
                </a:solidFill>
                <a:prstDash val="solid"/>
                <a:round/>
                <a:headEnd type="none" w="med" len="med"/>
                <a:tailEnd type="none" w="med" len="med"/>
              </a14:hiddenLine>
            </a:ext>
          </a:extLst>
        </p:spPr>
        <p:txBody>
          <a:bodyPr/>
          <a:lstStyle/>
          <a:p>
            <a:r>
              <a:rPr lang="zh-CN" sz="3000" dirty="0">
                <a:cs typeface="Calibri" pitchFamily="34" charset="0"/>
              </a:rPr>
              <a:t>提升电池板高度要求范围，以追踪农业太阳能电价发电装置。</a:t>
            </a:r>
          </a:p>
          <a:p>
            <a:pPr lvl="1"/>
            <a:r>
              <a:rPr lang="zh-CN" sz="2600" i="1" dirty="0">
                <a:cs typeface="Calibri" pitchFamily="34" charset="0"/>
              </a:rPr>
              <a:t>指南章节 3)b)i.2：</a:t>
            </a:r>
            <a:r>
              <a:rPr lang="zh-CN" sz="2600" dirty="0">
                <a:cs typeface="Calibri" pitchFamily="34" charset="0"/>
              </a:rPr>
              <a:t>为追踪农业太阳能电价发电装置，电池板水平放置时距离地面的最低高度应为 10 英尺。</a:t>
            </a:r>
            <a:r>
              <a:rPr lang="zh-CN" sz="2600" dirty="0">
                <a:solidFill>
                  <a:srgbClr val="FF0000"/>
                </a:solidFill>
                <a:cs typeface="Calibri" pitchFamily="34" charset="0"/>
              </a:rPr>
              <a:t>如果存在以下情况，则最低高度可能降低至 8 英尺：</a:t>
            </a:r>
          </a:p>
          <a:p>
            <a:pPr marL="1371600" lvl="2" indent="-457200">
              <a:buFont typeface="Arial" charset="0"/>
              <a:buAutoNum type="alphaLcPeriod"/>
            </a:pPr>
            <a:r>
              <a:rPr lang="zh-CN" sz="2200" dirty="0">
                <a:solidFill>
                  <a:srgbClr val="FF0000"/>
                </a:solidFill>
                <a:cs typeface="Calibri" pitchFamily="34" charset="0"/>
              </a:rPr>
              <a:t>申请者能够证明在电池板倾斜放置的情况下，农田仍能满足最大日照减少要求，并且</a:t>
            </a:r>
          </a:p>
          <a:p>
            <a:pPr marL="1371600" lvl="2" indent="-457200">
              <a:buFont typeface="Arial" charset="0"/>
              <a:buAutoNum type="alphaLcPeriod"/>
            </a:pPr>
            <a:r>
              <a:rPr lang="zh-CN" sz="2200" dirty="0">
                <a:solidFill>
                  <a:srgbClr val="FF0000"/>
                </a:solidFill>
                <a:cs typeface="Calibri" pitchFamily="34" charset="0"/>
              </a:rPr>
              <a:t>追踪控制系统在农场经营者的完全掌控之下并且能够实现电池板水平收放，从而便于进行牛群轮牧、播种与收割作业以及类似农业活动。</a:t>
            </a:r>
          </a:p>
          <a:p>
            <a:r>
              <a:rPr lang="zh-CN" sz="3000" dirty="0">
                <a:cs typeface="Calibri" pitchFamily="34" charset="0"/>
              </a:rPr>
              <a:t>在实地考察时，与项目合作的环境监测人员将核实农场经营者是否已能够完全操控追踪系统，以及是否接受了相关功能的培训。</a:t>
            </a:r>
            <a:endParaRPr lang="en-US" altLang="zh-CN" sz="2200" dirty="0">
              <a:solidFill>
                <a:srgbClr val="FF0000"/>
              </a:solidFill>
              <a:cs typeface="Calibri" pitchFamily="34" charset="0"/>
            </a:endParaRPr>
          </a:p>
        </p:txBody>
      </p:sp>
      <p:sp>
        <p:nvSpPr>
          <p:cNvPr id="105490" name="Date Placeholder 3"/>
          <p:cNvSpPr>
            <a:spLocks noGrp="1" noChangeArrowheads="1"/>
          </p:cNvSpPr>
          <p:nvPr>
            <p:ph type="dt" sz="quarter" idx="10"/>
          </p:nvPr>
        </p:nvSpPr>
        <p:spPr/>
        <p:txBody>
          <a:bodyPr/>
          <a:lstStyle/>
          <a:p>
            <a:fld id="{6B40A6C7-A521-46EA-8C8D-E43E020D6C4D}" type="datetime2">
              <a:rPr lang="en-US" altLang="zh-CN"/>
              <a:pPr/>
              <a:t>Friday, July 12, 2024</a:t>
            </a:fld>
            <a:endParaRPr lang="en-US" altLang="zh-CN"/>
          </a:p>
        </p:txBody>
      </p:sp>
      <p:sp>
        <p:nvSpPr>
          <p:cNvPr id="105491" name="Footer Placeholder 4"/>
          <p:cNvSpPr>
            <a:spLocks noGrp="1" noChangeArrowheads="1"/>
          </p:cNvSpPr>
          <p:nvPr>
            <p:ph type="ftr" sz="quarter" idx="11"/>
          </p:nvPr>
        </p:nvSpPr>
        <p:spPr>
          <a:extLst>
            <a:ext uri="{91240B29-F687-4F45-9708-019B960494DF}">
              <a14:hiddenLine xmlns:a14="http://schemas.microsoft.com/office/drawing/2010/main" w="9525" cap="flat" algn="ctr">
                <a:solidFill>
                  <a:srgbClr val="000000"/>
                </a:solidFill>
                <a:prstDash val="solid"/>
                <a:miter lim="800000"/>
                <a:headEnd type="none" w="med" len="med"/>
                <a:tailEnd type="none" w="med" len="med"/>
              </a14:hiddenLine>
            </a:ext>
          </a:extLst>
        </p:spPr>
        <p:txBody>
          <a:bodyPr/>
          <a:lstStyle/>
          <a:p>
            <a:r>
              <a:rPr lang="zh-CN"/>
              <a:t>政策审议</a:t>
            </a:r>
          </a:p>
        </p:txBody>
      </p:sp>
      <p:sp>
        <p:nvSpPr>
          <p:cNvPr id="105492" name="Slide Number Placeholder 5"/>
          <p:cNvSpPr>
            <a:spLocks noGrp="1" noChangeArrowheads="1"/>
          </p:cNvSpPr>
          <p:nvPr>
            <p:ph type="sldNum" sz="quarter" idx="12"/>
          </p:nvPr>
        </p:nvSpPr>
        <p:spPr/>
        <p:txBody>
          <a:bodyPr/>
          <a:lstStyle/>
          <a:p>
            <a:fld id="{EE67449C-209D-40AD-90A8-8AAD8A1921D9}" type="slidenum">
              <a:rPr lang="en-US" altLang="zh-CN"/>
              <a:pPr/>
              <a:t>36</a:t>
            </a:fld>
            <a:endParaRPr lang="en-US" altLang="zh-CN"/>
          </a:p>
        </p:txBody>
      </p:sp>
      <p:sp>
        <p:nvSpPr>
          <p:cNvPr id="105493" name="Title 7"/>
          <p:cNvSpPr>
            <a:spLocks noGrp="1" noChangeArrowheads="1"/>
          </p:cNvSpPr>
          <p:nvPr>
            <p:ph type="title" idx="4294967295"/>
          </p:nvPr>
        </p:nvSpPr>
        <p:spPr>
          <a:ln/>
        </p:spPr>
        <p:txBody>
          <a:bodyPr/>
          <a:lstStyle/>
          <a:p>
            <a:r>
              <a:rPr lang="zh-CN"/>
              <a:t>电池板高度要求</a:t>
            </a: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44" name="Title 1"/>
          <p:cNvSpPr>
            <a:spLocks noGrp="1" noChangeArrowheads="1"/>
          </p:cNvSpPr>
          <p:nvPr>
            <p:ph type="title" idx="4294967295"/>
          </p:nvPr>
        </p:nvSpPr>
        <p:spPr>
          <a:ln/>
        </p:spPr>
        <p:txBody>
          <a:bodyPr/>
          <a:lstStyle/>
          <a:p>
            <a:r>
              <a:rPr lang="zh-CN"/>
              <a:t>日照要求豁免</a:t>
            </a:r>
          </a:p>
        </p:txBody>
      </p:sp>
      <p:sp>
        <p:nvSpPr>
          <p:cNvPr id="107545" name="Content Placeholder 2"/>
          <p:cNvSpPr>
            <a:spLocks noGrp="1" noChangeArrowheads="1"/>
          </p:cNvSpPr>
          <p:nvPr>
            <p:ph idx="4294967295"/>
          </p:nvPr>
        </p:nvSpPr>
        <p:spPr>
          <a:ln/>
          <a:extLst>
            <a:ext uri="{91240B29-F687-4F45-9708-019B960494DF}">
              <a14:hiddenLine xmlns:a14="http://schemas.microsoft.com/office/drawing/2010/main" w="9525" cap="flat" algn="ctr">
                <a:solidFill>
                  <a:srgbClr val="000000"/>
                </a:solidFill>
                <a:prstDash val="solid"/>
                <a:round/>
                <a:headEnd type="none" w="med" len="med"/>
                <a:tailEnd type="none" w="med" len="med"/>
              </a14:hiddenLine>
            </a:ext>
          </a:extLst>
        </p:spPr>
        <p:txBody>
          <a:bodyPr/>
          <a:lstStyle/>
          <a:p>
            <a:r>
              <a:rPr lang="zh-CN" dirty="0"/>
              <a:t>明确申请豁免最大日照减少要求的资格。</a:t>
            </a:r>
          </a:p>
          <a:p>
            <a:pPr lvl="1"/>
            <a:r>
              <a:rPr lang="zh-CN" i="1" dirty="0">
                <a:cs typeface="Calibri" pitchFamily="34" charset="0"/>
              </a:rPr>
              <a:t>指南章节 3)c)iii.2.b：</a:t>
            </a:r>
            <a:r>
              <a:rPr lang="zh-CN" dirty="0"/>
              <a:t>展示每平方英尺土地将用于农业生产的情况，</a:t>
            </a:r>
            <a:r>
              <a:rPr lang="zh-CN" dirty="0">
                <a:solidFill>
                  <a:srgbClr val="FF0000"/>
                </a:solidFill>
                <a:cs typeface="Calibri" pitchFamily="34" charset="0"/>
              </a:rPr>
              <a:t>包括太阳能电池板正下方区域至少 51% 的土地使用情况。</a:t>
            </a:r>
          </a:p>
          <a:p>
            <a:endParaRPr lang="en-US" altLang="zh-CN" dirty="0">
              <a:cs typeface="Calibri" pitchFamily="34" charset="0"/>
            </a:endParaRPr>
          </a:p>
          <a:p>
            <a:pPr lvl="1">
              <a:buFont typeface="Arial" charset="0"/>
              <a:buNone/>
            </a:pPr>
            <a:endParaRPr lang="en-US" altLang="zh-CN" dirty="0">
              <a:cs typeface="Calibri" pitchFamily="34" charset="0"/>
            </a:endParaRPr>
          </a:p>
        </p:txBody>
      </p:sp>
      <p:sp>
        <p:nvSpPr>
          <p:cNvPr id="107546" name="Date Placeholder 3"/>
          <p:cNvSpPr>
            <a:spLocks noGrp="1" noChangeArrowheads="1"/>
          </p:cNvSpPr>
          <p:nvPr>
            <p:ph type="dt" sz="quarter" idx="10"/>
          </p:nvPr>
        </p:nvSpPr>
        <p:spPr/>
        <p:txBody>
          <a:bodyPr/>
          <a:lstStyle/>
          <a:p>
            <a:fld id="{19FCF70A-A1B0-4203-95E3-0D74E3723DCA}" type="datetime2">
              <a:rPr lang="en-US" altLang="zh-CN"/>
              <a:pPr/>
              <a:t>Friday, July 12, 2024</a:t>
            </a:fld>
            <a:endParaRPr lang="en-US" altLang="zh-CN"/>
          </a:p>
        </p:txBody>
      </p:sp>
      <p:sp>
        <p:nvSpPr>
          <p:cNvPr id="107547" name="Footer Placeholder 4"/>
          <p:cNvSpPr>
            <a:spLocks noGrp="1" noChangeArrowheads="1"/>
          </p:cNvSpPr>
          <p:nvPr>
            <p:ph type="ftr" sz="quarter" idx="11"/>
          </p:nvPr>
        </p:nvSpPr>
        <p:spPr>
          <a:extLst>
            <a:ext uri="{91240B29-F687-4F45-9708-019B960494DF}">
              <a14:hiddenLine xmlns:a14="http://schemas.microsoft.com/office/drawing/2010/main" w="9525" cap="flat" algn="ctr">
                <a:solidFill>
                  <a:srgbClr val="000000"/>
                </a:solidFill>
                <a:prstDash val="solid"/>
                <a:miter lim="800000"/>
                <a:headEnd type="none" w="med" len="med"/>
                <a:tailEnd type="none" w="med" len="med"/>
              </a14:hiddenLine>
            </a:ext>
          </a:extLst>
        </p:spPr>
        <p:txBody>
          <a:bodyPr/>
          <a:lstStyle/>
          <a:p>
            <a:r>
              <a:rPr lang="zh-CN"/>
              <a:t>政策审议</a:t>
            </a:r>
          </a:p>
        </p:txBody>
      </p:sp>
      <p:sp>
        <p:nvSpPr>
          <p:cNvPr id="107548" name="Slide Number Placeholder 5"/>
          <p:cNvSpPr>
            <a:spLocks noGrp="1" noChangeArrowheads="1"/>
          </p:cNvSpPr>
          <p:nvPr>
            <p:ph type="sldNum" sz="quarter" idx="12"/>
          </p:nvPr>
        </p:nvSpPr>
        <p:spPr/>
        <p:txBody>
          <a:bodyPr/>
          <a:lstStyle/>
          <a:p>
            <a:fld id="{7ECCDAA7-79D9-48F8-B7E0-373F4284D8C8}" type="slidenum">
              <a:rPr lang="en-US" altLang="zh-CN"/>
              <a:pPr/>
              <a:t>37</a:t>
            </a:fld>
            <a:endParaRPr lang="en-US" altLang="zh-CN"/>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99" name="Title 1"/>
          <p:cNvSpPr>
            <a:spLocks noGrp="1" noChangeArrowheads="1"/>
          </p:cNvSpPr>
          <p:nvPr>
            <p:ph type="title" idx="4294967295"/>
          </p:nvPr>
        </p:nvSpPr>
        <p:spPr>
          <a:ln/>
        </p:spPr>
        <p:txBody>
          <a:bodyPr/>
          <a:lstStyle/>
          <a:p>
            <a:r>
              <a:rPr lang="zh-CN"/>
              <a:t>新拟经营</a:t>
            </a:r>
          </a:p>
        </p:txBody>
      </p:sp>
      <p:sp>
        <p:nvSpPr>
          <p:cNvPr id="109600" name="Content Placeholder 2"/>
          <p:cNvSpPr>
            <a:spLocks noGrp="1" noChangeArrowheads="1"/>
          </p:cNvSpPr>
          <p:nvPr>
            <p:ph idx="4294967295"/>
          </p:nvPr>
        </p:nvSpPr>
        <p:spPr>
          <a:ln/>
          <a:extLst>
            <a:ext uri="{91240B29-F687-4F45-9708-019B960494DF}">
              <a14:hiddenLine xmlns:a14="http://schemas.microsoft.com/office/drawing/2010/main" w="9525" cap="flat" algn="ctr">
                <a:solidFill>
                  <a:srgbClr val="000000"/>
                </a:solidFill>
                <a:prstDash val="solid"/>
                <a:round/>
                <a:headEnd type="none" w="med" len="med"/>
                <a:tailEnd type="none" w="med" len="med"/>
              </a14:hiddenLine>
            </a:ext>
          </a:extLst>
        </p:spPr>
        <p:txBody>
          <a:bodyPr/>
          <a:lstStyle/>
          <a:p>
            <a:r>
              <a:rPr lang="zh-CN" sz="2800" dirty="0">
                <a:cs typeface="Calibri" pitchFamily="34" charset="0"/>
              </a:rPr>
              <a:t>新增“新拟”经营的定义。</a:t>
            </a:r>
          </a:p>
          <a:p>
            <a:pPr lvl="1"/>
            <a:r>
              <a:rPr lang="zh-CN" sz="2400" i="1" dirty="0">
                <a:cs typeface="Calibri" pitchFamily="34" charset="0"/>
              </a:rPr>
              <a:t>指南</a:t>
            </a:r>
            <a:r>
              <a:rPr lang="zh-CN" sz="2400" dirty="0">
                <a:cs typeface="Calibri" pitchFamily="34" charset="0"/>
              </a:rPr>
              <a:t>章节</a:t>
            </a:r>
            <a:r>
              <a:rPr lang="zh-CN" sz="2400" i="1" dirty="0">
                <a:cs typeface="Calibri" pitchFamily="34" charset="0"/>
              </a:rPr>
              <a:t>5)ii：</a:t>
            </a:r>
            <a:r>
              <a:rPr lang="zh-CN" sz="2400" dirty="0">
                <a:cs typeface="Calibri" pitchFamily="34" charset="0"/>
              </a:rPr>
              <a:t>新拟放牧或干草生产是指在提出预审申请前的 5 个农作年内，农场经营者在未用于此类农业目的的土地上进行的放牧或干草生产。</a:t>
            </a:r>
          </a:p>
          <a:p>
            <a:r>
              <a:rPr lang="zh-CN" sz="2800" dirty="0">
                <a:cs typeface="Calibri" pitchFamily="34" charset="0"/>
              </a:rPr>
              <a:t>详细说明新拟放牧或干草生产适用相关要求。</a:t>
            </a:r>
          </a:p>
          <a:p>
            <a:pPr lvl="1"/>
            <a:r>
              <a:rPr lang="zh-CN" sz="2600" i="1" dirty="0">
                <a:cs typeface="Calibri" pitchFamily="34" charset="0"/>
              </a:rPr>
              <a:t>指南</a:t>
            </a:r>
            <a:r>
              <a:rPr lang="zh-CN" sz="2600" dirty="0">
                <a:cs typeface="Calibri" pitchFamily="34" charset="0"/>
              </a:rPr>
              <a:t>章节</a:t>
            </a:r>
            <a:r>
              <a:rPr lang="zh-CN" sz="2600" i="1" dirty="0">
                <a:cs typeface="Calibri" pitchFamily="34" charset="0"/>
              </a:rPr>
              <a:t>5)ii：</a:t>
            </a:r>
            <a:r>
              <a:rPr lang="zh-CN" sz="2400" dirty="0">
                <a:cs typeface="Calibri" pitchFamily="34" charset="0"/>
              </a:rPr>
              <a:t>为在重要农业农田中的农业生产用地上使用农业太阳能电价发电装置，</a:t>
            </a:r>
            <a:r>
              <a:rPr lang="zh-CN" sz="2400" dirty="0">
                <a:solidFill>
                  <a:srgbClr val="FF0000"/>
                </a:solidFill>
                <a:cs typeface="Calibri" pitchFamily="34" charset="0"/>
              </a:rPr>
              <a:t>如果新拟土地过渡的面积超过 10 英亩</a:t>
            </a:r>
            <a:r>
              <a:rPr lang="zh-CN" sz="2400" dirty="0">
                <a:cs typeface="Calibri" pitchFamily="34" charset="0"/>
              </a:rPr>
              <a:t>，那么新拟放牧或干草生产项目必须提交一份符合以下要求的计划。</a:t>
            </a:r>
          </a:p>
          <a:p>
            <a:pPr lvl="1"/>
            <a:endParaRPr lang="en-US" altLang="zh-CN" dirty="0">
              <a:cs typeface="Calibri" pitchFamily="34" charset="0"/>
            </a:endParaRPr>
          </a:p>
          <a:p>
            <a:endParaRPr lang="en-US" altLang="zh-CN" sz="2800" dirty="0">
              <a:cs typeface="Calibri" pitchFamily="34" charset="0"/>
            </a:endParaRPr>
          </a:p>
        </p:txBody>
      </p:sp>
      <p:sp>
        <p:nvSpPr>
          <p:cNvPr id="109601" name="Date Placeholder 3"/>
          <p:cNvSpPr>
            <a:spLocks noGrp="1" noChangeArrowheads="1"/>
          </p:cNvSpPr>
          <p:nvPr>
            <p:ph type="dt" sz="quarter" idx="10"/>
          </p:nvPr>
        </p:nvSpPr>
        <p:spPr/>
        <p:txBody>
          <a:bodyPr/>
          <a:lstStyle/>
          <a:p>
            <a:fld id="{AD5F08CE-717E-454F-A7FB-C4A7D24F146B}" type="datetime2">
              <a:rPr lang="en-US" altLang="zh-CN"/>
              <a:pPr/>
              <a:t>Friday, July 12, 2024</a:t>
            </a:fld>
            <a:endParaRPr lang="en-US" altLang="zh-CN"/>
          </a:p>
        </p:txBody>
      </p:sp>
      <p:sp>
        <p:nvSpPr>
          <p:cNvPr id="109602" name="Footer Placeholder 4"/>
          <p:cNvSpPr>
            <a:spLocks noGrp="1" noChangeArrowheads="1"/>
          </p:cNvSpPr>
          <p:nvPr>
            <p:ph type="ftr" sz="quarter" idx="11"/>
          </p:nvPr>
        </p:nvSpPr>
        <p:spPr>
          <a:extLst>
            <a:ext uri="{91240B29-F687-4F45-9708-019B960494DF}">
              <a14:hiddenLine xmlns:a14="http://schemas.microsoft.com/office/drawing/2010/main" w="9525" cap="flat" algn="ctr">
                <a:solidFill>
                  <a:srgbClr val="000000"/>
                </a:solidFill>
                <a:prstDash val="solid"/>
                <a:miter lim="800000"/>
                <a:headEnd type="none" w="med" len="med"/>
                <a:tailEnd type="none" w="med" len="med"/>
              </a14:hiddenLine>
            </a:ext>
          </a:extLst>
        </p:spPr>
        <p:txBody>
          <a:bodyPr/>
          <a:lstStyle/>
          <a:p>
            <a:r>
              <a:rPr lang="zh-CN"/>
              <a:t>政策审议</a:t>
            </a:r>
          </a:p>
        </p:txBody>
      </p:sp>
      <p:sp>
        <p:nvSpPr>
          <p:cNvPr id="109603" name="Slide Number Placeholder 5"/>
          <p:cNvSpPr>
            <a:spLocks noGrp="1" noChangeArrowheads="1"/>
          </p:cNvSpPr>
          <p:nvPr>
            <p:ph type="sldNum" sz="quarter" idx="12"/>
          </p:nvPr>
        </p:nvSpPr>
        <p:spPr/>
        <p:txBody>
          <a:bodyPr/>
          <a:lstStyle/>
          <a:p>
            <a:fld id="{FA874084-31D9-4A2D-B866-03729B6F4626}" type="slidenum">
              <a:rPr lang="en-US" altLang="zh-CN"/>
              <a:pPr/>
              <a:t>38</a:t>
            </a:fld>
            <a:endParaRPr lang="en-US" altLang="zh-CN"/>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54" name="Title 1"/>
          <p:cNvSpPr>
            <a:spLocks noGrp="1" noChangeArrowheads="1"/>
          </p:cNvSpPr>
          <p:nvPr>
            <p:ph type="title" idx="4294967295"/>
          </p:nvPr>
        </p:nvSpPr>
        <p:spPr>
          <a:ln/>
        </p:spPr>
        <p:txBody>
          <a:bodyPr/>
          <a:lstStyle/>
          <a:p>
            <a:r>
              <a:rPr lang="zh-CN"/>
              <a:t>类似作物</a:t>
            </a:r>
          </a:p>
        </p:txBody>
      </p:sp>
      <p:sp>
        <p:nvSpPr>
          <p:cNvPr id="111655" name="Content Placeholder 2"/>
          <p:cNvSpPr>
            <a:spLocks noGrp="1" noChangeArrowheads="1"/>
          </p:cNvSpPr>
          <p:nvPr>
            <p:ph idx="4294967295"/>
          </p:nvPr>
        </p:nvSpPr>
        <p:spPr>
          <a:ln/>
        </p:spPr>
        <p:txBody>
          <a:bodyPr/>
          <a:lstStyle/>
          <a:p>
            <a:r>
              <a:rPr lang="zh-CN" dirty="0"/>
              <a:t>新增“类似作物”的定义。</a:t>
            </a:r>
          </a:p>
          <a:p>
            <a:pPr lvl="1"/>
            <a:r>
              <a:rPr lang="zh-CN" i="1" dirty="0">
                <a:cs typeface="Calibri" pitchFamily="34" charset="0"/>
              </a:rPr>
              <a:t>指南第 5 章)ii：</a:t>
            </a:r>
            <a:r>
              <a:rPr lang="zh-CN" dirty="0"/>
              <a:t>类似作物是指在农业实践、设备要求、经济价值、环境影响和其他因素中，生产和收获、农场使用或加工、销售和其他因素方面与此前在该地种植的作物或拟议经营者此前种植的作物类似的作物。</a:t>
            </a:r>
          </a:p>
          <a:p>
            <a:endParaRPr lang="en-US" altLang="zh-CN" dirty="0">
              <a:cs typeface="Calibri" pitchFamily="34" charset="0"/>
            </a:endParaRPr>
          </a:p>
          <a:p>
            <a:pPr lvl="1"/>
            <a:endParaRPr lang="en-US" altLang="zh-CN" dirty="0">
              <a:cs typeface="Calibri" pitchFamily="34" charset="0"/>
            </a:endParaRPr>
          </a:p>
        </p:txBody>
      </p:sp>
      <p:sp>
        <p:nvSpPr>
          <p:cNvPr id="111656" name="Date Placeholder 3"/>
          <p:cNvSpPr>
            <a:spLocks noGrp="1" noChangeArrowheads="1"/>
          </p:cNvSpPr>
          <p:nvPr>
            <p:ph type="dt" sz="quarter" idx="10"/>
          </p:nvPr>
        </p:nvSpPr>
        <p:spPr/>
        <p:txBody>
          <a:bodyPr/>
          <a:lstStyle/>
          <a:p>
            <a:fld id="{950E3E7E-2D56-451F-873E-CA11BD8400EF}" type="datetime2">
              <a:rPr lang="en-US" altLang="zh-CN"/>
              <a:pPr/>
              <a:t>Friday, July 12, 2024</a:t>
            </a:fld>
            <a:endParaRPr lang="en-US" altLang="zh-CN"/>
          </a:p>
        </p:txBody>
      </p:sp>
      <p:sp>
        <p:nvSpPr>
          <p:cNvPr id="111657" name="Footer Placeholder 4"/>
          <p:cNvSpPr>
            <a:spLocks noGrp="1" noChangeArrowheads="1"/>
          </p:cNvSpPr>
          <p:nvPr>
            <p:ph type="ftr" sz="quarter" idx="11"/>
          </p:nvPr>
        </p:nvSpPr>
        <p:spPr>
          <a:extLst>
            <a:ext uri="{91240B29-F687-4F45-9708-019B960494DF}">
              <a14:hiddenLine xmlns:a14="http://schemas.microsoft.com/office/drawing/2010/main" w="9525" cap="flat" algn="ctr">
                <a:solidFill>
                  <a:srgbClr val="000000"/>
                </a:solidFill>
                <a:prstDash val="solid"/>
                <a:miter lim="800000"/>
                <a:headEnd type="none" w="med" len="med"/>
                <a:tailEnd type="none" w="med" len="med"/>
              </a14:hiddenLine>
            </a:ext>
          </a:extLst>
        </p:spPr>
        <p:txBody>
          <a:bodyPr/>
          <a:lstStyle/>
          <a:p>
            <a:r>
              <a:rPr lang="zh-CN"/>
              <a:t>政策审议</a:t>
            </a:r>
          </a:p>
        </p:txBody>
      </p:sp>
      <p:sp>
        <p:nvSpPr>
          <p:cNvPr id="111658" name="Slide Number Placeholder 5"/>
          <p:cNvSpPr>
            <a:spLocks noGrp="1" noChangeArrowheads="1"/>
          </p:cNvSpPr>
          <p:nvPr>
            <p:ph type="sldNum" sz="quarter" idx="12"/>
          </p:nvPr>
        </p:nvSpPr>
        <p:spPr/>
        <p:txBody>
          <a:bodyPr/>
          <a:lstStyle/>
          <a:p>
            <a:fld id="{7D703248-5580-4E6F-9DDD-C13F2A4D85E0}" type="slidenum">
              <a:rPr lang="en-US" altLang="zh-CN"/>
              <a:pPr/>
              <a:t>39</a:t>
            </a:fld>
            <a:endParaRPr lang="en-US" altLang="zh-CN"/>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234" name="Title 1"/>
          <p:cNvSpPr>
            <a:spLocks noGrp="1" noChangeArrowheads="1"/>
          </p:cNvSpPr>
          <p:nvPr>
            <p:ph type="title" idx="4294967295"/>
          </p:nvPr>
        </p:nvSpPr>
        <p:spPr>
          <a:ln/>
        </p:spPr>
        <p:txBody>
          <a:bodyPr/>
          <a:lstStyle/>
          <a:p>
            <a:r>
              <a:rPr lang="zh-CN"/>
              <a:t>目前的投入</a:t>
            </a:r>
          </a:p>
        </p:txBody>
      </p:sp>
      <p:sp>
        <p:nvSpPr>
          <p:cNvPr id="69235" name="Content Placeholder 2"/>
          <p:cNvSpPr>
            <a:spLocks noGrp="1" noChangeArrowheads="1"/>
          </p:cNvSpPr>
          <p:nvPr>
            <p:ph idx="4294967295"/>
          </p:nvPr>
        </p:nvSpPr>
        <p:spPr>
          <a:ln/>
        </p:spPr>
        <p:txBody>
          <a:bodyPr/>
          <a:lstStyle/>
          <a:p>
            <a:r>
              <a:rPr lang="zh-CN" dirty="0"/>
              <a:t>约 200 份针对精心设计问题的公众回应</a:t>
            </a:r>
          </a:p>
          <a:p>
            <a:r>
              <a:rPr lang="zh-CN" dirty="0"/>
              <a:t>9 次利益相关方的专题工作会议</a:t>
            </a:r>
          </a:p>
          <a:p>
            <a:r>
              <a:rPr lang="zh-CN" dirty="0"/>
              <a:t>独立的经济分析，包括本地开发商调查</a:t>
            </a:r>
          </a:p>
          <a:p>
            <a:pPr lvl="1"/>
            <a:r>
              <a:rPr lang="zh-CN" dirty="0"/>
              <a:t>—由 Sustainable Energy Advantage 主办</a:t>
            </a:r>
          </a:p>
          <a:p>
            <a:r>
              <a:rPr lang="zh-CN" dirty="0"/>
              <a:t>针对利益相关方的协商，包括与合作机构与其他州进行的协商</a:t>
            </a:r>
          </a:p>
          <a:p>
            <a:r>
              <a:rPr lang="zh-CN" dirty="0"/>
              <a:t>草拟提案</a:t>
            </a:r>
          </a:p>
        </p:txBody>
      </p:sp>
      <p:sp>
        <p:nvSpPr>
          <p:cNvPr id="69236" name="Date Placeholder 3"/>
          <p:cNvSpPr>
            <a:spLocks noGrp="1" noChangeArrowheads="1"/>
          </p:cNvSpPr>
          <p:nvPr>
            <p:ph type="dt" sz="quarter" idx="10"/>
          </p:nvPr>
        </p:nvSpPr>
        <p:spPr/>
        <p:txBody>
          <a:bodyPr/>
          <a:lstStyle/>
          <a:p>
            <a:fld id="{F3577350-8A70-46AB-B643-AC6BB229DBBA}" type="datetime2">
              <a:rPr lang="en-US" altLang="zh-CN"/>
              <a:pPr/>
              <a:t>Friday, July 12, 2024</a:t>
            </a:fld>
            <a:endParaRPr lang="en-US" altLang="zh-CN"/>
          </a:p>
        </p:txBody>
      </p:sp>
      <p:sp>
        <p:nvSpPr>
          <p:cNvPr id="69237" name="Footer Placeholder 4"/>
          <p:cNvSpPr>
            <a:spLocks noGrp="1" noChangeArrowheads="1"/>
          </p:cNvSpPr>
          <p:nvPr>
            <p:ph type="ftr" sz="quarter" idx="11"/>
          </p:nvPr>
        </p:nvSpPr>
        <p:spPr>
          <a:extLst>
            <a:ext uri="{91240B29-F687-4F45-9708-019B960494DF}">
              <a14:hiddenLine xmlns:a14="http://schemas.microsoft.com/office/drawing/2010/main" w="9525" cap="flat" algn="ctr">
                <a:solidFill>
                  <a:srgbClr val="000000"/>
                </a:solidFill>
                <a:prstDash val="solid"/>
                <a:miter lim="800000"/>
                <a:headEnd type="none" w="med" len="med"/>
                <a:tailEnd type="none" w="med" len="med"/>
              </a14:hiddenLine>
            </a:ext>
          </a:extLst>
        </p:spPr>
        <p:txBody>
          <a:bodyPr/>
          <a:lstStyle/>
          <a:p>
            <a:r>
              <a:rPr lang="zh-CN"/>
              <a:t>政策审议</a:t>
            </a:r>
          </a:p>
        </p:txBody>
      </p:sp>
      <p:sp>
        <p:nvSpPr>
          <p:cNvPr id="69238" name="Slide Number Placeholder 5"/>
          <p:cNvSpPr>
            <a:spLocks noGrp="1" noChangeArrowheads="1"/>
          </p:cNvSpPr>
          <p:nvPr>
            <p:ph type="sldNum" sz="quarter" idx="12"/>
          </p:nvPr>
        </p:nvSpPr>
        <p:spPr/>
        <p:txBody>
          <a:bodyPr/>
          <a:lstStyle/>
          <a:p>
            <a:fld id="{EA36F135-4212-4E3F-8CB3-9D15536172E0}" type="slidenum">
              <a:rPr lang="en-US" altLang="zh-CN"/>
              <a:pPr/>
              <a:t>4</a:t>
            </a:fld>
            <a:endParaRPr lang="en-US" altLang="zh-CN"/>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709" name="Title 1"/>
          <p:cNvSpPr>
            <a:spLocks noGrp="1" noChangeArrowheads="1"/>
          </p:cNvSpPr>
          <p:nvPr>
            <p:ph type="title" idx="4294967295"/>
          </p:nvPr>
        </p:nvSpPr>
        <p:spPr>
          <a:ln/>
        </p:spPr>
        <p:txBody>
          <a:bodyPr/>
          <a:lstStyle/>
          <a:p>
            <a:r>
              <a:rPr lang="zh-CN"/>
              <a:t>减产豁免</a:t>
            </a:r>
          </a:p>
        </p:txBody>
      </p:sp>
      <p:sp>
        <p:nvSpPr>
          <p:cNvPr id="113710" name="Content Placeholder 2"/>
          <p:cNvSpPr>
            <a:spLocks noGrp="1" noChangeArrowheads="1"/>
          </p:cNvSpPr>
          <p:nvPr>
            <p:ph idx="4294967295"/>
          </p:nvPr>
        </p:nvSpPr>
        <p:spPr>
          <a:ln/>
          <a:extLst>
            <a:ext uri="{91240B29-F687-4F45-9708-019B960494DF}">
              <a14:hiddenLine xmlns:a14="http://schemas.microsoft.com/office/drawing/2010/main" w="9525" cap="flat" algn="ctr">
                <a:solidFill>
                  <a:srgbClr val="000000"/>
                </a:solidFill>
                <a:prstDash val="solid"/>
                <a:round/>
                <a:headEnd type="none" w="med" len="med"/>
                <a:tailEnd type="none" w="med" len="med"/>
              </a14:hiddenLine>
            </a:ext>
          </a:extLst>
        </p:spPr>
        <p:txBody>
          <a:bodyPr/>
          <a:lstStyle/>
          <a:p>
            <a:r>
              <a:rPr lang="zh-CN" sz="3000" dirty="0">
                <a:cs typeface="Calibri" pitchFamily="34" charset="0"/>
              </a:rPr>
              <a:t>明确减产豁免资格的波动范围</a:t>
            </a:r>
            <a:r>
              <a:rPr lang="zh-CN" sz="3000" i="1" dirty="0">
                <a:cs typeface="Calibri" pitchFamily="34" charset="0"/>
              </a:rPr>
              <a:t>。</a:t>
            </a:r>
          </a:p>
          <a:p>
            <a:pPr lvl="1"/>
            <a:r>
              <a:rPr lang="zh-CN" sz="2600" i="1" dirty="0">
                <a:cs typeface="Calibri" pitchFamily="34" charset="0"/>
              </a:rPr>
              <a:t>指南章节6)i：</a:t>
            </a:r>
            <a:r>
              <a:rPr lang="zh-CN" sz="2600" dirty="0">
                <a:cs typeface="Calibri" pitchFamily="34" charset="0"/>
              </a:rPr>
              <a:t>鉴于不可预见的情况，例如但不限于天气事件、虫害或作物变更，任何一年的预计农业产量都有可能</a:t>
            </a:r>
            <a:r>
              <a:rPr lang="zh-CN" sz="2600" dirty="0">
                <a:solidFill>
                  <a:srgbClr val="FF0000"/>
                </a:solidFill>
                <a:cs typeface="Calibri" pitchFamily="34" charset="0"/>
              </a:rPr>
              <a:t>显著</a:t>
            </a:r>
            <a:r>
              <a:rPr lang="zh-CN" sz="2600" dirty="0">
                <a:cs typeface="Calibri" pitchFamily="34" charset="0"/>
              </a:rPr>
              <a:t>低于</a:t>
            </a:r>
            <a:r>
              <a:rPr lang="zh-CN" sz="2600" dirty="0">
                <a:solidFill>
                  <a:srgbClr val="FF0000"/>
                </a:solidFill>
                <a:cs typeface="Calibri" pitchFamily="34" charset="0"/>
              </a:rPr>
              <a:t>预期</a:t>
            </a:r>
            <a:r>
              <a:rPr lang="zh-CN" sz="2600" dirty="0">
                <a:cs typeface="Calibri" pitchFamily="34" charset="0"/>
              </a:rPr>
              <a:t>农业计划。</a:t>
            </a:r>
            <a:r>
              <a:rPr lang="zh-CN" sz="2600" dirty="0">
                <a:solidFill>
                  <a:srgbClr val="FF0000"/>
                </a:solidFill>
                <a:cs typeface="Calibri" pitchFamily="34" charset="0"/>
              </a:rPr>
              <a:t>虽然无需提前对作物变更或生产实践进行批准，但要继续获得农业太阳能电价发电装置激励性补贴就必须对商业性农业或园艺生产进行持续、大力的投入。如果计划作物的产量低于预期产量的 70%，或在土壤和耕作方式符合开放式耕作条件的情况下，新的农业光伏作物产量低于其典型产量的 50%</a:t>
            </a:r>
            <a:r>
              <a:rPr lang="zh-CN" sz="2600" dirty="0">
                <a:solidFill>
                  <a:srgbClr val="000000"/>
                </a:solidFill>
                <a:cs typeface="Calibri" pitchFamily="34" charset="0"/>
              </a:rPr>
              <a:t>，</a:t>
            </a:r>
            <a:r>
              <a:rPr lang="zh-CN" sz="2600" dirty="0">
                <a:cs typeface="Calibri" pitchFamily="34" charset="0"/>
              </a:rPr>
              <a:t>则申请人可向能源资源部申请减产豁免。申请者必须证明其满足能源资源部的要求，并与马萨诸塞州农业资源部进行商议，证明其拥有正当的豁免理由。</a:t>
            </a:r>
          </a:p>
        </p:txBody>
      </p:sp>
      <p:sp>
        <p:nvSpPr>
          <p:cNvPr id="113711" name="Date Placeholder 3"/>
          <p:cNvSpPr>
            <a:spLocks noGrp="1" noChangeArrowheads="1"/>
          </p:cNvSpPr>
          <p:nvPr>
            <p:ph type="dt" sz="quarter" idx="10"/>
          </p:nvPr>
        </p:nvSpPr>
        <p:spPr/>
        <p:txBody>
          <a:bodyPr/>
          <a:lstStyle/>
          <a:p>
            <a:fld id="{7DB4D635-16E2-403E-BE9F-4DCCB09623F9}" type="datetime2">
              <a:rPr lang="en-US" altLang="zh-CN"/>
              <a:pPr/>
              <a:t>Friday, July 12, 2024</a:t>
            </a:fld>
            <a:endParaRPr lang="en-US" altLang="zh-CN"/>
          </a:p>
        </p:txBody>
      </p:sp>
      <p:sp>
        <p:nvSpPr>
          <p:cNvPr id="113712" name="Footer Placeholder 4"/>
          <p:cNvSpPr>
            <a:spLocks noGrp="1" noChangeArrowheads="1"/>
          </p:cNvSpPr>
          <p:nvPr>
            <p:ph type="ftr" sz="quarter" idx="11"/>
          </p:nvPr>
        </p:nvSpPr>
        <p:spPr>
          <a:extLst>
            <a:ext uri="{91240B29-F687-4F45-9708-019B960494DF}">
              <a14:hiddenLine xmlns:a14="http://schemas.microsoft.com/office/drawing/2010/main" w="9525" cap="flat" algn="ctr">
                <a:solidFill>
                  <a:srgbClr val="000000"/>
                </a:solidFill>
                <a:prstDash val="solid"/>
                <a:miter lim="800000"/>
                <a:headEnd type="none" w="med" len="med"/>
                <a:tailEnd type="none" w="med" len="med"/>
              </a14:hiddenLine>
            </a:ext>
          </a:extLst>
        </p:spPr>
        <p:txBody>
          <a:bodyPr/>
          <a:lstStyle/>
          <a:p>
            <a:r>
              <a:rPr lang="zh-CN"/>
              <a:t>政策审议</a:t>
            </a:r>
          </a:p>
        </p:txBody>
      </p:sp>
      <p:sp>
        <p:nvSpPr>
          <p:cNvPr id="113713" name="Slide Number Placeholder 5"/>
          <p:cNvSpPr>
            <a:spLocks noGrp="1" noChangeArrowheads="1"/>
          </p:cNvSpPr>
          <p:nvPr>
            <p:ph type="sldNum" sz="quarter" idx="12"/>
          </p:nvPr>
        </p:nvSpPr>
        <p:spPr/>
        <p:txBody>
          <a:bodyPr/>
          <a:lstStyle/>
          <a:p>
            <a:fld id="{1509C1C3-30D8-4CC7-B047-27DE904BED3B}" type="slidenum">
              <a:rPr lang="en-US" altLang="zh-CN"/>
              <a:pPr/>
              <a:t>40</a:t>
            </a:fld>
            <a:endParaRPr lang="en-US" altLang="zh-CN"/>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64" name="Title 1"/>
          <p:cNvSpPr>
            <a:spLocks noGrp="1" noChangeArrowheads="1"/>
          </p:cNvSpPr>
          <p:nvPr>
            <p:ph type="title" idx="4294967295"/>
          </p:nvPr>
        </p:nvSpPr>
        <p:spPr>
          <a:ln/>
        </p:spPr>
        <p:txBody>
          <a:bodyPr/>
          <a:lstStyle/>
          <a:p>
            <a:r>
              <a:rPr lang="zh-CN"/>
              <a:t>光合有效辐射</a:t>
            </a:r>
          </a:p>
        </p:txBody>
      </p:sp>
      <p:sp>
        <p:nvSpPr>
          <p:cNvPr id="115765" name="Content Placeholder 2"/>
          <p:cNvSpPr>
            <a:spLocks noGrp="1" noChangeArrowheads="1"/>
          </p:cNvSpPr>
          <p:nvPr>
            <p:ph idx="4294967295"/>
          </p:nvPr>
        </p:nvSpPr>
        <p:spPr>
          <a:ln/>
        </p:spPr>
        <p:txBody>
          <a:bodyPr/>
          <a:lstStyle/>
          <a:p>
            <a:r>
              <a:rPr lang="zh-CN" dirty="0"/>
              <a:t>在确定项目资格方面，能源资源部考虑使用光合有效辐射 (PAR) 值代替日照减少百分比。</a:t>
            </a:r>
          </a:p>
          <a:p>
            <a:pPr lvl="1"/>
            <a:r>
              <a:rPr lang="zh-CN" dirty="0"/>
              <a:t>能源资源部当前正就 PAR 值的计算与评估方法征求意见。</a:t>
            </a:r>
          </a:p>
          <a:p>
            <a:pPr lvl="1"/>
            <a:r>
              <a:rPr lang="zh-CN" dirty="0"/>
              <a:t>能源资源部正考虑采用滑动比例附加补贴的方案，对较高的 PAR 值给予更多激励补贴。</a:t>
            </a:r>
          </a:p>
        </p:txBody>
      </p:sp>
      <p:sp>
        <p:nvSpPr>
          <p:cNvPr id="115766" name="Date Placeholder 3"/>
          <p:cNvSpPr>
            <a:spLocks noGrp="1" noChangeArrowheads="1"/>
          </p:cNvSpPr>
          <p:nvPr>
            <p:ph type="dt" sz="quarter" idx="10"/>
          </p:nvPr>
        </p:nvSpPr>
        <p:spPr/>
        <p:txBody>
          <a:bodyPr/>
          <a:lstStyle/>
          <a:p>
            <a:fld id="{B6A11A08-DE8B-43D4-AC00-5AC612F1925D}" type="datetime2">
              <a:rPr lang="en-US" altLang="zh-CN"/>
              <a:pPr/>
              <a:t>Friday, July 12, 2024</a:t>
            </a:fld>
            <a:endParaRPr lang="en-US" altLang="zh-CN"/>
          </a:p>
        </p:txBody>
      </p:sp>
      <p:sp>
        <p:nvSpPr>
          <p:cNvPr id="115767" name="Footer Placeholder 4"/>
          <p:cNvSpPr>
            <a:spLocks noGrp="1" noChangeArrowheads="1"/>
          </p:cNvSpPr>
          <p:nvPr>
            <p:ph type="ftr" sz="quarter" idx="11"/>
          </p:nvPr>
        </p:nvSpPr>
        <p:spPr>
          <a:extLst>
            <a:ext uri="{91240B29-F687-4F45-9708-019B960494DF}">
              <a14:hiddenLine xmlns:a14="http://schemas.microsoft.com/office/drawing/2010/main" w="9525" cap="flat" algn="ctr">
                <a:solidFill>
                  <a:srgbClr val="000000"/>
                </a:solidFill>
                <a:prstDash val="solid"/>
                <a:miter lim="800000"/>
                <a:headEnd type="none" w="med" len="med"/>
                <a:tailEnd type="none" w="med" len="med"/>
              </a14:hiddenLine>
            </a:ext>
          </a:extLst>
        </p:spPr>
        <p:txBody>
          <a:bodyPr/>
          <a:lstStyle/>
          <a:p>
            <a:r>
              <a:rPr lang="zh-CN"/>
              <a:t>政策审议</a:t>
            </a:r>
          </a:p>
        </p:txBody>
      </p:sp>
      <p:sp>
        <p:nvSpPr>
          <p:cNvPr id="115768" name="Slide Number Placeholder 5"/>
          <p:cNvSpPr>
            <a:spLocks noGrp="1" noChangeArrowheads="1"/>
          </p:cNvSpPr>
          <p:nvPr>
            <p:ph type="sldNum" sz="quarter" idx="12"/>
          </p:nvPr>
        </p:nvSpPr>
        <p:spPr/>
        <p:txBody>
          <a:bodyPr/>
          <a:lstStyle/>
          <a:p>
            <a:fld id="{C5AD99CD-D0A3-49F8-93F7-684450AA39F4}" type="slidenum">
              <a:rPr lang="en-US" altLang="zh-CN"/>
              <a:pPr/>
              <a:t>41</a:t>
            </a:fld>
            <a:endParaRPr lang="en-US" altLang="zh-CN"/>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bg>
      <p:bgPr>
        <a:solidFill>
          <a:srgbClr val="004B8E"/>
        </a:solidFill>
        <a:effectLst/>
      </p:bgPr>
    </p:bg>
    <p:spTree>
      <p:nvGrpSpPr>
        <p:cNvPr id="1" name=""/>
        <p:cNvGrpSpPr/>
        <p:nvPr/>
      </p:nvGrpSpPr>
      <p:grpSpPr>
        <a:xfrm>
          <a:off x="0" y="0"/>
          <a:ext cx="0" cy="0"/>
          <a:chOff x="0" y="0"/>
          <a:chExt cx="0" cy="0"/>
        </a:xfrm>
      </p:grpSpPr>
      <p:sp>
        <p:nvSpPr>
          <p:cNvPr id="117819" name="Title 1"/>
          <p:cNvSpPr>
            <a:spLocks noGrp="1" noChangeArrowheads="1"/>
          </p:cNvSpPr>
          <p:nvPr>
            <p:ph type="title" idx="4294967295"/>
          </p:nvPr>
        </p:nvSpPr>
        <p:spPr>
          <a:xfrm>
            <a:off x="609600" y="152400"/>
            <a:ext cx="10972800" cy="6569075"/>
          </a:xfrm>
          <a:ln/>
        </p:spPr>
        <p:txBody>
          <a:bodyPr/>
          <a:lstStyle/>
          <a:p>
            <a:r>
              <a:rPr lang="zh-CN">
                <a:solidFill>
                  <a:schemeClr val="bg1"/>
                </a:solidFill>
              </a:rPr>
              <a:t>公平</a:t>
            </a:r>
          </a:p>
        </p:txBody>
      </p:sp>
      <p:sp>
        <p:nvSpPr>
          <p:cNvPr id="117820" name="Date Placeholder 3"/>
          <p:cNvSpPr>
            <a:spLocks noGrp="1" noChangeArrowheads="1"/>
          </p:cNvSpPr>
          <p:nvPr>
            <p:ph type="dt" sz="quarter" idx="10"/>
          </p:nvPr>
        </p:nvSpPr>
        <p:spPr/>
        <p:txBody>
          <a:bodyPr/>
          <a:lstStyle/>
          <a:p>
            <a:fld id="{55520402-7638-4ECE-BEF0-D6AE98A5251A}" type="datetime2">
              <a:rPr lang="en-US" altLang="zh-CN"/>
              <a:pPr/>
              <a:t>Friday, July 12, 2024</a:t>
            </a:fld>
            <a:endParaRPr lang="en-US" altLang="zh-CN"/>
          </a:p>
        </p:txBody>
      </p:sp>
      <p:sp>
        <p:nvSpPr>
          <p:cNvPr id="117821" name="Footer Placeholder 4"/>
          <p:cNvSpPr>
            <a:spLocks noGrp="1" noChangeArrowheads="1"/>
          </p:cNvSpPr>
          <p:nvPr>
            <p:ph type="ftr" sz="quarter" idx="11"/>
          </p:nvPr>
        </p:nvSpPr>
        <p:spPr>
          <a:extLst>
            <a:ext uri="{91240B29-F687-4F45-9708-019B960494DF}">
              <a14:hiddenLine xmlns:a14="http://schemas.microsoft.com/office/drawing/2010/main" w="9525" cap="flat" algn="ctr">
                <a:solidFill>
                  <a:srgbClr val="000000"/>
                </a:solidFill>
                <a:prstDash val="solid"/>
                <a:miter lim="800000"/>
                <a:headEnd type="none" w="med" len="med"/>
                <a:tailEnd type="none" w="med" len="med"/>
              </a14:hiddenLine>
            </a:ext>
          </a:extLst>
        </p:spPr>
        <p:txBody>
          <a:bodyPr/>
          <a:lstStyle/>
          <a:p>
            <a:r>
              <a:rPr lang="zh-CN"/>
              <a:t>政策审议</a:t>
            </a:r>
          </a:p>
        </p:txBody>
      </p:sp>
      <p:sp>
        <p:nvSpPr>
          <p:cNvPr id="117822" name="Slide Number Placeholder 5"/>
          <p:cNvSpPr>
            <a:spLocks noGrp="1" noChangeArrowheads="1"/>
          </p:cNvSpPr>
          <p:nvPr>
            <p:ph type="sldNum" sz="quarter" idx="12"/>
          </p:nvPr>
        </p:nvSpPr>
        <p:spPr/>
        <p:txBody>
          <a:bodyPr/>
          <a:lstStyle/>
          <a:p>
            <a:fld id="{DBA2ABD4-47BB-477C-A2B4-2541095EF41A}" type="slidenum">
              <a:rPr lang="en-US" altLang="zh-CN"/>
              <a:pPr/>
              <a:t>42</a:t>
            </a:fld>
            <a:endParaRPr lang="en-US" altLang="zh-CN"/>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73" name="Title 1"/>
          <p:cNvSpPr>
            <a:spLocks noGrp="1" noChangeArrowheads="1"/>
          </p:cNvSpPr>
          <p:nvPr>
            <p:ph type="title" idx="4294967295"/>
          </p:nvPr>
        </p:nvSpPr>
        <p:spPr>
          <a:xfrm>
            <a:off x="814388" y="174625"/>
            <a:ext cx="10972800" cy="792163"/>
          </a:xfrm>
          <a:ln/>
        </p:spPr>
        <p:txBody>
          <a:bodyPr/>
          <a:lstStyle/>
          <a:p>
            <a:r>
              <a:rPr lang="zh-CN" sz="3600">
                <a:cs typeface="Calibri" pitchFamily="34" charset="0"/>
              </a:rPr>
              <a:t>公平性与可及性</a:t>
            </a:r>
          </a:p>
        </p:txBody>
      </p:sp>
      <p:sp>
        <p:nvSpPr>
          <p:cNvPr id="119874" name="Content Placeholder 2"/>
          <p:cNvSpPr>
            <a:spLocks noGrp="1" noChangeArrowheads="1"/>
          </p:cNvSpPr>
          <p:nvPr>
            <p:ph idx="4294967295"/>
          </p:nvPr>
        </p:nvSpPr>
        <p:spPr>
          <a:xfrm>
            <a:off x="620713" y="1370013"/>
            <a:ext cx="10972800" cy="4983162"/>
          </a:xfrm>
          <a:ln/>
        </p:spPr>
        <p:txBody>
          <a:bodyPr/>
          <a:lstStyle/>
          <a:p>
            <a:r>
              <a:rPr lang="zh-CN" dirty="0"/>
              <a:t>在过去，低收入社区的参与率较低。</a:t>
            </a:r>
          </a:p>
          <a:p>
            <a:r>
              <a:rPr lang="zh-CN" dirty="0"/>
              <a:t>利益相关者支持让更多生活在环境正义地区的低收入纳税者和居民获得计划福利。</a:t>
            </a:r>
          </a:p>
          <a:p>
            <a:r>
              <a:rPr lang="zh-CN" dirty="0"/>
              <a:t>需要与政府在推进环境正义方面的重点工作保持一致。</a:t>
            </a:r>
          </a:p>
        </p:txBody>
      </p:sp>
      <p:sp>
        <p:nvSpPr>
          <p:cNvPr id="119875" name="Date Placeholder 3"/>
          <p:cNvSpPr>
            <a:spLocks noGrp="1" noChangeArrowheads="1"/>
          </p:cNvSpPr>
          <p:nvPr>
            <p:ph type="dt" sz="quarter" idx="10"/>
          </p:nvPr>
        </p:nvSpPr>
        <p:spPr/>
        <p:txBody>
          <a:bodyPr/>
          <a:lstStyle/>
          <a:p>
            <a:fld id="{37EBE845-B5DA-4CFB-AF69-BCD6BD3FD6DA}" type="datetime2">
              <a:rPr lang="en-US" altLang="zh-CN"/>
              <a:pPr/>
              <a:t>Friday, July 12, 2024</a:t>
            </a:fld>
            <a:endParaRPr lang="en-US" altLang="zh-CN"/>
          </a:p>
        </p:txBody>
      </p:sp>
      <p:sp>
        <p:nvSpPr>
          <p:cNvPr id="119876" name="Footer Placeholder 4"/>
          <p:cNvSpPr>
            <a:spLocks noGrp="1" noChangeArrowheads="1"/>
          </p:cNvSpPr>
          <p:nvPr>
            <p:ph type="ftr" sz="quarter" idx="11"/>
          </p:nvPr>
        </p:nvSpPr>
        <p:spPr>
          <a:extLst>
            <a:ext uri="{91240B29-F687-4F45-9708-019B960494DF}">
              <a14:hiddenLine xmlns:a14="http://schemas.microsoft.com/office/drawing/2010/main" w="9525" cap="flat" algn="ctr">
                <a:solidFill>
                  <a:srgbClr val="000000"/>
                </a:solidFill>
                <a:prstDash val="solid"/>
                <a:miter lim="800000"/>
                <a:headEnd type="none" w="med" len="med"/>
                <a:tailEnd type="none" w="med" len="med"/>
              </a14:hiddenLine>
            </a:ext>
          </a:extLst>
        </p:spPr>
        <p:txBody>
          <a:bodyPr/>
          <a:lstStyle/>
          <a:p>
            <a:r>
              <a:rPr lang="zh-CN"/>
              <a:t>政策审议</a:t>
            </a:r>
          </a:p>
        </p:txBody>
      </p:sp>
      <p:sp>
        <p:nvSpPr>
          <p:cNvPr id="119877" name="Slide Number Placeholder 5"/>
          <p:cNvSpPr>
            <a:spLocks noGrp="1" noChangeArrowheads="1"/>
          </p:cNvSpPr>
          <p:nvPr>
            <p:ph type="sldNum" sz="quarter" idx="12"/>
          </p:nvPr>
        </p:nvSpPr>
        <p:spPr/>
        <p:txBody>
          <a:bodyPr/>
          <a:lstStyle/>
          <a:p>
            <a:fld id="{B93BE0A1-9009-427E-A0EA-E48D4F823AD7}" type="slidenum">
              <a:rPr lang="en-US" altLang="zh-CN"/>
              <a:pPr/>
              <a:t>43</a:t>
            </a:fld>
            <a:endParaRPr lang="en-US" altLang="zh-CN"/>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928" name="Title 1"/>
          <p:cNvSpPr>
            <a:spLocks noGrp="1" noChangeArrowheads="1"/>
          </p:cNvSpPr>
          <p:nvPr>
            <p:ph type="title" idx="4294967295"/>
          </p:nvPr>
        </p:nvSpPr>
        <p:spPr>
          <a:ln/>
        </p:spPr>
        <p:txBody>
          <a:bodyPr/>
          <a:lstStyle/>
          <a:p>
            <a:r>
              <a:rPr lang="zh-CN"/>
              <a:t>社区共享太阳能 </a:t>
            </a:r>
          </a:p>
        </p:txBody>
      </p:sp>
      <p:sp>
        <p:nvSpPr>
          <p:cNvPr id="121929" name="Content Placeholder 2"/>
          <p:cNvSpPr>
            <a:spLocks noGrp="1" noChangeArrowheads="1"/>
          </p:cNvSpPr>
          <p:nvPr>
            <p:ph idx="4294967295"/>
          </p:nvPr>
        </p:nvSpPr>
        <p:spPr>
          <a:xfrm>
            <a:off x="609600" y="1319213"/>
            <a:ext cx="10982325" cy="5129212"/>
          </a:xfrm>
          <a:ln/>
          <a:extLst>
            <a:ext uri="{91240B29-F687-4F45-9708-019B960494DF}">
              <a14:hiddenLine xmlns:a14="http://schemas.microsoft.com/office/drawing/2010/main" w="9525" cap="flat" algn="ctr">
                <a:solidFill>
                  <a:srgbClr val="000000"/>
                </a:solidFill>
                <a:prstDash val="solid"/>
                <a:round/>
                <a:headEnd type="none" w="med" len="med"/>
                <a:tailEnd type="none" w="med" len="med"/>
              </a14:hiddenLine>
            </a:ext>
          </a:extLst>
        </p:spPr>
        <p:txBody>
          <a:bodyPr/>
          <a:lstStyle/>
          <a:p>
            <a:r>
              <a:rPr lang="zh-CN" sz="3000" dirty="0">
                <a:cs typeface="Calibri" pitchFamily="34" charset="0"/>
              </a:rPr>
              <a:t>社区共享太阳能和低收入社区共享太阳能将不再享有单独的附加补贴与资格标准。</a:t>
            </a:r>
          </a:p>
          <a:p>
            <a:pPr lvl="1"/>
            <a:r>
              <a:rPr lang="zh-CN" sz="2600" b="1" dirty="0">
                <a:cs typeface="Calibri" pitchFamily="34" charset="0"/>
              </a:rPr>
              <a:t>所有</a:t>
            </a:r>
            <a:r>
              <a:rPr lang="zh-CN" sz="2600" dirty="0">
                <a:cs typeface="Calibri" pitchFamily="34" charset="0"/>
              </a:rPr>
              <a:t>社区共享太阳能项目均会获得 0.07 美元/kWh 的附加补贴，并且</a:t>
            </a:r>
            <a:r>
              <a:rPr lang="zh-CN" sz="2600" b="1" dirty="0">
                <a:cs typeface="Calibri" pitchFamily="34" charset="0"/>
              </a:rPr>
              <a:t>低收入客户参与率最低必须达到 40%。</a:t>
            </a:r>
          </a:p>
          <a:p>
            <a:pPr lvl="2"/>
            <a:r>
              <a:rPr lang="zh-CN" sz="2200" dirty="0">
                <a:cs typeface="Calibri" pitchFamily="34" charset="0"/>
              </a:rPr>
              <a:t>低收入家庭能源援助计划 (LIHEAP) 机构可获得单个社区共享太阳能项目 40% 的折扣，从而为 LIHEAP 客户分配账单抵免额度。 </a:t>
            </a:r>
          </a:p>
          <a:p>
            <a:r>
              <a:rPr lang="zh-CN" sz="3000" dirty="0">
                <a:cs typeface="Calibri" pitchFamily="34" charset="0"/>
              </a:rPr>
              <a:t>保证社区共享太阳能客户获得实际的优惠。</a:t>
            </a:r>
          </a:p>
          <a:p>
            <a:pPr lvl="1"/>
            <a:r>
              <a:rPr lang="zh-CN" sz="2600" i="1" dirty="0">
                <a:cs typeface="Calibri" pitchFamily="34" charset="0"/>
              </a:rPr>
              <a:t>市价住宅客户：</a:t>
            </a:r>
            <a:r>
              <a:rPr lang="zh-CN" sz="2600" dirty="0">
                <a:cs typeface="Calibri" pitchFamily="34" charset="0"/>
              </a:rPr>
              <a:t>要求在合同期内，与基本服务或市政汇总费率相比，社区太阳能账单抵免额度</a:t>
            </a:r>
            <a:r>
              <a:rPr lang="zh-CN" sz="2600" b="1" dirty="0">
                <a:cs typeface="Calibri" pitchFamily="34" charset="0"/>
              </a:rPr>
              <a:t>至少享有 10%</a:t>
            </a:r>
            <a:r>
              <a:rPr lang="zh-CN" sz="2600" dirty="0">
                <a:cs typeface="Calibri" pitchFamily="34" charset="0"/>
              </a:rPr>
              <a:t> 的折扣。</a:t>
            </a:r>
          </a:p>
          <a:p>
            <a:pPr lvl="1"/>
            <a:r>
              <a:rPr lang="zh-CN" sz="2600" i="1" dirty="0">
                <a:cs typeface="Calibri" pitchFamily="34" charset="0"/>
              </a:rPr>
              <a:t>低收入住宅客户：</a:t>
            </a:r>
            <a:r>
              <a:rPr lang="zh-CN" sz="2600" dirty="0">
                <a:cs typeface="Calibri" pitchFamily="34" charset="0"/>
              </a:rPr>
              <a:t>要求在合同期内，与基本服务或市政汇总费率相比，社区太阳能账单抵免额度</a:t>
            </a:r>
            <a:r>
              <a:rPr lang="zh-CN" sz="2600" b="1" dirty="0">
                <a:cs typeface="Calibri" pitchFamily="34" charset="0"/>
              </a:rPr>
              <a:t>至少享有 20%</a:t>
            </a:r>
            <a:r>
              <a:rPr lang="zh-CN" sz="2600" dirty="0">
                <a:cs typeface="Calibri" pitchFamily="34" charset="0"/>
              </a:rPr>
              <a:t> 的折扣。 </a:t>
            </a:r>
          </a:p>
        </p:txBody>
      </p:sp>
      <p:sp>
        <p:nvSpPr>
          <p:cNvPr id="121930" name="Date Placeholder 3"/>
          <p:cNvSpPr>
            <a:spLocks noGrp="1" noChangeArrowheads="1"/>
          </p:cNvSpPr>
          <p:nvPr>
            <p:ph type="dt" sz="quarter" idx="10"/>
          </p:nvPr>
        </p:nvSpPr>
        <p:spPr/>
        <p:txBody>
          <a:bodyPr/>
          <a:lstStyle/>
          <a:p>
            <a:fld id="{65B5A6A8-D0D5-48CA-AFD7-C9D0F5F1F4DF}" type="datetime2">
              <a:rPr lang="en-US" altLang="zh-CN"/>
              <a:pPr/>
              <a:t>Friday, July 12, 2024</a:t>
            </a:fld>
            <a:endParaRPr lang="en-US" altLang="zh-CN"/>
          </a:p>
        </p:txBody>
      </p:sp>
      <p:sp>
        <p:nvSpPr>
          <p:cNvPr id="121931" name="Footer Placeholder 4"/>
          <p:cNvSpPr>
            <a:spLocks noGrp="1" noChangeArrowheads="1"/>
          </p:cNvSpPr>
          <p:nvPr>
            <p:ph type="ftr" sz="quarter" idx="11"/>
          </p:nvPr>
        </p:nvSpPr>
        <p:spPr>
          <a:extLst>
            <a:ext uri="{91240B29-F687-4F45-9708-019B960494DF}">
              <a14:hiddenLine xmlns:a14="http://schemas.microsoft.com/office/drawing/2010/main" w="9525" cap="flat" algn="ctr">
                <a:solidFill>
                  <a:srgbClr val="000000"/>
                </a:solidFill>
                <a:prstDash val="solid"/>
                <a:miter lim="800000"/>
                <a:headEnd type="none" w="med" len="med"/>
                <a:tailEnd type="none" w="med" len="med"/>
              </a14:hiddenLine>
            </a:ext>
          </a:extLst>
        </p:spPr>
        <p:txBody>
          <a:bodyPr/>
          <a:lstStyle/>
          <a:p>
            <a:r>
              <a:rPr lang="zh-CN"/>
              <a:t>政策审议</a:t>
            </a:r>
          </a:p>
        </p:txBody>
      </p:sp>
      <p:sp>
        <p:nvSpPr>
          <p:cNvPr id="121932" name="Slide Number Placeholder 5"/>
          <p:cNvSpPr>
            <a:spLocks noGrp="1" noChangeArrowheads="1"/>
          </p:cNvSpPr>
          <p:nvPr>
            <p:ph type="sldNum" sz="quarter" idx="12"/>
          </p:nvPr>
        </p:nvSpPr>
        <p:spPr/>
        <p:txBody>
          <a:bodyPr/>
          <a:lstStyle/>
          <a:p>
            <a:fld id="{58416BBE-71A1-4347-83D6-889FF35CD7FC}" type="slidenum">
              <a:rPr lang="en-US" altLang="zh-CN"/>
              <a:pPr/>
              <a:t>44</a:t>
            </a:fld>
            <a:endParaRPr lang="en-US" altLang="zh-CN"/>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83" name="Title 1"/>
          <p:cNvSpPr>
            <a:spLocks noGrp="1" noChangeArrowheads="1"/>
          </p:cNvSpPr>
          <p:nvPr>
            <p:ph type="title" idx="4294967295"/>
          </p:nvPr>
        </p:nvSpPr>
        <p:spPr>
          <a:ln/>
        </p:spPr>
        <p:txBody>
          <a:bodyPr/>
          <a:lstStyle/>
          <a:p>
            <a:r>
              <a:rPr lang="zh-CN"/>
              <a:t>社区共享太阳能（续）</a:t>
            </a:r>
          </a:p>
        </p:txBody>
      </p:sp>
      <p:sp>
        <p:nvSpPr>
          <p:cNvPr id="123984" name="Content Placeholder 2"/>
          <p:cNvSpPr>
            <a:spLocks noGrp="1" noChangeArrowheads="1"/>
          </p:cNvSpPr>
          <p:nvPr>
            <p:ph idx="4294967295"/>
          </p:nvPr>
        </p:nvSpPr>
        <p:spPr>
          <a:ln/>
        </p:spPr>
        <p:txBody>
          <a:bodyPr/>
          <a:lstStyle/>
          <a:p>
            <a:r>
              <a:rPr lang="zh-CN" dirty="0"/>
              <a:t>改善计划管理和计费流程，从而改善客户体验。</a:t>
            </a:r>
          </a:p>
          <a:p>
            <a:pPr lvl="1"/>
            <a:r>
              <a:rPr lang="zh-CN" dirty="0"/>
              <a:t>要求配电公司在发电当月结束后 30 天内处理社区共享太阳能账单抵免。</a:t>
            </a:r>
          </a:p>
          <a:p>
            <a:pPr lvl="1"/>
            <a:r>
              <a:rPr lang="zh-CN" dirty="0"/>
              <a:t>要求配电公司在 3 月 31 日前向能源资源部提交年度报告，包含抵免余额超过年消费量 25% 的账户数量。</a:t>
            </a:r>
          </a:p>
          <a:p>
            <a:r>
              <a:rPr lang="zh-CN" dirty="0"/>
              <a:t>由配电公司管理的社区共享太阳能项目（经 DPU 20-145-D 审批）将没有附加补贴资格。</a:t>
            </a:r>
          </a:p>
        </p:txBody>
      </p:sp>
      <p:sp>
        <p:nvSpPr>
          <p:cNvPr id="123985" name="Date Placeholder 3"/>
          <p:cNvSpPr>
            <a:spLocks noGrp="1" noChangeArrowheads="1"/>
          </p:cNvSpPr>
          <p:nvPr>
            <p:ph type="dt" sz="quarter" idx="10"/>
          </p:nvPr>
        </p:nvSpPr>
        <p:spPr/>
        <p:txBody>
          <a:bodyPr/>
          <a:lstStyle/>
          <a:p>
            <a:fld id="{2A612D22-7F65-4F8D-A33C-B20CC35434B8}" type="datetime2">
              <a:rPr lang="en-US" altLang="zh-CN"/>
              <a:pPr/>
              <a:t>Friday, July 12, 2024</a:t>
            </a:fld>
            <a:endParaRPr lang="en-US" altLang="zh-CN"/>
          </a:p>
        </p:txBody>
      </p:sp>
      <p:sp>
        <p:nvSpPr>
          <p:cNvPr id="123986" name="Footer Placeholder 4"/>
          <p:cNvSpPr>
            <a:spLocks noGrp="1" noChangeArrowheads="1"/>
          </p:cNvSpPr>
          <p:nvPr>
            <p:ph type="ftr" sz="quarter" idx="11"/>
          </p:nvPr>
        </p:nvSpPr>
        <p:spPr>
          <a:extLst>
            <a:ext uri="{91240B29-F687-4F45-9708-019B960494DF}">
              <a14:hiddenLine xmlns:a14="http://schemas.microsoft.com/office/drawing/2010/main" w="9525" cap="flat" algn="ctr">
                <a:solidFill>
                  <a:srgbClr val="000000"/>
                </a:solidFill>
                <a:prstDash val="solid"/>
                <a:miter lim="800000"/>
                <a:headEnd type="none" w="med" len="med"/>
                <a:tailEnd type="none" w="med" len="med"/>
              </a14:hiddenLine>
            </a:ext>
          </a:extLst>
        </p:spPr>
        <p:txBody>
          <a:bodyPr/>
          <a:lstStyle/>
          <a:p>
            <a:r>
              <a:rPr lang="zh-CN"/>
              <a:t>政策审议</a:t>
            </a:r>
          </a:p>
        </p:txBody>
      </p:sp>
      <p:sp>
        <p:nvSpPr>
          <p:cNvPr id="123987" name="Slide Number Placeholder 5"/>
          <p:cNvSpPr>
            <a:spLocks noGrp="1" noChangeArrowheads="1"/>
          </p:cNvSpPr>
          <p:nvPr>
            <p:ph type="sldNum" sz="quarter" idx="12"/>
          </p:nvPr>
        </p:nvSpPr>
        <p:spPr/>
        <p:txBody>
          <a:bodyPr/>
          <a:lstStyle/>
          <a:p>
            <a:fld id="{0465BB6A-756C-4CDD-ADC5-39C3A20AD350}" type="slidenum">
              <a:rPr lang="en-US" altLang="zh-CN"/>
              <a:pPr/>
              <a:t>45</a:t>
            </a:fld>
            <a:endParaRPr lang="en-US" altLang="zh-CN"/>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038" name="Title 1"/>
          <p:cNvSpPr>
            <a:spLocks noGrp="1" noChangeArrowheads="1"/>
          </p:cNvSpPr>
          <p:nvPr>
            <p:ph type="title" idx="4294967295"/>
          </p:nvPr>
        </p:nvSpPr>
        <p:spPr>
          <a:ln/>
        </p:spPr>
        <p:txBody>
          <a:bodyPr/>
          <a:lstStyle/>
          <a:p>
            <a:r>
              <a:rPr lang="zh-CN"/>
              <a:t>低收入物业定义</a:t>
            </a:r>
          </a:p>
        </p:txBody>
      </p:sp>
      <p:sp>
        <p:nvSpPr>
          <p:cNvPr id="126039" name="Content Placeholder 2"/>
          <p:cNvSpPr>
            <a:spLocks noGrp="1" noChangeArrowheads="1"/>
          </p:cNvSpPr>
          <p:nvPr>
            <p:ph idx="4294967295"/>
          </p:nvPr>
        </p:nvSpPr>
        <p:spPr>
          <a:ln/>
          <a:extLst>
            <a:ext uri="{91240B29-F687-4F45-9708-019B960494DF}">
              <a14:hiddenLine xmlns:a14="http://schemas.microsoft.com/office/drawing/2010/main" w="9525" cap="flat" algn="ctr">
                <a:solidFill>
                  <a:srgbClr val="000000"/>
                </a:solidFill>
                <a:prstDash val="solid"/>
                <a:round/>
                <a:headEnd type="none" w="med" len="med"/>
                <a:tailEnd type="none" w="med" len="med"/>
              </a14:hiddenLine>
            </a:ext>
          </a:extLst>
        </p:spPr>
        <p:txBody>
          <a:bodyPr/>
          <a:lstStyle/>
          <a:p>
            <a:r>
              <a:rPr lang="zh-CN" sz="2400" dirty="0">
                <a:cs typeface="Calibri" pitchFamily="34" charset="0"/>
              </a:rPr>
              <a:t>对低收入物业定义进行扩充，包括添加低收入居民所居住的住房/设施类别。 </a:t>
            </a:r>
          </a:p>
          <a:p>
            <a:pPr lvl="1"/>
            <a:r>
              <a:rPr lang="zh-CN" sz="1800" i="1" dirty="0">
                <a:cs typeface="Calibri" pitchFamily="34" charset="0"/>
              </a:rPr>
              <a:t>225 CMR 20.02：</a:t>
            </a:r>
            <a:r>
              <a:rPr lang="zh-CN" sz="1800" u="sng" dirty="0">
                <a:cs typeface="Calibri" pitchFamily="34" charset="0"/>
              </a:rPr>
              <a:t>低收入物业太阳能电价发电装置</a:t>
            </a:r>
            <a:r>
              <a:rPr lang="zh-CN" sz="1800" dirty="0">
                <a:cs typeface="Calibri" pitchFamily="34" charset="0"/>
              </a:rPr>
              <a:t>。额定容量大于 25 kW 且其所生产能源将以电力或账单抵免的形式提供给</a:t>
            </a:r>
            <a:r>
              <a:rPr lang="zh-CN" sz="1800" dirty="0">
                <a:solidFill>
                  <a:srgbClr val="FF0000"/>
                </a:solidFill>
                <a:cs typeface="Calibri" pitchFamily="34" charset="0"/>
              </a:rPr>
              <a:t>以下一个或多个对象</a:t>
            </a:r>
            <a:r>
              <a:rPr lang="zh-CN" sz="1800" dirty="0">
                <a:cs typeface="Calibri" pitchFamily="34" charset="0"/>
              </a:rPr>
              <a:t>的太阳能电价发电装置： </a:t>
            </a:r>
          </a:p>
          <a:p>
            <a:pPr marL="1257300" lvl="3" indent="0">
              <a:buFont typeface="Arial" charset="0"/>
              <a:buNone/>
            </a:pPr>
            <a:r>
              <a:rPr lang="zh-CN" sz="1800" u="sng" dirty="0">
                <a:solidFill>
                  <a:srgbClr val="FF0000"/>
                </a:solidFill>
                <a:cs typeface="Calibri" pitchFamily="34" charset="0"/>
              </a:rPr>
              <a:t>(a)</a:t>
            </a:r>
            <a:r>
              <a:rPr lang="zh-CN" sz="1800" dirty="0">
                <a:cs typeface="Calibri" pitchFamily="34" charset="0"/>
              </a:rPr>
              <a:t> M.G.L. c. 40B 中规定的低收入或中等收入住宅； </a:t>
            </a:r>
          </a:p>
          <a:p>
            <a:pPr marL="1257300" lvl="3" indent="0">
              <a:buFont typeface="Arial" charset="0"/>
              <a:buNone/>
            </a:pPr>
            <a:r>
              <a:rPr lang="zh-CN" sz="1800" u="sng" dirty="0">
                <a:solidFill>
                  <a:srgbClr val="FF0000"/>
                </a:solidFill>
                <a:cs typeface="Calibri" pitchFamily="34" charset="0"/>
              </a:rPr>
              <a:t>(b) 为低收入者提供置业或租房机会的契约共管公寓； </a:t>
            </a:r>
          </a:p>
          <a:p>
            <a:pPr marL="1257300" lvl="3" indent="0">
              <a:buFont typeface="Arial" charset="0"/>
              <a:buNone/>
            </a:pPr>
            <a:r>
              <a:rPr lang="zh-CN" sz="1800" u="sng" dirty="0">
                <a:solidFill>
                  <a:srgbClr val="FF0000"/>
                </a:solidFill>
                <a:cs typeface="Calibri" pitchFamily="34" charset="0"/>
              </a:rPr>
              <a:t>(c) 105 CMR 410.010：定义中规定的收容所； </a:t>
            </a:r>
          </a:p>
          <a:p>
            <a:pPr marL="1257300" lvl="3" indent="0">
              <a:buFont typeface="Arial" charset="0"/>
              <a:buNone/>
            </a:pPr>
            <a:r>
              <a:rPr lang="zh-CN" sz="1800" u="sng" dirty="0">
                <a:solidFill>
                  <a:srgbClr val="FF0000"/>
                </a:solidFill>
                <a:cs typeface="Calibri" pitchFamily="34" charset="0"/>
              </a:rPr>
              <a:t>(d)参与 1994 年《反对妇女暴力法案》第 41411(a) 条（《美国法典》第 34 编第 12491(a)(3)条）所规定的覆盖性住房计划的出租住宅楼； </a:t>
            </a:r>
          </a:p>
          <a:p>
            <a:pPr marL="1257300" lvl="3" indent="0">
              <a:buFont typeface="Arial" charset="0"/>
              <a:buNone/>
            </a:pPr>
            <a:r>
              <a:rPr lang="zh-CN" sz="1800" u="sng" dirty="0">
                <a:solidFill>
                  <a:srgbClr val="FF0000"/>
                </a:solidFill>
                <a:cs typeface="Calibri" pitchFamily="34" charset="0"/>
              </a:rPr>
              <a:t>(e) 由农业部根据 1949 年《住房法案》第 V 章管理的住房援助计划； </a:t>
            </a:r>
          </a:p>
          <a:p>
            <a:pPr marL="1257300" lvl="3" indent="0">
              <a:buFont typeface="Arial" charset="0"/>
              <a:buNone/>
            </a:pPr>
            <a:r>
              <a:rPr lang="zh-CN" sz="1800" u="sng" dirty="0">
                <a:solidFill>
                  <a:srgbClr val="FF0000"/>
                </a:solidFill>
                <a:cs typeface="Calibri" pitchFamily="34" charset="0"/>
              </a:rPr>
              <a:t>(f) 1996 年《美国原住民住房援助和自决法案》（《美国法典》第 25 编第 4103(22) 条）第 4(22) 条规定的部落指定住房实体管理的住房计划；或 </a:t>
            </a:r>
          </a:p>
          <a:p>
            <a:pPr marL="1257300" lvl="3" indent="0">
              <a:buFont typeface="Arial" charset="0"/>
              <a:buNone/>
            </a:pPr>
            <a:r>
              <a:rPr lang="zh-CN" sz="1800" u="sng" dirty="0">
                <a:solidFill>
                  <a:srgbClr val="FF0000"/>
                </a:solidFill>
                <a:cs typeface="Calibri" pitchFamily="34" charset="0"/>
              </a:rPr>
              <a:t>(g)由能源资源部确定的其他可负担住房计划。 </a:t>
            </a:r>
          </a:p>
          <a:p>
            <a:endParaRPr lang="en-US" altLang="zh-CN" sz="1800" u="sng" dirty="0">
              <a:solidFill>
                <a:srgbClr val="FF0000"/>
              </a:solidFill>
              <a:cs typeface="Calibri" pitchFamily="34" charset="0"/>
            </a:endParaRPr>
          </a:p>
        </p:txBody>
      </p:sp>
      <p:sp>
        <p:nvSpPr>
          <p:cNvPr id="126040" name="Date Placeholder 3"/>
          <p:cNvSpPr>
            <a:spLocks noGrp="1" noChangeArrowheads="1"/>
          </p:cNvSpPr>
          <p:nvPr>
            <p:ph type="dt" sz="quarter" idx="10"/>
          </p:nvPr>
        </p:nvSpPr>
        <p:spPr/>
        <p:txBody>
          <a:bodyPr/>
          <a:lstStyle/>
          <a:p>
            <a:fld id="{792ED547-59CC-4836-824D-E622C919545D}" type="datetime2">
              <a:rPr lang="en-US" altLang="zh-CN"/>
              <a:pPr/>
              <a:t>Friday, July 12, 2024</a:t>
            </a:fld>
            <a:endParaRPr lang="en-US" altLang="zh-CN"/>
          </a:p>
        </p:txBody>
      </p:sp>
      <p:sp>
        <p:nvSpPr>
          <p:cNvPr id="126041" name="Footer Placeholder 4"/>
          <p:cNvSpPr>
            <a:spLocks noGrp="1" noChangeArrowheads="1"/>
          </p:cNvSpPr>
          <p:nvPr>
            <p:ph type="ftr" sz="quarter" idx="11"/>
          </p:nvPr>
        </p:nvSpPr>
        <p:spPr>
          <a:extLst>
            <a:ext uri="{91240B29-F687-4F45-9708-019B960494DF}">
              <a14:hiddenLine xmlns:a14="http://schemas.microsoft.com/office/drawing/2010/main" w="9525" cap="flat" algn="ctr">
                <a:solidFill>
                  <a:srgbClr val="000000"/>
                </a:solidFill>
                <a:prstDash val="solid"/>
                <a:miter lim="800000"/>
                <a:headEnd type="none" w="med" len="med"/>
                <a:tailEnd type="none" w="med" len="med"/>
              </a14:hiddenLine>
            </a:ext>
          </a:extLst>
        </p:spPr>
        <p:txBody>
          <a:bodyPr/>
          <a:lstStyle/>
          <a:p>
            <a:r>
              <a:rPr lang="zh-CN"/>
              <a:t>政策审议</a:t>
            </a:r>
          </a:p>
        </p:txBody>
      </p:sp>
      <p:sp>
        <p:nvSpPr>
          <p:cNvPr id="126042" name="Slide Number Placeholder 5"/>
          <p:cNvSpPr>
            <a:spLocks noGrp="1" noChangeArrowheads="1"/>
          </p:cNvSpPr>
          <p:nvPr>
            <p:ph type="sldNum" sz="quarter" idx="12"/>
          </p:nvPr>
        </p:nvSpPr>
        <p:spPr/>
        <p:txBody>
          <a:bodyPr/>
          <a:lstStyle/>
          <a:p>
            <a:fld id="{055ABC94-78F0-4659-A5A2-BC4EE0C8FC2D}" type="slidenum">
              <a:rPr lang="en-US" altLang="zh-CN"/>
              <a:pPr/>
              <a:t>46</a:t>
            </a:fld>
            <a:endParaRPr lang="en-US" altLang="zh-CN"/>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093" name="Title 1"/>
          <p:cNvSpPr>
            <a:spLocks noGrp="1" noChangeArrowheads="1"/>
          </p:cNvSpPr>
          <p:nvPr>
            <p:ph type="title" idx="4294967295"/>
          </p:nvPr>
        </p:nvSpPr>
        <p:spPr>
          <a:ln/>
        </p:spPr>
        <p:txBody>
          <a:bodyPr/>
          <a:lstStyle/>
          <a:p>
            <a:r>
              <a:rPr lang="zh-CN"/>
              <a:t>低收入客户定义</a:t>
            </a:r>
          </a:p>
        </p:txBody>
      </p:sp>
      <p:sp>
        <p:nvSpPr>
          <p:cNvPr id="128094" name="Content Placeholder 2"/>
          <p:cNvSpPr>
            <a:spLocks noGrp="1" noChangeArrowheads="1"/>
          </p:cNvSpPr>
          <p:nvPr>
            <p:ph idx="4294967295"/>
          </p:nvPr>
        </p:nvSpPr>
        <p:spPr>
          <a:xfrm>
            <a:off x="609600" y="1143000"/>
            <a:ext cx="10982325" cy="5214938"/>
          </a:xfrm>
          <a:ln/>
        </p:spPr>
        <p:txBody>
          <a:bodyPr/>
          <a:lstStyle/>
          <a:p>
            <a:r>
              <a:rPr lang="zh-CN" sz="2800" dirty="0">
                <a:cs typeface="Calibri" pitchFamily="34" charset="0"/>
              </a:rPr>
              <a:t>允许低收入用户根据其他需求相关计划参与资格或通过证明收入状况来获取资格。</a:t>
            </a:r>
          </a:p>
          <a:p>
            <a:pPr lvl="1"/>
            <a:r>
              <a:rPr lang="zh-CN" sz="2400" i="1" dirty="0">
                <a:solidFill>
                  <a:srgbClr val="000000"/>
                </a:solidFill>
                <a:cs typeface="Calibri" pitchFamily="34" charset="0"/>
              </a:rPr>
              <a:t>225 CMR 20.02：</a:t>
            </a:r>
            <a:r>
              <a:rPr lang="zh-CN" sz="2400" u="sng" dirty="0">
                <a:solidFill>
                  <a:srgbClr val="000000"/>
                </a:solidFill>
                <a:cs typeface="Calibri" pitchFamily="34" charset="0"/>
              </a:rPr>
              <a:t>低收入客户。</a:t>
            </a:r>
            <a:r>
              <a:rPr lang="zh-CN" sz="2400" dirty="0">
                <a:solidFill>
                  <a:srgbClr val="000000"/>
                </a:solidFill>
                <a:cs typeface="Calibri" pitchFamily="34" charset="0"/>
              </a:rPr>
              <a:t>符合以下条件的终端客户</a:t>
            </a:r>
            <a:r>
              <a:rPr lang="zh-CN" sz="2400" u="sng" dirty="0">
                <a:solidFill>
                  <a:srgbClr val="FF0000"/>
                </a:solidFill>
                <a:cs typeface="Calibri" pitchFamily="34" charset="0"/>
              </a:rPr>
              <a:t>a) </a:t>
            </a:r>
            <a:r>
              <a:rPr lang="zh-CN" sz="2400" dirty="0">
                <a:solidFill>
                  <a:srgbClr val="000000"/>
                </a:solidFill>
                <a:cs typeface="Calibri" pitchFamily="34" charset="0"/>
              </a:rPr>
              <a:t>享有配电公司的低收入折扣率</a:t>
            </a:r>
            <a:r>
              <a:rPr lang="zh-CN" sz="2400" u="sng" dirty="0">
                <a:solidFill>
                  <a:srgbClr val="FF0000"/>
                </a:solidFill>
                <a:cs typeface="Calibri" pitchFamily="34" charset="0"/>
              </a:rPr>
              <a:t>；b) 能够提供参与其他需求相关计划的证明文件，即证明客户有资格享有低收入折扣费率的计划证明文件；c) </a:t>
            </a:r>
            <a:r>
              <a:rPr lang="zh-CN" sz="2400" dirty="0">
                <a:solidFill>
                  <a:srgbClr val="000000"/>
                </a:solidFill>
                <a:cs typeface="Calibri" pitchFamily="34" charset="0"/>
              </a:rPr>
              <a:t>居住在符合低收入条件的地区</a:t>
            </a:r>
            <a:r>
              <a:rPr lang="zh-CN" sz="2400" u="sng" dirty="0">
                <a:solidFill>
                  <a:srgbClr val="FF0000"/>
                </a:solidFill>
                <a:cs typeface="Calibri" pitchFamily="34" charset="0"/>
              </a:rPr>
              <a:t>；或 d) 能够自证符合收入要求。</a:t>
            </a:r>
          </a:p>
        </p:txBody>
      </p:sp>
      <p:sp>
        <p:nvSpPr>
          <p:cNvPr id="128095" name="Date Placeholder 3"/>
          <p:cNvSpPr>
            <a:spLocks noGrp="1" noChangeArrowheads="1"/>
          </p:cNvSpPr>
          <p:nvPr>
            <p:ph type="dt" sz="quarter" idx="10"/>
          </p:nvPr>
        </p:nvSpPr>
        <p:spPr/>
        <p:txBody>
          <a:bodyPr/>
          <a:lstStyle/>
          <a:p>
            <a:fld id="{77581A1F-4BA3-4E8B-BAF7-4E587289FDF8}" type="datetime2">
              <a:rPr lang="en-US" altLang="zh-CN"/>
              <a:pPr/>
              <a:t>Friday, July 12, 2024</a:t>
            </a:fld>
            <a:endParaRPr lang="en-US" altLang="zh-CN"/>
          </a:p>
        </p:txBody>
      </p:sp>
      <p:sp>
        <p:nvSpPr>
          <p:cNvPr id="128096" name="Footer Placeholder 4"/>
          <p:cNvSpPr>
            <a:spLocks noGrp="1" noChangeArrowheads="1"/>
          </p:cNvSpPr>
          <p:nvPr>
            <p:ph type="ftr" sz="quarter" idx="11"/>
          </p:nvPr>
        </p:nvSpPr>
        <p:spPr>
          <a:extLst>
            <a:ext uri="{91240B29-F687-4F45-9708-019B960494DF}">
              <a14:hiddenLine xmlns:a14="http://schemas.microsoft.com/office/drawing/2010/main" w="9525" cap="flat" algn="ctr">
                <a:solidFill>
                  <a:srgbClr val="000000"/>
                </a:solidFill>
                <a:prstDash val="solid"/>
                <a:miter lim="800000"/>
                <a:headEnd type="none" w="med" len="med"/>
                <a:tailEnd type="none" w="med" len="med"/>
              </a14:hiddenLine>
            </a:ext>
          </a:extLst>
        </p:spPr>
        <p:txBody>
          <a:bodyPr/>
          <a:lstStyle/>
          <a:p>
            <a:r>
              <a:rPr lang="zh-CN"/>
              <a:t>政策审议</a:t>
            </a:r>
          </a:p>
        </p:txBody>
      </p:sp>
      <p:sp>
        <p:nvSpPr>
          <p:cNvPr id="128097" name="Slide Number Placeholder 5"/>
          <p:cNvSpPr>
            <a:spLocks noGrp="1" noChangeArrowheads="1"/>
          </p:cNvSpPr>
          <p:nvPr>
            <p:ph type="sldNum" sz="quarter" idx="12"/>
          </p:nvPr>
        </p:nvSpPr>
        <p:spPr/>
        <p:txBody>
          <a:bodyPr/>
          <a:lstStyle/>
          <a:p>
            <a:fld id="{B9F93D6A-CF8D-470B-ADBC-4A6CE269858B}" type="slidenum">
              <a:rPr lang="en-US" altLang="zh-CN"/>
              <a:pPr/>
              <a:t>47</a:t>
            </a:fld>
            <a:endParaRPr lang="en-US" altLang="zh-CN"/>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148" name="Title 1"/>
          <p:cNvSpPr>
            <a:spLocks noGrp="1" noChangeArrowheads="1"/>
          </p:cNvSpPr>
          <p:nvPr>
            <p:ph type="title" idx="4294967295"/>
          </p:nvPr>
        </p:nvSpPr>
        <p:spPr>
          <a:ln/>
        </p:spPr>
        <p:txBody>
          <a:bodyPr/>
          <a:lstStyle/>
          <a:p>
            <a:r>
              <a:rPr lang="zh-CN" sz="4000">
                <a:cs typeface="Calibri" pitchFamily="34" charset="0"/>
              </a:rPr>
              <a:t>低收入太阳能电价发电装置</a:t>
            </a:r>
          </a:p>
        </p:txBody>
      </p:sp>
      <p:sp>
        <p:nvSpPr>
          <p:cNvPr id="130149" name="Content Placeholder 2"/>
          <p:cNvSpPr>
            <a:spLocks noGrp="1" noChangeArrowheads="1"/>
          </p:cNvSpPr>
          <p:nvPr>
            <p:ph idx="4294967295"/>
          </p:nvPr>
        </p:nvSpPr>
        <p:spPr>
          <a:ln/>
        </p:spPr>
        <p:txBody>
          <a:bodyPr/>
          <a:lstStyle/>
          <a:p>
            <a:r>
              <a:rPr lang="zh-CN" sz="2600" dirty="0">
                <a:cs typeface="Calibri" pitchFamily="34" charset="0"/>
              </a:rPr>
              <a:t>对低收入太阳能电价发电装置的定义进行扩充，已扩展为将 100% 的能源产出提供给符合资格的可负担住房的系统。</a:t>
            </a:r>
          </a:p>
          <a:p>
            <a:pPr lvl="1"/>
            <a:r>
              <a:rPr lang="zh-CN" sz="2200" i="1" dirty="0">
                <a:cs typeface="Calibri" pitchFamily="34" charset="0"/>
              </a:rPr>
              <a:t>225 CMR 20.02：</a:t>
            </a:r>
            <a:r>
              <a:rPr lang="zh-CN" sz="2200" u="sng" dirty="0">
                <a:cs typeface="Calibri" pitchFamily="34" charset="0"/>
              </a:rPr>
              <a:t>低收入太阳能电价发电装置</a:t>
            </a:r>
            <a:r>
              <a:rPr lang="zh-CN" sz="2200" dirty="0">
                <a:cs typeface="Calibri" pitchFamily="34" charset="0"/>
              </a:rPr>
              <a:t>。为低收入客户提供服务，</a:t>
            </a:r>
            <a:r>
              <a:rPr lang="zh-CN" sz="2200" dirty="0">
                <a:solidFill>
                  <a:srgbClr val="FF0000"/>
                </a:solidFill>
                <a:cs typeface="Calibri" pitchFamily="34" charset="0"/>
              </a:rPr>
              <a:t>或将其 100% 的能源产出以电力或账单抵免的形式分配给符合资格的可负担住房</a:t>
            </a:r>
            <a:r>
              <a:rPr lang="zh-CN" sz="2200" dirty="0">
                <a:cs typeface="Calibri" pitchFamily="34" charset="0"/>
              </a:rPr>
              <a:t>的太阳能电价发电装置，其交流额定功率小于或等于 25 kW。</a:t>
            </a:r>
          </a:p>
          <a:p>
            <a:r>
              <a:rPr lang="zh-CN" sz="2600" dirty="0">
                <a:cs typeface="Calibri" pitchFamily="34" charset="0"/>
              </a:rPr>
              <a:t>如果单个用户的用电量低于 15%，则允许低收入太阳能电价发电装置为最多 3 名客户提供服务。</a:t>
            </a:r>
          </a:p>
          <a:p>
            <a:pPr lvl="1"/>
            <a:r>
              <a:rPr lang="zh-CN" sz="2200" i="1" dirty="0">
                <a:solidFill>
                  <a:srgbClr val="000000"/>
                </a:solidFill>
                <a:cs typeface="Calibri" pitchFamily="34" charset="0"/>
              </a:rPr>
              <a:t>指南章节 5)b)：</a:t>
            </a:r>
            <a:r>
              <a:rPr lang="zh-CN" sz="2200" dirty="0">
                <a:solidFill>
                  <a:srgbClr val="000000"/>
                </a:solidFill>
                <a:cs typeface="Calibri" pitchFamily="34" charset="0"/>
              </a:rPr>
              <a:t>将发电装置至少 15% 的能量产出以电费或账单抵免的形式免费分配给低收入客户，</a:t>
            </a:r>
            <a:r>
              <a:rPr lang="zh-CN" sz="2200" dirty="0">
                <a:solidFill>
                  <a:srgbClr val="FF0000"/>
                </a:solidFill>
                <a:cs typeface="Calibri" pitchFamily="34" charset="0"/>
              </a:rPr>
              <a:t>亦或如果单个客户的年用电量低于发电装置能量产出的 15%，则最多分配给三名低收入客户</a:t>
            </a:r>
            <a:r>
              <a:rPr lang="zh-CN" sz="2200" dirty="0">
                <a:cs typeface="Calibri" pitchFamily="34" charset="0"/>
              </a:rPr>
              <a:t>。</a:t>
            </a:r>
          </a:p>
        </p:txBody>
      </p:sp>
      <p:sp>
        <p:nvSpPr>
          <p:cNvPr id="130150" name="Date Placeholder 3"/>
          <p:cNvSpPr>
            <a:spLocks noGrp="1" noChangeArrowheads="1"/>
          </p:cNvSpPr>
          <p:nvPr>
            <p:ph type="dt" sz="quarter" idx="10"/>
          </p:nvPr>
        </p:nvSpPr>
        <p:spPr/>
        <p:txBody>
          <a:bodyPr/>
          <a:lstStyle/>
          <a:p>
            <a:fld id="{75E65726-0AA4-489E-B887-7CC1528D8DBD}" type="datetime2">
              <a:rPr lang="en-US" altLang="zh-CN"/>
              <a:pPr/>
              <a:t>Friday, July 12, 2024</a:t>
            </a:fld>
            <a:endParaRPr lang="en-US" altLang="zh-CN"/>
          </a:p>
        </p:txBody>
      </p:sp>
      <p:sp>
        <p:nvSpPr>
          <p:cNvPr id="130151" name="Footer Placeholder 4"/>
          <p:cNvSpPr>
            <a:spLocks noGrp="1" noChangeArrowheads="1"/>
          </p:cNvSpPr>
          <p:nvPr>
            <p:ph type="ftr" sz="quarter" idx="11"/>
          </p:nvPr>
        </p:nvSpPr>
        <p:spPr>
          <a:extLst>
            <a:ext uri="{91240B29-F687-4F45-9708-019B960494DF}">
              <a14:hiddenLine xmlns:a14="http://schemas.microsoft.com/office/drawing/2010/main" w="9525" cap="flat" algn="ctr">
                <a:solidFill>
                  <a:srgbClr val="000000"/>
                </a:solidFill>
                <a:prstDash val="solid"/>
                <a:miter lim="800000"/>
                <a:headEnd type="none" w="med" len="med"/>
                <a:tailEnd type="none" w="med" len="med"/>
              </a14:hiddenLine>
            </a:ext>
          </a:extLst>
        </p:spPr>
        <p:txBody>
          <a:bodyPr/>
          <a:lstStyle/>
          <a:p>
            <a:r>
              <a:rPr lang="zh-CN"/>
              <a:t>政策审议</a:t>
            </a:r>
          </a:p>
        </p:txBody>
      </p:sp>
      <p:sp>
        <p:nvSpPr>
          <p:cNvPr id="130152" name="Slide Number Placeholder 5"/>
          <p:cNvSpPr>
            <a:spLocks noGrp="1" noChangeArrowheads="1"/>
          </p:cNvSpPr>
          <p:nvPr>
            <p:ph type="sldNum" sz="quarter" idx="12"/>
          </p:nvPr>
        </p:nvSpPr>
        <p:spPr/>
        <p:txBody>
          <a:bodyPr/>
          <a:lstStyle/>
          <a:p>
            <a:fld id="{9717C4BA-C26A-4DB2-B14D-0D0413E56D88}" type="slidenum">
              <a:rPr lang="en-US" altLang="zh-CN"/>
              <a:pPr/>
              <a:t>48</a:t>
            </a:fld>
            <a:endParaRPr lang="en-US" altLang="zh-CN"/>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203" name="Title 1"/>
          <p:cNvSpPr>
            <a:spLocks noGrp="1" noChangeArrowheads="1"/>
          </p:cNvSpPr>
          <p:nvPr>
            <p:ph type="title" idx="4294967295"/>
          </p:nvPr>
        </p:nvSpPr>
        <p:spPr>
          <a:ln/>
        </p:spPr>
        <p:txBody>
          <a:bodyPr/>
          <a:lstStyle/>
          <a:p>
            <a:r>
              <a:rPr lang="zh-CN" sz="4000">
                <a:cs typeface="Calibri" pitchFamily="34" charset="0"/>
              </a:rPr>
              <a:t>第三方所有装置</a:t>
            </a:r>
          </a:p>
        </p:txBody>
      </p:sp>
      <p:sp>
        <p:nvSpPr>
          <p:cNvPr id="132204" name="Content Placeholder 2"/>
          <p:cNvSpPr>
            <a:spLocks noGrp="1" noChangeArrowheads="1"/>
          </p:cNvSpPr>
          <p:nvPr>
            <p:ph idx="4294967295"/>
          </p:nvPr>
        </p:nvSpPr>
        <p:spPr>
          <a:xfrm>
            <a:off x="484188" y="1200150"/>
            <a:ext cx="11106150" cy="4983163"/>
          </a:xfrm>
          <a:ln/>
        </p:spPr>
        <p:txBody>
          <a:bodyPr/>
          <a:lstStyle/>
          <a:p>
            <a:r>
              <a:rPr lang="zh-CN" sz="2800" dirty="0">
                <a:cs typeface="Calibri" pitchFamily="34" charset="0"/>
              </a:rPr>
              <a:t>合同期内，要求第三方所有的低收入太阳能电价发电装置的</a:t>
            </a:r>
            <a:r>
              <a:rPr lang="zh-CN" sz="2800" b="1" dirty="0">
                <a:cs typeface="Calibri" pitchFamily="34" charset="0"/>
              </a:rPr>
              <a:t>年净节约量至少达到 10%</a:t>
            </a:r>
            <a:r>
              <a:rPr lang="zh-CN" sz="2800" dirty="0">
                <a:cs typeface="Calibri" pitchFamily="34" charset="0"/>
              </a:rPr>
              <a:t>。</a:t>
            </a:r>
          </a:p>
          <a:p>
            <a:pPr lvl="1"/>
            <a:r>
              <a:rPr lang="zh-CN" sz="2500" dirty="0">
                <a:cs typeface="Calibri" pitchFamily="34" charset="0"/>
              </a:rPr>
              <a:t>净节约量指在整个合同期内能够实现的总节约量，包括节能和任何租赁、PPA 或其他合约付款。</a:t>
            </a:r>
          </a:p>
          <a:p>
            <a:r>
              <a:rPr lang="zh-CN" sz="2800" dirty="0">
                <a:cs typeface="Calibri" pitchFamily="34" charset="0"/>
              </a:rPr>
              <a:t>取消费率上涨机制。</a:t>
            </a:r>
          </a:p>
          <a:p>
            <a:pPr lvl="1"/>
            <a:r>
              <a:rPr lang="zh-CN" sz="2400" i="1" dirty="0">
                <a:cs typeface="Calibri" pitchFamily="34" charset="0"/>
              </a:rPr>
              <a:t>指南章节 2)a)：</a:t>
            </a:r>
            <a:r>
              <a:rPr lang="zh-CN" sz="2400" dirty="0">
                <a:cs typeface="Calibri" pitchFamily="34" charset="0"/>
              </a:rPr>
              <a:t>“太阳能合约中每年费率上涨必须</a:t>
            </a:r>
            <a:r>
              <a:rPr lang="zh-CN" sz="2400" dirty="0">
                <a:solidFill>
                  <a:srgbClr val="FF0000"/>
                </a:solidFill>
                <a:cs typeface="Calibri" pitchFamily="34" charset="0"/>
              </a:rPr>
              <a:t>为</a:t>
            </a:r>
            <a:r>
              <a:rPr lang="zh-CN" sz="2400" dirty="0">
                <a:cs typeface="Calibri" pitchFamily="34" charset="0"/>
              </a:rPr>
              <a:t> </a:t>
            </a:r>
            <a:r>
              <a:rPr lang="zh-CN" sz="2400" dirty="0">
                <a:solidFill>
                  <a:srgbClr val="FF0000"/>
                </a:solidFill>
                <a:cs typeface="Calibri" pitchFamily="34" charset="0"/>
              </a:rPr>
              <a:t>0%</a:t>
            </a:r>
            <a:r>
              <a:rPr lang="zh-CN" sz="2400" dirty="0">
                <a:cs typeface="Calibri" pitchFamily="34" charset="0"/>
              </a:rPr>
              <a:t>。” </a:t>
            </a:r>
          </a:p>
          <a:p>
            <a:pPr lvl="1"/>
            <a:endParaRPr lang="en-US" altLang="zh-CN" sz="2500" dirty="0">
              <a:cs typeface="Calibri" pitchFamily="34" charset="0"/>
            </a:endParaRPr>
          </a:p>
        </p:txBody>
      </p:sp>
      <p:sp>
        <p:nvSpPr>
          <p:cNvPr id="132205" name="Date Placeholder 3"/>
          <p:cNvSpPr>
            <a:spLocks noGrp="1" noChangeArrowheads="1"/>
          </p:cNvSpPr>
          <p:nvPr>
            <p:ph type="dt" sz="quarter" idx="10"/>
          </p:nvPr>
        </p:nvSpPr>
        <p:spPr/>
        <p:txBody>
          <a:bodyPr/>
          <a:lstStyle/>
          <a:p>
            <a:fld id="{E09D960D-4EAD-4989-9122-D8037135FA26}" type="datetime2">
              <a:rPr lang="en-US" altLang="zh-CN"/>
              <a:pPr/>
              <a:t>Friday, July 12, 2024</a:t>
            </a:fld>
            <a:endParaRPr lang="en-US" altLang="zh-CN"/>
          </a:p>
        </p:txBody>
      </p:sp>
      <p:sp>
        <p:nvSpPr>
          <p:cNvPr id="132206" name="Footer Placeholder 4"/>
          <p:cNvSpPr>
            <a:spLocks noGrp="1" noChangeArrowheads="1"/>
          </p:cNvSpPr>
          <p:nvPr>
            <p:ph type="ftr" sz="quarter" idx="11"/>
          </p:nvPr>
        </p:nvSpPr>
        <p:spPr>
          <a:extLst>
            <a:ext uri="{91240B29-F687-4F45-9708-019B960494DF}">
              <a14:hiddenLine xmlns:a14="http://schemas.microsoft.com/office/drawing/2010/main" w="9525" cap="flat" algn="ctr">
                <a:solidFill>
                  <a:srgbClr val="000000"/>
                </a:solidFill>
                <a:prstDash val="solid"/>
                <a:miter lim="800000"/>
                <a:headEnd type="none" w="med" len="med"/>
                <a:tailEnd type="none" w="med" len="med"/>
              </a14:hiddenLine>
            </a:ext>
          </a:extLst>
        </p:spPr>
        <p:txBody>
          <a:bodyPr/>
          <a:lstStyle/>
          <a:p>
            <a:r>
              <a:rPr lang="zh-CN"/>
              <a:t>政策审议</a:t>
            </a:r>
          </a:p>
        </p:txBody>
      </p:sp>
      <p:sp>
        <p:nvSpPr>
          <p:cNvPr id="132207" name="Slide Number Placeholder 5"/>
          <p:cNvSpPr>
            <a:spLocks noGrp="1" noChangeArrowheads="1"/>
          </p:cNvSpPr>
          <p:nvPr>
            <p:ph type="sldNum" sz="quarter" idx="12"/>
          </p:nvPr>
        </p:nvSpPr>
        <p:spPr/>
        <p:txBody>
          <a:bodyPr/>
          <a:lstStyle/>
          <a:p>
            <a:fld id="{2F4FEF73-E14F-454D-9030-B1A1832DFE7F}" type="slidenum">
              <a:rPr lang="en-US" altLang="zh-CN"/>
              <a:pPr/>
              <a:t>49</a:t>
            </a:fld>
            <a:endParaRPr lang="en-US" altLang="zh-CN"/>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265" name="Title 1"/>
          <p:cNvSpPr>
            <a:spLocks noGrp="1" noChangeArrowheads="1"/>
          </p:cNvSpPr>
          <p:nvPr>
            <p:ph type="title" idx="4294967295"/>
          </p:nvPr>
        </p:nvSpPr>
        <p:spPr>
          <a:ln/>
        </p:spPr>
        <p:txBody>
          <a:bodyPr/>
          <a:lstStyle/>
          <a:p>
            <a:r>
              <a:rPr lang="zh-CN"/>
              <a:t>指导原则</a:t>
            </a:r>
          </a:p>
        </p:txBody>
      </p:sp>
      <p:sp>
        <p:nvSpPr>
          <p:cNvPr id="70266" name="Date Placeholder 3"/>
          <p:cNvSpPr>
            <a:spLocks noGrp="1" noChangeArrowheads="1"/>
          </p:cNvSpPr>
          <p:nvPr>
            <p:ph type="dt" sz="quarter" idx="10"/>
          </p:nvPr>
        </p:nvSpPr>
        <p:spPr/>
        <p:txBody>
          <a:bodyPr/>
          <a:lstStyle/>
          <a:p>
            <a:fld id="{705EC7EE-F6F8-4974-A455-96118C9D5AAD}" type="datetime2">
              <a:rPr lang="en-US" altLang="zh-CN"/>
              <a:pPr/>
              <a:t>Friday, July 12, 2024</a:t>
            </a:fld>
            <a:endParaRPr lang="en-US" altLang="zh-CN"/>
          </a:p>
        </p:txBody>
      </p:sp>
      <p:sp>
        <p:nvSpPr>
          <p:cNvPr id="70267" name="Footer Placeholder 4"/>
          <p:cNvSpPr>
            <a:spLocks noGrp="1" noChangeArrowheads="1"/>
          </p:cNvSpPr>
          <p:nvPr>
            <p:ph type="ftr" sz="quarter" idx="11"/>
          </p:nvPr>
        </p:nvSpPr>
        <p:spPr>
          <a:extLst>
            <a:ext uri="{91240B29-F687-4F45-9708-019B960494DF}">
              <a14:hiddenLine xmlns:a14="http://schemas.microsoft.com/office/drawing/2010/main" w="9525" cap="flat" algn="ctr">
                <a:solidFill>
                  <a:srgbClr val="000000"/>
                </a:solidFill>
                <a:prstDash val="solid"/>
                <a:miter lim="800000"/>
                <a:headEnd type="none" w="med" len="med"/>
                <a:tailEnd type="none" w="med" len="med"/>
              </a14:hiddenLine>
            </a:ext>
          </a:extLst>
        </p:spPr>
        <p:txBody>
          <a:bodyPr/>
          <a:lstStyle/>
          <a:p>
            <a:r>
              <a:rPr lang="zh-CN"/>
              <a:t>政策审议</a:t>
            </a:r>
          </a:p>
        </p:txBody>
      </p:sp>
      <p:sp>
        <p:nvSpPr>
          <p:cNvPr id="70268" name="Slide Number Placeholder 5"/>
          <p:cNvSpPr>
            <a:spLocks noGrp="1" noChangeArrowheads="1"/>
          </p:cNvSpPr>
          <p:nvPr>
            <p:ph type="sldNum" sz="quarter" idx="12"/>
          </p:nvPr>
        </p:nvSpPr>
        <p:spPr/>
        <p:txBody>
          <a:bodyPr/>
          <a:lstStyle/>
          <a:p>
            <a:fld id="{86A9E808-B36D-42A3-841A-C5ACC23DB7A2}" type="slidenum">
              <a:rPr lang="en-US" altLang="zh-CN"/>
              <a:pPr/>
              <a:t>5</a:t>
            </a:fld>
            <a:endParaRPr lang="en-US" altLang="zh-CN"/>
          </a:p>
        </p:txBody>
      </p:sp>
      <p:graphicFrame>
        <p:nvGraphicFramePr>
          <p:cNvPr id="70269" name="Table 6"/>
          <p:cNvGraphicFramePr>
            <a:graphicFrameLocks noGrp="1"/>
          </p:cNvGraphicFramePr>
          <p:nvPr>
            <p:extLst>
              <p:ext uri="{D42A27DB-BD31-4B8C-83A1-F6EECF244321}">
                <p14:modId xmlns:p14="http://schemas.microsoft.com/office/powerpoint/2010/main" val="2446503134"/>
              </p:ext>
            </p:extLst>
          </p:nvPr>
        </p:nvGraphicFramePr>
        <p:xfrm>
          <a:off x="1825625" y="1363663"/>
          <a:ext cx="8540750" cy="4572000"/>
        </p:xfrm>
        <a:graphic>
          <a:graphicData uri="http://schemas.openxmlformats.org/drawingml/2006/table">
            <a:tbl>
              <a:tblPr/>
              <a:tblGrid>
                <a:gridCol w="2110135">
                  <a:extLst>
                    <a:ext uri="{9D8B030D-6E8A-4147-A177-3AD203B41FA5}">
                      <a16:colId xmlns:a16="http://schemas.microsoft.com/office/drawing/2014/main" val="20000"/>
                    </a:ext>
                  </a:extLst>
                </a:gridCol>
                <a:gridCol w="6430615">
                  <a:extLst>
                    <a:ext uri="{9D8B030D-6E8A-4147-A177-3AD203B41FA5}">
                      <a16:colId xmlns:a16="http://schemas.microsoft.com/office/drawing/2014/main" val="20001"/>
                    </a:ext>
                  </a:extLst>
                </a:gridCol>
              </a:tblGrid>
              <a:tr h="914400">
                <a:tc>
                  <a:txBody>
                    <a:bodyPr/>
                    <a:lstStyle/>
                    <a:p>
                      <a:pPr marL="0" marR="0" lvl="0" indent="0" algn="l" defTabSz="914400" rtl="0" eaLnBrk="1" fontAlgn="base" latinLnBrk="0" hangingPunct="1">
                        <a:lnSpc>
                          <a:spcPct val="100000"/>
                        </a:lnSpc>
                        <a:spcBef>
                          <a:spcPct val="0"/>
                        </a:spcBef>
                        <a:spcAft>
                          <a:spcPct val="0"/>
                        </a:spcAft>
                        <a:buClrTx/>
                        <a:buSzPct val="100000"/>
                        <a:buFontTx/>
                        <a:buNone/>
                        <a:tabLst/>
                      </a:pPr>
                      <a:r>
                        <a:rPr kumimoji="0" lang="zh-CN" sz="2400" b="1" i="0" u="none" strike="noStrike" cap="none" normalizeH="0" baseline="0" dirty="0">
                          <a:ln>
                            <a:noFill/>
                          </a:ln>
                          <a:solidFill>
                            <a:schemeClr val="tx1"/>
                          </a:solidFill>
                          <a:effectLst/>
                          <a:latin typeface="Calibri" pitchFamily="34" charset="0"/>
                          <a:ea typeface="SimSun" charset="-122"/>
                        </a:rPr>
                        <a:t>公平</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Pct val="100000"/>
                        <a:buFontTx/>
                        <a:buNone/>
                        <a:tabLst/>
                      </a:pPr>
                      <a:r>
                        <a:rPr kumimoji="0" lang="zh-CN" sz="1800" b="0" i="0" u="none" strike="noStrike" cap="none" normalizeH="0" baseline="0">
                          <a:ln>
                            <a:noFill/>
                          </a:ln>
                          <a:solidFill>
                            <a:schemeClr val="tx1"/>
                          </a:solidFill>
                          <a:effectLst/>
                          <a:latin typeface="Calibri" pitchFamily="34" charset="0"/>
                          <a:ea typeface="SimSun" charset="-122"/>
                        </a:rPr>
                        <a:t>优先此前未得到充分服务的人群，以及受气候变化影响严重的人群。</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914400">
                <a:tc>
                  <a:txBody>
                    <a:bodyPr/>
                    <a:lstStyle/>
                    <a:p>
                      <a:pPr marL="0" marR="0" lvl="0" indent="0" algn="l" defTabSz="914400" rtl="0" eaLnBrk="1" fontAlgn="base" latinLnBrk="0" hangingPunct="1">
                        <a:lnSpc>
                          <a:spcPct val="100000"/>
                        </a:lnSpc>
                        <a:spcBef>
                          <a:spcPct val="0"/>
                        </a:spcBef>
                        <a:spcAft>
                          <a:spcPct val="0"/>
                        </a:spcAft>
                        <a:buClrTx/>
                        <a:buSzPct val="100000"/>
                        <a:buFontTx/>
                        <a:buNone/>
                        <a:tabLst/>
                      </a:pPr>
                      <a:r>
                        <a:rPr kumimoji="0" lang="zh-CN" sz="2400" b="1" i="0" u="none" strike="noStrike" cap="none" normalizeH="0" baseline="0">
                          <a:ln>
                            <a:noFill/>
                          </a:ln>
                          <a:solidFill>
                            <a:schemeClr val="tx1"/>
                          </a:solidFill>
                          <a:effectLst/>
                          <a:latin typeface="Calibri" pitchFamily="34" charset="0"/>
                          <a:ea typeface="SimSun" charset="-122"/>
                        </a:rPr>
                        <a:t>消费者保护</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Pct val="100000"/>
                        <a:buFontTx/>
                        <a:buNone/>
                        <a:tabLst/>
                      </a:pPr>
                      <a:r>
                        <a:rPr kumimoji="0" lang="zh-CN" sz="1800" b="0" i="0" u="none" strike="noStrike" cap="none" normalizeH="0" baseline="0" dirty="0">
                          <a:ln>
                            <a:noFill/>
                          </a:ln>
                          <a:solidFill>
                            <a:schemeClr val="tx1"/>
                          </a:solidFill>
                          <a:effectLst/>
                          <a:latin typeface="Calibri" pitchFamily="34" charset="0"/>
                          <a:ea typeface="SimSun" charset="-122"/>
                        </a:rPr>
                        <a:t>确保计划参与者能够获得 SMART 计划创造的价值与利益。</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914400">
                <a:tc>
                  <a:txBody>
                    <a:bodyPr/>
                    <a:lstStyle/>
                    <a:p>
                      <a:pPr marL="0" marR="0" lvl="0" indent="0" algn="l" defTabSz="914400" rtl="0" eaLnBrk="1" fontAlgn="base" latinLnBrk="0" hangingPunct="1">
                        <a:lnSpc>
                          <a:spcPct val="100000"/>
                        </a:lnSpc>
                        <a:spcBef>
                          <a:spcPct val="0"/>
                        </a:spcBef>
                        <a:spcAft>
                          <a:spcPct val="0"/>
                        </a:spcAft>
                        <a:buClrTx/>
                        <a:buSzPct val="100000"/>
                        <a:buFontTx/>
                        <a:buNone/>
                        <a:tabLst/>
                      </a:pPr>
                      <a:r>
                        <a:rPr kumimoji="0" lang="zh-CN" sz="2400" b="1" i="0" u="none" strike="noStrike" cap="none" normalizeH="0" baseline="0">
                          <a:ln>
                            <a:noFill/>
                          </a:ln>
                          <a:solidFill>
                            <a:schemeClr val="tx1"/>
                          </a:solidFill>
                          <a:effectLst/>
                          <a:latin typeface="Calibri" pitchFamily="34" charset="0"/>
                          <a:ea typeface="SimSun" charset="-122"/>
                        </a:rPr>
                        <a:t>透明</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Pct val="100000"/>
                        <a:buFontTx/>
                        <a:buNone/>
                        <a:tabLst/>
                      </a:pPr>
                      <a:r>
                        <a:rPr kumimoji="0" lang="zh-CN" sz="1800" b="0" i="0" u="none" strike="noStrike" cap="none" normalizeH="0" baseline="0">
                          <a:ln>
                            <a:noFill/>
                          </a:ln>
                          <a:solidFill>
                            <a:schemeClr val="tx1"/>
                          </a:solidFill>
                          <a:effectLst/>
                          <a:latin typeface="Calibri" pitchFamily="34" charset="0"/>
                          <a:ea typeface="SimSun" charset="-122"/>
                        </a:rPr>
                        <a:t>建立计划数据访问途径，确保计划实施的一致性与公正性。</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914400">
                <a:tc>
                  <a:txBody>
                    <a:bodyPr/>
                    <a:lstStyle/>
                    <a:p>
                      <a:pPr marL="0" marR="0" lvl="0" indent="0" algn="l" defTabSz="914400" rtl="0" eaLnBrk="1" fontAlgn="base" latinLnBrk="0" hangingPunct="1">
                        <a:lnSpc>
                          <a:spcPct val="100000"/>
                        </a:lnSpc>
                        <a:spcBef>
                          <a:spcPct val="0"/>
                        </a:spcBef>
                        <a:spcAft>
                          <a:spcPct val="0"/>
                        </a:spcAft>
                        <a:buClrTx/>
                        <a:buSzPct val="100000"/>
                        <a:buFontTx/>
                        <a:buNone/>
                        <a:tabLst/>
                      </a:pPr>
                      <a:r>
                        <a:rPr kumimoji="0" lang="zh-CN" sz="2400" b="1" i="0" u="none" strike="noStrike" cap="none" normalizeH="0" baseline="0">
                          <a:ln>
                            <a:noFill/>
                          </a:ln>
                          <a:solidFill>
                            <a:schemeClr val="tx1"/>
                          </a:solidFill>
                          <a:effectLst/>
                          <a:latin typeface="Calibri" pitchFamily="34" charset="0"/>
                          <a:ea typeface="SimSun" charset="-122"/>
                        </a:rPr>
                        <a:t>协调</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Pct val="100000"/>
                        <a:buFontTx/>
                        <a:buNone/>
                        <a:tabLst/>
                      </a:pPr>
                      <a:r>
                        <a:rPr kumimoji="0" lang="zh-CN" sz="1800" b="0" i="0" u="none" strike="noStrike" cap="none" normalizeH="0" baseline="0">
                          <a:ln>
                            <a:noFill/>
                          </a:ln>
                          <a:solidFill>
                            <a:schemeClr val="tx1"/>
                          </a:solidFill>
                          <a:effectLst/>
                          <a:latin typeface="Calibri" pitchFamily="34" charset="0"/>
                          <a:ea typeface="SimSun" charset="-122"/>
                        </a:rPr>
                        <a:t>确保 SMART 计划与现行政策保持一致。</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914400">
                <a:tc>
                  <a:txBody>
                    <a:bodyPr/>
                    <a:lstStyle/>
                    <a:p>
                      <a:pPr marL="0" marR="0" lvl="0" indent="0" algn="l" defTabSz="914400" rtl="0" eaLnBrk="1" fontAlgn="base" latinLnBrk="0" hangingPunct="1">
                        <a:lnSpc>
                          <a:spcPct val="100000"/>
                        </a:lnSpc>
                        <a:spcBef>
                          <a:spcPct val="0"/>
                        </a:spcBef>
                        <a:spcAft>
                          <a:spcPct val="0"/>
                        </a:spcAft>
                        <a:buClrTx/>
                        <a:buSzPct val="100000"/>
                        <a:buFontTx/>
                        <a:buNone/>
                        <a:tabLst/>
                      </a:pPr>
                      <a:r>
                        <a:rPr kumimoji="0" lang="zh-CN" sz="2400" b="1" i="0" u="none" strike="noStrike" cap="none" normalizeH="0" baseline="0">
                          <a:ln>
                            <a:noFill/>
                          </a:ln>
                          <a:solidFill>
                            <a:schemeClr val="tx1"/>
                          </a:solidFill>
                          <a:effectLst/>
                          <a:latin typeface="Calibri" pitchFamily="34" charset="0"/>
                          <a:ea typeface="SimSun" charset="-122"/>
                        </a:rPr>
                        <a:t>简明</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Pct val="100000"/>
                        <a:buFontTx/>
                        <a:buNone/>
                        <a:tabLst/>
                      </a:pPr>
                      <a:r>
                        <a:rPr kumimoji="0" lang="zh-CN" sz="1800" b="0" i="0" u="none" strike="noStrike" cap="none" normalizeH="0" baseline="0">
                          <a:ln>
                            <a:noFill/>
                          </a:ln>
                          <a:solidFill>
                            <a:schemeClr val="tx1"/>
                          </a:solidFill>
                          <a:effectLst/>
                          <a:latin typeface="Calibri" pitchFamily="34" charset="0"/>
                          <a:ea typeface="SimSun" charset="-122"/>
                        </a:rPr>
                        <a:t>精简参与的繁琐要求。</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bl>
          </a:graphicData>
        </a:graphic>
      </p:graphicFrame>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bg>
      <p:bgPr>
        <a:solidFill>
          <a:srgbClr val="004B8E"/>
        </a:solidFill>
        <a:effectLst/>
      </p:bgPr>
    </p:bg>
    <p:spTree>
      <p:nvGrpSpPr>
        <p:cNvPr id="1" name=""/>
        <p:cNvGrpSpPr/>
        <p:nvPr/>
      </p:nvGrpSpPr>
      <p:grpSpPr>
        <a:xfrm>
          <a:off x="0" y="0"/>
          <a:ext cx="0" cy="0"/>
          <a:chOff x="0" y="0"/>
          <a:chExt cx="0" cy="0"/>
        </a:xfrm>
      </p:grpSpPr>
      <p:sp>
        <p:nvSpPr>
          <p:cNvPr id="134258" name="Title 1"/>
          <p:cNvSpPr>
            <a:spLocks noGrp="1" noChangeArrowheads="1"/>
          </p:cNvSpPr>
          <p:nvPr>
            <p:ph type="title" idx="4294967295"/>
          </p:nvPr>
        </p:nvSpPr>
        <p:spPr>
          <a:xfrm>
            <a:off x="609600" y="152400"/>
            <a:ext cx="10972800" cy="6569075"/>
          </a:xfrm>
          <a:ln/>
        </p:spPr>
        <p:txBody>
          <a:bodyPr/>
          <a:lstStyle/>
          <a:p>
            <a:r>
              <a:rPr lang="zh-CN">
                <a:solidFill>
                  <a:schemeClr val="bg1"/>
                </a:solidFill>
              </a:rPr>
              <a:t>消费者保护</a:t>
            </a:r>
          </a:p>
        </p:txBody>
      </p:sp>
      <p:sp>
        <p:nvSpPr>
          <p:cNvPr id="134259" name="Date Placeholder 3"/>
          <p:cNvSpPr>
            <a:spLocks noGrp="1" noChangeArrowheads="1"/>
          </p:cNvSpPr>
          <p:nvPr>
            <p:ph type="dt" sz="quarter" idx="10"/>
          </p:nvPr>
        </p:nvSpPr>
        <p:spPr/>
        <p:txBody>
          <a:bodyPr/>
          <a:lstStyle/>
          <a:p>
            <a:fld id="{B6BF2219-BEFF-4FD9-94BD-D1A83A816870}" type="datetime2">
              <a:rPr lang="en-US" altLang="zh-CN"/>
              <a:pPr/>
              <a:t>Friday, July 12, 2024</a:t>
            </a:fld>
            <a:endParaRPr lang="en-US" altLang="zh-CN"/>
          </a:p>
        </p:txBody>
      </p:sp>
      <p:sp>
        <p:nvSpPr>
          <p:cNvPr id="134260" name="Footer Placeholder 4"/>
          <p:cNvSpPr>
            <a:spLocks noGrp="1" noChangeArrowheads="1"/>
          </p:cNvSpPr>
          <p:nvPr>
            <p:ph type="ftr" sz="quarter" idx="11"/>
          </p:nvPr>
        </p:nvSpPr>
        <p:spPr>
          <a:extLst>
            <a:ext uri="{91240B29-F687-4F45-9708-019B960494DF}">
              <a14:hiddenLine xmlns:a14="http://schemas.microsoft.com/office/drawing/2010/main" w="9525" cap="flat" algn="ctr">
                <a:solidFill>
                  <a:srgbClr val="000000"/>
                </a:solidFill>
                <a:prstDash val="solid"/>
                <a:miter lim="800000"/>
                <a:headEnd type="none" w="med" len="med"/>
                <a:tailEnd type="none" w="med" len="med"/>
              </a14:hiddenLine>
            </a:ext>
          </a:extLst>
        </p:spPr>
        <p:txBody>
          <a:bodyPr/>
          <a:lstStyle/>
          <a:p>
            <a:r>
              <a:rPr lang="zh-CN"/>
              <a:t>政策审议</a:t>
            </a:r>
          </a:p>
        </p:txBody>
      </p:sp>
      <p:sp>
        <p:nvSpPr>
          <p:cNvPr id="134261" name="Slide Number Placeholder 5"/>
          <p:cNvSpPr>
            <a:spLocks noGrp="1" noChangeArrowheads="1"/>
          </p:cNvSpPr>
          <p:nvPr>
            <p:ph type="sldNum" sz="quarter" idx="12"/>
          </p:nvPr>
        </p:nvSpPr>
        <p:spPr/>
        <p:txBody>
          <a:bodyPr/>
          <a:lstStyle/>
          <a:p>
            <a:fld id="{DC31DD97-740A-40DB-A7BA-9ADEC8EF7699}" type="slidenum">
              <a:rPr lang="en-US" altLang="zh-CN"/>
              <a:pPr/>
              <a:t>50</a:t>
            </a:fld>
            <a:endParaRPr lang="en-US" altLang="zh-CN"/>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6312" name="Title 1"/>
          <p:cNvSpPr>
            <a:spLocks noGrp="1" noChangeArrowheads="1"/>
          </p:cNvSpPr>
          <p:nvPr>
            <p:ph type="title" idx="4294967295"/>
          </p:nvPr>
        </p:nvSpPr>
        <p:spPr>
          <a:ln/>
        </p:spPr>
        <p:txBody>
          <a:bodyPr/>
          <a:lstStyle/>
          <a:p>
            <a:r>
              <a:rPr lang="zh-CN"/>
              <a:t>住宅直接所有装置</a:t>
            </a:r>
          </a:p>
        </p:txBody>
      </p:sp>
      <p:sp>
        <p:nvSpPr>
          <p:cNvPr id="136313" name="Content Placeholder 2"/>
          <p:cNvSpPr>
            <a:spLocks noGrp="1" noChangeArrowheads="1"/>
          </p:cNvSpPr>
          <p:nvPr>
            <p:ph idx="4294967295"/>
          </p:nvPr>
        </p:nvSpPr>
        <p:spPr>
          <a:ln/>
          <a:extLst>
            <a:ext uri="{91240B29-F687-4F45-9708-019B960494DF}">
              <a14:hiddenLine xmlns:a14="http://schemas.microsoft.com/office/drawing/2010/main" w="9525" cap="flat" algn="ctr">
                <a:solidFill>
                  <a:srgbClr val="000000"/>
                </a:solidFill>
                <a:prstDash val="solid"/>
                <a:round/>
                <a:headEnd type="none" w="med" len="med"/>
                <a:tailEnd type="none" w="med" len="med"/>
              </a14:hiddenLine>
            </a:ext>
          </a:extLst>
        </p:spPr>
        <p:txBody>
          <a:bodyPr/>
          <a:lstStyle/>
          <a:p>
            <a:pPr>
              <a:lnSpc>
                <a:spcPct val="90000"/>
              </a:lnSpc>
            </a:pPr>
            <a:r>
              <a:rPr lang="zh-CN" sz="3000">
                <a:cs typeface="Calibri" pitchFamily="34" charset="0"/>
              </a:rPr>
              <a:t>住宅直接所有系统装置的客户合约必须包含以下内容：</a:t>
            </a:r>
          </a:p>
          <a:p>
            <a:pPr lvl="1">
              <a:lnSpc>
                <a:spcPct val="90000"/>
              </a:lnSpc>
            </a:pPr>
            <a:r>
              <a:rPr lang="zh-CN" sz="2600">
                <a:cs typeface="Calibri" pitchFamily="34" charset="0"/>
              </a:rPr>
              <a:t>在 5 个或以上工作日内退出的权利。</a:t>
            </a:r>
          </a:p>
          <a:p>
            <a:pPr lvl="1">
              <a:lnSpc>
                <a:spcPct val="90000"/>
              </a:lnSpc>
            </a:pPr>
            <a:r>
              <a:rPr lang="zh-CN" sz="2600">
                <a:cs typeface="Calibri" pitchFamily="34" charset="0"/>
              </a:rPr>
              <a:t>第一年预估产量与年衰退率。 </a:t>
            </a:r>
          </a:p>
          <a:p>
            <a:pPr lvl="1">
              <a:lnSpc>
                <a:spcPct val="90000"/>
              </a:lnSpc>
            </a:pPr>
            <a:r>
              <a:rPr lang="zh-CN" sz="2600">
                <a:cs typeface="Calibri" pitchFamily="34" charset="0"/>
              </a:rPr>
              <a:t>所有者和安装者之间的义务分配。</a:t>
            </a:r>
          </a:p>
          <a:p>
            <a:pPr lvl="1">
              <a:lnSpc>
                <a:spcPct val="90000"/>
              </a:lnSpc>
            </a:pPr>
            <a:r>
              <a:rPr lang="zh-CN" sz="2600">
                <a:cs typeface="Calibri" pitchFamily="34" charset="0"/>
              </a:rPr>
              <a:t>安装者破产的情况下，所有者的维修/服务补救措施。</a:t>
            </a:r>
          </a:p>
          <a:p>
            <a:pPr lvl="1">
              <a:lnSpc>
                <a:spcPct val="90000"/>
              </a:lnSpc>
            </a:pPr>
            <a:r>
              <a:rPr lang="zh-CN" sz="2600">
                <a:cs typeface="Calibri" pitchFamily="34" charset="0"/>
              </a:rPr>
              <a:t>所有者出售物业时的权利和义务。</a:t>
            </a:r>
          </a:p>
          <a:p>
            <a:pPr lvl="1">
              <a:lnSpc>
                <a:spcPct val="90000"/>
              </a:lnSpc>
            </a:pPr>
            <a:r>
              <a:rPr lang="zh-CN" sz="2600">
                <a:cs typeface="Calibri" pitchFamily="34" charset="0"/>
              </a:rPr>
              <a:t>所有可能费用。</a:t>
            </a:r>
          </a:p>
          <a:p>
            <a:pPr lvl="1">
              <a:lnSpc>
                <a:spcPct val="90000"/>
              </a:lnSpc>
            </a:pPr>
            <a:r>
              <a:rPr lang="zh-CN" sz="2600">
                <a:cs typeface="Calibri" pitchFamily="34" charset="0"/>
              </a:rPr>
              <a:t>福利概述。</a:t>
            </a:r>
          </a:p>
          <a:p>
            <a:pPr>
              <a:lnSpc>
                <a:spcPct val="90000"/>
              </a:lnSpc>
            </a:pPr>
            <a:r>
              <a:rPr lang="zh-CN" sz="3000">
                <a:cs typeface="Calibri" pitchFamily="34" charset="0"/>
              </a:rPr>
              <a:t>在申请过程中，能源资源部可能会随时检查客户合约是否合规。</a:t>
            </a:r>
          </a:p>
          <a:p>
            <a:pPr lvl="1">
              <a:lnSpc>
                <a:spcPct val="90000"/>
              </a:lnSpc>
            </a:pPr>
            <a:endParaRPr lang="en-US" altLang="zh-CN" sz="2600">
              <a:cs typeface="Calibri" pitchFamily="34" charset="0"/>
            </a:endParaRPr>
          </a:p>
        </p:txBody>
      </p:sp>
      <p:sp>
        <p:nvSpPr>
          <p:cNvPr id="136314" name="Date Placeholder 3"/>
          <p:cNvSpPr>
            <a:spLocks noGrp="1" noChangeArrowheads="1"/>
          </p:cNvSpPr>
          <p:nvPr>
            <p:ph type="dt" sz="quarter" idx="10"/>
          </p:nvPr>
        </p:nvSpPr>
        <p:spPr/>
        <p:txBody>
          <a:bodyPr/>
          <a:lstStyle/>
          <a:p>
            <a:fld id="{8E559701-A048-43BA-9CB1-812697BC7A8B}" type="datetime2">
              <a:rPr lang="en-US" altLang="zh-CN"/>
              <a:pPr/>
              <a:t>Friday, July 12, 2024</a:t>
            </a:fld>
            <a:endParaRPr lang="en-US" altLang="zh-CN"/>
          </a:p>
        </p:txBody>
      </p:sp>
      <p:sp>
        <p:nvSpPr>
          <p:cNvPr id="136315" name="Footer Placeholder 4"/>
          <p:cNvSpPr>
            <a:spLocks noGrp="1" noChangeArrowheads="1"/>
          </p:cNvSpPr>
          <p:nvPr>
            <p:ph type="ftr" sz="quarter" idx="11"/>
          </p:nvPr>
        </p:nvSpPr>
        <p:spPr>
          <a:extLst>
            <a:ext uri="{91240B29-F687-4F45-9708-019B960494DF}">
              <a14:hiddenLine xmlns:a14="http://schemas.microsoft.com/office/drawing/2010/main" w="9525" cap="flat" algn="ctr">
                <a:solidFill>
                  <a:srgbClr val="000000"/>
                </a:solidFill>
                <a:prstDash val="solid"/>
                <a:miter lim="800000"/>
                <a:headEnd type="none" w="med" len="med"/>
                <a:tailEnd type="none" w="med" len="med"/>
              </a14:hiddenLine>
            </a:ext>
          </a:extLst>
        </p:spPr>
        <p:txBody>
          <a:bodyPr/>
          <a:lstStyle/>
          <a:p>
            <a:r>
              <a:rPr lang="zh-CN"/>
              <a:t>政策审议</a:t>
            </a:r>
          </a:p>
        </p:txBody>
      </p:sp>
      <p:sp>
        <p:nvSpPr>
          <p:cNvPr id="136316" name="Slide Number Placeholder 5"/>
          <p:cNvSpPr>
            <a:spLocks noGrp="1" noChangeArrowheads="1"/>
          </p:cNvSpPr>
          <p:nvPr>
            <p:ph type="sldNum" sz="quarter" idx="12"/>
          </p:nvPr>
        </p:nvSpPr>
        <p:spPr/>
        <p:txBody>
          <a:bodyPr/>
          <a:lstStyle/>
          <a:p>
            <a:fld id="{05785EA8-AA17-44DA-8508-77BD2D4347BB}" type="slidenum">
              <a:rPr lang="en-US" altLang="zh-CN"/>
              <a:pPr/>
              <a:t>51</a:t>
            </a:fld>
            <a:endParaRPr lang="en-US" altLang="zh-CN"/>
          </a:p>
        </p:txBody>
      </p: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367" name="Title 1"/>
          <p:cNvSpPr>
            <a:spLocks noGrp="1" noChangeArrowheads="1"/>
          </p:cNvSpPr>
          <p:nvPr>
            <p:ph type="title" idx="4294967295"/>
          </p:nvPr>
        </p:nvSpPr>
        <p:spPr>
          <a:ln/>
        </p:spPr>
        <p:txBody>
          <a:bodyPr/>
          <a:lstStyle/>
          <a:p>
            <a:r>
              <a:rPr lang="zh-CN"/>
              <a:t>住宅第三方所有装置</a:t>
            </a:r>
          </a:p>
        </p:txBody>
      </p:sp>
      <p:sp>
        <p:nvSpPr>
          <p:cNvPr id="138368" name="Content Placeholder 2"/>
          <p:cNvSpPr>
            <a:spLocks noGrp="1" noChangeArrowheads="1"/>
          </p:cNvSpPr>
          <p:nvPr>
            <p:ph idx="4294967295"/>
          </p:nvPr>
        </p:nvSpPr>
        <p:spPr>
          <a:ln/>
          <a:extLst>
            <a:ext uri="{91240B29-F687-4F45-9708-019B960494DF}">
              <a14:hiddenLine xmlns:a14="http://schemas.microsoft.com/office/drawing/2010/main" w="9525" cap="flat" algn="ctr">
                <a:solidFill>
                  <a:srgbClr val="000000"/>
                </a:solidFill>
                <a:prstDash val="solid"/>
                <a:round/>
                <a:headEnd type="none" w="med" len="med"/>
                <a:tailEnd type="none" w="med" len="med"/>
              </a14:hiddenLine>
            </a:ext>
          </a:extLst>
        </p:spPr>
        <p:txBody>
          <a:bodyPr/>
          <a:lstStyle/>
          <a:p>
            <a:r>
              <a:rPr lang="zh-CN" sz="3000">
                <a:cs typeface="Calibri" pitchFamily="34" charset="0"/>
              </a:rPr>
              <a:t>第三方所有住宅系统的客户合约必须包含与直接所有系统相同的内容，另外还包括：</a:t>
            </a:r>
          </a:p>
          <a:p>
            <a:pPr lvl="1"/>
            <a:r>
              <a:rPr lang="zh-CN" sz="2600">
                <a:cs typeface="Calibri" pitchFamily="34" charset="0"/>
              </a:rPr>
              <a:t>PPA 合约的定价条款与期限。</a:t>
            </a:r>
          </a:p>
          <a:p>
            <a:pPr lvl="1"/>
            <a:r>
              <a:rPr lang="zh-CN" sz="2600">
                <a:cs typeface="Calibri" pitchFamily="34" charset="0"/>
              </a:rPr>
              <a:t>PPA 条款续约说明。</a:t>
            </a:r>
            <a:r>
              <a:rPr lang="zh-CN" sz="1600">
                <a:cs typeface="Calibri" pitchFamily="34" charset="0"/>
              </a:rPr>
              <a:t> </a:t>
            </a:r>
          </a:p>
          <a:p>
            <a:pPr lvl="1"/>
            <a:r>
              <a:rPr lang="zh-CN" sz="2600">
                <a:cs typeface="Calibri" pitchFamily="34" charset="0"/>
              </a:rPr>
              <a:t>提前终止费用（如有）。</a:t>
            </a:r>
          </a:p>
          <a:p>
            <a:pPr lvl="1"/>
            <a:r>
              <a:rPr lang="zh-CN" sz="2600">
                <a:cs typeface="Calibri" pitchFamily="34" charset="0"/>
              </a:rPr>
              <a:t>合约终止后拆除系统的条款。</a:t>
            </a:r>
          </a:p>
          <a:p>
            <a:pPr lvl="1"/>
            <a:r>
              <a:rPr lang="zh-CN" sz="2600">
                <a:cs typeface="Calibri" pitchFamily="34" charset="0"/>
              </a:rPr>
              <a:t>购买选择权与购买经济条款的说明。</a:t>
            </a:r>
          </a:p>
          <a:p>
            <a:pPr lvl="1"/>
            <a:r>
              <a:rPr lang="zh-CN" sz="2600">
                <a:cs typeface="Calibri" pitchFamily="34" charset="0"/>
              </a:rPr>
              <a:t>系统损坏时，损失风险的分配。</a:t>
            </a:r>
          </a:p>
          <a:p>
            <a:r>
              <a:rPr lang="zh-CN" sz="2800">
                <a:cs typeface="Calibri" pitchFamily="34" charset="0"/>
              </a:rPr>
              <a:t>在申请过程中，能源资源部可能会随时检查客户合约是否合规。</a:t>
            </a:r>
          </a:p>
          <a:p>
            <a:pPr lvl="1"/>
            <a:endParaRPr lang="en-US" altLang="zh-CN" sz="2600">
              <a:cs typeface="Calibri" pitchFamily="34" charset="0"/>
            </a:endParaRPr>
          </a:p>
          <a:p>
            <a:pPr lvl="1"/>
            <a:endParaRPr lang="en-US" altLang="zh-CN" sz="2600">
              <a:cs typeface="Calibri" pitchFamily="34" charset="0"/>
            </a:endParaRPr>
          </a:p>
        </p:txBody>
      </p:sp>
      <p:sp>
        <p:nvSpPr>
          <p:cNvPr id="138369" name="Date Placeholder 3"/>
          <p:cNvSpPr>
            <a:spLocks noGrp="1" noChangeArrowheads="1"/>
          </p:cNvSpPr>
          <p:nvPr>
            <p:ph type="dt" sz="quarter" idx="10"/>
          </p:nvPr>
        </p:nvSpPr>
        <p:spPr/>
        <p:txBody>
          <a:bodyPr/>
          <a:lstStyle/>
          <a:p>
            <a:fld id="{775E9C14-F4A6-403B-88B0-94E107EEFC8C}" type="datetime2">
              <a:rPr lang="en-US" altLang="zh-CN"/>
              <a:pPr/>
              <a:t>Friday, July 12, 2024</a:t>
            </a:fld>
            <a:endParaRPr lang="en-US" altLang="zh-CN"/>
          </a:p>
        </p:txBody>
      </p:sp>
      <p:sp>
        <p:nvSpPr>
          <p:cNvPr id="138370" name="Footer Placeholder 4"/>
          <p:cNvSpPr>
            <a:spLocks noGrp="1" noChangeArrowheads="1"/>
          </p:cNvSpPr>
          <p:nvPr>
            <p:ph type="ftr" sz="quarter" idx="11"/>
          </p:nvPr>
        </p:nvSpPr>
        <p:spPr>
          <a:extLst>
            <a:ext uri="{91240B29-F687-4F45-9708-019B960494DF}">
              <a14:hiddenLine xmlns:a14="http://schemas.microsoft.com/office/drawing/2010/main" w="9525" cap="flat" algn="ctr">
                <a:solidFill>
                  <a:srgbClr val="000000"/>
                </a:solidFill>
                <a:prstDash val="solid"/>
                <a:miter lim="800000"/>
                <a:headEnd type="none" w="med" len="med"/>
                <a:tailEnd type="none" w="med" len="med"/>
              </a14:hiddenLine>
            </a:ext>
          </a:extLst>
        </p:spPr>
        <p:txBody>
          <a:bodyPr/>
          <a:lstStyle/>
          <a:p>
            <a:r>
              <a:rPr lang="zh-CN"/>
              <a:t>政策审议</a:t>
            </a:r>
          </a:p>
        </p:txBody>
      </p:sp>
      <p:sp>
        <p:nvSpPr>
          <p:cNvPr id="138371" name="Slide Number Placeholder 5"/>
          <p:cNvSpPr>
            <a:spLocks noGrp="1" noChangeArrowheads="1"/>
          </p:cNvSpPr>
          <p:nvPr>
            <p:ph type="sldNum" sz="quarter" idx="12"/>
          </p:nvPr>
        </p:nvSpPr>
        <p:spPr/>
        <p:txBody>
          <a:bodyPr/>
          <a:lstStyle/>
          <a:p>
            <a:fld id="{31051E7F-0A9C-4E95-977A-EEE1C826953A}" type="slidenum">
              <a:rPr lang="en-US" altLang="zh-CN"/>
              <a:pPr/>
              <a:t>52</a:t>
            </a:fld>
            <a:endParaRPr lang="en-US" altLang="zh-CN"/>
          </a:p>
        </p:txBody>
      </p:sp>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422" name="Title 1"/>
          <p:cNvSpPr>
            <a:spLocks noGrp="1" noChangeArrowheads="1"/>
          </p:cNvSpPr>
          <p:nvPr>
            <p:ph type="title" idx="4294967295"/>
          </p:nvPr>
        </p:nvSpPr>
        <p:spPr>
          <a:ln/>
        </p:spPr>
        <p:txBody>
          <a:bodyPr/>
          <a:lstStyle/>
          <a:p>
            <a:r>
              <a:rPr lang="zh-CN"/>
              <a:t> 社区共享太阳能</a:t>
            </a:r>
          </a:p>
        </p:txBody>
      </p:sp>
      <p:sp>
        <p:nvSpPr>
          <p:cNvPr id="140423" name="Content Placeholder 2"/>
          <p:cNvSpPr>
            <a:spLocks noGrp="1" noChangeArrowheads="1"/>
          </p:cNvSpPr>
          <p:nvPr>
            <p:ph idx="4294967295"/>
          </p:nvPr>
        </p:nvSpPr>
        <p:spPr>
          <a:ln/>
          <a:extLst>
            <a:ext uri="{91240B29-F687-4F45-9708-019B960494DF}">
              <a14:hiddenLine xmlns:a14="http://schemas.microsoft.com/office/drawing/2010/main" w="9525" cap="flat" algn="ctr">
                <a:solidFill>
                  <a:srgbClr val="000000"/>
                </a:solidFill>
                <a:prstDash val="solid"/>
                <a:round/>
                <a:headEnd type="none" w="med" len="med"/>
                <a:tailEnd type="none" w="med" len="med"/>
              </a14:hiddenLine>
            </a:ext>
          </a:extLst>
        </p:spPr>
        <p:txBody>
          <a:bodyPr/>
          <a:lstStyle/>
          <a:p>
            <a:pPr>
              <a:lnSpc>
                <a:spcPct val="90000"/>
              </a:lnSpc>
            </a:pPr>
            <a:r>
              <a:rPr lang="zh-CN" sz="3000">
                <a:cs typeface="Calibri" pitchFamily="34" charset="0"/>
              </a:rPr>
              <a:t>订购社区太阳能的客户合约必须包含以下内容：</a:t>
            </a:r>
          </a:p>
          <a:p>
            <a:pPr lvl="1">
              <a:lnSpc>
                <a:spcPct val="90000"/>
              </a:lnSpc>
            </a:pPr>
            <a:r>
              <a:rPr lang="zh-CN" sz="2600">
                <a:cs typeface="Calibri" pitchFamily="34" charset="0"/>
              </a:rPr>
              <a:t>合同有效期内计算定价的条款。</a:t>
            </a:r>
          </a:p>
          <a:p>
            <a:pPr lvl="1">
              <a:lnSpc>
                <a:spcPct val="90000"/>
              </a:lnSpc>
            </a:pPr>
            <a:r>
              <a:rPr lang="zh-CN" sz="2600">
                <a:cs typeface="Calibri" pitchFamily="34" charset="0"/>
              </a:rPr>
              <a:t>计费程序与对公用事业账单影响的说明。</a:t>
            </a:r>
          </a:p>
          <a:p>
            <a:pPr lvl="1">
              <a:lnSpc>
                <a:spcPct val="90000"/>
              </a:lnSpc>
            </a:pPr>
            <a:r>
              <a:rPr lang="zh-CN" sz="2600">
                <a:cs typeface="Calibri" pitchFamily="34" charset="0"/>
              </a:rPr>
              <a:t>所有可能费用或收费。</a:t>
            </a:r>
          </a:p>
          <a:p>
            <a:pPr lvl="1">
              <a:lnSpc>
                <a:spcPct val="90000"/>
              </a:lnSpc>
            </a:pPr>
            <a:r>
              <a:rPr lang="zh-CN" sz="2600">
                <a:cs typeface="Calibri" pitchFamily="34" charset="0"/>
              </a:rPr>
              <a:t>客户或开发商提前终止合约的条款与条件。</a:t>
            </a:r>
          </a:p>
          <a:p>
            <a:pPr lvl="1">
              <a:lnSpc>
                <a:spcPct val="90000"/>
              </a:lnSpc>
            </a:pPr>
            <a:r>
              <a:rPr lang="zh-CN" sz="2600">
                <a:cs typeface="Calibri" pitchFamily="34" charset="0"/>
              </a:rPr>
              <a:t>合约续约条款和程序的说明。</a:t>
            </a:r>
          </a:p>
          <a:p>
            <a:pPr lvl="1">
              <a:lnSpc>
                <a:spcPct val="90000"/>
              </a:lnSpc>
            </a:pPr>
            <a:r>
              <a:rPr lang="zh-CN" sz="2600">
                <a:cs typeface="Calibri" pitchFamily="34" charset="0"/>
              </a:rPr>
              <a:t>可对太阳能订购的可转让性。</a:t>
            </a:r>
          </a:p>
          <a:p>
            <a:pPr>
              <a:lnSpc>
                <a:spcPct val="90000"/>
              </a:lnSpc>
            </a:pPr>
            <a:r>
              <a:rPr lang="zh-CN" sz="3000">
                <a:cs typeface="Calibri" pitchFamily="34" charset="0"/>
              </a:rPr>
              <a:t>在项目的电价条款有效期内，能源资源部可能会随时检查客户合约是否合规。 </a:t>
            </a:r>
          </a:p>
          <a:p>
            <a:pPr lvl="1">
              <a:lnSpc>
                <a:spcPct val="90000"/>
              </a:lnSpc>
            </a:pPr>
            <a:endParaRPr lang="en-US" altLang="zh-CN" sz="2600">
              <a:cs typeface="Calibri" pitchFamily="34" charset="0"/>
            </a:endParaRPr>
          </a:p>
          <a:p>
            <a:pPr lvl="1">
              <a:lnSpc>
                <a:spcPct val="90000"/>
              </a:lnSpc>
            </a:pPr>
            <a:endParaRPr lang="en-US" altLang="zh-CN" sz="2600">
              <a:cs typeface="Calibri" pitchFamily="34" charset="0"/>
            </a:endParaRPr>
          </a:p>
        </p:txBody>
      </p:sp>
      <p:sp>
        <p:nvSpPr>
          <p:cNvPr id="140424" name="Date Placeholder 3"/>
          <p:cNvSpPr>
            <a:spLocks noGrp="1" noChangeArrowheads="1"/>
          </p:cNvSpPr>
          <p:nvPr>
            <p:ph type="dt" sz="quarter" idx="10"/>
          </p:nvPr>
        </p:nvSpPr>
        <p:spPr/>
        <p:txBody>
          <a:bodyPr/>
          <a:lstStyle/>
          <a:p>
            <a:fld id="{52AB8092-02DB-46F3-8CBB-6577769F3C15}" type="datetime2">
              <a:rPr lang="en-US" altLang="zh-CN"/>
              <a:pPr/>
              <a:t>Friday, July 12, 2024</a:t>
            </a:fld>
            <a:endParaRPr lang="en-US" altLang="zh-CN"/>
          </a:p>
        </p:txBody>
      </p:sp>
      <p:sp>
        <p:nvSpPr>
          <p:cNvPr id="140425" name="Footer Placeholder 4"/>
          <p:cNvSpPr>
            <a:spLocks noGrp="1" noChangeArrowheads="1"/>
          </p:cNvSpPr>
          <p:nvPr>
            <p:ph type="ftr" sz="quarter" idx="11"/>
          </p:nvPr>
        </p:nvSpPr>
        <p:spPr>
          <a:extLst>
            <a:ext uri="{91240B29-F687-4F45-9708-019B960494DF}">
              <a14:hiddenLine xmlns:a14="http://schemas.microsoft.com/office/drawing/2010/main" w="9525" cap="flat" algn="ctr">
                <a:solidFill>
                  <a:srgbClr val="000000"/>
                </a:solidFill>
                <a:prstDash val="solid"/>
                <a:miter lim="800000"/>
                <a:headEnd type="none" w="med" len="med"/>
                <a:tailEnd type="none" w="med" len="med"/>
              </a14:hiddenLine>
            </a:ext>
          </a:extLst>
        </p:spPr>
        <p:txBody>
          <a:bodyPr/>
          <a:lstStyle/>
          <a:p>
            <a:r>
              <a:rPr lang="zh-CN"/>
              <a:t>政策审议</a:t>
            </a:r>
          </a:p>
        </p:txBody>
      </p:sp>
      <p:sp>
        <p:nvSpPr>
          <p:cNvPr id="140426" name="Slide Number Placeholder 5"/>
          <p:cNvSpPr>
            <a:spLocks noGrp="1" noChangeArrowheads="1"/>
          </p:cNvSpPr>
          <p:nvPr>
            <p:ph type="sldNum" sz="quarter" idx="12"/>
          </p:nvPr>
        </p:nvSpPr>
        <p:spPr/>
        <p:txBody>
          <a:bodyPr/>
          <a:lstStyle/>
          <a:p>
            <a:fld id="{B1126EE3-ED74-451D-9033-63EC21FF8586}" type="slidenum">
              <a:rPr lang="en-US" altLang="zh-CN"/>
              <a:pPr/>
              <a:t>53</a:t>
            </a:fld>
            <a:endParaRPr lang="en-US" altLang="zh-CN"/>
          </a:p>
        </p:txBody>
      </p:sp>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2477" name="Title 1"/>
          <p:cNvSpPr>
            <a:spLocks noGrp="1" noChangeArrowheads="1"/>
          </p:cNvSpPr>
          <p:nvPr>
            <p:ph type="title" idx="4294967295"/>
          </p:nvPr>
        </p:nvSpPr>
        <p:spPr>
          <a:xfrm>
            <a:off x="1033463" y="136525"/>
            <a:ext cx="10972800" cy="792163"/>
          </a:xfrm>
          <a:ln/>
        </p:spPr>
        <p:txBody>
          <a:bodyPr/>
          <a:lstStyle/>
          <a:p>
            <a:r>
              <a:rPr lang="zh-CN"/>
              <a:t>社区共享太阳能（续） </a:t>
            </a:r>
          </a:p>
        </p:txBody>
      </p:sp>
      <p:sp>
        <p:nvSpPr>
          <p:cNvPr id="142478" name="Content Placeholder 2"/>
          <p:cNvSpPr>
            <a:spLocks noGrp="1" noChangeArrowheads="1"/>
          </p:cNvSpPr>
          <p:nvPr>
            <p:ph idx="4294967295"/>
          </p:nvPr>
        </p:nvSpPr>
        <p:spPr>
          <a:xfrm>
            <a:off x="609600" y="1244600"/>
            <a:ext cx="10982325" cy="5473700"/>
          </a:xfrm>
          <a:ln/>
          <a:extLst>
            <a:ext uri="{91240B29-F687-4F45-9708-019B960494DF}">
              <a14:hiddenLine xmlns:a14="http://schemas.microsoft.com/office/drawing/2010/main" w="9525" cap="flat" algn="ctr">
                <a:solidFill>
                  <a:srgbClr val="000000"/>
                </a:solidFill>
                <a:prstDash val="solid"/>
                <a:round/>
                <a:headEnd type="none" w="med" len="med"/>
                <a:tailEnd type="none" w="med" len="med"/>
              </a14:hiddenLine>
            </a:ext>
          </a:extLst>
        </p:spPr>
        <p:txBody>
          <a:bodyPr/>
          <a:lstStyle/>
          <a:p>
            <a:r>
              <a:rPr lang="zh-CN"/>
              <a:t>改善客户保护、教育与透明度。</a:t>
            </a:r>
          </a:p>
          <a:p>
            <a:pPr lvl="1"/>
            <a:r>
              <a:rPr lang="zh-CN"/>
              <a:t>能源资源部将编制面向客户的社区太阳能教育手册，并要求将该手册与客户信息披露表一起提供给客户。 </a:t>
            </a:r>
          </a:p>
          <a:p>
            <a:pPr lvl="1"/>
            <a:r>
              <a:rPr lang="zh-CN"/>
              <a:t>客户披露表格中将添加有关客户使用情况与历史的新增教育信息。</a:t>
            </a:r>
          </a:p>
          <a:p>
            <a:pPr lvl="1"/>
            <a:r>
              <a:rPr lang="zh-CN" b="1">
                <a:cs typeface="Calibri" pitchFamily="34" charset="0"/>
              </a:rPr>
              <a:t>禁止</a:t>
            </a:r>
            <a:r>
              <a:rPr lang="zh-CN"/>
              <a:t>进行信用检查与收取提前终止费用。</a:t>
            </a:r>
          </a:p>
          <a:p>
            <a:pPr lvl="1"/>
            <a:r>
              <a:rPr lang="zh-CN"/>
              <a:t>订购管理者每年必须为订购者提供取消订购或修改订购的机会。</a:t>
            </a:r>
          </a:p>
        </p:txBody>
      </p:sp>
      <p:sp>
        <p:nvSpPr>
          <p:cNvPr id="142479" name="Date Placeholder 3"/>
          <p:cNvSpPr>
            <a:spLocks noGrp="1" noChangeArrowheads="1"/>
          </p:cNvSpPr>
          <p:nvPr>
            <p:ph type="dt" sz="quarter" idx="10"/>
          </p:nvPr>
        </p:nvSpPr>
        <p:spPr/>
        <p:txBody>
          <a:bodyPr/>
          <a:lstStyle/>
          <a:p>
            <a:fld id="{1597F7CA-C9A2-4E07-9DCB-1D9BAD0F3A00}" type="datetime2">
              <a:rPr lang="en-US" altLang="zh-CN"/>
              <a:pPr/>
              <a:t>Friday, July 12, 2024</a:t>
            </a:fld>
            <a:endParaRPr lang="en-US" altLang="zh-CN"/>
          </a:p>
        </p:txBody>
      </p:sp>
      <p:sp>
        <p:nvSpPr>
          <p:cNvPr id="142480" name="Footer Placeholder 4"/>
          <p:cNvSpPr>
            <a:spLocks noGrp="1" noChangeArrowheads="1"/>
          </p:cNvSpPr>
          <p:nvPr>
            <p:ph type="ftr" sz="quarter" idx="11"/>
          </p:nvPr>
        </p:nvSpPr>
        <p:spPr>
          <a:extLst>
            <a:ext uri="{91240B29-F687-4F45-9708-019B960494DF}">
              <a14:hiddenLine xmlns:a14="http://schemas.microsoft.com/office/drawing/2010/main" w="9525" cap="flat" algn="ctr">
                <a:solidFill>
                  <a:srgbClr val="000000"/>
                </a:solidFill>
                <a:prstDash val="solid"/>
                <a:miter lim="800000"/>
                <a:headEnd type="none" w="med" len="med"/>
                <a:tailEnd type="none" w="med" len="med"/>
              </a14:hiddenLine>
            </a:ext>
          </a:extLst>
        </p:spPr>
        <p:txBody>
          <a:bodyPr/>
          <a:lstStyle/>
          <a:p>
            <a:r>
              <a:rPr lang="zh-CN"/>
              <a:t>政策审议</a:t>
            </a:r>
          </a:p>
        </p:txBody>
      </p:sp>
      <p:sp>
        <p:nvSpPr>
          <p:cNvPr id="142481" name="Slide Number Placeholder 5"/>
          <p:cNvSpPr>
            <a:spLocks noGrp="1" noChangeArrowheads="1"/>
          </p:cNvSpPr>
          <p:nvPr>
            <p:ph type="sldNum" sz="quarter" idx="12"/>
          </p:nvPr>
        </p:nvSpPr>
        <p:spPr/>
        <p:txBody>
          <a:bodyPr/>
          <a:lstStyle/>
          <a:p>
            <a:fld id="{ECF0399B-BDBA-433E-9D0D-5A18EC654B44}" type="slidenum">
              <a:rPr lang="en-US" altLang="zh-CN"/>
              <a:pPr/>
              <a:t>54</a:t>
            </a:fld>
            <a:endParaRPr lang="en-US" altLang="zh-CN"/>
          </a:p>
        </p:txBody>
      </p:sp>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bg>
      <p:bgPr>
        <a:solidFill>
          <a:srgbClr val="004B8E"/>
        </a:solidFill>
        <a:effectLst/>
      </p:bgPr>
    </p:bg>
    <p:spTree>
      <p:nvGrpSpPr>
        <p:cNvPr id="1" name=""/>
        <p:cNvGrpSpPr/>
        <p:nvPr/>
      </p:nvGrpSpPr>
      <p:grpSpPr>
        <a:xfrm>
          <a:off x="0" y="0"/>
          <a:ext cx="0" cy="0"/>
          <a:chOff x="0" y="0"/>
          <a:chExt cx="0" cy="0"/>
        </a:xfrm>
      </p:grpSpPr>
      <p:sp>
        <p:nvSpPr>
          <p:cNvPr id="144532" name="Title 1"/>
          <p:cNvSpPr>
            <a:spLocks noGrp="1" noChangeArrowheads="1"/>
          </p:cNvSpPr>
          <p:nvPr>
            <p:ph type="title" idx="4294967295"/>
          </p:nvPr>
        </p:nvSpPr>
        <p:spPr>
          <a:xfrm>
            <a:off x="609600" y="152400"/>
            <a:ext cx="10972800" cy="6569075"/>
          </a:xfrm>
          <a:ln/>
        </p:spPr>
        <p:txBody>
          <a:bodyPr/>
          <a:lstStyle/>
          <a:p>
            <a:r>
              <a:rPr lang="zh-CN">
                <a:solidFill>
                  <a:schemeClr val="bg1"/>
                </a:solidFill>
              </a:rPr>
              <a:t>其他倡议</a:t>
            </a:r>
          </a:p>
        </p:txBody>
      </p:sp>
      <p:sp>
        <p:nvSpPr>
          <p:cNvPr id="144533" name="Date Placeholder 3"/>
          <p:cNvSpPr>
            <a:spLocks noGrp="1" noChangeArrowheads="1"/>
          </p:cNvSpPr>
          <p:nvPr>
            <p:ph type="dt" sz="quarter" idx="10"/>
          </p:nvPr>
        </p:nvSpPr>
        <p:spPr/>
        <p:txBody>
          <a:bodyPr/>
          <a:lstStyle/>
          <a:p>
            <a:fld id="{0E2BBE77-ED99-465A-B116-EB1B428402DE}" type="datetime2">
              <a:rPr lang="en-US" altLang="zh-CN"/>
              <a:pPr/>
              <a:t>Friday, July 12, 2024</a:t>
            </a:fld>
            <a:endParaRPr lang="en-US" altLang="zh-CN"/>
          </a:p>
        </p:txBody>
      </p:sp>
      <p:sp>
        <p:nvSpPr>
          <p:cNvPr id="144534" name="Footer Placeholder 4"/>
          <p:cNvSpPr>
            <a:spLocks noGrp="1" noChangeArrowheads="1"/>
          </p:cNvSpPr>
          <p:nvPr>
            <p:ph type="ftr" sz="quarter" idx="11"/>
          </p:nvPr>
        </p:nvSpPr>
        <p:spPr>
          <a:extLst>
            <a:ext uri="{91240B29-F687-4F45-9708-019B960494DF}">
              <a14:hiddenLine xmlns:a14="http://schemas.microsoft.com/office/drawing/2010/main" w="9525" cap="flat" algn="ctr">
                <a:solidFill>
                  <a:srgbClr val="000000"/>
                </a:solidFill>
                <a:prstDash val="solid"/>
                <a:miter lim="800000"/>
                <a:headEnd type="none" w="med" len="med"/>
                <a:tailEnd type="none" w="med" len="med"/>
              </a14:hiddenLine>
            </a:ext>
          </a:extLst>
        </p:spPr>
        <p:txBody>
          <a:bodyPr/>
          <a:lstStyle/>
          <a:p>
            <a:r>
              <a:rPr lang="zh-CN"/>
              <a:t>政策审议</a:t>
            </a:r>
          </a:p>
        </p:txBody>
      </p:sp>
      <p:sp>
        <p:nvSpPr>
          <p:cNvPr id="144535" name="Slide Number Placeholder 5"/>
          <p:cNvSpPr>
            <a:spLocks noGrp="1" noChangeArrowheads="1"/>
          </p:cNvSpPr>
          <p:nvPr>
            <p:ph type="sldNum" sz="quarter" idx="12"/>
          </p:nvPr>
        </p:nvSpPr>
        <p:spPr/>
        <p:txBody>
          <a:bodyPr/>
          <a:lstStyle/>
          <a:p>
            <a:fld id="{41BFA4B7-5D0A-479A-9998-C7E9104C17EC}" type="slidenum">
              <a:rPr lang="en-US" altLang="zh-CN"/>
              <a:pPr/>
              <a:t>55</a:t>
            </a:fld>
            <a:endParaRPr lang="en-US" altLang="zh-CN"/>
          </a:p>
        </p:txBody>
      </p:sp>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6586" name="Title 1"/>
          <p:cNvSpPr>
            <a:spLocks noGrp="1" noChangeArrowheads="1"/>
          </p:cNvSpPr>
          <p:nvPr>
            <p:ph type="title" idx="4294967295"/>
          </p:nvPr>
        </p:nvSpPr>
        <p:spPr>
          <a:ln/>
        </p:spPr>
        <p:txBody>
          <a:bodyPr/>
          <a:lstStyle/>
          <a:p>
            <a:r>
              <a:rPr lang="zh-CN"/>
              <a:t>其他变更</a:t>
            </a:r>
          </a:p>
        </p:txBody>
      </p:sp>
      <p:sp>
        <p:nvSpPr>
          <p:cNvPr id="146587" name="Content Placeholder 2"/>
          <p:cNvSpPr>
            <a:spLocks noGrp="1" noChangeArrowheads="1"/>
          </p:cNvSpPr>
          <p:nvPr>
            <p:ph idx="4294967295"/>
          </p:nvPr>
        </p:nvSpPr>
        <p:spPr>
          <a:xfrm>
            <a:off x="609600" y="1143000"/>
            <a:ext cx="10972800" cy="5213350"/>
          </a:xfrm>
          <a:ln/>
          <a:extLst>
            <a:ext uri="{91240B29-F687-4F45-9708-019B960494DF}">
              <a14:hiddenLine xmlns:a14="http://schemas.microsoft.com/office/drawing/2010/main" w="9525" cap="flat" algn="ctr">
                <a:solidFill>
                  <a:srgbClr val="000000"/>
                </a:solidFill>
                <a:prstDash val="solid"/>
                <a:round/>
                <a:headEnd type="none" w="med" len="med"/>
                <a:tailEnd type="none" w="med" len="med"/>
              </a14:hiddenLine>
            </a:ext>
          </a:extLst>
        </p:spPr>
        <p:txBody>
          <a:bodyPr/>
          <a:lstStyle/>
          <a:p>
            <a:r>
              <a:rPr lang="zh-CN" sz="3000" dirty="0">
                <a:cs typeface="Calibri" pitchFamily="34" charset="0"/>
              </a:rPr>
              <a:t>对 SMART 计划进行变更的同时，能源资源部也在努力改善计划实施效果。 </a:t>
            </a:r>
          </a:p>
          <a:p>
            <a:pPr lvl="1"/>
            <a:r>
              <a:rPr lang="zh-CN" sz="2400" dirty="0"/>
              <a:t>与外部供应商合作编制教育材料，包括：</a:t>
            </a:r>
          </a:p>
          <a:p>
            <a:pPr lvl="2"/>
            <a:r>
              <a:rPr lang="zh-CN" sz="2000" dirty="0">
                <a:cs typeface="Calibri" pitchFamily="34" charset="0"/>
              </a:rPr>
              <a:t>市民专享的培训、工具箱、指南和/或网络研讨会。</a:t>
            </a:r>
          </a:p>
          <a:p>
            <a:pPr lvl="2"/>
            <a:r>
              <a:rPr lang="zh-CN" sz="2000" dirty="0">
                <a:cs typeface="Calibri" pitchFamily="34" charset="0"/>
              </a:rPr>
              <a:t>线上会提供居民指南单页说明材料，并且可与客户信息披露表格一起分发。</a:t>
            </a:r>
          </a:p>
          <a:p>
            <a:pPr lvl="2"/>
            <a:r>
              <a:rPr lang="zh-CN" sz="2000" dirty="0">
                <a:cs typeface="Calibri" pitchFamily="34" charset="0"/>
              </a:rPr>
              <a:t>面向消费者的网站内容和材料。</a:t>
            </a:r>
          </a:p>
          <a:p>
            <a:pPr lvl="2"/>
            <a:r>
              <a:rPr lang="zh-CN" sz="2000" dirty="0">
                <a:cs typeface="Calibri" pitchFamily="34" charset="0"/>
              </a:rPr>
              <a:t>消费者保护措施的最佳实践指南。</a:t>
            </a:r>
          </a:p>
          <a:p>
            <a:pPr lvl="1"/>
            <a:r>
              <a:rPr lang="zh-CN" sz="2400" dirty="0"/>
              <a:t>与外部供应商合作，对各类计划内容（包括社区太阳能、能源储存和低收入客户参与）进行持续审计和合规检查。</a:t>
            </a:r>
          </a:p>
          <a:p>
            <a:pPr>
              <a:buFont typeface="Arial" charset="0"/>
              <a:buNone/>
            </a:pPr>
            <a:endParaRPr lang="en-US" altLang="zh-CN" b="1" dirty="0">
              <a:cs typeface="Calibri" pitchFamily="34" charset="0"/>
            </a:endParaRPr>
          </a:p>
        </p:txBody>
      </p:sp>
      <p:sp>
        <p:nvSpPr>
          <p:cNvPr id="146588" name="Date Placeholder 3"/>
          <p:cNvSpPr>
            <a:spLocks noGrp="1" noChangeArrowheads="1"/>
          </p:cNvSpPr>
          <p:nvPr>
            <p:ph type="dt" sz="quarter" idx="10"/>
          </p:nvPr>
        </p:nvSpPr>
        <p:spPr/>
        <p:txBody>
          <a:bodyPr/>
          <a:lstStyle/>
          <a:p>
            <a:fld id="{13206EB8-5E6F-4982-A7B2-087491AE4ABD}" type="datetime2">
              <a:rPr lang="en-US" altLang="zh-CN"/>
              <a:pPr/>
              <a:t>Friday, July 12, 2024</a:t>
            </a:fld>
            <a:endParaRPr lang="en-US" altLang="zh-CN"/>
          </a:p>
        </p:txBody>
      </p:sp>
      <p:sp>
        <p:nvSpPr>
          <p:cNvPr id="146589" name="Footer Placeholder 4"/>
          <p:cNvSpPr>
            <a:spLocks noGrp="1" noChangeArrowheads="1"/>
          </p:cNvSpPr>
          <p:nvPr>
            <p:ph type="ftr" sz="quarter" idx="11"/>
          </p:nvPr>
        </p:nvSpPr>
        <p:spPr>
          <a:extLst>
            <a:ext uri="{91240B29-F687-4F45-9708-019B960494DF}">
              <a14:hiddenLine xmlns:a14="http://schemas.microsoft.com/office/drawing/2010/main" w="9525" cap="flat" algn="ctr">
                <a:solidFill>
                  <a:srgbClr val="000000"/>
                </a:solidFill>
                <a:prstDash val="solid"/>
                <a:miter lim="800000"/>
                <a:headEnd type="none" w="med" len="med"/>
                <a:tailEnd type="none" w="med" len="med"/>
              </a14:hiddenLine>
            </a:ext>
          </a:extLst>
        </p:spPr>
        <p:txBody>
          <a:bodyPr/>
          <a:lstStyle/>
          <a:p>
            <a:r>
              <a:rPr lang="zh-CN"/>
              <a:t>政策审议</a:t>
            </a:r>
          </a:p>
        </p:txBody>
      </p:sp>
      <p:sp>
        <p:nvSpPr>
          <p:cNvPr id="146590" name="Slide Number Placeholder 5"/>
          <p:cNvSpPr>
            <a:spLocks noGrp="1" noChangeArrowheads="1"/>
          </p:cNvSpPr>
          <p:nvPr>
            <p:ph type="sldNum" sz="quarter" idx="12"/>
          </p:nvPr>
        </p:nvSpPr>
        <p:spPr>
          <a:xfrm>
            <a:off x="8621713" y="6356350"/>
            <a:ext cx="2844800" cy="365125"/>
          </a:xfrm>
        </p:spPr>
        <p:txBody>
          <a:bodyPr/>
          <a:lstStyle/>
          <a:p>
            <a:fld id="{2425CBD0-34E2-4ABF-BE3D-702334D4C086}" type="slidenum">
              <a:rPr lang="en-US" altLang="zh-CN"/>
              <a:pPr/>
              <a:t>56</a:t>
            </a:fld>
            <a:endParaRPr lang="en-US" altLang="zh-CN"/>
          </a:p>
        </p:txBody>
      </p:sp>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bg>
      <p:bgPr>
        <a:solidFill>
          <a:srgbClr val="004B8E"/>
        </a:solidFill>
        <a:effectLst/>
      </p:bgPr>
    </p:bg>
    <p:spTree>
      <p:nvGrpSpPr>
        <p:cNvPr id="1" name=""/>
        <p:cNvGrpSpPr/>
        <p:nvPr/>
      </p:nvGrpSpPr>
      <p:grpSpPr>
        <a:xfrm>
          <a:off x="0" y="0"/>
          <a:ext cx="0" cy="0"/>
          <a:chOff x="0" y="0"/>
          <a:chExt cx="0" cy="0"/>
        </a:xfrm>
      </p:grpSpPr>
      <p:sp>
        <p:nvSpPr>
          <p:cNvPr id="148641" name="Title 1"/>
          <p:cNvSpPr>
            <a:spLocks noGrp="1" noChangeArrowheads="1"/>
          </p:cNvSpPr>
          <p:nvPr>
            <p:ph type="title" idx="4294967295"/>
          </p:nvPr>
        </p:nvSpPr>
        <p:spPr>
          <a:xfrm>
            <a:off x="609600" y="152400"/>
            <a:ext cx="10972800" cy="6569075"/>
          </a:xfrm>
          <a:ln/>
        </p:spPr>
        <p:txBody>
          <a:bodyPr/>
          <a:lstStyle/>
          <a:p>
            <a:r>
              <a:rPr lang="zh-CN">
                <a:solidFill>
                  <a:schemeClr val="bg1"/>
                </a:solidFill>
              </a:rPr>
              <a:t>后续行动</a:t>
            </a:r>
          </a:p>
        </p:txBody>
      </p:sp>
      <p:sp>
        <p:nvSpPr>
          <p:cNvPr id="148642" name="Date Placeholder 3"/>
          <p:cNvSpPr>
            <a:spLocks noGrp="1" noChangeArrowheads="1"/>
          </p:cNvSpPr>
          <p:nvPr>
            <p:ph type="dt" sz="quarter" idx="10"/>
          </p:nvPr>
        </p:nvSpPr>
        <p:spPr/>
        <p:txBody>
          <a:bodyPr/>
          <a:lstStyle/>
          <a:p>
            <a:fld id="{FBB41C14-B6C7-40D2-9706-3FF94FAF2302}" type="datetime2">
              <a:rPr lang="en-US" altLang="zh-CN"/>
              <a:pPr/>
              <a:t>Friday, July 12, 2024</a:t>
            </a:fld>
            <a:endParaRPr lang="en-US" altLang="zh-CN"/>
          </a:p>
        </p:txBody>
      </p:sp>
      <p:sp>
        <p:nvSpPr>
          <p:cNvPr id="148643" name="Footer Placeholder 4"/>
          <p:cNvSpPr>
            <a:spLocks noGrp="1" noChangeArrowheads="1"/>
          </p:cNvSpPr>
          <p:nvPr>
            <p:ph type="ftr" sz="quarter" idx="11"/>
          </p:nvPr>
        </p:nvSpPr>
        <p:spPr>
          <a:extLst>
            <a:ext uri="{91240B29-F687-4F45-9708-019B960494DF}">
              <a14:hiddenLine xmlns:a14="http://schemas.microsoft.com/office/drawing/2010/main" w="9525" cap="flat" algn="ctr">
                <a:solidFill>
                  <a:srgbClr val="000000"/>
                </a:solidFill>
                <a:prstDash val="solid"/>
                <a:miter lim="800000"/>
                <a:headEnd type="none" w="med" len="med"/>
                <a:tailEnd type="none" w="med" len="med"/>
              </a14:hiddenLine>
            </a:ext>
          </a:extLst>
        </p:spPr>
        <p:txBody>
          <a:bodyPr/>
          <a:lstStyle/>
          <a:p>
            <a:r>
              <a:rPr lang="zh-CN"/>
              <a:t>政策审议</a:t>
            </a:r>
          </a:p>
        </p:txBody>
      </p:sp>
      <p:sp>
        <p:nvSpPr>
          <p:cNvPr id="148644" name="Slide Number Placeholder 5"/>
          <p:cNvSpPr>
            <a:spLocks noGrp="1" noChangeArrowheads="1"/>
          </p:cNvSpPr>
          <p:nvPr>
            <p:ph type="sldNum" sz="quarter" idx="12"/>
          </p:nvPr>
        </p:nvSpPr>
        <p:spPr/>
        <p:txBody>
          <a:bodyPr/>
          <a:lstStyle/>
          <a:p>
            <a:fld id="{090866F9-1705-4A61-97B8-35416B1A89E4}" type="slidenum">
              <a:rPr lang="en-US" altLang="zh-CN"/>
              <a:pPr/>
              <a:t>57</a:t>
            </a:fld>
            <a:endParaRPr lang="en-US" altLang="zh-CN"/>
          </a:p>
        </p:txBody>
      </p:sp>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50695" name="Title 1"/>
          <p:cNvSpPr>
            <a:spLocks noGrp="1" noChangeArrowheads="1"/>
          </p:cNvSpPr>
          <p:nvPr>
            <p:ph type="title" idx="4294967295"/>
          </p:nvPr>
        </p:nvSpPr>
        <p:spPr>
          <a:ln/>
        </p:spPr>
        <p:txBody>
          <a:bodyPr/>
          <a:lstStyle/>
          <a:p>
            <a:r>
              <a:rPr lang="zh-CN"/>
              <a:t>后续行动</a:t>
            </a:r>
          </a:p>
        </p:txBody>
      </p:sp>
      <p:sp>
        <p:nvSpPr>
          <p:cNvPr id="150696" name="Date Placeholder 3"/>
          <p:cNvSpPr>
            <a:spLocks noGrp="1" noChangeArrowheads="1"/>
          </p:cNvSpPr>
          <p:nvPr>
            <p:ph type="dt" sz="quarter" idx="10"/>
          </p:nvPr>
        </p:nvSpPr>
        <p:spPr/>
        <p:txBody>
          <a:bodyPr/>
          <a:lstStyle/>
          <a:p>
            <a:fld id="{D818C47A-83AD-47BB-B6C1-0460EB8D3BE7}" type="datetime2">
              <a:rPr lang="en-US" altLang="zh-CN"/>
              <a:pPr/>
              <a:t>Friday, July 12, 2024</a:t>
            </a:fld>
            <a:endParaRPr lang="en-US" altLang="zh-CN"/>
          </a:p>
        </p:txBody>
      </p:sp>
      <p:sp>
        <p:nvSpPr>
          <p:cNvPr id="150697" name="Footer Placeholder 4"/>
          <p:cNvSpPr>
            <a:spLocks noGrp="1" noChangeArrowheads="1"/>
          </p:cNvSpPr>
          <p:nvPr>
            <p:ph type="ftr" sz="quarter" idx="11"/>
          </p:nvPr>
        </p:nvSpPr>
        <p:spPr>
          <a:extLst>
            <a:ext uri="{91240B29-F687-4F45-9708-019B960494DF}">
              <a14:hiddenLine xmlns:a14="http://schemas.microsoft.com/office/drawing/2010/main" w="9525" cap="flat" algn="ctr">
                <a:solidFill>
                  <a:srgbClr val="000000"/>
                </a:solidFill>
                <a:prstDash val="solid"/>
                <a:miter lim="800000"/>
                <a:headEnd type="none" w="med" len="med"/>
                <a:tailEnd type="none" w="med" len="med"/>
              </a14:hiddenLine>
            </a:ext>
          </a:extLst>
        </p:spPr>
        <p:txBody>
          <a:bodyPr/>
          <a:lstStyle/>
          <a:p>
            <a:r>
              <a:rPr lang="zh-CN"/>
              <a:t>政策审议</a:t>
            </a:r>
          </a:p>
        </p:txBody>
      </p:sp>
      <p:sp>
        <p:nvSpPr>
          <p:cNvPr id="150698" name="Slide Number Placeholder 5"/>
          <p:cNvSpPr>
            <a:spLocks noGrp="1" noChangeArrowheads="1"/>
          </p:cNvSpPr>
          <p:nvPr>
            <p:ph type="sldNum" sz="quarter" idx="12"/>
          </p:nvPr>
        </p:nvSpPr>
        <p:spPr/>
        <p:txBody>
          <a:bodyPr/>
          <a:lstStyle/>
          <a:p>
            <a:fld id="{FC0C28A2-1C0B-49A7-930F-9B8EFDBCACA8}" type="slidenum">
              <a:rPr lang="en-US" altLang="zh-CN"/>
              <a:pPr/>
              <a:t>58</a:t>
            </a:fld>
            <a:endParaRPr lang="en-US" altLang="zh-CN"/>
          </a:p>
        </p:txBody>
      </p:sp>
      <p:graphicFrame>
        <p:nvGraphicFramePr>
          <p:cNvPr id="150699" name="Table 2"/>
          <p:cNvGraphicFramePr>
            <a:graphicFrameLocks noGrp="1"/>
          </p:cNvGraphicFramePr>
          <p:nvPr>
            <p:extLst>
              <p:ext uri="{D42A27DB-BD31-4B8C-83A1-F6EECF244321}">
                <p14:modId xmlns:p14="http://schemas.microsoft.com/office/powerpoint/2010/main" val="1057154547"/>
              </p:ext>
            </p:extLst>
          </p:nvPr>
        </p:nvGraphicFramePr>
        <p:xfrm>
          <a:off x="2711624" y="1556792"/>
          <a:ext cx="7137027" cy="3243900"/>
        </p:xfrm>
        <a:graphic>
          <a:graphicData uri="http://schemas.openxmlformats.org/drawingml/2006/table">
            <a:tbl>
              <a:tblPr/>
              <a:tblGrid>
                <a:gridCol w="3248595">
                  <a:extLst>
                    <a:ext uri="{9D8B030D-6E8A-4147-A177-3AD203B41FA5}">
                      <a16:colId xmlns:a16="http://schemas.microsoft.com/office/drawing/2014/main" val="20000"/>
                    </a:ext>
                  </a:extLst>
                </a:gridCol>
                <a:gridCol w="3888432">
                  <a:extLst>
                    <a:ext uri="{9D8B030D-6E8A-4147-A177-3AD203B41FA5}">
                      <a16:colId xmlns:a16="http://schemas.microsoft.com/office/drawing/2014/main" val="20001"/>
                    </a:ext>
                  </a:extLst>
                </a:gridCol>
              </a:tblGrid>
              <a:tr h="0">
                <a:tc>
                  <a:txBody>
                    <a:bodyPr/>
                    <a:lstStyle/>
                    <a:p>
                      <a:pPr marL="0" marR="0" lvl="0" indent="0" algn="ctr" defTabSz="914400" rtl="0" eaLnBrk="1" fontAlgn="base" latinLnBrk="0" hangingPunct="1">
                        <a:lnSpc>
                          <a:spcPct val="100000"/>
                        </a:lnSpc>
                        <a:spcBef>
                          <a:spcPct val="0"/>
                        </a:spcBef>
                        <a:spcAft>
                          <a:spcPct val="0"/>
                        </a:spcAft>
                        <a:buClrTx/>
                        <a:buSzPct val="100000"/>
                        <a:buFontTx/>
                        <a:buNone/>
                        <a:tabLst/>
                      </a:pPr>
                      <a:r>
                        <a:rPr kumimoji="0" lang="zh-CN" sz="1800" b="1" i="0" u="none" strike="noStrike" cap="none" normalizeH="0" baseline="0" dirty="0">
                          <a:ln>
                            <a:noFill/>
                          </a:ln>
                          <a:solidFill>
                            <a:srgbClr val="FFFFFF"/>
                          </a:solidFill>
                          <a:effectLst/>
                          <a:latin typeface="Calibri" pitchFamily="34" charset="0"/>
                          <a:ea typeface="SimSun" charset="-122"/>
                        </a:rPr>
                        <a:t>日期</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1" fontAlgn="base" latinLnBrk="0" hangingPunct="1">
                        <a:lnSpc>
                          <a:spcPct val="100000"/>
                        </a:lnSpc>
                        <a:spcBef>
                          <a:spcPct val="0"/>
                        </a:spcBef>
                        <a:spcAft>
                          <a:spcPct val="0"/>
                        </a:spcAft>
                        <a:buClrTx/>
                        <a:buSzPct val="100000"/>
                        <a:buFontTx/>
                        <a:buNone/>
                        <a:tabLst/>
                      </a:pPr>
                      <a:r>
                        <a:rPr kumimoji="0" lang="zh-CN" sz="1800" b="1" i="0" u="none" strike="noStrike" cap="none" normalizeH="0" baseline="0">
                          <a:ln>
                            <a:noFill/>
                          </a:ln>
                          <a:solidFill>
                            <a:srgbClr val="FFFFFF"/>
                          </a:solidFill>
                          <a:effectLst/>
                          <a:latin typeface="Calibri" pitchFamily="34" charset="0"/>
                          <a:ea typeface="SimSun" charset="-122"/>
                        </a:rPr>
                        <a:t>任务</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extLst>
                  <a:ext uri="{0D108BD9-81ED-4DB2-BD59-A6C34878D82A}">
                    <a16:rowId xmlns:a16="http://schemas.microsoft.com/office/drawing/2014/main" val="10000"/>
                  </a:ext>
                </a:extLst>
              </a:tr>
              <a:tr h="608013">
                <a:tc>
                  <a:txBody>
                    <a:bodyPr/>
                    <a:lstStyle/>
                    <a:p>
                      <a:pPr marL="0" marR="0" lvl="0" indent="0" algn="l" defTabSz="914400" rtl="0" eaLnBrk="1" fontAlgn="base" latinLnBrk="0" hangingPunct="1">
                        <a:lnSpc>
                          <a:spcPct val="100000"/>
                        </a:lnSpc>
                        <a:spcBef>
                          <a:spcPct val="0"/>
                        </a:spcBef>
                        <a:spcAft>
                          <a:spcPct val="0"/>
                        </a:spcAft>
                        <a:buClrTx/>
                        <a:buSzPct val="100000"/>
                        <a:buFontTx/>
                        <a:buNone/>
                        <a:tabLst/>
                      </a:pPr>
                      <a:r>
                        <a:rPr kumimoji="0" lang="zh-CN" sz="1800" b="0" i="0" u="none" strike="noStrike" cap="none" normalizeH="0" baseline="0">
                          <a:ln>
                            <a:noFill/>
                          </a:ln>
                          <a:solidFill>
                            <a:srgbClr val="000000"/>
                          </a:solidFill>
                          <a:effectLst/>
                          <a:latin typeface="Calibri" pitchFamily="34" charset="0"/>
                          <a:ea typeface="SimSun" charset="-122"/>
                        </a:rPr>
                        <a:t>2024 年 7 月 10 日</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l" defTabSz="914400" rtl="0" eaLnBrk="1" fontAlgn="base" latinLnBrk="0" hangingPunct="1">
                        <a:lnSpc>
                          <a:spcPct val="100000"/>
                        </a:lnSpc>
                        <a:spcBef>
                          <a:spcPct val="0"/>
                        </a:spcBef>
                        <a:spcAft>
                          <a:spcPct val="0"/>
                        </a:spcAft>
                        <a:buClrTx/>
                        <a:buSzPct val="100000"/>
                        <a:buFontTx/>
                        <a:buNone/>
                        <a:tabLst/>
                      </a:pPr>
                      <a:r>
                        <a:rPr kumimoji="0" lang="zh-CN" sz="1800" b="0" i="0" u="none" strike="noStrike" cap="none" normalizeH="0" baseline="0">
                          <a:ln>
                            <a:noFill/>
                          </a:ln>
                          <a:solidFill>
                            <a:srgbClr val="000000"/>
                          </a:solidFill>
                          <a:effectLst/>
                          <a:latin typeface="Calibri" pitchFamily="34" charset="0"/>
                          <a:ea typeface="SimSun" charset="-122"/>
                        </a:rPr>
                        <a:t>网络研讨会以及草案发布</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extLst>
                  <a:ext uri="{0D108BD9-81ED-4DB2-BD59-A6C34878D82A}">
                    <a16:rowId xmlns:a16="http://schemas.microsoft.com/office/drawing/2014/main" val="10001"/>
                  </a:ext>
                </a:extLst>
              </a:tr>
              <a:tr h="608013">
                <a:tc>
                  <a:txBody>
                    <a:bodyPr/>
                    <a:lstStyle/>
                    <a:p>
                      <a:pPr marL="0" marR="0" lvl="0" indent="0" algn="l" defTabSz="914400" rtl="0" eaLnBrk="1" fontAlgn="base" latinLnBrk="0" hangingPunct="1">
                        <a:lnSpc>
                          <a:spcPct val="100000"/>
                        </a:lnSpc>
                        <a:spcBef>
                          <a:spcPct val="0"/>
                        </a:spcBef>
                        <a:spcAft>
                          <a:spcPct val="0"/>
                        </a:spcAft>
                        <a:buClrTx/>
                        <a:buSzPct val="100000"/>
                        <a:buFontTx/>
                        <a:buNone/>
                        <a:tabLst/>
                      </a:pPr>
                      <a:r>
                        <a:rPr kumimoji="0" lang="zh-CN" sz="1800" b="0" i="0" u="none" strike="noStrike" cap="none" normalizeH="0" baseline="0">
                          <a:ln>
                            <a:noFill/>
                          </a:ln>
                          <a:solidFill>
                            <a:srgbClr val="000000"/>
                          </a:solidFill>
                          <a:effectLst/>
                          <a:latin typeface="Calibri" pitchFamily="34" charset="0"/>
                          <a:ea typeface="SimSun" charset="-122"/>
                        </a:rPr>
                        <a:t>2024 年 7 月 22 日至 7 月 23 日</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l" defTabSz="914400" rtl="0" eaLnBrk="1" fontAlgn="base" latinLnBrk="0" hangingPunct="1">
                        <a:lnSpc>
                          <a:spcPct val="100000"/>
                        </a:lnSpc>
                        <a:spcBef>
                          <a:spcPct val="0"/>
                        </a:spcBef>
                        <a:spcAft>
                          <a:spcPct val="0"/>
                        </a:spcAft>
                        <a:buClrTx/>
                        <a:buSzPct val="100000"/>
                        <a:buFontTx/>
                        <a:buNone/>
                        <a:tabLst/>
                      </a:pPr>
                      <a:r>
                        <a:rPr kumimoji="0" lang="zh-CN" sz="1800" b="0" i="0" u="none" strike="noStrike" cap="none" normalizeH="0" baseline="0" dirty="0">
                          <a:ln>
                            <a:noFill/>
                          </a:ln>
                          <a:solidFill>
                            <a:srgbClr val="000000"/>
                          </a:solidFill>
                          <a:effectLst/>
                          <a:latin typeface="Calibri" pitchFamily="34" charset="0"/>
                          <a:ea typeface="SimSun" charset="-122"/>
                        </a:rPr>
                        <a:t>线下利益相关者技术会议</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extLst>
                  <a:ext uri="{0D108BD9-81ED-4DB2-BD59-A6C34878D82A}">
                    <a16:rowId xmlns:a16="http://schemas.microsoft.com/office/drawing/2014/main" val="10002"/>
                  </a:ext>
                </a:extLst>
              </a:tr>
              <a:tr h="608013">
                <a:tc>
                  <a:txBody>
                    <a:bodyPr/>
                    <a:lstStyle/>
                    <a:p>
                      <a:pPr marL="0" marR="0" lvl="0" indent="0" algn="l" defTabSz="914400" rtl="0" eaLnBrk="1" fontAlgn="base" latinLnBrk="0" hangingPunct="1">
                        <a:lnSpc>
                          <a:spcPct val="100000"/>
                        </a:lnSpc>
                        <a:spcBef>
                          <a:spcPct val="0"/>
                        </a:spcBef>
                        <a:spcAft>
                          <a:spcPct val="0"/>
                        </a:spcAft>
                        <a:buClrTx/>
                        <a:buSzPct val="100000"/>
                        <a:buFontTx/>
                        <a:buNone/>
                        <a:tabLst/>
                      </a:pPr>
                      <a:r>
                        <a:rPr kumimoji="0" lang="zh-CN" sz="1800" b="0" i="0" u="none" strike="noStrike" cap="none" normalizeH="0" baseline="0">
                          <a:ln>
                            <a:noFill/>
                          </a:ln>
                          <a:solidFill>
                            <a:srgbClr val="000000"/>
                          </a:solidFill>
                          <a:effectLst/>
                          <a:latin typeface="Calibri" pitchFamily="34" charset="0"/>
                          <a:ea typeface="SimSun" charset="-122"/>
                        </a:rPr>
                        <a:t>2024 年 7 月 29 日</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l" defTabSz="914400" rtl="0" eaLnBrk="1" fontAlgn="base" latinLnBrk="0" hangingPunct="1">
                        <a:lnSpc>
                          <a:spcPct val="100000"/>
                        </a:lnSpc>
                        <a:spcBef>
                          <a:spcPct val="0"/>
                        </a:spcBef>
                        <a:spcAft>
                          <a:spcPct val="0"/>
                        </a:spcAft>
                        <a:buClrTx/>
                        <a:buSzPct val="100000"/>
                        <a:buFontTx/>
                        <a:buNone/>
                        <a:tabLst/>
                      </a:pPr>
                      <a:r>
                        <a:rPr kumimoji="0" lang="zh-CN" sz="1800" b="0" i="0" u="none" strike="noStrike" cap="none" normalizeH="0" baseline="0">
                          <a:ln>
                            <a:noFill/>
                          </a:ln>
                          <a:solidFill>
                            <a:srgbClr val="000000"/>
                          </a:solidFill>
                          <a:effectLst/>
                          <a:latin typeface="Calibri" pitchFamily="34" charset="0"/>
                          <a:ea typeface="SimSun" charset="-122"/>
                        </a:rPr>
                        <a:t>线上技术会议</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extLst>
                  <a:ext uri="{0D108BD9-81ED-4DB2-BD59-A6C34878D82A}">
                    <a16:rowId xmlns:a16="http://schemas.microsoft.com/office/drawing/2014/main" val="10003"/>
                  </a:ext>
                </a:extLst>
              </a:tr>
              <a:tr h="493713">
                <a:tc>
                  <a:txBody>
                    <a:bodyPr/>
                    <a:lstStyle/>
                    <a:p>
                      <a:pPr marL="0" marR="0" lvl="0" indent="0" algn="l" defTabSz="914400" rtl="0" eaLnBrk="1" fontAlgn="base" latinLnBrk="0" hangingPunct="1">
                        <a:lnSpc>
                          <a:spcPct val="100000"/>
                        </a:lnSpc>
                        <a:spcBef>
                          <a:spcPct val="0"/>
                        </a:spcBef>
                        <a:spcAft>
                          <a:spcPct val="0"/>
                        </a:spcAft>
                        <a:buClrTx/>
                        <a:buSzPct val="100000"/>
                        <a:buFontTx/>
                        <a:buNone/>
                        <a:tabLst/>
                      </a:pPr>
                      <a:r>
                        <a:rPr kumimoji="0" lang="zh-CN" sz="1800" b="0" i="0" u="none" strike="noStrike" cap="none" normalizeH="0" baseline="0">
                          <a:ln>
                            <a:noFill/>
                          </a:ln>
                          <a:solidFill>
                            <a:srgbClr val="000000"/>
                          </a:solidFill>
                          <a:effectLst/>
                          <a:latin typeface="Calibri" pitchFamily="34" charset="0"/>
                          <a:ea typeface="SimSun" charset="-122"/>
                        </a:rPr>
                        <a:t>2024 年 8 月 2 日</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l" defTabSz="914400" rtl="0" eaLnBrk="1" fontAlgn="base" latinLnBrk="0" hangingPunct="1">
                        <a:lnSpc>
                          <a:spcPct val="100000"/>
                        </a:lnSpc>
                        <a:spcBef>
                          <a:spcPct val="0"/>
                        </a:spcBef>
                        <a:spcAft>
                          <a:spcPct val="0"/>
                        </a:spcAft>
                        <a:buClrTx/>
                        <a:buSzPct val="100000"/>
                        <a:buFontTx/>
                        <a:buNone/>
                        <a:tabLst/>
                      </a:pPr>
                      <a:r>
                        <a:rPr kumimoji="0" lang="zh-CN" sz="1800" b="0" i="0" u="none" strike="noStrike" cap="none" normalizeH="0" baseline="0">
                          <a:ln>
                            <a:noFill/>
                          </a:ln>
                          <a:solidFill>
                            <a:srgbClr val="000000"/>
                          </a:solidFill>
                          <a:effectLst/>
                          <a:latin typeface="Calibri" pitchFamily="34" charset="0"/>
                          <a:ea typeface="SimSun" charset="-122"/>
                        </a:rPr>
                        <a:t>提出更多反馈意见的截止期限</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extLst>
                  <a:ext uri="{0D108BD9-81ED-4DB2-BD59-A6C34878D82A}">
                    <a16:rowId xmlns:a16="http://schemas.microsoft.com/office/drawing/2014/main" val="10004"/>
                  </a:ext>
                </a:extLst>
              </a:tr>
              <a:tr h="560388">
                <a:tc>
                  <a:txBody>
                    <a:bodyPr/>
                    <a:lstStyle/>
                    <a:p>
                      <a:pPr marL="0" marR="0" lvl="0" indent="0" algn="l" defTabSz="914400" rtl="0" eaLnBrk="1" fontAlgn="base" latinLnBrk="0" hangingPunct="1">
                        <a:lnSpc>
                          <a:spcPct val="100000"/>
                        </a:lnSpc>
                        <a:spcBef>
                          <a:spcPct val="0"/>
                        </a:spcBef>
                        <a:spcAft>
                          <a:spcPct val="0"/>
                        </a:spcAft>
                        <a:buClrTx/>
                        <a:buSzPct val="100000"/>
                        <a:buFontTx/>
                        <a:buNone/>
                        <a:tabLst/>
                      </a:pPr>
                      <a:r>
                        <a:rPr kumimoji="0" lang="zh-CN" sz="1800" b="0" i="0" u="none" strike="noStrike" cap="none" normalizeH="0" baseline="0">
                          <a:ln>
                            <a:noFill/>
                          </a:ln>
                          <a:solidFill>
                            <a:srgbClr val="000000"/>
                          </a:solidFill>
                          <a:effectLst/>
                          <a:latin typeface="Calibri" pitchFamily="34" charset="0"/>
                          <a:ea typeface="SimSun" charset="-122"/>
                        </a:rPr>
                        <a:t>2024 年秋季</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l" defTabSz="914400" rtl="0" eaLnBrk="1" fontAlgn="base" latinLnBrk="0" hangingPunct="1">
                        <a:lnSpc>
                          <a:spcPct val="100000"/>
                        </a:lnSpc>
                        <a:spcBef>
                          <a:spcPct val="0"/>
                        </a:spcBef>
                        <a:spcAft>
                          <a:spcPct val="0"/>
                        </a:spcAft>
                        <a:buClrTx/>
                        <a:buSzPct val="100000"/>
                        <a:buFontTx/>
                        <a:buNone/>
                        <a:tabLst/>
                      </a:pPr>
                      <a:r>
                        <a:rPr kumimoji="0" lang="zh-CN" sz="1800" b="0" i="0" u="none" strike="noStrike" cap="none" normalizeH="0" baseline="0" dirty="0">
                          <a:ln>
                            <a:noFill/>
                          </a:ln>
                          <a:solidFill>
                            <a:srgbClr val="000000"/>
                          </a:solidFill>
                          <a:effectLst/>
                          <a:latin typeface="Calibri" pitchFamily="34" charset="0"/>
                          <a:ea typeface="SimSun" charset="-122"/>
                        </a:rPr>
                        <a:t>提交规章草案</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extLst>
                  <a:ext uri="{0D108BD9-81ED-4DB2-BD59-A6C34878D82A}">
                    <a16:rowId xmlns:a16="http://schemas.microsoft.com/office/drawing/2014/main" val="10005"/>
                  </a:ext>
                </a:extLst>
              </a:tr>
            </a:tbl>
          </a:graphicData>
        </a:graphic>
      </p:graphicFrame>
      <p:sp>
        <p:nvSpPr>
          <p:cNvPr id="150722" name="Content Placeholder 2"/>
          <p:cNvSpPr>
            <a:spLocks noGrp="1" noChangeArrowheads="1"/>
          </p:cNvSpPr>
          <p:nvPr>
            <p:ph idx="4294967295"/>
          </p:nvPr>
        </p:nvSpPr>
        <p:spPr>
          <a:xfrm>
            <a:off x="609600" y="5338763"/>
            <a:ext cx="10972800" cy="365125"/>
          </a:xfrm>
          <a:ln/>
          <a:extLst>
            <a:ext uri="{91240B29-F687-4F45-9708-019B960494DF}">
              <a14:hiddenLine xmlns:a14="http://schemas.microsoft.com/office/drawing/2010/main" w="9525" cap="flat" algn="ctr">
                <a:solidFill>
                  <a:srgbClr val="000000"/>
                </a:solidFill>
                <a:prstDash val="solid"/>
                <a:round/>
                <a:headEnd type="none" w="med" len="med"/>
                <a:tailEnd type="none" w="med" len="med"/>
              </a14:hiddenLine>
            </a:ext>
          </a:extLst>
        </p:spPr>
        <p:txBody>
          <a:bodyPr/>
          <a:lstStyle/>
          <a:p>
            <a:pPr marL="0" indent="0" algn="ctr">
              <a:lnSpc>
                <a:spcPct val="80000"/>
              </a:lnSpc>
              <a:buFont typeface="Arial" charset="0"/>
              <a:buNone/>
            </a:pPr>
            <a:r>
              <a:rPr lang="zh-CN" sz="2200">
                <a:cs typeface="Calibri" pitchFamily="34" charset="0"/>
              </a:rPr>
              <a:t>如有问题或反馈意见，请发送电子邮件至 </a:t>
            </a:r>
            <a:r>
              <a:rPr lang="zh-CN" sz="2200">
                <a:cs typeface="Calibri" pitchFamily="34" charset="0"/>
                <a:hlinkClick r:id="rId3"/>
              </a:rPr>
              <a:t>doer.smart@mass.gov</a:t>
            </a:r>
            <a:r>
              <a:rPr lang="zh-CN" sz="2200">
                <a:cs typeface="Calibri" pitchFamily="34" charset="0"/>
              </a:rPr>
              <a:t>。</a:t>
            </a:r>
          </a:p>
        </p:txBody>
      </p:sp>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52773" name="Title 1"/>
          <p:cNvSpPr>
            <a:spLocks noGrp="1" noChangeArrowheads="1"/>
          </p:cNvSpPr>
          <p:nvPr>
            <p:ph type="title" idx="4294967295"/>
          </p:nvPr>
        </p:nvSpPr>
        <p:spPr>
          <a:ln/>
        </p:spPr>
        <p:txBody>
          <a:bodyPr/>
          <a:lstStyle/>
          <a:p>
            <a:r>
              <a:rPr lang="en-US" altLang="zh-CN"/>
              <a:t>Definitions</a:t>
            </a:r>
          </a:p>
        </p:txBody>
      </p:sp>
      <p:sp>
        <p:nvSpPr>
          <p:cNvPr id="152774" name="Content Placeholder 2"/>
          <p:cNvSpPr>
            <a:spLocks noGrp="1" noChangeArrowheads="1"/>
          </p:cNvSpPr>
          <p:nvPr>
            <p:ph idx="4294967295"/>
          </p:nvPr>
        </p:nvSpPr>
        <p:spPr>
          <a:xfrm>
            <a:off x="422275" y="1158875"/>
            <a:ext cx="11345863" cy="4983163"/>
          </a:xfrm>
          <a:ln/>
          <a:extLst>
            <a:ext uri="{91240B29-F687-4F45-9708-019B960494DF}">
              <a14:hiddenLine xmlns:a14="http://schemas.microsoft.com/office/drawing/2010/main" w="9525" cap="flat" algn="ctr">
                <a:solidFill>
                  <a:srgbClr val="000000"/>
                </a:solidFill>
                <a:prstDash val="solid"/>
                <a:round/>
                <a:headEnd type="none" w="med" len="med"/>
                <a:tailEnd type="none" w="med" len="med"/>
              </a14:hiddenLine>
            </a:ext>
          </a:extLst>
        </p:spPr>
        <p:txBody>
          <a:bodyPr numCol="2"/>
          <a:lstStyle/>
          <a:p>
            <a:r>
              <a:rPr lang="en-US" sz="2400" dirty="0">
                <a:cs typeface="Arial" charset="0"/>
              </a:rPr>
              <a:t>ASO: Affected System Operator</a:t>
            </a:r>
          </a:p>
          <a:p>
            <a:r>
              <a:rPr lang="en-US" sz="2400" dirty="0">
                <a:cs typeface="Arial" charset="0"/>
              </a:rPr>
              <a:t>ASTGU: Agricultural Solar Tariff Generation Unit</a:t>
            </a:r>
          </a:p>
          <a:p>
            <a:r>
              <a:rPr lang="en-US" sz="2400" dirty="0">
                <a:cs typeface="Arial" charset="0"/>
              </a:rPr>
              <a:t>CIP: Capital Investment Project</a:t>
            </a:r>
          </a:p>
          <a:p>
            <a:r>
              <a:rPr lang="en-US" sz="2400" dirty="0">
                <a:cs typeface="Arial" charset="0"/>
              </a:rPr>
              <a:t>CSS: Community Shared Solar</a:t>
            </a:r>
          </a:p>
          <a:p>
            <a:r>
              <a:rPr lang="en-US" sz="2400" dirty="0">
                <a:cs typeface="Arial" charset="0"/>
              </a:rPr>
              <a:t>DOER: Department of Energy Resources</a:t>
            </a:r>
          </a:p>
          <a:p>
            <a:r>
              <a:rPr lang="en-US" sz="2400" dirty="0">
                <a:cs typeface="Arial" charset="0"/>
              </a:rPr>
              <a:t>EDC: Electric Distribution Company </a:t>
            </a:r>
            <a:r>
              <a:rPr lang="en-US" sz="1600" dirty="0">
                <a:cs typeface="Arial" charset="0"/>
              </a:rPr>
              <a:t>(National Grid, </a:t>
            </a:r>
            <a:r>
              <a:rPr lang="en-US" sz="1600" dirty="0" err="1">
                <a:cs typeface="Arial" charset="0"/>
              </a:rPr>
              <a:t>Eversource</a:t>
            </a:r>
            <a:r>
              <a:rPr lang="en-US" sz="1600" dirty="0">
                <a:cs typeface="Arial" charset="0"/>
              </a:rPr>
              <a:t>, </a:t>
            </a:r>
            <a:r>
              <a:rPr lang="en-US" sz="1600" dirty="0" err="1">
                <a:cs typeface="Arial" charset="0"/>
              </a:rPr>
              <a:t>Unitil</a:t>
            </a:r>
            <a:r>
              <a:rPr lang="en-US" sz="1600" dirty="0">
                <a:cs typeface="Arial" charset="0"/>
              </a:rPr>
              <a:t>)</a:t>
            </a:r>
          </a:p>
          <a:p>
            <a:r>
              <a:rPr lang="en-US" sz="2400" dirty="0">
                <a:cs typeface="Arial" charset="0"/>
              </a:rPr>
              <a:t>ISA: Interconnection Service Agreement </a:t>
            </a:r>
          </a:p>
          <a:p>
            <a:r>
              <a:rPr lang="en-US" sz="2400" dirty="0">
                <a:cs typeface="Arial" charset="0"/>
              </a:rPr>
              <a:t>kW: Kilowatt</a:t>
            </a:r>
          </a:p>
          <a:p>
            <a:r>
              <a:rPr lang="en-US" sz="2400" dirty="0">
                <a:cs typeface="Arial" charset="0"/>
              </a:rPr>
              <a:t>LICSS: Low-income Community Shared Solar</a:t>
            </a:r>
          </a:p>
          <a:p>
            <a:r>
              <a:rPr lang="en-US" sz="2400" dirty="0">
                <a:cs typeface="Arial" charset="0"/>
              </a:rPr>
              <a:t>LIP: Low-income Property </a:t>
            </a:r>
          </a:p>
          <a:p>
            <a:r>
              <a:rPr lang="en-US" sz="2400" dirty="0">
                <a:cs typeface="Arial" charset="0"/>
              </a:rPr>
              <a:t>MW: Megawatt</a:t>
            </a:r>
          </a:p>
          <a:p>
            <a:r>
              <a:rPr lang="en-US" sz="2400" dirty="0">
                <a:cs typeface="Arial" charset="0"/>
              </a:rPr>
              <a:t>PSQ: Preliminary Statement of Qualification </a:t>
            </a:r>
          </a:p>
          <a:p>
            <a:r>
              <a:rPr lang="en-US" sz="2400" dirty="0">
                <a:cs typeface="Arial" charset="0"/>
              </a:rPr>
              <a:t>R1: Residential rate class</a:t>
            </a:r>
          </a:p>
          <a:p>
            <a:r>
              <a:rPr lang="en-US" sz="2400" dirty="0">
                <a:cs typeface="Arial" charset="0"/>
              </a:rPr>
              <a:t>R2: Low-income residential rate class</a:t>
            </a:r>
          </a:p>
          <a:p>
            <a:r>
              <a:rPr lang="en-US" sz="2400" dirty="0">
                <a:cs typeface="Arial" charset="0"/>
              </a:rPr>
              <a:t>RPS: Renewable Portfolio Standard</a:t>
            </a:r>
          </a:p>
          <a:p>
            <a:r>
              <a:rPr lang="en-US" sz="2400" dirty="0">
                <a:cs typeface="Arial" charset="0"/>
              </a:rPr>
              <a:t>SIP: SMART Incentive Payment </a:t>
            </a:r>
          </a:p>
          <a:p>
            <a:r>
              <a:rPr lang="en-US" sz="2400" dirty="0">
                <a:cs typeface="Arial" charset="0"/>
              </a:rPr>
              <a:t>STGU: Solar Tariff Generation Unit</a:t>
            </a:r>
          </a:p>
          <a:p>
            <a:r>
              <a:rPr lang="en-US" sz="2400" dirty="0">
                <a:cs typeface="Arial" charset="0"/>
              </a:rPr>
              <a:t>SQ: Statement of Qualification</a:t>
            </a:r>
          </a:p>
          <a:p>
            <a:endParaRPr lang="en-US" sz="2400" dirty="0">
              <a:cs typeface="Arial" charset="0"/>
            </a:endParaRPr>
          </a:p>
        </p:txBody>
      </p:sp>
      <p:sp>
        <p:nvSpPr>
          <p:cNvPr id="152775" name="Date Placeholder 3"/>
          <p:cNvSpPr>
            <a:spLocks noGrp="1" noChangeArrowheads="1"/>
          </p:cNvSpPr>
          <p:nvPr>
            <p:ph type="dt" sz="quarter" idx="10"/>
          </p:nvPr>
        </p:nvSpPr>
        <p:spPr/>
        <p:txBody>
          <a:bodyPr/>
          <a:lstStyle/>
          <a:p>
            <a:fld id="{693A52EE-94A6-434F-9150-A6C746336B91}" type="datetime2">
              <a:rPr lang="en-US" altLang="zh-CN"/>
              <a:pPr/>
              <a:t>Friday, July 12, 2024</a:t>
            </a:fld>
            <a:endParaRPr lang="en-US" altLang="zh-CN"/>
          </a:p>
        </p:txBody>
      </p:sp>
      <p:sp>
        <p:nvSpPr>
          <p:cNvPr id="152776" name="Footer Placeholder 4"/>
          <p:cNvSpPr>
            <a:spLocks noGrp="1" noChangeArrowheads="1"/>
          </p:cNvSpPr>
          <p:nvPr>
            <p:ph type="ftr" sz="quarter" idx="11"/>
          </p:nvPr>
        </p:nvSpPr>
        <p:spPr>
          <a:extLst>
            <a:ext uri="{91240B29-F687-4F45-9708-019B960494DF}">
              <a14:hiddenLine xmlns:a14="http://schemas.microsoft.com/office/drawing/2010/main" w="9525" cap="flat" algn="ctr">
                <a:solidFill>
                  <a:srgbClr val="000000"/>
                </a:solidFill>
                <a:prstDash val="solid"/>
                <a:miter lim="800000"/>
                <a:headEnd type="none" w="med" len="med"/>
                <a:tailEnd type="none" w="med" len="med"/>
              </a14:hiddenLine>
            </a:ext>
          </a:extLst>
        </p:spPr>
        <p:txBody>
          <a:bodyPr/>
          <a:lstStyle/>
          <a:p>
            <a:r>
              <a:rPr lang="en-US" altLang="zh-CN"/>
              <a:t>Policy Deliberative</a:t>
            </a:r>
          </a:p>
        </p:txBody>
      </p:sp>
      <p:sp>
        <p:nvSpPr>
          <p:cNvPr id="152777" name="Slide Number Placeholder 5"/>
          <p:cNvSpPr>
            <a:spLocks noGrp="1" noChangeArrowheads="1"/>
          </p:cNvSpPr>
          <p:nvPr>
            <p:ph type="sldNum" sz="quarter" idx="12"/>
          </p:nvPr>
        </p:nvSpPr>
        <p:spPr/>
        <p:txBody>
          <a:bodyPr/>
          <a:lstStyle/>
          <a:p>
            <a:fld id="{C2A4E45A-3481-4A88-9D53-A58620E57350}" type="slidenum">
              <a:rPr lang="en-US" altLang="zh-CN"/>
              <a:pPr/>
              <a:t>59</a:t>
            </a:fld>
            <a:endParaRPr lang="en-US" altLang="zh-CN"/>
          </a:p>
        </p:txBody>
      </p:sp>
    </p:spTree>
  </p:cSld>
  <p:clrMapOvr>
    <a:masterClrMapping/>
  </p:clrMapOvr>
  <p:transition spd="slow"/>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315" name="Content Placeholder 2"/>
          <p:cNvSpPr>
            <a:spLocks noGrp="1" noChangeArrowheads="1"/>
          </p:cNvSpPr>
          <p:nvPr>
            <p:ph idx="4294967295"/>
          </p:nvPr>
        </p:nvSpPr>
        <p:spPr>
          <a:ln/>
          <a:extLst>
            <a:ext uri="{91240B29-F687-4F45-9708-019B960494DF}">
              <a14:hiddenLine xmlns:a14="http://schemas.microsoft.com/office/drawing/2010/main" w="9525" cap="flat" algn="ctr">
                <a:solidFill>
                  <a:srgbClr val="000000"/>
                </a:solidFill>
                <a:prstDash val="solid"/>
                <a:round/>
                <a:headEnd type="none" w="med" len="med"/>
                <a:tailEnd type="none" w="med" len="med"/>
              </a14:hiddenLine>
            </a:ext>
          </a:extLst>
        </p:spPr>
        <p:txBody>
          <a:bodyPr/>
          <a:lstStyle/>
          <a:p>
            <a:pPr marL="0" indent="0" algn="ctr"/>
            <a:endParaRPr lang="en-US" altLang="zh-CN" dirty="0"/>
          </a:p>
          <a:p>
            <a:pPr marL="0" indent="0" algn="ctr"/>
            <a:endParaRPr lang="en-US" altLang="zh-CN" dirty="0"/>
          </a:p>
          <a:p>
            <a:pPr marL="0" indent="0" algn="ctr">
              <a:buFont typeface="Arial" charset="0"/>
              <a:buNone/>
            </a:pPr>
            <a:r>
              <a:rPr lang="zh-CN" dirty="0"/>
              <a:t>注：所有计划设计细节可能会有变更</a:t>
            </a:r>
          </a:p>
          <a:p>
            <a:pPr marL="0" indent="0">
              <a:buFont typeface="Arial" charset="0"/>
              <a:buNone/>
            </a:pPr>
            <a:endParaRPr lang="en-US" altLang="zh-CN" dirty="0"/>
          </a:p>
        </p:txBody>
      </p:sp>
      <p:sp>
        <p:nvSpPr>
          <p:cNvPr id="71316" name="Date Placeholder 3"/>
          <p:cNvSpPr>
            <a:spLocks noGrp="1" noChangeArrowheads="1"/>
          </p:cNvSpPr>
          <p:nvPr>
            <p:ph type="dt" sz="quarter" idx="10"/>
          </p:nvPr>
        </p:nvSpPr>
        <p:spPr/>
        <p:txBody>
          <a:bodyPr/>
          <a:lstStyle/>
          <a:p>
            <a:fld id="{3F6E6263-96B0-47DC-BF74-EF375781EB4E}" type="datetime2">
              <a:rPr lang="en-US" altLang="zh-CN"/>
              <a:pPr/>
              <a:t>Friday, July 12, 2024</a:t>
            </a:fld>
            <a:endParaRPr lang="en-US" altLang="zh-CN"/>
          </a:p>
        </p:txBody>
      </p:sp>
      <p:sp>
        <p:nvSpPr>
          <p:cNvPr id="71317" name="Footer Placeholder 4"/>
          <p:cNvSpPr>
            <a:spLocks noGrp="1" noChangeArrowheads="1"/>
          </p:cNvSpPr>
          <p:nvPr>
            <p:ph type="ftr" sz="quarter" idx="11"/>
          </p:nvPr>
        </p:nvSpPr>
        <p:spPr>
          <a:extLst>
            <a:ext uri="{91240B29-F687-4F45-9708-019B960494DF}">
              <a14:hiddenLine xmlns:a14="http://schemas.microsoft.com/office/drawing/2010/main" w="9525" cap="flat" algn="ctr">
                <a:solidFill>
                  <a:srgbClr val="000000"/>
                </a:solidFill>
                <a:prstDash val="solid"/>
                <a:miter lim="800000"/>
                <a:headEnd type="none" w="med" len="med"/>
                <a:tailEnd type="none" w="med" len="med"/>
              </a14:hiddenLine>
            </a:ext>
          </a:extLst>
        </p:spPr>
        <p:txBody>
          <a:bodyPr/>
          <a:lstStyle/>
          <a:p>
            <a:r>
              <a:rPr lang="zh-CN"/>
              <a:t>政策审议</a:t>
            </a:r>
          </a:p>
        </p:txBody>
      </p:sp>
      <p:sp>
        <p:nvSpPr>
          <p:cNvPr id="71318" name="Slide Number Placeholder 5"/>
          <p:cNvSpPr>
            <a:spLocks noGrp="1" noChangeArrowheads="1"/>
          </p:cNvSpPr>
          <p:nvPr>
            <p:ph type="sldNum" sz="quarter" idx="12"/>
          </p:nvPr>
        </p:nvSpPr>
        <p:spPr/>
        <p:txBody>
          <a:bodyPr/>
          <a:lstStyle/>
          <a:p>
            <a:fld id="{D5359E9F-4207-4E98-901D-EAABBDFFE2DA}" type="slidenum">
              <a:rPr lang="en-US" altLang="zh-CN"/>
              <a:pPr/>
              <a:t>6</a:t>
            </a:fld>
            <a:endParaRPr lang="en-US" altLang="zh-CN"/>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004B8E"/>
        </a:solidFill>
        <a:effectLst/>
      </p:bgPr>
    </p:bg>
    <p:spTree>
      <p:nvGrpSpPr>
        <p:cNvPr id="1" name=""/>
        <p:cNvGrpSpPr/>
        <p:nvPr/>
      </p:nvGrpSpPr>
      <p:grpSpPr>
        <a:xfrm>
          <a:off x="0" y="0"/>
          <a:ext cx="0" cy="0"/>
          <a:chOff x="0" y="0"/>
          <a:chExt cx="0" cy="0"/>
        </a:xfrm>
      </p:grpSpPr>
      <p:sp>
        <p:nvSpPr>
          <p:cNvPr id="72345" name="Title 1"/>
          <p:cNvSpPr>
            <a:spLocks noGrp="1" noChangeArrowheads="1"/>
          </p:cNvSpPr>
          <p:nvPr>
            <p:ph type="title" idx="4294967295"/>
          </p:nvPr>
        </p:nvSpPr>
        <p:spPr>
          <a:xfrm>
            <a:off x="609600" y="152400"/>
            <a:ext cx="10972800" cy="6569075"/>
          </a:xfrm>
          <a:ln/>
        </p:spPr>
        <p:txBody>
          <a:bodyPr/>
          <a:lstStyle/>
          <a:p>
            <a:r>
              <a:rPr lang="zh-CN">
                <a:solidFill>
                  <a:schemeClr val="bg1"/>
                </a:solidFill>
              </a:rPr>
              <a:t>结构</a:t>
            </a:r>
          </a:p>
        </p:txBody>
      </p:sp>
      <p:sp>
        <p:nvSpPr>
          <p:cNvPr id="72346" name="Date Placeholder 3"/>
          <p:cNvSpPr>
            <a:spLocks noGrp="1" noChangeArrowheads="1"/>
          </p:cNvSpPr>
          <p:nvPr>
            <p:ph type="dt" sz="quarter" idx="10"/>
          </p:nvPr>
        </p:nvSpPr>
        <p:spPr/>
        <p:txBody>
          <a:bodyPr/>
          <a:lstStyle/>
          <a:p>
            <a:fld id="{993E0330-F6E0-4AFF-AA87-F9769958FF88}" type="datetime2">
              <a:rPr lang="en-US" altLang="zh-CN"/>
              <a:pPr/>
              <a:t>Friday, July 12, 2024</a:t>
            </a:fld>
            <a:endParaRPr lang="en-US" altLang="zh-CN"/>
          </a:p>
        </p:txBody>
      </p:sp>
      <p:sp>
        <p:nvSpPr>
          <p:cNvPr id="72347" name="Footer Placeholder 4"/>
          <p:cNvSpPr>
            <a:spLocks noGrp="1" noChangeArrowheads="1"/>
          </p:cNvSpPr>
          <p:nvPr>
            <p:ph type="ftr" sz="quarter" idx="11"/>
          </p:nvPr>
        </p:nvSpPr>
        <p:spPr>
          <a:extLst>
            <a:ext uri="{91240B29-F687-4F45-9708-019B960494DF}">
              <a14:hiddenLine xmlns:a14="http://schemas.microsoft.com/office/drawing/2010/main" w="9525" cap="flat" algn="ctr">
                <a:solidFill>
                  <a:srgbClr val="000000"/>
                </a:solidFill>
                <a:prstDash val="solid"/>
                <a:miter lim="800000"/>
                <a:headEnd type="none" w="med" len="med"/>
                <a:tailEnd type="none" w="med" len="med"/>
              </a14:hiddenLine>
            </a:ext>
          </a:extLst>
        </p:spPr>
        <p:txBody>
          <a:bodyPr/>
          <a:lstStyle/>
          <a:p>
            <a:r>
              <a:rPr lang="zh-CN"/>
              <a:t>政策审议</a:t>
            </a:r>
          </a:p>
        </p:txBody>
      </p:sp>
      <p:sp>
        <p:nvSpPr>
          <p:cNvPr id="72348" name="Slide Number Placeholder 5"/>
          <p:cNvSpPr>
            <a:spLocks noGrp="1" noChangeArrowheads="1"/>
          </p:cNvSpPr>
          <p:nvPr>
            <p:ph type="sldNum" sz="quarter" idx="12"/>
          </p:nvPr>
        </p:nvSpPr>
        <p:spPr/>
        <p:txBody>
          <a:bodyPr/>
          <a:lstStyle/>
          <a:p>
            <a:fld id="{683A17A9-CEBA-43D0-86D5-1B4D13FECE46}" type="slidenum">
              <a:rPr lang="en-US" altLang="zh-CN"/>
              <a:pPr/>
              <a:t>7</a:t>
            </a:fld>
            <a:endParaRPr lang="en-US" altLang="zh-CN"/>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375" name="Title 1"/>
          <p:cNvSpPr>
            <a:spLocks noGrp="1" noChangeArrowheads="1"/>
          </p:cNvSpPr>
          <p:nvPr>
            <p:ph type="title" idx="4294967295"/>
          </p:nvPr>
        </p:nvSpPr>
        <p:spPr>
          <a:ln/>
        </p:spPr>
        <p:txBody>
          <a:bodyPr/>
          <a:lstStyle/>
          <a:p>
            <a:r>
              <a:rPr lang="zh-CN"/>
              <a:t>区块结构</a:t>
            </a:r>
          </a:p>
        </p:txBody>
      </p:sp>
      <p:sp>
        <p:nvSpPr>
          <p:cNvPr id="73376" name="Content Placeholder 2"/>
          <p:cNvSpPr>
            <a:spLocks noGrp="1" noChangeArrowheads="1"/>
          </p:cNvSpPr>
          <p:nvPr>
            <p:ph idx="4294967295"/>
          </p:nvPr>
        </p:nvSpPr>
        <p:spPr>
          <a:xfrm>
            <a:off x="609600" y="1154113"/>
            <a:ext cx="10972800" cy="5195887"/>
          </a:xfrm>
          <a:ln/>
          <a:extLst>
            <a:ext uri="{91240B29-F687-4F45-9708-019B960494DF}">
              <a14:hiddenLine xmlns:a14="http://schemas.microsoft.com/office/drawing/2010/main" w="9525" cap="flat" algn="ctr">
                <a:solidFill>
                  <a:srgbClr val="000000"/>
                </a:solidFill>
                <a:prstDash val="solid"/>
                <a:round/>
                <a:headEnd type="none" w="med" len="med"/>
                <a:tailEnd type="none" w="med" len="med"/>
              </a14:hiddenLine>
            </a:ext>
          </a:extLst>
        </p:spPr>
        <p:txBody>
          <a:bodyPr/>
          <a:lstStyle/>
          <a:p>
            <a:r>
              <a:rPr lang="zh-CN" sz="3000" dirty="0">
                <a:cs typeface="Calibri" pitchFamily="34" charset="0"/>
              </a:rPr>
              <a:t>该计划将进行结构变更，从其当前的预定容量区块和递减的基础补偿率结构过渡到一个</a:t>
            </a:r>
            <a:r>
              <a:rPr lang="zh-CN" sz="3000" b="1" dirty="0">
                <a:cs typeface="Calibri" pitchFamily="34" charset="0"/>
              </a:rPr>
              <a:t>年度可调整的容量区块和费率结构。 </a:t>
            </a:r>
          </a:p>
          <a:p>
            <a:pPr lvl="1"/>
            <a:r>
              <a:rPr lang="zh-CN" sz="2600" b="1" dirty="0">
                <a:cs typeface="Calibri" pitchFamily="34" charset="0"/>
              </a:rPr>
              <a:t>每年</a:t>
            </a:r>
            <a:r>
              <a:rPr lang="zh-CN" sz="2600" dirty="0">
                <a:cs typeface="Calibri" pitchFamily="34" charset="0"/>
              </a:rPr>
              <a:t>，将根据马萨诸塞州太阳能经济情况制定的成本模型对基础补偿率和容量区块进行调整。</a:t>
            </a:r>
          </a:p>
          <a:p>
            <a:pPr lvl="2"/>
            <a:r>
              <a:rPr lang="zh-CN" sz="2200" dirty="0">
                <a:cs typeface="Calibri" pitchFamily="34" charset="0"/>
              </a:rPr>
              <a:t>根据市场状况和太阳能目标的进度，可能会对年度费率和容量进行上调或</a:t>
            </a:r>
            <a:br>
              <a:rPr lang="en-US" altLang="zh-CN" sz="2200" dirty="0">
                <a:cs typeface="Calibri" pitchFamily="34" charset="0"/>
              </a:rPr>
            </a:br>
            <a:r>
              <a:rPr lang="zh-CN" sz="2200" dirty="0">
                <a:cs typeface="Calibri" pitchFamily="34" charset="0"/>
              </a:rPr>
              <a:t>下调。 </a:t>
            </a:r>
          </a:p>
          <a:p>
            <a:pPr lvl="2"/>
            <a:r>
              <a:rPr lang="zh-CN" sz="2200" dirty="0">
                <a:cs typeface="Calibri" pitchFamily="34" charset="0"/>
              </a:rPr>
              <a:t>激励性费率附加额将作为年度审查的一部分有所调整。</a:t>
            </a:r>
          </a:p>
          <a:p>
            <a:pPr lvl="1"/>
            <a:r>
              <a:rPr lang="zh-CN" sz="2600" dirty="0">
                <a:cs typeface="Calibri" pitchFamily="34" charset="0"/>
              </a:rPr>
              <a:t>能源资源部将与顾问签订合同，以每年重新评估太阳能成本。</a:t>
            </a:r>
          </a:p>
          <a:p>
            <a:pPr lvl="2"/>
            <a:r>
              <a:rPr lang="zh-CN" sz="2200" dirty="0">
                <a:cs typeface="Calibri" pitchFamily="34" charset="0"/>
              </a:rPr>
              <a:t>能源资源部/顾问将要求行业利益相关者提交成本数据，以确保成本输入准确且具有代表性。</a:t>
            </a:r>
          </a:p>
          <a:p>
            <a:pPr lvl="2">
              <a:buFont typeface="Arial" charset="0"/>
              <a:buNone/>
            </a:pPr>
            <a:endParaRPr lang="en-US" altLang="zh-CN" sz="2200" dirty="0">
              <a:cs typeface="Calibri" pitchFamily="34" charset="0"/>
            </a:endParaRPr>
          </a:p>
        </p:txBody>
      </p:sp>
      <p:sp>
        <p:nvSpPr>
          <p:cNvPr id="73377" name="Date Placeholder 3"/>
          <p:cNvSpPr>
            <a:spLocks noGrp="1" noChangeArrowheads="1"/>
          </p:cNvSpPr>
          <p:nvPr>
            <p:ph type="dt" sz="quarter" idx="10"/>
          </p:nvPr>
        </p:nvSpPr>
        <p:spPr/>
        <p:txBody>
          <a:bodyPr/>
          <a:lstStyle/>
          <a:p>
            <a:fld id="{68C7D010-7B65-49BE-B146-6597B86CF534}" type="datetime2">
              <a:rPr lang="en-US" altLang="zh-CN"/>
              <a:pPr/>
              <a:t>Friday, July 12, 2024</a:t>
            </a:fld>
            <a:endParaRPr lang="en-US" altLang="zh-CN"/>
          </a:p>
        </p:txBody>
      </p:sp>
      <p:sp>
        <p:nvSpPr>
          <p:cNvPr id="73378" name="Footer Placeholder 4"/>
          <p:cNvSpPr>
            <a:spLocks noGrp="1" noChangeArrowheads="1"/>
          </p:cNvSpPr>
          <p:nvPr>
            <p:ph type="ftr" sz="quarter" idx="11"/>
          </p:nvPr>
        </p:nvSpPr>
        <p:spPr>
          <a:extLst>
            <a:ext uri="{91240B29-F687-4F45-9708-019B960494DF}">
              <a14:hiddenLine xmlns:a14="http://schemas.microsoft.com/office/drawing/2010/main" w="9525" cap="flat" algn="ctr">
                <a:solidFill>
                  <a:srgbClr val="000000"/>
                </a:solidFill>
                <a:prstDash val="solid"/>
                <a:miter lim="800000"/>
                <a:headEnd type="none" w="med" len="med"/>
                <a:tailEnd type="none" w="med" len="med"/>
              </a14:hiddenLine>
            </a:ext>
          </a:extLst>
        </p:spPr>
        <p:txBody>
          <a:bodyPr/>
          <a:lstStyle/>
          <a:p>
            <a:r>
              <a:rPr lang="zh-CN"/>
              <a:t>政策审议</a:t>
            </a:r>
          </a:p>
        </p:txBody>
      </p:sp>
      <p:sp>
        <p:nvSpPr>
          <p:cNvPr id="73379" name="Slide Number Placeholder 5"/>
          <p:cNvSpPr>
            <a:spLocks noGrp="1" noChangeArrowheads="1"/>
          </p:cNvSpPr>
          <p:nvPr>
            <p:ph type="sldNum" sz="quarter" idx="12"/>
          </p:nvPr>
        </p:nvSpPr>
        <p:spPr/>
        <p:txBody>
          <a:bodyPr/>
          <a:lstStyle/>
          <a:p>
            <a:fld id="{44D6151A-50FA-42F7-8283-54E39F00A2C9}" type="slidenum">
              <a:rPr lang="en-US" altLang="zh-CN"/>
              <a:pPr/>
              <a:t>8</a:t>
            </a:fld>
            <a:endParaRPr lang="en-US" altLang="zh-CN"/>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406" name="Title 1"/>
          <p:cNvSpPr>
            <a:spLocks noGrp="1" noChangeArrowheads="1"/>
          </p:cNvSpPr>
          <p:nvPr>
            <p:ph type="title" idx="4294967295"/>
          </p:nvPr>
        </p:nvSpPr>
        <p:spPr>
          <a:ln/>
        </p:spPr>
        <p:txBody>
          <a:bodyPr/>
          <a:lstStyle/>
          <a:p>
            <a:r>
              <a:rPr lang="zh-CN" sz="3600">
                <a:cs typeface="Calibri" pitchFamily="34" charset="0"/>
              </a:rPr>
              <a:t>        放开小型（容量不超过 25 kW）项目容量限制</a:t>
            </a:r>
          </a:p>
        </p:txBody>
      </p:sp>
      <p:sp>
        <p:nvSpPr>
          <p:cNvPr id="74407" name="Content Placeholder 2"/>
          <p:cNvSpPr>
            <a:spLocks noGrp="1" noChangeArrowheads="1"/>
          </p:cNvSpPr>
          <p:nvPr>
            <p:ph idx="4294967295"/>
          </p:nvPr>
        </p:nvSpPr>
        <p:spPr>
          <a:xfrm>
            <a:off x="609600" y="1143000"/>
            <a:ext cx="10670976" cy="4983163"/>
          </a:xfrm>
          <a:ln/>
        </p:spPr>
        <p:txBody>
          <a:bodyPr/>
          <a:lstStyle/>
          <a:p>
            <a:r>
              <a:rPr lang="zh-CN" sz="2800" dirty="0">
                <a:cs typeface="Calibri" pitchFamily="34" charset="0"/>
              </a:rPr>
              <a:t>小型项目（容量不超过 25 kW）将不再受到</a:t>
            </a:r>
            <a:r>
              <a:rPr lang="zh-CN" sz="2800" b="1" dirty="0">
                <a:cs typeface="Calibri" pitchFamily="34" charset="0"/>
              </a:rPr>
              <a:t>容量分配限制</a:t>
            </a:r>
            <a:r>
              <a:rPr lang="zh-CN" sz="2800" dirty="0">
                <a:cs typeface="Calibri" pitchFamily="34" charset="0"/>
              </a:rPr>
              <a:t>，能源资源部</a:t>
            </a:r>
            <a:r>
              <a:rPr lang="zh-CN" sz="2800" b="1" dirty="0">
                <a:cs typeface="Calibri" pitchFamily="34" charset="0"/>
              </a:rPr>
              <a:t>每年将不再限制</a:t>
            </a:r>
            <a:r>
              <a:rPr lang="zh-CN" sz="2900" b="1" dirty="0">
                <a:cs typeface="Calibri" pitchFamily="34" charset="0"/>
              </a:rPr>
              <a:t>容量不超过于 25 kW </a:t>
            </a:r>
            <a:r>
              <a:rPr lang="zh-CN" sz="2800" b="1" dirty="0">
                <a:cs typeface="Calibri" pitchFamily="34" charset="0"/>
              </a:rPr>
              <a:t>的项目所能够获得的容量</a:t>
            </a:r>
            <a:r>
              <a:rPr lang="zh-CN" sz="2800" dirty="0">
                <a:cs typeface="Calibri" pitchFamily="34" charset="0"/>
              </a:rPr>
              <a:t>。 </a:t>
            </a:r>
          </a:p>
          <a:p>
            <a:r>
              <a:rPr lang="zh-CN" sz="2800" dirty="0">
                <a:cs typeface="Calibri" pitchFamily="34" charset="0"/>
              </a:rPr>
              <a:t>小型项目将继续留存容量，不再需要提交初步资格证明 (PSQ)。</a:t>
            </a:r>
          </a:p>
          <a:p>
            <a:pPr lvl="1"/>
            <a:r>
              <a:rPr lang="zh-CN" sz="2400" dirty="0">
                <a:cs typeface="Calibri" pitchFamily="34" charset="0"/>
              </a:rPr>
              <a:t>申请人将在互联授权 (Authorization to Interconnect) 的一个单步过程中获得资格证明。</a:t>
            </a:r>
          </a:p>
        </p:txBody>
      </p:sp>
      <p:sp>
        <p:nvSpPr>
          <p:cNvPr id="74408" name="Date Placeholder 3"/>
          <p:cNvSpPr>
            <a:spLocks noGrp="1" noChangeArrowheads="1"/>
          </p:cNvSpPr>
          <p:nvPr>
            <p:ph type="dt" sz="quarter" idx="10"/>
          </p:nvPr>
        </p:nvSpPr>
        <p:spPr/>
        <p:txBody>
          <a:bodyPr/>
          <a:lstStyle/>
          <a:p>
            <a:fld id="{BFEF3A1A-8D09-45E6-8342-A2A66E970069}" type="datetime2">
              <a:rPr lang="en-US" altLang="zh-CN"/>
              <a:pPr/>
              <a:t>Friday, July 12, 2024</a:t>
            </a:fld>
            <a:endParaRPr lang="en-US" altLang="zh-CN"/>
          </a:p>
        </p:txBody>
      </p:sp>
      <p:sp>
        <p:nvSpPr>
          <p:cNvPr id="74409" name="Footer Placeholder 4"/>
          <p:cNvSpPr>
            <a:spLocks noGrp="1" noChangeArrowheads="1"/>
          </p:cNvSpPr>
          <p:nvPr>
            <p:ph type="ftr" sz="quarter" idx="11"/>
          </p:nvPr>
        </p:nvSpPr>
        <p:spPr>
          <a:extLst>
            <a:ext uri="{91240B29-F687-4F45-9708-019B960494DF}">
              <a14:hiddenLine xmlns:a14="http://schemas.microsoft.com/office/drawing/2010/main" w="9525" cap="flat" algn="ctr">
                <a:solidFill>
                  <a:srgbClr val="000000"/>
                </a:solidFill>
                <a:prstDash val="solid"/>
                <a:miter lim="800000"/>
                <a:headEnd type="none" w="med" len="med"/>
                <a:tailEnd type="none" w="med" len="med"/>
              </a14:hiddenLine>
            </a:ext>
          </a:extLst>
        </p:spPr>
        <p:txBody>
          <a:bodyPr/>
          <a:lstStyle/>
          <a:p>
            <a:r>
              <a:rPr lang="zh-CN"/>
              <a:t>政策审议</a:t>
            </a:r>
          </a:p>
        </p:txBody>
      </p:sp>
      <p:sp>
        <p:nvSpPr>
          <p:cNvPr id="74410" name="Slide Number Placeholder 5"/>
          <p:cNvSpPr>
            <a:spLocks noGrp="1" noChangeArrowheads="1"/>
          </p:cNvSpPr>
          <p:nvPr>
            <p:ph type="sldNum" sz="quarter" idx="12"/>
          </p:nvPr>
        </p:nvSpPr>
        <p:spPr/>
        <p:txBody>
          <a:bodyPr/>
          <a:lstStyle/>
          <a:p>
            <a:fld id="{9F1FE768-A936-491F-B107-9BCEA378AC87}" type="slidenum">
              <a:rPr lang="en-US" altLang="zh-CN"/>
              <a:pPr/>
              <a:t>9</a:t>
            </a:fld>
            <a:endParaRPr lang="en-US" altLang="zh-CN"/>
          </a:p>
        </p:txBody>
      </p:sp>
    </p:spTree>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AS_NET" val="4.0.30319.42000"/>
  <p:tag name="AS_OS" val="Microsoft Windows NT 10.0.19041.0"/>
  <p:tag name="AS_RELEASE_DATE" val="2018.01.17"/>
  <p:tag name="AS_TITLE" val="Aspose.Slides for .NET 4.0 Client Profile"/>
  <p:tag name="AS_VERSION" val="18.1"/>
</p:tagLst>
</file>

<file path=ppt/tags/tag2.xml><?xml version="1.0" encoding="utf-8"?>
<p:tagLst xmlns:a="http://schemas.openxmlformats.org/drawingml/2006/main" xmlns:r="http://schemas.openxmlformats.org/officeDocument/2006/relationships" xmlns:p="http://schemas.openxmlformats.org/presentationml/2006/main">
  <p:tag name="OFFISYNC_SLIDE_GUID" val="0414cfea-8f0e-448b-be2d-76065ce1a6b7"/>
</p:tagLst>
</file>

<file path=ppt/theme/theme1.xml><?xml version="1.0" encoding="utf-8"?>
<a:theme xmlns:a="http://schemas.openxmlformats.org/drawingml/2006/main" name="Office Theme">
  <a:themeElements>
    <a:clrScheme name="">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Office Theme">
      <a:majorFont>
        <a:latin typeface="Calibri"/>
        <a:ea typeface="SimSun"/>
        <a:cs typeface=""/>
      </a:majorFont>
      <a:minorFont>
        <a:latin typeface="Calibri"/>
        <a:ea typeface="SimSun"/>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Pct val="100000"/>
          <a:buFontTx/>
          <a:buNone/>
          <a:tabLst/>
          <a:defRPr kumimoji="0" lang="en-US" sz="1800" b="0" i="0" u="none" strike="noStrike" cap="none" normalizeH="0" baseline="0" smtClean="0">
            <a:ln>
              <a:noFill/>
            </a:ln>
            <a:solidFill>
              <a:schemeClr val="tx1"/>
            </a:solidFill>
            <a:effectLst/>
            <a:latin typeface="Calibri"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Pct val="100000"/>
          <a:buFontTx/>
          <a:buNone/>
          <a:tabLst/>
          <a:defRPr kumimoji="0" lang="en-US" sz="1800" b="0" i="0" u="none" strike="noStrike" cap="none" normalizeH="0" baseline="0" smtClean="0">
            <a:ln>
              <a:noFill/>
            </a:ln>
            <a:solidFill>
              <a:schemeClr val="tx1"/>
            </a:solidFill>
            <a:effectLst/>
            <a:latin typeface="Calibri" pitchFamily="34" charset="0"/>
          </a:defRPr>
        </a:defPPr>
      </a:lstStyle>
    </a:lnDef>
  </a:objectDefaults>
  <a:extraClrSchemeLst/>
</a:theme>
</file>

<file path=ppt/theme/theme10.xml><?xml version="1.0" encoding="utf-8"?>
<a:theme xmlns:a="http://schemas.openxmlformats.org/drawingml/2006/main" name="5_E3 Avant Garde">
  <a:themeElements>
    <a:clrScheme name="E3 Bright (PPT)">
      <a:dk1>
        <a:srgbClr val="034E6E"/>
      </a:dk1>
      <a:lt1>
        <a:srgbClr val="FFFFFF"/>
      </a:lt1>
      <a:dk2>
        <a:srgbClr val="000000"/>
      </a:dk2>
      <a:lt2>
        <a:srgbClr val="EEECE1"/>
      </a:lt2>
      <a:accent1>
        <a:srgbClr val="6EA1B6"/>
      </a:accent1>
      <a:accent2>
        <a:srgbClr val="FFC400"/>
      </a:accent2>
      <a:accent3>
        <a:srgbClr val="FF5E39"/>
      </a:accent3>
      <a:accent4>
        <a:srgbClr val="30D773"/>
      </a:accent4>
      <a:accent5>
        <a:srgbClr val="FF8700"/>
      </a:accent5>
      <a:accent6>
        <a:srgbClr val="4458D2"/>
      </a:accent6>
      <a:hlink>
        <a:srgbClr val="6565FF"/>
      </a:hlink>
      <a:folHlink>
        <a:srgbClr val="800080"/>
      </a:folHlink>
    </a:clrScheme>
    <a:fontScheme name="Arial Black-Arial">
      <a:majorFont>
        <a:latin typeface="Arial Black"/>
        <a:ea typeface="SimSun"/>
        <a:cs typeface="Arial"/>
      </a:majorFont>
      <a:minorFont>
        <a:latin typeface="Arial"/>
        <a:ea typeface="SimSun"/>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Pct val="100000"/>
          <a:buFontTx/>
          <a:buNone/>
          <a:tabLst/>
          <a:defRPr kumimoji="0" lang="en-US" sz="1800" b="0" i="0" u="none" strike="noStrike" cap="none" normalizeH="0" baseline="0" smtClean="0">
            <a:ln>
              <a:noFill/>
            </a:ln>
            <a:solidFill>
              <a:schemeClr val="tx1"/>
            </a:solidFill>
            <a:effectLst/>
            <a:latin typeface="Calibri"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Pct val="100000"/>
          <a:buFontTx/>
          <a:buNone/>
          <a:tabLst/>
          <a:defRPr kumimoji="0" lang="en-US" sz="1800" b="0" i="0" u="none" strike="noStrike" cap="none" normalizeH="0" baseline="0" smtClean="0">
            <a:ln>
              <a:noFill/>
            </a:ln>
            <a:solidFill>
              <a:schemeClr val="tx1"/>
            </a:solidFill>
            <a:effectLst/>
            <a:latin typeface="Calibri" pitchFamily="34" charset="0"/>
          </a:defRPr>
        </a:defPPr>
      </a:lstStyle>
    </a:lnDef>
    <a:txDef>
      <a:spPr>
        <a:noFill/>
      </a:spPr>
      <a:bodyPr wrap="square" rtlCol="0">
        <a:spAutoFit/>
      </a:bodyPr>
      <a:lstStyle>
        <a:defPPr algn="l">
          <a:defRPr dirty="0" err="1" smtClean="0">
            <a:solidFill>
              <a:schemeClr val="accent1"/>
            </a:solidFill>
          </a:defRPr>
        </a:defPPr>
      </a:lstStyle>
    </a:txDef>
  </a:objectDefaults>
  <a:extraClrSchemeLst/>
  <a:extLst>
    <a:ext uri="{05A4C25C-085E-4340-85A3-A5531E510DB2}">
      <thm15:themeFamily xmlns:thm15="http://schemas.microsoft.com/office/thememl/2012/main" name="Default Theme" id="{D2FCC78E-8B1E-4AF0-A689-9507B1021D59}" vid="{1B49CFBE-B38A-45E1-9323-0591D1673776}"/>
    </a:ext>
  </a:extLst>
</a:theme>
</file>

<file path=ppt/theme/theme11.xml><?xml version="1.0" encoding="utf-8"?>
<a:theme xmlns:a="http://schemas.openxmlformats.org/drawingml/2006/main" name="6_E3 Avant Garde">
  <a:themeElements>
    <a:clrScheme name="E3 Bright (PPT)">
      <a:dk1>
        <a:srgbClr val="034E6E"/>
      </a:dk1>
      <a:lt1>
        <a:srgbClr val="FFFFFF"/>
      </a:lt1>
      <a:dk2>
        <a:srgbClr val="000000"/>
      </a:dk2>
      <a:lt2>
        <a:srgbClr val="EEECE1"/>
      </a:lt2>
      <a:accent1>
        <a:srgbClr val="6EA1B6"/>
      </a:accent1>
      <a:accent2>
        <a:srgbClr val="FFC400"/>
      </a:accent2>
      <a:accent3>
        <a:srgbClr val="FF5E39"/>
      </a:accent3>
      <a:accent4>
        <a:srgbClr val="30D773"/>
      </a:accent4>
      <a:accent5>
        <a:srgbClr val="FF8700"/>
      </a:accent5>
      <a:accent6>
        <a:srgbClr val="4458D2"/>
      </a:accent6>
      <a:hlink>
        <a:srgbClr val="6565FF"/>
      </a:hlink>
      <a:folHlink>
        <a:srgbClr val="800080"/>
      </a:folHlink>
    </a:clrScheme>
    <a:fontScheme name="Arial Black-Arial">
      <a:majorFont>
        <a:latin typeface="Arial Black"/>
        <a:ea typeface="SimSun"/>
        <a:cs typeface="Arial"/>
      </a:majorFont>
      <a:minorFont>
        <a:latin typeface="Arial"/>
        <a:ea typeface="SimSun"/>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Pct val="100000"/>
          <a:buFontTx/>
          <a:buNone/>
          <a:tabLst/>
          <a:defRPr kumimoji="0" lang="en-US" sz="1800" b="0" i="0" u="none" strike="noStrike" cap="none" normalizeH="0" baseline="0" smtClean="0">
            <a:ln>
              <a:noFill/>
            </a:ln>
            <a:solidFill>
              <a:schemeClr val="tx1"/>
            </a:solidFill>
            <a:effectLst/>
            <a:latin typeface="Calibri"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Pct val="100000"/>
          <a:buFontTx/>
          <a:buNone/>
          <a:tabLst/>
          <a:defRPr kumimoji="0" lang="en-US" sz="1800" b="0" i="0" u="none" strike="noStrike" cap="none" normalizeH="0" baseline="0" smtClean="0">
            <a:ln>
              <a:noFill/>
            </a:ln>
            <a:solidFill>
              <a:schemeClr val="tx1"/>
            </a:solidFill>
            <a:effectLst/>
            <a:latin typeface="Calibri" pitchFamily="34" charset="0"/>
          </a:defRPr>
        </a:defPPr>
      </a:lstStyle>
    </a:lnDef>
    <a:txDef>
      <a:spPr>
        <a:noFill/>
      </a:spPr>
      <a:bodyPr wrap="square" rtlCol="0">
        <a:spAutoFit/>
      </a:bodyPr>
      <a:lstStyle>
        <a:defPPr algn="l">
          <a:defRPr dirty="0" err="1" smtClean="0">
            <a:solidFill>
              <a:schemeClr val="accent1"/>
            </a:solidFill>
          </a:defRPr>
        </a:defPPr>
      </a:lstStyle>
    </a:txDef>
  </a:objectDefaults>
  <a:extraClrSchemeLst/>
  <a:extLst>
    <a:ext uri="{05A4C25C-085E-4340-85A3-A5531E510DB2}">
      <thm15:themeFamily xmlns:thm15="http://schemas.microsoft.com/office/thememl/2012/main" name="Default Theme" id="{D2FCC78E-8B1E-4AF0-A689-9507B1021D59}" vid="{1B49CFBE-B38A-45E1-9323-0591D1673776}"/>
    </a:ext>
  </a:extLst>
</a:theme>
</file>

<file path=ppt/theme/theme12.xml><?xml version="1.0" encoding="utf-8"?>
<a:theme xmlns:a="http://schemas.openxmlformats.org/drawingml/2006/main" name="7_E3 Avant Garde">
  <a:themeElements>
    <a:clrScheme name="E3 Bright (PPT)">
      <a:dk1>
        <a:srgbClr val="034E6E"/>
      </a:dk1>
      <a:lt1>
        <a:srgbClr val="FFFFFF"/>
      </a:lt1>
      <a:dk2>
        <a:srgbClr val="000000"/>
      </a:dk2>
      <a:lt2>
        <a:srgbClr val="EEECE1"/>
      </a:lt2>
      <a:accent1>
        <a:srgbClr val="6EA1B6"/>
      </a:accent1>
      <a:accent2>
        <a:srgbClr val="FFC400"/>
      </a:accent2>
      <a:accent3>
        <a:srgbClr val="FF5E39"/>
      </a:accent3>
      <a:accent4>
        <a:srgbClr val="30D773"/>
      </a:accent4>
      <a:accent5>
        <a:srgbClr val="FF8700"/>
      </a:accent5>
      <a:accent6>
        <a:srgbClr val="4458D2"/>
      </a:accent6>
      <a:hlink>
        <a:srgbClr val="6565FF"/>
      </a:hlink>
      <a:folHlink>
        <a:srgbClr val="800080"/>
      </a:folHlink>
    </a:clrScheme>
    <a:fontScheme name="Arial Black-Arial">
      <a:majorFont>
        <a:latin typeface="Arial Black"/>
        <a:ea typeface="SimSun"/>
        <a:cs typeface="Arial"/>
      </a:majorFont>
      <a:minorFont>
        <a:latin typeface="Arial"/>
        <a:ea typeface="SimSun"/>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Pct val="100000"/>
          <a:buFontTx/>
          <a:buNone/>
          <a:tabLst/>
          <a:defRPr kumimoji="0" lang="en-US" sz="1800" b="0" i="0" u="none" strike="noStrike" cap="none" normalizeH="0" baseline="0" smtClean="0">
            <a:ln>
              <a:noFill/>
            </a:ln>
            <a:solidFill>
              <a:schemeClr val="tx1"/>
            </a:solidFill>
            <a:effectLst/>
            <a:latin typeface="Calibri"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Pct val="100000"/>
          <a:buFontTx/>
          <a:buNone/>
          <a:tabLst/>
          <a:defRPr kumimoji="0" lang="en-US" sz="1800" b="0" i="0" u="none" strike="noStrike" cap="none" normalizeH="0" baseline="0" smtClean="0">
            <a:ln>
              <a:noFill/>
            </a:ln>
            <a:solidFill>
              <a:schemeClr val="tx1"/>
            </a:solidFill>
            <a:effectLst/>
            <a:latin typeface="Calibri" pitchFamily="34" charset="0"/>
          </a:defRPr>
        </a:defPPr>
      </a:lstStyle>
    </a:lnDef>
    <a:txDef>
      <a:spPr>
        <a:noFill/>
      </a:spPr>
      <a:bodyPr wrap="square" rtlCol="0">
        <a:spAutoFit/>
      </a:bodyPr>
      <a:lstStyle>
        <a:defPPr algn="l">
          <a:defRPr dirty="0" err="1" smtClean="0">
            <a:solidFill>
              <a:schemeClr val="accent1"/>
            </a:solidFill>
          </a:defRPr>
        </a:defPPr>
      </a:lstStyle>
    </a:txDef>
  </a:objectDefaults>
  <a:extraClrSchemeLst/>
  <a:extLst>
    <a:ext uri="{05A4C25C-085E-4340-85A3-A5531E510DB2}">
      <thm15:themeFamily xmlns:thm15="http://schemas.microsoft.com/office/thememl/2012/main" name="Default Theme" id="{D2FCC78E-8B1E-4AF0-A689-9507B1021D59}" vid="{1B49CFBE-B38A-45E1-9323-0591D1673776}"/>
    </a:ext>
  </a:extLst>
</a:theme>
</file>

<file path=ppt/theme/theme13.xml><?xml version="1.0" encoding="utf-8"?>
<a:theme xmlns:a="http://schemas.openxmlformats.org/drawingml/2006/main" name="8_E3 Avant Garde">
  <a:themeElements>
    <a:clrScheme name="E3 Bright (PPT)">
      <a:dk1>
        <a:srgbClr val="034E6E"/>
      </a:dk1>
      <a:lt1>
        <a:srgbClr val="FFFFFF"/>
      </a:lt1>
      <a:dk2>
        <a:srgbClr val="000000"/>
      </a:dk2>
      <a:lt2>
        <a:srgbClr val="EEECE1"/>
      </a:lt2>
      <a:accent1>
        <a:srgbClr val="6EA1B6"/>
      </a:accent1>
      <a:accent2>
        <a:srgbClr val="FFC400"/>
      </a:accent2>
      <a:accent3>
        <a:srgbClr val="FF5E39"/>
      </a:accent3>
      <a:accent4>
        <a:srgbClr val="30D773"/>
      </a:accent4>
      <a:accent5>
        <a:srgbClr val="FF8700"/>
      </a:accent5>
      <a:accent6>
        <a:srgbClr val="4458D2"/>
      </a:accent6>
      <a:hlink>
        <a:srgbClr val="6565FF"/>
      </a:hlink>
      <a:folHlink>
        <a:srgbClr val="800080"/>
      </a:folHlink>
    </a:clrScheme>
    <a:fontScheme name="Arial Black-Arial">
      <a:majorFont>
        <a:latin typeface="Arial Black"/>
        <a:ea typeface="SimSun"/>
        <a:cs typeface="Arial"/>
      </a:majorFont>
      <a:minorFont>
        <a:latin typeface="Arial"/>
        <a:ea typeface="SimSun"/>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Pct val="100000"/>
          <a:buFontTx/>
          <a:buNone/>
          <a:tabLst/>
          <a:defRPr kumimoji="0" lang="en-US" sz="1800" b="0" i="0" u="none" strike="noStrike" cap="none" normalizeH="0" baseline="0" smtClean="0">
            <a:ln>
              <a:noFill/>
            </a:ln>
            <a:solidFill>
              <a:schemeClr val="tx1"/>
            </a:solidFill>
            <a:effectLst/>
            <a:latin typeface="Calibri"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Pct val="100000"/>
          <a:buFontTx/>
          <a:buNone/>
          <a:tabLst/>
          <a:defRPr kumimoji="0" lang="en-US" sz="1800" b="0" i="0" u="none" strike="noStrike" cap="none" normalizeH="0" baseline="0" smtClean="0">
            <a:ln>
              <a:noFill/>
            </a:ln>
            <a:solidFill>
              <a:schemeClr val="tx1"/>
            </a:solidFill>
            <a:effectLst/>
            <a:latin typeface="Calibri" pitchFamily="34" charset="0"/>
          </a:defRPr>
        </a:defPPr>
      </a:lstStyle>
    </a:lnDef>
    <a:txDef>
      <a:spPr>
        <a:noFill/>
      </a:spPr>
      <a:bodyPr wrap="square" rtlCol="0">
        <a:spAutoFit/>
      </a:bodyPr>
      <a:lstStyle>
        <a:defPPr algn="l">
          <a:defRPr dirty="0" err="1" smtClean="0">
            <a:solidFill>
              <a:schemeClr val="accent1"/>
            </a:solidFill>
          </a:defRPr>
        </a:defPPr>
      </a:lstStyle>
    </a:txDef>
  </a:objectDefaults>
  <a:extraClrSchemeLst/>
  <a:extLst>
    <a:ext uri="{05A4C25C-085E-4340-85A3-A5531E510DB2}">
      <thm15:themeFamily xmlns:thm15="http://schemas.microsoft.com/office/thememl/2012/main" name="Default Theme" id="{D2FCC78E-8B1E-4AF0-A689-9507B1021D59}" vid="{1B49CFBE-B38A-45E1-9323-0591D1673776}"/>
    </a:ext>
  </a:extLst>
</a:theme>
</file>

<file path=ppt/theme/theme14.xml><?xml version="1.0" encoding="utf-8"?>
<a:theme xmlns:a="http://schemas.openxmlformats.org/drawingml/2006/main" name="9_E3 Avant Garde">
  <a:themeElements>
    <a:clrScheme name="E3 Bright (PPT)">
      <a:dk1>
        <a:srgbClr val="034E6E"/>
      </a:dk1>
      <a:lt1>
        <a:srgbClr val="FFFFFF"/>
      </a:lt1>
      <a:dk2>
        <a:srgbClr val="000000"/>
      </a:dk2>
      <a:lt2>
        <a:srgbClr val="EEECE1"/>
      </a:lt2>
      <a:accent1>
        <a:srgbClr val="6EA1B6"/>
      </a:accent1>
      <a:accent2>
        <a:srgbClr val="FFC400"/>
      </a:accent2>
      <a:accent3>
        <a:srgbClr val="FF5E39"/>
      </a:accent3>
      <a:accent4>
        <a:srgbClr val="30D773"/>
      </a:accent4>
      <a:accent5>
        <a:srgbClr val="FF8700"/>
      </a:accent5>
      <a:accent6>
        <a:srgbClr val="4458D2"/>
      </a:accent6>
      <a:hlink>
        <a:srgbClr val="6565FF"/>
      </a:hlink>
      <a:folHlink>
        <a:srgbClr val="800080"/>
      </a:folHlink>
    </a:clrScheme>
    <a:fontScheme name="Arial Black-Arial">
      <a:majorFont>
        <a:latin typeface="Arial Black"/>
        <a:ea typeface="SimSun"/>
        <a:cs typeface="Arial"/>
      </a:majorFont>
      <a:minorFont>
        <a:latin typeface="Arial"/>
        <a:ea typeface="SimSun"/>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Pct val="100000"/>
          <a:buFontTx/>
          <a:buNone/>
          <a:tabLst/>
          <a:defRPr kumimoji="0" lang="en-US" sz="1800" b="0" i="0" u="none" strike="noStrike" cap="none" normalizeH="0" baseline="0" smtClean="0">
            <a:ln>
              <a:noFill/>
            </a:ln>
            <a:solidFill>
              <a:schemeClr val="tx1"/>
            </a:solidFill>
            <a:effectLst/>
            <a:latin typeface="Calibri"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Pct val="100000"/>
          <a:buFontTx/>
          <a:buNone/>
          <a:tabLst/>
          <a:defRPr kumimoji="0" lang="en-US" sz="1800" b="0" i="0" u="none" strike="noStrike" cap="none" normalizeH="0" baseline="0" smtClean="0">
            <a:ln>
              <a:noFill/>
            </a:ln>
            <a:solidFill>
              <a:schemeClr val="tx1"/>
            </a:solidFill>
            <a:effectLst/>
            <a:latin typeface="Calibri" pitchFamily="34" charset="0"/>
          </a:defRPr>
        </a:defPPr>
      </a:lstStyle>
    </a:lnDef>
    <a:txDef>
      <a:spPr>
        <a:noFill/>
      </a:spPr>
      <a:bodyPr wrap="square" rtlCol="0">
        <a:spAutoFit/>
      </a:bodyPr>
      <a:lstStyle>
        <a:defPPr algn="l">
          <a:defRPr dirty="0" err="1" smtClean="0">
            <a:solidFill>
              <a:schemeClr val="accent1"/>
            </a:solidFill>
          </a:defRPr>
        </a:defPPr>
      </a:lstStyle>
    </a:txDef>
  </a:objectDefaults>
  <a:extraClrSchemeLst/>
  <a:extLst>
    <a:ext uri="{05A4C25C-085E-4340-85A3-A5531E510DB2}">
      <thm15:themeFamily xmlns:thm15="http://schemas.microsoft.com/office/thememl/2012/main" name="Default Theme" id="{D2FCC78E-8B1E-4AF0-A689-9507B1021D59}" vid="{1B49CFBE-B38A-45E1-9323-0591D1673776}"/>
    </a:ext>
  </a:extLst>
</a:theme>
</file>

<file path=ppt/theme/theme15.xml><?xml version="1.0" encoding="utf-8"?>
<a:theme xmlns:a="http://schemas.openxmlformats.org/drawingml/2006/main" name="10_E3 Avant Garde">
  <a:themeElements>
    <a:clrScheme name="E3 Bright (PPT)">
      <a:dk1>
        <a:srgbClr val="034E6E"/>
      </a:dk1>
      <a:lt1>
        <a:srgbClr val="FFFFFF"/>
      </a:lt1>
      <a:dk2>
        <a:srgbClr val="000000"/>
      </a:dk2>
      <a:lt2>
        <a:srgbClr val="EEECE1"/>
      </a:lt2>
      <a:accent1>
        <a:srgbClr val="6EA1B6"/>
      </a:accent1>
      <a:accent2>
        <a:srgbClr val="FFC400"/>
      </a:accent2>
      <a:accent3>
        <a:srgbClr val="FF5E39"/>
      </a:accent3>
      <a:accent4>
        <a:srgbClr val="30D773"/>
      </a:accent4>
      <a:accent5>
        <a:srgbClr val="FF8700"/>
      </a:accent5>
      <a:accent6>
        <a:srgbClr val="4458D2"/>
      </a:accent6>
      <a:hlink>
        <a:srgbClr val="6565FF"/>
      </a:hlink>
      <a:folHlink>
        <a:srgbClr val="800080"/>
      </a:folHlink>
    </a:clrScheme>
    <a:fontScheme name="Arial Black-Arial">
      <a:majorFont>
        <a:latin typeface="Arial Black"/>
        <a:ea typeface="SimSun"/>
        <a:cs typeface="Arial"/>
      </a:majorFont>
      <a:minorFont>
        <a:latin typeface="Arial"/>
        <a:ea typeface="SimSun"/>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Pct val="100000"/>
          <a:buFontTx/>
          <a:buNone/>
          <a:tabLst/>
          <a:defRPr kumimoji="0" lang="en-US" sz="1800" b="0" i="0" u="none" strike="noStrike" cap="none" normalizeH="0" baseline="0" smtClean="0">
            <a:ln>
              <a:noFill/>
            </a:ln>
            <a:solidFill>
              <a:schemeClr val="tx1"/>
            </a:solidFill>
            <a:effectLst/>
            <a:latin typeface="Calibri"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Pct val="100000"/>
          <a:buFontTx/>
          <a:buNone/>
          <a:tabLst/>
          <a:defRPr kumimoji="0" lang="en-US" sz="1800" b="0" i="0" u="none" strike="noStrike" cap="none" normalizeH="0" baseline="0" smtClean="0">
            <a:ln>
              <a:noFill/>
            </a:ln>
            <a:solidFill>
              <a:schemeClr val="tx1"/>
            </a:solidFill>
            <a:effectLst/>
            <a:latin typeface="Calibri" pitchFamily="34" charset="0"/>
          </a:defRPr>
        </a:defPPr>
      </a:lstStyle>
    </a:lnDef>
    <a:txDef>
      <a:spPr>
        <a:noFill/>
      </a:spPr>
      <a:bodyPr wrap="square" rtlCol="0">
        <a:spAutoFit/>
      </a:bodyPr>
      <a:lstStyle>
        <a:defPPr algn="l">
          <a:defRPr dirty="0" err="1" smtClean="0">
            <a:solidFill>
              <a:schemeClr val="accent1"/>
            </a:solidFill>
          </a:defRPr>
        </a:defPPr>
      </a:lstStyle>
    </a:txDef>
  </a:objectDefaults>
  <a:extraClrSchemeLst/>
  <a:extLst>
    <a:ext uri="{05A4C25C-085E-4340-85A3-A5531E510DB2}">
      <thm15:themeFamily xmlns:thm15="http://schemas.microsoft.com/office/thememl/2012/main" name="Default Theme" id="{D2FCC78E-8B1E-4AF0-A689-9507B1021D59}" vid="{1B49CFBE-B38A-45E1-9323-0591D1673776}"/>
    </a:ext>
  </a:extLst>
</a:theme>
</file>

<file path=ppt/theme/theme16.xml><?xml version="1.0" encoding="utf-8"?>
<a:theme xmlns:a="http://schemas.openxmlformats.org/drawingml/2006/main" name="11_E3 Avant Garde">
  <a:themeElements>
    <a:clrScheme name="E3 Bright (PPT)">
      <a:dk1>
        <a:srgbClr val="034E6E"/>
      </a:dk1>
      <a:lt1>
        <a:srgbClr val="FFFFFF"/>
      </a:lt1>
      <a:dk2>
        <a:srgbClr val="000000"/>
      </a:dk2>
      <a:lt2>
        <a:srgbClr val="EEECE1"/>
      </a:lt2>
      <a:accent1>
        <a:srgbClr val="6EA1B6"/>
      </a:accent1>
      <a:accent2>
        <a:srgbClr val="FFC400"/>
      </a:accent2>
      <a:accent3>
        <a:srgbClr val="FF5E39"/>
      </a:accent3>
      <a:accent4>
        <a:srgbClr val="30D773"/>
      </a:accent4>
      <a:accent5>
        <a:srgbClr val="FF8700"/>
      </a:accent5>
      <a:accent6>
        <a:srgbClr val="4458D2"/>
      </a:accent6>
      <a:hlink>
        <a:srgbClr val="6565FF"/>
      </a:hlink>
      <a:folHlink>
        <a:srgbClr val="800080"/>
      </a:folHlink>
    </a:clrScheme>
    <a:fontScheme name="Arial Black-Arial">
      <a:majorFont>
        <a:latin typeface="Arial Black"/>
        <a:ea typeface="SimSun"/>
        <a:cs typeface="Arial"/>
      </a:majorFont>
      <a:minorFont>
        <a:latin typeface="Arial"/>
        <a:ea typeface="SimSun"/>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Pct val="100000"/>
          <a:buFontTx/>
          <a:buNone/>
          <a:tabLst/>
          <a:defRPr kumimoji="0" lang="en-US" sz="1800" b="0" i="0" u="none" strike="noStrike" cap="none" normalizeH="0" baseline="0" smtClean="0">
            <a:ln>
              <a:noFill/>
            </a:ln>
            <a:solidFill>
              <a:schemeClr val="tx1"/>
            </a:solidFill>
            <a:effectLst/>
            <a:latin typeface="Calibri"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Pct val="100000"/>
          <a:buFontTx/>
          <a:buNone/>
          <a:tabLst/>
          <a:defRPr kumimoji="0" lang="en-US" sz="1800" b="0" i="0" u="none" strike="noStrike" cap="none" normalizeH="0" baseline="0" smtClean="0">
            <a:ln>
              <a:noFill/>
            </a:ln>
            <a:solidFill>
              <a:schemeClr val="tx1"/>
            </a:solidFill>
            <a:effectLst/>
            <a:latin typeface="Calibri" pitchFamily="34" charset="0"/>
          </a:defRPr>
        </a:defPPr>
      </a:lstStyle>
    </a:lnDef>
    <a:txDef>
      <a:spPr>
        <a:noFill/>
      </a:spPr>
      <a:bodyPr wrap="square" rtlCol="0">
        <a:spAutoFit/>
      </a:bodyPr>
      <a:lstStyle>
        <a:defPPr algn="l">
          <a:defRPr dirty="0" err="1" smtClean="0">
            <a:solidFill>
              <a:schemeClr val="accent1"/>
            </a:solidFill>
          </a:defRPr>
        </a:defPPr>
      </a:lstStyle>
    </a:txDef>
  </a:objectDefaults>
  <a:extraClrSchemeLst/>
  <a:extLst>
    <a:ext uri="{05A4C25C-085E-4340-85A3-A5531E510DB2}">
      <thm15:themeFamily xmlns:thm15="http://schemas.microsoft.com/office/thememl/2012/main" name="Default Theme" id="{D2FCC78E-8B1E-4AF0-A689-9507B1021D59}" vid="{1B49CFBE-B38A-45E1-9323-0591D1673776}"/>
    </a:ext>
  </a:extLst>
</a:theme>
</file>

<file path=ppt/theme/theme17.xml><?xml version="1.0" encoding="utf-8"?>
<a:theme xmlns:a="http://schemas.openxmlformats.org/drawingml/2006/main" name="12_E3 Avant Garde">
  <a:themeElements>
    <a:clrScheme name="E3 Bright (PPT)">
      <a:dk1>
        <a:srgbClr val="034E6E"/>
      </a:dk1>
      <a:lt1>
        <a:srgbClr val="FFFFFF"/>
      </a:lt1>
      <a:dk2>
        <a:srgbClr val="000000"/>
      </a:dk2>
      <a:lt2>
        <a:srgbClr val="EEECE1"/>
      </a:lt2>
      <a:accent1>
        <a:srgbClr val="6EA1B6"/>
      </a:accent1>
      <a:accent2>
        <a:srgbClr val="FFC400"/>
      </a:accent2>
      <a:accent3>
        <a:srgbClr val="FF5E39"/>
      </a:accent3>
      <a:accent4>
        <a:srgbClr val="30D773"/>
      </a:accent4>
      <a:accent5>
        <a:srgbClr val="FF8700"/>
      </a:accent5>
      <a:accent6>
        <a:srgbClr val="4458D2"/>
      </a:accent6>
      <a:hlink>
        <a:srgbClr val="6565FF"/>
      </a:hlink>
      <a:folHlink>
        <a:srgbClr val="800080"/>
      </a:folHlink>
    </a:clrScheme>
    <a:fontScheme name="Arial Black-Arial">
      <a:majorFont>
        <a:latin typeface="Arial Black"/>
        <a:ea typeface="SimSun"/>
        <a:cs typeface="Arial"/>
      </a:majorFont>
      <a:minorFont>
        <a:latin typeface="Arial"/>
        <a:ea typeface="SimSun"/>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Pct val="100000"/>
          <a:buFontTx/>
          <a:buNone/>
          <a:tabLst/>
          <a:defRPr kumimoji="0" lang="en-US" sz="1800" b="0" i="0" u="none" strike="noStrike" cap="none" normalizeH="0" baseline="0" smtClean="0">
            <a:ln>
              <a:noFill/>
            </a:ln>
            <a:solidFill>
              <a:schemeClr val="tx1"/>
            </a:solidFill>
            <a:effectLst/>
            <a:latin typeface="Calibri"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Pct val="100000"/>
          <a:buFontTx/>
          <a:buNone/>
          <a:tabLst/>
          <a:defRPr kumimoji="0" lang="en-US" sz="1800" b="0" i="0" u="none" strike="noStrike" cap="none" normalizeH="0" baseline="0" smtClean="0">
            <a:ln>
              <a:noFill/>
            </a:ln>
            <a:solidFill>
              <a:schemeClr val="tx1"/>
            </a:solidFill>
            <a:effectLst/>
            <a:latin typeface="Calibri" pitchFamily="34" charset="0"/>
          </a:defRPr>
        </a:defPPr>
      </a:lstStyle>
    </a:lnDef>
    <a:txDef>
      <a:spPr>
        <a:noFill/>
      </a:spPr>
      <a:bodyPr wrap="square" rtlCol="0">
        <a:spAutoFit/>
      </a:bodyPr>
      <a:lstStyle>
        <a:defPPr algn="l">
          <a:defRPr dirty="0" err="1" smtClean="0">
            <a:solidFill>
              <a:schemeClr val="accent1"/>
            </a:solidFill>
          </a:defRPr>
        </a:defPPr>
      </a:lstStyle>
    </a:txDef>
  </a:objectDefaults>
  <a:extraClrSchemeLst/>
  <a:extLst>
    <a:ext uri="{05A4C25C-085E-4340-85A3-A5531E510DB2}">
      <thm15:themeFamily xmlns:thm15="http://schemas.microsoft.com/office/thememl/2012/main" name="Default Theme" id="{D2FCC78E-8B1E-4AF0-A689-9507B1021D59}" vid="{1B49CFBE-B38A-45E1-9323-0591D1673776}"/>
    </a:ext>
  </a:extLst>
</a:theme>
</file>

<file path=ppt/theme/theme18.xml><?xml version="1.0" encoding="utf-8"?>
<a:theme xmlns:a="http://schemas.openxmlformats.org/drawingml/2006/main" name="13_E3 Avant Garde">
  <a:themeElements>
    <a:clrScheme name="E3 Bright (PPT)">
      <a:dk1>
        <a:srgbClr val="034E6E"/>
      </a:dk1>
      <a:lt1>
        <a:srgbClr val="FFFFFF"/>
      </a:lt1>
      <a:dk2>
        <a:srgbClr val="000000"/>
      </a:dk2>
      <a:lt2>
        <a:srgbClr val="EEECE1"/>
      </a:lt2>
      <a:accent1>
        <a:srgbClr val="6EA1B6"/>
      </a:accent1>
      <a:accent2>
        <a:srgbClr val="FFC400"/>
      </a:accent2>
      <a:accent3>
        <a:srgbClr val="FF5E39"/>
      </a:accent3>
      <a:accent4>
        <a:srgbClr val="30D773"/>
      </a:accent4>
      <a:accent5>
        <a:srgbClr val="FF8700"/>
      </a:accent5>
      <a:accent6>
        <a:srgbClr val="4458D2"/>
      </a:accent6>
      <a:hlink>
        <a:srgbClr val="6565FF"/>
      </a:hlink>
      <a:folHlink>
        <a:srgbClr val="800080"/>
      </a:folHlink>
    </a:clrScheme>
    <a:fontScheme name="Arial Black-Arial">
      <a:majorFont>
        <a:latin typeface="Arial Black"/>
        <a:ea typeface="SimSun"/>
        <a:cs typeface="Arial"/>
      </a:majorFont>
      <a:minorFont>
        <a:latin typeface="Arial"/>
        <a:ea typeface="SimSun"/>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Pct val="100000"/>
          <a:buFontTx/>
          <a:buNone/>
          <a:tabLst/>
          <a:defRPr kumimoji="0" lang="en-US" sz="1800" b="0" i="0" u="none" strike="noStrike" cap="none" normalizeH="0" baseline="0" smtClean="0">
            <a:ln>
              <a:noFill/>
            </a:ln>
            <a:solidFill>
              <a:schemeClr val="tx1"/>
            </a:solidFill>
            <a:effectLst/>
            <a:latin typeface="Calibri"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Pct val="100000"/>
          <a:buFontTx/>
          <a:buNone/>
          <a:tabLst/>
          <a:defRPr kumimoji="0" lang="en-US" sz="1800" b="0" i="0" u="none" strike="noStrike" cap="none" normalizeH="0" baseline="0" smtClean="0">
            <a:ln>
              <a:noFill/>
            </a:ln>
            <a:solidFill>
              <a:schemeClr val="tx1"/>
            </a:solidFill>
            <a:effectLst/>
            <a:latin typeface="Calibri" pitchFamily="34" charset="0"/>
          </a:defRPr>
        </a:defPPr>
      </a:lstStyle>
    </a:lnDef>
    <a:txDef>
      <a:spPr>
        <a:noFill/>
      </a:spPr>
      <a:bodyPr wrap="square" rtlCol="0">
        <a:spAutoFit/>
      </a:bodyPr>
      <a:lstStyle>
        <a:defPPr algn="l">
          <a:defRPr dirty="0" err="1" smtClean="0">
            <a:solidFill>
              <a:schemeClr val="accent1"/>
            </a:solidFill>
          </a:defRPr>
        </a:defPPr>
      </a:lstStyle>
    </a:txDef>
  </a:objectDefaults>
  <a:extraClrSchemeLst/>
  <a:extLst>
    <a:ext uri="{05A4C25C-085E-4340-85A3-A5531E510DB2}">
      <thm15:themeFamily xmlns:thm15="http://schemas.microsoft.com/office/thememl/2012/main" name="Default Theme" id="{D2FCC78E-8B1E-4AF0-A689-9507B1021D59}" vid="{1B49CFBE-B38A-45E1-9323-0591D1673776}"/>
    </a:ext>
  </a:extLst>
</a:theme>
</file>

<file path=ppt/theme/theme19.xml><?xml version="1.0" encoding="utf-8"?>
<a:theme xmlns:a="http://schemas.openxmlformats.org/drawingml/2006/main" name="14_E3 Avant Garde">
  <a:themeElements>
    <a:clrScheme name="E3 Bright (PPT)">
      <a:dk1>
        <a:srgbClr val="034E6E"/>
      </a:dk1>
      <a:lt1>
        <a:srgbClr val="FFFFFF"/>
      </a:lt1>
      <a:dk2>
        <a:srgbClr val="000000"/>
      </a:dk2>
      <a:lt2>
        <a:srgbClr val="EEECE1"/>
      </a:lt2>
      <a:accent1>
        <a:srgbClr val="6EA1B6"/>
      </a:accent1>
      <a:accent2>
        <a:srgbClr val="FFC400"/>
      </a:accent2>
      <a:accent3>
        <a:srgbClr val="FF5E39"/>
      </a:accent3>
      <a:accent4>
        <a:srgbClr val="30D773"/>
      </a:accent4>
      <a:accent5>
        <a:srgbClr val="FF8700"/>
      </a:accent5>
      <a:accent6>
        <a:srgbClr val="4458D2"/>
      </a:accent6>
      <a:hlink>
        <a:srgbClr val="6565FF"/>
      </a:hlink>
      <a:folHlink>
        <a:srgbClr val="800080"/>
      </a:folHlink>
    </a:clrScheme>
    <a:fontScheme name="Arial Black-Arial">
      <a:majorFont>
        <a:latin typeface="Arial Black"/>
        <a:ea typeface="SimSun"/>
        <a:cs typeface="Arial"/>
      </a:majorFont>
      <a:minorFont>
        <a:latin typeface="Arial"/>
        <a:ea typeface="SimSun"/>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Pct val="100000"/>
          <a:buFontTx/>
          <a:buNone/>
          <a:tabLst/>
          <a:defRPr kumimoji="0" lang="en-US" sz="1800" b="0" i="0" u="none" strike="noStrike" cap="none" normalizeH="0" baseline="0" smtClean="0">
            <a:ln>
              <a:noFill/>
            </a:ln>
            <a:solidFill>
              <a:schemeClr val="tx1"/>
            </a:solidFill>
            <a:effectLst/>
            <a:latin typeface="Calibri"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Pct val="100000"/>
          <a:buFontTx/>
          <a:buNone/>
          <a:tabLst/>
          <a:defRPr kumimoji="0" lang="en-US" sz="1800" b="0" i="0" u="none" strike="noStrike" cap="none" normalizeH="0" baseline="0" smtClean="0">
            <a:ln>
              <a:noFill/>
            </a:ln>
            <a:solidFill>
              <a:schemeClr val="tx1"/>
            </a:solidFill>
            <a:effectLst/>
            <a:latin typeface="Calibri" pitchFamily="34" charset="0"/>
          </a:defRPr>
        </a:defPPr>
      </a:lstStyle>
    </a:lnDef>
    <a:txDef>
      <a:spPr>
        <a:noFill/>
      </a:spPr>
      <a:bodyPr wrap="square" rtlCol="0">
        <a:spAutoFit/>
      </a:bodyPr>
      <a:lstStyle>
        <a:defPPr algn="l">
          <a:defRPr dirty="0" err="1" smtClean="0">
            <a:solidFill>
              <a:schemeClr val="accent1"/>
            </a:solidFill>
          </a:defRPr>
        </a:defPPr>
      </a:lstStyle>
    </a:txDef>
  </a:objectDefaults>
  <a:extraClrSchemeLst/>
  <a:extLst>
    <a:ext uri="{05A4C25C-085E-4340-85A3-A5531E510DB2}">
      <thm15:themeFamily xmlns:thm15="http://schemas.microsoft.com/office/thememl/2012/main" name="Default Theme" id="{D2FCC78E-8B1E-4AF0-A689-9507B1021D59}" vid="{1B49CFBE-B38A-45E1-9323-0591D1673776}"/>
    </a:ext>
  </a:extLst>
</a:theme>
</file>

<file path=ppt/theme/theme2.xml><?xml version="1.0" encoding="utf-8"?>
<a:theme xmlns:a="http://schemas.openxmlformats.org/drawingml/2006/main" name="2_E3 Avant Garde">
  <a:themeElements>
    <a:clrScheme name="E3 Bright (PPT)">
      <a:dk1>
        <a:srgbClr val="034E6E"/>
      </a:dk1>
      <a:lt1>
        <a:srgbClr val="FFFFFF"/>
      </a:lt1>
      <a:dk2>
        <a:srgbClr val="000000"/>
      </a:dk2>
      <a:lt2>
        <a:srgbClr val="EEECE1"/>
      </a:lt2>
      <a:accent1>
        <a:srgbClr val="6EA1B6"/>
      </a:accent1>
      <a:accent2>
        <a:srgbClr val="FFC400"/>
      </a:accent2>
      <a:accent3>
        <a:srgbClr val="FF5E39"/>
      </a:accent3>
      <a:accent4>
        <a:srgbClr val="30D773"/>
      </a:accent4>
      <a:accent5>
        <a:srgbClr val="FF8700"/>
      </a:accent5>
      <a:accent6>
        <a:srgbClr val="4458D2"/>
      </a:accent6>
      <a:hlink>
        <a:srgbClr val="6565FF"/>
      </a:hlink>
      <a:folHlink>
        <a:srgbClr val="800080"/>
      </a:folHlink>
    </a:clrScheme>
    <a:fontScheme name="Arial Black-Arial">
      <a:majorFont>
        <a:latin typeface="Arial Black"/>
        <a:ea typeface="SimSun"/>
        <a:cs typeface="Arial"/>
      </a:majorFont>
      <a:minorFont>
        <a:latin typeface="Arial"/>
        <a:ea typeface="SimSun"/>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Pct val="100000"/>
          <a:buFontTx/>
          <a:buNone/>
          <a:tabLst/>
          <a:defRPr kumimoji="0" lang="en-US" sz="1800" b="0" i="0" u="none" strike="noStrike" cap="none" normalizeH="0" baseline="0" smtClean="0">
            <a:ln>
              <a:noFill/>
            </a:ln>
            <a:solidFill>
              <a:schemeClr val="tx1"/>
            </a:solidFill>
            <a:effectLst/>
            <a:latin typeface="Calibri"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Pct val="100000"/>
          <a:buFontTx/>
          <a:buNone/>
          <a:tabLst/>
          <a:defRPr kumimoji="0" lang="en-US" sz="1800" b="0" i="0" u="none" strike="noStrike" cap="none" normalizeH="0" baseline="0" smtClean="0">
            <a:ln>
              <a:noFill/>
            </a:ln>
            <a:solidFill>
              <a:schemeClr val="tx1"/>
            </a:solidFill>
            <a:effectLst/>
            <a:latin typeface="Calibri" pitchFamily="34" charset="0"/>
          </a:defRPr>
        </a:defPPr>
      </a:lstStyle>
    </a:lnDef>
    <a:txDef>
      <a:spPr>
        <a:noFill/>
      </a:spPr>
      <a:bodyPr wrap="square" rtlCol="0">
        <a:spAutoFit/>
      </a:bodyPr>
      <a:lstStyle>
        <a:defPPr algn="l">
          <a:defRPr dirty="0" err="1" smtClean="0">
            <a:solidFill>
              <a:schemeClr val="accent1"/>
            </a:solidFill>
          </a:defRPr>
        </a:defPPr>
      </a:lstStyle>
    </a:txDef>
  </a:objectDefaults>
  <a:extraClrSchemeLst/>
  <a:extLst>
    <a:ext uri="{05A4C25C-085E-4340-85A3-A5531E510DB2}">
      <thm15:themeFamily xmlns:thm15="http://schemas.microsoft.com/office/thememl/2012/main" name="Default Theme" id="{D2FCC78E-8B1E-4AF0-A689-9507B1021D59}" vid="{1B49CFBE-B38A-45E1-9323-0591D1673776}"/>
    </a:ext>
  </a:extLst>
</a:theme>
</file>

<file path=ppt/theme/theme20.xml><?xml version="1.0" encoding="utf-8"?>
<a:theme xmlns:a="http://schemas.openxmlformats.org/drawingml/2006/main" name="15_E3 Avant Garde">
  <a:themeElements>
    <a:clrScheme name="E3 Bright (PPT)">
      <a:dk1>
        <a:srgbClr val="034E6E"/>
      </a:dk1>
      <a:lt1>
        <a:srgbClr val="FFFFFF"/>
      </a:lt1>
      <a:dk2>
        <a:srgbClr val="000000"/>
      </a:dk2>
      <a:lt2>
        <a:srgbClr val="EEECE1"/>
      </a:lt2>
      <a:accent1>
        <a:srgbClr val="6EA1B6"/>
      </a:accent1>
      <a:accent2>
        <a:srgbClr val="FFC400"/>
      </a:accent2>
      <a:accent3>
        <a:srgbClr val="FF5E39"/>
      </a:accent3>
      <a:accent4>
        <a:srgbClr val="30D773"/>
      </a:accent4>
      <a:accent5>
        <a:srgbClr val="FF8700"/>
      </a:accent5>
      <a:accent6>
        <a:srgbClr val="4458D2"/>
      </a:accent6>
      <a:hlink>
        <a:srgbClr val="6565FF"/>
      </a:hlink>
      <a:folHlink>
        <a:srgbClr val="800080"/>
      </a:folHlink>
    </a:clrScheme>
    <a:fontScheme name="Arial Black-Arial">
      <a:majorFont>
        <a:latin typeface="Arial Black"/>
        <a:ea typeface="SimSun"/>
        <a:cs typeface="Arial"/>
      </a:majorFont>
      <a:minorFont>
        <a:latin typeface="Arial"/>
        <a:ea typeface="SimSun"/>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Pct val="100000"/>
          <a:buFontTx/>
          <a:buNone/>
          <a:tabLst/>
          <a:defRPr kumimoji="0" lang="en-US" sz="1800" b="0" i="0" u="none" strike="noStrike" cap="none" normalizeH="0" baseline="0" smtClean="0">
            <a:ln>
              <a:noFill/>
            </a:ln>
            <a:solidFill>
              <a:schemeClr val="tx1"/>
            </a:solidFill>
            <a:effectLst/>
            <a:latin typeface="Calibri"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Pct val="100000"/>
          <a:buFontTx/>
          <a:buNone/>
          <a:tabLst/>
          <a:defRPr kumimoji="0" lang="en-US" sz="1800" b="0" i="0" u="none" strike="noStrike" cap="none" normalizeH="0" baseline="0" smtClean="0">
            <a:ln>
              <a:noFill/>
            </a:ln>
            <a:solidFill>
              <a:schemeClr val="tx1"/>
            </a:solidFill>
            <a:effectLst/>
            <a:latin typeface="Calibri" pitchFamily="34" charset="0"/>
          </a:defRPr>
        </a:defPPr>
      </a:lstStyle>
    </a:lnDef>
    <a:txDef>
      <a:spPr>
        <a:noFill/>
      </a:spPr>
      <a:bodyPr wrap="square" rtlCol="0">
        <a:spAutoFit/>
      </a:bodyPr>
      <a:lstStyle>
        <a:defPPr algn="l">
          <a:defRPr dirty="0" err="1" smtClean="0">
            <a:solidFill>
              <a:schemeClr val="accent1"/>
            </a:solidFill>
          </a:defRPr>
        </a:defPPr>
      </a:lstStyle>
    </a:txDef>
  </a:objectDefaults>
  <a:extraClrSchemeLst/>
  <a:extLst>
    <a:ext uri="{05A4C25C-085E-4340-85A3-A5531E510DB2}">
      <thm15:themeFamily xmlns:thm15="http://schemas.microsoft.com/office/thememl/2012/main" name="Default Theme" id="{D2FCC78E-8B1E-4AF0-A689-9507B1021D59}" vid="{1B49CFBE-B38A-45E1-9323-0591D1673776}"/>
    </a:ext>
  </a:extLst>
</a:theme>
</file>

<file path=ppt/theme/theme21.xml><?xml version="1.0" encoding="utf-8"?>
<a:theme xmlns:a="http://schemas.openxmlformats.org/drawingml/2006/main" name="16_E3 Avant Garde">
  <a:themeElements>
    <a:clrScheme name="E3 Bright (PPT)">
      <a:dk1>
        <a:srgbClr val="034E6E"/>
      </a:dk1>
      <a:lt1>
        <a:srgbClr val="FFFFFF"/>
      </a:lt1>
      <a:dk2>
        <a:srgbClr val="000000"/>
      </a:dk2>
      <a:lt2>
        <a:srgbClr val="EEECE1"/>
      </a:lt2>
      <a:accent1>
        <a:srgbClr val="6EA1B6"/>
      </a:accent1>
      <a:accent2>
        <a:srgbClr val="FFC400"/>
      </a:accent2>
      <a:accent3>
        <a:srgbClr val="FF5E39"/>
      </a:accent3>
      <a:accent4>
        <a:srgbClr val="30D773"/>
      </a:accent4>
      <a:accent5>
        <a:srgbClr val="FF8700"/>
      </a:accent5>
      <a:accent6>
        <a:srgbClr val="4458D2"/>
      </a:accent6>
      <a:hlink>
        <a:srgbClr val="6565FF"/>
      </a:hlink>
      <a:folHlink>
        <a:srgbClr val="800080"/>
      </a:folHlink>
    </a:clrScheme>
    <a:fontScheme name="Arial Black-Arial">
      <a:majorFont>
        <a:latin typeface="Arial Black"/>
        <a:ea typeface="SimSun"/>
        <a:cs typeface="Arial"/>
      </a:majorFont>
      <a:minorFont>
        <a:latin typeface="Arial"/>
        <a:ea typeface="SimSun"/>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Pct val="100000"/>
          <a:buFontTx/>
          <a:buNone/>
          <a:tabLst/>
          <a:defRPr kumimoji="0" lang="en-US" sz="1800" b="0" i="0" u="none" strike="noStrike" cap="none" normalizeH="0" baseline="0" smtClean="0">
            <a:ln>
              <a:noFill/>
            </a:ln>
            <a:solidFill>
              <a:schemeClr val="tx1"/>
            </a:solidFill>
            <a:effectLst/>
            <a:latin typeface="Calibri"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Pct val="100000"/>
          <a:buFontTx/>
          <a:buNone/>
          <a:tabLst/>
          <a:defRPr kumimoji="0" lang="en-US" sz="1800" b="0" i="0" u="none" strike="noStrike" cap="none" normalizeH="0" baseline="0" smtClean="0">
            <a:ln>
              <a:noFill/>
            </a:ln>
            <a:solidFill>
              <a:schemeClr val="tx1"/>
            </a:solidFill>
            <a:effectLst/>
            <a:latin typeface="Calibri" pitchFamily="34" charset="0"/>
          </a:defRPr>
        </a:defPPr>
      </a:lstStyle>
    </a:lnDef>
    <a:txDef>
      <a:spPr>
        <a:noFill/>
      </a:spPr>
      <a:bodyPr wrap="square" rtlCol="0">
        <a:spAutoFit/>
      </a:bodyPr>
      <a:lstStyle>
        <a:defPPr algn="l">
          <a:defRPr dirty="0" err="1" smtClean="0">
            <a:solidFill>
              <a:schemeClr val="accent1"/>
            </a:solidFill>
          </a:defRPr>
        </a:defPPr>
      </a:lstStyle>
    </a:txDef>
  </a:objectDefaults>
  <a:extraClrSchemeLst/>
  <a:extLst>
    <a:ext uri="{05A4C25C-085E-4340-85A3-A5531E510DB2}">
      <thm15:themeFamily xmlns:thm15="http://schemas.microsoft.com/office/thememl/2012/main" name="Default Theme" id="{D2FCC78E-8B1E-4AF0-A689-9507B1021D59}" vid="{1B49CFBE-B38A-45E1-9323-0591D1673776}"/>
    </a:ext>
  </a:extLst>
</a:theme>
</file>

<file path=ppt/theme/theme22.xml><?xml version="1.0" encoding="utf-8"?>
<a:theme xmlns:a="http://schemas.openxmlformats.org/drawingml/2006/main" name="17_E3 Avant Garde">
  <a:themeElements>
    <a:clrScheme name="E3 Bright (PPT)">
      <a:dk1>
        <a:srgbClr val="034E6E"/>
      </a:dk1>
      <a:lt1>
        <a:srgbClr val="FFFFFF"/>
      </a:lt1>
      <a:dk2>
        <a:srgbClr val="000000"/>
      </a:dk2>
      <a:lt2>
        <a:srgbClr val="EEECE1"/>
      </a:lt2>
      <a:accent1>
        <a:srgbClr val="6EA1B6"/>
      </a:accent1>
      <a:accent2>
        <a:srgbClr val="FFC400"/>
      </a:accent2>
      <a:accent3>
        <a:srgbClr val="FF5E39"/>
      </a:accent3>
      <a:accent4>
        <a:srgbClr val="30D773"/>
      </a:accent4>
      <a:accent5>
        <a:srgbClr val="FF8700"/>
      </a:accent5>
      <a:accent6>
        <a:srgbClr val="4458D2"/>
      </a:accent6>
      <a:hlink>
        <a:srgbClr val="6565FF"/>
      </a:hlink>
      <a:folHlink>
        <a:srgbClr val="800080"/>
      </a:folHlink>
    </a:clrScheme>
    <a:fontScheme name="Arial Black-Arial">
      <a:majorFont>
        <a:latin typeface="Arial Black"/>
        <a:ea typeface="SimSun"/>
        <a:cs typeface="Arial"/>
      </a:majorFont>
      <a:minorFont>
        <a:latin typeface="Arial"/>
        <a:ea typeface="SimSun"/>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Pct val="100000"/>
          <a:buFontTx/>
          <a:buNone/>
          <a:tabLst/>
          <a:defRPr kumimoji="0" lang="en-US" sz="1800" b="0" i="0" u="none" strike="noStrike" cap="none" normalizeH="0" baseline="0" smtClean="0">
            <a:ln>
              <a:noFill/>
            </a:ln>
            <a:solidFill>
              <a:schemeClr val="tx1"/>
            </a:solidFill>
            <a:effectLst/>
            <a:latin typeface="Calibri"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Pct val="100000"/>
          <a:buFontTx/>
          <a:buNone/>
          <a:tabLst/>
          <a:defRPr kumimoji="0" lang="en-US" sz="1800" b="0" i="0" u="none" strike="noStrike" cap="none" normalizeH="0" baseline="0" smtClean="0">
            <a:ln>
              <a:noFill/>
            </a:ln>
            <a:solidFill>
              <a:schemeClr val="tx1"/>
            </a:solidFill>
            <a:effectLst/>
            <a:latin typeface="Calibri" pitchFamily="34" charset="0"/>
          </a:defRPr>
        </a:defPPr>
      </a:lstStyle>
    </a:lnDef>
    <a:txDef>
      <a:spPr>
        <a:noFill/>
      </a:spPr>
      <a:bodyPr wrap="square" rtlCol="0">
        <a:spAutoFit/>
      </a:bodyPr>
      <a:lstStyle>
        <a:defPPr algn="l">
          <a:defRPr dirty="0" err="1" smtClean="0">
            <a:solidFill>
              <a:schemeClr val="accent1"/>
            </a:solidFill>
          </a:defRPr>
        </a:defPPr>
      </a:lstStyle>
    </a:txDef>
  </a:objectDefaults>
  <a:extraClrSchemeLst/>
  <a:extLst>
    <a:ext uri="{05A4C25C-085E-4340-85A3-A5531E510DB2}">
      <thm15:themeFamily xmlns:thm15="http://schemas.microsoft.com/office/thememl/2012/main" name="Default Theme" id="{D2FCC78E-8B1E-4AF0-A689-9507B1021D59}" vid="{1B49CFBE-B38A-45E1-9323-0591D1673776}"/>
    </a:ext>
  </a:extLst>
</a:theme>
</file>

<file path=ppt/theme/theme23.xml><?xml version="1.0" encoding="utf-8"?>
<a:theme xmlns:a="http://schemas.openxmlformats.org/drawingml/2006/main" name="18_E3 Avant Garde">
  <a:themeElements>
    <a:clrScheme name="E3 Bright (PPT)">
      <a:dk1>
        <a:srgbClr val="034E6E"/>
      </a:dk1>
      <a:lt1>
        <a:srgbClr val="FFFFFF"/>
      </a:lt1>
      <a:dk2>
        <a:srgbClr val="000000"/>
      </a:dk2>
      <a:lt2>
        <a:srgbClr val="EEECE1"/>
      </a:lt2>
      <a:accent1>
        <a:srgbClr val="6EA1B6"/>
      </a:accent1>
      <a:accent2>
        <a:srgbClr val="FFC400"/>
      </a:accent2>
      <a:accent3>
        <a:srgbClr val="FF5E39"/>
      </a:accent3>
      <a:accent4>
        <a:srgbClr val="30D773"/>
      </a:accent4>
      <a:accent5>
        <a:srgbClr val="FF8700"/>
      </a:accent5>
      <a:accent6>
        <a:srgbClr val="4458D2"/>
      </a:accent6>
      <a:hlink>
        <a:srgbClr val="6565FF"/>
      </a:hlink>
      <a:folHlink>
        <a:srgbClr val="800080"/>
      </a:folHlink>
    </a:clrScheme>
    <a:fontScheme name="Arial Black-Arial">
      <a:majorFont>
        <a:latin typeface="Arial Black"/>
        <a:ea typeface="SimSun"/>
        <a:cs typeface="Arial"/>
      </a:majorFont>
      <a:minorFont>
        <a:latin typeface="Arial"/>
        <a:ea typeface="SimSun"/>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Pct val="100000"/>
          <a:buFontTx/>
          <a:buNone/>
          <a:tabLst/>
          <a:defRPr kumimoji="0" lang="en-US" sz="1800" b="0" i="0" u="none" strike="noStrike" cap="none" normalizeH="0" baseline="0" smtClean="0">
            <a:ln>
              <a:noFill/>
            </a:ln>
            <a:solidFill>
              <a:schemeClr val="tx1"/>
            </a:solidFill>
            <a:effectLst/>
            <a:latin typeface="Calibri"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Pct val="100000"/>
          <a:buFontTx/>
          <a:buNone/>
          <a:tabLst/>
          <a:defRPr kumimoji="0" lang="en-US" sz="1800" b="0" i="0" u="none" strike="noStrike" cap="none" normalizeH="0" baseline="0" smtClean="0">
            <a:ln>
              <a:noFill/>
            </a:ln>
            <a:solidFill>
              <a:schemeClr val="tx1"/>
            </a:solidFill>
            <a:effectLst/>
            <a:latin typeface="Calibri" pitchFamily="34" charset="0"/>
          </a:defRPr>
        </a:defPPr>
      </a:lstStyle>
    </a:lnDef>
    <a:txDef>
      <a:spPr>
        <a:noFill/>
      </a:spPr>
      <a:bodyPr wrap="square" rtlCol="0">
        <a:spAutoFit/>
      </a:bodyPr>
      <a:lstStyle>
        <a:defPPr algn="l">
          <a:defRPr dirty="0" err="1" smtClean="0">
            <a:solidFill>
              <a:schemeClr val="accent1"/>
            </a:solidFill>
          </a:defRPr>
        </a:defPPr>
      </a:lstStyle>
    </a:txDef>
  </a:objectDefaults>
  <a:extraClrSchemeLst/>
  <a:extLst>
    <a:ext uri="{05A4C25C-085E-4340-85A3-A5531E510DB2}">
      <thm15:themeFamily xmlns:thm15="http://schemas.microsoft.com/office/thememl/2012/main" name="Default Theme" id="{D2FCC78E-8B1E-4AF0-A689-9507B1021D59}" vid="{1B49CFBE-B38A-45E1-9323-0591D1673776}"/>
    </a:ext>
  </a:extLst>
</a:theme>
</file>

<file path=ppt/theme/theme24.xml><?xml version="1.0" encoding="utf-8"?>
<a:theme xmlns:a="http://schemas.openxmlformats.org/drawingml/2006/main" name="19_E3 Avant Garde">
  <a:themeElements>
    <a:clrScheme name="E3 Bright (PPT)">
      <a:dk1>
        <a:srgbClr val="034E6E"/>
      </a:dk1>
      <a:lt1>
        <a:srgbClr val="FFFFFF"/>
      </a:lt1>
      <a:dk2>
        <a:srgbClr val="000000"/>
      </a:dk2>
      <a:lt2>
        <a:srgbClr val="EEECE1"/>
      </a:lt2>
      <a:accent1>
        <a:srgbClr val="6EA1B6"/>
      </a:accent1>
      <a:accent2>
        <a:srgbClr val="FFC400"/>
      </a:accent2>
      <a:accent3>
        <a:srgbClr val="FF5E39"/>
      </a:accent3>
      <a:accent4>
        <a:srgbClr val="30D773"/>
      </a:accent4>
      <a:accent5>
        <a:srgbClr val="FF8700"/>
      </a:accent5>
      <a:accent6>
        <a:srgbClr val="4458D2"/>
      </a:accent6>
      <a:hlink>
        <a:srgbClr val="6565FF"/>
      </a:hlink>
      <a:folHlink>
        <a:srgbClr val="800080"/>
      </a:folHlink>
    </a:clrScheme>
    <a:fontScheme name="Arial Black-Arial">
      <a:majorFont>
        <a:latin typeface="Arial Black"/>
        <a:ea typeface="SimSun"/>
        <a:cs typeface="Arial"/>
      </a:majorFont>
      <a:minorFont>
        <a:latin typeface="Arial"/>
        <a:ea typeface="SimSun"/>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Pct val="100000"/>
          <a:buFontTx/>
          <a:buNone/>
          <a:tabLst/>
          <a:defRPr kumimoji="0" lang="en-US" sz="1800" b="0" i="0" u="none" strike="noStrike" cap="none" normalizeH="0" baseline="0" smtClean="0">
            <a:ln>
              <a:noFill/>
            </a:ln>
            <a:solidFill>
              <a:schemeClr val="tx1"/>
            </a:solidFill>
            <a:effectLst/>
            <a:latin typeface="Calibri"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Pct val="100000"/>
          <a:buFontTx/>
          <a:buNone/>
          <a:tabLst/>
          <a:defRPr kumimoji="0" lang="en-US" sz="1800" b="0" i="0" u="none" strike="noStrike" cap="none" normalizeH="0" baseline="0" smtClean="0">
            <a:ln>
              <a:noFill/>
            </a:ln>
            <a:solidFill>
              <a:schemeClr val="tx1"/>
            </a:solidFill>
            <a:effectLst/>
            <a:latin typeface="Calibri" pitchFamily="34" charset="0"/>
          </a:defRPr>
        </a:defPPr>
      </a:lstStyle>
    </a:lnDef>
    <a:txDef>
      <a:spPr>
        <a:noFill/>
      </a:spPr>
      <a:bodyPr wrap="square" rtlCol="0">
        <a:spAutoFit/>
      </a:bodyPr>
      <a:lstStyle>
        <a:defPPr algn="l">
          <a:defRPr dirty="0" err="1" smtClean="0">
            <a:solidFill>
              <a:schemeClr val="accent1"/>
            </a:solidFill>
          </a:defRPr>
        </a:defPPr>
      </a:lstStyle>
    </a:txDef>
  </a:objectDefaults>
  <a:extraClrSchemeLst/>
  <a:extLst>
    <a:ext uri="{05A4C25C-085E-4340-85A3-A5531E510DB2}">
      <thm15:themeFamily xmlns:thm15="http://schemas.microsoft.com/office/thememl/2012/main" name="Default Theme" id="{D2FCC78E-8B1E-4AF0-A689-9507B1021D59}" vid="{1B49CFBE-B38A-45E1-9323-0591D1673776}"/>
    </a:ext>
  </a:extLst>
</a:theme>
</file>

<file path=ppt/theme/theme25.xml><?xml version="1.0" encoding="utf-8"?>
<a:theme xmlns:a="http://schemas.openxmlformats.org/drawingml/2006/main" name="20_E3 Avant Garde">
  <a:themeElements>
    <a:clrScheme name="E3 Bright (PPT)">
      <a:dk1>
        <a:srgbClr val="034E6E"/>
      </a:dk1>
      <a:lt1>
        <a:srgbClr val="FFFFFF"/>
      </a:lt1>
      <a:dk2>
        <a:srgbClr val="000000"/>
      </a:dk2>
      <a:lt2>
        <a:srgbClr val="EEECE1"/>
      </a:lt2>
      <a:accent1>
        <a:srgbClr val="6EA1B6"/>
      </a:accent1>
      <a:accent2>
        <a:srgbClr val="FFC400"/>
      </a:accent2>
      <a:accent3>
        <a:srgbClr val="FF5E39"/>
      </a:accent3>
      <a:accent4>
        <a:srgbClr val="30D773"/>
      </a:accent4>
      <a:accent5>
        <a:srgbClr val="FF8700"/>
      </a:accent5>
      <a:accent6>
        <a:srgbClr val="4458D2"/>
      </a:accent6>
      <a:hlink>
        <a:srgbClr val="6565FF"/>
      </a:hlink>
      <a:folHlink>
        <a:srgbClr val="800080"/>
      </a:folHlink>
    </a:clrScheme>
    <a:fontScheme name="Arial Black-Arial">
      <a:majorFont>
        <a:latin typeface="Arial Black"/>
        <a:ea typeface="SimSun"/>
        <a:cs typeface="Arial"/>
      </a:majorFont>
      <a:minorFont>
        <a:latin typeface="Arial"/>
        <a:ea typeface="SimSun"/>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Pct val="100000"/>
          <a:buFontTx/>
          <a:buNone/>
          <a:tabLst/>
          <a:defRPr kumimoji="0" lang="en-US" sz="1800" b="0" i="0" u="none" strike="noStrike" cap="none" normalizeH="0" baseline="0" smtClean="0">
            <a:ln>
              <a:noFill/>
            </a:ln>
            <a:solidFill>
              <a:schemeClr val="tx1"/>
            </a:solidFill>
            <a:effectLst/>
            <a:latin typeface="Calibri"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Pct val="100000"/>
          <a:buFontTx/>
          <a:buNone/>
          <a:tabLst/>
          <a:defRPr kumimoji="0" lang="en-US" sz="1800" b="0" i="0" u="none" strike="noStrike" cap="none" normalizeH="0" baseline="0" smtClean="0">
            <a:ln>
              <a:noFill/>
            </a:ln>
            <a:solidFill>
              <a:schemeClr val="tx1"/>
            </a:solidFill>
            <a:effectLst/>
            <a:latin typeface="Calibri" pitchFamily="34" charset="0"/>
          </a:defRPr>
        </a:defPPr>
      </a:lstStyle>
    </a:lnDef>
    <a:txDef>
      <a:spPr>
        <a:noFill/>
      </a:spPr>
      <a:bodyPr wrap="square" rtlCol="0">
        <a:spAutoFit/>
      </a:bodyPr>
      <a:lstStyle>
        <a:defPPr algn="l">
          <a:defRPr dirty="0" err="1" smtClean="0">
            <a:solidFill>
              <a:schemeClr val="accent1"/>
            </a:solidFill>
          </a:defRPr>
        </a:defPPr>
      </a:lstStyle>
    </a:txDef>
  </a:objectDefaults>
  <a:extraClrSchemeLst/>
  <a:extLst>
    <a:ext uri="{05A4C25C-085E-4340-85A3-A5531E510DB2}">
      <thm15:themeFamily xmlns:thm15="http://schemas.microsoft.com/office/thememl/2012/main" name="Default Theme" id="{D2FCC78E-8B1E-4AF0-A689-9507B1021D59}" vid="{1B49CFBE-B38A-45E1-9323-0591D1673776}"/>
    </a:ext>
  </a:extLst>
</a:theme>
</file>

<file path=ppt/theme/theme26.xml><?xml version="1.0" encoding="utf-8"?>
<a:theme xmlns:a="http://schemas.openxmlformats.org/drawingml/2006/main" name="21_E3 Avant Garde">
  <a:themeElements>
    <a:clrScheme name="E3 Bright (PPT)">
      <a:dk1>
        <a:srgbClr val="034E6E"/>
      </a:dk1>
      <a:lt1>
        <a:srgbClr val="FFFFFF"/>
      </a:lt1>
      <a:dk2>
        <a:srgbClr val="000000"/>
      </a:dk2>
      <a:lt2>
        <a:srgbClr val="EEECE1"/>
      </a:lt2>
      <a:accent1>
        <a:srgbClr val="6EA1B6"/>
      </a:accent1>
      <a:accent2>
        <a:srgbClr val="FFC400"/>
      </a:accent2>
      <a:accent3>
        <a:srgbClr val="FF5E39"/>
      </a:accent3>
      <a:accent4>
        <a:srgbClr val="30D773"/>
      </a:accent4>
      <a:accent5>
        <a:srgbClr val="FF8700"/>
      </a:accent5>
      <a:accent6>
        <a:srgbClr val="4458D2"/>
      </a:accent6>
      <a:hlink>
        <a:srgbClr val="6565FF"/>
      </a:hlink>
      <a:folHlink>
        <a:srgbClr val="800080"/>
      </a:folHlink>
    </a:clrScheme>
    <a:fontScheme name="Arial Black-Arial">
      <a:majorFont>
        <a:latin typeface="Arial Black"/>
        <a:ea typeface="SimSun"/>
        <a:cs typeface="Arial"/>
      </a:majorFont>
      <a:minorFont>
        <a:latin typeface="Arial"/>
        <a:ea typeface="SimSun"/>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Pct val="100000"/>
          <a:buFontTx/>
          <a:buNone/>
          <a:tabLst/>
          <a:defRPr kumimoji="0" lang="en-US" sz="1800" b="0" i="0" u="none" strike="noStrike" cap="none" normalizeH="0" baseline="0" smtClean="0">
            <a:ln>
              <a:noFill/>
            </a:ln>
            <a:solidFill>
              <a:schemeClr val="tx1"/>
            </a:solidFill>
            <a:effectLst/>
            <a:latin typeface="Calibri"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Pct val="100000"/>
          <a:buFontTx/>
          <a:buNone/>
          <a:tabLst/>
          <a:defRPr kumimoji="0" lang="en-US" sz="1800" b="0" i="0" u="none" strike="noStrike" cap="none" normalizeH="0" baseline="0" smtClean="0">
            <a:ln>
              <a:noFill/>
            </a:ln>
            <a:solidFill>
              <a:schemeClr val="tx1"/>
            </a:solidFill>
            <a:effectLst/>
            <a:latin typeface="Calibri" pitchFamily="34" charset="0"/>
          </a:defRPr>
        </a:defPPr>
      </a:lstStyle>
    </a:lnDef>
    <a:txDef>
      <a:spPr>
        <a:noFill/>
      </a:spPr>
      <a:bodyPr wrap="square" rtlCol="0">
        <a:spAutoFit/>
      </a:bodyPr>
      <a:lstStyle>
        <a:defPPr algn="l">
          <a:defRPr dirty="0" err="1" smtClean="0">
            <a:solidFill>
              <a:schemeClr val="accent1"/>
            </a:solidFill>
          </a:defRPr>
        </a:defPPr>
      </a:lstStyle>
    </a:txDef>
  </a:objectDefaults>
  <a:extraClrSchemeLst/>
  <a:extLst>
    <a:ext uri="{05A4C25C-085E-4340-85A3-A5531E510DB2}">
      <thm15:themeFamily xmlns:thm15="http://schemas.microsoft.com/office/thememl/2012/main" name="Default Theme" id="{D2FCC78E-8B1E-4AF0-A689-9507B1021D59}" vid="{1B49CFBE-B38A-45E1-9323-0591D1673776}"/>
    </a:ext>
  </a:extLst>
</a:theme>
</file>

<file path=ppt/theme/theme27.xml><?xml version="1.0" encoding="utf-8"?>
<a:theme xmlns:a="http://schemas.openxmlformats.org/drawingml/2006/main" name="22_E3 Avant Garde">
  <a:themeElements>
    <a:clrScheme name="E3 Bright (PPT)">
      <a:dk1>
        <a:srgbClr val="034E6E"/>
      </a:dk1>
      <a:lt1>
        <a:srgbClr val="FFFFFF"/>
      </a:lt1>
      <a:dk2>
        <a:srgbClr val="000000"/>
      </a:dk2>
      <a:lt2>
        <a:srgbClr val="EEECE1"/>
      </a:lt2>
      <a:accent1>
        <a:srgbClr val="6EA1B6"/>
      </a:accent1>
      <a:accent2>
        <a:srgbClr val="FFC400"/>
      </a:accent2>
      <a:accent3>
        <a:srgbClr val="FF5E39"/>
      </a:accent3>
      <a:accent4>
        <a:srgbClr val="30D773"/>
      </a:accent4>
      <a:accent5>
        <a:srgbClr val="FF8700"/>
      </a:accent5>
      <a:accent6>
        <a:srgbClr val="4458D2"/>
      </a:accent6>
      <a:hlink>
        <a:srgbClr val="6565FF"/>
      </a:hlink>
      <a:folHlink>
        <a:srgbClr val="800080"/>
      </a:folHlink>
    </a:clrScheme>
    <a:fontScheme name="Arial Black-Arial">
      <a:majorFont>
        <a:latin typeface="Arial Black"/>
        <a:ea typeface="SimSun"/>
        <a:cs typeface="Arial"/>
      </a:majorFont>
      <a:minorFont>
        <a:latin typeface="Arial"/>
        <a:ea typeface="SimSun"/>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Pct val="100000"/>
          <a:buFontTx/>
          <a:buNone/>
          <a:tabLst/>
          <a:defRPr kumimoji="0" lang="en-US" sz="1800" b="0" i="0" u="none" strike="noStrike" cap="none" normalizeH="0" baseline="0" smtClean="0">
            <a:ln>
              <a:noFill/>
            </a:ln>
            <a:solidFill>
              <a:schemeClr val="tx1"/>
            </a:solidFill>
            <a:effectLst/>
            <a:latin typeface="Calibri"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Pct val="100000"/>
          <a:buFontTx/>
          <a:buNone/>
          <a:tabLst/>
          <a:defRPr kumimoji="0" lang="en-US" sz="1800" b="0" i="0" u="none" strike="noStrike" cap="none" normalizeH="0" baseline="0" smtClean="0">
            <a:ln>
              <a:noFill/>
            </a:ln>
            <a:solidFill>
              <a:schemeClr val="tx1"/>
            </a:solidFill>
            <a:effectLst/>
            <a:latin typeface="Calibri" pitchFamily="34" charset="0"/>
          </a:defRPr>
        </a:defPPr>
      </a:lstStyle>
    </a:lnDef>
    <a:txDef>
      <a:spPr>
        <a:noFill/>
      </a:spPr>
      <a:bodyPr wrap="square" rtlCol="0">
        <a:spAutoFit/>
      </a:bodyPr>
      <a:lstStyle>
        <a:defPPr algn="l">
          <a:defRPr dirty="0" err="1" smtClean="0">
            <a:solidFill>
              <a:schemeClr val="accent1"/>
            </a:solidFill>
          </a:defRPr>
        </a:defPPr>
      </a:lstStyle>
    </a:txDef>
  </a:objectDefaults>
  <a:extraClrSchemeLst/>
  <a:extLst>
    <a:ext uri="{05A4C25C-085E-4340-85A3-A5531E510DB2}">
      <thm15:themeFamily xmlns:thm15="http://schemas.microsoft.com/office/thememl/2012/main" name="Default Theme" id="{D2FCC78E-8B1E-4AF0-A689-9507B1021D59}" vid="{1B49CFBE-B38A-45E1-9323-0591D1673776}"/>
    </a:ext>
  </a:extLst>
</a:theme>
</file>

<file path=ppt/theme/theme28.xml><?xml version="1.0" encoding="utf-8"?>
<a:theme xmlns:a="http://schemas.openxmlformats.org/drawingml/2006/main" name="23_E3 Avant Garde">
  <a:themeElements>
    <a:clrScheme name="E3 Bright (PPT)">
      <a:dk1>
        <a:srgbClr val="034E6E"/>
      </a:dk1>
      <a:lt1>
        <a:srgbClr val="FFFFFF"/>
      </a:lt1>
      <a:dk2>
        <a:srgbClr val="000000"/>
      </a:dk2>
      <a:lt2>
        <a:srgbClr val="EEECE1"/>
      </a:lt2>
      <a:accent1>
        <a:srgbClr val="6EA1B6"/>
      </a:accent1>
      <a:accent2>
        <a:srgbClr val="FFC400"/>
      </a:accent2>
      <a:accent3>
        <a:srgbClr val="FF5E39"/>
      </a:accent3>
      <a:accent4>
        <a:srgbClr val="30D773"/>
      </a:accent4>
      <a:accent5>
        <a:srgbClr val="FF8700"/>
      </a:accent5>
      <a:accent6>
        <a:srgbClr val="4458D2"/>
      </a:accent6>
      <a:hlink>
        <a:srgbClr val="6565FF"/>
      </a:hlink>
      <a:folHlink>
        <a:srgbClr val="800080"/>
      </a:folHlink>
    </a:clrScheme>
    <a:fontScheme name="Arial Black-Arial">
      <a:majorFont>
        <a:latin typeface="Arial Black"/>
        <a:ea typeface="SimSun"/>
        <a:cs typeface="Arial"/>
      </a:majorFont>
      <a:minorFont>
        <a:latin typeface="Arial"/>
        <a:ea typeface="SimSun"/>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Pct val="100000"/>
          <a:buFontTx/>
          <a:buNone/>
          <a:tabLst/>
          <a:defRPr kumimoji="0" lang="en-US" sz="1800" b="0" i="0" u="none" strike="noStrike" cap="none" normalizeH="0" baseline="0" smtClean="0">
            <a:ln>
              <a:noFill/>
            </a:ln>
            <a:solidFill>
              <a:schemeClr val="tx1"/>
            </a:solidFill>
            <a:effectLst/>
            <a:latin typeface="Calibri"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Pct val="100000"/>
          <a:buFontTx/>
          <a:buNone/>
          <a:tabLst/>
          <a:defRPr kumimoji="0" lang="en-US" sz="1800" b="0" i="0" u="none" strike="noStrike" cap="none" normalizeH="0" baseline="0" smtClean="0">
            <a:ln>
              <a:noFill/>
            </a:ln>
            <a:solidFill>
              <a:schemeClr val="tx1"/>
            </a:solidFill>
            <a:effectLst/>
            <a:latin typeface="Calibri" pitchFamily="34" charset="0"/>
          </a:defRPr>
        </a:defPPr>
      </a:lstStyle>
    </a:lnDef>
    <a:txDef>
      <a:spPr>
        <a:noFill/>
      </a:spPr>
      <a:bodyPr wrap="square" rtlCol="0">
        <a:spAutoFit/>
      </a:bodyPr>
      <a:lstStyle>
        <a:defPPr algn="l">
          <a:defRPr dirty="0" err="1" smtClean="0">
            <a:solidFill>
              <a:schemeClr val="accent1"/>
            </a:solidFill>
          </a:defRPr>
        </a:defPPr>
      </a:lstStyle>
    </a:txDef>
  </a:objectDefaults>
  <a:extraClrSchemeLst/>
  <a:extLst>
    <a:ext uri="{05A4C25C-085E-4340-85A3-A5531E510DB2}">
      <thm15:themeFamily xmlns:thm15="http://schemas.microsoft.com/office/thememl/2012/main" name="Default Theme" id="{D2FCC78E-8B1E-4AF0-A689-9507B1021D59}" vid="{1B49CFBE-B38A-45E1-9323-0591D1673776}"/>
    </a:ext>
  </a:extLst>
</a:theme>
</file>

<file path=ppt/theme/theme29.xml><?xml version="1.0" encoding="utf-8"?>
<a:theme xmlns:a="http://schemas.openxmlformats.org/drawingml/2006/main" name="24_E3 Avant Garde">
  <a:themeElements>
    <a:clrScheme name="E3 Bright (PPT)">
      <a:dk1>
        <a:srgbClr val="034E6E"/>
      </a:dk1>
      <a:lt1>
        <a:srgbClr val="FFFFFF"/>
      </a:lt1>
      <a:dk2>
        <a:srgbClr val="000000"/>
      </a:dk2>
      <a:lt2>
        <a:srgbClr val="EEECE1"/>
      </a:lt2>
      <a:accent1>
        <a:srgbClr val="6EA1B6"/>
      </a:accent1>
      <a:accent2>
        <a:srgbClr val="FFC400"/>
      </a:accent2>
      <a:accent3>
        <a:srgbClr val="FF5E39"/>
      </a:accent3>
      <a:accent4>
        <a:srgbClr val="30D773"/>
      </a:accent4>
      <a:accent5>
        <a:srgbClr val="FF8700"/>
      </a:accent5>
      <a:accent6>
        <a:srgbClr val="4458D2"/>
      </a:accent6>
      <a:hlink>
        <a:srgbClr val="6565FF"/>
      </a:hlink>
      <a:folHlink>
        <a:srgbClr val="800080"/>
      </a:folHlink>
    </a:clrScheme>
    <a:fontScheme name="Arial Black-Arial">
      <a:majorFont>
        <a:latin typeface="Arial Black"/>
        <a:ea typeface="SimSun"/>
        <a:cs typeface="Arial"/>
      </a:majorFont>
      <a:minorFont>
        <a:latin typeface="Arial"/>
        <a:ea typeface="SimSun"/>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Pct val="100000"/>
          <a:buFontTx/>
          <a:buNone/>
          <a:tabLst/>
          <a:defRPr kumimoji="0" lang="en-US" sz="1800" b="0" i="0" u="none" strike="noStrike" cap="none" normalizeH="0" baseline="0" smtClean="0">
            <a:ln>
              <a:noFill/>
            </a:ln>
            <a:solidFill>
              <a:schemeClr val="tx1"/>
            </a:solidFill>
            <a:effectLst/>
            <a:latin typeface="Calibri"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Pct val="100000"/>
          <a:buFontTx/>
          <a:buNone/>
          <a:tabLst/>
          <a:defRPr kumimoji="0" lang="en-US" sz="1800" b="0" i="0" u="none" strike="noStrike" cap="none" normalizeH="0" baseline="0" smtClean="0">
            <a:ln>
              <a:noFill/>
            </a:ln>
            <a:solidFill>
              <a:schemeClr val="tx1"/>
            </a:solidFill>
            <a:effectLst/>
            <a:latin typeface="Calibri" pitchFamily="34" charset="0"/>
          </a:defRPr>
        </a:defPPr>
      </a:lstStyle>
    </a:lnDef>
    <a:txDef>
      <a:spPr>
        <a:noFill/>
      </a:spPr>
      <a:bodyPr wrap="square" rtlCol="0">
        <a:spAutoFit/>
      </a:bodyPr>
      <a:lstStyle>
        <a:defPPr algn="l">
          <a:defRPr dirty="0" err="1" smtClean="0">
            <a:solidFill>
              <a:schemeClr val="accent1"/>
            </a:solidFill>
          </a:defRPr>
        </a:defPPr>
      </a:lstStyle>
    </a:txDef>
  </a:objectDefaults>
  <a:extraClrSchemeLst/>
  <a:extLst>
    <a:ext uri="{05A4C25C-085E-4340-85A3-A5531E510DB2}">
      <thm15:themeFamily xmlns:thm15="http://schemas.microsoft.com/office/thememl/2012/main" name="Default Theme" id="{D2FCC78E-8B1E-4AF0-A689-9507B1021D59}" vid="{1B49CFBE-B38A-45E1-9323-0591D1673776}"/>
    </a:ext>
  </a:extLst>
</a:theme>
</file>

<file path=ppt/theme/theme3.xml><?xml version="1.0" encoding="utf-8"?>
<a:theme xmlns:a="http://schemas.openxmlformats.org/drawingml/2006/main" name="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SimSun"/>
        <a:cs typeface="Arial"/>
      </a:majorFont>
      <a:minorFont>
        <a:latin typeface="Calibri"/>
        <a:ea typeface="SimSun"/>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Pct val="100000"/>
          <a:buFontTx/>
          <a:buNone/>
          <a:tabLst/>
          <a:defRPr kumimoji="0" lang="en-US" sz="1800" b="0" i="0" u="none" strike="noStrike" cap="none" normalizeH="0" baseline="0" smtClean="0">
            <a:ln>
              <a:noFill/>
            </a:ln>
            <a:solidFill>
              <a:schemeClr val="tx1"/>
            </a:solidFill>
            <a:effectLst/>
            <a:latin typeface="Calibri"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Pct val="100000"/>
          <a:buFontTx/>
          <a:buNone/>
          <a:tabLst/>
          <a:defRPr kumimoji="0" lang="en-US" sz="1800" b="0" i="0" u="none" strike="noStrike" cap="none" normalizeH="0" baseline="0" smtClean="0">
            <a:ln>
              <a:noFill/>
            </a:ln>
            <a:solidFill>
              <a:schemeClr val="tx1"/>
            </a:solidFill>
            <a:effectLst/>
            <a:latin typeface="Calibri" pitchFamily="34" charset="0"/>
          </a:defRPr>
        </a:defPPr>
      </a:lstStyle>
    </a:lnDef>
  </a:objectDefaults>
  <a:extraClrSchemeLst/>
</a:theme>
</file>

<file path=ppt/theme/theme30.xml><?xml version="1.0" encoding="utf-8"?>
<a:theme xmlns:a="http://schemas.openxmlformats.org/drawingml/2006/main" name="25_E3 Avant Garde">
  <a:themeElements>
    <a:clrScheme name="E3 Bright (PPT)">
      <a:dk1>
        <a:srgbClr val="034E6E"/>
      </a:dk1>
      <a:lt1>
        <a:srgbClr val="FFFFFF"/>
      </a:lt1>
      <a:dk2>
        <a:srgbClr val="000000"/>
      </a:dk2>
      <a:lt2>
        <a:srgbClr val="EEECE1"/>
      </a:lt2>
      <a:accent1>
        <a:srgbClr val="6EA1B6"/>
      </a:accent1>
      <a:accent2>
        <a:srgbClr val="FFC400"/>
      </a:accent2>
      <a:accent3>
        <a:srgbClr val="FF5E39"/>
      </a:accent3>
      <a:accent4>
        <a:srgbClr val="30D773"/>
      </a:accent4>
      <a:accent5>
        <a:srgbClr val="FF8700"/>
      </a:accent5>
      <a:accent6>
        <a:srgbClr val="4458D2"/>
      </a:accent6>
      <a:hlink>
        <a:srgbClr val="6565FF"/>
      </a:hlink>
      <a:folHlink>
        <a:srgbClr val="800080"/>
      </a:folHlink>
    </a:clrScheme>
    <a:fontScheme name="Arial Black-Arial">
      <a:majorFont>
        <a:latin typeface="Arial Black"/>
        <a:ea typeface="SimSun"/>
        <a:cs typeface="Arial"/>
      </a:majorFont>
      <a:minorFont>
        <a:latin typeface="Arial"/>
        <a:ea typeface="SimSun"/>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Pct val="100000"/>
          <a:buFontTx/>
          <a:buNone/>
          <a:tabLst/>
          <a:defRPr kumimoji="0" lang="en-US" sz="1800" b="0" i="0" u="none" strike="noStrike" cap="none" normalizeH="0" baseline="0" smtClean="0">
            <a:ln>
              <a:noFill/>
            </a:ln>
            <a:solidFill>
              <a:schemeClr val="tx1"/>
            </a:solidFill>
            <a:effectLst/>
            <a:latin typeface="Calibri"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Pct val="100000"/>
          <a:buFontTx/>
          <a:buNone/>
          <a:tabLst/>
          <a:defRPr kumimoji="0" lang="en-US" sz="1800" b="0" i="0" u="none" strike="noStrike" cap="none" normalizeH="0" baseline="0" smtClean="0">
            <a:ln>
              <a:noFill/>
            </a:ln>
            <a:solidFill>
              <a:schemeClr val="tx1"/>
            </a:solidFill>
            <a:effectLst/>
            <a:latin typeface="Calibri" pitchFamily="34" charset="0"/>
          </a:defRPr>
        </a:defPPr>
      </a:lstStyle>
    </a:lnDef>
    <a:txDef>
      <a:spPr>
        <a:noFill/>
      </a:spPr>
      <a:bodyPr wrap="square" rtlCol="0">
        <a:spAutoFit/>
      </a:bodyPr>
      <a:lstStyle>
        <a:defPPr algn="l">
          <a:defRPr dirty="0" err="1" smtClean="0">
            <a:solidFill>
              <a:schemeClr val="accent1"/>
            </a:solidFill>
          </a:defRPr>
        </a:defPPr>
      </a:lstStyle>
    </a:txDef>
  </a:objectDefaults>
  <a:extraClrSchemeLst/>
  <a:extLst>
    <a:ext uri="{05A4C25C-085E-4340-85A3-A5531E510DB2}">
      <thm15:themeFamily xmlns:thm15="http://schemas.microsoft.com/office/thememl/2012/main" name="Default Theme" id="{D2FCC78E-8B1E-4AF0-A689-9507B1021D59}" vid="{1B49CFBE-B38A-45E1-9323-0591D1673776}"/>
    </a:ext>
  </a:extLst>
</a:theme>
</file>

<file path=ppt/theme/theme31.xml><?xml version="1.0" encoding="utf-8"?>
<a:theme xmlns:a="http://schemas.openxmlformats.org/drawingml/2006/main" name="1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SimSun"/>
        <a:cs typeface="Arial"/>
      </a:majorFont>
      <a:minorFont>
        <a:latin typeface="Calibri"/>
        <a:ea typeface="SimSun"/>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Pct val="100000"/>
          <a:buFontTx/>
          <a:buNone/>
          <a:tabLst/>
          <a:defRPr kumimoji="0" lang="en-US" sz="1800" b="0" i="0" u="none" strike="noStrike" cap="none" normalizeH="0" baseline="0" smtClean="0">
            <a:ln>
              <a:noFill/>
            </a:ln>
            <a:solidFill>
              <a:schemeClr val="tx1"/>
            </a:solidFill>
            <a:effectLst/>
            <a:latin typeface="Calibri"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Pct val="100000"/>
          <a:buFontTx/>
          <a:buNone/>
          <a:tabLst/>
          <a:defRPr kumimoji="0" lang="en-US" sz="1800" b="0" i="0" u="none" strike="noStrike" cap="none" normalizeH="0" baseline="0" smtClean="0">
            <a:ln>
              <a:noFill/>
            </a:ln>
            <a:solidFill>
              <a:schemeClr val="tx1"/>
            </a:solidFill>
            <a:effectLst/>
            <a:latin typeface="Calibri" pitchFamily="34" charset="0"/>
          </a:defRPr>
        </a:defPPr>
      </a:lstStyle>
    </a:lnDef>
  </a:objectDefaults>
  <a:extraClrSchemeLst/>
</a:theme>
</file>

<file path=ppt/theme/theme32.xml><?xml version="1.0" encoding="utf-8"?>
<a:theme xmlns:a="http://schemas.openxmlformats.org/drawingml/2006/main" name="2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SimSun"/>
        <a:cs typeface="Arial"/>
      </a:majorFont>
      <a:minorFont>
        <a:latin typeface="Calibri"/>
        <a:ea typeface="SimSun"/>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Pct val="100000"/>
          <a:buFontTx/>
          <a:buNone/>
          <a:tabLst/>
          <a:defRPr kumimoji="0" lang="en-US" sz="1800" b="0" i="0" u="none" strike="noStrike" cap="none" normalizeH="0" baseline="0" smtClean="0">
            <a:ln>
              <a:noFill/>
            </a:ln>
            <a:solidFill>
              <a:schemeClr val="tx1"/>
            </a:solidFill>
            <a:effectLst/>
            <a:latin typeface="Calibri"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Pct val="100000"/>
          <a:buFontTx/>
          <a:buNone/>
          <a:tabLst/>
          <a:defRPr kumimoji="0" lang="en-US" sz="1800" b="0" i="0" u="none" strike="noStrike" cap="none" normalizeH="0" baseline="0" smtClean="0">
            <a:ln>
              <a:noFill/>
            </a:ln>
            <a:solidFill>
              <a:schemeClr val="tx1"/>
            </a:solidFill>
            <a:effectLst/>
            <a:latin typeface="Calibri" pitchFamily="34" charset="0"/>
          </a:defRPr>
        </a:defPPr>
      </a:lstStyle>
    </a:lnDef>
  </a:objectDefaults>
  <a:extraClrSchemeLst/>
</a:theme>
</file>

<file path=ppt/theme/theme33.xml><?xml version="1.0" encoding="utf-8"?>
<a:theme xmlns:a="http://schemas.openxmlformats.org/drawingml/2006/main" name="3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SimSun"/>
        <a:cs typeface="Arial"/>
      </a:majorFont>
      <a:minorFont>
        <a:latin typeface="Calibri"/>
        <a:ea typeface="SimSun"/>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Pct val="100000"/>
          <a:buFontTx/>
          <a:buNone/>
          <a:tabLst/>
          <a:defRPr kumimoji="0" lang="en-US" sz="1800" b="0" i="0" u="none" strike="noStrike" cap="none" normalizeH="0" baseline="0" smtClean="0">
            <a:ln>
              <a:noFill/>
            </a:ln>
            <a:solidFill>
              <a:schemeClr val="tx1"/>
            </a:solidFill>
            <a:effectLst/>
            <a:latin typeface="Calibri"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Pct val="100000"/>
          <a:buFontTx/>
          <a:buNone/>
          <a:tabLst/>
          <a:defRPr kumimoji="0" lang="en-US" sz="1800" b="0" i="0" u="none" strike="noStrike" cap="none" normalizeH="0" baseline="0" smtClean="0">
            <a:ln>
              <a:noFill/>
            </a:ln>
            <a:solidFill>
              <a:schemeClr val="tx1"/>
            </a:solidFill>
            <a:effectLst/>
            <a:latin typeface="Calibri" pitchFamily="34" charset="0"/>
          </a:defRPr>
        </a:defPPr>
      </a:lstStyle>
    </a:lnDef>
  </a:objectDefaults>
  <a:extraClrSchemeLst/>
</a:theme>
</file>

<file path=ppt/theme/theme34.xml><?xml version="1.0" encoding="utf-8"?>
<a:theme xmlns:a="http://schemas.openxmlformats.org/drawingml/2006/main" name="4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SimSun"/>
        <a:cs typeface="Arial"/>
      </a:majorFont>
      <a:minorFont>
        <a:latin typeface="Calibri"/>
        <a:ea typeface="SimSun"/>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Pct val="100000"/>
          <a:buFontTx/>
          <a:buNone/>
          <a:tabLst/>
          <a:defRPr kumimoji="0" lang="en-US" sz="1800" b="0" i="0" u="none" strike="noStrike" cap="none" normalizeH="0" baseline="0" smtClean="0">
            <a:ln>
              <a:noFill/>
            </a:ln>
            <a:solidFill>
              <a:schemeClr val="tx1"/>
            </a:solidFill>
            <a:effectLst/>
            <a:latin typeface="Calibri"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Pct val="100000"/>
          <a:buFontTx/>
          <a:buNone/>
          <a:tabLst/>
          <a:defRPr kumimoji="0" lang="en-US" sz="1800" b="0" i="0" u="none" strike="noStrike" cap="none" normalizeH="0" baseline="0" smtClean="0">
            <a:ln>
              <a:noFill/>
            </a:ln>
            <a:solidFill>
              <a:schemeClr val="tx1"/>
            </a:solidFill>
            <a:effectLst/>
            <a:latin typeface="Calibri" pitchFamily="34" charset="0"/>
          </a:defRPr>
        </a:defPPr>
      </a:lstStyle>
    </a:lnDef>
  </a:objectDefaults>
  <a:extraClrSchemeLst/>
</a:theme>
</file>

<file path=ppt/theme/theme35.xml><?xml version="1.0" encoding="utf-8"?>
<a:theme xmlns:a="http://schemas.openxmlformats.org/drawingml/2006/main" name="5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SimSun"/>
        <a:cs typeface="Arial"/>
      </a:majorFont>
      <a:minorFont>
        <a:latin typeface="Calibri"/>
        <a:ea typeface="SimSun"/>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Pct val="100000"/>
          <a:buFontTx/>
          <a:buNone/>
          <a:tabLst/>
          <a:defRPr kumimoji="0" lang="en-US" sz="1800" b="0" i="0" u="none" strike="noStrike" cap="none" normalizeH="0" baseline="0" smtClean="0">
            <a:ln>
              <a:noFill/>
            </a:ln>
            <a:solidFill>
              <a:schemeClr val="tx1"/>
            </a:solidFill>
            <a:effectLst/>
            <a:latin typeface="Calibri"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Pct val="100000"/>
          <a:buFontTx/>
          <a:buNone/>
          <a:tabLst/>
          <a:defRPr kumimoji="0" lang="en-US" sz="1800" b="0" i="0" u="none" strike="noStrike" cap="none" normalizeH="0" baseline="0" smtClean="0">
            <a:ln>
              <a:noFill/>
            </a:ln>
            <a:solidFill>
              <a:schemeClr val="tx1"/>
            </a:solidFill>
            <a:effectLst/>
            <a:latin typeface="Calibri" pitchFamily="34" charset="0"/>
          </a:defRPr>
        </a:defPPr>
      </a:lstStyle>
    </a:lnDef>
  </a:objectDefaults>
  <a:extraClrSchemeLst/>
</a:theme>
</file>

<file path=ppt/theme/theme36.xml><?xml version="1.0" encoding="utf-8"?>
<a:theme xmlns:a="http://schemas.openxmlformats.org/drawingml/2006/main" name="6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SimSun"/>
        <a:cs typeface="Arial"/>
      </a:majorFont>
      <a:minorFont>
        <a:latin typeface="Calibri"/>
        <a:ea typeface="SimSun"/>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Pct val="100000"/>
          <a:buFontTx/>
          <a:buNone/>
          <a:tabLst/>
          <a:defRPr kumimoji="0" lang="en-US" sz="1800" b="0" i="0" u="none" strike="noStrike" cap="none" normalizeH="0" baseline="0" smtClean="0">
            <a:ln>
              <a:noFill/>
            </a:ln>
            <a:solidFill>
              <a:schemeClr val="tx1"/>
            </a:solidFill>
            <a:effectLst/>
            <a:latin typeface="Calibri"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Pct val="100000"/>
          <a:buFontTx/>
          <a:buNone/>
          <a:tabLst/>
          <a:defRPr kumimoji="0" lang="en-US" sz="1800" b="0" i="0" u="none" strike="noStrike" cap="none" normalizeH="0" baseline="0" smtClean="0">
            <a:ln>
              <a:noFill/>
            </a:ln>
            <a:solidFill>
              <a:schemeClr val="tx1"/>
            </a:solidFill>
            <a:effectLst/>
            <a:latin typeface="Calibri" pitchFamily="34" charset="0"/>
          </a:defRPr>
        </a:defPPr>
      </a:lstStyle>
    </a:lnDef>
  </a:objectDefaults>
  <a:extraClrSchemeLst/>
</a:theme>
</file>

<file path=ppt/theme/theme37.xml><?xml version="1.0" encoding="utf-8"?>
<a:theme xmlns:a="http://schemas.openxmlformats.org/drawingml/2006/main" name="7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SimSun"/>
        <a:cs typeface="Arial"/>
      </a:majorFont>
      <a:minorFont>
        <a:latin typeface="Calibri"/>
        <a:ea typeface="SimSun"/>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Pct val="100000"/>
          <a:buFontTx/>
          <a:buNone/>
          <a:tabLst/>
          <a:defRPr kumimoji="0" lang="en-US" sz="1800" b="0" i="0" u="none" strike="noStrike" cap="none" normalizeH="0" baseline="0" smtClean="0">
            <a:ln>
              <a:noFill/>
            </a:ln>
            <a:solidFill>
              <a:schemeClr val="tx1"/>
            </a:solidFill>
            <a:effectLst/>
            <a:latin typeface="Calibri"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Pct val="100000"/>
          <a:buFontTx/>
          <a:buNone/>
          <a:tabLst/>
          <a:defRPr kumimoji="0" lang="en-US" sz="1800" b="0" i="0" u="none" strike="noStrike" cap="none" normalizeH="0" baseline="0" smtClean="0">
            <a:ln>
              <a:noFill/>
            </a:ln>
            <a:solidFill>
              <a:schemeClr val="tx1"/>
            </a:solidFill>
            <a:effectLst/>
            <a:latin typeface="Calibri" pitchFamily="34" charset="0"/>
          </a:defRPr>
        </a:defPPr>
      </a:lstStyle>
    </a:lnDef>
  </a:objectDefaults>
  <a:extraClrSchemeLst/>
</a:theme>
</file>

<file path=ppt/theme/theme38.xml><?xml version="1.0" encoding="utf-8"?>
<a:theme xmlns:a="http://schemas.openxmlformats.org/drawingml/2006/main" name="8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SimSun"/>
        <a:cs typeface="Arial"/>
      </a:majorFont>
      <a:minorFont>
        <a:latin typeface="Calibri"/>
        <a:ea typeface="SimSun"/>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Pct val="100000"/>
          <a:buFontTx/>
          <a:buNone/>
          <a:tabLst/>
          <a:defRPr kumimoji="0" lang="en-US" sz="1800" b="0" i="0" u="none" strike="noStrike" cap="none" normalizeH="0" baseline="0" smtClean="0">
            <a:ln>
              <a:noFill/>
            </a:ln>
            <a:solidFill>
              <a:schemeClr val="tx1"/>
            </a:solidFill>
            <a:effectLst/>
            <a:latin typeface="Calibri"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Pct val="100000"/>
          <a:buFontTx/>
          <a:buNone/>
          <a:tabLst/>
          <a:defRPr kumimoji="0" lang="en-US" sz="1800" b="0" i="0" u="none" strike="noStrike" cap="none" normalizeH="0" baseline="0" smtClean="0">
            <a:ln>
              <a:noFill/>
            </a:ln>
            <a:solidFill>
              <a:schemeClr val="tx1"/>
            </a:solidFill>
            <a:effectLst/>
            <a:latin typeface="Calibri" pitchFamily="34" charset="0"/>
          </a:defRPr>
        </a:defPPr>
      </a:lstStyle>
    </a:lnDef>
  </a:objectDefaults>
  <a:extraClrSchemeLst/>
</a:theme>
</file>

<file path=ppt/theme/theme39.xml><?xml version="1.0" encoding="utf-8"?>
<a:theme xmlns:a="http://schemas.openxmlformats.org/drawingml/2006/main" name="9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SimSun"/>
        <a:cs typeface="Arial"/>
      </a:majorFont>
      <a:minorFont>
        <a:latin typeface="Calibri"/>
        <a:ea typeface="SimSun"/>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Pct val="100000"/>
          <a:buFontTx/>
          <a:buNone/>
          <a:tabLst/>
          <a:defRPr kumimoji="0" lang="en-US" sz="1800" b="0" i="0" u="none" strike="noStrike" cap="none" normalizeH="0" baseline="0" smtClean="0">
            <a:ln>
              <a:noFill/>
            </a:ln>
            <a:solidFill>
              <a:schemeClr val="tx1"/>
            </a:solidFill>
            <a:effectLst/>
            <a:latin typeface="Calibri"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Pct val="100000"/>
          <a:buFontTx/>
          <a:buNone/>
          <a:tabLst/>
          <a:defRPr kumimoji="0" lang="en-US" sz="1800" b="0" i="0" u="none" strike="noStrike" cap="none" normalizeH="0" baseline="0" smtClean="0">
            <a:ln>
              <a:noFill/>
            </a:ln>
            <a:solidFill>
              <a:schemeClr val="tx1"/>
            </a:solidFill>
            <a:effectLst/>
            <a:latin typeface="Calibri" pitchFamily="34" charset="0"/>
          </a:defRPr>
        </a:defPPr>
      </a:lstStyle>
    </a:lnDef>
  </a:objectDefaults>
  <a:extraClrSchemeLst/>
</a:theme>
</file>

<file path=ppt/theme/theme4.xml><?xml version="1.0" encoding="utf-8"?>
<a:theme xmlns:a="http://schemas.openxmlformats.org/drawingml/2006/main" name="E3 Avant Garde">
  <a:themeElements>
    <a:clrScheme name="E3 Bright (PPT)">
      <a:dk1>
        <a:srgbClr val="034E6E"/>
      </a:dk1>
      <a:lt1>
        <a:srgbClr val="FFFFFF"/>
      </a:lt1>
      <a:dk2>
        <a:srgbClr val="000000"/>
      </a:dk2>
      <a:lt2>
        <a:srgbClr val="EEECE1"/>
      </a:lt2>
      <a:accent1>
        <a:srgbClr val="6EA1B6"/>
      </a:accent1>
      <a:accent2>
        <a:srgbClr val="FFC400"/>
      </a:accent2>
      <a:accent3>
        <a:srgbClr val="FF5E39"/>
      </a:accent3>
      <a:accent4>
        <a:srgbClr val="30D773"/>
      </a:accent4>
      <a:accent5>
        <a:srgbClr val="FF8700"/>
      </a:accent5>
      <a:accent6>
        <a:srgbClr val="4458D2"/>
      </a:accent6>
      <a:hlink>
        <a:srgbClr val="6565FF"/>
      </a:hlink>
      <a:folHlink>
        <a:srgbClr val="800080"/>
      </a:folHlink>
    </a:clrScheme>
    <a:fontScheme name="Arial Black-Arial">
      <a:majorFont>
        <a:latin typeface="Arial Black"/>
        <a:ea typeface="SimSun"/>
        <a:cs typeface="Arial"/>
      </a:majorFont>
      <a:minorFont>
        <a:latin typeface="Arial"/>
        <a:ea typeface="SimSun"/>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Pct val="100000"/>
          <a:buFontTx/>
          <a:buNone/>
          <a:tabLst/>
          <a:defRPr kumimoji="0" lang="en-US" sz="1800" b="0" i="0" u="none" strike="noStrike" cap="none" normalizeH="0" baseline="0" smtClean="0">
            <a:ln>
              <a:noFill/>
            </a:ln>
            <a:solidFill>
              <a:schemeClr val="tx1"/>
            </a:solidFill>
            <a:effectLst/>
            <a:latin typeface="Calibri"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Pct val="100000"/>
          <a:buFontTx/>
          <a:buNone/>
          <a:tabLst/>
          <a:defRPr kumimoji="0" lang="en-US" sz="1800" b="0" i="0" u="none" strike="noStrike" cap="none" normalizeH="0" baseline="0" smtClean="0">
            <a:ln>
              <a:noFill/>
            </a:ln>
            <a:solidFill>
              <a:schemeClr val="tx1"/>
            </a:solidFill>
            <a:effectLst/>
            <a:latin typeface="Calibri" pitchFamily="34" charset="0"/>
          </a:defRPr>
        </a:defPPr>
      </a:lstStyle>
    </a:lnDef>
    <a:txDef>
      <a:spPr>
        <a:noFill/>
      </a:spPr>
      <a:bodyPr wrap="square" rtlCol="0">
        <a:spAutoFit/>
      </a:bodyPr>
      <a:lstStyle>
        <a:defPPr algn="l">
          <a:defRPr dirty="0" err="1" smtClean="0">
            <a:solidFill>
              <a:schemeClr val="accent1"/>
            </a:solidFill>
          </a:defRPr>
        </a:defPPr>
      </a:lstStyle>
    </a:txDef>
  </a:objectDefaults>
  <a:extraClrSchemeLst/>
  <a:extLst>
    <a:ext uri="{05A4C25C-085E-4340-85A3-A5531E510DB2}">
      <thm15:themeFamily xmlns:thm15="http://schemas.microsoft.com/office/thememl/2012/main" name="Default Theme" id="{D2FCC78E-8B1E-4AF0-A689-9507B1021D59}" vid="{1B49CFBE-B38A-45E1-9323-0591D1673776}"/>
    </a:ext>
  </a:extLst>
</a:theme>
</file>

<file path=ppt/theme/theme40.xml><?xml version="1.0" encoding="utf-8"?>
<a:theme xmlns:a="http://schemas.openxmlformats.org/drawingml/2006/main" name="10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SimSun"/>
        <a:cs typeface="Arial"/>
      </a:majorFont>
      <a:minorFont>
        <a:latin typeface="Calibri"/>
        <a:ea typeface="SimSun"/>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Pct val="100000"/>
          <a:buFontTx/>
          <a:buNone/>
          <a:tabLst/>
          <a:defRPr kumimoji="0" lang="en-US" sz="1800" b="0" i="0" u="none" strike="noStrike" cap="none" normalizeH="0" baseline="0" smtClean="0">
            <a:ln>
              <a:noFill/>
            </a:ln>
            <a:solidFill>
              <a:schemeClr val="tx1"/>
            </a:solidFill>
            <a:effectLst/>
            <a:latin typeface="Calibri"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Pct val="100000"/>
          <a:buFontTx/>
          <a:buNone/>
          <a:tabLst/>
          <a:defRPr kumimoji="0" lang="en-US" sz="1800" b="0" i="0" u="none" strike="noStrike" cap="none" normalizeH="0" baseline="0" smtClean="0">
            <a:ln>
              <a:noFill/>
            </a:ln>
            <a:solidFill>
              <a:schemeClr val="tx1"/>
            </a:solidFill>
            <a:effectLst/>
            <a:latin typeface="Calibri" pitchFamily="34" charset="0"/>
          </a:defRPr>
        </a:defPPr>
      </a:lstStyle>
    </a:lnDef>
  </a:objectDefaults>
  <a:extraClrSchemeLst/>
</a:theme>
</file>

<file path=ppt/theme/theme41.xml><?xml version="1.0" encoding="utf-8"?>
<a:theme xmlns:a="http://schemas.openxmlformats.org/drawingml/2006/main" name="1_E3 Avant Garde">
  <a:themeElements>
    <a:clrScheme name="E3 Bright (PPT)">
      <a:dk1>
        <a:srgbClr val="034E6E"/>
      </a:dk1>
      <a:lt1>
        <a:srgbClr val="FFFFFF"/>
      </a:lt1>
      <a:dk2>
        <a:srgbClr val="000000"/>
      </a:dk2>
      <a:lt2>
        <a:srgbClr val="EEECE1"/>
      </a:lt2>
      <a:accent1>
        <a:srgbClr val="6EA1B6"/>
      </a:accent1>
      <a:accent2>
        <a:srgbClr val="FFC400"/>
      </a:accent2>
      <a:accent3>
        <a:srgbClr val="FF5E39"/>
      </a:accent3>
      <a:accent4>
        <a:srgbClr val="30D773"/>
      </a:accent4>
      <a:accent5>
        <a:srgbClr val="FF8700"/>
      </a:accent5>
      <a:accent6>
        <a:srgbClr val="4458D2"/>
      </a:accent6>
      <a:hlink>
        <a:srgbClr val="6565FF"/>
      </a:hlink>
      <a:folHlink>
        <a:srgbClr val="800080"/>
      </a:folHlink>
    </a:clrScheme>
    <a:fontScheme name="Arial Black-Arial">
      <a:majorFont>
        <a:latin typeface="Arial Black"/>
        <a:ea typeface="SimSun"/>
        <a:cs typeface="Arial"/>
      </a:majorFont>
      <a:minorFont>
        <a:latin typeface="Arial"/>
        <a:ea typeface="SimSun"/>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Pct val="100000"/>
          <a:buFontTx/>
          <a:buNone/>
          <a:tabLst/>
          <a:defRPr kumimoji="0" lang="en-US" sz="1800" b="0" i="0" u="none" strike="noStrike" cap="none" normalizeH="0" baseline="0" smtClean="0">
            <a:ln>
              <a:noFill/>
            </a:ln>
            <a:solidFill>
              <a:schemeClr val="tx1"/>
            </a:solidFill>
            <a:effectLst/>
            <a:latin typeface="Calibri"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Pct val="100000"/>
          <a:buFontTx/>
          <a:buNone/>
          <a:tabLst/>
          <a:defRPr kumimoji="0" lang="en-US" sz="1800" b="0" i="0" u="none" strike="noStrike" cap="none" normalizeH="0" baseline="0" smtClean="0">
            <a:ln>
              <a:noFill/>
            </a:ln>
            <a:solidFill>
              <a:schemeClr val="tx1"/>
            </a:solidFill>
            <a:effectLst/>
            <a:latin typeface="Calibri" pitchFamily="34" charset="0"/>
          </a:defRPr>
        </a:defPPr>
      </a:lstStyle>
    </a:lnDef>
    <a:txDef>
      <a:spPr>
        <a:noFill/>
      </a:spPr>
      <a:bodyPr wrap="square" rtlCol="0">
        <a:spAutoFit/>
      </a:bodyPr>
      <a:lstStyle>
        <a:defPPr algn="l">
          <a:defRPr dirty="0" err="1" smtClean="0">
            <a:solidFill>
              <a:schemeClr val="accent1"/>
            </a:solidFill>
          </a:defRPr>
        </a:defPPr>
      </a:lstStyle>
    </a:txDef>
  </a:objectDefaults>
  <a:extraClrSchemeLst/>
  <a:extLst>
    <a:ext uri="{05A4C25C-085E-4340-85A3-A5531E510DB2}">
      <thm15:themeFamily xmlns:thm15="http://schemas.microsoft.com/office/thememl/2012/main" name="Default Theme" id="{D2FCC78E-8B1E-4AF0-A689-9507B1021D59}" vid="{1B49CFBE-B38A-45E1-9323-0591D1673776}"/>
    </a:ext>
  </a:extLst>
</a:theme>
</file>

<file path=ppt/theme/theme42.xml><?xml version="1.0" encoding="utf-8"?>
<a:theme xmlns:a="http://schemas.openxmlformats.org/drawingml/2006/main" name="26_E3 Avant Garde">
  <a:themeElements>
    <a:clrScheme name="E3 Bright (PPT)">
      <a:dk1>
        <a:srgbClr val="034E6E"/>
      </a:dk1>
      <a:lt1>
        <a:srgbClr val="FFFFFF"/>
      </a:lt1>
      <a:dk2>
        <a:srgbClr val="000000"/>
      </a:dk2>
      <a:lt2>
        <a:srgbClr val="EEECE1"/>
      </a:lt2>
      <a:accent1>
        <a:srgbClr val="6EA1B6"/>
      </a:accent1>
      <a:accent2>
        <a:srgbClr val="FFC400"/>
      </a:accent2>
      <a:accent3>
        <a:srgbClr val="FF5E39"/>
      </a:accent3>
      <a:accent4>
        <a:srgbClr val="30D773"/>
      </a:accent4>
      <a:accent5>
        <a:srgbClr val="FF8700"/>
      </a:accent5>
      <a:accent6>
        <a:srgbClr val="4458D2"/>
      </a:accent6>
      <a:hlink>
        <a:srgbClr val="6565FF"/>
      </a:hlink>
      <a:folHlink>
        <a:srgbClr val="800080"/>
      </a:folHlink>
    </a:clrScheme>
    <a:fontScheme name="Arial Black-Arial">
      <a:majorFont>
        <a:latin typeface="Arial Black"/>
        <a:ea typeface="SimSun"/>
        <a:cs typeface="Arial"/>
      </a:majorFont>
      <a:minorFont>
        <a:latin typeface="Arial"/>
        <a:ea typeface="SimSun"/>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Pct val="100000"/>
          <a:buFontTx/>
          <a:buNone/>
          <a:tabLst/>
          <a:defRPr kumimoji="0" lang="en-US" sz="1800" b="0" i="0" u="none" strike="noStrike" cap="none" normalizeH="0" baseline="0" smtClean="0">
            <a:ln>
              <a:noFill/>
            </a:ln>
            <a:solidFill>
              <a:schemeClr val="tx1"/>
            </a:solidFill>
            <a:effectLst/>
            <a:latin typeface="Calibri"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Pct val="100000"/>
          <a:buFontTx/>
          <a:buNone/>
          <a:tabLst/>
          <a:defRPr kumimoji="0" lang="en-US" sz="1800" b="0" i="0" u="none" strike="noStrike" cap="none" normalizeH="0" baseline="0" smtClean="0">
            <a:ln>
              <a:noFill/>
            </a:ln>
            <a:solidFill>
              <a:schemeClr val="tx1"/>
            </a:solidFill>
            <a:effectLst/>
            <a:latin typeface="Calibri" pitchFamily="34" charset="0"/>
          </a:defRPr>
        </a:defPPr>
      </a:lstStyle>
    </a:lnDef>
    <a:txDef>
      <a:spPr>
        <a:noFill/>
      </a:spPr>
      <a:bodyPr wrap="square" rtlCol="0">
        <a:spAutoFit/>
      </a:bodyPr>
      <a:lstStyle>
        <a:defPPr algn="l">
          <a:defRPr dirty="0" err="1" smtClean="0">
            <a:solidFill>
              <a:schemeClr val="accent1"/>
            </a:solidFill>
          </a:defRPr>
        </a:defPPr>
      </a:lstStyle>
    </a:txDef>
  </a:objectDefaults>
  <a:extraClrSchemeLst/>
  <a:extLst>
    <a:ext uri="{05A4C25C-085E-4340-85A3-A5531E510DB2}">
      <thm15:themeFamily xmlns:thm15="http://schemas.microsoft.com/office/thememl/2012/main" name="Default Theme" id="{D2FCC78E-8B1E-4AF0-A689-9507B1021D59}" vid="{1B49CFBE-B38A-45E1-9323-0591D1673776}"/>
    </a:ext>
  </a:extLst>
</a:theme>
</file>

<file path=ppt/theme/theme43.xml><?xml version="1.0" encoding="utf-8"?>
<a:theme xmlns:a="http://schemas.openxmlformats.org/drawingml/2006/main" name="27_E3 Avant Garde">
  <a:themeElements>
    <a:clrScheme name="E3 Bright (PPT)">
      <a:dk1>
        <a:srgbClr val="034E6E"/>
      </a:dk1>
      <a:lt1>
        <a:srgbClr val="FFFFFF"/>
      </a:lt1>
      <a:dk2>
        <a:srgbClr val="000000"/>
      </a:dk2>
      <a:lt2>
        <a:srgbClr val="EEECE1"/>
      </a:lt2>
      <a:accent1>
        <a:srgbClr val="6EA1B6"/>
      </a:accent1>
      <a:accent2>
        <a:srgbClr val="FFC400"/>
      </a:accent2>
      <a:accent3>
        <a:srgbClr val="FF5E39"/>
      </a:accent3>
      <a:accent4>
        <a:srgbClr val="30D773"/>
      </a:accent4>
      <a:accent5>
        <a:srgbClr val="FF8700"/>
      </a:accent5>
      <a:accent6>
        <a:srgbClr val="4458D2"/>
      </a:accent6>
      <a:hlink>
        <a:srgbClr val="6565FF"/>
      </a:hlink>
      <a:folHlink>
        <a:srgbClr val="800080"/>
      </a:folHlink>
    </a:clrScheme>
    <a:fontScheme name="Arial Black-Arial">
      <a:majorFont>
        <a:latin typeface="Arial Black"/>
        <a:ea typeface="SimSun"/>
        <a:cs typeface="Arial"/>
      </a:majorFont>
      <a:minorFont>
        <a:latin typeface="Arial"/>
        <a:ea typeface="SimSun"/>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Pct val="100000"/>
          <a:buFontTx/>
          <a:buNone/>
          <a:tabLst/>
          <a:defRPr kumimoji="0" lang="en-US" sz="1800" b="0" i="0" u="none" strike="noStrike" cap="none" normalizeH="0" baseline="0" smtClean="0">
            <a:ln>
              <a:noFill/>
            </a:ln>
            <a:solidFill>
              <a:schemeClr val="tx1"/>
            </a:solidFill>
            <a:effectLst/>
            <a:latin typeface="Calibri"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Pct val="100000"/>
          <a:buFontTx/>
          <a:buNone/>
          <a:tabLst/>
          <a:defRPr kumimoji="0" lang="en-US" sz="1800" b="0" i="0" u="none" strike="noStrike" cap="none" normalizeH="0" baseline="0" smtClean="0">
            <a:ln>
              <a:noFill/>
            </a:ln>
            <a:solidFill>
              <a:schemeClr val="tx1"/>
            </a:solidFill>
            <a:effectLst/>
            <a:latin typeface="Calibri" pitchFamily="34" charset="0"/>
          </a:defRPr>
        </a:defPPr>
      </a:lstStyle>
    </a:lnDef>
    <a:txDef>
      <a:spPr>
        <a:noFill/>
      </a:spPr>
      <a:bodyPr wrap="square" rtlCol="0">
        <a:spAutoFit/>
      </a:bodyPr>
      <a:lstStyle>
        <a:defPPr algn="l">
          <a:defRPr dirty="0" err="1" smtClean="0">
            <a:solidFill>
              <a:schemeClr val="accent1"/>
            </a:solidFill>
          </a:defRPr>
        </a:defPPr>
      </a:lstStyle>
    </a:txDef>
  </a:objectDefaults>
  <a:extraClrSchemeLst/>
  <a:extLst>
    <a:ext uri="{05A4C25C-085E-4340-85A3-A5531E510DB2}">
      <thm15:themeFamily xmlns:thm15="http://schemas.microsoft.com/office/thememl/2012/main" name="Default Theme" id="{D2FCC78E-8B1E-4AF0-A689-9507B1021D59}" vid="{1B49CFBE-B38A-45E1-9323-0591D1673776}"/>
    </a:ext>
  </a:extLst>
</a:theme>
</file>

<file path=ppt/theme/theme44.xml><?xml version="1.0" encoding="utf-8"?>
<a:theme xmlns:a="http://schemas.openxmlformats.org/drawingml/2006/main" name="28_E3 Avant Garde">
  <a:themeElements>
    <a:clrScheme name="E3 Bright (PPT)">
      <a:dk1>
        <a:srgbClr val="034E6E"/>
      </a:dk1>
      <a:lt1>
        <a:srgbClr val="FFFFFF"/>
      </a:lt1>
      <a:dk2>
        <a:srgbClr val="000000"/>
      </a:dk2>
      <a:lt2>
        <a:srgbClr val="EEECE1"/>
      </a:lt2>
      <a:accent1>
        <a:srgbClr val="6EA1B6"/>
      </a:accent1>
      <a:accent2>
        <a:srgbClr val="FFC400"/>
      </a:accent2>
      <a:accent3>
        <a:srgbClr val="FF5E39"/>
      </a:accent3>
      <a:accent4>
        <a:srgbClr val="30D773"/>
      </a:accent4>
      <a:accent5>
        <a:srgbClr val="FF8700"/>
      </a:accent5>
      <a:accent6>
        <a:srgbClr val="4458D2"/>
      </a:accent6>
      <a:hlink>
        <a:srgbClr val="6565FF"/>
      </a:hlink>
      <a:folHlink>
        <a:srgbClr val="800080"/>
      </a:folHlink>
    </a:clrScheme>
    <a:fontScheme name="Arial Black-Arial">
      <a:majorFont>
        <a:latin typeface="Arial Black"/>
        <a:ea typeface="SimSun"/>
        <a:cs typeface="Arial"/>
      </a:majorFont>
      <a:minorFont>
        <a:latin typeface="Arial"/>
        <a:ea typeface="SimSun"/>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Pct val="100000"/>
          <a:buFontTx/>
          <a:buNone/>
          <a:tabLst/>
          <a:defRPr kumimoji="0" lang="en-US" sz="1800" b="0" i="0" u="none" strike="noStrike" cap="none" normalizeH="0" baseline="0" smtClean="0">
            <a:ln>
              <a:noFill/>
            </a:ln>
            <a:solidFill>
              <a:schemeClr val="tx1"/>
            </a:solidFill>
            <a:effectLst/>
            <a:latin typeface="Calibri"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Pct val="100000"/>
          <a:buFontTx/>
          <a:buNone/>
          <a:tabLst/>
          <a:defRPr kumimoji="0" lang="en-US" sz="1800" b="0" i="0" u="none" strike="noStrike" cap="none" normalizeH="0" baseline="0" smtClean="0">
            <a:ln>
              <a:noFill/>
            </a:ln>
            <a:solidFill>
              <a:schemeClr val="tx1"/>
            </a:solidFill>
            <a:effectLst/>
            <a:latin typeface="Calibri" pitchFamily="34" charset="0"/>
          </a:defRPr>
        </a:defPPr>
      </a:lstStyle>
    </a:lnDef>
    <a:txDef>
      <a:spPr>
        <a:noFill/>
      </a:spPr>
      <a:bodyPr wrap="square" rtlCol="0">
        <a:spAutoFit/>
      </a:bodyPr>
      <a:lstStyle>
        <a:defPPr algn="l">
          <a:defRPr dirty="0" err="1" smtClean="0">
            <a:solidFill>
              <a:schemeClr val="accent1"/>
            </a:solidFill>
          </a:defRPr>
        </a:defPPr>
      </a:lstStyle>
    </a:txDef>
  </a:objectDefaults>
  <a:extraClrSchemeLst/>
  <a:extLst>
    <a:ext uri="{05A4C25C-085E-4340-85A3-A5531E510DB2}">
      <thm15:themeFamily xmlns:thm15="http://schemas.microsoft.com/office/thememl/2012/main" name="Default Theme" id="{D2FCC78E-8B1E-4AF0-A689-9507B1021D59}" vid="{1B49CFBE-B38A-45E1-9323-0591D1673776}"/>
    </a:ext>
  </a:extLst>
</a:theme>
</file>

<file path=ppt/theme/theme45.xml><?xml version="1.0" encoding="utf-8"?>
<a:theme xmlns:a="http://schemas.openxmlformats.org/drawingml/2006/main" name="29_E3 Avant Garde">
  <a:themeElements>
    <a:clrScheme name="E3 Bright (PPT)">
      <a:dk1>
        <a:srgbClr val="034E6E"/>
      </a:dk1>
      <a:lt1>
        <a:srgbClr val="FFFFFF"/>
      </a:lt1>
      <a:dk2>
        <a:srgbClr val="000000"/>
      </a:dk2>
      <a:lt2>
        <a:srgbClr val="EEECE1"/>
      </a:lt2>
      <a:accent1>
        <a:srgbClr val="6EA1B6"/>
      </a:accent1>
      <a:accent2>
        <a:srgbClr val="FFC400"/>
      </a:accent2>
      <a:accent3>
        <a:srgbClr val="FF5E39"/>
      </a:accent3>
      <a:accent4>
        <a:srgbClr val="30D773"/>
      </a:accent4>
      <a:accent5>
        <a:srgbClr val="FF8700"/>
      </a:accent5>
      <a:accent6>
        <a:srgbClr val="4458D2"/>
      </a:accent6>
      <a:hlink>
        <a:srgbClr val="6565FF"/>
      </a:hlink>
      <a:folHlink>
        <a:srgbClr val="800080"/>
      </a:folHlink>
    </a:clrScheme>
    <a:fontScheme name="Arial Black-Arial">
      <a:majorFont>
        <a:latin typeface="Arial Black"/>
        <a:ea typeface="SimSun"/>
        <a:cs typeface="Arial"/>
      </a:majorFont>
      <a:minorFont>
        <a:latin typeface="Arial"/>
        <a:ea typeface="SimSun"/>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Pct val="100000"/>
          <a:buFontTx/>
          <a:buNone/>
          <a:tabLst/>
          <a:defRPr kumimoji="0" lang="en-US" sz="1800" b="0" i="0" u="none" strike="noStrike" cap="none" normalizeH="0" baseline="0" smtClean="0">
            <a:ln>
              <a:noFill/>
            </a:ln>
            <a:solidFill>
              <a:schemeClr val="tx1"/>
            </a:solidFill>
            <a:effectLst/>
            <a:latin typeface="Calibri"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Pct val="100000"/>
          <a:buFontTx/>
          <a:buNone/>
          <a:tabLst/>
          <a:defRPr kumimoji="0" lang="en-US" sz="1800" b="0" i="0" u="none" strike="noStrike" cap="none" normalizeH="0" baseline="0" smtClean="0">
            <a:ln>
              <a:noFill/>
            </a:ln>
            <a:solidFill>
              <a:schemeClr val="tx1"/>
            </a:solidFill>
            <a:effectLst/>
            <a:latin typeface="Calibri" pitchFamily="34" charset="0"/>
          </a:defRPr>
        </a:defPPr>
      </a:lstStyle>
    </a:lnDef>
    <a:txDef>
      <a:spPr>
        <a:noFill/>
      </a:spPr>
      <a:bodyPr wrap="square" rtlCol="0">
        <a:spAutoFit/>
      </a:bodyPr>
      <a:lstStyle>
        <a:defPPr algn="l">
          <a:defRPr dirty="0" err="1" smtClean="0">
            <a:solidFill>
              <a:schemeClr val="accent1"/>
            </a:solidFill>
          </a:defRPr>
        </a:defPPr>
      </a:lstStyle>
    </a:txDef>
  </a:objectDefaults>
  <a:extraClrSchemeLst/>
  <a:extLst>
    <a:ext uri="{05A4C25C-085E-4340-85A3-A5531E510DB2}">
      <thm15:themeFamily xmlns:thm15="http://schemas.microsoft.com/office/thememl/2012/main" name="Default Theme" id="{D2FCC78E-8B1E-4AF0-A689-9507B1021D59}" vid="{1B49CFBE-B38A-45E1-9323-0591D1673776}"/>
    </a:ext>
  </a:extLst>
</a:theme>
</file>

<file path=ppt/theme/theme46.xml><?xml version="1.0" encoding="utf-8"?>
<a:theme xmlns:a="http://schemas.openxmlformats.org/drawingml/2006/main" name="30_E3 Avant Garde">
  <a:themeElements>
    <a:clrScheme name="E3 Bright (PPT)">
      <a:dk1>
        <a:srgbClr val="034E6E"/>
      </a:dk1>
      <a:lt1>
        <a:srgbClr val="FFFFFF"/>
      </a:lt1>
      <a:dk2>
        <a:srgbClr val="000000"/>
      </a:dk2>
      <a:lt2>
        <a:srgbClr val="EEECE1"/>
      </a:lt2>
      <a:accent1>
        <a:srgbClr val="6EA1B6"/>
      </a:accent1>
      <a:accent2>
        <a:srgbClr val="FFC400"/>
      </a:accent2>
      <a:accent3>
        <a:srgbClr val="FF5E39"/>
      </a:accent3>
      <a:accent4>
        <a:srgbClr val="30D773"/>
      </a:accent4>
      <a:accent5>
        <a:srgbClr val="FF8700"/>
      </a:accent5>
      <a:accent6>
        <a:srgbClr val="4458D2"/>
      </a:accent6>
      <a:hlink>
        <a:srgbClr val="6565FF"/>
      </a:hlink>
      <a:folHlink>
        <a:srgbClr val="800080"/>
      </a:folHlink>
    </a:clrScheme>
    <a:fontScheme name="Arial Black-Arial">
      <a:majorFont>
        <a:latin typeface="Arial Black"/>
        <a:ea typeface="SimSun"/>
        <a:cs typeface="Arial"/>
      </a:majorFont>
      <a:minorFont>
        <a:latin typeface="Arial"/>
        <a:ea typeface="SimSun"/>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Pct val="100000"/>
          <a:buFontTx/>
          <a:buNone/>
          <a:tabLst/>
          <a:defRPr kumimoji="0" lang="en-US" sz="1800" b="0" i="0" u="none" strike="noStrike" cap="none" normalizeH="0" baseline="0" smtClean="0">
            <a:ln>
              <a:noFill/>
            </a:ln>
            <a:solidFill>
              <a:schemeClr val="tx1"/>
            </a:solidFill>
            <a:effectLst/>
            <a:latin typeface="Calibri"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Pct val="100000"/>
          <a:buFontTx/>
          <a:buNone/>
          <a:tabLst/>
          <a:defRPr kumimoji="0" lang="en-US" sz="1800" b="0" i="0" u="none" strike="noStrike" cap="none" normalizeH="0" baseline="0" smtClean="0">
            <a:ln>
              <a:noFill/>
            </a:ln>
            <a:solidFill>
              <a:schemeClr val="tx1"/>
            </a:solidFill>
            <a:effectLst/>
            <a:latin typeface="Calibri" pitchFamily="34" charset="0"/>
          </a:defRPr>
        </a:defPPr>
      </a:lstStyle>
    </a:lnDef>
    <a:txDef>
      <a:spPr>
        <a:noFill/>
      </a:spPr>
      <a:bodyPr wrap="square" rtlCol="0">
        <a:spAutoFit/>
      </a:bodyPr>
      <a:lstStyle>
        <a:defPPr algn="l">
          <a:defRPr dirty="0" err="1" smtClean="0">
            <a:solidFill>
              <a:schemeClr val="accent1"/>
            </a:solidFill>
          </a:defRPr>
        </a:defPPr>
      </a:lstStyle>
    </a:txDef>
  </a:objectDefaults>
  <a:extraClrSchemeLst/>
  <a:extLst>
    <a:ext uri="{05A4C25C-085E-4340-85A3-A5531E510DB2}">
      <thm15:themeFamily xmlns:thm15="http://schemas.microsoft.com/office/thememl/2012/main" name="Default Theme" id="{D2FCC78E-8B1E-4AF0-A689-9507B1021D59}" vid="{1B49CFBE-B38A-45E1-9323-0591D1673776}"/>
    </a:ext>
  </a:extLst>
</a:theme>
</file>

<file path=ppt/theme/theme47.xml><?xml version="1.0" encoding="utf-8"?>
<a:theme xmlns:a="http://schemas.openxmlformats.org/drawingml/2006/main" name="31_E3 Avant Garde">
  <a:themeElements>
    <a:clrScheme name="E3 Bright (PPT)">
      <a:dk1>
        <a:srgbClr val="034E6E"/>
      </a:dk1>
      <a:lt1>
        <a:srgbClr val="FFFFFF"/>
      </a:lt1>
      <a:dk2>
        <a:srgbClr val="000000"/>
      </a:dk2>
      <a:lt2>
        <a:srgbClr val="EEECE1"/>
      </a:lt2>
      <a:accent1>
        <a:srgbClr val="6EA1B6"/>
      </a:accent1>
      <a:accent2>
        <a:srgbClr val="FFC400"/>
      </a:accent2>
      <a:accent3>
        <a:srgbClr val="FF5E39"/>
      </a:accent3>
      <a:accent4>
        <a:srgbClr val="30D773"/>
      </a:accent4>
      <a:accent5>
        <a:srgbClr val="FF8700"/>
      </a:accent5>
      <a:accent6>
        <a:srgbClr val="4458D2"/>
      </a:accent6>
      <a:hlink>
        <a:srgbClr val="6565FF"/>
      </a:hlink>
      <a:folHlink>
        <a:srgbClr val="800080"/>
      </a:folHlink>
    </a:clrScheme>
    <a:fontScheme name="Arial Black-Arial">
      <a:majorFont>
        <a:latin typeface="Arial Black"/>
        <a:ea typeface="SimSun"/>
        <a:cs typeface="Arial"/>
      </a:majorFont>
      <a:minorFont>
        <a:latin typeface="Arial"/>
        <a:ea typeface="SimSun"/>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Pct val="100000"/>
          <a:buFontTx/>
          <a:buNone/>
          <a:tabLst/>
          <a:defRPr kumimoji="0" lang="en-US" sz="1800" b="0" i="0" u="none" strike="noStrike" cap="none" normalizeH="0" baseline="0" smtClean="0">
            <a:ln>
              <a:noFill/>
            </a:ln>
            <a:solidFill>
              <a:schemeClr val="tx1"/>
            </a:solidFill>
            <a:effectLst/>
            <a:latin typeface="Calibri"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Pct val="100000"/>
          <a:buFontTx/>
          <a:buNone/>
          <a:tabLst/>
          <a:defRPr kumimoji="0" lang="en-US" sz="1800" b="0" i="0" u="none" strike="noStrike" cap="none" normalizeH="0" baseline="0" smtClean="0">
            <a:ln>
              <a:noFill/>
            </a:ln>
            <a:solidFill>
              <a:schemeClr val="tx1"/>
            </a:solidFill>
            <a:effectLst/>
            <a:latin typeface="Calibri" pitchFamily="34" charset="0"/>
          </a:defRPr>
        </a:defPPr>
      </a:lstStyle>
    </a:lnDef>
    <a:txDef>
      <a:spPr>
        <a:noFill/>
      </a:spPr>
      <a:bodyPr wrap="square" rtlCol="0">
        <a:spAutoFit/>
      </a:bodyPr>
      <a:lstStyle>
        <a:defPPr algn="l">
          <a:defRPr dirty="0" err="1" smtClean="0">
            <a:solidFill>
              <a:schemeClr val="accent1"/>
            </a:solidFill>
          </a:defRPr>
        </a:defPPr>
      </a:lstStyle>
    </a:txDef>
  </a:objectDefaults>
  <a:extraClrSchemeLst/>
  <a:extLst>
    <a:ext uri="{05A4C25C-085E-4340-85A3-A5531E510DB2}">
      <thm15:themeFamily xmlns:thm15="http://schemas.microsoft.com/office/thememl/2012/main" name="Default Theme" id="{D2FCC78E-8B1E-4AF0-A689-9507B1021D59}" vid="{1B49CFBE-B38A-45E1-9323-0591D1673776}"/>
    </a:ext>
  </a:extLst>
</a:theme>
</file>

<file path=ppt/theme/theme48.xml><?xml version="1.0" encoding="utf-8"?>
<a:theme xmlns:a="http://schemas.openxmlformats.org/drawingml/2006/main" name="32_E3 Avant Garde">
  <a:themeElements>
    <a:clrScheme name="E3 Bright (PPT)">
      <a:dk1>
        <a:srgbClr val="034E6E"/>
      </a:dk1>
      <a:lt1>
        <a:srgbClr val="FFFFFF"/>
      </a:lt1>
      <a:dk2>
        <a:srgbClr val="000000"/>
      </a:dk2>
      <a:lt2>
        <a:srgbClr val="EEECE1"/>
      </a:lt2>
      <a:accent1>
        <a:srgbClr val="6EA1B6"/>
      </a:accent1>
      <a:accent2>
        <a:srgbClr val="FFC400"/>
      </a:accent2>
      <a:accent3>
        <a:srgbClr val="FF5E39"/>
      </a:accent3>
      <a:accent4>
        <a:srgbClr val="30D773"/>
      </a:accent4>
      <a:accent5>
        <a:srgbClr val="FF8700"/>
      </a:accent5>
      <a:accent6>
        <a:srgbClr val="4458D2"/>
      </a:accent6>
      <a:hlink>
        <a:srgbClr val="6565FF"/>
      </a:hlink>
      <a:folHlink>
        <a:srgbClr val="800080"/>
      </a:folHlink>
    </a:clrScheme>
    <a:fontScheme name="Arial Black-Arial">
      <a:majorFont>
        <a:latin typeface="Arial Black"/>
        <a:ea typeface="SimSun"/>
        <a:cs typeface="Arial"/>
      </a:majorFont>
      <a:minorFont>
        <a:latin typeface="Arial"/>
        <a:ea typeface="SimSun"/>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Pct val="100000"/>
          <a:buFontTx/>
          <a:buNone/>
          <a:tabLst/>
          <a:defRPr kumimoji="0" lang="en-US" sz="1800" b="0" i="0" u="none" strike="noStrike" cap="none" normalizeH="0" baseline="0" smtClean="0">
            <a:ln>
              <a:noFill/>
            </a:ln>
            <a:solidFill>
              <a:schemeClr val="tx1"/>
            </a:solidFill>
            <a:effectLst/>
            <a:latin typeface="Calibri"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Pct val="100000"/>
          <a:buFontTx/>
          <a:buNone/>
          <a:tabLst/>
          <a:defRPr kumimoji="0" lang="en-US" sz="1800" b="0" i="0" u="none" strike="noStrike" cap="none" normalizeH="0" baseline="0" smtClean="0">
            <a:ln>
              <a:noFill/>
            </a:ln>
            <a:solidFill>
              <a:schemeClr val="tx1"/>
            </a:solidFill>
            <a:effectLst/>
            <a:latin typeface="Calibri" pitchFamily="34" charset="0"/>
          </a:defRPr>
        </a:defPPr>
      </a:lstStyle>
    </a:lnDef>
    <a:txDef>
      <a:spPr>
        <a:noFill/>
      </a:spPr>
      <a:bodyPr wrap="square" rtlCol="0">
        <a:spAutoFit/>
      </a:bodyPr>
      <a:lstStyle>
        <a:defPPr algn="l">
          <a:defRPr dirty="0" err="1" smtClean="0">
            <a:solidFill>
              <a:schemeClr val="accent1"/>
            </a:solidFill>
          </a:defRPr>
        </a:defPPr>
      </a:lstStyle>
    </a:txDef>
  </a:objectDefaults>
  <a:extraClrSchemeLst/>
  <a:extLst>
    <a:ext uri="{05A4C25C-085E-4340-85A3-A5531E510DB2}">
      <thm15:themeFamily xmlns:thm15="http://schemas.microsoft.com/office/thememl/2012/main" name="Default Theme" id="{D2FCC78E-8B1E-4AF0-A689-9507B1021D59}" vid="{1B49CFBE-B38A-45E1-9323-0591D1673776}"/>
    </a:ext>
  </a:extLst>
</a:theme>
</file>

<file path=ppt/theme/theme49.xml><?xml version="1.0" encoding="utf-8"?>
<a:theme xmlns:a="http://schemas.openxmlformats.org/drawingml/2006/main" name="33_E3 Avant Garde">
  <a:themeElements>
    <a:clrScheme name="E3 Bright (PPT)">
      <a:dk1>
        <a:srgbClr val="034E6E"/>
      </a:dk1>
      <a:lt1>
        <a:srgbClr val="FFFFFF"/>
      </a:lt1>
      <a:dk2>
        <a:srgbClr val="000000"/>
      </a:dk2>
      <a:lt2>
        <a:srgbClr val="EEECE1"/>
      </a:lt2>
      <a:accent1>
        <a:srgbClr val="6EA1B6"/>
      </a:accent1>
      <a:accent2>
        <a:srgbClr val="FFC400"/>
      </a:accent2>
      <a:accent3>
        <a:srgbClr val="FF5E39"/>
      </a:accent3>
      <a:accent4>
        <a:srgbClr val="30D773"/>
      </a:accent4>
      <a:accent5>
        <a:srgbClr val="FF8700"/>
      </a:accent5>
      <a:accent6>
        <a:srgbClr val="4458D2"/>
      </a:accent6>
      <a:hlink>
        <a:srgbClr val="6565FF"/>
      </a:hlink>
      <a:folHlink>
        <a:srgbClr val="800080"/>
      </a:folHlink>
    </a:clrScheme>
    <a:fontScheme name="Arial Black-Arial">
      <a:majorFont>
        <a:latin typeface="Arial Black"/>
        <a:ea typeface="SimSun"/>
        <a:cs typeface="Arial"/>
      </a:majorFont>
      <a:minorFont>
        <a:latin typeface="Arial"/>
        <a:ea typeface="SimSun"/>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Pct val="100000"/>
          <a:buFontTx/>
          <a:buNone/>
          <a:tabLst/>
          <a:defRPr kumimoji="0" lang="en-US" sz="1800" b="0" i="0" u="none" strike="noStrike" cap="none" normalizeH="0" baseline="0" smtClean="0">
            <a:ln>
              <a:noFill/>
            </a:ln>
            <a:solidFill>
              <a:schemeClr val="tx1"/>
            </a:solidFill>
            <a:effectLst/>
            <a:latin typeface="Calibri"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Pct val="100000"/>
          <a:buFontTx/>
          <a:buNone/>
          <a:tabLst/>
          <a:defRPr kumimoji="0" lang="en-US" sz="1800" b="0" i="0" u="none" strike="noStrike" cap="none" normalizeH="0" baseline="0" smtClean="0">
            <a:ln>
              <a:noFill/>
            </a:ln>
            <a:solidFill>
              <a:schemeClr val="tx1"/>
            </a:solidFill>
            <a:effectLst/>
            <a:latin typeface="Calibri" pitchFamily="34" charset="0"/>
          </a:defRPr>
        </a:defPPr>
      </a:lstStyle>
    </a:lnDef>
    <a:txDef>
      <a:spPr>
        <a:noFill/>
      </a:spPr>
      <a:bodyPr wrap="square" rtlCol="0">
        <a:spAutoFit/>
      </a:bodyPr>
      <a:lstStyle>
        <a:defPPr algn="l">
          <a:defRPr dirty="0" err="1" smtClean="0">
            <a:solidFill>
              <a:schemeClr val="accent1"/>
            </a:solidFill>
          </a:defRPr>
        </a:defPPr>
      </a:lstStyle>
    </a:txDef>
  </a:objectDefaults>
  <a:extraClrSchemeLst/>
  <a:extLst>
    <a:ext uri="{05A4C25C-085E-4340-85A3-A5531E510DB2}">
      <thm15:themeFamily xmlns:thm15="http://schemas.microsoft.com/office/thememl/2012/main" name="Default Theme" id="{D2FCC78E-8B1E-4AF0-A689-9507B1021D59}" vid="{1B49CFBE-B38A-45E1-9323-0591D1673776}"/>
    </a:ext>
  </a:extLst>
</a:theme>
</file>

<file path=ppt/theme/theme5.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SimSun"/>
        <a:cs typeface="Arial"/>
      </a:majorFont>
      <a:minorFont>
        <a:latin typeface="Calibri"/>
        <a:ea typeface="SimSun"/>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Pct val="100000"/>
          <a:buFontTx/>
          <a:buNone/>
          <a:tabLst/>
          <a:defRPr kumimoji="0" lang="en-US" sz="1800" b="0" i="0" u="none" strike="noStrike" cap="none" normalizeH="0" baseline="0" smtClean="0">
            <a:ln>
              <a:noFill/>
            </a:ln>
            <a:solidFill>
              <a:schemeClr val="tx1"/>
            </a:solidFill>
            <a:effectLst/>
            <a:latin typeface="Calibri"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Pct val="100000"/>
          <a:buFontTx/>
          <a:buNone/>
          <a:tabLst/>
          <a:defRPr kumimoji="0" lang="en-US" sz="1800" b="0" i="0" u="none" strike="noStrike" cap="none" normalizeH="0" baseline="0" smtClean="0">
            <a:ln>
              <a:noFill/>
            </a:ln>
            <a:solidFill>
              <a:schemeClr val="tx1"/>
            </a:solidFill>
            <a:effectLst/>
            <a:latin typeface="Calibri" pitchFamily="34" charset="0"/>
          </a:defRPr>
        </a:defPPr>
      </a:lstStyle>
    </a:lnDef>
  </a:objectDefaults>
  <a:extraClrSchemeLst/>
</a:theme>
</file>

<file path=ppt/theme/theme50.xml><?xml version="1.0" encoding="utf-8"?>
<a:theme xmlns:a="http://schemas.openxmlformats.org/drawingml/2006/main" name="34_E3 Avant Garde">
  <a:themeElements>
    <a:clrScheme name="E3 Bright (PPT)">
      <a:dk1>
        <a:srgbClr val="034E6E"/>
      </a:dk1>
      <a:lt1>
        <a:srgbClr val="FFFFFF"/>
      </a:lt1>
      <a:dk2>
        <a:srgbClr val="000000"/>
      </a:dk2>
      <a:lt2>
        <a:srgbClr val="EEECE1"/>
      </a:lt2>
      <a:accent1>
        <a:srgbClr val="6EA1B6"/>
      </a:accent1>
      <a:accent2>
        <a:srgbClr val="FFC400"/>
      </a:accent2>
      <a:accent3>
        <a:srgbClr val="FF5E39"/>
      </a:accent3>
      <a:accent4>
        <a:srgbClr val="30D773"/>
      </a:accent4>
      <a:accent5>
        <a:srgbClr val="FF8700"/>
      </a:accent5>
      <a:accent6>
        <a:srgbClr val="4458D2"/>
      </a:accent6>
      <a:hlink>
        <a:srgbClr val="6565FF"/>
      </a:hlink>
      <a:folHlink>
        <a:srgbClr val="800080"/>
      </a:folHlink>
    </a:clrScheme>
    <a:fontScheme name="Arial Black-Arial">
      <a:majorFont>
        <a:latin typeface="Arial Black"/>
        <a:ea typeface="SimSun"/>
        <a:cs typeface="Arial"/>
      </a:majorFont>
      <a:minorFont>
        <a:latin typeface="Arial"/>
        <a:ea typeface="SimSun"/>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Pct val="100000"/>
          <a:buFontTx/>
          <a:buNone/>
          <a:tabLst/>
          <a:defRPr kumimoji="0" lang="en-US" sz="1800" b="0" i="0" u="none" strike="noStrike" cap="none" normalizeH="0" baseline="0" smtClean="0">
            <a:ln>
              <a:noFill/>
            </a:ln>
            <a:solidFill>
              <a:schemeClr val="tx1"/>
            </a:solidFill>
            <a:effectLst/>
            <a:latin typeface="Calibri"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Pct val="100000"/>
          <a:buFontTx/>
          <a:buNone/>
          <a:tabLst/>
          <a:defRPr kumimoji="0" lang="en-US" sz="1800" b="0" i="0" u="none" strike="noStrike" cap="none" normalizeH="0" baseline="0" smtClean="0">
            <a:ln>
              <a:noFill/>
            </a:ln>
            <a:solidFill>
              <a:schemeClr val="tx1"/>
            </a:solidFill>
            <a:effectLst/>
            <a:latin typeface="Calibri" pitchFamily="34" charset="0"/>
          </a:defRPr>
        </a:defPPr>
      </a:lstStyle>
    </a:lnDef>
    <a:txDef>
      <a:spPr>
        <a:noFill/>
      </a:spPr>
      <a:bodyPr wrap="square" rtlCol="0">
        <a:spAutoFit/>
      </a:bodyPr>
      <a:lstStyle>
        <a:defPPr algn="l">
          <a:defRPr dirty="0" err="1" smtClean="0">
            <a:solidFill>
              <a:schemeClr val="accent1"/>
            </a:solidFill>
          </a:defRPr>
        </a:defPPr>
      </a:lstStyle>
    </a:txDef>
  </a:objectDefaults>
  <a:extraClrSchemeLst/>
  <a:extLst>
    <a:ext uri="{05A4C25C-085E-4340-85A3-A5531E510DB2}">
      <thm15:themeFamily xmlns:thm15="http://schemas.microsoft.com/office/thememl/2012/main" name="Default Theme" id="{D2FCC78E-8B1E-4AF0-A689-9507B1021D59}" vid="{1B49CFBE-B38A-45E1-9323-0591D1673776}"/>
    </a:ext>
  </a:extLst>
</a:theme>
</file>

<file path=ppt/theme/theme51.xml><?xml version="1.0" encoding="utf-8"?>
<a:theme xmlns:a="http://schemas.openxmlformats.org/drawingml/2006/main" name="35_E3 Avant Garde">
  <a:themeElements>
    <a:clrScheme name="E3 Bright (PPT)">
      <a:dk1>
        <a:srgbClr val="034E6E"/>
      </a:dk1>
      <a:lt1>
        <a:srgbClr val="FFFFFF"/>
      </a:lt1>
      <a:dk2>
        <a:srgbClr val="000000"/>
      </a:dk2>
      <a:lt2>
        <a:srgbClr val="EEECE1"/>
      </a:lt2>
      <a:accent1>
        <a:srgbClr val="6EA1B6"/>
      </a:accent1>
      <a:accent2>
        <a:srgbClr val="FFC400"/>
      </a:accent2>
      <a:accent3>
        <a:srgbClr val="FF5E39"/>
      </a:accent3>
      <a:accent4>
        <a:srgbClr val="30D773"/>
      </a:accent4>
      <a:accent5>
        <a:srgbClr val="FF8700"/>
      </a:accent5>
      <a:accent6>
        <a:srgbClr val="4458D2"/>
      </a:accent6>
      <a:hlink>
        <a:srgbClr val="6565FF"/>
      </a:hlink>
      <a:folHlink>
        <a:srgbClr val="800080"/>
      </a:folHlink>
    </a:clrScheme>
    <a:fontScheme name="Arial Black-Arial">
      <a:majorFont>
        <a:latin typeface="Arial Black"/>
        <a:ea typeface="SimSun"/>
        <a:cs typeface="Arial"/>
      </a:majorFont>
      <a:minorFont>
        <a:latin typeface="Arial"/>
        <a:ea typeface="SimSun"/>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Pct val="100000"/>
          <a:buFontTx/>
          <a:buNone/>
          <a:tabLst/>
          <a:defRPr kumimoji="0" lang="en-US" sz="1800" b="0" i="0" u="none" strike="noStrike" cap="none" normalizeH="0" baseline="0" smtClean="0">
            <a:ln>
              <a:noFill/>
            </a:ln>
            <a:solidFill>
              <a:schemeClr val="tx1"/>
            </a:solidFill>
            <a:effectLst/>
            <a:latin typeface="Calibri"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Pct val="100000"/>
          <a:buFontTx/>
          <a:buNone/>
          <a:tabLst/>
          <a:defRPr kumimoji="0" lang="en-US" sz="1800" b="0" i="0" u="none" strike="noStrike" cap="none" normalizeH="0" baseline="0" smtClean="0">
            <a:ln>
              <a:noFill/>
            </a:ln>
            <a:solidFill>
              <a:schemeClr val="tx1"/>
            </a:solidFill>
            <a:effectLst/>
            <a:latin typeface="Calibri" pitchFamily="34" charset="0"/>
          </a:defRPr>
        </a:defPPr>
      </a:lstStyle>
    </a:lnDef>
    <a:txDef>
      <a:spPr>
        <a:noFill/>
      </a:spPr>
      <a:bodyPr wrap="square" rtlCol="0">
        <a:spAutoFit/>
      </a:bodyPr>
      <a:lstStyle>
        <a:defPPr algn="l">
          <a:defRPr dirty="0" err="1" smtClean="0">
            <a:solidFill>
              <a:schemeClr val="accent1"/>
            </a:solidFill>
          </a:defRPr>
        </a:defPPr>
      </a:lstStyle>
    </a:txDef>
  </a:objectDefaults>
  <a:extraClrSchemeLst/>
  <a:extLst>
    <a:ext uri="{05A4C25C-085E-4340-85A3-A5531E510DB2}">
      <thm15:themeFamily xmlns:thm15="http://schemas.microsoft.com/office/thememl/2012/main" name="Default Theme" id="{D2FCC78E-8B1E-4AF0-A689-9507B1021D59}" vid="{1B49CFBE-B38A-45E1-9323-0591D1673776}"/>
    </a:ext>
  </a:extLst>
</a:theme>
</file>

<file path=ppt/theme/theme52.xml><?xml version="1.0" encoding="utf-8"?>
<a:theme xmlns:a="http://schemas.openxmlformats.org/drawingml/2006/main" name="36_E3 Avant Garde">
  <a:themeElements>
    <a:clrScheme name="E3 Bright (PPT)">
      <a:dk1>
        <a:srgbClr val="034E6E"/>
      </a:dk1>
      <a:lt1>
        <a:srgbClr val="FFFFFF"/>
      </a:lt1>
      <a:dk2>
        <a:srgbClr val="000000"/>
      </a:dk2>
      <a:lt2>
        <a:srgbClr val="EEECE1"/>
      </a:lt2>
      <a:accent1>
        <a:srgbClr val="6EA1B6"/>
      </a:accent1>
      <a:accent2>
        <a:srgbClr val="FFC400"/>
      </a:accent2>
      <a:accent3>
        <a:srgbClr val="FF5E39"/>
      </a:accent3>
      <a:accent4>
        <a:srgbClr val="30D773"/>
      </a:accent4>
      <a:accent5>
        <a:srgbClr val="FF8700"/>
      </a:accent5>
      <a:accent6>
        <a:srgbClr val="4458D2"/>
      </a:accent6>
      <a:hlink>
        <a:srgbClr val="6565FF"/>
      </a:hlink>
      <a:folHlink>
        <a:srgbClr val="800080"/>
      </a:folHlink>
    </a:clrScheme>
    <a:fontScheme name="Arial Black-Arial">
      <a:majorFont>
        <a:latin typeface="Arial Black"/>
        <a:ea typeface="SimSun"/>
        <a:cs typeface="Arial"/>
      </a:majorFont>
      <a:minorFont>
        <a:latin typeface="Arial"/>
        <a:ea typeface="SimSun"/>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Pct val="100000"/>
          <a:buFontTx/>
          <a:buNone/>
          <a:tabLst/>
          <a:defRPr kumimoji="0" lang="en-US" sz="1800" b="0" i="0" u="none" strike="noStrike" cap="none" normalizeH="0" baseline="0" smtClean="0">
            <a:ln>
              <a:noFill/>
            </a:ln>
            <a:solidFill>
              <a:schemeClr val="tx1"/>
            </a:solidFill>
            <a:effectLst/>
            <a:latin typeface="Calibri"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Pct val="100000"/>
          <a:buFontTx/>
          <a:buNone/>
          <a:tabLst/>
          <a:defRPr kumimoji="0" lang="en-US" sz="1800" b="0" i="0" u="none" strike="noStrike" cap="none" normalizeH="0" baseline="0" smtClean="0">
            <a:ln>
              <a:noFill/>
            </a:ln>
            <a:solidFill>
              <a:schemeClr val="tx1"/>
            </a:solidFill>
            <a:effectLst/>
            <a:latin typeface="Calibri" pitchFamily="34" charset="0"/>
          </a:defRPr>
        </a:defPPr>
      </a:lstStyle>
    </a:lnDef>
    <a:txDef>
      <a:spPr>
        <a:noFill/>
      </a:spPr>
      <a:bodyPr wrap="square" rtlCol="0">
        <a:spAutoFit/>
      </a:bodyPr>
      <a:lstStyle>
        <a:defPPr algn="l">
          <a:defRPr dirty="0" err="1" smtClean="0">
            <a:solidFill>
              <a:schemeClr val="accent1"/>
            </a:solidFill>
          </a:defRPr>
        </a:defPPr>
      </a:lstStyle>
    </a:txDef>
  </a:objectDefaults>
  <a:extraClrSchemeLst/>
  <a:extLst>
    <a:ext uri="{05A4C25C-085E-4340-85A3-A5531E510DB2}">
      <thm15:themeFamily xmlns:thm15="http://schemas.microsoft.com/office/thememl/2012/main" name="Default Theme" id="{D2FCC78E-8B1E-4AF0-A689-9507B1021D59}" vid="{1B49CFBE-B38A-45E1-9323-0591D1673776}"/>
    </a:ext>
  </a:extLst>
</a:theme>
</file>

<file path=ppt/theme/theme53.xml><?xml version="1.0" encoding="utf-8"?>
<a:theme xmlns:a="http://schemas.openxmlformats.org/drawingml/2006/main" name="37_E3 Avant Garde">
  <a:themeElements>
    <a:clrScheme name="E3 Bright (PPT)">
      <a:dk1>
        <a:srgbClr val="034E6E"/>
      </a:dk1>
      <a:lt1>
        <a:srgbClr val="FFFFFF"/>
      </a:lt1>
      <a:dk2>
        <a:srgbClr val="000000"/>
      </a:dk2>
      <a:lt2>
        <a:srgbClr val="EEECE1"/>
      </a:lt2>
      <a:accent1>
        <a:srgbClr val="6EA1B6"/>
      </a:accent1>
      <a:accent2>
        <a:srgbClr val="FFC400"/>
      </a:accent2>
      <a:accent3>
        <a:srgbClr val="FF5E39"/>
      </a:accent3>
      <a:accent4>
        <a:srgbClr val="30D773"/>
      </a:accent4>
      <a:accent5>
        <a:srgbClr val="FF8700"/>
      </a:accent5>
      <a:accent6>
        <a:srgbClr val="4458D2"/>
      </a:accent6>
      <a:hlink>
        <a:srgbClr val="6565FF"/>
      </a:hlink>
      <a:folHlink>
        <a:srgbClr val="800080"/>
      </a:folHlink>
    </a:clrScheme>
    <a:fontScheme name="Arial Black-Arial">
      <a:majorFont>
        <a:latin typeface="Arial Black"/>
        <a:ea typeface="SimSun"/>
        <a:cs typeface="Arial"/>
      </a:majorFont>
      <a:minorFont>
        <a:latin typeface="Arial"/>
        <a:ea typeface="SimSun"/>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Pct val="100000"/>
          <a:buFontTx/>
          <a:buNone/>
          <a:tabLst/>
          <a:defRPr kumimoji="0" lang="en-US" sz="1800" b="0" i="0" u="none" strike="noStrike" cap="none" normalizeH="0" baseline="0" smtClean="0">
            <a:ln>
              <a:noFill/>
            </a:ln>
            <a:solidFill>
              <a:schemeClr val="tx1"/>
            </a:solidFill>
            <a:effectLst/>
            <a:latin typeface="Calibri"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Pct val="100000"/>
          <a:buFontTx/>
          <a:buNone/>
          <a:tabLst/>
          <a:defRPr kumimoji="0" lang="en-US" sz="1800" b="0" i="0" u="none" strike="noStrike" cap="none" normalizeH="0" baseline="0" smtClean="0">
            <a:ln>
              <a:noFill/>
            </a:ln>
            <a:solidFill>
              <a:schemeClr val="tx1"/>
            </a:solidFill>
            <a:effectLst/>
            <a:latin typeface="Calibri" pitchFamily="34" charset="0"/>
          </a:defRPr>
        </a:defPPr>
      </a:lstStyle>
    </a:lnDef>
    <a:txDef>
      <a:spPr>
        <a:noFill/>
      </a:spPr>
      <a:bodyPr wrap="square" rtlCol="0">
        <a:spAutoFit/>
      </a:bodyPr>
      <a:lstStyle>
        <a:defPPr algn="l">
          <a:defRPr dirty="0" err="1" smtClean="0">
            <a:solidFill>
              <a:schemeClr val="accent1"/>
            </a:solidFill>
          </a:defRPr>
        </a:defPPr>
      </a:lstStyle>
    </a:txDef>
  </a:objectDefaults>
  <a:extraClrSchemeLst/>
  <a:extLst>
    <a:ext uri="{05A4C25C-085E-4340-85A3-A5531E510DB2}">
      <thm15:themeFamily xmlns:thm15="http://schemas.microsoft.com/office/thememl/2012/main" name="Default Theme" id="{D2FCC78E-8B1E-4AF0-A689-9507B1021D59}" vid="{1B49CFBE-B38A-45E1-9323-0591D1673776}"/>
    </a:ext>
  </a:extLst>
</a:theme>
</file>

<file path=ppt/theme/theme54.xml><?xml version="1.0" encoding="utf-8"?>
<a:theme xmlns:a="http://schemas.openxmlformats.org/drawingml/2006/main" name="38_E3 Avant Garde">
  <a:themeElements>
    <a:clrScheme name="E3 Bright (PPT)">
      <a:dk1>
        <a:srgbClr val="034E6E"/>
      </a:dk1>
      <a:lt1>
        <a:srgbClr val="FFFFFF"/>
      </a:lt1>
      <a:dk2>
        <a:srgbClr val="000000"/>
      </a:dk2>
      <a:lt2>
        <a:srgbClr val="EEECE1"/>
      </a:lt2>
      <a:accent1>
        <a:srgbClr val="6EA1B6"/>
      </a:accent1>
      <a:accent2>
        <a:srgbClr val="FFC400"/>
      </a:accent2>
      <a:accent3>
        <a:srgbClr val="FF5E39"/>
      </a:accent3>
      <a:accent4>
        <a:srgbClr val="30D773"/>
      </a:accent4>
      <a:accent5>
        <a:srgbClr val="FF8700"/>
      </a:accent5>
      <a:accent6>
        <a:srgbClr val="4458D2"/>
      </a:accent6>
      <a:hlink>
        <a:srgbClr val="6565FF"/>
      </a:hlink>
      <a:folHlink>
        <a:srgbClr val="800080"/>
      </a:folHlink>
    </a:clrScheme>
    <a:fontScheme name="Arial Black-Arial">
      <a:majorFont>
        <a:latin typeface="Arial Black"/>
        <a:ea typeface="SimSun"/>
        <a:cs typeface="Arial"/>
      </a:majorFont>
      <a:minorFont>
        <a:latin typeface="Arial"/>
        <a:ea typeface="SimSun"/>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Pct val="100000"/>
          <a:buFontTx/>
          <a:buNone/>
          <a:tabLst/>
          <a:defRPr kumimoji="0" lang="en-US" sz="1800" b="0" i="0" u="none" strike="noStrike" cap="none" normalizeH="0" baseline="0" smtClean="0">
            <a:ln>
              <a:noFill/>
            </a:ln>
            <a:solidFill>
              <a:schemeClr val="tx1"/>
            </a:solidFill>
            <a:effectLst/>
            <a:latin typeface="Calibri"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Pct val="100000"/>
          <a:buFontTx/>
          <a:buNone/>
          <a:tabLst/>
          <a:defRPr kumimoji="0" lang="en-US" sz="1800" b="0" i="0" u="none" strike="noStrike" cap="none" normalizeH="0" baseline="0" smtClean="0">
            <a:ln>
              <a:noFill/>
            </a:ln>
            <a:solidFill>
              <a:schemeClr val="tx1"/>
            </a:solidFill>
            <a:effectLst/>
            <a:latin typeface="Calibri" pitchFamily="34" charset="0"/>
          </a:defRPr>
        </a:defPPr>
      </a:lstStyle>
    </a:lnDef>
    <a:txDef>
      <a:spPr>
        <a:noFill/>
      </a:spPr>
      <a:bodyPr wrap="square" rtlCol="0">
        <a:spAutoFit/>
      </a:bodyPr>
      <a:lstStyle>
        <a:defPPr algn="l">
          <a:defRPr dirty="0" err="1" smtClean="0">
            <a:solidFill>
              <a:schemeClr val="accent1"/>
            </a:solidFill>
          </a:defRPr>
        </a:defPPr>
      </a:lstStyle>
    </a:txDef>
  </a:objectDefaults>
  <a:extraClrSchemeLst/>
  <a:extLst>
    <a:ext uri="{05A4C25C-085E-4340-85A3-A5531E510DB2}">
      <thm15:themeFamily xmlns:thm15="http://schemas.microsoft.com/office/thememl/2012/main" name="Default Theme" id="{D2FCC78E-8B1E-4AF0-A689-9507B1021D59}" vid="{1B49CFBE-B38A-45E1-9323-0591D1673776}"/>
    </a:ext>
  </a:extLst>
</a:theme>
</file>

<file path=ppt/theme/theme55.xml><?xml version="1.0" encoding="utf-8"?>
<a:theme xmlns:a="http://schemas.openxmlformats.org/drawingml/2006/main" name="39_E3 Avant Garde">
  <a:themeElements>
    <a:clrScheme name="E3 Bright (PPT)">
      <a:dk1>
        <a:srgbClr val="034E6E"/>
      </a:dk1>
      <a:lt1>
        <a:srgbClr val="FFFFFF"/>
      </a:lt1>
      <a:dk2>
        <a:srgbClr val="000000"/>
      </a:dk2>
      <a:lt2>
        <a:srgbClr val="EEECE1"/>
      </a:lt2>
      <a:accent1>
        <a:srgbClr val="6EA1B6"/>
      </a:accent1>
      <a:accent2>
        <a:srgbClr val="FFC400"/>
      </a:accent2>
      <a:accent3>
        <a:srgbClr val="FF5E39"/>
      </a:accent3>
      <a:accent4>
        <a:srgbClr val="30D773"/>
      </a:accent4>
      <a:accent5>
        <a:srgbClr val="FF8700"/>
      </a:accent5>
      <a:accent6>
        <a:srgbClr val="4458D2"/>
      </a:accent6>
      <a:hlink>
        <a:srgbClr val="6565FF"/>
      </a:hlink>
      <a:folHlink>
        <a:srgbClr val="800080"/>
      </a:folHlink>
    </a:clrScheme>
    <a:fontScheme name="Arial Black-Arial">
      <a:majorFont>
        <a:latin typeface="Arial Black"/>
        <a:ea typeface="SimSun"/>
        <a:cs typeface="Arial"/>
      </a:majorFont>
      <a:minorFont>
        <a:latin typeface="Arial"/>
        <a:ea typeface="SimSun"/>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Pct val="100000"/>
          <a:buFontTx/>
          <a:buNone/>
          <a:tabLst/>
          <a:defRPr kumimoji="0" lang="en-US" sz="1800" b="0" i="0" u="none" strike="noStrike" cap="none" normalizeH="0" baseline="0" smtClean="0">
            <a:ln>
              <a:noFill/>
            </a:ln>
            <a:solidFill>
              <a:schemeClr val="tx1"/>
            </a:solidFill>
            <a:effectLst/>
            <a:latin typeface="Calibri"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Pct val="100000"/>
          <a:buFontTx/>
          <a:buNone/>
          <a:tabLst/>
          <a:defRPr kumimoji="0" lang="en-US" sz="1800" b="0" i="0" u="none" strike="noStrike" cap="none" normalizeH="0" baseline="0" smtClean="0">
            <a:ln>
              <a:noFill/>
            </a:ln>
            <a:solidFill>
              <a:schemeClr val="tx1"/>
            </a:solidFill>
            <a:effectLst/>
            <a:latin typeface="Calibri" pitchFamily="34" charset="0"/>
          </a:defRPr>
        </a:defPPr>
      </a:lstStyle>
    </a:lnDef>
    <a:txDef>
      <a:spPr>
        <a:noFill/>
      </a:spPr>
      <a:bodyPr wrap="square" rtlCol="0">
        <a:spAutoFit/>
      </a:bodyPr>
      <a:lstStyle>
        <a:defPPr algn="l">
          <a:defRPr dirty="0" err="1" smtClean="0">
            <a:solidFill>
              <a:schemeClr val="accent1"/>
            </a:solidFill>
          </a:defRPr>
        </a:defPPr>
      </a:lstStyle>
    </a:txDef>
  </a:objectDefaults>
  <a:extraClrSchemeLst/>
  <a:extLst>
    <a:ext uri="{05A4C25C-085E-4340-85A3-A5531E510DB2}">
      <thm15:themeFamily xmlns:thm15="http://schemas.microsoft.com/office/thememl/2012/main" name="Default Theme" id="{D2FCC78E-8B1E-4AF0-A689-9507B1021D59}" vid="{1B49CFBE-B38A-45E1-9323-0591D1673776}"/>
    </a:ext>
  </a:extLst>
</a:theme>
</file>

<file path=ppt/theme/theme56.xml><?xml version="1.0" encoding="utf-8"?>
<a:theme xmlns:a="http://schemas.openxmlformats.org/drawingml/2006/main" name="40_E3 Avant Garde">
  <a:themeElements>
    <a:clrScheme name="E3 Bright (PPT)">
      <a:dk1>
        <a:srgbClr val="034E6E"/>
      </a:dk1>
      <a:lt1>
        <a:srgbClr val="FFFFFF"/>
      </a:lt1>
      <a:dk2>
        <a:srgbClr val="000000"/>
      </a:dk2>
      <a:lt2>
        <a:srgbClr val="EEECE1"/>
      </a:lt2>
      <a:accent1>
        <a:srgbClr val="6EA1B6"/>
      </a:accent1>
      <a:accent2>
        <a:srgbClr val="FFC400"/>
      </a:accent2>
      <a:accent3>
        <a:srgbClr val="FF5E39"/>
      </a:accent3>
      <a:accent4>
        <a:srgbClr val="30D773"/>
      </a:accent4>
      <a:accent5>
        <a:srgbClr val="FF8700"/>
      </a:accent5>
      <a:accent6>
        <a:srgbClr val="4458D2"/>
      </a:accent6>
      <a:hlink>
        <a:srgbClr val="6565FF"/>
      </a:hlink>
      <a:folHlink>
        <a:srgbClr val="800080"/>
      </a:folHlink>
    </a:clrScheme>
    <a:fontScheme name="Arial Black-Arial">
      <a:majorFont>
        <a:latin typeface="Arial Black"/>
        <a:ea typeface="SimSun"/>
        <a:cs typeface="Arial"/>
      </a:majorFont>
      <a:minorFont>
        <a:latin typeface="Arial"/>
        <a:ea typeface="SimSun"/>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Pct val="100000"/>
          <a:buFontTx/>
          <a:buNone/>
          <a:tabLst/>
          <a:defRPr kumimoji="0" lang="en-US" sz="1800" b="0" i="0" u="none" strike="noStrike" cap="none" normalizeH="0" baseline="0" smtClean="0">
            <a:ln>
              <a:noFill/>
            </a:ln>
            <a:solidFill>
              <a:schemeClr val="tx1"/>
            </a:solidFill>
            <a:effectLst/>
            <a:latin typeface="Calibri"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Pct val="100000"/>
          <a:buFontTx/>
          <a:buNone/>
          <a:tabLst/>
          <a:defRPr kumimoji="0" lang="en-US" sz="1800" b="0" i="0" u="none" strike="noStrike" cap="none" normalizeH="0" baseline="0" smtClean="0">
            <a:ln>
              <a:noFill/>
            </a:ln>
            <a:solidFill>
              <a:schemeClr val="tx1"/>
            </a:solidFill>
            <a:effectLst/>
            <a:latin typeface="Calibri" pitchFamily="34" charset="0"/>
          </a:defRPr>
        </a:defPPr>
      </a:lstStyle>
    </a:lnDef>
    <a:txDef>
      <a:spPr>
        <a:noFill/>
      </a:spPr>
      <a:bodyPr wrap="square" rtlCol="0">
        <a:spAutoFit/>
      </a:bodyPr>
      <a:lstStyle>
        <a:defPPr algn="l">
          <a:defRPr dirty="0" err="1" smtClean="0">
            <a:solidFill>
              <a:schemeClr val="accent1"/>
            </a:solidFill>
          </a:defRPr>
        </a:defPPr>
      </a:lstStyle>
    </a:txDef>
  </a:objectDefaults>
  <a:extraClrSchemeLst/>
  <a:extLst>
    <a:ext uri="{05A4C25C-085E-4340-85A3-A5531E510DB2}">
      <thm15:themeFamily xmlns:thm15="http://schemas.microsoft.com/office/thememl/2012/main" name="Default Theme" id="{D2FCC78E-8B1E-4AF0-A689-9507B1021D59}" vid="{1B49CFBE-B38A-45E1-9323-0591D1673776}"/>
    </a:ext>
  </a:extLst>
</a:theme>
</file>

<file path=ppt/theme/theme57.xml><?xml version="1.0" encoding="utf-8"?>
<a:theme xmlns:a="http://schemas.openxmlformats.org/drawingml/2006/main" name="41_E3 Avant Garde">
  <a:themeElements>
    <a:clrScheme name="E3 Bright (PPT)">
      <a:dk1>
        <a:srgbClr val="034E6E"/>
      </a:dk1>
      <a:lt1>
        <a:srgbClr val="FFFFFF"/>
      </a:lt1>
      <a:dk2>
        <a:srgbClr val="000000"/>
      </a:dk2>
      <a:lt2>
        <a:srgbClr val="EEECE1"/>
      </a:lt2>
      <a:accent1>
        <a:srgbClr val="6EA1B6"/>
      </a:accent1>
      <a:accent2>
        <a:srgbClr val="FFC400"/>
      </a:accent2>
      <a:accent3>
        <a:srgbClr val="FF5E39"/>
      </a:accent3>
      <a:accent4>
        <a:srgbClr val="30D773"/>
      </a:accent4>
      <a:accent5>
        <a:srgbClr val="FF8700"/>
      </a:accent5>
      <a:accent6>
        <a:srgbClr val="4458D2"/>
      </a:accent6>
      <a:hlink>
        <a:srgbClr val="6565FF"/>
      </a:hlink>
      <a:folHlink>
        <a:srgbClr val="800080"/>
      </a:folHlink>
    </a:clrScheme>
    <a:fontScheme name="Arial Black-Arial">
      <a:majorFont>
        <a:latin typeface="Arial Black"/>
        <a:ea typeface="SimSun"/>
        <a:cs typeface="Arial"/>
      </a:majorFont>
      <a:minorFont>
        <a:latin typeface="Arial"/>
        <a:ea typeface="SimSun"/>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Pct val="100000"/>
          <a:buFontTx/>
          <a:buNone/>
          <a:tabLst/>
          <a:defRPr kumimoji="0" lang="en-US" sz="1800" b="0" i="0" u="none" strike="noStrike" cap="none" normalizeH="0" baseline="0" smtClean="0">
            <a:ln>
              <a:noFill/>
            </a:ln>
            <a:solidFill>
              <a:schemeClr val="tx1"/>
            </a:solidFill>
            <a:effectLst/>
            <a:latin typeface="Calibri"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Pct val="100000"/>
          <a:buFontTx/>
          <a:buNone/>
          <a:tabLst/>
          <a:defRPr kumimoji="0" lang="en-US" sz="1800" b="0" i="0" u="none" strike="noStrike" cap="none" normalizeH="0" baseline="0" smtClean="0">
            <a:ln>
              <a:noFill/>
            </a:ln>
            <a:solidFill>
              <a:schemeClr val="tx1"/>
            </a:solidFill>
            <a:effectLst/>
            <a:latin typeface="Calibri" pitchFamily="34" charset="0"/>
          </a:defRPr>
        </a:defPPr>
      </a:lstStyle>
    </a:lnDef>
    <a:txDef>
      <a:spPr>
        <a:noFill/>
      </a:spPr>
      <a:bodyPr wrap="square" rtlCol="0">
        <a:spAutoFit/>
      </a:bodyPr>
      <a:lstStyle>
        <a:defPPr algn="l">
          <a:defRPr dirty="0" err="1" smtClean="0">
            <a:solidFill>
              <a:schemeClr val="accent1"/>
            </a:solidFill>
          </a:defRPr>
        </a:defPPr>
      </a:lstStyle>
    </a:txDef>
  </a:objectDefaults>
  <a:extraClrSchemeLst/>
  <a:extLst>
    <a:ext uri="{05A4C25C-085E-4340-85A3-A5531E510DB2}">
      <thm15:themeFamily xmlns:thm15="http://schemas.microsoft.com/office/thememl/2012/main" name="Default Theme" id="{D2FCC78E-8B1E-4AF0-A689-9507B1021D59}" vid="{1B49CFBE-B38A-45E1-9323-0591D1673776}"/>
    </a:ext>
  </a:extLst>
</a:theme>
</file>

<file path=ppt/theme/theme58.xml><?xml version="1.0" encoding="utf-8"?>
<a:theme xmlns:a="http://schemas.openxmlformats.org/drawingml/2006/main" name="42_E3 Avant Garde">
  <a:themeElements>
    <a:clrScheme name="E3 Bright (PPT)">
      <a:dk1>
        <a:srgbClr val="034E6E"/>
      </a:dk1>
      <a:lt1>
        <a:srgbClr val="FFFFFF"/>
      </a:lt1>
      <a:dk2>
        <a:srgbClr val="000000"/>
      </a:dk2>
      <a:lt2>
        <a:srgbClr val="EEECE1"/>
      </a:lt2>
      <a:accent1>
        <a:srgbClr val="6EA1B6"/>
      </a:accent1>
      <a:accent2>
        <a:srgbClr val="FFC400"/>
      </a:accent2>
      <a:accent3>
        <a:srgbClr val="FF5E39"/>
      </a:accent3>
      <a:accent4>
        <a:srgbClr val="30D773"/>
      </a:accent4>
      <a:accent5>
        <a:srgbClr val="FF8700"/>
      </a:accent5>
      <a:accent6>
        <a:srgbClr val="4458D2"/>
      </a:accent6>
      <a:hlink>
        <a:srgbClr val="6565FF"/>
      </a:hlink>
      <a:folHlink>
        <a:srgbClr val="800080"/>
      </a:folHlink>
    </a:clrScheme>
    <a:fontScheme name="Arial Black-Arial">
      <a:majorFont>
        <a:latin typeface="Arial Black"/>
        <a:ea typeface="SimSun"/>
        <a:cs typeface="Arial"/>
      </a:majorFont>
      <a:minorFont>
        <a:latin typeface="Arial"/>
        <a:ea typeface="SimSun"/>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Pct val="100000"/>
          <a:buFontTx/>
          <a:buNone/>
          <a:tabLst/>
          <a:defRPr kumimoji="0" lang="en-US" sz="1800" b="0" i="0" u="none" strike="noStrike" cap="none" normalizeH="0" baseline="0" smtClean="0">
            <a:ln>
              <a:noFill/>
            </a:ln>
            <a:solidFill>
              <a:schemeClr val="tx1"/>
            </a:solidFill>
            <a:effectLst/>
            <a:latin typeface="Calibri"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Pct val="100000"/>
          <a:buFontTx/>
          <a:buNone/>
          <a:tabLst/>
          <a:defRPr kumimoji="0" lang="en-US" sz="1800" b="0" i="0" u="none" strike="noStrike" cap="none" normalizeH="0" baseline="0" smtClean="0">
            <a:ln>
              <a:noFill/>
            </a:ln>
            <a:solidFill>
              <a:schemeClr val="tx1"/>
            </a:solidFill>
            <a:effectLst/>
            <a:latin typeface="Calibri" pitchFamily="34" charset="0"/>
          </a:defRPr>
        </a:defPPr>
      </a:lstStyle>
    </a:lnDef>
    <a:txDef>
      <a:spPr>
        <a:noFill/>
      </a:spPr>
      <a:bodyPr wrap="square" rtlCol="0">
        <a:spAutoFit/>
      </a:bodyPr>
      <a:lstStyle>
        <a:defPPr algn="l">
          <a:defRPr dirty="0" err="1" smtClean="0">
            <a:solidFill>
              <a:schemeClr val="accent1"/>
            </a:solidFill>
          </a:defRPr>
        </a:defPPr>
      </a:lstStyle>
    </a:txDef>
  </a:objectDefaults>
  <a:extraClrSchemeLst/>
  <a:extLst>
    <a:ext uri="{05A4C25C-085E-4340-85A3-A5531E510DB2}">
      <thm15:themeFamily xmlns:thm15="http://schemas.microsoft.com/office/thememl/2012/main" name="Default Theme" id="{D2FCC78E-8B1E-4AF0-A689-9507B1021D59}" vid="{1B49CFBE-B38A-45E1-9323-0591D1673776}"/>
    </a:ext>
  </a:extLst>
</a:theme>
</file>

<file path=ppt/theme/theme59.xml><?xml version="1.0" encoding="utf-8"?>
<a:theme xmlns:a="http://schemas.openxmlformats.org/drawingml/2006/main" name="43_E3 Avant Garde">
  <a:themeElements>
    <a:clrScheme name="E3 Bright (PPT)">
      <a:dk1>
        <a:srgbClr val="034E6E"/>
      </a:dk1>
      <a:lt1>
        <a:srgbClr val="FFFFFF"/>
      </a:lt1>
      <a:dk2>
        <a:srgbClr val="000000"/>
      </a:dk2>
      <a:lt2>
        <a:srgbClr val="EEECE1"/>
      </a:lt2>
      <a:accent1>
        <a:srgbClr val="6EA1B6"/>
      </a:accent1>
      <a:accent2>
        <a:srgbClr val="FFC400"/>
      </a:accent2>
      <a:accent3>
        <a:srgbClr val="FF5E39"/>
      </a:accent3>
      <a:accent4>
        <a:srgbClr val="30D773"/>
      </a:accent4>
      <a:accent5>
        <a:srgbClr val="FF8700"/>
      </a:accent5>
      <a:accent6>
        <a:srgbClr val="4458D2"/>
      </a:accent6>
      <a:hlink>
        <a:srgbClr val="6565FF"/>
      </a:hlink>
      <a:folHlink>
        <a:srgbClr val="800080"/>
      </a:folHlink>
    </a:clrScheme>
    <a:fontScheme name="Arial Black-Arial">
      <a:majorFont>
        <a:latin typeface="Arial Black"/>
        <a:ea typeface="SimSun"/>
        <a:cs typeface="Arial"/>
      </a:majorFont>
      <a:minorFont>
        <a:latin typeface="Arial"/>
        <a:ea typeface="SimSun"/>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Pct val="100000"/>
          <a:buFontTx/>
          <a:buNone/>
          <a:tabLst/>
          <a:defRPr kumimoji="0" lang="en-US" sz="1800" b="0" i="0" u="none" strike="noStrike" cap="none" normalizeH="0" baseline="0" smtClean="0">
            <a:ln>
              <a:noFill/>
            </a:ln>
            <a:solidFill>
              <a:schemeClr val="tx1"/>
            </a:solidFill>
            <a:effectLst/>
            <a:latin typeface="Calibri"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Pct val="100000"/>
          <a:buFontTx/>
          <a:buNone/>
          <a:tabLst/>
          <a:defRPr kumimoji="0" lang="en-US" sz="1800" b="0" i="0" u="none" strike="noStrike" cap="none" normalizeH="0" baseline="0" smtClean="0">
            <a:ln>
              <a:noFill/>
            </a:ln>
            <a:solidFill>
              <a:schemeClr val="tx1"/>
            </a:solidFill>
            <a:effectLst/>
            <a:latin typeface="Calibri" pitchFamily="34" charset="0"/>
          </a:defRPr>
        </a:defPPr>
      </a:lstStyle>
    </a:lnDef>
    <a:txDef>
      <a:spPr>
        <a:noFill/>
      </a:spPr>
      <a:bodyPr wrap="square" rtlCol="0">
        <a:spAutoFit/>
      </a:bodyPr>
      <a:lstStyle>
        <a:defPPr algn="l">
          <a:defRPr dirty="0" err="1" smtClean="0">
            <a:solidFill>
              <a:schemeClr val="accent1"/>
            </a:solidFill>
          </a:defRPr>
        </a:defPPr>
      </a:lstStyle>
    </a:txDef>
  </a:objectDefaults>
  <a:extraClrSchemeLst/>
  <a:extLst>
    <a:ext uri="{05A4C25C-085E-4340-85A3-A5531E510DB2}">
      <thm15:themeFamily xmlns:thm15="http://schemas.microsoft.com/office/thememl/2012/main" name="Default Theme" id="{D2FCC78E-8B1E-4AF0-A689-9507B1021D59}" vid="{1B49CFBE-B38A-45E1-9323-0591D1673776}"/>
    </a:ext>
  </a:extLst>
</a:theme>
</file>

<file path=ppt/theme/theme6.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SimSun"/>
        <a:cs typeface="Arial"/>
      </a:majorFont>
      <a:minorFont>
        <a:latin typeface="Calibri"/>
        <a:ea typeface="SimSun"/>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Pct val="100000"/>
          <a:buFontTx/>
          <a:buNone/>
          <a:tabLst/>
          <a:defRPr kumimoji="0" lang="en-US" sz="1800" b="0" i="0" u="none" strike="noStrike" cap="none" normalizeH="0" baseline="0" smtClean="0">
            <a:ln>
              <a:noFill/>
            </a:ln>
            <a:solidFill>
              <a:schemeClr val="tx1"/>
            </a:solidFill>
            <a:effectLst/>
            <a:latin typeface="Calibri"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Pct val="100000"/>
          <a:buFontTx/>
          <a:buNone/>
          <a:tabLst/>
          <a:defRPr kumimoji="0" lang="en-US" sz="1800" b="0" i="0" u="none" strike="noStrike" cap="none" normalizeH="0" baseline="0" smtClean="0">
            <a:ln>
              <a:noFill/>
            </a:ln>
            <a:solidFill>
              <a:schemeClr val="tx1"/>
            </a:solidFill>
            <a:effectLst/>
            <a:latin typeface="Calibri" pitchFamily="34" charset="0"/>
          </a:defRPr>
        </a:defPPr>
      </a:lstStyle>
    </a:lnDef>
  </a:objectDefaults>
  <a:extraClrSchemeLst/>
</a:theme>
</file>

<file path=ppt/theme/theme60.xml><?xml version="1.0" encoding="utf-8"?>
<a:theme xmlns:a="http://schemas.openxmlformats.org/drawingml/2006/main" name="44_E3 Avant Garde">
  <a:themeElements>
    <a:clrScheme name="E3 Bright (PPT)">
      <a:dk1>
        <a:srgbClr val="034E6E"/>
      </a:dk1>
      <a:lt1>
        <a:srgbClr val="FFFFFF"/>
      </a:lt1>
      <a:dk2>
        <a:srgbClr val="000000"/>
      </a:dk2>
      <a:lt2>
        <a:srgbClr val="EEECE1"/>
      </a:lt2>
      <a:accent1>
        <a:srgbClr val="6EA1B6"/>
      </a:accent1>
      <a:accent2>
        <a:srgbClr val="FFC400"/>
      </a:accent2>
      <a:accent3>
        <a:srgbClr val="FF5E39"/>
      </a:accent3>
      <a:accent4>
        <a:srgbClr val="30D773"/>
      </a:accent4>
      <a:accent5>
        <a:srgbClr val="FF8700"/>
      </a:accent5>
      <a:accent6>
        <a:srgbClr val="4458D2"/>
      </a:accent6>
      <a:hlink>
        <a:srgbClr val="6565FF"/>
      </a:hlink>
      <a:folHlink>
        <a:srgbClr val="800080"/>
      </a:folHlink>
    </a:clrScheme>
    <a:fontScheme name="Arial Black-Arial">
      <a:majorFont>
        <a:latin typeface="Arial Black"/>
        <a:ea typeface="SimSun"/>
        <a:cs typeface="Arial"/>
      </a:majorFont>
      <a:minorFont>
        <a:latin typeface="Arial"/>
        <a:ea typeface="SimSun"/>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Pct val="100000"/>
          <a:buFontTx/>
          <a:buNone/>
          <a:tabLst/>
          <a:defRPr kumimoji="0" lang="en-US" sz="1800" b="0" i="0" u="none" strike="noStrike" cap="none" normalizeH="0" baseline="0" smtClean="0">
            <a:ln>
              <a:noFill/>
            </a:ln>
            <a:solidFill>
              <a:schemeClr val="tx1"/>
            </a:solidFill>
            <a:effectLst/>
            <a:latin typeface="Calibri"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Pct val="100000"/>
          <a:buFontTx/>
          <a:buNone/>
          <a:tabLst/>
          <a:defRPr kumimoji="0" lang="en-US" sz="1800" b="0" i="0" u="none" strike="noStrike" cap="none" normalizeH="0" baseline="0" smtClean="0">
            <a:ln>
              <a:noFill/>
            </a:ln>
            <a:solidFill>
              <a:schemeClr val="tx1"/>
            </a:solidFill>
            <a:effectLst/>
            <a:latin typeface="Calibri" pitchFamily="34" charset="0"/>
          </a:defRPr>
        </a:defPPr>
      </a:lstStyle>
    </a:lnDef>
    <a:txDef>
      <a:spPr>
        <a:noFill/>
      </a:spPr>
      <a:bodyPr wrap="square" rtlCol="0">
        <a:spAutoFit/>
      </a:bodyPr>
      <a:lstStyle>
        <a:defPPr algn="l">
          <a:defRPr dirty="0" err="1" smtClean="0">
            <a:solidFill>
              <a:schemeClr val="accent1"/>
            </a:solidFill>
          </a:defRPr>
        </a:defPPr>
      </a:lstStyle>
    </a:txDef>
  </a:objectDefaults>
  <a:extraClrSchemeLst/>
  <a:extLst>
    <a:ext uri="{05A4C25C-085E-4340-85A3-A5531E510DB2}">
      <thm15:themeFamily xmlns:thm15="http://schemas.microsoft.com/office/thememl/2012/main" name="Default Theme" id="{D2FCC78E-8B1E-4AF0-A689-9507B1021D59}" vid="{1B49CFBE-B38A-45E1-9323-0591D1673776}"/>
    </a:ext>
  </a:extLst>
</a:theme>
</file>

<file path=ppt/theme/theme61.xml><?xml version="1.0" encoding="utf-8"?>
<a:theme xmlns:a="http://schemas.openxmlformats.org/drawingml/2006/main" name="45_E3 Avant Garde">
  <a:themeElements>
    <a:clrScheme name="E3 Bright (PPT)">
      <a:dk1>
        <a:srgbClr val="034E6E"/>
      </a:dk1>
      <a:lt1>
        <a:srgbClr val="FFFFFF"/>
      </a:lt1>
      <a:dk2>
        <a:srgbClr val="000000"/>
      </a:dk2>
      <a:lt2>
        <a:srgbClr val="EEECE1"/>
      </a:lt2>
      <a:accent1>
        <a:srgbClr val="6EA1B6"/>
      </a:accent1>
      <a:accent2>
        <a:srgbClr val="FFC400"/>
      </a:accent2>
      <a:accent3>
        <a:srgbClr val="FF5E39"/>
      </a:accent3>
      <a:accent4>
        <a:srgbClr val="30D773"/>
      </a:accent4>
      <a:accent5>
        <a:srgbClr val="FF8700"/>
      </a:accent5>
      <a:accent6>
        <a:srgbClr val="4458D2"/>
      </a:accent6>
      <a:hlink>
        <a:srgbClr val="6565FF"/>
      </a:hlink>
      <a:folHlink>
        <a:srgbClr val="800080"/>
      </a:folHlink>
    </a:clrScheme>
    <a:fontScheme name="Arial Black-Arial">
      <a:majorFont>
        <a:latin typeface="Arial Black"/>
        <a:ea typeface="SimSun"/>
        <a:cs typeface="Arial"/>
      </a:majorFont>
      <a:minorFont>
        <a:latin typeface="Arial"/>
        <a:ea typeface="SimSun"/>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Pct val="100000"/>
          <a:buFontTx/>
          <a:buNone/>
          <a:tabLst/>
          <a:defRPr kumimoji="0" lang="en-US" sz="1800" b="0" i="0" u="none" strike="noStrike" cap="none" normalizeH="0" baseline="0" smtClean="0">
            <a:ln>
              <a:noFill/>
            </a:ln>
            <a:solidFill>
              <a:schemeClr val="tx1"/>
            </a:solidFill>
            <a:effectLst/>
            <a:latin typeface="Calibri"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Pct val="100000"/>
          <a:buFontTx/>
          <a:buNone/>
          <a:tabLst/>
          <a:defRPr kumimoji="0" lang="en-US" sz="1800" b="0" i="0" u="none" strike="noStrike" cap="none" normalizeH="0" baseline="0" smtClean="0">
            <a:ln>
              <a:noFill/>
            </a:ln>
            <a:solidFill>
              <a:schemeClr val="tx1"/>
            </a:solidFill>
            <a:effectLst/>
            <a:latin typeface="Calibri" pitchFamily="34" charset="0"/>
          </a:defRPr>
        </a:defPPr>
      </a:lstStyle>
    </a:lnDef>
    <a:txDef>
      <a:spPr>
        <a:noFill/>
      </a:spPr>
      <a:bodyPr wrap="square" rtlCol="0">
        <a:spAutoFit/>
      </a:bodyPr>
      <a:lstStyle>
        <a:defPPr algn="l">
          <a:defRPr dirty="0" err="1" smtClean="0">
            <a:solidFill>
              <a:schemeClr val="accent1"/>
            </a:solidFill>
          </a:defRPr>
        </a:defPPr>
      </a:lstStyle>
    </a:txDef>
  </a:objectDefaults>
  <a:extraClrSchemeLst/>
  <a:extLst>
    <a:ext uri="{05A4C25C-085E-4340-85A3-A5531E510DB2}">
      <thm15:themeFamily xmlns:thm15="http://schemas.microsoft.com/office/thememl/2012/main" name="Default Theme" id="{D2FCC78E-8B1E-4AF0-A689-9507B1021D59}" vid="{1B49CFBE-B38A-45E1-9323-0591D1673776}"/>
    </a:ext>
  </a:extLst>
</a:theme>
</file>

<file path=ppt/theme/theme62.xml><?xml version="1.0" encoding="utf-8"?>
<a:theme xmlns:a="http://schemas.openxmlformats.org/drawingml/2006/main" name="46_E3 Avant Garde">
  <a:themeElements>
    <a:clrScheme name="E3 Bright (PPT)">
      <a:dk1>
        <a:srgbClr val="034E6E"/>
      </a:dk1>
      <a:lt1>
        <a:srgbClr val="FFFFFF"/>
      </a:lt1>
      <a:dk2>
        <a:srgbClr val="000000"/>
      </a:dk2>
      <a:lt2>
        <a:srgbClr val="EEECE1"/>
      </a:lt2>
      <a:accent1>
        <a:srgbClr val="6EA1B6"/>
      </a:accent1>
      <a:accent2>
        <a:srgbClr val="FFC400"/>
      </a:accent2>
      <a:accent3>
        <a:srgbClr val="FF5E39"/>
      </a:accent3>
      <a:accent4>
        <a:srgbClr val="30D773"/>
      </a:accent4>
      <a:accent5>
        <a:srgbClr val="FF8700"/>
      </a:accent5>
      <a:accent6>
        <a:srgbClr val="4458D2"/>
      </a:accent6>
      <a:hlink>
        <a:srgbClr val="6565FF"/>
      </a:hlink>
      <a:folHlink>
        <a:srgbClr val="800080"/>
      </a:folHlink>
    </a:clrScheme>
    <a:fontScheme name="Arial Black-Arial">
      <a:majorFont>
        <a:latin typeface="Arial Black"/>
        <a:ea typeface="SimSun"/>
        <a:cs typeface="Arial"/>
      </a:majorFont>
      <a:minorFont>
        <a:latin typeface="Arial"/>
        <a:ea typeface="SimSun"/>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Pct val="100000"/>
          <a:buFontTx/>
          <a:buNone/>
          <a:tabLst/>
          <a:defRPr kumimoji="0" lang="en-US" sz="1800" b="0" i="0" u="none" strike="noStrike" cap="none" normalizeH="0" baseline="0" smtClean="0">
            <a:ln>
              <a:noFill/>
            </a:ln>
            <a:solidFill>
              <a:schemeClr val="tx1"/>
            </a:solidFill>
            <a:effectLst/>
            <a:latin typeface="Calibri"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Pct val="100000"/>
          <a:buFontTx/>
          <a:buNone/>
          <a:tabLst/>
          <a:defRPr kumimoji="0" lang="en-US" sz="1800" b="0" i="0" u="none" strike="noStrike" cap="none" normalizeH="0" baseline="0" smtClean="0">
            <a:ln>
              <a:noFill/>
            </a:ln>
            <a:solidFill>
              <a:schemeClr val="tx1"/>
            </a:solidFill>
            <a:effectLst/>
            <a:latin typeface="Calibri" pitchFamily="34" charset="0"/>
          </a:defRPr>
        </a:defPPr>
      </a:lstStyle>
    </a:lnDef>
    <a:txDef>
      <a:spPr>
        <a:noFill/>
      </a:spPr>
      <a:bodyPr wrap="square" rtlCol="0">
        <a:spAutoFit/>
      </a:bodyPr>
      <a:lstStyle>
        <a:defPPr algn="l">
          <a:defRPr dirty="0" err="1" smtClean="0">
            <a:solidFill>
              <a:schemeClr val="accent1"/>
            </a:solidFill>
          </a:defRPr>
        </a:defPPr>
      </a:lstStyle>
    </a:txDef>
  </a:objectDefaults>
  <a:extraClrSchemeLst/>
  <a:extLst>
    <a:ext uri="{05A4C25C-085E-4340-85A3-A5531E510DB2}">
      <thm15:themeFamily xmlns:thm15="http://schemas.microsoft.com/office/thememl/2012/main" name="Default Theme" id="{D2FCC78E-8B1E-4AF0-A689-9507B1021D59}" vid="{1B49CFBE-B38A-45E1-9323-0591D1673776}"/>
    </a:ext>
  </a:extLst>
</a:theme>
</file>

<file path=ppt/theme/theme6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SimSun"/>
        <a:cs typeface="Arial"/>
      </a:majorFont>
      <a:minorFont>
        <a:latin typeface="Calibri"/>
        <a:ea typeface="SimSun"/>
        <a:cs typeface="Arial"/>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7.xml><?xml version="1.0" encoding="utf-8"?>
<a:theme xmlns:a="http://schemas.openxmlformats.org/drawingml/2006/main" name="3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SimSun"/>
        <a:cs typeface="Arial"/>
      </a:majorFont>
      <a:minorFont>
        <a:latin typeface="Calibri"/>
        <a:ea typeface="SimSun"/>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Pct val="100000"/>
          <a:buFontTx/>
          <a:buNone/>
          <a:tabLst/>
          <a:defRPr kumimoji="0" lang="en-US" sz="1800" b="0" i="0" u="none" strike="noStrike" cap="none" normalizeH="0" baseline="0" smtClean="0">
            <a:ln>
              <a:noFill/>
            </a:ln>
            <a:solidFill>
              <a:schemeClr val="tx1"/>
            </a:solidFill>
            <a:effectLst/>
            <a:latin typeface="Calibri"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Pct val="100000"/>
          <a:buFontTx/>
          <a:buNone/>
          <a:tabLst/>
          <a:defRPr kumimoji="0" lang="en-US" sz="1800" b="0" i="0" u="none" strike="noStrike" cap="none" normalizeH="0" baseline="0" smtClean="0">
            <a:ln>
              <a:noFill/>
            </a:ln>
            <a:solidFill>
              <a:schemeClr val="tx1"/>
            </a:solidFill>
            <a:effectLst/>
            <a:latin typeface="Calibri" pitchFamily="34" charset="0"/>
          </a:defRPr>
        </a:defPPr>
      </a:lstStyle>
    </a:lnDef>
  </a:objectDefaults>
  <a:extraClrSchemeLst/>
</a:theme>
</file>

<file path=ppt/theme/theme8.xml><?xml version="1.0" encoding="utf-8"?>
<a:theme xmlns:a="http://schemas.openxmlformats.org/drawingml/2006/main" name="3_E3 Avant Garde">
  <a:themeElements>
    <a:clrScheme name="E3 Bright (PPT)">
      <a:dk1>
        <a:srgbClr val="034E6E"/>
      </a:dk1>
      <a:lt1>
        <a:srgbClr val="FFFFFF"/>
      </a:lt1>
      <a:dk2>
        <a:srgbClr val="000000"/>
      </a:dk2>
      <a:lt2>
        <a:srgbClr val="EEECE1"/>
      </a:lt2>
      <a:accent1>
        <a:srgbClr val="6EA1B6"/>
      </a:accent1>
      <a:accent2>
        <a:srgbClr val="FFC400"/>
      </a:accent2>
      <a:accent3>
        <a:srgbClr val="FF5E39"/>
      </a:accent3>
      <a:accent4>
        <a:srgbClr val="30D773"/>
      </a:accent4>
      <a:accent5>
        <a:srgbClr val="FF8700"/>
      </a:accent5>
      <a:accent6>
        <a:srgbClr val="4458D2"/>
      </a:accent6>
      <a:hlink>
        <a:srgbClr val="6565FF"/>
      </a:hlink>
      <a:folHlink>
        <a:srgbClr val="800080"/>
      </a:folHlink>
    </a:clrScheme>
    <a:fontScheme name="Arial Black-Arial">
      <a:majorFont>
        <a:latin typeface="Arial Black"/>
        <a:ea typeface="SimSun"/>
        <a:cs typeface="Arial"/>
      </a:majorFont>
      <a:minorFont>
        <a:latin typeface="Arial"/>
        <a:ea typeface="SimSun"/>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Pct val="100000"/>
          <a:buFontTx/>
          <a:buNone/>
          <a:tabLst/>
          <a:defRPr kumimoji="0" lang="en-US" sz="1800" b="0" i="0" u="none" strike="noStrike" cap="none" normalizeH="0" baseline="0" smtClean="0">
            <a:ln>
              <a:noFill/>
            </a:ln>
            <a:solidFill>
              <a:schemeClr val="tx1"/>
            </a:solidFill>
            <a:effectLst/>
            <a:latin typeface="Calibri"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Pct val="100000"/>
          <a:buFontTx/>
          <a:buNone/>
          <a:tabLst/>
          <a:defRPr kumimoji="0" lang="en-US" sz="1800" b="0" i="0" u="none" strike="noStrike" cap="none" normalizeH="0" baseline="0" smtClean="0">
            <a:ln>
              <a:noFill/>
            </a:ln>
            <a:solidFill>
              <a:schemeClr val="tx1"/>
            </a:solidFill>
            <a:effectLst/>
            <a:latin typeface="Calibri" pitchFamily="34" charset="0"/>
          </a:defRPr>
        </a:defPPr>
      </a:lstStyle>
    </a:lnDef>
    <a:txDef>
      <a:spPr>
        <a:noFill/>
      </a:spPr>
      <a:bodyPr wrap="square" rtlCol="0">
        <a:spAutoFit/>
      </a:bodyPr>
      <a:lstStyle>
        <a:defPPr algn="l">
          <a:defRPr dirty="0" err="1" smtClean="0">
            <a:solidFill>
              <a:schemeClr val="accent1"/>
            </a:solidFill>
          </a:defRPr>
        </a:defPPr>
      </a:lstStyle>
    </a:txDef>
  </a:objectDefaults>
  <a:extraClrSchemeLst/>
  <a:extLst>
    <a:ext uri="{05A4C25C-085E-4340-85A3-A5531E510DB2}">
      <thm15:themeFamily xmlns:thm15="http://schemas.microsoft.com/office/thememl/2012/main" name="Default Theme" id="{D2FCC78E-8B1E-4AF0-A689-9507B1021D59}" vid="{1B49CFBE-B38A-45E1-9323-0591D1673776}"/>
    </a:ext>
  </a:extLst>
</a:theme>
</file>

<file path=ppt/theme/theme9.xml><?xml version="1.0" encoding="utf-8"?>
<a:theme xmlns:a="http://schemas.openxmlformats.org/drawingml/2006/main" name="4_E3 Avant Garde">
  <a:themeElements>
    <a:clrScheme name="E3 Bright (PPT)">
      <a:dk1>
        <a:srgbClr val="034E6E"/>
      </a:dk1>
      <a:lt1>
        <a:srgbClr val="FFFFFF"/>
      </a:lt1>
      <a:dk2>
        <a:srgbClr val="000000"/>
      </a:dk2>
      <a:lt2>
        <a:srgbClr val="EEECE1"/>
      </a:lt2>
      <a:accent1>
        <a:srgbClr val="6EA1B6"/>
      </a:accent1>
      <a:accent2>
        <a:srgbClr val="FFC400"/>
      </a:accent2>
      <a:accent3>
        <a:srgbClr val="FF5E39"/>
      </a:accent3>
      <a:accent4>
        <a:srgbClr val="30D773"/>
      </a:accent4>
      <a:accent5>
        <a:srgbClr val="FF8700"/>
      </a:accent5>
      <a:accent6>
        <a:srgbClr val="4458D2"/>
      </a:accent6>
      <a:hlink>
        <a:srgbClr val="6565FF"/>
      </a:hlink>
      <a:folHlink>
        <a:srgbClr val="800080"/>
      </a:folHlink>
    </a:clrScheme>
    <a:fontScheme name="Arial Black-Arial">
      <a:majorFont>
        <a:latin typeface="Arial Black"/>
        <a:ea typeface="SimSun"/>
        <a:cs typeface="Arial"/>
      </a:majorFont>
      <a:minorFont>
        <a:latin typeface="Arial"/>
        <a:ea typeface="SimSun"/>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Pct val="100000"/>
          <a:buFontTx/>
          <a:buNone/>
          <a:tabLst/>
          <a:defRPr kumimoji="0" lang="en-US" sz="1800" b="0" i="0" u="none" strike="noStrike" cap="none" normalizeH="0" baseline="0" smtClean="0">
            <a:ln>
              <a:noFill/>
            </a:ln>
            <a:solidFill>
              <a:schemeClr val="tx1"/>
            </a:solidFill>
            <a:effectLst/>
            <a:latin typeface="Calibri"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Pct val="100000"/>
          <a:buFontTx/>
          <a:buNone/>
          <a:tabLst/>
          <a:defRPr kumimoji="0" lang="en-US" sz="1800" b="0" i="0" u="none" strike="noStrike" cap="none" normalizeH="0" baseline="0" smtClean="0">
            <a:ln>
              <a:noFill/>
            </a:ln>
            <a:solidFill>
              <a:schemeClr val="tx1"/>
            </a:solidFill>
            <a:effectLst/>
            <a:latin typeface="Calibri" pitchFamily="34" charset="0"/>
          </a:defRPr>
        </a:defPPr>
      </a:lstStyle>
    </a:lnDef>
    <a:txDef>
      <a:spPr>
        <a:noFill/>
      </a:spPr>
      <a:bodyPr wrap="square" rtlCol="0">
        <a:spAutoFit/>
      </a:bodyPr>
      <a:lstStyle>
        <a:defPPr algn="l">
          <a:defRPr dirty="0" err="1" smtClean="0">
            <a:solidFill>
              <a:schemeClr val="accent1"/>
            </a:solidFill>
          </a:defRPr>
        </a:defPPr>
      </a:lstStyle>
    </a:txDef>
  </a:objectDefaults>
  <a:extraClrSchemeLst/>
  <a:extLst>
    <a:ext uri="{05A4C25C-085E-4340-85A3-A5531E510DB2}">
      <thm15:themeFamily xmlns:thm15="http://schemas.microsoft.com/office/thememl/2012/main" name="Default Theme" id="{D2FCC78E-8B1E-4AF0-A689-9507B1021D59}" vid="{1B49CFBE-B38A-45E1-9323-0591D1673776}"/>
    </a:ext>
  </a:extLst>
</a:theme>
</file>

<file path=ppt/theme/themeOverride1.xml><?xml version="1.0" encoding="utf-8"?>
<a:themeOverride xmlns:a="http://schemas.openxmlformats.org/drawingml/2006/main">
  <a:clrScheme name="">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29AC04CFB0DC48448CBA564356C72ADD" ma:contentTypeVersion="14" ma:contentTypeDescription="Create a new document." ma:contentTypeScope="" ma:versionID="89885f55327f9537673bb598874544c6">
  <xsd:schema xmlns:xsd="http://www.w3.org/2001/XMLSchema" xmlns:xs="http://www.w3.org/2001/XMLSchema" xmlns:p="http://schemas.microsoft.com/office/2006/metadata/properties" xmlns:ns2="f4537cc0-5f84-424b-92b6-409d02327cad" xmlns:ns3="acfa276b-4a56-46b4-b275-3bfd83a0c9ce" targetNamespace="http://schemas.microsoft.com/office/2006/metadata/properties" ma:root="true" ma:fieldsID="0edf902548e126b56156dade19a294e9" ns2:_="" ns3:_="">
    <xsd:import namespace="f4537cc0-5f84-424b-92b6-409d02327cad"/>
    <xsd:import namespace="acfa276b-4a56-46b4-b275-3bfd83a0c9ce"/>
    <xsd:element name="properties">
      <xsd:complexType>
        <xsd:sequence>
          <xsd:element name="documentManagement">
            <xsd:complexType>
              <xsd:all>
                <xsd:element ref="ns2:MediaServiceMetadata" minOccurs="0"/>
                <xsd:element ref="ns2:MediaServiceFastMetadata" minOccurs="0"/>
                <xsd:element ref="ns2:MediaServiceObjectDetectorVersions" minOccurs="0"/>
                <xsd:element ref="ns3:SharedWithUsers" minOccurs="0"/>
                <xsd:element ref="ns3:SharedWithDetails" minOccurs="0"/>
                <xsd:element ref="ns2:MediaServiceSearchProperties" minOccurs="0"/>
                <xsd:element ref="ns2:MediaServiceDateTaken" minOccurs="0"/>
                <xsd:element ref="ns2:MediaServiceGenerationTime" minOccurs="0"/>
                <xsd:element ref="ns2:MediaServiceEventHashCode" minOccurs="0"/>
                <xsd:element ref="ns2:MediaLengthInSeconds" minOccurs="0"/>
                <xsd:element ref="ns2:lcf76f155ced4ddcb4097134ff3c332f" minOccurs="0"/>
                <xsd:element ref="ns3:TaxCatchAll" minOccurs="0"/>
                <xsd:element ref="ns2:MediaServiceOCR"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f4537cc0-5f84-424b-92b6-409d02327cad"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bjectDetectorVersions" ma:index="10" nillable="true" ma:displayName="MediaServiceObjectDetectorVersions" ma:hidden="true" ma:indexed="true" ma:internalName="MediaServiceObjectDetectorVersions" ma:readOnly="true">
      <xsd:simpleType>
        <xsd:restriction base="dms:Text"/>
      </xsd:simpleType>
    </xsd:element>
    <xsd:element name="MediaServiceSearchProperties" ma:index="13" nillable="true" ma:displayName="MediaServiceSearchProperties" ma:hidden="true" ma:internalName="MediaServiceSearchProperties" ma:readOnly="true">
      <xsd:simpleType>
        <xsd:restriction base="dms:Note"/>
      </xsd:simpleType>
    </xsd:element>
    <xsd:element name="MediaServiceDateTaken" ma:index="14" nillable="true" ma:displayName="MediaServiceDateTaken" ma:hidden="true" ma:indexed="true" ma:internalName="MediaServiceDateTaken" ma:readOnly="true">
      <xsd:simpleType>
        <xsd:restriction base="dms:Text"/>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LengthInSeconds" ma:index="17" nillable="true" ma:displayName="MediaLengthInSeconds" ma:hidden="true" ma:internalName="MediaLengthInSeconds" ma:readOnly="true">
      <xsd:simpleType>
        <xsd:restriction base="dms:Unknown"/>
      </xsd:simpleType>
    </xsd:element>
    <xsd:element name="lcf76f155ced4ddcb4097134ff3c332f" ma:index="19" nillable="true" ma:taxonomy="true" ma:internalName="lcf76f155ced4ddcb4097134ff3c332f" ma:taxonomyFieldName="MediaServiceImageTags" ma:displayName="Image Tags" ma:readOnly="false" ma:fieldId="{5cf76f15-5ced-4ddc-b409-7134ff3c332f}" ma:taxonomyMulti="true" ma:sspId="9f123c60-6d59-4beb-a46f-4c7d903a1f29" ma:termSetId="09814cd3-568e-fe90-9814-8d621ff8fb84" ma:anchorId="fba54fb3-c3e1-fe81-a776-ca4b69148c4d" ma:open="true" ma:isKeyword="false">
      <xsd:complexType>
        <xsd:sequence>
          <xsd:element ref="pc:Terms" minOccurs="0" maxOccurs="1"/>
        </xsd:sequence>
      </xsd:complexType>
    </xsd:element>
    <xsd:element name="MediaServiceOCR" ma:index="21" nillable="true" ma:displayName="Extracted Text" ma:internalName="MediaServiceOCR"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acfa276b-4a56-46b4-b275-3bfd83a0c9ce" elementFormDefault="qualified">
    <xsd:import namespace="http://schemas.microsoft.com/office/2006/documentManagement/types"/>
    <xsd:import namespace="http://schemas.microsoft.com/office/infopath/2007/PartnerControls"/>
    <xsd:element name="SharedWithUsers" ma:index="11"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2" nillable="true" ma:displayName="Shared With Details" ma:internalName="SharedWithDetails" ma:readOnly="true">
      <xsd:simpleType>
        <xsd:restriction base="dms:Note">
          <xsd:maxLength value="255"/>
        </xsd:restriction>
      </xsd:simpleType>
    </xsd:element>
    <xsd:element name="TaxCatchAll" ma:index="20" nillable="true" ma:displayName="Taxonomy Catch All Column" ma:hidden="true" ma:list="{5d93e805-f7ce-4253-8aab-8f50cd24aa8d}" ma:internalName="TaxCatchAll" ma:showField="CatchAllData" ma:web="acfa276b-4a56-46b4-b275-3bfd83a0c9ce">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f4537cc0-5f84-424b-92b6-409d02327cad">
      <Terms xmlns="http://schemas.microsoft.com/office/infopath/2007/PartnerControls"/>
    </lcf76f155ced4ddcb4097134ff3c332f>
    <TaxCatchAll xmlns="acfa276b-4a56-46b4-b275-3bfd83a0c9ce" xsi:nil="true"/>
    <SharedWithUsers xmlns="acfa276b-4a56-46b4-b275-3bfd83a0c9ce">
      <UserInfo>
        <DisplayName>Dobbs, Ben (ENE)</DisplayName>
        <AccountId>24</AccountId>
        <AccountType/>
      </UserInfo>
      <UserInfo>
        <DisplayName>McDaniel, Sarah (ENE)</DisplayName>
        <AccountId>26</AccountId>
        <AccountType/>
      </UserInfo>
      <UserInfo>
        <DisplayName>McDonough, Chris G (ENE)</DisplayName>
        <AccountId>195</AccountId>
        <AccountType/>
      </UserInfo>
      <UserInfo>
        <DisplayName>Frongillo, Cobi (ENE)</DisplayName>
        <AccountId>221</AccountId>
        <AccountType/>
      </UserInfo>
      <UserInfo>
        <DisplayName>Fletcher, Grace (ENE)</DisplayName>
        <AccountId>111</AccountId>
        <AccountType/>
      </UserInfo>
      <UserInfo>
        <DisplayName>Judge, Kerry (ENE)</DisplayName>
        <AccountId>182</AccountId>
        <AccountType/>
      </UserInfo>
      <UserInfo>
        <DisplayName>Maddalena, Lesley (ENE)</DisplayName>
        <AccountId>165</AccountId>
        <AccountType/>
      </UserInfo>
      <UserInfo>
        <DisplayName>Sergeant, Kara (ENE)</DisplayName>
        <AccountId>11</AccountId>
        <AccountType/>
      </UserInfo>
      <UserInfo>
        <DisplayName>Meserve, Samantha (ENE)</DisplayName>
        <AccountId>13</AccountId>
        <AccountType/>
      </UserInfo>
      <UserInfo>
        <DisplayName>Maho</DisplayName>
        <AccountId>246</AccountId>
        <AccountType/>
      </UserInfo>
    </SharedWithUsers>
    <MediaLengthInSeconds xmlns="f4537cc0-5f84-424b-92b6-409d02327cad" xsi:nil="true"/>
  </documentManagement>
</p:properties>
</file>

<file path=customXml/itemProps1.xml><?xml version="1.0" encoding="utf-8"?>
<ds:datastoreItem xmlns:ds="http://schemas.openxmlformats.org/officeDocument/2006/customXml" ds:itemID="{62785768-B396-4C91-B536-C9C9040FCA4C}"/>
</file>

<file path=customXml/itemProps2.xml><?xml version="1.0" encoding="utf-8"?>
<ds:datastoreItem xmlns:ds="http://schemas.openxmlformats.org/officeDocument/2006/customXml" ds:itemID="{25CEB70D-A1E7-45DE-BDA1-040D27021C99}"/>
</file>

<file path=customXml/itemProps3.xml><?xml version="1.0" encoding="utf-8"?>
<ds:datastoreItem xmlns:ds="http://schemas.openxmlformats.org/officeDocument/2006/customXml" ds:itemID="{0042CE29-9AF6-408E-BED5-48B960B42A69}"/>
</file>

<file path=docProps/app.xml><?xml version="1.0" encoding="utf-8"?>
<Properties xmlns="http://schemas.openxmlformats.org/officeDocument/2006/extended-properties" xmlns:vt="http://schemas.openxmlformats.org/officeDocument/2006/docPropsVTypes">
  <Template>office theme</Template>
  <TotalTime>20</TotalTime>
  <Words>10109</Words>
  <Application>Microsoft Office PowerPoint</Application>
  <PresentationFormat>Widescreen</PresentationFormat>
  <Paragraphs>688</Paragraphs>
  <Slides>59</Slides>
  <Notes>33</Notes>
  <HiddenSlides>1</HiddenSlides>
  <MMClips>0</MMClips>
  <ScaleCrop>false</ScaleCrop>
  <HeadingPairs>
    <vt:vector size="6" baseType="variant">
      <vt:variant>
        <vt:lpstr>Fonts Used</vt:lpstr>
      </vt:variant>
      <vt:variant>
        <vt:i4>8</vt:i4>
      </vt:variant>
      <vt:variant>
        <vt:lpstr>Theme</vt:lpstr>
      </vt:variant>
      <vt:variant>
        <vt:i4>62</vt:i4>
      </vt:variant>
      <vt:variant>
        <vt:lpstr>Slide Titles</vt:lpstr>
      </vt:variant>
      <vt:variant>
        <vt:i4>59</vt:i4>
      </vt:variant>
    </vt:vector>
  </HeadingPairs>
  <TitlesOfParts>
    <vt:vector size="129" baseType="lpstr">
      <vt:lpstr>SimSun</vt:lpstr>
      <vt:lpstr>Arial</vt:lpstr>
      <vt:lpstr>Arial Black</vt:lpstr>
      <vt:lpstr>Arial,Sans-Serif</vt:lpstr>
      <vt:lpstr>Calibri</vt:lpstr>
      <vt:lpstr>Calibri Light</vt:lpstr>
      <vt:lpstr>Cambria Math</vt:lpstr>
      <vt:lpstr>Wingdings 2</vt:lpstr>
      <vt:lpstr>Office Theme</vt:lpstr>
      <vt:lpstr>2_E3 Avant Garde</vt:lpstr>
      <vt:lpstr>Custom Design</vt:lpstr>
      <vt:lpstr>E3 Avant Garde</vt:lpstr>
      <vt:lpstr>1_Office Theme</vt:lpstr>
      <vt:lpstr>2_Office Theme</vt:lpstr>
      <vt:lpstr>3_Office Theme</vt:lpstr>
      <vt:lpstr>3_E3 Avant Garde</vt:lpstr>
      <vt:lpstr>4_E3 Avant Garde</vt:lpstr>
      <vt:lpstr>5_E3 Avant Garde</vt:lpstr>
      <vt:lpstr>6_E3 Avant Garde</vt:lpstr>
      <vt:lpstr>7_E3 Avant Garde</vt:lpstr>
      <vt:lpstr>8_E3 Avant Garde</vt:lpstr>
      <vt:lpstr>9_E3 Avant Garde</vt:lpstr>
      <vt:lpstr>10_E3 Avant Garde</vt:lpstr>
      <vt:lpstr>11_E3 Avant Garde</vt:lpstr>
      <vt:lpstr>12_E3 Avant Garde</vt:lpstr>
      <vt:lpstr>13_E3 Avant Garde</vt:lpstr>
      <vt:lpstr>14_E3 Avant Garde</vt:lpstr>
      <vt:lpstr>15_E3 Avant Garde</vt:lpstr>
      <vt:lpstr>16_E3 Avant Garde</vt:lpstr>
      <vt:lpstr>17_E3 Avant Garde</vt:lpstr>
      <vt:lpstr>18_E3 Avant Garde</vt:lpstr>
      <vt:lpstr>19_E3 Avant Garde</vt:lpstr>
      <vt:lpstr>20_E3 Avant Garde</vt:lpstr>
      <vt:lpstr>21_E3 Avant Garde</vt:lpstr>
      <vt:lpstr>22_E3 Avant Garde</vt:lpstr>
      <vt:lpstr>23_E3 Avant Garde</vt:lpstr>
      <vt:lpstr>24_E3 Avant Garde</vt:lpstr>
      <vt:lpstr>25_E3 Avant Garde</vt:lpstr>
      <vt:lpstr>1_Custom Design</vt:lpstr>
      <vt:lpstr>2_Custom Design</vt:lpstr>
      <vt:lpstr>3_Custom Design</vt:lpstr>
      <vt:lpstr>4_Custom Design</vt:lpstr>
      <vt:lpstr>5_Custom Design</vt:lpstr>
      <vt:lpstr>6_Custom Design</vt:lpstr>
      <vt:lpstr>7_Custom Design</vt:lpstr>
      <vt:lpstr>8_Custom Design</vt:lpstr>
      <vt:lpstr>9_Custom Design</vt:lpstr>
      <vt:lpstr>10_Custom Design</vt:lpstr>
      <vt:lpstr>1_E3 Avant Garde</vt:lpstr>
      <vt:lpstr>26_E3 Avant Garde</vt:lpstr>
      <vt:lpstr>27_E3 Avant Garde</vt:lpstr>
      <vt:lpstr>28_E3 Avant Garde</vt:lpstr>
      <vt:lpstr>29_E3 Avant Garde</vt:lpstr>
      <vt:lpstr>30_E3 Avant Garde</vt:lpstr>
      <vt:lpstr>31_E3 Avant Garde</vt:lpstr>
      <vt:lpstr>32_E3 Avant Garde</vt:lpstr>
      <vt:lpstr>33_E3 Avant Garde</vt:lpstr>
      <vt:lpstr>34_E3 Avant Garde</vt:lpstr>
      <vt:lpstr>35_E3 Avant Garde</vt:lpstr>
      <vt:lpstr>36_E3 Avant Garde</vt:lpstr>
      <vt:lpstr>37_E3 Avant Garde</vt:lpstr>
      <vt:lpstr>38_E3 Avant Garde</vt:lpstr>
      <vt:lpstr>39_E3 Avant Garde</vt:lpstr>
      <vt:lpstr>40_E3 Avant Garde</vt:lpstr>
      <vt:lpstr>41_E3 Avant Garde</vt:lpstr>
      <vt:lpstr>42_E3 Avant Garde</vt:lpstr>
      <vt:lpstr>43_E3 Avant Garde</vt:lpstr>
      <vt:lpstr>44_E3 Avant Garde</vt:lpstr>
      <vt:lpstr>45_E3 Avant Garde</vt:lpstr>
      <vt:lpstr>46_E3 Avant Garde</vt:lpstr>
      <vt:lpstr>马萨诸塞州太阳能可再生能源目标 (SMART) 草拟提案  2024 年 7 月 10 日</vt:lpstr>
      <vt:lpstr>目录</vt:lpstr>
      <vt:lpstr>概览</vt:lpstr>
      <vt:lpstr>目前的投入</vt:lpstr>
      <vt:lpstr>指导原则</vt:lpstr>
      <vt:lpstr>PowerPoint Presentation</vt:lpstr>
      <vt:lpstr>结构</vt:lpstr>
      <vt:lpstr>区块结构</vt:lpstr>
      <vt:lpstr>        放开小型（容量不超过 25 kW）项目容量限制</vt:lpstr>
      <vt:lpstr>       年度区块容量——大型（容量大于 25 kW）项目</vt:lpstr>
      <vt:lpstr>大型项目容量分配</vt:lpstr>
      <vt:lpstr>容量预留</vt:lpstr>
      <vt:lpstr>大型（容量大于 25 kW）项目补偿</vt:lpstr>
      <vt:lpstr>小型（容量不高于 25 kW）项目补偿</vt:lpstr>
      <vt:lpstr>程序</vt:lpstr>
      <vt:lpstr>预留期</vt:lpstr>
      <vt:lpstr>项目过渡</vt:lpstr>
      <vt:lpstr>附加补贴</vt:lpstr>
      <vt:lpstr>预估附加补贴数值</vt:lpstr>
      <vt:lpstr>抬升支架附加补贴</vt:lpstr>
      <vt:lpstr>顶棚</vt:lpstr>
      <vt:lpstr>公共实体</vt:lpstr>
      <vt:lpstr>能量储存系统</vt:lpstr>
      <vt:lpstr>能量储存系统</vt:lpstr>
      <vt:lpstr>环境保护</vt:lpstr>
      <vt:lpstr>土地利用和选址</vt:lpstr>
      <vt:lpstr>土地利用资格</vt:lpstr>
      <vt:lpstr>绿地减免补贴</vt:lpstr>
      <vt:lpstr>环境监测</vt:lpstr>
      <vt:lpstr>作业标准</vt:lpstr>
      <vt:lpstr>社区福利附加补贴</vt:lpstr>
      <vt:lpstr>农业光伏</vt:lpstr>
      <vt:lpstr>农业太阳能电价发电装置</vt:lpstr>
      <vt:lpstr>新垦农田</vt:lpstr>
      <vt:lpstr>新垦农田</vt:lpstr>
      <vt:lpstr>电池板高度要求</vt:lpstr>
      <vt:lpstr>日照要求豁免</vt:lpstr>
      <vt:lpstr>新拟经营</vt:lpstr>
      <vt:lpstr>类似作物</vt:lpstr>
      <vt:lpstr>减产豁免</vt:lpstr>
      <vt:lpstr>光合有效辐射</vt:lpstr>
      <vt:lpstr>公平</vt:lpstr>
      <vt:lpstr>公平性与可及性</vt:lpstr>
      <vt:lpstr>社区共享太阳能 </vt:lpstr>
      <vt:lpstr>社区共享太阳能（续）</vt:lpstr>
      <vt:lpstr>低收入物业定义</vt:lpstr>
      <vt:lpstr>低收入客户定义</vt:lpstr>
      <vt:lpstr>低收入太阳能电价发电装置</vt:lpstr>
      <vt:lpstr>第三方所有装置</vt:lpstr>
      <vt:lpstr>消费者保护</vt:lpstr>
      <vt:lpstr>住宅直接所有装置</vt:lpstr>
      <vt:lpstr>住宅第三方所有装置</vt:lpstr>
      <vt:lpstr> 社区共享太阳能</vt:lpstr>
      <vt:lpstr>社区共享太阳能（续） </vt:lpstr>
      <vt:lpstr>其他倡议</vt:lpstr>
      <vt:lpstr>其他变更</vt:lpstr>
      <vt:lpstr>后续行动</vt:lpstr>
      <vt:lpstr>后续行动</vt:lpstr>
      <vt:lpstr>Definitions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Meserve, Samantha (ENE)</dc:creator>
  <cp:lastModifiedBy>Alla P</cp:lastModifiedBy>
  <cp:revision>6</cp:revision>
  <cp:lastPrinted>1601-01-01T00:00:00Z</cp:lastPrinted>
  <dcterms:created xsi:type="dcterms:W3CDTF">2023-08-29T14:46:58Z</dcterms:created>
  <dcterms:modified xsi:type="dcterms:W3CDTF">2024-07-12T15:19:47Z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ExtendedDescription">
    <vt:lpwstr/>
  </property>
  <property fmtid="{D5CDD505-2E9C-101B-9397-08002B2CF9AE}" pid="3" name="ComplianceAssetId">
    <vt:lpwstr/>
  </property>
  <property fmtid="{D5CDD505-2E9C-101B-9397-08002B2CF9AE}" pid="4" name="ContentTypeId">
    <vt:lpwstr>0x01010029AC04CFB0DC48448CBA564356C72ADD</vt:lpwstr>
  </property>
  <property fmtid="{D5CDD505-2E9C-101B-9397-08002B2CF9AE}" pid="5" name="lcf76f155ced4ddcb4097134ff3c332f">
    <vt:lpwstr/>
  </property>
  <property fmtid="{D5CDD505-2E9C-101B-9397-08002B2CF9AE}" pid="6" name="MediaServiceImageTags">
    <vt:lpwstr/>
  </property>
  <property fmtid="{D5CDD505-2E9C-101B-9397-08002B2CF9AE}" pid="7" name="Order">
    <vt:r8>42544700</vt:r8>
  </property>
  <property fmtid="{D5CDD505-2E9C-101B-9397-08002B2CF9AE}" pid="8" name="SharedWithUsers">
    <vt:lpwstr>24;#Dobbs, Ben (ENE);#26;#McDaniel, Sarah (ENE);#195;#McDonough, Chris G (ENE);#221;#Frongillo, Cobi (ENE);#111;#Fletcher, Grace (ENE);#182;#Judge, Kerry (ENE);#165;#Maddalena, Lesley (ENE);#11;#Sergeant, Kara (ENE);#13;#Meserve, Samantha (ENE);#246;#Maho</vt:lpwstr>
  </property>
  <property fmtid="{D5CDD505-2E9C-101B-9397-08002B2CF9AE}" pid="9" name="TaxCatchAll">
    <vt:lpwstr/>
  </property>
  <property fmtid="{D5CDD505-2E9C-101B-9397-08002B2CF9AE}" pid="10" name="TemplateUrl">
    <vt:lpwstr/>
  </property>
  <property fmtid="{D5CDD505-2E9C-101B-9397-08002B2CF9AE}" pid="11" name="TriggerFlowInfo">
    <vt:lpwstr/>
  </property>
  <property fmtid="{D5CDD505-2E9C-101B-9397-08002B2CF9AE}" pid="12" name="xd_ProgID">
    <vt:lpwstr/>
  </property>
  <property fmtid="{D5CDD505-2E9C-101B-9397-08002B2CF9AE}" pid="13" name="xd_Signature">
    <vt:bool>false</vt:bool>
  </property>
  <property fmtid="{D5CDD505-2E9C-101B-9397-08002B2CF9AE}" pid="14" name="_SourceUrl">
    <vt:lpwstr/>
  </property>
  <property fmtid="{D5CDD505-2E9C-101B-9397-08002B2CF9AE}" pid="15" name="_SharedFileIndex">
    <vt:lpwstr/>
  </property>
</Properties>
</file>