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Override1.xml" ContentType="application/vnd.openxmlformats-officedocument.themeOverrid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1.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32.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33.xml" ContentType="application/vnd.openxmlformats-officedocument.theme+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theme/theme34.xml" ContentType="application/vnd.openxmlformats-officedocument.theme+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theme/theme35.xml" ContentType="application/vnd.openxmlformats-officedocument.theme+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theme/theme36.xml" ContentType="application/vnd.openxmlformats-officedocument.theme+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theme/theme37.xml" ContentType="application/vnd.openxmlformats-officedocument.theme+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theme/theme38.xml" ContentType="application/vnd.openxmlformats-officedocument.theme+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theme/theme39.xml" ContentType="application/vnd.openxmlformats-officedocument.theme+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theme/theme40.xml" ContentType="application/vnd.openxmlformats-officedocument.theme+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theme/theme41.xml" ContentType="application/vnd.openxmlformats-officedocument.theme+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theme/theme42.xml" ContentType="application/vnd.openxmlformats-officedocument.theme+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theme/theme43.xml" ContentType="application/vnd.openxmlformats-officedocument.theme+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theme/theme44.xml" ContentType="application/vnd.openxmlformats-officedocument.theme+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theme/theme45.xml" ContentType="application/vnd.openxmlformats-officedocument.theme+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theme/theme46.xml" ContentType="application/vnd.openxmlformats-officedocument.theme+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theme/theme47.xml" ContentType="application/vnd.openxmlformats-officedocument.theme+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theme/theme48.xml" ContentType="application/vnd.openxmlformats-officedocument.theme+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theme/theme49.xml" ContentType="application/vnd.openxmlformats-officedocument.theme+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theme/theme50.xml" ContentType="application/vnd.openxmlformats-officedocument.theme+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theme/theme51.xml" ContentType="application/vnd.openxmlformats-officedocument.theme+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theme/theme52.xml" ContentType="application/vnd.openxmlformats-officedocument.theme+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theme/theme53.xml" ContentType="application/vnd.openxmlformats-officedocument.theme+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theme/theme54.xml" ContentType="application/vnd.openxmlformats-officedocument.theme+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theme/theme55.xml" ContentType="application/vnd.openxmlformats-officedocument.theme+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theme/theme56.xml" ContentType="application/vnd.openxmlformats-officedocument.theme+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theme/theme57.xml" ContentType="application/vnd.openxmlformats-officedocument.theme+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theme/theme58.xml" ContentType="application/vnd.openxmlformats-officedocument.theme+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theme/theme59.xml" ContentType="application/vnd.openxmlformats-officedocument.theme+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theme/theme60.xml" ContentType="application/vnd.openxmlformats-officedocument.theme+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theme/theme61.xml" ContentType="application/vnd.openxmlformats-officedocument.theme+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theme/theme62.xml" ContentType="application/vnd.openxmlformats-officedocument.theme+xml"/>
  <Override PartName="/ppt/theme/theme6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8" r:id="rId2"/>
    <p:sldMasterId id="2147483723" r:id="rId3"/>
    <p:sldMasterId id="2147483734" r:id="rId4"/>
    <p:sldMasterId id="2147483768" r:id="rId5"/>
    <p:sldMasterId id="2147483769" r:id="rId6"/>
    <p:sldMasterId id="2147483770" r:id="rId7"/>
    <p:sldMasterId id="2147483771" r:id="rId8"/>
    <p:sldMasterId id="2147483772" r:id="rId9"/>
    <p:sldMasterId id="2147483773" r:id="rId10"/>
    <p:sldMasterId id="2147483774" r:id="rId11"/>
    <p:sldMasterId id="2147483775" r:id="rId12"/>
    <p:sldMasterId id="2147483776" r:id="rId13"/>
    <p:sldMasterId id="2147483777" r:id="rId14"/>
    <p:sldMasterId id="2147483778" r:id="rId15"/>
    <p:sldMasterId id="2147483779" r:id="rId16"/>
    <p:sldMasterId id="2147483780" r:id="rId17"/>
    <p:sldMasterId id="2147483781" r:id="rId18"/>
    <p:sldMasterId id="2147483782" r:id="rId19"/>
    <p:sldMasterId id="2147483783" r:id="rId20"/>
    <p:sldMasterId id="2147483784" r:id="rId21"/>
    <p:sldMasterId id="2147483785" r:id="rId22"/>
    <p:sldMasterId id="2147483786" r:id="rId23"/>
    <p:sldMasterId id="2147483787" r:id="rId24"/>
    <p:sldMasterId id="2147483788" r:id="rId25"/>
    <p:sldMasterId id="2147483789" r:id="rId26"/>
    <p:sldMasterId id="2147483790" r:id="rId27"/>
    <p:sldMasterId id="2147483791" r:id="rId28"/>
    <p:sldMasterId id="2147483792" r:id="rId29"/>
    <p:sldMasterId id="2147483793" r:id="rId30"/>
    <p:sldMasterId id="2147483794" r:id="rId31"/>
    <p:sldMasterId id="2147483795" r:id="rId32"/>
    <p:sldMasterId id="2147483796" r:id="rId33"/>
    <p:sldMasterId id="2147483797" r:id="rId34"/>
    <p:sldMasterId id="2147483798" r:id="rId35"/>
    <p:sldMasterId id="2147483799" r:id="rId36"/>
    <p:sldMasterId id="2147483800" r:id="rId37"/>
    <p:sldMasterId id="2147483801" r:id="rId38"/>
    <p:sldMasterId id="2147483802" r:id="rId39"/>
    <p:sldMasterId id="2147483803" r:id="rId40"/>
    <p:sldMasterId id="2147483804" r:id="rId41"/>
    <p:sldMasterId id="2147483805" r:id="rId42"/>
    <p:sldMasterId id="2147483806" r:id="rId43"/>
    <p:sldMasterId id="2147483807" r:id="rId44"/>
    <p:sldMasterId id="2147483808" r:id="rId45"/>
    <p:sldMasterId id="2147483809" r:id="rId46"/>
    <p:sldMasterId id="2147483810" r:id="rId47"/>
    <p:sldMasterId id="2147483811" r:id="rId48"/>
    <p:sldMasterId id="2147483812" r:id="rId49"/>
    <p:sldMasterId id="2147483813" r:id="rId50"/>
    <p:sldMasterId id="2147483814" r:id="rId51"/>
    <p:sldMasterId id="2147483815" r:id="rId52"/>
    <p:sldMasterId id="2147483816" r:id="rId53"/>
    <p:sldMasterId id="2147483817" r:id="rId54"/>
    <p:sldMasterId id="2147483818" r:id="rId55"/>
    <p:sldMasterId id="2147483819" r:id="rId56"/>
    <p:sldMasterId id="2147483820" r:id="rId57"/>
    <p:sldMasterId id="2147483821" r:id="rId58"/>
    <p:sldMasterId id="2147483822" r:id="rId59"/>
    <p:sldMasterId id="2147483823" r:id="rId60"/>
    <p:sldMasterId id="2147483824" r:id="rId61"/>
    <p:sldMasterId id="2147483825" r:id="rId62"/>
  </p:sldMasterIdLst>
  <p:notesMasterIdLst>
    <p:notesMasterId r:id="rId122"/>
  </p:notesMasterIdLst>
  <p:sldIdLst>
    <p:sldId id="264" r:id="rId63"/>
    <p:sldId id="270" r:id="rId64"/>
    <p:sldId id="361" r:id="rId65"/>
    <p:sldId id="362" r:id="rId66"/>
    <p:sldId id="360" r:id="rId67"/>
    <p:sldId id="333" r:id="rId68"/>
    <p:sldId id="353" r:id="rId69"/>
    <p:sldId id="308" r:id="rId70"/>
    <p:sldId id="344" r:id="rId71"/>
    <p:sldId id="338" r:id="rId72"/>
    <p:sldId id="351" r:id="rId73"/>
    <p:sldId id="341" r:id="rId74"/>
    <p:sldId id="340" r:id="rId75"/>
    <p:sldId id="339" r:id="rId76"/>
    <p:sldId id="354" r:id="rId77"/>
    <p:sldId id="280" r:id="rId78"/>
    <p:sldId id="352" r:id="rId79"/>
    <p:sldId id="355" r:id="rId80"/>
    <p:sldId id="326" r:id="rId81"/>
    <p:sldId id="366" r:id="rId82"/>
    <p:sldId id="323" r:id="rId83"/>
    <p:sldId id="322" r:id="rId84"/>
    <p:sldId id="367" r:id="rId85"/>
    <p:sldId id="369" r:id="rId86"/>
    <p:sldId id="356" r:id="rId87"/>
    <p:sldId id="345" r:id="rId88"/>
    <p:sldId id="289" r:id="rId89"/>
    <p:sldId id="377" r:id="rId90"/>
    <p:sldId id="292" r:id="rId91"/>
    <p:sldId id="293" r:id="rId92"/>
    <p:sldId id="306" r:id="rId93"/>
    <p:sldId id="371" r:id="rId94"/>
    <p:sldId id="346" r:id="rId95"/>
    <p:sldId id="376" r:id="rId96"/>
    <p:sldId id="318" r:id="rId97"/>
    <p:sldId id="319" r:id="rId98"/>
    <p:sldId id="320" r:id="rId99"/>
    <p:sldId id="347" r:id="rId100"/>
    <p:sldId id="315" r:id="rId101"/>
    <p:sldId id="316" r:id="rId102"/>
    <p:sldId id="375" r:id="rId103"/>
    <p:sldId id="357" r:id="rId104"/>
    <p:sldId id="348" r:id="rId105"/>
    <p:sldId id="300" r:id="rId106"/>
    <p:sldId id="349" r:id="rId107"/>
    <p:sldId id="314" r:id="rId108"/>
    <p:sldId id="302" r:id="rId109"/>
    <p:sldId id="350" r:id="rId110"/>
    <p:sldId id="303" r:id="rId111"/>
    <p:sldId id="358" r:id="rId112"/>
    <p:sldId id="312" r:id="rId113"/>
    <p:sldId id="374" r:id="rId114"/>
    <p:sldId id="373" r:id="rId115"/>
    <p:sldId id="332" r:id="rId116"/>
    <p:sldId id="364" r:id="rId117"/>
    <p:sldId id="297" r:id="rId118"/>
    <p:sldId id="363" r:id="rId119"/>
    <p:sldId id="324" r:id="rId120"/>
    <p:sldId id="370" r:id="rId121"/>
  </p:sldIdLst>
  <p:sldSz cx="12192000" cy="6858000"/>
  <p:notesSz cx="6858000" cy="9144000"/>
  <p:custDataLst>
    <p:tags r:id="rId123"/>
  </p:custDataLst>
  <p:defaultTextStyle>
    <a:defPPr>
      <a:defRPr lang="en-US"/>
    </a:defPPr>
    <a:lvl1pPr algn="l" rtl="0" fontAlgn="base">
      <a:spcBef>
        <a:spcPct val="0"/>
      </a:spcBef>
      <a:spcAft>
        <a:spcPct val="0"/>
      </a:spcAft>
      <a:buSzPct val="100000"/>
      <a:defRPr kern="1200">
        <a:solidFill>
          <a:schemeClr val="tx1"/>
        </a:solidFill>
        <a:latin typeface="Calibri" pitchFamily="34" charset="0"/>
        <a:ea typeface="+mn-ea"/>
        <a:cs typeface="Calibri" pitchFamily="34" charset="0"/>
      </a:defRPr>
    </a:lvl1pPr>
    <a:lvl2pPr marL="457200" algn="l" rtl="0" fontAlgn="base">
      <a:spcBef>
        <a:spcPct val="0"/>
      </a:spcBef>
      <a:spcAft>
        <a:spcPct val="0"/>
      </a:spcAft>
      <a:buSzPct val="100000"/>
      <a:defRPr kern="1200">
        <a:solidFill>
          <a:schemeClr val="tx1"/>
        </a:solidFill>
        <a:latin typeface="Calibri" pitchFamily="34" charset="0"/>
        <a:ea typeface="+mn-ea"/>
        <a:cs typeface="Calibri" pitchFamily="34" charset="0"/>
      </a:defRPr>
    </a:lvl2pPr>
    <a:lvl3pPr marL="914400" algn="l" rtl="0" fontAlgn="base">
      <a:spcBef>
        <a:spcPct val="0"/>
      </a:spcBef>
      <a:spcAft>
        <a:spcPct val="0"/>
      </a:spcAft>
      <a:buSzPct val="100000"/>
      <a:defRPr kern="1200">
        <a:solidFill>
          <a:schemeClr val="tx1"/>
        </a:solidFill>
        <a:latin typeface="Calibri" pitchFamily="34" charset="0"/>
        <a:ea typeface="+mn-ea"/>
        <a:cs typeface="Calibri" pitchFamily="34" charset="0"/>
      </a:defRPr>
    </a:lvl3pPr>
    <a:lvl4pPr marL="1371600" algn="l" rtl="0" fontAlgn="base">
      <a:spcBef>
        <a:spcPct val="0"/>
      </a:spcBef>
      <a:spcAft>
        <a:spcPct val="0"/>
      </a:spcAft>
      <a:buSzPct val="100000"/>
      <a:defRPr kern="1200">
        <a:solidFill>
          <a:schemeClr val="tx1"/>
        </a:solidFill>
        <a:latin typeface="Calibri" pitchFamily="34" charset="0"/>
        <a:ea typeface="+mn-ea"/>
        <a:cs typeface="Calibri" pitchFamily="34" charset="0"/>
      </a:defRPr>
    </a:lvl4pPr>
    <a:lvl5pPr marL="1828800" algn="l" rtl="0" fontAlgn="base">
      <a:spcBef>
        <a:spcPct val="0"/>
      </a:spcBef>
      <a:spcAft>
        <a:spcPct val="0"/>
      </a:spcAft>
      <a:buSzPct val="100000"/>
      <a:defRPr kern="1200">
        <a:solidFill>
          <a:schemeClr val="tx1"/>
        </a:solidFill>
        <a:latin typeface="Calibri" pitchFamily="34" charset="0"/>
        <a:ea typeface="+mn-ea"/>
        <a:cs typeface="Calibri" pitchFamily="34" charset="0"/>
      </a:defRPr>
    </a:lvl5pPr>
    <a:lvl6pPr marL="2286000" algn="l" defTabSz="914400" rtl="0" eaLnBrk="1" latinLnBrk="0" hangingPunct="1">
      <a:defRPr kern="1200">
        <a:solidFill>
          <a:schemeClr val="tx1"/>
        </a:solidFill>
        <a:latin typeface="Calibri" pitchFamily="34" charset="0"/>
        <a:ea typeface="+mn-ea"/>
        <a:cs typeface="Calibri" pitchFamily="34" charset="0"/>
      </a:defRPr>
    </a:lvl6pPr>
    <a:lvl7pPr marL="2743200" algn="l" defTabSz="914400" rtl="0" eaLnBrk="1" latinLnBrk="0" hangingPunct="1">
      <a:defRPr kern="1200">
        <a:solidFill>
          <a:schemeClr val="tx1"/>
        </a:solidFill>
        <a:latin typeface="Calibri" pitchFamily="34" charset="0"/>
        <a:ea typeface="+mn-ea"/>
        <a:cs typeface="Calibri" pitchFamily="34" charset="0"/>
      </a:defRPr>
    </a:lvl7pPr>
    <a:lvl8pPr marL="3200400" algn="l" defTabSz="914400" rtl="0" eaLnBrk="1" latinLnBrk="0" hangingPunct="1">
      <a:defRPr kern="1200">
        <a:solidFill>
          <a:schemeClr val="tx1"/>
        </a:solidFill>
        <a:latin typeface="Calibri" pitchFamily="34" charset="0"/>
        <a:ea typeface="+mn-ea"/>
        <a:cs typeface="Calibri" pitchFamily="34" charset="0"/>
      </a:defRPr>
    </a:lvl8pPr>
    <a:lvl9pPr marL="3657600" algn="l" defTabSz="914400" rtl="0" eaLnBrk="1" latinLnBrk="0" hangingPunct="1">
      <a:defRPr kern="1200">
        <a:solidFill>
          <a:schemeClr val="tx1"/>
        </a:solidFill>
        <a:latin typeface="Calibri" pitchFamily="34" charset="0"/>
        <a:ea typeface="+mn-ea"/>
        <a:cs typeface="Calibri"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91" y="494"/>
      </p:cViewPr>
      <p:guideLst>
        <p:guide orient="horz" pos="2160"/>
        <p:guide pos="2880"/>
      </p:guideLst>
    </p:cSldViewPr>
  </p:slideViewPr>
  <p:notesTextViewPr>
    <p:cViewPr>
      <p:scale>
        <a:sx n="100" d="100"/>
        <a:sy n="100" d="100"/>
      </p:scale>
      <p:origin x="0" y="0"/>
    </p:cViewPr>
  </p:notesTextViewPr>
  <p:notesViewPr>
    <p:cSldViewPr>
      <p:cViewPr varScale="1">
        <p:scale>
          <a:sx n="10" d="100"/>
          <a:sy n="10" d="100"/>
        </p:scale>
        <p:origin x="-102" y="-26"/>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55.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 Target="slides/slide1.xml"/><Relationship Id="rId68" Type="http://schemas.openxmlformats.org/officeDocument/2006/relationships/slide" Target="slides/slide6.xml"/><Relationship Id="rId84" Type="http://schemas.openxmlformats.org/officeDocument/2006/relationships/slide" Target="slides/slide22.xml"/><Relationship Id="rId89" Type="http://schemas.openxmlformats.org/officeDocument/2006/relationships/slide" Target="slides/slide27.xml"/><Relationship Id="rId112" Type="http://schemas.openxmlformats.org/officeDocument/2006/relationships/slide" Target="slides/slide50.xml"/><Relationship Id="rId16" Type="http://schemas.openxmlformats.org/officeDocument/2006/relationships/slideMaster" Target="slideMasters/slideMaster16.xml"/><Relationship Id="rId107" Type="http://schemas.openxmlformats.org/officeDocument/2006/relationships/slide" Target="slides/slide45.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74" Type="http://schemas.openxmlformats.org/officeDocument/2006/relationships/slide" Target="slides/slide12.xml"/><Relationship Id="rId79" Type="http://schemas.openxmlformats.org/officeDocument/2006/relationships/slide" Target="slides/slide17.xml"/><Relationship Id="rId102" Type="http://schemas.openxmlformats.org/officeDocument/2006/relationships/slide" Target="slides/slide40.xml"/><Relationship Id="rId123" Type="http://schemas.openxmlformats.org/officeDocument/2006/relationships/tags" Target="tags/tag1.xml"/><Relationship Id="rId128" Type="http://schemas.microsoft.com/office/2016/11/relationships/changesInfo" Target="changesInfos/changesInfo1.xml"/><Relationship Id="rId5" Type="http://schemas.openxmlformats.org/officeDocument/2006/relationships/slideMaster" Target="slideMasters/slideMaster5.xml"/><Relationship Id="rId90" Type="http://schemas.openxmlformats.org/officeDocument/2006/relationships/slide" Target="slides/slide28.xml"/><Relationship Id="rId95" Type="http://schemas.openxmlformats.org/officeDocument/2006/relationships/slide" Target="slides/slide33.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 Target="slides/slide2.xml"/><Relationship Id="rId69" Type="http://schemas.openxmlformats.org/officeDocument/2006/relationships/slide" Target="slides/slide7.xml"/><Relationship Id="rId113" Type="http://schemas.openxmlformats.org/officeDocument/2006/relationships/slide" Target="slides/slide51.xml"/><Relationship Id="rId118" Type="http://schemas.openxmlformats.org/officeDocument/2006/relationships/slide" Target="slides/slide56.xml"/><Relationship Id="rId80" Type="http://schemas.openxmlformats.org/officeDocument/2006/relationships/slide" Target="slides/slide18.xml"/><Relationship Id="rId85" Type="http://schemas.openxmlformats.org/officeDocument/2006/relationships/slide" Target="slides/slide2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 Target="slides/slide41.xml"/><Relationship Id="rId108" Type="http://schemas.openxmlformats.org/officeDocument/2006/relationships/slide" Target="slides/slide46.xml"/><Relationship Id="rId124" Type="http://schemas.openxmlformats.org/officeDocument/2006/relationships/presProps" Target="presProps.xml"/><Relationship Id="rId129" Type="http://schemas.openxmlformats.org/officeDocument/2006/relationships/customXml" Target="../customXml/item1.xml"/><Relationship Id="rId54" Type="http://schemas.openxmlformats.org/officeDocument/2006/relationships/slideMaster" Target="slideMasters/slideMaster54.xml"/><Relationship Id="rId70" Type="http://schemas.openxmlformats.org/officeDocument/2006/relationships/slide" Target="slides/slide8.xml"/><Relationship Id="rId75" Type="http://schemas.openxmlformats.org/officeDocument/2006/relationships/slide" Target="slides/slide13.xml"/><Relationship Id="rId91" Type="http://schemas.openxmlformats.org/officeDocument/2006/relationships/slide" Target="slides/slide29.xml"/><Relationship Id="rId96"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 Target="slides/slide52.xml"/><Relationship Id="rId119" Type="http://schemas.openxmlformats.org/officeDocument/2006/relationships/slide" Target="slides/slide57.xml"/><Relationship Id="rId44" Type="http://schemas.openxmlformats.org/officeDocument/2006/relationships/slideMaster" Target="slideMasters/slideMaster44.xml"/><Relationship Id="rId60" Type="http://schemas.openxmlformats.org/officeDocument/2006/relationships/slideMaster" Target="slideMasters/slideMaster60.xml"/><Relationship Id="rId65" Type="http://schemas.openxmlformats.org/officeDocument/2006/relationships/slide" Target="slides/slide3.xml"/><Relationship Id="rId81" Type="http://schemas.openxmlformats.org/officeDocument/2006/relationships/slide" Target="slides/slide19.xml"/><Relationship Id="rId86" Type="http://schemas.openxmlformats.org/officeDocument/2006/relationships/slide" Target="slides/slide24.xml"/><Relationship Id="rId130" Type="http://schemas.openxmlformats.org/officeDocument/2006/relationships/customXml" Target="../customXml/item2.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47.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 Target="slides/slide14.xml"/><Relationship Id="rId97" Type="http://schemas.openxmlformats.org/officeDocument/2006/relationships/slide" Target="slides/slide35.xml"/><Relationship Id="rId104" Type="http://schemas.openxmlformats.org/officeDocument/2006/relationships/slide" Target="slides/slide42.xml"/><Relationship Id="rId120" Type="http://schemas.openxmlformats.org/officeDocument/2006/relationships/slide" Target="slides/slide58.xml"/><Relationship Id="rId125"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9.xml"/><Relationship Id="rId92" Type="http://schemas.openxmlformats.org/officeDocument/2006/relationships/slide" Target="slides/slide30.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 Target="slides/slide4.xml"/><Relationship Id="rId87" Type="http://schemas.openxmlformats.org/officeDocument/2006/relationships/slide" Target="slides/slide25.xml"/><Relationship Id="rId110" Type="http://schemas.openxmlformats.org/officeDocument/2006/relationships/slide" Target="slides/slide48.xml"/><Relationship Id="rId115" Type="http://schemas.openxmlformats.org/officeDocument/2006/relationships/slide" Target="slides/slide53.xml"/><Relationship Id="rId131" Type="http://schemas.openxmlformats.org/officeDocument/2006/relationships/customXml" Target="../customXml/item3.xml"/><Relationship Id="rId61" Type="http://schemas.openxmlformats.org/officeDocument/2006/relationships/slideMaster" Target="slideMasters/slideMaster61.xml"/><Relationship Id="rId82" Type="http://schemas.openxmlformats.org/officeDocument/2006/relationships/slide" Target="slides/slide20.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 Target="slides/slide15.xml"/><Relationship Id="rId100" Type="http://schemas.openxmlformats.org/officeDocument/2006/relationships/slide" Target="slides/slide38.xml"/><Relationship Id="rId105" Type="http://schemas.openxmlformats.org/officeDocument/2006/relationships/slide" Target="slides/slide43.xml"/><Relationship Id="rId12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 Target="slides/slide10.xml"/><Relationship Id="rId93" Type="http://schemas.openxmlformats.org/officeDocument/2006/relationships/slide" Target="slides/slide31.xml"/><Relationship Id="rId98" Type="http://schemas.openxmlformats.org/officeDocument/2006/relationships/slide" Target="slides/slide36.xml"/><Relationship Id="rId121" Type="http://schemas.openxmlformats.org/officeDocument/2006/relationships/slide" Target="slides/slide59.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 Target="slides/slide5.xml"/><Relationship Id="rId116" Type="http://schemas.openxmlformats.org/officeDocument/2006/relationships/slide" Target="slides/slide54.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 Target="slides/slide21.xml"/><Relationship Id="rId88" Type="http://schemas.openxmlformats.org/officeDocument/2006/relationships/slide" Target="slides/slide26.xml"/><Relationship Id="rId111" Type="http://schemas.openxmlformats.org/officeDocument/2006/relationships/slide" Target="slides/slide49.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 Target="slides/slide44.xml"/><Relationship Id="rId127"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 Target="slides/slide11.xml"/><Relationship Id="rId78" Type="http://schemas.openxmlformats.org/officeDocument/2006/relationships/slide" Target="slides/slide16.xml"/><Relationship Id="rId94" Type="http://schemas.openxmlformats.org/officeDocument/2006/relationships/slide" Target="slides/slide32.xml"/><Relationship Id="rId99" Type="http://schemas.openxmlformats.org/officeDocument/2006/relationships/slide" Target="slides/slide37.xml"/><Relationship Id="rId101" Type="http://schemas.openxmlformats.org/officeDocument/2006/relationships/slide" Target="slides/slide39.xml"/><Relationship Id="rId12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Master" Target="slideMasters/slideMaster2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a P" userId="90e0174a6fbe7931" providerId="LiveId" clId="{7E6E0474-87C6-4713-8133-B3BA95C7B4F1}"/>
    <pc:docChg chg="custSel modSld">
      <pc:chgData name="Alla P" userId="90e0174a6fbe7931" providerId="LiveId" clId="{7E6E0474-87C6-4713-8133-B3BA95C7B4F1}" dt="2024-07-12T15:19:04.788" v="2"/>
      <pc:docMkLst>
        <pc:docMk/>
      </pc:docMkLst>
      <pc:sldChg chg="modSp mod">
        <pc:chgData name="Alla P" userId="90e0174a6fbe7931" providerId="LiveId" clId="{7E6E0474-87C6-4713-8133-B3BA95C7B4F1}" dt="2024-07-12T15:19:04.788" v="2"/>
        <pc:sldMkLst>
          <pc:docMk/>
          <pc:sldMk cId="0" sldId="264"/>
        </pc:sldMkLst>
        <pc:spChg chg="mod">
          <ac:chgData name="Alla P" userId="90e0174a6fbe7931" providerId="LiveId" clId="{7E6E0474-87C6-4713-8133-B3BA95C7B4F1}" dt="2024-07-12T15:19:04.788" v="2"/>
          <ac:spMkLst>
            <pc:docMk/>
            <pc:sldMk cId="0" sldId="264"/>
            <ac:spMk id="66111" creationId="{00000000-0000-0000-0000-000000000000}"/>
          </ac:spMkLst>
        </pc:spChg>
      </pc:sldChg>
      <pc:sldChg chg="modSp mod">
        <pc:chgData name="Alla P" userId="90e0174a6fbe7931" providerId="LiveId" clId="{7E6E0474-87C6-4713-8133-B3BA95C7B4F1}" dt="2024-07-12T13:57:52.153" v="1" actId="207"/>
        <pc:sldMkLst>
          <pc:docMk/>
          <pc:sldMk cId="0" sldId="270"/>
        </pc:sldMkLst>
        <pc:graphicFrameChg chg="modGraphic">
          <ac:chgData name="Alla P" userId="90e0174a6fbe7931" providerId="LiveId" clId="{7E6E0474-87C6-4713-8133-B3BA95C7B4F1}" dt="2024-07-12T13:57:52.153" v="1" actId="207"/>
          <ac:graphicFrameMkLst>
            <pc:docMk/>
            <pc:sldMk cId="0" sldId="270"/>
            <ac:graphicFrameMk id="67143"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828" name="Header Placeholder 1"/>
          <p:cNvSpPr>
            <a:spLocks noGrp="1" noChangeArrowheads="1"/>
          </p:cNvSpPr>
          <p:nvPr>
            <p:ph type="hdr" sz="quarter"/>
          </p:nvPr>
        </p:nvSpPr>
        <p:spPr bwMode="auto">
          <a:xfrm>
            <a:off x="0" y="0"/>
            <a:ext cx="2971800"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ea typeface="宋体" charset="-122"/>
                <a:cs typeface="Arial" charset="0"/>
              </a:defRPr>
            </a:lvl1pPr>
          </a:lstStyle>
          <a:p>
            <a:endParaRPr lang="en-US" altLang="zh-CN"/>
          </a:p>
        </p:txBody>
      </p:sp>
      <p:sp>
        <p:nvSpPr>
          <p:cNvPr id="154829" name="Date Placeholder 2"/>
          <p:cNvSpPr>
            <a:spLocks noGrp="1" noChangeArrowheads="1"/>
          </p:cNvSpPr>
          <p:nvPr>
            <p:ph type="dt" idx="1"/>
          </p:nvPr>
        </p:nvSpPr>
        <p:spPr bwMode="auto">
          <a:xfrm>
            <a:off x="3884613" y="0"/>
            <a:ext cx="2971800"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fld id="{58C61CBE-138A-40B6-B78F-EE1A837AF76E}" type="datetime1">
              <a:rPr lang="zh-CN" altLang="en-US"/>
              <a:pPr/>
              <a:t>2024/7/12</a:t>
            </a:fld>
            <a:endParaRPr lang="zh-CN" altLang="en-US"/>
          </a:p>
        </p:txBody>
      </p:sp>
      <p:sp>
        <p:nvSpPr>
          <p:cNvPr id="154830" name="Slide Image Placeholder 3"/>
          <p:cNvSpPr>
            <a:spLocks noGrp="1" noRot="1" noChangeAspect="1" noChangeArrowheads="1"/>
          </p:cNvSpPr>
          <p:nvPr>
            <p:ph type="sldImg" idx="2"/>
          </p:nvPr>
        </p:nvSpPr>
        <p:spPr bwMode="auto">
          <a:xfrm>
            <a:off x="685800" y="1143000"/>
            <a:ext cx="5486400" cy="3086100"/>
          </a:xfrm>
          <a:prstGeom prst="rect">
            <a:avLst/>
          </a:prstGeom>
          <a:noFill/>
          <a:ln w="12700" cap="flat" algn="ctr">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54831" name="Notes Placeholder 4"/>
          <p:cNvSpPr>
            <a:spLocks noGrp="1" noChangeArrowheads="1"/>
          </p:cNvSpPr>
          <p:nvPr>
            <p:ph type="body" sz="quarter" idx="3"/>
          </p:nvPr>
        </p:nvSpPr>
        <p:spPr bwMode="auto">
          <a:xfrm>
            <a:off x="685800" y="4400550"/>
            <a:ext cx="5486400" cy="360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54832" name="Footer Placeholder 5"/>
          <p:cNvSpPr>
            <a:spLocks noGrp="1" noChangeArrowheads="1"/>
          </p:cNvSpPr>
          <p:nvPr>
            <p:ph type="ftr" sz="quarter" idx="4"/>
          </p:nvPr>
        </p:nvSpPr>
        <p:spPr bwMode="auto">
          <a:xfrm>
            <a:off x="0"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a typeface="宋体" charset="-122"/>
                <a:cs typeface="Arial" charset="0"/>
              </a:defRPr>
            </a:lvl1pPr>
          </a:lstStyle>
          <a:p>
            <a:endParaRPr lang="en-US" altLang="zh-CN"/>
          </a:p>
        </p:txBody>
      </p:sp>
      <p:sp>
        <p:nvSpPr>
          <p:cNvPr id="154833" name="Slide Number Placeholder 6"/>
          <p:cNvSpPr>
            <a:spLocks noGrp="1" noChangeArrowheads="1"/>
          </p:cNvSpPr>
          <p:nvPr>
            <p:ph type="sldNum" sz="quarter" idx="5"/>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a typeface="宋体" charset="-122"/>
                <a:cs typeface="Arial" charset="0"/>
              </a:defRPr>
            </a:lvl1pPr>
          </a:lstStyle>
          <a:p>
            <a:fld id="{87E33C10-AED4-43A8-BAA5-1C8A7C34571F}" type="slidenum">
              <a:rPr lang="en-US" altLang="zh-CN"/>
              <a:pPr/>
              <a:t>‹#›</a:t>
            </a:fld>
            <a:endParaRPr lang="en-US" altLang="zh-CN"/>
          </a:p>
        </p:txBody>
      </p:sp>
    </p:spTree>
    <p:extLst>
      <p:ext uri="{BB962C8B-B14F-4D97-AF65-F5344CB8AC3E}">
        <p14:creationId xmlns:p14="http://schemas.microsoft.com/office/powerpoint/2010/main" val="380440463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Light"/>
        <a:ea typeface="+mn-ea"/>
        <a:cs typeface="+mn-cs"/>
      </a:defRPr>
    </a:lvl1pPr>
    <a:lvl2pPr marL="457200" algn="l" defTabSz="457200" rtl="0" eaLnBrk="0" fontAlgn="base" hangingPunct="0">
      <a:spcBef>
        <a:spcPct val="30000"/>
      </a:spcBef>
      <a:spcAft>
        <a:spcPct val="0"/>
      </a:spcAft>
      <a:defRPr sz="1200" kern="1200">
        <a:solidFill>
          <a:schemeClr val="tx1"/>
        </a:solidFill>
        <a:latin typeface="Calibri Light"/>
        <a:ea typeface="+mn-ea"/>
        <a:cs typeface="+mn-cs"/>
      </a:defRPr>
    </a:lvl2pPr>
    <a:lvl3pPr marL="914400" algn="l" defTabSz="457200" rtl="0" eaLnBrk="0" fontAlgn="base" hangingPunct="0">
      <a:spcBef>
        <a:spcPct val="30000"/>
      </a:spcBef>
      <a:spcAft>
        <a:spcPct val="0"/>
      </a:spcAft>
      <a:defRPr sz="1200" kern="1200">
        <a:solidFill>
          <a:schemeClr val="tx1"/>
        </a:solidFill>
        <a:latin typeface="Calibri Light"/>
        <a:ea typeface="+mn-ea"/>
        <a:cs typeface="+mn-cs"/>
      </a:defRPr>
    </a:lvl3pPr>
    <a:lvl4pPr marL="1371600" algn="l" defTabSz="457200" rtl="0" eaLnBrk="0" fontAlgn="base" hangingPunct="0">
      <a:spcBef>
        <a:spcPct val="30000"/>
      </a:spcBef>
      <a:spcAft>
        <a:spcPct val="0"/>
      </a:spcAft>
      <a:defRPr sz="1200" kern="1200">
        <a:solidFill>
          <a:schemeClr val="tx1"/>
        </a:solidFill>
        <a:latin typeface="Calibri Light"/>
        <a:ea typeface="+mn-ea"/>
        <a:cs typeface="+mn-cs"/>
      </a:defRPr>
    </a:lvl4pPr>
    <a:lvl5pPr marL="1828800" algn="l" defTabSz="457200" rtl="0" eaLnBrk="0" fontAlgn="base" hangingPunct="0">
      <a:spcBef>
        <a:spcPct val="30000"/>
      </a:spcBef>
      <a:spcAft>
        <a:spcPct val="0"/>
      </a:spcAft>
      <a:defRPr sz="1200" kern="1200">
        <a:solidFill>
          <a:schemeClr val="tx1"/>
        </a:solidFill>
        <a:latin typeface="Calibri Ligh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884" name="Slide Image Placeholder 1"/>
          <p:cNvSpPr>
            <a:spLocks noGrp="1" noRot="1" noChangeAspect="1" noChangeArrowheads="1" noTextEdit="1"/>
          </p:cNvSpPr>
          <p:nvPr>
            <p:ph type="sldImg"/>
          </p:nvPr>
        </p:nvSpPr>
        <p:spPr bwMode="auto">
          <a:xfrm>
            <a:off x="406400" y="698500"/>
            <a:ext cx="6197600" cy="348615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56885"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endParaRPr lang="en-US" altLang="zh-CN">
              <a:latin typeface="Calibri" pitchFamily="34" charset="0"/>
              <a:ea typeface="宋体" charset="-122"/>
            </a:endParaRPr>
          </a:p>
        </p:txBody>
      </p:sp>
      <p:sp>
        <p:nvSpPr>
          <p:cNvPr id="156886"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FBE25441-BB3A-40F8-A989-88B009E2BF1A}" type="slidenum">
              <a:rPr lang="en-US" altLang="zh-CN"/>
              <a:pPr/>
              <a:t>1</a:t>
            </a:fld>
            <a:endParaRPr lang="en-US" altLang="zh-CN"/>
          </a:p>
        </p:txBody>
      </p:sp>
    </p:spTree>
    <p:extLst>
      <p:ext uri="{BB962C8B-B14F-4D97-AF65-F5344CB8AC3E}">
        <p14:creationId xmlns:p14="http://schemas.microsoft.com/office/powerpoint/2010/main" val="199921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361"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75362"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Lesley</a:t>
            </a:r>
          </a:p>
        </p:txBody>
      </p:sp>
      <p:sp>
        <p:nvSpPr>
          <p:cNvPr id="175363"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506C89A5-3434-493B-BEBF-CDE0A762D6CF}" type="slidenum">
              <a:rPr lang="en-US" altLang="zh-CN"/>
              <a:pPr/>
              <a:t>21</a:t>
            </a:fld>
            <a:endParaRPr lang="en-US" altLang="zh-CN"/>
          </a:p>
        </p:txBody>
      </p:sp>
    </p:spTree>
    <p:extLst>
      <p:ext uri="{BB962C8B-B14F-4D97-AF65-F5344CB8AC3E}">
        <p14:creationId xmlns:p14="http://schemas.microsoft.com/office/powerpoint/2010/main" val="2730899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414"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77415"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Lesley</a:t>
            </a:r>
          </a:p>
        </p:txBody>
      </p:sp>
      <p:sp>
        <p:nvSpPr>
          <p:cNvPr id="177416"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56D4491D-4843-450A-9B73-83D2AEFA1914}" type="slidenum">
              <a:rPr lang="en-US" altLang="zh-CN"/>
              <a:pPr/>
              <a:t>22</a:t>
            </a:fld>
            <a:endParaRPr lang="en-US" altLang="zh-CN"/>
          </a:p>
        </p:txBody>
      </p:sp>
    </p:spTree>
    <p:extLst>
      <p:ext uri="{BB962C8B-B14F-4D97-AF65-F5344CB8AC3E}">
        <p14:creationId xmlns:p14="http://schemas.microsoft.com/office/powerpoint/2010/main" val="305551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467"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79468"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Lesley </a:t>
            </a:r>
          </a:p>
          <a:p>
            <a:pPr defTabSz="914400" eaLnBrk="1" hangingPunct="1">
              <a:spcBef>
                <a:spcPct val="0"/>
              </a:spcBef>
            </a:pPr>
            <a:endParaRPr lang="en-US" altLang="zh-CN">
              <a:latin typeface="Calibri" pitchFamily="34" charset="0"/>
              <a:ea typeface="宋体" charset="-122"/>
              <a:cs typeface="Calibri" pitchFamily="34" charset="0"/>
            </a:endParaRPr>
          </a:p>
          <a:p>
            <a:pPr defTabSz="914400" eaLnBrk="1" hangingPunct="1">
              <a:spcBef>
                <a:spcPct val="0"/>
              </a:spcBef>
            </a:pPr>
            <a:r>
              <a:rPr lang="en-US" altLang="zh-CN">
                <a:latin typeface="Calibri" pitchFamily="34" charset="0"/>
                <a:ea typeface="宋体" charset="-122"/>
                <a:cs typeface="Calibri" pitchFamily="34" charset="0"/>
              </a:rPr>
              <a:t>2022 compliance year: ~490 systems out of 500 will have the storage adder removed for one year due to not meeting operational compliance regulations. </a:t>
            </a:r>
          </a:p>
          <a:p>
            <a:pPr defTabSz="914400" eaLnBrk="1" hangingPunct="1">
              <a:spcBef>
                <a:spcPct val="0"/>
              </a:spcBef>
            </a:pPr>
            <a:endParaRPr lang="en-US" altLang="zh-CN">
              <a:latin typeface="Calibri" pitchFamily="34" charset="0"/>
              <a:ea typeface="宋体" charset="-122"/>
              <a:cs typeface="Calibri" pitchFamily="34" charset="0"/>
            </a:endParaRPr>
          </a:p>
        </p:txBody>
      </p:sp>
      <p:sp>
        <p:nvSpPr>
          <p:cNvPr id="179469"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F4E322C4-09AF-4EB9-87B4-B3D5F63FF670}" type="slidenum">
              <a:rPr lang="en-US" altLang="zh-CN"/>
              <a:pPr/>
              <a:t>23</a:t>
            </a:fld>
            <a:endParaRPr lang="en-US" altLang="zh-CN"/>
          </a:p>
        </p:txBody>
      </p:sp>
    </p:spTree>
    <p:extLst>
      <p:ext uri="{BB962C8B-B14F-4D97-AF65-F5344CB8AC3E}">
        <p14:creationId xmlns:p14="http://schemas.microsoft.com/office/powerpoint/2010/main" val="1444426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520"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81521"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Lesley</a:t>
            </a:r>
          </a:p>
        </p:txBody>
      </p:sp>
      <p:sp>
        <p:nvSpPr>
          <p:cNvPr id="181522"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647967D4-51E8-4E45-A301-E6C1B72CAFEF}" type="slidenum">
              <a:rPr lang="en-US" altLang="zh-CN"/>
              <a:pPr/>
              <a:t>24</a:t>
            </a:fld>
            <a:endParaRPr lang="en-US" altLang="zh-CN"/>
          </a:p>
        </p:txBody>
      </p:sp>
    </p:spTree>
    <p:extLst>
      <p:ext uri="{BB962C8B-B14F-4D97-AF65-F5344CB8AC3E}">
        <p14:creationId xmlns:p14="http://schemas.microsoft.com/office/powerpoint/2010/main" val="3830303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573"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83574"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Grace</a:t>
            </a:r>
          </a:p>
        </p:txBody>
      </p:sp>
      <p:sp>
        <p:nvSpPr>
          <p:cNvPr id="183575"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31369959-D319-4AA5-B45B-284EE4BEBCEE}" type="slidenum">
              <a:rPr lang="en-US" altLang="zh-CN"/>
              <a:pPr/>
              <a:t>27</a:t>
            </a:fld>
            <a:endParaRPr lang="en-US" altLang="zh-CN"/>
          </a:p>
        </p:txBody>
      </p:sp>
    </p:spTree>
    <p:extLst>
      <p:ext uri="{BB962C8B-B14F-4D97-AF65-F5344CB8AC3E}">
        <p14:creationId xmlns:p14="http://schemas.microsoft.com/office/powerpoint/2010/main" val="2684175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Grace</a:t>
            </a:r>
            <a:endParaRPr lang="en-US" sz="1200" b="0" i="0" u="none" strike="noStrike" kern="1200">
              <a:solidFill>
                <a:schemeClr val="tx1"/>
              </a:solidFill>
              <a:effectLst/>
              <a:latin typeface="+mn-lt"/>
              <a:cs typeface="Calibri"/>
            </a:endParaRPr>
          </a:p>
          <a:p>
            <a:endParaRPr lang="en-US" sz="1200" b="0" i="0" u="none" strike="noStrike" kern="1200">
              <a:solidFill>
                <a:schemeClr val="tx1"/>
              </a:solidFill>
              <a:effectLst/>
              <a:highlight>
                <a:srgbClr val="4F81BD"/>
              </a:highlight>
              <a:latin typeface="+mn-lt"/>
              <a:cs typeface="Calibri"/>
            </a:endParaRPr>
          </a:p>
          <a:p>
            <a:r>
              <a:rPr lang="en-US" sz="1800" b="1" i="0" u="none" strike="noStrike" kern="1200">
                <a:solidFill>
                  <a:srgbClr val="FFFFFF"/>
                </a:solidFill>
                <a:effectLst/>
                <a:highlight>
                  <a:srgbClr val="4F81BD"/>
                </a:highlight>
                <a:latin typeface="Calibri" panose="020F0502020204030204" pitchFamily="34" charset="0"/>
              </a:rPr>
              <a:t>Avg. Subtractor to Date: </a:t>
            </a:r>
            <a:r>
              <a:rPr lang="en-US" sz="1800" b="0" i="0" u="none" strike="noStrike" kern="1200">
                <a:solidFill>
                  <a:srgbClr val="000000"/>
                </a:solidFill>
                <a:effectLst/>
                <a:highlight>
                  <a:srgbClr val="D0D8E8"/>
                </a:highlight>
                <a:latin typeface="Calibri" panose="020F0502020204030204" pitchFamily="34" charset="0"/>
              </a:rPr>
              <a:t>0.0047</a:t>
            </a:r>
            <a:endParaRPr lang="en-US" sz="1800" b="0" i="0" u="none" strike="noStrike" kern="1200">
              <a:solidFill>
                <a:schemeClr val="tx1"/>
              </a:solidFill>
              <a:effectLst/>
              <a:highlight>
                <a:srgbClr val="4F81BD"/>
              </a:highlight>
              <a:latin typeface="Arial" panose="020B0604020202020204" pitchFamily="34" charset="0"/>
            </a:endParaRPr>
          </a:p>
          <a:p>
            <a:r>
              <a:rPr lang="en-US" sz="1800" b="1" i="0" u="none" strike="noStrike" kern="1200">
                <a:solidFill>
                  <a:srgbClr val="FFFFFF"/>
                </a:solidFill>
                <a:effectLst/>
                <a:highlight>
                  <a:srgbClr val="4F81BD"/>
                </a:highlight>
                <a:latin typeface="Calibri" panose="020F0502020204030204" pitchFamily="34" charset="0"/>
              </a:rPr>
              <a:t>Est. Avg. 2025 Subtractor: </a:t>
            </a:r>
            <a:r>
              <a:rPr lang="en-US" sz="1800" b="0" i="0" u="none" strike="noStrike" kern="1200">
                <a:solidFill>
                  <a:srgbClr val="000000"/>
                </a:solidFill>
                <a:effectLst/>
                <a:highlight>
                  <a:srgbClr val="D0D8E8"/>
                </a:highlight>
                <a:latin typeface="Calibri" panose="020F0502020204030204" pitchFamily="34" charset="0"/>
              </a:rPr>
              <a:t>0.0739</a:t>
            </a:r>
            <a:endParaRPr lang="en-US" sz="1800" b="0" i="0" u="none" strike="noStrike">
              <a:effectLst/>
              <a:highlight>
                <a:srgbClr val="4F81BD"/>
              </a:highligh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3CE8C378-8465-429C-B015-410A346EFA2D}" type="slidenum">
              <a:rPr lang="en-US"/>
              <a:t>28</a:t>
            </a:fld>
            <a:endParaRPr lang="en-US"/>
          </a:p>
        </p:txBody>
      </p:sp>
    </p:spTree>
    <p:extLst>
      <p:ext uri="{BB962C8B-B14F-4D97-AF65-F5344CB8AC3E}">
        <p14:creationId xmlns:p14="http://schemas.microsoft.com/office/powerpoint/2010/main" val="22587686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679"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87680"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Grace</a:t>
            </a:r>
          </a:p>
        </p:txBody>
      </p:sp>
      <p:sp>
        <p:nvSpPr>
          <p:cNvPr id="187681"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3C98D8F1-1D38-4B0D-A332-1FE1C7864D83}" type="slidenum">
              <a:rPr lang="en-US" altLang="zh-CN"/>
              <a:pPr/>
              <a:t>29</a:t>
            </a:fld>
            <a:endParaRPr lang="en-US" altLang="zh-CN"/>
          </a:p>
        </p:txBody>
      </p:sp>
    </p:spTree>
    <p:extLst>
      <p:ext uri="{BB962C8B-B14F-4D97-AF65-F5344CB8AC3E}">
        <p14:creationId xmlns:p14="http://schemas.microsoft.com/office/powerpoint/2010/main" val="2797785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732"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89733"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Grace</a:t>
            </a:r>
          </a:p>
        </p:txBody>
      </p:sp>
      <p:sp>
        <p:nvSpPr>
          <p:cNvPr id="189734"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DFF63AA4-5B69-4A98-8320-0662130F51A4}" type="slidenum">
              <a:rPr lang="en-US" altLang="zh-CN"/>
              <a:pPr/>
              <a:t>30</a:t>
            </a:fld>
            <a:endParaRPr lang="en-US" altLang="zh-CN"/>
          </a:p>
        </p:txBody>
      </p:sp>
    </p:spTree>
    <p:extLst>
      <p:ext uri="{BB962C8B-B14F-4D97-AF65-F5344CB8AC3E}">
        <p14:creationId xmlns:p14="http://schemas.microsoft.com/office/powerpoint/2010/main" val="3694161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785"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91786"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Grace</a:t>
            </a:r>
          </a:p>
        </p:txBody>
      </p:sp>
      <p:sp>
        <p:nvSpPr>
          <p:cNvPr id="191787"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0D8BFCF2-C91F-4403-8F00-66C63975ECFC}" type="slidenum">
              <a:rPr lang="en-US" altLang="zh-CN"/>
              <a:pPr/>
              <a:t>31</a:t>
            </a:fld>
            <a:endParaRPr lang="en-US" altLang="zh-CN"/>
          </a:p>
        </p:txBody>
      </p:sp>
    </p:spTree>
    <p:extLst>
      <p:ext uri="{BB962C8B-B14F-4D97-AF65-F5344CB8AC3E}">
        <p14:creationId xmlns:p14="http://schemas.microsoft.com/office/powerpoint/2010/main" val="7321233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838"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93839"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endParaRPr lang="en-US" altLang="zh-CN">
              <a:latin typeface="Calibri" pitchFamily="34" charset="0"/>
              <a:ea typeface="宋体" charset="-122"/>
            </a:endParaRPr>
          </a:p>
        </p:txBody>
      </p:sp>
      <p:sp>
        <p:nvSpPr>
          <p:cNvPr id="193840"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82BC31BD-6AAC-49EF-B4CB-3873CB307F8B}" type="slidenum">
              <a:rPr lang="en-US" altLang="zh-CN"/>
              <a:pPr/>
              <a:t>34</a:t>
            </a:fld>
            <a:endParaRPr lang="en-US" altLang="zh-CN"/>
          </a:p>
        </p:txBody>
      </p:sp>
    </p:spTree>
    <p:extLst>
      <p:ext uri="{BB962C8B-B14F-4D97-AF65-F5344CB8AC3E}">
        <p14:creationId xmlns:p14="http://schemas.microsoft.com/office/powerpoint/2010/main" val="4087754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937"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58938"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Samantha</a:t>
            </a:r>
          </a:p>
        </p:txBody>
      </p:sp>
      <p:sp>
        <p:nvSpPr>
          <p:cNvPr id="158939"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097624B6-A20A-43F8-930A-069F3F748583}" type="slidenum">
              <a:rPr lang="en-US" altLang="zh-CN"/>
              <a:pPr/>
              <a:t>2</a:t>
            </a:fld>
            <a:endParaRPr lang="en-US" altLang="zh-CN"/>
          </a:p>
        </p:txBody>
      </p:sp>
    </p:spTree>
    <p:extLst>
      <p:ext uri="{BB962C8B-B14F-4D97-AF65-F5344CB8AC3E}">
        <p14:creationId xmlns:p14="http://schemas.microsoft.com/office/powerpoint/2010/main" val="27578773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891"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95892"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Grace</a:t>
            </a:r>
          </a:p>
        </p:txBody>
      </p:sp>
      <p:sp>
        <p:nvSpPr>
          <p:cNvPr id="195893"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207B2992-64D9-4422-B098-57724FF6EC82}" type="slidenum">
              <a:rPr lang="en-US" altLang="zh-CN"/>
              <a:pPr/>
              <a:t>35</a:t>
            </a:fld>
            <a:endParaRPr lang="en-US" altLang="zh-CN"/>
          </a:p>
        </p:txBody>
      </p:sp>
    </p:spTree>
    <p:extLst>
      <p:ext uri="{BB962C8B-B14F-4D97-AF65-F5344CB8AC3E}">
        <p14:creationId xmlns:p14="http://schemas.microsoft.com/office/powerpoint/2010/main" val="27478592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944"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97945"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Grace</a:t>
            </a:r>
          </a:p>
        </p:txBody>
      </p:sp>
      <p:sp>
        <p:nvSpPr>
          <p:cNvPr id="197946"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2F8A1D38-9377-408D-8BCD-A3AF02F38B2D}" type="slidenum">
              <a:rPr lang="en-US" altLang="zh-CN"/>
              <a:pPr/>
              <a:t>36</a:t>
            </a:fld>
            <a:endParaRPr lang="en-US" altLang="zh-CN"/>
          </a:p>
        </p:txBody>
      </p:sp>
    </p:spTree>
    <p:extLst>
      <p:ext uri="{BB962C8B-B14F-4D97-AF65-F5344CB8AC3E}">
        <p14:creationId xmlns:p14="http://schemas.microsoft.com/office/powerpoint/2010/main" val="36803925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997"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99998"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Grace</a:t>
            </a:r>
          </a:p>
        </p:txBody>
      </p:sp>
      <p:sp>
        <p:nvSpPr>
          <p:cNvPr id="199999"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6148B854-6DAF-4B38-9A5E-5094F1D799C5}" type="slidenum">
              <a:rPr lang="en-US" altLang="zh-CN"/>
              <a:pPr/>
              <a:t>37</a:t>
            </a:fld>
            <a:endParaRPr lang="en-US" altLang="zh-CN"/>
          </a:p>
        </p:txBody>
      </p:sp>
    </p:spTree>
    <p:extLst>
      <p:ext uri="{BB962C8B-B14F-4D97-AF65-F5344CB8AC3E}">
        <p14:creationId xmlns:p14="http://schemas.microsoft.com/office/powerpoint/2010/main" val="36041012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050"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02051"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Grace</a:t>
            </a:r>
          </a:p>
        </p:txBody>
      </p:sp>
      <p:sp>
        <p:nvSpPr>
          <p:cNvPr id="202052"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67987148-F344-4AEF-BCD1-103ED2014238}" type="slidenum">
              <a:rPr lang="en-US" altLang="zh-CN"/>
              <a:pPr/>
              <a:t>39</a:t>
            </a:fld>
            <a:endParaRPr lang="en-US" altLang="zh-CN"/>
          </a:p>
        </p:txBody>
      </p:sp>
    </p:spTree>
    <p:extLst>
      <p:ext uri="{BB962C8B-B14F-4D97-AF65-F5344CB8AC3E}">
        <p14:creationId xmlns:p14="http://schemas.microsoft.com/office/powerpoint/2010/main" val="42458282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103"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04104"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Grace</a:t>
            </a:r>
          </a:p>
        </p:txBody>
      </p:sp>
      <p:sp>
        <p:nvSpPr>
          <p:cNvPr id="204105"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20B928A4-9987-499F-82DB-D5481C461151}" type="slidenum">
              <a:rPr lang="en-US" altLang="zh-CN"/>
              <a:pPr/>
              <a:t>40</a:t>
            </a:fld>
            <a:endParaRPr lang="en-US" altLang="zh-CN"/>
          </a:p>
        </p:txBody>
      </p:sp>
    </p:spTree>
    <p:extLst>
      <p:ext uri="{BB962C8B-B14F-4D97-AF65-F5344CB8AC3E}">
        <p14:creationId xmlns:p14="http://schemas.microsoft.com/office/powerpoint/2010/main" val="8855004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156"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06157"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Kerry</a:t>
            </a:r>
          </a:p>
        </p:txBody>
      </p:sp>
      <p:sp>
        <p:nvSpPr>
          <p:cNvPr id="206158"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04A966C2-DC73-4808-BD6A-C8747142891B}" type="slidenum">
              <a:rPr lang="en-US" altLang="zh-CN"/>
              <a:pPr/>
              <a:t>44</a:t>
            </a:fld>
            <a:endParaRPr lang="en-US" altLang="zh-CN"/>
          </a:p>
        </p:txBody>
      </p:sp>
    </p:spTree>
    <p:extLst>
      <p:ext uri="{BB962C8B-B14F-4D97-AF65-F5344CB8AC3E}">
        <p14:creationId xmlns:p14="http://schemas.microsoft.com/office/powerpoint/2010/main" val="1459740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209"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08210"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Kerry</a:t>
            </a:r>
          </a:p>
        </p:txBody>
      </p:sp>
      <p:sp>
        <p:nvSpPr>
          <p:cNvPr id="208211"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F3BFD6B6-497C-4451-A681-5928A2B98D40}" type="slidenum">
              <a:rPr lang="en-US" altLang="zh-CN"/>
              <a:pPr/>
              <a:t>47</a:t>
            </a:fld>
            <a:endParaRPr lang="en-US" altLang="zh-CN"/>
          </a:p>
        </p:txBody>
      </p:sp>
    </p:spTree>
    <p:extLst>
      <p:ext uri="{BB962C8B-B14F-4D97-AF65-F5344CB8AC3E}">
        <p14:creationId xmlns:p14="http://schemas.microsoft.com/office/powerpoint/2010/main" val="19392795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262"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10263"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Kerry</a:t>
            </a:r>
          </a:p>
        </p:txBody>
      </p:sp>
      <p:sp>
        <p:nvSpPr>
          <p:cNvPr id="210264"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B2E9D9C2-71EB-4B3F-892A-C2C6F52A2702}" type="slidenum">
              <a:rPr lang="en-US" altLang="zh-CN"/>
              <a:pPr/>
              <a:t>49</a:t>
            </a:fld>
            <a:endParaRPr lang="en-US" altLang="zh-CN"/>
          </a:p>
        </p:txBody>
      </p:sp>
    </p:spTree>
    <p:extLst>
      <p:ext uri="{BB962C8B-B14F-4D97-AF65-F5344CB8AC3E}">
        <p14:creationId xmlns:p14="http://schemas.microsoft.com/office/powerpoint/2010/main" val="12189281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315"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12316"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Kerry</a:t>
            </a:r>
          </a:p>
        </p:txBody>
      </p:sp>
      <p:sp>
        <p:nvSpPr>
          <p:cNvPr id="212317"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45F983DD-60DE-4B45-8961-88F8BD394C77}" type="slidenum">
              <a:rPr lang="en-US" altLang="zh-CN"/>
              <a:pPr/>
              <a:t>51</a:t>
            </a:fld>
            <a:endParaRPr lang="en-US" altLang="zh-CN"/>
          </a:p>
        </p:txBody>
      </p:sp>
    </p:spTree>
    <p:extLst>
      <p:ext uri="{BB962C8B-B14F-4D97-AF65-F5344CB8AC3E}">
        <p14:creationId xmlns:p14="http://schemas.microsoft.com/office/powerpoint/2010/main" val="32866910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368"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14369"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Kerry</a:t>
            </a:r>
          </a:p>
        </p:txBody>
      </p:sp>
      <p:sp>
        <p:nvSpPr>
          <p:cNvPr id="214370"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C02A17E7-1A6A-4F97-9A64-16C4E3DDD98D}" type="slidenum">
              <a:rPr lang="en-US" altLang="zh-CN"/>
              <a:pPr/>
              <a:t>52</a:t>
            </a:fld>
            <a:endParaRPr lang="en-US" altLang="zh-CN"/>
          </a:p>
        </p:txBody>
      </p:sp>
    </p:spTree>
    <p:extLst>
      <p:ext uri="{BB962C8B-B14F-4D97-AF65-F5344CB8AC3E}">
        <p14:creationId xmlns:p14="http://schemas.microsoft.com/office/powerpoint/2010/main" val="106620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990"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60991"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Samantha</a:t>
            </a:r>
          </a:p>
        </p:txBody>
      </p:sp>
      <p:sp>
        <p:nvSpPr>
          <p:cNvPr id="160992"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FC8838E4-883B-48B9-829A-E8A8F4ED555B}" type="slidenum">
              <a:rPr lang="en-US" altLang="zh-CN"/>
              <a:pPr/>
              <a:t>5</a:t>
            </a:fld>
            <a:endParaRPr lang="en-US" altLang="zh-CN"/>
          </a:p>
        </p:txBody>
      </p:sp>
    </p:spTree>
    <p:extLst>
      <p:ext uri="{BB962C8B-B14F-4D97-AF65-F5344CB8AC3E}">
        <p14:creationId xmlns:p14="http://schemas.microsoft.com/office/powerpoint/2010/main" val="41068930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421"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16422"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Kerry</a:t>
            </a:r>
          </a:p>
        </p:txBody>
      </p:sp>
      <p:sp>
        <p:nvSpPr>
          <p:cNvPr id="216423"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E34C5279-E0D7-41C8-BEC0-57345DBE1ABC}" type="slidenum">
              <a:rPr lang="en-US" altLang="zh-CN"/>
              <a:pPr/>
              <a:t>53</a:t>
            </a:fld>
            <a:endParaRPr lang="en-US" altLang="zh-CN"/>
          </a:p>
        </p:txBody>
      </p:sp>
    </p:spTree>
    <p:extLst>
      <p:ext uri="{BB962C8B-B14F-4D97-AF65-F5344CB8AC3E}">
        <p14:creationId xmlns:p14="http://schemas.microsoft.com/office/powerpoint/2010/main" val="2971540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474"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18475"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Kerry</a:t>
            </a:r>
          </a:p>
        </p:txBody>
      </p:sp>
      <p:sp>
        <p:nvSpPr>
          <p:cNvPr id="218476"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6482B6C1-AB5D-4D42-B4A8-B154B09643DA}" type="slidenum">
              <a:rPr lang="en-US" altLang="zh-CN"/>
              <a:pPr/>
              <a:t>54</a:t>
            </a:fld>
            <a:endParaRPr lang="en-US" altLang="zh-CN"/>
          </a:p>
        </p:txBody>
      </p:sp>
    </p:spTree>
    <p:extLst>
      <p:ext uri="{BB962C8B-B14F-4D97-AF65-F5344CB8AC3E}">
        <p14:creationId xmlns:p14="http://schemas.microsoft.com/office/powerpoint/2010/main" val="9678765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527"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20528"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Samantha</a:t>
            </a:r>
          </a:p>
        </p:txBody>
      </p:sp>
      <p:sp>
        <p:nvSpPr>
          <p:cNvPr id="220529"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BF2B091A-46F3-4E5D-8CA3-D20FC92FD9B6}" type="slidenum">
              <a:rPr lang="en-US" altLang="zh-CN"/>
              <a:pPr/>
              <a:t>56</a:t>
            </a:fld>
            <a:endParaRPr lang="en-US" altLang="zh-CN"/>
          </a:p>
        </p:txBody>
      </p:sp>
    </p:spTree>
    <p:extLst>
      <p:ext uri="{BB962C8B-B14F-4D97-AF65-F5344CB8AC3E}">
        <p14:creationId xmlns:p14="http://schemas.microsoft.com/office/powerpoint/2010/main" val="38049492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580"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22581"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Samantha</a:t>
            </a:r>
          </a:p>
        </p:txBody>
      </p:sp>
      <p:sp>
        <p:nvSpPr>
          <p:cNvPr id="222582"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0856CB8D-BE99-438B-A340-174CB947E822}" type="slidenum">
              <a:rPr lang="en-US" altLang="zh-CN"/>
              <a:pPr/>
              <a:t>58</a:t>
            </a:fld>
            <a:endParaRPr lang="en-US" altLang="zh-CN"/>
          </a:p>
        </p:txBody>
      </p:sp>
    </p:spTree>
    <p:extLst>
      <p:ext uri="{BB962C8B-B14F-4D97-AF65-F5344CB8AC3E}">
        <p14:creationId xmlns:p14="http://schemas.microsoft.com/office/powerpoint/2010/main" val="3969702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043"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63044"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Kerry</a:t>
            </a:r>
          </a:p>
        </p:txBody>
      </p:sp>
      <p:sp>
        <p:nvSpPr>
          <p:cNvPr id="163045"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0984A5BA-1B01-4A73-AEC4-A647D7AB2A49}" type="slidenum">
              <a:rPr lang="en-US" altLang="zh-CN"/>
              <a:pPr/>
              <a:t>8</a:t>
            </a:fld>
            <a:endParaRPr lang="en-US" altLang="zh-CN"/>
          </a:p>
        </p:txBody>
      </p:sp>
    </p:spTree>
    <p:extLst>
      <p:ext uri="{BB962C8B-B14F-4D97-AF65-F5344CB8AC3E}">
        <p14:creationId xmlns:p14="http://schemas.microsoft.com/office/powerpoint/2010/main" val="2112378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096"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65097"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Kerry</a:t>
            </a:r>
          </a:p>
        </p:txBody>
      </p:sp>
      <p:sp>
        <p:nvSpPr>
          <p:cNvPr id="165098"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05421FF2-19A7-423F-89BD-CF9CF84DABF2}" type="slidenum">
              <a:rPr lang="en-US" altLang="zh-CN"/>
              <a:pPr/>
              <a:t>12</a:t>
            </a:fld>
            <a:endParaRPr lang="en-US" altLang="zh-CN"/>
          </a:p>
        </p:txBody>
      </p:sp>
    </p:spTree>
    <p:extLst>
      <p:ext uri="{BB962C8B-B14F-4D97-AF65-F5344CB8AC3E}">
        <p14:creationId xmlns:p14="http://schemas.microsoft.com/office/powerpoint/2010/main" val="3285816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149"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67150"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Kerry</a:t>
            </a:r>
          </a:p>
          <a:p>
            <a:pPr defTabSz="914400" eaLnBrk="1" hangingPunct="1">
              <a:spcBef>
                <a:spcPct val="0"/>
              </a:spcBef>
            </a:pPr>
            <a:endParaRPr lang="en-US" altLang="zh-CN">
              <a:latin typeface="Calibri" pitchFamily="34" charset="0"/>
              <a:ea typeface="宋体" charset="-122"/>
              <a:cs typeface="Calibri" pitchFamily="34" charset="0"/>
            </a:endParaRPr>
          </a:p>
          <a:p>
            <a:pPr defTabSz="914400" eaLnBrk="1" hangingPunct="1">
              <a:spcBef>
                <a:spcPct val="0"/>
              </a:spcBef>
              <a:buFontTx/>
              <a:buChar char="•"/>
            </a:pPr>
            <a:r>
              <a:rPr lang="en-US" altLang="zh-CN">
                <a:latin typeface="Calibri" pitchFamily="34" charset="0"/>
                <a:ea typeface="宋体" charset="-122"/>
                <a:cs typeface="Calibri" pitchFamily="34" charset="0"/>
              </a:rPr>
              <a:t>VOE calculation remains unchanged</a:t>
            </a:r>
          </a:p>
        </p:txBody>
      </p:sp>
      <p:sp>
        <p:nvSpPr>
          <p:cNvPr id="167151"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F4E09ADE-C982-469D-BF39-333FBFED8344}" type="slidenum">
              <a:rPr lang="en-US" altLang="zh-CN"/>
              <a:pPr/>
              <a:t>13</a:t>
            </a:fld>
            <a:endParaRPr lang="en-US" altLang="zh-CN"/>
          </a:p>
        </p:txBody>
      </p:sp>
    </p:spTree>
    <p:extLst>
      <p:ext uri="{BB962C8B-B14F-4D97-AF65-F5344CB8AC3E}">
        <p14:creationId xmlns:p14="http://schemas.microsoft.com/office/powerpoint/2010/main" val="2567547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202"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69203"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Lesley</a:t>
            </a:r>
          </a:p>
        </p:txBody>
      </p:sp>
      <p:sp>
        <p:nvSpPr>
          <p:cNvPr id="169204"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813FC1B4-8429-4A92-901A-9E46176BFFB0}" type="slidenum">
              <a:rPr lang="en-US" altLang="zh-CN"/>
              <a:pPr/>
              <a:t>16</a:t>
            </a:fld>
            <a:endParaRPr lang="en-US" altLang="zh-CN"/>
          </a:p>
        </p:txBody>
      </p:sp>
    </p:spTree>
    <p:extLst>
      <p:ext uri="{BB962C8B-B14F-4D97-AF65-F5344CB8AC3E}">
        <p14:creationId xmlns:p14="http://schemas.microsoft.com/office/powerpoint/2010/main" val="2179078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255"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71256"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Kerry</a:t>
            </a:r>
          </a:p>
        </p:txBody>
      </p:sp>
      <p:sp>
        <p:nvSpPr>
          <p:cNvPr id="171257"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F689BF0B-E524-437D-BD29-183B74489A94}" type="slidenum">
              <a:rPr lang="en-US" altLang="zh-CN"/>
              <a:pPr/>
              <a:t>19</a:t>
            </a:fld>
            <a:endParaRPr lang="en-US" altLang="zh-CN"/>
          </a:p>
        </p:txBody>
      </p:sp>
    </p:spTree>
    <p:extLst>
      <p:ext uri="{BB962C8B-B14F-4D97-AF65-F5344CB8AC3E}">
        <p14:creationId xmlns:p14="http://schemas.microsoft.com/office/powerpoint/2010/main" val="2648553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308"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73309"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Lesley</a:t>
            </a:r>
          </a:p>
        </p:txBody>
      </p:sp>
      <p:sp>
        <p:nvSpPr>
          <p:cNvPr id="173310"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E672A9C5-B416-479F-A3E3-B73966A35578}" type="slidenum">
              <a:rPr lang="en-US" altLang="zh-CN"/>
              <a:pPr/>
              <a:t>20</a:t>
            </a:fld>
            <a:endParaRPr lang="en-US" altLang="zh-CN"/>
          </a:p>
        </p:txBody>
      </p:sp>
    </p:spTree>
    <p:extLst>
      <p:ext uri="{BB962C8B-B14F-4D97-AF65-F5344CB8AC3E}">
        <p14:creationId xmlns:p14="http://schemas.microsoft.com/office/powerpoint/2010/main" val="3148521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1.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fld id="{8D82B39E-2DE4-47B0-95BA-52E20C1FA5C9}" type="datetime1">
              <a:rPr lang="en-US" altLang="zh-CN"/>
              <a:pPr/>
              <a:t>7/12/2024</a:t>
            </a:fld>
            <a:endParaRPr lang="en-US" altLang="zh-CN"/>
          </a:p>
        </p:txBody>
      </p:sp>
      <p:sp>
        <p:nvSpPr>
          <p:cNvPr id="5" name="页脚占位符 4"/>
          <p:cNvSpPr>
            <a:spLocks noGrp="1"/>
          </p:cNvSpPr>
          <p:nvPr>
            <p:ph type="ftr" sz="quarter" idx="11"/>
          </p:nvPr>
        </p:nvSpPr>
        <p:spPr/>
        <p:txBody>
          <a:bodyPr/>
          <a:lstStyle>
            <a:lvl1pPr>
              <a:defRPr/>
            </a:lvl1pPr>
          </a:lstStyle>
          <a:p>
            <a:r>
              <a:rPr lang="en-US" altLang="zh-CN"/>
              <a:t>Policy Deliberative</a:t>
            </a:r>
          </a:p>
        </p:txBody>
      </p:sp>
      <p:sp>
        <p:nvSpPr>
          <p:cNvPr id="6" name="灯片编号占位符 5"/>
          <p:cNvSpPr>
            <a:spLocks noGrp="1"/>
          </p:cNvSpPr>
          <p:nvPr>
            <p:ph type="sldNum" sz="quarter" idx="12"/>
          </p:nvPr>
        </p:nvSpPr>
        <p:spPr/>
        <p:txBody>
          <a:bodyPr/>
          <a:lstStyle>
            <a:lvl1pPr>
              <a:defRPr/>
            </a:lvl1pPr>
          </a:lstStyle>
          <a:p>
            <a:fld id="{19899008-3A16-4569-B5C8-8E6242B95B67}" type="slidenum">
              <a:rPr lang="en-US" altLang="zh-CN"/>
              <a:pPr/>
              <a:t>‹#›</a:t>
            </a:fld>
            <a:endParaRPr lang="en-US" altLang="zh-CN"/>
          </a:p>
        </p:txBody>
      </p:sp>
    </p:spTree>
    <p:extLst>
      <p:ext uri="{BB962C8B-B14F-4D97-AF65-F5344CB8AC3E}">
        <p14:creationId xmlns:p14="http://schemas.microsoft.com/office/powerpoint/2010/main" val="2616428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9FCF546C-4ECC-4D88-B785-7BCEDE76F345}" type="datetime1">
              <a:rPr lang="en-US" altLang="zh-CN"/>
              <a:pPr/>
              <a:t>7/12/2024</a:t>
            </a:fld>
            <a:endParaRPr lang="en-US" altLang="zh-CN"/>
          </a:p>
        </p:txBody>
      </p:sp>
      <p:sp>
        <p:nvSpPr>
          <p:cNvPr id="5" name="页脚占位符 4"/>
          <p:cNvSpPr>
            <a:spLocks noGrp="1"/>
          </p:cNvSpPr>
          <p:nvPr>
            <p:ph type="ftr" sz="quarter" idx="11"/>
          </p:nvPr>
        </p:nvSpPr>
        <p:spPr/>
        <p:txBody>
          <a:bodyPr/>
          <a:lstStyle>
            <a:lvl1pPr>
              <a:defRPr/>
            </a:lvl1pPr>
          </a:lstStyle>
          <a:p>
            <a:r>
              <a:rPr lang="en-US" altLang="zh-CN"/>
              <a:t>Policy Deliberative</a:t>
            </a:r>
          </a:p>
        </p:txBody>
      </p:sp>
      <p:sp>
        <p:nvSpPr>
          <p:cNvPr id="6" name="灯片编号占位符 5"/>
          <p:cNvSpPr>
            <a:spLocks noGrp="1"/>
          </p:cNvSpPr>
          <p:nvPr>
            <p:ph type="sldNum" sz="quarter" idx="12"/>
          </p:nvPr>
        </p:nvSpPr>
        <p:spPr/>
        <p:txBody>
          <a:bodyPr/>
          <a:lstStyle>
            <a:lvl1pPr>
              <a:defRPr/>
            </a:lvl1pPr>
          </a:lstStyle>
          <a:p>
            <a:fld id="{EFB67FC5-F087-4565-9531-7557A63A5C5E}" type="slidenum">
              <a:rPr lang="en-US" altLang="zh-CN"/>
              <a:pPr/>
              <a:t>‹#›</a:t>
            </a:fld>
            <a:endParaRPr lang="en-US" altLang="zh-CN"/>
          </a:p>
        </p:txBody>
      </p:sp>
    </p:spTree>
    <p:extLst>
      <p:ext uri="{BB962C8B-B14F-4D97-AF65-F5344CB8AC3E}">
        <p14:creationId xmlns:p14="http://schemas.microsoft.com/office/powerpoint/2010/main" val="285915008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6216707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58457301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15828684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71404641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71215683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92290021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23526102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41862855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03601251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798646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152400"/>
            <a:ext cx="2743200" cy="597376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152400"/>
            <a:ext cx="8077200" cy="597376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A020C433-00D8-41A8-9771-0A590026E79E}" type="datetime1">
              <a:rPr lang="en-US" altLang="zh-CN"/>
              <a:pPr/>
              <a:t>7/12/2024</a:t>
            </a:fld>
            <a:endParaRPr lang="en-US" altLang="zh-CN"/>
          </a:p>
        </p:txBody>
      </p:sp>
      <p:sp>
        <p:nvSpPr>
          <p:cNvPr id="5" name="页脚占位符 4"/>
          <p:cNvSpPr>
            <a:spLocks noGrp="1"/>
          </p:cNvSpPr>
          <p:nvPr>
            <p:ph type="ftr" sz="quarter" idx="11"/>
          </p:nvPr>
        </p:nvSpPr>
        <p:spPr/>
        <p:txBody>
          <a:bodyPr/>
          <a:lstStyle>
            <a:lvl1pPr>
              <a:defRPr/>
            </a:lvl1pPr>
          </a:lstStyle>
          <a:p>
            <a:r>
              <a:rPr lang="en-US" altLang="zh-CN"/>
              <a:t>Policy Deliberative</a:t>
            </a:r>
          </a:p>
        </p:txBody>
      </p:sp>
      <p:sp>
        <p:nvSpPr>
          <p:cNvPr id="6" name="灯片编号占位符 5"/>
          <p:cNvSpPr>
            <a:spLocks noGrp="1"/>
          </p:cNvSpPr>
          <p:nvPr>
            <p:ph type="sldNum" sz="quarter" idx="12"/>
          </p:nvPr>
        </p:nvSpPr>
        <p:spPr/>
        <p:txBody>
          <a:bodyPr/>
          <a:lstStyle>
            <a:lvl1pPr>
              <a:defRPr/>
            </a:lvl1pPr>
          </a:lstStyle>
          <a:p>
            <a:fld id="{A2A5B9F3-8053-4E06-B83D-FCFEF9924018}" type="slidenum">
              <a:rPr lang="en-US" altLang="zh-CN"/>
              <a:pPr/>
              <a:t>‹#›</a:t>
            </a:fld>
            <a:endParaRPr lang="en-US" altLang="zh-CN"/>
          </a:p>
        </p:txBody>
      </p:sp>
    </p:spTree>
    <p:extLst>
      <p:ext uri="{BB962C8B-B14F-4D97-AF65-F5344CB8AC3E}">
        <p14:creationId xmlns:p14="http://schemas.microsoft.com/office/powerpoint/2010/main" val="248304741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98829097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00985149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82463642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30031521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62183019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59292693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05024366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63222208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71241270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923473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68695370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28236985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71659639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54821343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44227884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24044259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93831710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56218272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20512517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4507176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967580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46221514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02114282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44590705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60128267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22659627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237859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84037952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8980135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6099888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82684680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097983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02224065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68209787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15535313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44437145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04099267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60563945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35318774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18507205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01578581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52771598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1389367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9587693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50237624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69413669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15264268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71979629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40211169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33482768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48013650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43673197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3394201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64380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85962205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84499703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68775342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27922154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20731051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32049433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75392818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80792724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72128685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53146182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10365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6336648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22145196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18199187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77019667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51048182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10475873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26770775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29943993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81268787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73615026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606093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9973813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92157197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0529953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10991024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05535571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13238489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0216558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5127937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55705701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79908759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063094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71827324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87749379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83637428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85498155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22283307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59413628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86387794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25779491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71711913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05426107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77614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FE0336EC-2ADB-41AE-AB4E-012AEFCCE553}" type="datetime1">
              <a:rPr lang="en-US" altLang="zh-CN"/>
              <a:pPr/>
              <a:t>7/12/2024</a:t>
            </a:fld>
            <a:endParaRPr lang="en-US" altLang="zh-CN"/>
          </a:p>
        </p:txBody>
      </p:sp>
      <p:sp>
        <p:nvSpPr>
          <p:cNvPr id="5" name="页脚占位符 4"/>
          <p:cNvSpPr>
            <a:spLocks noGrp="1"/>
          </p:cNvSpPr>
          <p:nvPr>
            <p:ph type="ftr" sz="quarter" idx="11"/>
          </p:nvPr>
        </p:nvSpPr>
        <p:spPr/>
        <p:txBody>
          <a:bodyPr/>
          <a:lstStyle>
            <a:lvl1pPr>
              <a:defRPr/>
            </a:lvl1pPr>
          </a:lstStyle>
          <a:p>
            <a:r>
              <a:rPr lang="en-US" altLang="zh-CN"/>
              <a:t>Policy Deliberative</a:t>
            </a:r>
          </a:p>
        </p:txBody>
      </p:sp>
      <p:sp>
        <p:nvSpPr>
          <p:cNvPr id="6" name="灯片编号占位符 5"/>
          <p:cNvSpPr>
            <a:spLocks noGrp="1"/>
          </p:cNvSpPr>
          <p:nvPr>
            <p:ph type="sldNum" sz="quarter" idx="12"/>
          </p:nvPr>
        </p:nvSpPr>
        <p:spPr/>
        <p:txBody>
          <a:bodyPr/>
          <a:lstStyle>
            <a:lvl1pPr>
              <a:defRPr/>
            </a:lvl1pPr>
          </a:lstStyle>
          <a:p>
            <a:fld id="{F76CC409-5DBA-41F6-BAE2-D7FAC934867E}" type="slidenum">
              <a:rPr lang="en-US" altLang="zh-CN"/>
              <a:pPr/>
              <a:t>‹#›</a:t>
            </a:fld>
            <a:endParaRPr lang="en-US" altLang="zh-CN"/>
          </a:p>
        </p:txBody>
      </p:sp>
    </p:spTree>
    <p:extLst>
      <p:ext uri="{BB962C8B-B14F-4D97-AF65-F5344CB8AC3E}">
        <p14:creationId xmlns:p14="http://schemas.microsoft.com/office/powerpoint/2010/main" val="15814552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5901866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47267196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08967565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55448148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50301606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54853287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63041533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56432817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23133236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11558398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2114851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40404886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08042688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51209357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55822296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64565331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77491216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8376509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02086557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97857542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71635640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9519412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47053022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07033214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67901996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05349379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59468385"/>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176728814"/>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29956551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44508187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22560413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35046602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398250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fld id="{BFC6A18B-A169-4A0F-8DF1-98627EAE3E70}" type="datetime1">
              <a:rPr lang="en-US" altLang="zh-CN"/>
              <a:pPr/>
              <a:t>7/12/2024</a:t>
            </a:fld>
            <a:endParaRPr lang="en-US" altLang="zh-CN"/>
          </a:p>
        </p:txBody>
      </p:sp>
      <p:sp>
        <p:nvSpPr>
          <p:cNvPr id="5" name="页脚占位符 4"/>
          <p:cNvSpPr>
            <a:spLocks noGrp="1"/>
          </p:cNvSpPr>
          <p:nvPr>
            <p:ph type="ftr" sz="quarter" idx="11"/>
          </p:nvPr>
        </p:nvSpPr>
        <p:spPr/>
        <p:txBody>
          <a:bodyPr/>
          <a:lstStyle>
            <a:lvl1pPr>
              <a:defRPr/>
            </a:lvl1pPr>
          </a:lstStyle>
          <a:p>
            <a:r>
              <a:rPr lang="en-US" altLang="zh-CN"/>
              <a:t>1</a:t>
            </a:r>
          </a:p>
        </p:txBody>
      </p:sp>
      <p:sp>
        <p:nvSpPr>
          <p:cNvPr id="6" name="灯片编号占位符 5"/>
          <p:cNvSpPr>
            <a:spLocks noGrp="1"/>
          </p:cNvSpPr>
          <p:nvPr>
            <p:ph type="sldNum" sz="quarter" idx="12"/>
          </p:nvPr>
        </p:nvSpPr>
        <p:spPr/>
        <p:txBody>
          <a:bodyPr/>
          <a:lstStyle>
            <a:lvl1pPr>
              <a:defRPr/>
            </a:lvl1pPr>
          </a:lstStyle>
          <a:p>
            <a:fld id="{398E9A1C-BF3B-4977-BAE2-50F935E5AA7D}" type="slidenum">
              <a:rPr lang="en-US" altLang="en-US"/>
              <a:pPr/>
              <a:t>‹#›</a:t>
            </a:fld>
            <a:endParaRPr lang="en-US" altLang="en-US"/>
          </a:p>
        </p:txBody>
      </p:sp>
    </p:spTree>
    <p:extLst>
      <p:ext uri="{BB962C8B-B14F-4D97-AF65-F5344CB8AC3E}">
        <p14:creationId xmlns:p14="http://schemas.microsoft.com/office/powerpoint/2010/main" val="1973409231"/>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65254147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29396576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68377178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71294049"/>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54251497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35812059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684743511"/>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26113162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40280543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8472937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0CB6E9D3-9370-487A-8E29-463348468810}" type="datetime1">
              <a:rPr lang="en-US" altLang="zh-CN"/>
              <a:pPr/>
              <a:t>7/12/2024</a:t>
            </a:fld>
            <a:endParaRPr lang="en-US" altLang="zh-CN"/>
          </a:p>
        </p:txBody>
      </p:sp>
      <p:sp>
        <p:nvSpPr>
          <p:cNvPr id="5" name="页脚占位符 4"/>
          <p:cNvSpPr>
            <a:spLocks noGrp="1"/>
          </p:cNvSpPr>
          <p:nvPr>
            <p:ph type="ftr" sz="quarter" idx="11"/>
          </p:nvPr>
        </p:nvSpPr>
        <p:spPr/>
        <p:txBody>
          <a:bodyPr/>
          <a:lstStyle>
            <a:lvl1pPr>
              <a:defRPr/>
            </a:lvl1pPr>
          </a:lstStyle>
          <a:p>
            <a:r>
              <a:rPr lang="en-US" altLang="zh-CN"/>
              <a:t>1</a:t>
            </a:r>
          </a:p>
        </p:txBody>
      </p:sp>
      <p:sp>
        <p:nvSpPr>
          <p:cNvPr id="6" name="灯片编号占位符 5"/>
          <p:cNvSpPr>
            <a:spLocks noGrp="1"/>
          </p:cNvSpPr>
          <p:nvPr>
            <p:ph type="sldNum" sz="quarter" idx="12"/>
          </p:nvPr>
        </p:nvSpPr>
        <p:spPr/>
        <p:txBody>
          <a:bodyPr/>
          <a:lstStyle>
            <a:lvl1pPr>
              <a:defRPr/>
            </a:lvl1pPr>
          </a:lstStyle>
          <a:p>
            <a:fld id="{C5832DA7-C009-4290-8AD1-F0E2AA0B7DAF}" type="slidenum">
              <a:rPr lang="en-US" altLang="en-US"/>
              <a:pPr/>
              <a:t>‹#›</a:t>
            </a:fld>
            <a:endParaRPr lang="en-US" altLang="en-US"/>
          </a:p>
        </p:txBody>
      </p:sp>
    </p:spTree>
    <p:extLst>
      <p:ext uri="{BB962C8B-B14F-4D97-AF65-F5344CB8AC3E}">
        <p14:creationId xmlns:p14="http://schemas.microsoft.com/office/powerpoint/2010/main" val="40328240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38091316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09531937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55800998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57054807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36602354"/>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262530008"/>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209266621"/>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256613340"/>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7493260"/>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9584288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fld id="{519F6EDC-0CE2-4FCB-88E7-2D12A5D95A13}" type="datetime1">
              <a:rPr lang="en-US" altLang="zh-CN"/>
              <a:pPr/>
              <a:t>7/12/2024</a:t>
            </a:fld>
            <a:endParaRPr lang="en-US" altLang="zh-CN"/>
          </a:p>
        </p:txBody>
      </p:sp>
      <p:sp>
        <p:nvSpPr>
          <p:cNvPr id="5" name="页脚占位符 4"/>
          <p:cNvSpPr>
            <a:spLocks noGrp="1"/>
          </p:cNvSpPr>
          <p:nvPr>
            <p:ph type="ftr" sz="quarter" idx="11"/>
          </p:nvPr>
        </p:nvSpPr>
        <p:spPr/>
        <p:txBody>
          <a:bodyPr/>
          <a:lstStyle>
            <a:lvl1pPr>
              <a:defRPr/>
            </a:lvl1pPr>
          </a:lstStyle>
          <a:p>
            <a:r>
              <a:rPr lang="en-US" altLang="zh-CN"/>
              <a:t>1</a:t>
            </a:r>
          </a:p>
        </p:txBody>
      </p:sp>
      <p:sp>
        <p:nvSpPr>
          <p:cNvPr id="6" name="灯片编号占位符 5"/>
          <p:cNvSpPr>
            <a:spLocks noGrp="1"/>
          </p:cNvSpPr>
          <p:nvPr>
            <p:ph type="sldNum" sz="quarter" idx="12"/>
          </p:nvPr>
        </p:nvSpPr>
        <p:spPr/>
        <p:txBody>
          <a:bodyPr/>
          <a:lstStyle>
            <a:lvl1pPr>
              <a:defRPr/>
            </a:lvl1pPr>
          </a:lstStyle>
          <a:p>
            <a:fld id="{52F33D66-2FCF-4133-9A3E-046071BDD800}" type="slidenum">
              <a:rPr lang="en-US" altLang="en-US"/>
              <a:pPr/>
              <a:t>‹#›</a:t>
            </a:fld>
            <a:endParaRPr lang="en-US" altLang="en-US"/>
          </a:p>
        </p:txBody>
      </p:sp>
    </p:spTree>
    <p:extLst>
      <p:ext uri="{BB962C8B-B14F-4D97-AF65-F5344CB8AC3E}">
        <p14:creationId xmlns:p14="http://schemas.microsoft.com/office/powerpoint/2010/main" val="4160882065"/>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043897986"/>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601035305"/>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118219789"/>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828490064"/>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466626905"/>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57684552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981836910"/>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688682280"/>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595622667"/>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48685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fld id="{184E9F95-18D7-43EC-9BE1-9D550D67E2E2}" type="datetime1">
              <a:rPr lang="en-US" altLang="zh-CN"/>
              <a:pPr/>
              <a:t>7/12/2024</a:t>
            </a:fld>
            <a:endParaRPr lang="en-US" altLang="zh-CN"/>
          </a:p>
        </p:txBody>
      </p:sp>
      <p:sp>
        <p:nvSpPr>
          <p:cNvPr id="6" name="页脚占位符 5"/>
          <p:cNvSpPr>
            <a:spLocks noGrp="1"/>
          </p:cNvSpPr>
          <p:nvPr>
            <p:ph type="ftr" sz="quarter" idx="11"/>
          </p:nvPr>
        </p:nvSpPr>
        <p:spPr/>
        <p:txBody>
          <a:bodyPr/>
          <a:lstStyle>
            <a:lvl1pPr>
              <a:defRPr/>
            </a:lvl1pPr>
          </a:lstStyle>
          <a:p>
            <a:r>
              <a:rPr lang="en-US" altLang="zh-CN"/>
              <a:t>1</a:t>
            </a:r>
          </a:p>
        </p:txBody>
      </p:sp>
      <p:sp>
        <p:nvSpPr>
          <p:cNvPr id="7" name="灯片编号占位符 6"/>
          <p:cNvSpPr>
            <a:spLocks noGrp="1"/>
          </p:cNvSpPr>
          <p:nvPr>
            <p:ph type="sldNum" sz="quarter" idx="12"/>
          </p:nvPr>
        </p:nvSpPr>
        <p:spPr/>
        <p:txBody>
          <a:bodyPr/>
          <a:lstStyle>
            <a:lvl1pPr>
              <a:defRPr/>
            </a:lvl1pPr>
          </a:lstStyle>
          <a:p>
            <a:fld id="{8F8B4569-9EB4-40AF-9061-5FC00AE8D336}" type="slidenum">
              <a:rPr lang="en-US" altLang="en-US"/>
              <a:pPr/>
              <a:t>‹#›</a:t>
            </a:fld>
            <a:endParaRPr lang="en-US" altLang="en-US"/>
          </a:p>
        </p:txBody>
      </p:sp>
    </p:spTree>
    <p:extLst>
      <p:ext uri="{BB962C8B-B14F-4D97-AF65-F5344CB8AC3E}">
        <p14:creationId xmlns:p14="http://schemas.microsoft.com/office/powerpoint/2010/main" val="188515035"/>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278843797"/>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736744009"/>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711227149"/>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524817980"/>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510453767"/>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13302885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598125379"/>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304910321"/>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137923992"/>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1138710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fld id="{AE6826A3-EE37-4010-8101-1175A01C32B5}" type="datetime1">
              <a:rPr lang="en-US" altLang="zh-CN"/>
              <a:pPr/>
              <a:t>7/12/2024</a:t>
            </a:fld>
            <a:endParaRPr lang="en-US" altLang="zh-CN"/>
          </a:p>
        </p:txBody>
      </p:sp>
      <p:sp>
        <p:nvSpPr>
          <p:cNvPr id="8" name="页脚占位符 7"/>
          <p:cNvSpPr>
            <a:spLocks noGrp="1"/>
          </p:cNvSpPr>
          <p:nvPr>
            <p:ph type="ftr" sz="quarter" idx="11"/>
          </p:nvPr>
        </p:nvSpPr>
        <p:spPr/>
        <p:txBody>
          <a:bodyPr/>
          <a:lstStyle>
            <a:lvl1pPr>
              <a:defRPr/>
            </a:lvl1pPr>
          </a:lstStyle>
          <a:p>
            <a:r>
              <a:rPr lang="en-US" altLang="zh-CN"/>
              <a:t>1</a:t>
            </a:r>
          </a:p>
        </p:txBody>
      </p:sp>
      <p:sp>
        <p:nvSpPr>
          <p:cNvPr id="9" name="灯片编号占位符 8"/>
          <p:cNvSpPr>
            <a:spLocks noGrp="1"/>
          </p:cNvSpPr>
          <p:nvPr>
            <p:ph type="sldNum" sz="quarter" idx="12"/>
          </p:nvPr>
        </p:nvSpPr>
        <p:spPr/>
        <p:txBody>
          <a:bodyPr/>
          <a:lstStyle>
            <a:lvl1pPr>
              <a:defRPr/>
            </a:lvl1pPr>
          </a:lstStyle>
          <a:p>
            <a:fld id="{95053984-B5E0-423C-901D-4EDA4EF6AC8D}" type="slidenum">
              <a:rPr lang="en-US" altLang="en-US"/>
              <a:pPr/>
              <a:t>‹#›</a:t>
            </a:fld>
            <a:endParaRPr lang="en-US" altLang="en-US"/>
          </a:p>
        </p:txBody>
      </p:sp>
    </p:spTree>
    <p:extLst>
      <p:ext uri="{BB962C8B-B14F-4D97-AF65-F5344CB8AC3E}">
        <p14:creationId xmlns:p14="http://schemas.microsoft.com/office/powerpoint/2010/main" val="4212958452"/>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027848371"/>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100088295"/>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169482954"/>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825160216"/>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235466126"/>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620951105"/>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565932868"/>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741054022"/>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724423374"/>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5116554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fld id="{DBC399A6-86A0-4E0E-8226-982EE924B320}" type="datetime1">
              <a:rPr lang="en-US" altLang="zh-CN"/>
              <a:pPr/>
              <a:t>7/12/2024</a:t>
            </a:fld>
            <a:endParaRPr lang="en-US" altLang="zh-CN"/>
          </a:p>
        </p:txBody>
      </p:sp>
      <p:sp>
        <p:nvSpPr>
          <p:cNvPr id="4" name="页脚占位符 3"/>
          <p:cNvSpPr>
            <a:spLocks noGrp="1"/>
          </p:cNvSpPr>
          <p:nvPr>
            <p:ph type="ftr" sz="quarter" idx="11"/>
          </p:nvPr>
        </p:nvSpPr>
        <p:spPr/>
        <p:txBody>
          <a:bodyPr/>
          <a:lstStyle>
            <a:lvl1pPr>
              <a:defRPr/>
            </a:lvl1pPr>
          </a:lstStyle>
          <a:p>
            <a:r>
              <a:rPr lang="en-US" altLang="zh-CN"/>
              <a:t>1</a:t>
            </a:r>
          </a:p>
        </p:txBody>
      </p:sp>
      <p:sp>
        <p:nvSpPr>
          <p:cNvPr id="5" name="灯片编号占位符 4"/>
          <p:cNvSpPr>
            <a:spLocks noGrp="1"/>
          </p:cNvSpPr>
          <p:nvPr>
            <p:ph type="sldNum" sz="quarter" idx="12"/>
          </p:nvPr>
        </p:nvSpPr>
        <p:spPr/>
        <p:txBody>
          <a:bodyPr/>
          <a:lstStyle>
            <a:lvl1pPr>
              <a:defRPr/>
            </a:lvl1pPr>
          </a:lstStyle>
          <a:p>
            <a:fld id="{2AD79982-4D5B-453D-B1FF-9DA3ED7E6288}" type="slidenum">
              <a:rPr lang="en-US" altLang="en-US"/>
              <a:pPr/>
              <a:t>‹#›</a:t>
            </a:fld>
            <a:endParaRPr lang="en-US" altLang="en-US"/>
          </a:p>
        </p:txBody>
      </p:sp>
    </p:spTree>
    <p:extLst>
      <p:ext uri="{BB962C8B-B14F-4D97-AF65-F5344CB8AC3E}">
        <p14:creationId xmlns:p14="http://schemas.microsoft.com/office/powerpoint/2010/main" val="3744028280"/>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481995875"/>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572466175"/>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53429403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318176336"/>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455024340"/>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538282828"/>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448297282"/>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909804169"/>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983475481"/>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1938791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55A4FC9C-0A4E-44F9-B558-6D0C3CB3083D}" type="datetime1">
              <a:rPr lang="en-US" altLang="zh-CN"/>
              <a:pPr/>
              <a:t>7/12/2024</a:t>
            </a:fld>
            <a:endParaRPr lang="en-US" altLang="zh-CN"/>
          </a:p>
        </p:txBody>
      </p:sp>
      <p:sp>
        <p:nvSpPr>
          <p:cNvPr id="3" name="页脚占位符 2"/>
          <p:cNvSpPr>
            <a:spLocks noGrp="1"/>
          </p:cNvSpPr>
          <p:nvPr>
            <p:ph type="ftr" sz="quarter" idx="11"/>
          </p:nvPr>
        </p:nvSpPr>
        <p:spPr/>
        <p:txBody>
          <a:bodyPr/>
          <a:lstStyle>
            <a:lvl1pPr>
              <a:defRPr/>
            </a:lvl1pPr>
          </a:lstStyle>
          <a:p>
            <a:r>
              <a:rPr lang="en-US" altLang="zh-CN"/>
              <a:t>1</a:t>
            </a:r>
          </a:p>
        </p:txBody>
      </p:sp>
      <p:sp>
        <p:nvSpPr>
          <p:cNvPr id="4" name="灯片编号占位符 3"/>
          <p:cNvSpPr>
            <a:spLocks noGrp="1"/>
          </p:cNvSpPr>
          <p:nvPr>
            <p:ph type="sldNum" sz="quarter" idx="12"/>
          </p:nvPr>
        </p:nvSpPr>
        <p:spPr/>
        <p:txBody>
          <a:bodyPr/>
          <a:lstStyle>
            <a:lvl1pPr>
              <a:defRPr/>
            </a:lvl1pPr>
          </a:lstStyle>
          <a:p>
            <a:fld id="{50AC65FA-F856-4A1E-9555-2CD4BF5FFE06}" type="slidenum">
              <a:rPr lang="en-US" altLang="en-US"/>
              <a:pPr/>
              <a:t>‹#›</a:t>
            </a:fld>
            <a:endParaRPr lang="en-US" altLang="en-US"/>
          </a:p>
        </p:txBody>
      </p:sp>
    </p:spTree>
    <p:extLst>
      <p:ext uri="{BB962C8B-B14F-4D97-AF65-F5344CB8AC3E}">
        <p14:creationId xmlns:p14="http://schemas.microsoft.com/office/powerpoint/2010/main" val="4010176878"/>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56350697"/>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833818122"/>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202369293"/>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149023083"/>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542528066"/>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211445189"/>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412322140"/>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809292561"/>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79273962"/>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035033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fld id="{D998CCDB-B79E-44D7-BA31-99D9765F22D8}" type="datetime1">
              <a:rPr lang="en-US" altLang="zh-CN"/>
              <a:pPr/>
              <a:t>7/12/2024</a:t>
            </a:fld>
            <a:endParaRPr lang="en-US" altLang="zh-CN"/>
          </a:p>
        </p:txBody>
      </p:sp>
      <p:sp>
        <p:nvSpPr>
          <p:cNvPr id="5" name="页脚占位符 4"/>
          <p:cNvSpPr>
            <a:spLocks noGrp="1"/>
          </p:cNvSpPr>
          <p:nvPr>
            <p:ph type="ftr" sz="quarter" idx="11"/>
          </p:nvPr>
        </p:nvSpPr>
        <p:spPr/>
        <p:txBody>
          <a:bodyPr/>
          <a:lstStyle>
            <a:lvl1pPr>
              <a:defRPr/>
            </a:lvl1pPr>
          </a:lstStyle>
          <a:p>
            <a:r>
              <a:rPr lang="en-US" altLang="zh-CN"/>
              <a:t>Policy Deliberative</a:t>
            </a:r>
          </a:p>
        </p:txBody>
      </p:sp>
      <p:sp>
        <p:nvSpPr>
          <p:cNvPr id="6" name="灯片编号占位符 5"/>
          <p:cNvSpPr>
            <a:spLocks noGrp="1"/>
          </p:cNvSpPr>
          <p:nvPr>
            <p:ph type="sldNum" sz="quarter" idx="12"/>
          </p:nvPr>
        </p:nvSpPr>
        <p:spPr/>
        <p:txBody>
          <a:bodyPr/>
          <a:lstStyle>
            <a:lvl1pPr>
              <a:defRPr/>
            </a:lvl1pPr>
          </a:lstStyle>
          <a:p>
            <a:fld id="{F2B2E077-E37F-4529-8E45-DE0EC8744F3B}" type="slidenum">
              <a:rPr lang="en-US" altLang="zh-CN"/>
              <a:pPr/>
              <a:t>‹#›</a:t>
            </a:fld>
            <a:endParaRPr lang="en-US" altLang="zh-CN"/>
          </a:p>
        </p:txBody>
      </p:sp>
    </p:spTree>
    <p:extLst>
      <p:ext uri="{BB962C8B-B14F-4D97-AF65-F5344CB8AC3E}">
        <p14:creationId xmlns:p14="http://schemas.microsoft.com/office/powerpoint/2010/main" val="27490788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fld id="{355AC46A-0981-4816-ACEF-51FE9E603F66}" type="datetime1">
              <a:rPr lang="en-US" altLang="zh-CN"/>
              <a:pPr/>
              <a:t>7/12/2024</a:t>
            </a:fld>
            <a:endParaRPr lang="en-US" altLang="zh-CN"/>
          </a:p>
        </p:txBody>
      </p:sp>
      <p:sp>
        <p:nvSpPr>
          <p:cNvPr id="6" name="页脚占位符 5"/>
          <p:cNvSpPr>
            <a:spLocks noGrp="1"/>
          </p:cNvSpPr>
          <p:nvPr>
            <p:ph type="ftr" sz="quarter" idx="11"/>
          </p:nvPr>
        </p:nvSpPr>
        <p:spPr/>
        <p:txBody>
          <a:bodyPr/>
          <a:lstStyle>
            <a:lvl1pPr>
              <a:defRPr/>
            </a:lvl1pPr>
          </a:lstStyle>
          <a:p>
            <a:r>
              <a:rPr lang="en-US" altLang="zh-CN"/>
              <a:t>1</a:t>
            </a:r>
          </a:p>
        </p:txBody>
      </p:sp>
      <p:sp>
        <p:nvSpPr>
          <p:cNvPr id="7" name="灯片编号占位符 6"/>
          <p:cNvSpPr>
            <a:spLocks noGrp="1"/>
          </p:cNvSpPr>
          <p:nvPr>
            <p:ph type="sldNum" sz="quarter" idx="12"/>
          </p:nvPr>
        </p:nvSpPr>
        <p:spPr/>
        <p:txBody>
          <a:bodyPr/>
          <a:lstStyle>
            <a:lvl1pPr>
              <a:defRPr/>
            </a:lvl1pPr>
          </a:lstStyle>
          <a:p>
            <a:fld id="{7E366679-1D2B-4863-996F-E5096781CEDD}" type="slidenum">
              <a:rPr lang="en-US" altLang="en-US"/>
              <a:pPr/>
              <a:t>‹#›</a:t>
            </a:fld>
            <a:endParaRPr lang="en-US" altLang="en-US"/>
          </a:p>
        </p:txBody>
      </p:sp>
    </p:spTree>
    <p:extLst>
      <p:ext uri="{BB962C8B-B14F-4D97-AF65-F5344CB8AC3E}">
        <p14:creationId xmlns:p14="http://schemas.microsoft.com/office/powerpoint/2010/main" val="3387794861"/>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349553876"/>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64338451"/>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92337806"/>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005882985"/>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909199774"/>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788689601"/>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039759097"/>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917290814"/>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471044098"/>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5754108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fld id="{A13FFA4D-2007-443D-BCB0-5267892E5F34}" type="datetime1">
              <a:rPr lang="en-US" altLang="zh-CN"/>
              <a:pPr/>
              <a:t>7/12/2024</a:t>
            </a:fld>
            <a:endParaRPr lang="en-US" altLang="zh-CN"/>
          </a:p>
        </p:txBody>
      </p:sp>
      <p:sp>
        <p:nvSpPr>
          <p:cNvPr id="6" name="页脚占位符 5"/>
          <p:cNvSpPr>
            <a:spLocks noGrp="1"/>
          </p:cNvSpPr>
          <p:nvPr>
            <p:ph type="ftr" sz="quarter" idx="11"/>
          </p:nvPr>
        </p:nvSpPr>
        <p:spPr/>
        <p:txBody>
          <a:bodyPr/>
          <a:lstStyle>
            <a:lvl1pPr>
              <a:defRPr/>
            </a:lvl1pPr>
          </a:lstStyle>
          <a:p>
            <a:r>
              <a:rPr lang="en-US" altLang="zh-CN"/>
              <a:t>1</a:t>
            </a:r>
          </a:p>
        </p:txBody>
      </p:sp>
      <p:sp>
        <p:nvSpPr>
          <p:cNvPr id="7" name="灯片编号占位符 6"/>
          <p:cNvSpPr>
            <a:spLocks noGrp="1"/>
          </p:cNvSpPr>
          <p:nvPr>
            <p:ph type="sldNum" sz="quarter" idx="12"/>
          </p:nvPr>
        </p:nvSpPr>
        <p:spPr/>
        <p:txBody>
          <a:bodyPr/>
          <a:lstStyle>
            <a:lvl1pPr>
              <a:defRPr/>
            </a:lvl1pPr>
          </a:lstStyle>
          <a:p>
            <a:fld id="{9402504D-9882-49A3-9B23-0FF67C9351AE}" type="slidenum">
              <a:rPr lang="en-US" altLang="en-US"/>
              <a:pPr/>
              <a:t>‹#›</a:t>
            </a:fld>
            <a:endParaRPr lang="en-US" altLang="en-US"/>
          </a:p>
        </p:txBody>
      </p:sp>
    </p:spTree>
    <p:extLst>
      <p:ext uri="{BB962C8B-B14F-4D97-AF65-F5344CB8AC3E}">
        <p14:creationId xmlns:p14="http://schemas.microsoft.com/office/powerpoint/2010/main" val="1141099851"/>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629162677"/>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463030624"/>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917236844"/>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425795174"/>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759125198"/>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273735989"/>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938263255"/>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272289940"/>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863264720"/>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4278493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7F65E3FE-215C-49E8-9504-1AF326B38E1A}" type="datetime1">
              <a:rPr lang="en-US" altLang="zh-CN"/>
              <a:pPr/>
              <a:t>7/12/2024</a:t>
            </a:fld>
            <a:endParaRPr lang="en-US" altLang="zh-CN"/>
          </a:p>
        </p:txBody>
      </p:sp>
      <p:sp>
        <p:nvSpPr>
          <p:cNvPr id="5" name="页脚占位符 4"/>
          <p:cNvSpPr>
            <a:spLocks noGrp="1"/>
          </p:cNvSpPr>
          <p:nvPr>
            <p:ph type="ftr" sz="quarter" idx="11"/>
          </p:nvPr>
        </p:nvSpPr>
        <p:spPr/>
        <p:txBody>
          <a:bodyPr/>
          <a:lstStyle>
            <a:lvl1pPr>
              <a:defRPr/>
            </a:lvl1pPr>
          </a:lstStyle>
          <a:p>
            <a:r>
              <a:rPr lang="en-US" altLang="zh-CN"/>
              <a:t>1</a:t>
            </a:r>
          </a:p>
        </p:txBody>
      </p:sp>
      <p:sp>
        <p:nvSpPr>
          <p:cNvPr id="6" name="灯片编号占位符 5"/>
          <p:cNvSpPr>
            <a:spLocks noGrp="1"/>
          </p:cNvSpPr>
          <p:nvPr>
            <p:ph type="sldNum" sz="quarter" idx="12"/>
          </p:nvPr>
        </p:nvSpPr>
        <p:spPr/>
        <p:txBody>
          <a:bodyPr/>
          <a:lstStyle>
            <a:lvl1pPr>
              <a:defRPr/>
            </a:lvl1pPr>
          </a:lstStyle>
          <a:p>
            <a:fld id="{947ADFA0-36F3-4BD4-BDE3-4DD25CCB778D}" type="slidenum">
              <a:rPr lang="en-US" altLang="en-US"/>
              <a:pPr/>
              <a:t>‹#›</a:t>
            </a:fld>
            <a:endParaRPr lang="en-US" altLang="en-US"/>
          </a:p>
        </p:txBody>
      </p:sp>
    </p:spTree>
    <p:extLst>
      <p:ext uri="{BB962C8B-B14F-4D97-AF65-F5344CB8AC3E}">
        <p14:creationId xmlns:p14="http://schemas.microsoft.com/office/powerpoint/2010/main" val="891423412"/>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灯片编号占位符 3"/>
          <p:cNvSpPr>
            <a:spLocks noGrp="1"/>
          </p:cNvSpPr>
          <p:nvPr>
            <p:ph type="sldNum" sz="quarter" idx="10"/>
          </p:nvPr>
        </p:nvSpPr>
        <p:spPr/>
        <p:txBody>
          <a:bodyPr/>
          <a:lstStyle>
            <a:lvl1pPr>
              <a:defRPr/>
            </a:lvl1pPr>
          </a:lstStyle>
          <a:p>
            <a:fld id="{20A757CE-1F40-4CBC-BA25-288B8E1492B1}" type="slidenum">
              <a:rPr lang="en-US" altLang="zh-CN"/>
              <a:pPr/>
              <a:t>‹#›</a:t>
            </a:fld>
            <a:endParaRPr lang="en-US" altLang="zh-CN"/>
          </a:p>
        </p:txBody>
      </p:sp>
    </p:spTree>
    <p:extLst>
      <p:ext uri="{BB962C8B-B14F-4D97-AF65-F5344CB8AC3E}">
        <p14:creationId xmlns:p14="http://schemas.microsoft.com/office/powerpoint/2010/main" val="1418792677"/>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6983FD29-01B4-4631-A07B-3B5B1236E4B2}" type="slidenum">
              <a:rPr lang="en-US" altLang="zh-CN"/>
              <a:pPr/>
              <a:t>‹#›</a:t>
            </a:fld>
            <a:endParaRPr lang="en-US" altLang="zh-CN"/>
          </a:p>
        </p:txBody>
      </p:sp>
    </p:spTree>
    <p:extLst>
      <p:ext uri="{BB962C8B-B14F-4D97-AF65-F5344CB8AC3E}">
        <p14:creationId xmlns:p14="http://schemas.microsoft.com/office/powerpoint/2010/main" val="2597050611"/>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灯片编号占位符 3"/>
          <p:cNvSpPr>
            <a:spLocks noGrp="1"/>
          </p:cNvSpPr>
          <p:nvPr>
            <p:ph type="sldNum" sz="quarter" idx="10"/>
          </p:nvPr>
        </p:nvSpPr>
        <p:spPr/>
        <p:txBody>
          <a:bodyPr/>
          <a:lstStyle>
            <a:lvl1pPr>
              <a:defRPr/>
            </a:lvl1pPr>
          </a:lstStyle>
          <a:p>
            <a:fld id="{7065FF67-35CE-4A1A-BE78-A4613B465DFB}" type="slidenum">
              <a:rPr lang="en-US" altLang="zh-CN"/>
              <a:pPr/>
              <a:t>‹#›</a:t>
            </a:fld>
            <a:endParaRPr lang="en-US" altLang="zh-CN"/>
          </a:p>
        </p:txBody>
      </p:sp>
    </p:spTree>
    <p:extLst>
      <p:ext uri="{BB962C8B-B14F-4D97-AF65-F5344CB8AC3E}">
        <p14:creationId xmlns:p14="http://schemas.microsoft.com/office/powerpoint/2010/main" val="946101110"/>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灯片编号占位符 4"/>
          <p:cNvSpPr>
            <a:spLocks noGrp="1"/>
          </p:cNvSpPr>
          <p:nvPr>
            <p:ph type="sldNum" sz="quarter" idx="10"/>
          </p:nvPr>
        </p:nvSpPr>
        <p:spPr/>
        <p:txBody>
          <a:bodyPr/>
          <a:lstStyle>
            <a:lvl1pPr>
              <a:defRPr/>
            </a:lvl1pPr>
          </a:lstStyle>
          <a:p>
            <a:fld id="{97AA34A4-73CA-4B5A-81FE-23321368E1A5}" type="slidenum">
              <a:rPr lang="en-US" altLang="zh-CN"/>
              <a:pPr/>
              <a:t>‹#›</a:t>
            </a:fld>
            <a:endParaRPr lang="en-US" altLang="zh-CN"/>
          </a:p>
        </p:txBody>
      </p:sp>
    </p:spTree>
    <p:extLst>
      <p:ext uri="{BB962C8B-B14F-4D97-AF65-F5344CB8AC3E}">
        <p14:creationId xmlns:p14="http://schemas.microsoft.com/office/powerpoint/2010/main" val="3497544462"/>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灯片编号占位符 6"/>
          <p:cNvSpPr>
            <a:spLocks noGrp="1"/>
          </p:cNvSpPr>
          <p:nvPr>
            <p:ph type="sldNum" sz="quarter" idx="10"/>
          </p:nvPr>
        </p:nvSpPr>
        <p:spPr/>
        <p:txBody>
          <a:bodyPr/>
          <a:lstStyle>
            <a:lvl1pPr>
              <a:defRPr/>
            </a:lvl1pPr>
          </a:lstStyle>
          <a:p>
            <a:fld id="{AE9E9539-6C1B-471F-8DE1-115FD0A45B2C}" type="slidenum">
              <a:rPr lang="en-US" altLang="zh-CN"/>
              <a:pPr/>
              <a:t>‹#›</a:t>
            </a:fld>
            <a:endParaRPr lang="en-US" altLang="zh-CN"/>
          </a:p>
        </p:txBody>
      </p:sp>
    </p:spTree>
    <p:extLst>
      <p:ext uri="{BB962C8B-B14F-4D97-AF65-F5344CB8AC3E}">
        <p14:creationId xmlns:p14="http://schemas.microsoft.com/office/powerpoint/2010/main" val="938883"/>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灯片编号占位符 2"/>
          <p:cNvSpPr>
            <a:spLocks noGrp="1"/>
          </p:cNvSpPr>
          <p:nvPr>
            <p:ph type="sldNum" sz="quarter" idx="10"/>
          </p:nvPr>
        </p:nvSpPr>
        <p:spPr/>
        <p:txBody>
          <a:bodyPr/>
          <a:lstStyle>
            <a:lvl1pPr>
              <a:defRPr/>
            </a:lvl1pPr>
          </a:lstStyle>
          <a:p>
            <a:fld id="{1BA42206-E711-44D4-A651-8B1A2E140B86}" type="slidenum">
              <a:rPr lang="en-US" altLang="zh-CN"/>
              <a:pPr/>
              <a:t>‹#›</a:t>
            </a:fld>
            <a:endParaRPr lang="en-US" altLang="zh-CN"/>
          </a:p>
        </p:txBody>
      </p:sp>
    </p:spTree>
    <p:extLst>
      <p:ext uri="{BB962C8B-B14F-4D97-AF65-F5344CB8AC3E}">
        <p14:creationId xmlns:p14="http://schemas.microsoft.com/office/powerpoint/2010/main" val="3090429731"/>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fld id="{DAE77E66-CC6D-4708-B0E7-D664F662ACE8}" type="slidenum">
              <a:rPr lang="en-US" altLang="zh-CN"/>
              <a:pPr/>
              <a:t>‹#›</a:t>
            </a:fld>
            <a:endParaRPr lang="en-US" altLang="zh-CN"/>
          </a:p>
        </p:txBody>
      </p:sp>
    </p:spTree>
    <p:extLst>
      <p:ext uri="{BB962C8B-B14F-4D97-AF65-F5344CB8AC3E}">
        <p14:creationId xmlns:p14="http://schemas.microsoft.com/office/powerpoint/2010/main" val="872832311"/>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p:cNvSpPr>
            <a:spLocks noGrp="1"/>
          </p:cNvSpPr>
          <p:nvPr>
            <p:ph type="sldNum" sz="quarter" idx="10"/>
          </p:nvPr>
        </p:nvSpPr>
        <p:spPr/>
        <p:txBody>
          <a:bodyPr/>
          <a:lstStyle>
            <a:lvl1pPr>
              <a:defRPr/>
            </a:lvl1pPr>
          </a:lstStyle>
          <a:p>
            <a:fld id="{431F76DE-7A88-4768-9915-79D70B73C0DF}" type="slidenum">
              <a:rPr lang="en-US" altLang="zh-CN"/>
              <a:pPr/>
              <a:t>‹#›</a:t>
            </a:fld>
            <a:endParaRPr lang="en-US" altLang="zh-CN"/>
          </a:p>
        </p:txBody>
      </p:sp>
    </p:spTree>
    <p:extLst>
      <p:ext uri="{BB962C8B-B14F-4D97-AF65-F5344CB8AC3E}">
        <p14:creationId xmlns:p14="http://schemas.microsoft.com/office/powerpoint/2010/main" val="2938445987"/>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p:cNvSpPr>
            <a:spLocks noGrp="1"/>
          </p:cNvSpPr>
          <p:nvPr>
            <p:ph type="sldNum" sz="quarter" idx="10"/>
          </p:nvPr>
        </p:nvSpPr>
        <p:spPr/>
        <p:txBody>
          <a:bodyPr/>
          <a:lstStyle>
            <a:lvl1pPr>
              <a:defRPr/>
            </a:lvl1pPr>
          </a:lstStyle>
          <a:p>
            <a:fld id="{2529C53F-1E1D-4F8C-B4C8-5C00E3DA5DCF}" type="slidenum">
              <a:rPr lang="en-US" altLang="zh-CN"/>
              <a:pPr/>
              <a:t>‹#›</a:t>
            </a:fld>
            <a:endParaRPr lang="en-US" altLang="zh-CN"/>
          </a:p>
        </p:txBody>
      </p:sp>
    </p:spTree>
    <p:extLst>
      <p:ext uri="{BB962C8B-B14F-4D97-AF65-F5344CB8AC3E}">
        <p14:creationId xmlns:p14="http://schemas.microsoft.com/office/powerpoint/2010/main" val="3946393263"/>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051C3DE1-6899-4CFB-B681-C4C3CD16C150}" type="slidenum">
              <a:rPr lang="en-US" altLang="zh-CN"/>
              <a:pPr/>
              <a:t>‹#›</a:t>
            </a:fld>
            <a:endParaRPr lang="en-US" altLang="zh-CN"/>
          </a:p>
        </p:txBody>
      </p:sp>
    </p:spTree>
    <p:extLst>
      <p:ext uri="{BB962C8B-B14F-4D97-AF65-F5344CB8AC3E}">
        <p14:creationId xmlns:p14="http://schemas.microsoft.com/office/powerpoint/2010/main" val="9754763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5B2586AC-BEC1-467D-B862-DDDD11FC307A}" type="datetime1">
              <a:rPr lang="en-US" altLang="zh-CN"/>
              <a:pPr/>
              <a:t>7/12/2024</a:t>
            </a:fld>
            <a:endParaRPr lang="en-US" altLang="zh-CN"/>
          </a:p>
        </p:txBody>
      </p:sp>
      <p:sp>
        <p:nvSpPr>
          <p:cNvPr id="5" name="页脚占位符 4"/>
          <p:cNvSpPr>
            <a:spLocks noGrp="1"/>
          </p:cNvSpPr>
          <p:nvPr>
            <p:ph type="ftr" sz="quarter" idx="11"/>
          </p:nvPr>
        </p:nvSpPr>
        <p:spPr/>
        <p:txBody>
          <a:bodyPr/>
          <a:lstStyle>
            <a:lvl1pPr>
              <a:defRPr/>
            </a:lvl1pPr>
          </a:lstStyle>
          <a:p>
            <a:r>
              <a:rPr lang="en-US" altLang="zh-CN"/>
              <a:t>1</a:t>
            </a:r>
          </a:p>
        </p:txBody>
      </p:sp>
      <p:sp>
        <p:nvSpPr>
          <p:cNvPr id="6" name="灯片编号占位符 5"/>
          <p:cNvSpPr>
            <a:spLocks noGrp="1"/>
          </p:cNvSpPr>
          <p:nvPr>
            <p:ph type="sldNum" sz="quarter" idx="12"/>
          </p:nvPr>
        </p:nvSpPr>
        <p:spPr/>
        <p:txBody>
          <a:bodyPr/>
          <a:lstStyle>
            <a:lvl1pPr>
              <a:defRPr/>
            </a:lvl1pPr>
          </a:lstStyle>
          <a:p>
            <a:fld id="{9DFC0826-CC91-4DDC-914F-EBAE185BE1EA}" type="slidenum">
              <a:rPr lang="en-US" altLang="en-US"/>
              <a:pPr/>
              <a:t>‹#›</a:t>
            </a:fld>
            <a:endParaRPr lang="en-US" altLang="en-US"/>
          </a:p>
        </p:txBody>
      </p:sp>
    </p:spTree>
    <p:extLst>
      <p:ext uri="{BB962C8B-B14F-4D97-AF65-F5344CB8AC3E}">
        <p14:creationId xmlns:p14="http://schemas.microsoft.com/office/powerpoint/2010/main" val="109292817"/>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7A5138D5-4C35-40D0-A199-171634D897E3}" type="slidenum">
              <a:rPr lang="en-US" altLang="zh-CN"/>
              <a:pPr/>
              <a:t>‹#›</a:t>
            </a:fld>
            <a:endParaRPr lang="en-US" altLang="zh-CN"/>
          </a:p>
        </p:txBody>
      </p:sp>
    </p:spTree>
    <p:extLst>
      <p:ext uri="{BB962C8B-B14F-4D97-AF65-F5344CB8AC3E}">
        <p14:creationId xmlns:p14="http://schemas.microsoft.com/office/powerpoint/2010/main" val="3614113979"/>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1762046219"/>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133789288"/>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3014649031"/>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573676489"/>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676347206"/>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3220158976"/>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3256873"/>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901758783"/>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5915339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142986255"/>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820480528"/>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100722381"/>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灯片编号占位符 3"/>
          <p:cNvSpPr>
            <a:spLocks noGrp="1"/>
          </p:cNvSpPr>
          <p:nvPr>
            <p:ph type="sldNum" sz="quarter" idx="10"/>
          </p:nvPr>
        </p:nvSpPr>
        <p:spPr/>
        <p:txBody>
          <a:bodyPr/>
          <a:lstStyle>
            <a:lvl1pPr>
              <a:defRPr/>
            </a:lvl1pPr>
          </a:lstStyle>
          <a:p>
            <a:fld id="{3328C13E-619D-4C90-8940-B9B7DC316280}" type="slidenum">
              <a:rPr lang="en-US" altLang="en-US"/>
              <a:pPr/>
              <a:t>‹#›</a:t>
            </a:fld>
            <a:endParaRPr lang="en-US" altLang="en-US"/>
          </a:p>
        </p:txBody>
      </p:sp>
    </p:spTree>
    <p:extLst>
      <p:ext uri="{BB962C8B-B14F-4D97-AF65-F5344CB8AC3E}">
        <p14:creationId xmlns:p14="http://schemas.microsoft.com/office/powerpoint/2010/main" val="2314640546"/>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8C1FEA9A-FE44-473D-B449-B7C6CEC6E188}" type="slidenum">
              <a:rPr lang="en-US" altLang="en-US"/>
              <a:pPr/>
              <a:t>‹#›</a:t>
            </a:fld>
            <a:endParaRPr lang="en-US" altLang="en-US"/>
          </a:p>
        </p:txBody>
      </p:sp>
    </p:spTree>
    <p:extLst>
      <p:ext uri="{BB962C8B-B14F-4D97-AF65-F5344CB8AC3E}">
        <p14:creationId xmlns:p14="http://schemas.microsoft.com/office/powerpoint/2010/main" val="451564212"/>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灯片编号占位符 3"/>
          <p:cNvSpPr>
            <a:spLocks noGrp="1"/>
          </p:cNvSpPr>
          <p:nvPr>
            <p:ph type="sldNum" sz="quarter" idx="10"/>
          </p:nvPr>
        </p:nvSpPr>
        <p:spPr/>
        <p:txBody>
          <a:bodyPr/>
          <a:lstStyle>
            <a:lvl1pPr>
              <a:defRPr/>
            </a:lvl1pPr>
          </a:lstStyle>
          <a:p>
            <a:fld id="{B4AE5E4A-931A-47CA-9B54-5A0A1FB442DC}" type="slidenum">
              <a:rPr lang="en-US" altLang="en-US"/>
              <a:pPr/>
              <a:t>‹#›</a:t>
            </a:fld>
            <a:endParaRPr lang="en-US" altLang="en-US"/>
          </a:p>
        </p:txBody>
      </p:sp>
    </p:spTree>
    <p:extLst>
      <p:ext uri="{BB962C8B-B14F-4D97-AF65-F5344CB8AC3E}">
        <p14:creationId xmlns:p14="http://schemas.microsoft.com/office/powerpoint/2010/main" val="450958309"/>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灯片编号占位符 4"/>
          <p:cNvSpPr>
            <a:spLocks noGrp="1"/>
          </p:cNvSpPr>
          <p:nvPr>
            <p:ph type="sldNum" sz="quarter" idx="10"/>
          </p:nvPr>
        </p:nvSpPr>
        <p:spPr/>
        <p:txBody>
          <a:bodyPr/>
          <a:lstStyle>
            <a:lvl1pPr>
              <a:defRPr/>
            </a:lvl1pPr>
          </a:lstStyle>
          <a:p>
            <a:fld id="{EEFD8A53-2522-4946-ADAA-965EE14F41CB}" type="slidenum">
              <a:rPr lang="en-US" altLang="en-US"/>
              <a:pPr/>
              <a:t>‹#›</a:t>
            </a:fld>
            <a:endParaRPr lang="en-US" altLang="en-US"/>
          </a:p>
        </p:txBody>
      </p:sp>
    </p:spTree>
    <p:extLst>
      <p:ext uri="{BB962C8B-B14F-4D97-AF65-F5344CB8AC3E}">
        <p14:creationId xmlns:p14="http://schemas.microsoft.com/office/powerpoint/2010/main" val="3415580942"/>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灯片编号占位符 6"/>
          <p:cNvSpPr>
            <a:spLocks noGrp="1"/>
          </p:cNvSpPr>
          <p:nvPr>
            <p:ph type="sldNum" sz="quarter" idx="10"/>
          </p:nvPr>
        </p:nvSpPr>
        <p:spPr/>
        <p:txBody>
          <a:bodyPr/>
          <a:lstStyle>
            <a:lvl1pPr>
              <a:defRPr/>
            </a:lvl1pPr>
          </a:lstStyle>
          <a:p>
            <a:fld id="{D9A83330-71C5-4DC6-BD9E-8910967F10DC}" type="slidenum">
              <a:rPr lang="en-US" altLang="en-US"/>
              <a:pPr/>
              <a:t>‹#›</a:t>
            </a:fld>
            <a:endParaRPr lang="en-US" altLang="en-US"/>
          </a:p>
        </p:txBody>
      </p:sp>
    </p:spTree>
    <p:extLst>
      <p:ext uri="{BB962C8B-B14F-4D97-AF65-F5344CB8AC3E}">
        <p14:creationId xmlns:p14="http://schemas.microsoft.com/office/powerpoint/2010/main" val="2118352475"/>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灯片编号占位符 2"/>
          <p:cNvSpPr>
            <a:spLocks noGrp="1"/>
          </p:cNvSpPr>
          <p:nvPr>
            <p:ph type="sldNum" sz="quarter" idx="10"/>
          </p:nvPr>
        </p:nvSpPr>
        <p:spPr/>
        <p:txBody>
          <a:bodyPr/>
          <a:lstStyle>
            <a:lvl1pPr>
              <a:defRPr/>
            </a:lvl1pPr>
          </a:lstStyle>
          <a:p>
            <a:fld id="{C4000599-86AA-4B9B-8801-F57F0ED72FB9}" type="slidenum">
              <a:rPr lang="en-US" altLang="en-US"/>
              <a:pPr/>
              <a:t>‹#›</a:t>
            </a:fld>
            <a:endParaRPr lang="en-US" altLang="en-US"/>
          </a:p>
        </p:txBody>
      </p:sp>
    </p:spTree>
    <p:extLst>
      <p:ext uri="{BB962C8B-B14F-4D97-AF65-F5344CB8AC3E}">
        <p14:creationId xmlns:p14="http://schemas.microsoft.com/office/powerpoint/2010/main" val="3056111042"/>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fld id="{4B9F5625-E59A-49E9-A2AC-C658C0AE9FD3}" type="slidenum">
              <a:rPr lang="en-US" altLang="en-US"/>
              <a:pPr/>
              <a:t>‹#›</a:t>
            </a:fld>
            <a:endParaRPr lang="en-US" altLang="en-US"/>
          </a:p>
        </p:txBody>
      </p:sp>
    </p:spTree>
    <p:extLst>
      <p:ext uri="{BB962C8B-B14F-4D97-AF65-F5344CB8AC3E}">
        <p14:creationId xmlns:p14="http://schemas.microsoft.com/office/powerpoint/2010/main" val="3592249210"/>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p:cNvSpPr>
            <a:spLocks noGrp="1"/>
          </p:cNvSpPr>
          <p:nvPr>
            <p:ph type="sldNum" sz="quarter" idx="10"/>
          </p:nvPr>
        </p:nvSpPr>
        <p:spPr/>
        <p:txBody>
          <a:bodyPr/>
          <a:lstStyle>
            <a:lvl1pPr>
              <a:defRPr/>
            </a:lvl1pPr>
          </a:lstStyle>
          <a:p>
            <a:fld id="{355D2447-3F57-447C-B50F-699EFAE34C2A}" type="slidenum">
              <a:rPr lang="en-US" altLang="en-US"/>
              <a:pPr/>
              <a:t>‹#›</a:t>
            </a:fld>
            <a:endParaRPr lang="en-US" altLang="en-US"/>
          </a:p>
        </p:txBody>
      </p:sp>
    </p:spTree>
    <p:extLst>
      <p:ext uri="{BB962C8B-B14F-4D97-AF65-F5344CB8AC3E}">
        <p14:creationId xmlns:p14="http://schemas.microsoft.com/office/powerpoint/2010/main" val="10047819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563439204"/>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p:cNvSpPr>
            <a:spLocks noGrp="1"/>
          </p:cNvSpPr>
          <p:nvPr>
            <p:ph type="sldNum" sz="quarter" idx="10"/>
          </p:nvPr>
        </p:nvSpPr>
        <p:spPr/>
        <p:txBody>
          <a:bodyPr/>
          <a:lstStyle>
            <a:lvl1pPr>
              <a:defRPr/>
            </a:lvl1pPr>
          </a:lstStyle>
          <a:p>
            <a:fld id="{D619A428-43AB-47D2-9191-CD7FF71CCA82}" type="slidenum">
              <a:rPr lang="en-US" altLang="en-US"/>
              <a:pPr/>
              <a:t>‹#›</a:t>
            </a:fld>
            <a:endParaRPr lang="en-US" altLang="en-US"/>
          </a:p>
        </p:txBody>
      </p:sp>
    </p:spTree>
    <p:extLst>
      <p:ext uri="{BB962C8B-B14F-4D97-AF65-F5344CB8AC3E}">
        <p14:creationId xmlns:p14="http://schemas.microsoft.com/office/powerpoint/2010/main" val="244595069"/>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17E8BEE1-4635-4104-BFC4-E57687F5D1BE}" type="slidenum">
              <a:rPr lang="en-US" altLang="en-US"/>
              <a:pPr/>
              <a:t>‹#›</a:t>
            </a:fld>
            <a:endParaRPr lang="en-US" altLang="en-US"/>
          </a:p>
        </p:txBody>
      </p:sp>
    </p:spTree>
    <p:extLst>
      <p:ext uri="{BB962C8B-B14F-4D97-AF65-F5344CB8AC3E}">
        <p14:creationId xmlns:p14="http://schemas.microsoft.com/office/powerpoint/2010/main" val="1949357152"/>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F67DB452-5991-468C-A13F-119846E9A469}" type="slidenum">
              <a:rPr lang="en-US" altLang="en-US"/>
              <a:pPr/>
              <a:t>‹#›</a:t>
            </a:fld>
            <a:endParaRPr lang="en-US" altLang="en-US"/>
          </a:p>
        </p:txBody>
      </p:sp>
    </p:spTree>
    <p:extLst>
      <p:ext uri="{BB962C8B-B14F-4D97-AF65-F5344CB8AC3E}">
        <p14:creationId xmlns:p14="http://schemas.microsoft.com/office/powerpoint/2010/main" val="3417880033"/>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灯片编号占位符 3"/>
          <p:cNvSpPr>
            <a:spLocks noGrp="1"/>
          </p:cNvSpPr>
          <p:nvPr>
            <p:ph type="sldNum" sz="quarter" idx="10"/>
          </p:nvPr>
        </p:nvSpPr>
        <p:spPr/>
        <p:txBody>
          <a:bodyPr/>
          <a:lstStyle>
            <a:lvl1pPr>
              <a:defRPr/>
            </a:lvl1pPr>
          </a:lstStyle>
          <a:p>
            <a:fld id="{0348FAAE-1E2A-4751-96D5-1F19636027B2}" type="slidenum">
              <a:rPr lang="en-US" altLang="en-US"/>
              <a:pPr/>
              <a:t>‹#›</a:t>
            </a:fld>
            <a:endParaRPr lang="en-US" altLang="en-US"/>
          </a:p>
        </p:txBody>
      </p:sp>
    </p:spTree>
    <p:extLst>
      <p:ext uri="{BB962C8B-B14F-4D97-AF65-F5344CB8AC3E}">
        <p14:creationId xmlns:p14="http://schemas.microsoft.com/office/powerpoint/2010/main" val="4049069799"/>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A9AE161F-B7D7-4C99-8679-E0BD541ABD14}" type="slidenum">
              <a:rPr lang="en-US" altLang="en-US"/>
              <a:pPr/>
              <a:t>‹#›</a:t>
            </a:fld>
            <a:endParaRPr lang="en-US" altLang="en-US"/>
          </a:p>
        </p:txBody>
      </p:sp>
    </p:spTree>
    <p:extLst>
      <p:ext uri="{BB962C8B-B14F-4D97-AF65-F5344CB8AC3E}">
        <p14:creationId xmlns:p14="http://schemas.microsoft.com/office/powerpoint/2010/main" val="310478423"/>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灯片编号占位符 3"/>
          <p:cNvSpPr>
            <a:spLocks noGrp="1"/>
          </p:cNvSpPr>
          <p:nvPr>
            <p:ph type="sldNum" sz="quarter" idx="10"/>
          </p:nvPr>
        </p:nvSpPr>
        <p:spPr/>
        <p:txBody>
          <a:bodyPr/>
          <a:lstStyle>
            <a:lvl1pPr>
              <a:defRPr/>
            </a:lvl1pPr>
          </a:lstStyle>
          <a:p>
            <a:fld id="{18E42185-394A-485A-BB8A-6D948B7AE0A4}" type="slidenum">
              <a:rPr lang="en-US" altLang="en-US"/>
              <a:pPr/>
              <a:t>‹#›</a:t>
            </a:fld>
            <a:endParaRPr lang="en-US" altLang="en-US"/>
          </a:p>
        </p:txBody>
      </p:sp>
    </p:spTree>
    <p:extLst>
      <p:ext uri="{BB962C8B-B14F-4D97-AF65-F5344CB8AC3E}">
        <p14:creationId xmlns:p14="http://schemas.microsoft.com/office/powerpoint/2010/main" val="2275875882"/>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灯片编号占位符 4"/>
          <p:cNvSpPr>
            <a:spLocks noGrp="1"/>
          </p:cNvSpPr>
          <p:nvPr>
            <p:ph type="sldNum" sz="quarter" idx="10"/>
          </p:nvPr>
        </p:nvSpPr>
        <p:spPr/>
        <p:txBody>
          <a:bodyPr/>
          <a:lstStyle>
            <a:lvl1pPr>
              <a:defRPr/>
            </a:lvl1pPr>
          </a:lstStyle>
          <a:p>
            <a:fld id="{B885C2EF-4090-4A78-9E1C-8791957FECE7}" type="slidenum">
              <a:rPr lang="en-US" altLang="en-US"/>
              <a:pPr/>
              <a:t>‹#›</a:t>
            </a:fld>
            <a:endParaRPr lang="en-US" altLang="en-US"/>
          </a:p>
        </p:txBody>
      </p:sp>
    </p:spTree>
    <p:extLst>
      <p:ext uri="{BB962C8B-B14F-4D97-AF65-F5344CB8AC3E}">
        <p14:creationId xmlns:p14="http://schemas.microsoft.com/office/powerpoint/2010/main" val="3514850042"/>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灯片编号占位符 6"/>
          <p:cNvSpPr>
            <a:spLocks noGrp="1"/>
          </p:cNvSpPr>
          <p:nvPr>
            <p:ph type="sldNum" sz="quarter" idx="10"/>
          </p:nvPr>
        </p:nvSpPr>
        <p:spPr/>
        <p:txBody>
          <a:bodyPr/>
          <a:lstStyle>
            <a:lvl1pPr>
              <a:defRPr/>
            </a:lvl1pPr>
          </a:lstStyle>
          <a:p>
            <a:fld id="{F4BCA8F3-270A-4C51-9EC8-636185282651}" type="slidenum">
              <a:rPr lang="en-US" altLang="en-US"/>
              <a:pPr/>
              <a:t>‹#›</a:t>
            </a:fld>
            <a:endParaRPr lang="en-US" altLang="en-US"/>
          </a:p>
        </p:txBody>
      </p:sp>
    </p:spTree>
    <p:extLst>
      <p:ext uri="{BB962C8B-B14F-4D97-AF65-F5344CB8AC3E}">
        <p14:creationId xmlns:p14="http://schemas.microsoft.com/office/powerpoint/2010/main" val="1861860849"/>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灯片编号占位符 2"/>
          <p:cNvSpPr>
            <a:spLocks noGrp="1"/>
          </p:cNvSpPr>
          <p:nvPr>
            <p:ph type="sldNum" sz="quarter" idx="10"/>
          </p:nvPr>
        </p:nvSpPr>
        <p:spPr/>
        <p:txBody>
          <a:bodyPr/>
          <a:lstStyle>
            <a:lvl1pPr>
              <a:defRPr/>
            </a:lvl1pPr>
          </a:lstStyle>
          <a:p>
            <a:fld id="{A2033BD7-5506-46B9-B889-ED91479470D3}" type="slidenum">
              <a:rPr lang="en-US" altLang="en-US"/>
              <a:pPr/>
              <a:t>‹#›</a:t>
            </a:fld>
            <a:endParaRPr lang="en-US" altLang="en-US"/>
          </a:p>
        </p:txBody>
      </p:sp>
    </p:spTree>
    <p:extLst>
      <p:ext uri="{BB962C8B-B14F-4D97-AF65-F5344CB8AC3E}">
        <p14:creationId xmlns:p14="http://schemas.microsoft.com/office/powerpoint/2010/main" val="4157359445"/>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fld id="{94B1FCFA-0CEA-4EF8-B494-DA642DA429F0}" type="slidenum">
              <a:rPr lang="en-US" altLang="en-US"/>
              <a:pPr/>
              <a:t>‹#›</a:t>
            </a:fld>
            <a:endParaRPr lang="en-US" altLang="en-US"/>
          </a:p>
        </p:txBody>
      </p:sp>
    </p:spTree>
    <p:extLst>
      <p:ext uri="{BB962C8B-B14F-4D97-AF65-F5344CB8AC3E}">
        <p14:creationId xmlns:p14="http://schemas.microsoft.com/office/powerpoint/2010/main" val="25624795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846246385"/>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p:cNvSpPr>
            <a:spLocks noGrp="1"/>
          </p:cNvSpPr>
          <p:nvPr>
            <p:ph type="sldNum" sz="quarter" idx="10"/>
          </p:nvPr>
        </p:nvSpPr>
        <p:spPr/>
        <p:txBody>
          <a:bodyPr/>
          <a:lstStyle>
            <a:lvl1pPr>
              <a:defRPr/>
            </a:lvl1pPr>
          </a:lstStyle>
          <a:p>
            <a:fld id="{9363CD82-BB2F-4AA0-A1CA-2D4E997C6D97}" type="slidenum">
              <a:rPr lang="en-US" altLang="en-US"/>
              <a:pPr/>
              <a:t>‹#›</a:t>
            </a:fld>
            <a:endParaRPr lang="en-US" altLang="en-US"/>
          </a:p>
        </p:txBody>
      </p:sp>
    </p:spTree>
    <p:extLst>
      <p:ext uri="{BB962C8B-B14F-4D97-AF65-F5344CB8AC3E}">
        <p14:creationId xmlns:p14="http://schemas.microsoft.com/office/powerpoint/2010/main" val="117490094"/>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p:cNvSpPr>
            <a:spLocks noGrp="1"/>
          </p:cNvSpPr>
          <p:nvPr>
            <p:ph type="sldNum" sz="quarter" idx="10"/>
          </p:nvPr>
        </p:nvSpPr>
        <p:spPr/>
        <p:txBody>
          <a:bodyPr/>
          <a:lstStyle>
            <a:lvl1pPr>
              <a:defRPr/>
            </a:lvl1pPr>
          </a:lstStyle>
          <a:p>
            <a:fld id="{EDD81D13-5D21-4925-B35B-1848CA0E1A39}" type="slidenum">
              <a:rPr lang="en-US" altLang="en-US"/>
              <a:pPr/>
              <a:t>‹#›</a:t>
            </a:fld>
            <a:endParaRPr lang="en-US" altLang="en-US"/>
          </a:p>
        </p:txBody>
      </p:sp>
    </p:spTree>
    <p:extLst>
      <p:ext uri="{BB962C8B-B14F-4D97-AF65-F5344CB8AC3E}">
        <p14:creationId xmlns:p14="http://schemas.microsoft.com/office/powerpoint/2010/main" val="2704156039"/>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49E97EA3-D227-4707-8E1F-9B93EEB3A4F4}" type="slidenum">
              <a:rPr lang="en-US" altLang="en-US"/>
              <a:pPr/>
              <a:t>‹#›</a:t>
            </a:fld>
            <a:endParaRPr lang="en-US" altLang="en-US"/>
          </a:p>
        </p:txBody>
      </p:sp>
    </p:spTree>
    <p:extLst>
      <p:ext uri="{BB962C8B-B14F-4D97-AF65-F5344CB8AC3E}">
        <p14:creationId xmlns:p14="http://schemas.microsoft.com/office/powerpoint/2010/main" val="2619123637"/>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0A3B4B5F-8D4E-4970-A11E-01890DEF7F0E}" type="slidenum">
              <a:rPr lang="en-US" altLang="en-US"/>
              <a:pPr/>
              <a:t>‹#›</a:t>
            </a:fld>
            <a:endParaRPr lang="en-US" altLang="en-US"/>
          </a:p>
        </p:txBody>
      </p:sp>
    </p:spTree>
    <p:extLst>
      <p:ext uri="{BB962C8B-B14F-4D97-AF65-F5344CB8AC3E}">
        <p14:creationId xmlns:p14="http://schemas.microsoft.com/office/powerpoint/2010/main" val="3102204828"/>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灯片编号占位符 3"/>
          <p:cNvSpPr>
            <a:spLocks noGrp="1"/>
          </p:cNvSpPr>
          <p:nvPr>
            <p:ph type="sldNum" sz="quarter" idx="10"/>
          </p:nvPr>
        </p:nvSpPr>
        <p:spPr/>
        <p:txBody>
          <a:bodyPr/>
          <a:lstStyle>
            <a:lvl1pPr>
              <a:defRPr/>
            </a:lvl1pPr>
          </a:lstStyle>
          <a:p>
            <a:fld id="{05164703-3ED9-415E-89A7-CABC7FCCD4E9}" type="slidenum">
              <a:rPr lang="en-US" altLang="en-US"/>
              <a:pPr/>
              <a:t>‹#›</a:t>
            </a:fld>
            <a:endParaRPr lang="en-US" altLang="en-US"/>
          </a:p>
        </p:txBody>
      </p:sp>
    </p:spTree>
    <p:extLst>
      <p:ext uri="{BB962C8B-B14F-4D97-AF65-F5344CB8AC3E}">
        <p14:creationId xmlns:p14="http://schemas.microsoft.com/office/powerpoint/2010/main" val="4188166200"/>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3851E5AF-6070-4BE2-8A02-DBB8FEF528AA}" type="slidenum">
              <a:rPr lang="en-US" altLang="en-US"/>
              <a:pPr/>
              <a:t>‹#›</a:t>
            </a:fld>
            <a:endParaRPr lang="en-US" altLang="en-US"/>
          </a:p>
        </p:txBody>
      </p:sp>
    </p:spTree>
    <p:extLst>
      <p:ext uri="{BB962C8B-B14F-4D97-AF65-F5344CB8AC3E}">
        <p14:creationId xmlns:p14="http://schemas.microsoft.com/office/powerpoint/2010/main" val="3204378015"/>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灯片编号占位符 3"/>
          <p:cNvSpPr>
            <a:spLocks noGrp="1"/>
          </p:cNvSpPr>
          <p:nvPr>
            <p:ph type="sldNum" sz="quarter" idx="10"/>
          </p:nvPr>
        </p:nvSpPr>
        <p:spPr/>
        <p:txBody>
          <a:bodyPr/>
          <a:lstStyle>
            <a:lvl1pPr>
              <a:defRPr/>
            </a:lvl1pPr>
          </a:lstStyle>
          <a:p>
            <a:fld id="{21B03A64-C80A-488B-BBF0-5CE90D0651F7}" type="slidenum">
              <a:rPr lang="en-US" altLang="en-US"/>
              <a:pPr/>
              <a:t>‹#›</a:t>
            </a:fld>
            <a:endParaRPr lang="en-US" altLang="en-US"/>
          </a:p>
        </p:txBody>
      </p:sp>
    </p:spTree>
    <p:extLst>
      <p:ext uri="{BB962C8B-B14F-4D97-AF65-F5344CB8AC3E}">
        <p14:creationId xmlns:p14="http://schemas.microsoft.com/office/powerpoint/2010/main" val="2589120864"/>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灯片编号占位符 4"/>
          <p:cNvSpPr>
            <a:spLocks noGrp="1"/>
          </p:cNvSpPr>
          <p:nvPr>
            <p:ph type="sldNum" sz="quarter" idx="10"/>
          </p:nvPr>
        </p:nvSpPr>
        <p:spPr/>
        <p:txBody>
          <a:bodyPr/>
          <a:lstStyle>
            <a:lvl1pPr>
              <a:defRPr/>
            </a:lvl1pPr>
          </a:lstStyle>
          <a:p>
            <a:fld id="{54B96D2B-BF7E-48D5-8533-EC3F640DA376}" type="slidenum">
              <a:rPr lang="en-US" altLang="en-US"/>
              <a:pPr/>
              <a:t>‹#›</a:t>
            </a:fld>
            <a:endParaRPr lang="en-US" altLang="en-US"/>
          </a:p>
        </p:txBody>
      </p:sp>
    </p:spTree>
    <p:extLst>
      <p:ext uri="{BB962C8B-B14F-4D97-AF65-F5344CB8AC3E}">
        <p14:creationId xmlns:p14="http://schemas.microsoft.com/office/powerpoint/2010/main" val="1520162418"/>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灯片编号占位符 6"/>
          <p:cNvSpPr>
            <a:spLocks noGrp="1"/>
          </p:cNvSpPr>
          <p:nvPr>
            <p:ph type="sldNum" sz="quarter" idx="10"/>
          </p:nvPr>
        </p:nvSpPr>
        <p:spPr/>
        <p:txBody>
          <a:bodyPr/>
          <a:lstStyle>
            <a:lvl1pPr>
              <a:defRPr/>
            </a:lvl1pPr>
          </a:lstStyle>
          <a:p>
            <a:fld id="{CCA9A4DC-1814-4690-89D3-741F9D19461E}" type="slidenum">
              <a:rPr lang="en-US" altLang="en-US"/>
              <a:pPr/>
              <a:t>‹#›</a:t>
            </a:fld>
            <a:endParaRPr lang="en-US" altLang="en-US"/>
          </a:p>
        </p:txBody>
      </p:sp>
    </p:spTree>
    <p:extLst>
      <p:ext uri="{BB962C8B-B14F-4D97-AF65-F5344CB8AC3E}">
        <p14:creationId xmlns:p14="http://schemas.microsoft.com/office/powerpoint/2010/main" val="1915343073"/>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灯片编号占位符 2"/>
          <p:cNvSpPr>
            <a:spLocks noGrp="1"/>
          </p:cNvSpPr>
          <p:nvPr>
            <p:ph type="sldNum" sz="quarter" idx="10"/>
          </p:nvPr>
        </p:nvSpPr>
        <p:spPr/>
        <p:txBody>
          <a:bodyPr/>
          <a:lstStyle>
            <a:lvl1pPr>
              <a:defRPr/>
            </a:lvl1pPr>
          </a:lstStyle>
          <a:p>
            <a:fld id="{59E1168B-19AB-456A-B8E9-55E3D60F5D3E}" type="slidenum">
              <a:rPr lang="en-US" altLang="en-US"/>
              <a:pPr/>
              <a:t>‹#›</a:t>
            </a:fld>
            <a:endParaRPr lang="en-US" altLang="en-US"/>
          </a:p>
        </p:txBody>
      </p:sp>
    </p:spTree>
    <p:extLst>
      <p:ext uri="{BB962C8B-B14F-4D97-AF65-F5344CB8AC3E}">
        <p14:creationId xmlns:p14="http://schemas.microsoft.com/office/powerpoint/2010/main" val="959892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414829257"/>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fld id="{626B49DA-DADB-45E6-9507-A7CD75C6FFF9}" type="slidenum">
              <a:rPr lang="en-US" altLang="en-US"/>
              <a:pPr/>
              <a:t>‹#›</a:t>
            </a:fld>
            <a:endParaRPr lang="en-US" altLang="en-US"/>
          </a:p>
        </p:txBody>
      </p:sp>
    </p:spTree>
    <p:extLst>
      <p:ext uri="{BB962C8B-B14F-4D97-AF65-F5344CB8AC3E}">
        <p14:creationId xmlns:p14="http://schemas.microsoft.com/office/powerpoint/2010/main" val="1218870308"/>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p:cNvSpPr>
            <a:spLocks noGrp="1"/>
          </p:cNvSpPr>
          <p:nvPr>
            <p:ph type="sldNum" sz="quarter" idx="10"/>
          </p:nvPr>
        </p:nvSpPr>
        <p:spPr/>
        <p:txBody>
          <a:bodyPr/>
          <a:lstStyle>
            <a:lvl1pPr>
              <a:defRPr/>
            </a:lvl1pPr>
          </a:lstStyle>
          <a:p>
            <a:fld id="{ABDAFD79-F3AE-4B53-B16B-7E4D8F70F083}" type="slidenum">
              <a:rPr lang="en-US" altLang="en-US"/>
              <a:pPr/>
              <a:t>‹#›</a:t>
            </a:fld>
            <a:endParaRPr lang="en-US" altLang="en-US"/>
          </a:p>
        </p:txBody>
      </p:sp>
    </p:spTree>
    <p:extLst>
      <p:ext uri="{BB962C8B-B14F-4D97-AF65-F5344CB8AC3E}">
        <p14:creationId xmlns:p14="http://schemas.microsoft.com/office/powerpoint/2010/main" val="645682902"/>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p:cNvSpPr>
            <a:spLocks noGrp="1"/>
          </p:cNvSpPr>
          <p:nvPr>
            <p:ph type="sldNum" sz="quarter" idx="10"/>
          </p:nvPr>
        </p:nvSpPr>
        <p:spPr/>
        <p:txBody>
          <a:bodyPr/>
          <a:lstStyle>
            <a:lvl1pPr>
              <a:defRPr/>
            </a:lvl1pPr>
          </a:lstStyle>
          <a:p>
            <a:fld id="{1BCC1713-89BF-4D30-A90E-CB1031B78EDD}" type="slidenum">
              <a:rPr lang="en-US" altLang="en-US"/>
              <a:pPr/>
              <a:t>‹#›</a:t>
            </a:fld>
            <a:endParaRPr lang="en-US" altLang="en-US"/>
          </a:p>
        </p:txBody>
      </p:sp>
    </p:spTree>
    <p:extLst>
      <p:ext uri="{BB962C8B-B14F-4D97-AF65-F5344CB8AC3E}">
        <p14:creationId xmlns:p14="http://schemas.microsoft.com/office/powerpoint/2010/main" val="3163575065"/>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AF97DCF6-C209-4558-884A-53BCC6B0B7FC}" type="slidenum">
              <a:rPr lang="en-US" altLang="en-US"/>
              <a:pPr/>
              <a:t>‹#›</a:t>
            </a:fld>
            <a:endParaRPr lang="en-US" altLang="en-US"/>
          </a:p>
        </p:txBody>
      </p:sp>
    </p:spTree>
    <p:extLst>
      <p:ext uri="{BB962C8B-B14F-4D97-AF65-F5344CB8AC3E}">
        <p14:creationId xmlns:p14="http://schemas.microsoft.com/office/powerpoint/2010/main" val="2094212570"/>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FF039580-3CAF-47B2-B35F-CF54242E3266}" type="slidenum">
              <a:rPr lang="en-US" altLang="en-US"/>
              <a:pPr/>
              <a:t>‹#›</a:t>
            </a:fld>
            <a:endParaRPr lang="en-US" altLang="en-US"/>
          </a:p>
        </p:txBody>
      </p:sp>
    </p:spTree>
    <p:extLst>
      <p:ext uri="{BB962C8B-B14F-4D97-AF65-F5344CB8AC3E}">
        <p14:creationId xmlns:p14="http://schemas.microsoft.com/office/powerpoint/2010/main" val="348121005"/>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灯片编号占位符 3"/>
          <p:cNvSpPr>
            <a:spLocks noGrp="1"/>
          </p:cNvSpPr>
          <p:nvPr>
            <p:ph type="sldNum" sz="quarter" idx="10"/>
          </p:nvPr>
        </p:nvSpPr>
        <p:spPr/>
        <p:txBody>
          <a:bodyPr/>
          <a:lstStyle>
            <a:lvl1pPr>
              <a:defRPr/>
            </a:lvl1pPr>
          </a:lstStyle>
          <a:p>
            <a:fld id="{D59B8DD0-4F50-4C6F-95EA-8A2F5CD7DABA}" type="slidenum">
              <a:rPr lang="en-US" altLang="en-US"/>
              <a:pPr/>
              <a:t>‹#›</a:t>
            </a:fld>
            <a:endParaRPr lang="en-US" altLang="en-US"/>
          </a:p>
        </p:txBody>
      </p:sp>
    </p:spTree>
    <p:extLst>
      <p:ext uri="{BB962C8B-B14F-4D97-AF65-F5344CB8AC3E}">
        <p14:creationId xmlns:p14="http://schemas.microsoft.com/office/powerpoint/2010/main" val="2871822487"/>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144FC546-8D1F-4694-8FDD-D96CE1ECE311}" type="slidenum">
              <a:rPr lang="en-US" altLang="en-US"/>
              <a:pPr/>
              <a:t>‹#›</a:t>
            </a:fld>
            <a:endParaRPr lang="en-US" altLang="en-US"/>
          </a:p>
        </p:txBody>
      </p:sp>
    </p:spTree>
    <p:extLst>
      <p:ext uri="{BB962C8B-B14F-4D97-AF65-F5344CB8AC3E}">
        <p14:creationId xmlns:p14="http://schemas.microsoft.com/office/powerpoint/2010/main" val="3865379612"/>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灯片编号占位符 3"/>
          <p:cNvSpPr>
            <a:spLocks noGrp="1"/>
          </p:cNvSpPr>
          <p:nvPr>
            <p:ph type="sldNum" sz="quarter" idx="10"/>
          </p:nvPr>
        </p:nvSpPr>
        <p:spPr/>
        <p:txBody>
          <a:bodyPr/>
          <a:lstStyle>
            <a:lvl1pPr>
              <a:defRPr/>
            </a:lvl1pPr>
          </a:lstStyle>
          <a:p>
            <a:fld id="{79D05E4A-8467-44FC-BE3C-82584C21DA54}" type="slidenum">
              <a:rPr lang="en-US" altLang="en-US"/>
              <a:pPr/>
              <a:t>‹#›</a:t>
            </a:fld>
            <a:endParaRPr lang="en-US" altLang="en-US"/>
          </a:p>
        </p:txBody>
      </p:sp>
    </p:spTree>
    <p:extLst>
      <p:ext uri="{BB962C8B-B14F-4D97-AF65-F5344CB8AC3E}">
        <p14:creationId xmlns:p14="http://schemas.microsoft.com/office/powerpoint/2010/main" val="4015767848"/>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灯片编号占位符 4"/>
          <p:cNvSpPr>
            <a:spLocks noGrp="1"/>
          </p:cNvSpPr>
          <p:nvPr>
            <p:ph type="sldNum" sz="quarter" idx="10"/>
          </p:nvPr>
        </p:nvSpPr>
        <p:spPr/>
        <p:txBody>
          <a:bodyPr/>
          <a:lstStyle>
            <a:lvl1pPr>
              <a:defRPr/>
            </a:lvl1pPr>
          </a:lstStyle>
          <a:p>
            <a:fld id="{77626074-19FB-4C03-83B9-7C32FBE7EE1D}" type="slidenum">
              <a:rPr lang="en-US" altLang="en-US"/>
              <a:pPr/>
              <a:t>‹#›</a:t>
            </a:fld>
            <a:endParaRPr lang="en-US" altLang="en-US"/>
          </a:p>
        </p:txBody>
      </p:sp>
    </p:spTree>
    <p:extLst>
      <p:ext uri="{BB962C8B-B14F-4D97-AF65-F5344CB8AC3E}">
        <p14:creationId xmlns:p14="http://schemas.microsoft.com/office/powerpoint/2010/main" val="3614356224"/>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灯片编号占位符 6"/>
          <p:cNvSpPr>
            <a:spLocks noGrp="1"/>
          </p:cNvSpPr>
          <p:nvPr>
            <p:ph type="sldNum" sz="quarter" idx="10"/>
          </p:nvPr>
        </p:nvSpPr>
        <p:spPr/>
        <p:txBody>
          <a:bodyPr/>
          <a:lstStyle>
            <a:lvl1pPr>
              <a:defRPr/>
            </a:lvl1pPr>
          </a:lstStyle>
          <a:p>
            <a:fld id="{D20BE9C1-3F94-4BDA-8C6B-0C9F678111DA}" type="slidenum">
              <a:rPr lang="en-US" altLang="en-US"/>
              <a:pPr/>
              <a:t>‹#›</a:t>
            </a:fld>
            <a:endParaRPr lang="en-US" altLang="en-US"/>
          </a:p>
        </p:txBody>
      </p:sp>
    </p:spTree>
    <p:extLst>
      <p:ext uri="{BB962C8B-B14F-4D97-AF65-F5344CB8AC3E}">
        <p14:creationId xmlns:p14="http://schemas.microsoft.com/office/powerpoint/2010/main" val="35981709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412047321"/>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灯片编号占位符 2"/>
          <p:cNvSpPr>
            <a:spLocks noGrp="1"/>
          </p:cNvSpPr>
          <p:nvPr>
            <p:ph type="sldNum" sz="quarter" idx="10"/>
          </p:nvPr>
        </p:nvSpPr>
        <p:spPr/>
        <p:txBody>
          <a:bodyPr/>
          <a:lstStyle>
            <a:lvl1pPr>
              <a:defRPr/>
            </a:lvl1pPr>
          </a:lstStyle>
          <a:p>
            <a:fld id="{EEC5941E-18B6-4E8E-81DD-6D7DDBEE442C}" type="slidenum">
              <a:rPr lang="en-US" altLang="en-US"/>
              <a:pPr/>
              <a:t>‹#›</a:t>
            </a:fld>
            <a:endParaRPr lang="en-US" altLang="en-US"/>
          </a:p>
        </p:txBody>
      </p:sp>
    </p:spTree>
    <p:extLst>
      <p:ext uri="{BB962C8B-B14F-4D97-AF65-F5344CB8AC3E}">
        <p14:creationId xmlns:p14="http://schemas.microsoft.com/office/powerpoint/2010/main" val="4029116631"/>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fld id="{223EF28D-20A6-4E07-B532-0B451C1F1575}" type="slidenum">
              <a:rPr lang="en-US" altLang="en-US"/>
              <a:pPr/>
              <a:t>‹#›</a:t>
            </a:fld>
            <a:endParaRPr lang="en-US" altLang="en-US"/>
          </a:p>
        </p:txBody>
      </p:sp>
    </p:spTree>
    <p:extLst>
      <p:ext uri="{BB962C8B-B14F-4D97-AF65-F5344CB8AC3E}">
        <p14:creationId xmlns:p14="http://schemas.microsoft.com/office/powerpoint/2010/main" val="2312334398"/>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p:cNvSpPr>
            <a:spLocks noGrp="1"/>
          </p:cNvSpPr>
          <p:nvPr>
            <p:ph type="sldNum" sz="quarter" idx="10"/>
          </p:nvPr>
        </p:nvSpPr>
        <p:spPr/>
        <p:txBody>
          <a:bodyPr/>
          <a:lstStyle>
            <a:lvl1pPr>
              <a:defRPr/>
            </a:lvl1pPr>
          </a:lstStyle>
          <a:p>
            <a:fld id="{1BFE2403-FEB4-4F71-BD51-FF2F9EA989AD}" type="slidenum">
              <a:rPr lang="en-US" altLang="en-US"/>
              <a:pPr/>
              <a:t>‹#›</a:t>
            </a:fld>
            <a:endParaRPr lang="en-US" altLang="en-US"/>
          </a:p>
        </p:txBody>
      </p:sp>
    </p:spTree>
    <p:extLst>
      <p:ext uri="{BB962C8B-B14F-4D97-AF65-F5344CB8AC3E}">
        <p14:creationId xmlns:p14="http://schemas.microsoft.com/office/powerpoint/2010/main" val="2542684202"/>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p:cNvSpPr>
            <a:spLocks noGrp="1"/>
          </p:cNvSpPr>
          <p:nvPr>
            <p:ph type="sldNum" sz="quarter" idx="10"/>
          </p:nvPr>
        </p:nvSpPr>
        <p:spPr/>
        <p:txBody>
          <a:bodyPr/>
          <a:lstStyle>
            <a:lvl1pPr>
              <a:defRPr/>
            </a:lvl1pPr>
          </a:lstStyle>
          <a:p>
            <a:fld id="{6DCA0B88-9C81-453F-94C3-D754DC84E54D}" type="slidenum">
              <a:rPr lang="en-US" altLang="en-US"/>
              <a:pPr/>
              <a:t>‹#›</a:t>
            </a:fld>
            <a:endParaRPr lang="en-US" altLang="en-US"/>
          </a:p>
        </p:txBody>
      </p:sp>
    </p:spTree>
    <p:extLst>
      <p:ext uri="{BB962C8B-B14F-4D97-AF65-F5344CB8AC3E}">
        <p14:creationId xmlns:p14="http://schemas.microsoft.com/office/powerpoint/2010/main" val="1756542887"/>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74290571-330D-4F24-9B6A-524EEC2C1B34}" type="slidenum">
              <a:rPr lang="en-US" altLang="en-US"/>
              <a:pPr/>
              <a:t>‹#›</a:t>
            </a:fld>
            <a:endParaRPr lang="en-US" altLang="en-US"/>
          </a:p>
        </p:txBody>
      </p:sp>
    </p:spTree>
    <p:extLst>
      <p:ext uri="{BB962C8B-B14F-4D97-AF65-F5344CB8AC3E}">
        <p14:creationId xmlns:p14="http://schemas.microsoft.com/office/powerpoint/2010/main" val="858379783"/>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FE0BF567-7C9F-4275-8425-94B058D31D57}" type="slidenum">
              <a:rPr lang="en-US" altLang="en-US"/>
              <a:pPr/>
              <a:t>‹#›</a:t>
            </a:fld>
            <a:endParaRPr lang="en-US" altLang="en-US"/>
          </a:p>
        </p:txBody>
      </p:sp>
    </p:spTree>
    <p:extLst>
      <p:ext uri="{BB962C8B-B14F-4D97-AF65-F5344CB8AC3E}">
        <p14:creationId xmlns:p14="http://schemas.microsoft.com/office/powerpoint/2010/main" val="2874995923"/>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灯片编号占位符 3"/>
          <p:cNvSpPr>
            <a:spLocks noGrp="1"/>
          </p:cNvSpPr>
          <p:nvPr>
            <p:ph type="sldNum" sz="quarter" idx="10"/>
          </p:nvPr>
        </p:nvSpPr>
        <p:spPr/>
        <p:txBody>
          <a:bodyPr/>
          <a:lstStyle>
            <a:lvl1pPr>
              <a:defRPr/>
            </a:lvl1pPr>
          </a:lstStyle>
          <a:p>
            <a:fld id="{2CC8B7B8-50A7-4B5C-9865-3276B49E7323}" type="slidenum">
              <a:rPr lang="en-US" altLang="en-US"/>
              <a:pPr/>
              <a:t>‹#›</a:t>
            </a:fld>
            <a:endParaRPr lang="en-US" altLang="en-US"/>
          </a:p>
        </p:txBody>
      </p:sp>
    </p:spTree>
    <p:extLst>
      <p:ext uri="{BB962C8B-B14F-4D97-AF65-F5344CB8AC3E}">
        <p14:creationId xmlns:p14="http://schemas.microsoft.com/office/powerpoint/2010/main" val="741930210"/>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665B7800-76CA-4D67-B3C3-F4E0F4F83A40}" type="slidenum">
              <a:rPr lang="en-US" altLang="en-US"/>
              <a:pPr/>
              <a:t>‹#›</a:t>
            </a:fld>
            <a:endParaRPr lang="en-US" altLang="en-US"/>
          </a:p>
        </p:txBody>
      </p:sp>
    </p:spTree>
    <p:extLst>
      <p:ext uri="{BB962C8B-B14F-4D97-AF65-F5344CB8AC3E}">
        <p14:creationId xmlns:p14="http://schemas.microsoft.com/office/powerpoint/2010/main" val="3502435644"/>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灯片编号占位符 3"/>
          <p:cNvSpPr>
            <a:spLocks noGrp="1"/>
          </p:cNvSpPr>
          <p:nvPr>
            <p:ph type="sldNum" sz="quarter" idx="10"/>
          </p:nvPr>
        </p:nvSpPr>
        <p:spPr/>
        <p:txBody>
          <a:bodyPr/>
          <a:lstStyle>
            <a:lvl1pPr>
              <a:defRPr/>
            </a:lvl1pPr>
          </a:lstStyle>
          <a:p>
            <a:fld id="{B283B460-D8A1-4F4A-B02E-3E67D574621E}" type="slidenum">
              <a:rPr lang="en-US" altLang="en-US"/>
              <a:pPr/>
              <a:t>‹#›</a:t>
            </a:fld>
            <a:endParaRPr lang="en-US" altLang="en-US"/>
          </a:p>
        </p:txBody>
      </p:sp>
    </p:spTree>
    <p:extLst>
      <p:ext uri="{BB962C8B-B14F-4D97-AF65-F5344CB8AC3E}">
        <p14:creationId xmlns:p14="http://schemas.microsoft.com/office/powerpoint/2010/main" val="3807725090"/>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灯片编号占位符 4"/>
          <p:cNvSpPr>
            <a:spLocks noGrp="1"/>
          </p:cNvSpPr>
          <p:nvPr>
            <p:ph type="sldNum" sz="quarter" idx="10"/>
          </p:nvPr>
        </p:nvSpPr>
        <p:spPr/>
        <p:txBody>
          <a:bodyPr/>
          <a:lstStyle>
            <a:lvl1pPr>
              <a:defRPr/>
            </a:lvl1pPr>
          </a:lstStyle>
          <a:p>
            <a:fld id="{D42C2957-8BCA-46F0-AAC1-A09824CAAA51}" type="slidenum">
              <a:rPr lang="en-US" altLang="en-US"/>
              <a:pPr/>
              <a:t>‹#›</a:t>
            </a:fld>
            <a:endParaRPr lang="en-US" altLang="en-US"/>
          </a:p>
        </p:txBody>
      </p:sp>
    </p:spTree>
    <p:extLst>
      <p:ext uri="{BB962C8B-B14F-4D97-AF65-F5344CB8AC3E}">
        <p14:creationId xmlns:p14="http://schemas.microsoft.com/office/powerpoint/2010/main" val="35979904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639503921"/>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灯片编号占位符 6"/>
          <p:cNvSpPr>
            <a:spLocks noGrp="1"/>
          </p:cNvSpPr>
          <p:nvPr>
            <p:ph type="sldNum" sz="quarter" idx="10"/>
          </p:nvPr>
        </p:nvSpPr>
        <p:spPr/>
        <p:txBody>
          <a:bodyPr/>
          <a:lstStyle>
            <a:lvl1pPr>
              <a:defRPr/>
            </a:lvl1pPr>
          </a:lstStyle>
          <a:p>
            <a:fld id="{30AF21AE-119A-4C12-95D4-199D26B0759F}" type="slidenum">
              <a:rPr lang="en-US" altLang="en-US"/>
              <a:pPr/>
              <a:t>‹#›</a:t>
            </a:fld>
            <a:endParaRPr lang="en-US" altLang="en-US"/>
          </a:p>
        </p:txBody>
      </p:sp>
    </p:spTree>
    <p:extLst>
      <p:ext uri="{BB962C8B-B14F-4D97-AF65-F5344CB8AC3E}">
        <p14:creationId xmlns:p14="http://schemas.microsoft.com/office/powerpoint/2010/main" val="3674342769"/>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灯片编号占位符 2"/>
          <p:cNvSpPr>
            <a:spLocks noGrp="1"/>
          </p:cNvSpPr>
          <p:nvPr>
            <p:ph type="sldNum" sz="quarter" idx="10"/>
          </p:nvPr>
        </p:nvSpPr>
        <p:spPr/>
        <p:txBody>
          <a:bodyPr/>
          <a:lstStyle>
            <a:lvl1pPr>
              <a:defRPr/>
            </a:lvl1pPr>
          </a:lstStyle>
          <a:p>
            <a:fld id="{29A8B24D-AACD-4876-B772-E8735BA35ED8}" type="slidenum">
              <a:rPr lang="en-US" altLang="en-US"/>
              <a:pPr/>
              <a:t>‹#›</a:t>
            </a:fld>
            <a:endParaRPr lang="en-US" altLang="en-US"/>
          </a:p>
        </p:txBody>
      </p:sp>
    </p:spTree>
    <p:extLst>
      <p:ext uri="{BB962C8B-B14F-4D97-AF65-F5344CB8AC3E}">
        <p14:creationId xmlns:p14="http://schemas.microsoft.com/office/powerpoint/2010/main" val="3883207344"/>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fld id="{D746525E-9073-4B13-AF07-B1A5BB2E5DA1}" type="slidenum">
              <a:rPr lang="en-US" altLang="en-US"/>
              <a:pPr/>
              <a:t>‹#›</a:t>
            </a:fld>
            <a:endParaRPr lang="en-US" altLang="en-US"/>
          </a:p>
        </p:txBody>
      </p:sp>
    </p:spTree>
    <p:extLst>
      <p:ext uri="{BB962C8B-B14F-4D97-AF65-F5344CB8AC3E}">
        <p14:creationId xmlns:p14="http://schemas.microsoft.com/office/powerpoint/2010/main" val="2799520992"/>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p:cNvSpPr>
            <a:spLocks noGrp="1"/>
          </p:cNvSpPr>
          <p:nvPr>
            <p:ph type="sldNum" sz="quarter" idx="10"/>
          </p:nvPr>
        </p:nvSpPr>
        <p:spPr/>
        <p:txBody>
          <a:bodyPr/>
          <a:lstStyle>
            <a:lvl1pPr>
              <a:defRPr/>
            </a:lvl1pPr>
          </a:lstStyle>
          <a:p>
            <a:fld id="{B58778AE-B9B8-44E3-B9A6-75848DF168EB}" type="slidenum">
              <a:rPr lang="en-US" altLang="en-US"/>
              <a:pPr/>
              <a:t>‹#›</a:t>
            </a:fld>
            <a:endParaRPr lang="en-US" altLang="en-US"/>
          </a:p>
        </p:txBody>
      </p:sp>
    </p:spTree>
    <p:extLst>
      <p:ext uri="{BB962C8B-B14F-4D97-AF65-F5344CB8AC3E}">
        <p14:creationId xmlns:p14="http://schemas.microsoft.com/office/powerpoint/2010/main" val="666935253"/>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p:cNvSpPr>
            <a:spLocks noGrp="1"/>
          </p:cNvSpPr>
          <p:nvPr>
            <p:ph type="sldNum" sz="quarter" idx="10"/>
          </p:nvPr>
        </p:nvSpPr>
        <p:spPr/>
        <p:txBody>
          <a:bodyPr/>
          <a:lstStyle>
            <a:lvl1pPr>
              <a:defRPr/>
            </a:lvl1pPr>
          </a:lstStyle>
          <a:p>
            <a:fld id="{DE163C79-4D83-481F-BEF1-7763C2075083}" type="slidenum">
              <a:rPr lang="en-US" altLang="en-US"/>
              <a:pPr/>
              <a:t>‹#›</a:t>
            </a:fld>
            <a:endParaRPr lang="en-US" altLang="en-US"/>
          </a:p>
        </p:txBody>
      </p:sp>
    </p:spTree>
    <p:extLst>
      <p:ext uri="{BB962C8B-B14F-4D97-AF65-F5344CB8AC3E}">
        <p14:creationId xmlns:p14="http://schemas.microsoft.com/office/powerpoint/2010/main" val="2265359277"/>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6F5DC113-4129-4C3E-B8E8-BE5A282A03A8}" type="slidenum">
              <a:rPr lang="en-US" altLang="en-US"/>
              <a:pPr/>
              <a:t>‹#›</a:t>
            </a:fld>
            <a:endParaRPr lang="en-US" altLang="en-US"/>
          </a:p>
        </p:txBody>
      </p:sp>
    </p:spTree>
    <p:extLst>
      <p:ext uri="{BB962C8B-B14F-4D97-AF65-F5344CB8AC3E}">
        <p14:creationId xmlns:p14="http://schemas.microsoft.com/office/powerpoint/2010/main" val="383226571"/>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5FCCB772-766F-4B3C-87B3-1F56B52B0347}" type="slidenum">
              <a:rPr lang="en-US" altLang="en-US"/>
              <a:pPr/>
              <a:t>‹#›</a:t>
            </a:fld>
            <a:endParaRPr lang="en-US" altLang="en-US"/>
          </a:p>
        </p:txBody>
      </p:sp>
    </p:spTree>
    <p:extLst>
      <p:ext uri="{BB962C8B-B14F-4D97-AF65-F5344CB8AC3E}">
        <p14:creationId xmlns:p14="http://schemas.microsoft.com/office/powerpoint/2010/main" val="3430682127"/>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灯片编号占位符 3"/>
          <p:cNvSpPr>
            <a:spLocks noGrp="1"/>
          </p:cNvSpPr>
          <p:nvPr>
            <p:ph type="sldNum" sz="quarter" idx="10"/>
          </p:nvPr>
        </p:nvSpPr>
        <p:spPr/>
        <p:txBody>
          <a:bodyPr/>
          <a:lstStyle>
            <a:lvl1pPr>
              <a:defRPr/>
            </a:lvl1pPr>
          </a:lstStyle>
          <a:p>
            <a:fld id="{E494B21E-F63E-4264-80E7-F1B43634209D}" type="slidenum">
              <a:rPr lang="en-US" altLang="en-US"/>
              <a:pPr/>
              <a:t>‹#›</a:t>
            </a:fld>
            <a:endParaRPr lang="en-US" altLang="en-US"/>
          </a:p>
        </p:txBody>
      </p:sp>
    </p:spTree>
    <p:extLst>
      <p:ext uri="{BB962C8B-B14F-4D97-AF65-F5344CB8AC3E}">
        <p14:creationId xmlns:p14="http://schemas.microsoft.com/office/powerpoint/2010/main" val="3697287484"/>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3D0FA19E-F228-4FFE-94F2-43E88CD4B7A5}" type="slidenum">
              <a:rPr lang="en-US" altLang="en-US"/>
              <a:pPr/>
              <a:t>‹#›</a:t>
            </a:fld>
            <a:endParaRPr lang="en-US" altLang="en-US"/>
          </a:p>
        </p:txBody>
      </p:sp>
    </p:spTree>
    <p:extLst>
      <p:ext uri="{BB962C8B-B14F-4D97-AF65-F5344CB8AC3E}">
        <p14:creationId xmlns:p14="http://schemas.microsoft.com/office/powerpoint/2010/main" val="2702765303"/>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灯片编号占位符 3"/>
          <p:cNvSpPr>
            <a:spLocks noGrp="1"/>
          </p:cNvSpPr>
          <p:nvPr>
            <p:ph type="sldNum" sz="quarter" idx="10"/>
          </p:nvPr>
        </p:nvSpPr>
        <p:spPr/>
        <p:txBody>
          <a:bodyPr/>
          <a:lstStyle>
            <a:lvl1pPr>
              <a:defRPr/>
            </a:lvl1pPr>
          </a:lstStyle>
          <a:p>
            <a:fld id="{0B76DFC6-2D71-4019-8109-CF62FECB7DBE}" type="slidenum">
              <a:rPr lang="en-US" altLang="en-US"/>
              <a:pPr/>
              <a:t>‹#›</a:t>
            </a:fld>
            <a:endParaRPr lang="en-US" altLang="en-US"/>
          </a:p>
        </p:txBody>
      </p:sp>
    </p:spTree>
    <p:extLst>
      <p:ext uri="{BB962C8B-B14F-4D97-AF65-F5344CB8AC3E}">
        <p14:creationId xmlns:p14="http://schemas.microsoft.com/office/powerpoint/2010/main" val="3167716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143000"/>
            <a:ext cx="54102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143000"/>
            <a:ext cx="54102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fld id="{3149762D-4AC4-40EB-B361-0A62F3D10C5E}" type="datetime1">
              <a:rPr lang="en-US" altLang="zh-CN"/>
              <a:pPr/>
              <a:t>7/12/2024</a:t>
            </a:fld>
            <a:endParaRPr lang="en-US" altLang="zh-CN"/>
          </a:p>
        </p:txBody>
      </p:sp>
      <p:sp>
        <p:nvSpPr>
          <p:cNvPr id="6" name="页脚占位符 5"/>
          <p:cNvSpPr>
            <a:spLocks noGrp="1"/>
          </p:cNvSpPr>
          <p:nvPr>
            <p:ph type="ftr" sz="quarter" idx="11"/>
          </p:nvPr>
        </p:nvSpPr>
        <p:spPr/>
        <p:txBody>
          <a:bodyPr/>
          <a:lstStyle>
            <a:lvl1pPr>
              <a:defRPr/>
            </a:lvl1pPr>
          </a:lstStyle>
          <a:p>
            <a:r>
              <a:rPr lang="en-US" altLang="zh-CN"/>
              <a:t>Policy Deliberative</a:t>
            </a:r>
          </a:p>
        </p:txBody>
      </p:sp>
      <p:sp>
        <p:nvSpPr>
          <p:cNvPr id="7" name="灯片编号占位符 6"/>
          <p:cNvSpPr>
            <a:spLocks noGrp="1"/>
          </p:cNvSpPr>
          <p:nvPr>
            <p:ph type="sldNum" sz="quarter" idx="12"/>
          </p:nvPr>
        </p:nvSpPr>
        <p:spPr/>
        <p:txBody>
          <a:bodyPr/>
          <a:lstStyle>
            <a:lvl1pPr>
              <a:defRPr/>
            </a:lvl1pPr>
          </a:lstStyle>
          <a:p>
            <a:fld id="{060D1921-A477-401A-9422-BF97DEE40A34}" type="slidenum">
              <a:rPr lang="en-US" altLang="zh-CN"/>
              <a:pPr/>
              <a:t>‹#›</a:t>
            </a:fld>
            <a:endParaRPr lang="en-US" altLang="zh-CN"/>
          </a:p>
        </p:txBody>
      </p:sp>
    </p:spTree>
    <p:extLst>
      <p:ext uri="{BB962C8B-B14F-4D97-AF65-F5344CB8AC3E}">
        <p14:creationId xmlns:p14="http://schemas.microsoft.com/office/powerpoint/2010/main" val="15379611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39989456"/>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灯片编号占位符 4"/>
          <p:cNvSpPr>
            <a:spLocks noGrp="1"/>
          </p:cNvSpPr>
          <p:nvPr>
            <p:ph type="sldNum" sz="quarter" idx="10"/>
          </p:nvPr>
        </p:nvSpPr>
        <p:spPr/>
        <p:txBody>
          <a:bodyPr/>
          <a:lstStyle>
            <a:lvl1pPr>
              <a:defRPr/>
            </a:lvl1pPr>
          </a:lstStyle>
          <a:p>
            <a:fld id="{5B7EABB9-3461-4F6F-9A44-6DE20ABBB77C}" type="slidenum">
              <a:rPr lang="en-US" altLang="en-US"/>
              <a:pPr/>
              <a:t>‹#›</a:t>
            </a:fld>
            <a:endParaRPr lang="en-US" altLang="en-US"/>
          </a:p>
        </p:txBody>
      </p:sp>
    </p:spTree>
    <p:extLst>
      <p:ext uri="{BB962C8B-B14F-4D97-AF65-F5344CB8AC3E}">
        <p14:creationId xmlns:p14="http://schemas.microsoft.com/office/powerpoint/2010/main" val="944736504"/>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灯片编号占位符 6"/>
          <p:cNvSpPr>
            <a:spLocks noGrp="1"/>
          </p:cNvSpPr>
          <p:nvPr>
            <p:ph type="sldNum" sz="quarter" idx="10"/>
          </p:nvPr>
        </p:nvSpPr>
        <p:spPr/>
        <p:txBody>
          <a:bodyPr/>
          <a:lstStyle>
            <a:lvl1pPr>
              <a:defRPr/>
            </a:lvl1pPr>
          </a:lstStyle>
          <a:p>
            <a:fld id="{D57D35EA-ED3C-413F-A9A2-C1AE4D64AF90}" type="slidenum">
              <a:rPr lang="en-US" altLang="en-US"/>
              <a:pPr/>
              <a:t>‹#›</a:t>
            </a:fld>
            <a:endParaRPr lang="en-US" altLang="en-US"/>
          </a:p>
        </p:txBody>
      </p:sp>
    </p:spTree>
    <p:extLst>
      <p:ext uri="{BB962C8B-B14F-4D97-AF65-F5344CB8AC3E}">
        <p14:creationId xmlns:p14="http://schemas.microsoft.com/office/powerpoint/2010/main" val="642055242"/>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灯片编号占位符 2"/>
          <p:cNvSpPr>
            <a:spLocks noGrp="1"/>
          </p:cNvSpPr>
          <p:nvPr>
            <p:ph type="sldNum" sz="quarter" idx="10"/>
          </p:nvPr>
        </p:nvSpPr>
        <p:spPr/>
        <p:txBody>
          <a:bodyPr/>
          <a:lstStyle>
            <a:lvl1pPr>
              <a:defRPr/>
            </a:lvl1pPr>
          </a:lstStyle>
          <a:p>
            <a:fld id="{EBD6870E-A676-42EF-A297-1492906514E1}" type="slidenum">
              <a:rPr lang="en-US" altLang="en-US"/>
              <a:pPr/>
              <a:t>‹#›</a:t>
            </a:fld>
            <a:endParaRPr lang="en-US" altLang="en-US"/>
          </a:p>
        </p:txBody>
      </p:sp>
    </p:spTree>
    <p:extLst>
      <p:ext uri="{BB962C8B-B14F-4D97-AF65-F5344CB8AC3E}">
        <p14:creationId xmlns:p14="http://schemas.microsoft.com/office/powerpoint/2010/main" val="141569962"/>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fld id="{6D02B5E7-3C06-4E95-B023-DE21D5F83119}" type="slidenum">
              <a:rPr lang="en-US" altLang="en-US"/>
              <a:pPr/>
              <a:t>‹#›</a:t>
            </a:fld>
            <a:endParaRPr lang="en-US" altLang="en-US"/>
          </a:p>
        </p:txBody>
      </p:sp>
    </p:spTree>
    <p:extLst>
      <p:ext uri="{BB962C8B-B14F-4D97-AF65-F5344CB8AC3E}">
        <p14:creationId xmlns:p14="http://schemas.microsoft.com/office/powerpoint/2010/main" val="3104510008"/>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p:cNvSpPr>
            <a:spLocks noGrp="1"/>
          </p:cNvSpPr>
          <p:nvPr>
            <p:ph type="sldNum" sz="quarter" idx="10"/>
          </p:nvPr>
        </p:nvSpPr>
        <p:spPr/>
        <p:txBody>
          <a:bodyPr/>
          <a:lstStyle>
            <a:lvl1pPr>
              <a:defRPr/>
            </a:lvl1pPr>
          </a:lstStyle>
          <a:p>
            <a:fld id="{6127A1D9-77C7-4057-B7B5-DB2A518F51AF}" type="slidenum">
              <a:rPr lang="en-US" altLang="en-US"/>
              <a:pPr/>
              <a:t>‹#›</a:t>
            </a:fld>
            <a:endParaRPr lang="en-US" altLang="en-US"/>
          </a:p>
        </p:txBody>
      </p:sp>
    </p:spTree>
    <p:extLst>
      <p:ext uri="{BB962C8B-B14F-4D97-AF65-F5344CB8AC3E}">
        <p14:creationId xmlns:p14="http://schemas.microsoft.com/office/powerpoint/2010/main" val="3422039891"/>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p:cNvSpPr>
            <a:spLocks noGrp="1"/>
          </p:cNvSpPr>
          <p:nvPr>
            <p:ph type="sldNum" sz="quarter" idx="10"/>
          </p:nvPr>
        </p:nvSpPr>
        <p:spPr/>
        <p:txBody>
          <a:bodyPr/>
          <a:lstStyle>
            <a:lvl1pPr>
              <a:defRPr/>
            </a:lvl1pPr>
          </a:lstStyle>
          <a:p>
            <a:fld id="{4B64FE84-0E98-4D78-A003-B925AABAD02A}" type="slidenum">
              <a:rPr lang="en-US" altLang="en-US"/>
              <a:pPr/>
              <a:t>‹#›</a:t>
            </a:fld>
            <a:endParaRPr lang="en-US" altLang="en-US"/>
          </a:p>
        </p:txBody>
      </p:sp>
    </p:spTree>
    <p:extLst>
      <p:ext uri="{BB962C8B-B14F-4D97-AF65-F5344CB8AC3E}">
        <p14:creationId xmlns:p14="http://schemas.microsoft.com/office/powerpoint/2010/main" val="279271848"/>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E789E249-C2FA-4992-B057-3C535A2E3E5B}" type="slidenum">
              <a:rPr lang="en-US" altLang="en-US"/>
              <a:pPr/>
              <a:t>‹#›</a:t>
            </a:fld>
            <a:endParaRPr lang="en-US" altLang="en-US"/>
          </a:p>
        </p:txBody>
      </p:sp>
    </p:spTree>
    <p:extLst>
      <p:ext uri="{BB962C8B-B14F-4D97-AF65-F5344CB8AC3E}">
        <p14:creationId xmlns:p14="http://schemas.microsoft.com/office/powerpoint/2010/main" val="63653171"/>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63E8783B-CDF3-429B-BB66-4F14E2FE03C5}" type="slidenum">
              <a:rPr lang="en-US" altLang="en-US"/>
              <a:pPr/>
              <a:t>‹#›</a:t>
            </a:fld>
            <a:endParaRPr lang="en-US" altLang="en-US"/>
          </a:p>
        </p:txBody>
      </p:sp>
    </p:spTree>
    <p:extLst>
      <p:ext uri="{BB962C8B-B14F-4D97-AF65-F5344CB8AC3E}">
        <p14:creationId xmlns:p14="http://schemas.microsoft.com/office/powerpoint/2010/main" val="1386105716"/>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灯片编号占位符 3"/>
          <p:cNvSpPr>
            <a:spLocks noGrp="1"/>
          </p:cNvSpPr>
          <p:nvPr>
            <p:ph type="sldNum" sz="quarter" idx="10"/>
          </p:nvPr>
        </p:nvSpPr>
        <p:spPr/>
        <p:txBody>
          <a:bodyPr/>
          <a:lstStyle>
            <a:lvl1pPr>
              <a:defRPr/>
            </a:lvl1pPr>
          </a:lstStyle>
          <a:p>
            <a:fld id="{D10EF6A7-6908-4E68-8C97-EB6C00D234E9}" type="slidenum">
              <a:rPr lang="en-US" altLang="en-US"/>
              <a:pPr/>
              <a:t>‹#›</a:t>
            </a:fld>
            <a:endParaRPr lang="en-US" altLang="en-US"/>
          </a:p>
        </p:txBody>
      </p:sp>
    </p:spTree>
    <p:extLst>
      <p:ext uri="{BB962C8B-B14F-4D97-AF65-F5344CB8AC3E}">
        <p14:creationId xmlns:p14="http://schemas.microsoft.com/office/powerpoint/2010/main" val="927918512"/>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7BB369AC-4392-4991-8E3F-32E47D430EA3}" type="slidenum">
              <a:rPr lang="en-US" altLang="en-US"/>
              <a:pPr/>
              <a:t>‹#›</a:t>
            </a:fld>
            <a:endParaRPr lang="en-US" altLang="en-US"/>
          </a:p>
        </p:txBody>
      </p:sp>
    </p:spTree>
    <p:extLst>
      <p:ext uri="{BB962C8B-B14F-4D97-AF65-F5344CB8AC3E}">
        <p14:creationId xmlns:p14="http://schemas.microsoft.com/office/powerpoint/2010/main" val="37260702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452511989"/>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灯片编号占位符 3"/>
          <p:cNvSpPr>
            <a:spLocks noGrp="1"/>
          </p:cNvSpPr>
          <p:nvPr>
            <p:ph type="sldNum" sz="quarter" idx="10"/>
          </p:nvPr>
        </p:nvSpPr>
        <p:spPr/>
        <p:txBody>
          <a:bodyPr/>
          <a:lstStyle>
            <a:lvl1pPr>
              <a:defRPr/>
            </a:lvl1pPr>
          </a:lstStyle>
          <a:p>
            <a:fld id="{458761EE-8578-470E-833E-BA119DC128CE}" type="slidenum">
              <a:rPr lang="en-US" altLang="en-US"/>
              <a:pPr/>
              <a:t>‹#›</a:t>
            </a:fld>
            <a:endParaRPr lang="en-US" altLang="en-US"/>
          </a:p>
        </p:txBody>
      </p:sp>
    </p:spTree>
    <p:extLst>
      <p:ext uri="{BB962C8B-B14F-4D97-AF65-F5344CB8AC3E}">
        <p14:creationId xmlns:p14="http://schemas.microsoft.com/office/powerpoint/2010/main" val="2744607626"/>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灯片编号占位符 4"/>
          <p:cNvSpPr>
            <a:spLocks noGrp="1"/>
          </p:cNvSpPr>
          <p:nvPr>
            <p:ph type="sldNum" sz="quarter" idx="10"/>
          </p:nvPr>
        </p:nvSpPr>
        <p:spPr/>
        <p:txBody>
          <a:bodyPr/>
          <a:lstStyle>
            <a:lvl1pPr>
              <a:defRPr/>
            </a:lvl1pPr>
          </a:lstStyle>
          <a:p>
            <a:fld id="{34127CBD-2423-44F6-8B6C-80D55ACD3A90}" type="slidenum">
              <a:rPr lang="en-US" altLang="en-US"/>
              <a:pPr/>
              <a:t>‹#›</a:t>
            </a:fld>
            <a:endParaRPr lang="en-US" altLang="en-US"/>
          </a:p>
        </p:txBody>
      </p:sp>
    </p:spTree>
    <p:extLst>
      <p:ext uri="{BB962C8B-B14F-4D97-AF65-F5344CB8AC3E}">
        <p14:creationId xmlns:p14="http://schemas.microsoft.com/office/powerpoint/2010/main" val="3402053614"/>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灯片编号占位符 6"/>
          <p:cNvSpPr>
            <a:spLocks noGrp="1"/>
          </p:cNvSpPr>
          <p:nvPr>
            <p:ph type="sldNum" sz="quarter" idx="10"/>
          </p:nvPr>
        </p:nvSpPr>
        <p:spPr/>
        <p:txBody>
          <a:bodyPr/>
          <a:lstStyle>
            <a:lvl1pPr>
              <a:defRPr/>
            </a:lvl1pPr>
          </a:lstStyle>
          <a:p>
            <a:fld id="{A3E1B06C-ACC3-4FB4-9EB5-496C8FA09A94}" type="slidenum">
              <a:rPr lang="en-US" altLang="en-US"/>
              <a:pPr/>
              <a:t>‹#›</a:t>
            </a:fld>
            <a:endParaRPr lang="en-US" altLang="en-US"/>
          </a:p>
        </p:txBody>
      </p:sp>
    </p:spTree>
    <p:extLst>
      <p:ext uri="{BB962C8B-B14F-4D97-AF65-F5344CB8AC3E}">
        <p14:creationId xmlns:p14="http://schemas.microsoft.com/office/powerpoint/2010/main" val="2140375994"/>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灯片编号占位符 2"/>
          <p:cNvSpPr>
            <a:spLocks noGrp="1"/>
          </p:cNvSpPr>
          <p:nvPr>
            <p:ph type="sldNum" sz="quarter" idx="10"/>
          </p:nvPr>
        </p:nvSpPr>
        <p:spPr/>
        <p:txBody>
          <a:bodyPr/>
          <a:lstStyle>
            <a:lvl1pPr>
              <a:defRPr/>
            </a:lvl1pPr>
          </a:lstStyle>
          <a:p>
            <a:fld id="{3AC7C72F-1102-4838-B352-5F5520228F1B}" type="slidenum">
              <a:rPr lang="en-US" altLang="en-US"/>
              <a:pPr/>
              <a:t>‹#›</a:t>
            </a:fld>
            <a:endParaRPr lang="en-US" altLang="en-US"/>
          </a:p>
        </p:txBody>
      </p:sp>
    </p:spTree>
    <p:extLst>
      <p:ext uri="{BB962C8B-B14F-4D97-AF65-F5344CB8AC3E}">
        <p14:creationId xmlns:p14="http://schemas.microsoft.com/office/powerpoint/2010/main" val="560233311"/>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fld id="{24AD42C1-BC56-463D-86A2-30C05863E7A6}" type="slidenum">
              <a:rPr lang="en-US" altLang="en-US"/>
              <a:pPr/>
              <a:t>‹#›</a:t>
            </a:fld>
            <a:endParaRPr lang="en-US" altLang="en-US"/>
          </a:p>
        </p:txBody>
      </p:sp>
    </p:spTree>
    <p:extLst>
      <p:ext uri="{BB962C8B-B14F-4D97-AF65-F5344CB8AC3E}">
        <p14:creationId xmlns:p14="http://schemas.microsoft.com/office/powerpoint/2010/main" val="91118978"/>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p:cNvSpPr>
            <a:spLocks noGrp="1"/>
          </p:cNvSpPr>
          <p:nvPr>
            <p:ph type="sldNum" sz="quarter" idx="10"/>
          </p:nvPr>
        </p:nvSpPr>
        <p:spPr/>
        <p:txBody>
          <a:bodyPr/>
          <a:lstStyle>
            <a:lvl1pPr>
              <a:defRPr/>
            </a:lvl1pPr>
          </a:lstStyle>
          <a:p>
            <a:fld id="{70F1B958-7815-4CA2-AC7A-494F9B320213}" type="slidenum">
              <a:rPr lang="en-US" altLang="en-US"/>
              <a:pPr/>
              <a:t>‹#›</a:t>
            </a:fld>
            <a:endParaRPr lang="en-US" altLang="en-US"/>
          </a:p>
        </p:txBody>
      </p:sp>
    </p:spTree>
    <p:extLst>
      <p:ext uri="{BB962C8B-B14F-4D97-AF65-F5344CB8AC3E}">
        <p14:creationId xmlns:p14="http://schemas.microsoft.com/office/powerpoint/2010/main" val="1017135619"/>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p:cNvSpPr>
            <a:spLocks noGrp="1"/>
          </p:cNvSpPr>
          <p:nvPr>
            <p:ph type="sldNum" sz="quarter" idx="10"/>
          </p:nvPr>
        </p:nvSpPr>
        <p:spPr/>
        <p:txBody>
          <a:bodyPr/>
          <a:lstStyle>
            <a:lvl1pPr>
              <a:defRPr/>
            </a:lvl1pPr>
          </a:lstStyle>
          <a:p>
            <a:fld id="{AFA05FF4-5F7A-4966-B6AB-B9AD3D973F02}" type="slidenum">
              <a:rPr lang="en-US" altLang="en-US"/>
              <a:pPr/>
              <a:t>‹#›</a:t>
            </a:fld>
            <a:endParaRPr lang="en-US" altLang="en-US"/>
          </a:p>
        </p:txBody>
      </p:sp>
    </p:spTree>
    <p:extLst>
      <p:ext uri="{BB962C8B-B14F-4D97-AF65-F5344CB8AC3E}">
        <p14:creationId xmlns:p14="http://schemas.microsoft.com/office/powerpoint/2010/main" val="2879484853"/>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76A893F3-F2C1-4A1A-8096-35F3EFD17886}" type="slidenum">
              <a:rPr lang="en-US" altLang="en-US"/>
              <a:pPr/>
              <a:t>‹#›</a:t>
            </a:fld>
            <a:endParaRPr lang="en-US" altLang="en-US"/>
          </a:p>
        </p:txBody>
      </p:sp>
    </p:spTree>
    <p:extLst>
      <p:ext uri="{BB962C8B-B14F-4D97-AF65-F5344CB8AC3E}">
        <p14:creationId xmlns:p14="http://schemas.microsoft.com/office/powerpoint/2010/main" val="1820019167"/>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2ED06875-EBED-45E1-89F0-7390FBA7FFBB}" type="slidenum">
              <a:rPr lang="en-US" altLang="en-US"/>
              <a:pPr/>
              <a:t>‹#›</a:t>
            </a:fld>
            <a:endParaRPr lang="en-US" altLang="en-US"/>
          </a:p>
        </p:txBody>
      </p:sp>
    </p:spTree>
    <p:extLst>
      <p:ext uri="{BB962C8B-B14F-4D97-AF65-F5344CB8AC3E}">
        <p14:creationId xmlns:p14="http://schemas.microsoft.com/office/powerpoint/2010/main" val="708199131"/>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灯片编号占位符 3"/>
          <p:cNvSpPr>
            <a:spLocks noGrp="1"/>
          </p:cNvSpPr>
          <p:nvPr>
            <p:ph type="sldNum" sz="quarter" idx="10"/>
          </p:nvPr>
        </p:nvSpPr>
        <p:spPr/>
        <p:txBody>
          <a:bodyPr/>
          <a:lstStyle>
            <a:lvl1pPr>
              <a:defRPr/>
            </a:lvl1pPr>
          </a:lstStyle>
          <a:p>
            <a:fld id="{94F2C2DC-C018-41E0-90E9-41459F3E5B96}" type="slidenum">
              <a:rPr lang="en-US" altLang="en-US"/>
              <a:pPr/>
              <a:t>‹#›</a:t>
            </a:fld>
            <a:endParaRPr lang="en-US" altLang="en-US"/>
          </a:p>
        </p:txBody>
      </p:sp>
    </p:spTree>
    <p:extLst>
      <p:ext uri="{BB962C8B-B14F-4D97-AF65-F5344CB8AC3E}">
        <p14:creationId xmlns:p14="http://schemas.microsoft.com/office/powerpoint/2010/main" val="6625726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90578872"/>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80B866CA-4D04-4D56-A877-B234A471BC51}" type="slidenum">
              <a:rPr lang="en-US" altLang="en-US"/>
              <a:pPr/>
              <a:t>‹#›</a:t>
            </a:fld>
            <a:endParaRPr lang="en-US" altLang="en-US"/>
          </a:p>
        </p:txBody>
      </p:sp>
    </p:spTree>
    <p:extLst>
      <p:ext uri="{BB962C8B-B14F-4D97-AF65-F5344CB8AC3E}">
        <p14:creationId xmlns:p14="http://schemas.microsoft.com/office/powerpoint/2010/main" val="777119855"/>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灯片编号占位符 3"/>
          <p:cNvSpPr>
            <a:spLocks noGrp="1"/>
          </p:cNvSpPr>
          <p:nvPr>
            <p:ph type="sldNum" sz="quarter" idx="10"/>
          </p:nvPr>
        </p:nvSpPr>
        <p:spPr/>
        <p:txBody>
          <a:bodyPr/>
          <a:lstStyle>
            <a:lvl1pPr>
              <a:defRPr/>
            </a:lvl1pPr>
          </a:lstStyle>
          <a:p>
            <a:fld id="{F1149964-0D93-4491-B3E5-7C1951C3FC1F}" type="slidenum">
              <a:rPr lang="en-US" altLang="en-US"/>
              <a:pPr/>
              <a:t>‹#›</a:t>
            </a:fld>
            <a:endParaRPr lang="en-US" altLang="en-US"/>
          </a:p>
        </p:txBody>
      </p:sp>
    </p:spTree>
    <p:extLst>
      <p:ext uri="{BB962C8B-B14F-4D97-AF65-F5344CB8AC3E}">
        <p14:creationId xmlns:p14="http://schemas.microsoft.com/office/powerpoint/2010/main" val="1683060837"/>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灯片编号占位符 4"/>
          <p:cNvSpPr>
            <a:spLocks noGrp="1"/>
          </p:cNvSpPr>
          <p:nvPr>
            <p:ph type="sldNum" sz="quarter" idx="10"/>
          </p:nvPr>
        </p:nvSpPr>
        <p:spPr/>
        <p:txBody>
          <a:bodyPr/>
          <a:lstStyle>
            <a:lvl1pPr>
              <a:defRPr/>
            </a:lvl1pPr>
          </a:lstStyle>
          <a:p>
            <a:fld id="{45536450-0150-4F51-8FBC-AAADC6BAFDB0}" type="slidenum">
              <a:rPr lang="en-US" altLang="en-US"/>
              <a:pPr/>
              <a:t>‹#›</a:t>
            </a:fld>
            <a:endParaRPr lang="en-US" altLang="en-US"/>
          </a:p>
        </p:txBody>
      </p:sp>
    </p:spTree>
    <p:extLst>
      <p:ext uri="{BB962C8B-B14F-4D97-AF65-F5344CB8AC3E}">
        <p14:creationId xmlns:p14="http://schemas.microsoft.com/office/powerpoint/2010/main" val="3056181131"/>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灯片编号占位符 6"/>
          <p:cNvSpPr>
            <a:spLocks noGrp="1"/>
          </p:cNvSpPr>
          <p:nvPr>
            <p:ph type="sldNum" sz="quarter" idx="10"/>
          </p:nvPr>
        </p:nvSpPr>
        <p:spPr/>
        <p:txBody>
          <a:bodyPr/>
          <a:lstStyle>
            <a:lvl1pPr>
              <a:defRPr/>
            </a:lvl1pPr>
          </a:lstStyle>
          <a:p>
            <a:fld id="{7B803C81-2725-4444-AA0A-2278C7AB399E}" type="slidenum">
              <a:rPr lang="en-US" altLang="en-US"/>
              <a:pPr/>
              <a:t>‹#›</a:t>
            </a:fld>
            <a:endParaRPr lang="en-US" altLang="en-US"/>
          </a:p>
        </p:txBody>
      </p:sp>
    </p:spTree>
    <p:extLst>
      <p:ext uri="{BB962C8B-B14F-4D97-AF65-F5344CB8AC3E}">
        <p14:creationId xmlns:p14="http://schemas.microsoft.com/office/powerpoint/2010/main" val="2648928011"/>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灯片编号占位符 2"/>
          <p:cNvSpPr>
            <a:spLocks noGrp="1"/>
          </p:cNvSpPr>
          <p:nvPr>
            <p:ph type="sldNum" sz="quarter" idx="10"/>
          </p:nvPr>
        </p:nvSpPr>
        <p:spPr/>
        <p:txBody>
          <a:bodyPr/>
          <a:lstStyle>
            <a:lvl1pPr>
              <a:defRPr/>
            </a:lvl1pPr>
          </a:lstStyle>
          <a:p>
            <a:fld id="{D794DA08-7B6C-4C2A-B04A-02DEC28157D4}" type="slidenum">
              <a:rPr lang="en-US" altLang="en-US"/>
              <a:pPr/>
              <a:t>‹#›</a:t>
            </a:fld>
            <a:endParaRPr lang="en-US" altLang="en-US"/>
          </a:p>
        </p:txBody>
      </p:sp>
    </p:spTree>
    <p:extLst>
      <p:ext uri="{BB962C8B-B14F-4D97-AF65-F5344CB8AC3E}">
        <p14:creationId xmlns:p14="http://schemas.microsoft.com/office/powerpoint/2010/main" val="3923322854"/>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fld id="{3670CE97-C019-458A-8693-4CF4225471E3}" type="slidenum">
              <a:rPr lang="en-US" altLang="en-US"/>
              <a:pPr/>
              <a:t>‹#›</a:t>
            </a:fld>
            <a:endParaRPr lang="en-US" altLang="en-US"/>
          </a:p>
        </p:txBody>
      </p:sp>
    </p:spTree>
    <p:extLst>
      <p:ext uri="{BB962C8B-B14F-4D97-AF65-F5344CB8AC3E}">
        <p14:creationId xmlns:p14="http://schemas.microsoft.com/office/powerpoint/2010/main" val="3102240362"/>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p:cNvSpPr>
            <a:spLocks noGrp="1"/>
          </p:cNvSpPr>
          <p:nvPr>
            <p:ph type="sldNum" sz="quarter" idx="10"/>
          </p:nvPr>
        </p:nvSpPr>
        <p:spPr/>
        <p:txBody>
          <a:bodyPr/>
          <a:lstStyle>
            <a:lvl1pPr>
              <a:defRPr/>
            </a:lvl1pPr>
          </a:lstStyle>
          <a:p>
            <a:fld id="{F301B67D-A059-49BD-A99C-FF1CFE2B9170}" type="slidenum">
              <a:rPr lang="en-US" altLang="en-US"/>
              <a:pPr/>
              <a:t>‹#›</a:t>
            </a:fld>
            <a:endParaRPr lang="en-US" altLang="en-US"/>
          </a:p>
        </p:txBody>
      </p:sp>
    </p:spTree>
    <p:extLst>
      <p:ext uri="{BB962C8B-B14F-4D97-AF65-F5344CB8AC3E}">
        <p14:creationId xmlns:p14="http://schemas.microsoft.com/office/powerpoint/2010/main" val="2373880390"/>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p:cNvSpPr>
            <a:spLocks noGrp="1"/>
          </p:cNvSpPr>
          <p:nvPr>
            <p:ph type="sldNum" sz="quarter" idx="10"/>
          </p:nvPr>
        </p:nvSpPr>
        <p:spPr/>
        <p:txBody>
          <a:bodyPr/>
          <a:lstStyle>
            <a:lvl1pPr>
              <a:defRPr/>
            </a:lvl1pPr>
          </a:lstStyle>
          <a:p>
            <a:fld id="{236237BC-EE52-44BC-A62A-99896DD02A3F}" type="slidenum">
              <a:rPr lang="en-US" altLang="en-US"/>
              <a:pPr/>
              <a:t>‹#›</a:t>
            </a:fld>
            <a:endParaRPr lang="en-US" altLang="en-US"/>
          </a:p>
        </p:txBody>
      </p:sp>
    </p:spTree>
    <p:extLst>
      <p:ext uri="{BB962C8B-B14F-4D97-AF65-F5344CB8AC3E}">
        <p14:creationId xmlns:p14="http://schemas.microsoft.com/office/powerpoint/2010/main" val="890755184"/>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546B54CB-58D3-4AB3-90AE-892783412F6A}" type="slidenum">
              <a:rPr lang="en-US" altLang="en-US"/>
              <a:pPr/>
              <a:t>‹#›</a:t>
            </a:fld>
            <a:endParaRPr lang="en-US" altLang="en-US"/>
          </a:p>
        </p:txBody>
      </p:sp>
    </p:spTree>
    <p:extLst>
      <p:ext uri="{BB962C8B-B14F-4D97-AF65-F5344CB8AC3E}">
        <p14:creationId xmlns:p14="http://schemas.microsoft.com/office/powerpoint/2010/main" val="3864870374"/>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90F68898-9338-46F2-BE8A-57947DB36E27}" type="slidenum">
              <a:rPr lang="en-US" altLang="en-US"/>
              <a:pPr/>
              <a:t>‹#›</a:t>
            </a:fld>
            <a:endParaRPr lang="en-US" altLang="en-US"/>
          </a:p>
        </p:txBody>
      </p:sp>
    </p:spTree>
    <p:extLst>
      <p:ext uri="{BB962C8B-B14F-4D97-AF65-F5344CB8AC3E}">
        <p14:creationId xmlns:p14="http://schemas.microsoft.com/office/powerpoint/2010/main" val="27138253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332307328"/>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153142722"/>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903280455"/>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927606466"/>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482905144"/>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779964013"/>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867170865"/>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939805958"/>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932874905"/>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515383599"/>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1852702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463859696"/>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842251924"/>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767788638"/>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475299898"/>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797029979"/>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579413318"/>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84322908"/>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016494336"/>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77802128"/>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35981634"/>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9382275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65078" name="Title 1"/>
          <p:cNvSpPr>
            <a:spLocks noGrp="1" noChangeArrowheads="1"/>
          </p:cNvSpPr>
          <p:nvPr>
            <p:ph type="ctrTitle"/>
          </p:nvPr>
        </p:nvSpPr>
        <p:spPr>
          <a:xfrm>
            <a:off x="3556000" y="2362200"/>
            <a:ext cx="8229600" cy="1238250"/>
          </a:xfrm>
        </p:spPr>
        <p:txBody>
          <a:bodyPr anchor="t"/>
          <a:lstStyle>
            <a:lvl1pPr>
              <a:defRPr/>
            </a:lvl1pPr>
          </a:lstStyle>
          <a:p>
            <a:pPr lvl="0"/>
            <a:r>
              <a:rPr lang="en-US" noProof="0"/>
              <a:t>Click to edit Master title style</a:t>
            </a:r>
          </a:p>
        </p:txBody>
      </p:sp>
      <p:sp>
        <p:nvSpPr>
          <p:cNvPr id="65079" name="Subtitle 2"/>
          <p:cNvSpPr>
            <a:spLocks noGrp="1" noChangeArrowheads="1"/>
          </p:cNvSpPr>
          <p:nvPr>
            <p:ph type="subTitle" idx="1"/>
          </p:nvPr>
        </p:nvSpPr>
        <p:spPr>
          <a:xfrm>
            <a:off x="4978400" y="3733800"/>
            <a:ext cx="5689600" cy="1752600"/>
          </a:xfrm>
        </p:spPr>
        <p:txBody>
          <a:bodyPr/>
          <a:lstStyle>
            <a:lvl1pPr marL="0" indent="0" algn="ctr">
              <a:buFont typeface="Arial" charset="0"/>
              <a:buNone/>
              <a:defRPr/>
            </a:lvl1pPr>
          </a:lstStyle>
          <a:p>
            <a:pPr lvl="0"/>
            <a:r>
              <a:rPr lang="en-US" noProof="0"/>
              <a:t>Click to edit Master subtitle style</a:t>
            </a:r>
          </a:p>
        </p:txBody>
      </p:sp>
      <p:sp>
        <p:nvSpPr>
          <p:cNvPr id="65080" name="Date Placeholder 3"/>
          <p:cNvSpPr>
            <a:spLocks noGrp="1" noChangeArrowheads="1"/>
          </p:cNvSpPr>
          <p:nvPr>
            <p:ph type="dt" sz="half" idx="2"/>
          </p:nvPr>
        </p:nvSpPr>
        <p:spPr>
          <a:xfrm>
            <a:off x="609600" y="6356350"/>
            <a:ext cx="2844800" cy="365125"/>
          </a:xfrm>
        </p:spPr>
        <p:txBody>
          <a:bodyPr/>
          <a:lstStyle>
            <a:lvl1pPr algn="l">
              <a:defRPr>
                <a:cs typeface="Calibri" pitchFamily="34" charset="0"/>
              </a:defRPr>
            </a:lvl1pPr>
          </a:lstStyle>
          <a:p>
            <a:fld id="{ABB48C91-1351-47AA-A9FF-D993A9E3C764}" type="datetime1">
              <a:rPr lang="en-US" altLang="zh-CN"/>
              <a:pPr/>
              <a:t>7/12/2024</a:t>
            </a:fld>
            <a:endParaRPr lang="en-US" altLang="zh-CN"/>
          </a:p>
        </p:txBody>
      </p:sp>
      <p:sp>
        <p:nvSpPr>
          <p:cNvPr id="65081" name="Footer Placeholder 4"/>
          <p:cNvSpPr>
            <a:spLocks noGrp="1" noChangeArrowheads="1"/>
          </p:cNvSpPr>
          <p:nvPr>
            <p:ph type="ftr" sz="quarter" idx="3"/>
          </p:nvPr>
        </p:nvSpPr>
        <p:spPr/>
        <p:txBody>
          <a:bodyPr/>
          <a:lstStyle>
            <a:lvl1pPr>
              <a:defRPr>
                <a:cs typeface="Calibri" pitchFamily="34" charset="0"/>
              </a:defRPr>
            </a:lvl1pPr>
          </a:lstStyle>
          <a:p>
            <a:r>
              <a:rPr lang="en-US" altLang="zh-CN"/>
              <a:t>Policy Deliberative</a:t>
            </a:r>
          </a:p>
        </p:txBody>
      </p:sp>
      <p:sp>
        <p:nvSpPr>
          <p:cNvPr id="65082" name="Slide Number Placeholder 5"/>
          <p:cNvSpPr>
            <a:spLocks noGrp="1" noChangeArrowheads="1"/>
          </p:cNvSpPr>
          <p:nvPr>
            <p:ph type="sldNum" sz="quarter" idx="4"/>
          </p:nvPr>
        </p:nvSpPr>
        <p:spPr/>
        <p:txBody>
          <a:bodyPr/>
          <a:lstStyle>
            <a:lvl1pPr>
              <a:defRPr>
                <a:cs typeface="Calibri" pitchFamily="34" charset="0"/>
              </a:defRPr>
            </a:lvl1pPr>
          </a:lstStyle>
          <a:p>
            <a:fld id="{BA8336BE-04FA-4ECC-9C86-3DDFEEBEBEF7}" type="slidenum">
              <a:rPr lang="en-US" altLang="zh-CN"/>
              <a:pPr/>
              <a:t>‹#›</a:t>
            </a:fld>
            <a:endParaRPr lang="en-US" altLang="zh-CN"/>
          </a:p>
        </p:txBody>
      </p:sp>
    </p:spTree>
  </p:cSld>
  <p:clrMapOvr>
    <a:overrideClrMapping bg1="lt1" tx1="dk1" bg2="lt2" tx2="dk2" accent1="accent1" accent2="accent2" accent3="accent3" accent4="accent4" accent5="accent5" accent6="accent6" hlink="hlink" folHlink="folHlink"/>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760172022"/>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082429288"/>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306704266"/>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053362026"/>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865330566"/>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87296112"/>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226036430"/>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478127147"/>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85258474"/>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4419552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CA255750-6BC8-4019-A332-42A340538020}" type="datetime1">
              <a:rPr lang="en-US" altLang="zh-CN"/>
              <a:pPr/>
              <a:t>7/12/2024</a:t>
            </a:fld>
            <a:endParaRPr lang="en-US" altLang="zh-CN"/>
          </a:p>
        </p:txBody>
      </p:sp>
      <p:sp>
        <p:nvSpPr>
          <p:cNvPr id="5" name="页脚占位符 4"/>
          <p:cNvSpPr>
            <a:spLocks noGrp="1"/>
          </p:cNvSpPr>
          <p:nvPr>
            <p:ph type="ftr" sz="quarter" idx="11"/>
          </p:nvPr>
        </p:nvSpPr>
        <p:spPr/>
        <p:txBody>
          <a:bodyPr/>
          <a:lstStyle>
            <a:lvl1pPr>
              <a:defRPr/>
            </a:lvl1pPr>
          </a:lstStyle>
          <a:p>
            <a:r>
              <a:rPr lang="en-US" altLang="zh-CN"/>
              <a:t>Policy Deliberative</a:t>
            </a:r>
          </a:p>
        </p:txBody>
      </p:sp>
      <p:sp>
        <p:nvSpPr>
          <p:cNvPr id="6" name="灯片编号占位符 5"/>
          <p:cNvSpPr>
            <a:spLocks noGrp="1"/>
          </p:cNvSpPr>
          <p:nvPr>
            <p:ph type="sldNum" sz="quarter" idx="12"/>
          </p:nvPr>
        </p:nvSpPr>
        <p:spPr/>
        <p:txBody>
          <a:bodyPr/>
          <a:lstStyle>
            <a:lvl1pPr>
              <a:defRPr/>
            </a:lvl1pPr>
          </a:lstStyle>
          <a:p>
            <a:fld id="{9A1D724A-E9E6-4BDD-9007-22D0BC26ADFA}" type="slidenum">
              <a:rPr lang="en-US" altLang="zh-CN"/>
              <a:pPr/>
              <a:t>‹#›</a:t>
            </a:fld>
            <a:endParaRPr lang="en-US" altLang="zh-CN"/>
          </a:p>
        </p:txBody>
      </p:sp>
    </p:spTree>
    <p:extLst>
      <p:ext uri="{BB962C8B-B14F-4D97-AF65-F5344CB8AC3E}">
        <p14:creationId xmlns:p14="http://schemas.microsoft.com/office/powerpoint/2010/main" val="1090433414"/>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62998737"/>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246483787"/>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636540441"/>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029915672"/>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87458078"/>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42410998"/>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81432648"/>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203849187"/>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996741787"/>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7979434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fld id="{113EAD45-BEBB-4949-96C3-955A21A9A046}" type="datetime1">
              <a:rPr lang="en-US" altLang="zh-CN"/>
              <a:pPr/>
              <a:t>7/12/2024</a:t>
            </a:fld>
            <a:endParaRPr lang="en-US" altLang="zh-CN"/>
          </a:p>
        </p:txBody>
      </p:sp>
      <p:sp>
        <p:nvSpPr>
          <p:cNvPr id="5" name="页脚占位符 4"/>
          <p:cNvSpPr>
            <a:spLocks noGrp="1"/>
          </p:cNvSpPr>
          <p:nvPr>
            <p:ph type="ftr" sz="quarter" idx="11"/>
          </p:nvPr>
        </p:nvSpPr>
        <p:spPr/>
        <p:txBody>
          <a:bodyPr/>
          <a:lstStyle>
            <a:lvl1pPr>
              <a:defRPr/>
            </a:lvl1pPr>
          </a:lstStyle>
          <a:p>
            <a:r>
              <a:rPr lang="en-US" altLang="zh-CN"/>
              <a:t>Policy Deliberative</a:t>
            </a:r>
          </a:p>
        </p:txBody>
      </p:sp>
      <p:sp>
        <p:nvSpPr>
          <p:cNvPr id="6" name="灯片编号占位符 5"/>
          <p:cNvSpPr>
            <a:spLocks noGrp="1"/>
          </p:cNvSpPr>
          <p:nvPr>
            <p:ph type="sldNum" sz="quarter" idx="12"/>
          </p:nvPr>
        </p:nvSpPr>
        <p:spPr/>
        <p:txBody>
          <a:bodyPr/>
          <a:lstStyle>
            <a:lvl1pPr>
              <a:defRPr/>
            </a:lvl1pPr>
          </a:lstStyle>
          <a:p>
            <a:fld id="{A1553D16-4A64-4590-9D58-3E7E520EA37D}" type="slidenum">
              <a:rPr lang="en-US" altLang="zh-CN"/>
              <a:pPr/>
              <a:t>‹#›</a:t>
            </a:fld>
            <a:endParaRPr lang="en-US" altLang="zh-CN"/>
          </a:p>
        </p:txBody>
      </p:sp>
    </p:spTree>
    <p:extLst>
      <p:ext uri="{BB962C8B-B14F-4D97-AF65-F5344CB8AC3E}">
        <p14:creationId xmlns:p14="http://schemas.microsoft.com/office/powerpoint/2010/main" val="364499007"/>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173403889"/>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568318504"/>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882032822"/>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621594814"/>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956212493"/>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104292096"/>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804301437"/>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654254382"/>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419814940"/>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1375339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143000"/>
            <a:ext cx="54102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143000"/>
            <a:ext cx="54102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fld id="{2732B9DD-BAFC-4128-9C2F-81F4CF525DE0}" type="datetime1">
              <a:rPr lang="en-US" altLang="zh-CN"/>
              <a:pPr/>
              <a:t>7/12/2024</a:t>
            </a:fld>
            <a:endParaRPr lang="en-US" altLang="zh-CN"/>
          </a:p>
        </p:txBody>
      </p:sp>
      <p:sp>
        <p:nvSpPr>
          <p:cNvPr id="6" name="页脚占位符 5"/>
          <p:cNvSpPr>
            <a:spLocks noGrp="1"/>
          </p:cNvSpPr>
          <p:nvPr>
            <p:ph type="ftr" sz="quarter" idx="11"/>
          </p:nvPr>
        </p:nvSpPr>
        <p:spPr/>
        <p:txBody>
          <a:bodyPr/>
          <a:lstStyle>
            <a:lvl1pPr>
              <a:defRPr/>
            </a:lvl1pPr>
          </a:lstStyle>
          <a:p>
            <a:r>
              <a:rPr lang="en-US" altLang="zh-CN"/>
              <a:t>Policy Deliberative</a:t>
            </a:r>
          </a:p>
        </p:txBody>
      </p:sp>
      <p:sp>
        <p:nvSpPr>
          <p:cNvPr id="7" name="灯片编号占位符 6"/>
          <p:cNvSpPr>
            <a:spLocks noGrp="1"/>
          </p:cNvSpPr>
          <p:nvPr>
            <p:ph type="sldNum" sz="quarter" idx="12"/>
          </p:nvPr>
        </p:nvSpPr>
        <p:spPr/>
        <p:txBody>
          <a:bodyPr/>
          <a:lstStyle>
            <a:lvl1pPr>
              <a:defRPr/>
            </a:lvl1pPr>
          </a:lstStyle>
          <a:p>
            <a:fld id="{0CC334CF-CD41-4B03-9674-9EC1357BD3AF}" type="slidenum">
              <a:rPr lang="en-US" altLang="zh-CN"/>
              <a:pPr/>
              <a:t>‹#›</a:t>
            </a:fld>
            <a:endParaRPr lang="en-US" altLang="zh-CN"/>
          </a:p>
        </p:txBody>
      </p:sp>
    </p:spTree>
    <p:extLst>
      <p:ext uri="{BB962C8B-B14F-4D97-AF65-F5344CB8AC3E}">
        <p14:creationId xmlns:p14="http://schemas.microsoft.com/office/powerpoint/2010/main" val="1896708312"/>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934722401"/>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140883719"/>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514720982"/>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629077483"/>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562148401"/>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238231911"/>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733970877"/>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601970830"/>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369625580"/>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5527922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fld id="{69E614AD-AFA8-4A10-80F8-88EF04D726CF}" type="datetime1">
              <a:rPr lang="en-US" altLang="zh-CN"/>
              <a:pPr/>
              <a:t>7/12/2024</a:t>
            </a:fld>
            <a:endParaRPr lang="en-US" altLang="zh-CN"/>
          </a:p>
        </p:txBody>
      </p:sp>
      <p:sp>
        <p:nvSpPr>
          <p:cNvPr id="8" name="页脚占位符 7"/>
          <p:cNvSpPr>
            <a:spLocks noGrp="1"/>
          </p:cNvSpPr>
          <p:nvPr>
            <p:ph type="ftr" sz="quarter" idx="11"/>
          </p:nvPr>
        </p:nvSpPr>
        <p:spPr/>
        <p:txBody>
          <a:bodyPr/>
          <a:lstStyle>
            <a:lvl1pPr>
              <a:defRPr/>
            </a:lvl1pPr>
          </a:lstStyle>
          <a:p>
            <a:r>
              <a:rPr lang="en-US" altLang="zh-CN"/>
              <a:t>Policy Deliberative</a:t>
            </a:r>
          </a:p>
        </p:txBody>
      </p:sp>
      <p:sp>
        <p:nvSpPr>
          <p:cNvPr id="9" name="灯片编号占位符 8"/>
          <p:cNvSpPr>
            <a:spLocks noGrp="1"/>
          </p:cNvSpPr>
          <p:nvPr>
            <p:ph type="sldNum" sz="quarter" idx="12"/>
          </p:nvPr>
        </p:nvSpPr>
        <p:spPr/>
        <p:txBody>
          <a:bodyPr/>
          <a:lstStyle>
            <a:lvl1pPr>
              <a:defRPr/>
            </a:lvl1pPr>
          </a:lstStyle>
          <a:p>
            <a:fld id="{CB17524E-6A7A-4DCD-823D-D387973CB74A}" type="slidenum">
              <a:rPr lang="en-US" altLang="zh-CN"/>
              <a:pPr/>
              <a:t>‹#›</a:t>
            </a:fld>
            <a:endParaRPr lang="en-US" altLang="zh-CN"/>
          </a:p>
        </p:txBody>
      </p:sp>
    </p:spTree>
    <p:extLst>
      <p:ext uri="{BB962C8B-B14F-4D97-AF65-F5344CB8AC3E}">
        <p14:creationId xmlns:p14="http://schemas.microsoft.com/office/powerpoint/2010/main" val="4011203617"/>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80815047"/>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036238480"/>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385341399"/>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557918647"/>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908905479"/>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561595920"/>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960986301"/>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347092134"/>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232832736"/>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526846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fld id="{E66C82A4-684F-4564-8CE2-CCBC4F457988}" type="datetime1">
              <a:rPr lang="en-US" altLang="zh-CN"/>
              <a:pPr/>
              <a:t>7/12/2024</a:t>
            </a:fld>
            <a:endParaRPr lang="en-US" altLang="zh-CN"/>
          </a:p>
        </p:txBody>
      </p:sp>
      <p:sp>
        <p:nvSpPr>
          <p:cNvPr id="8" name="页脚占位符 7"/>
          <p:cNvSpPr>
            <a:spLocks noGrp="1"/>
          </p:cNvSpPr>
          <p:nvPr>
            <p:ph type="ftr" sz="quarter" idx="11"/>
          </p:nvPr>
        </p:nvSpPr>
        <p:spPr/>
        <p:txBody>
          <a:bodyPr/>
          <a:lstStyle>
            <a:lvl1pPr>
              <a:defRPr/>
            </a:lvl1pPr>
          </a:lstStyle>
          <a:p>
            <a:r>
              <a:rPr lang="en-US" altLang="zh-CN"/>
              <a:t>Policy Deliberative</a:t>
            </a:r>
          </a:p>
        </p:txBody>
      </p:sp>
      <p:sp>
        <p:nvSpPr>
          <p:cNvPr id="9" name="灯片编号占位符 8"/>
          <p:cNvSpPr>
            <a:spLocks noGrp="1"/>
          </p:cNvSpPr>
          <p:nvPr>
            <p:ph type="sldNum" sz="quarter" idx="12"/>
          </p:nvPr>
        </p:nvSpPr>
        <p:spPr/>
        <p:txBody>
          <a:bodyPr/>
          <a:lstStyle>
            <a:lvl1pPr>
              <a:defRPr/>
            </a:lvl1pPr>
          </a:lstStyle>
          <a:p>
            <a:fld id="{347EEFA0-21DB-420F-9E4A-0A7A187CB50B}" type="slidenum">
              <a:rPr lang="en-US" altLang="zh-CN"/>
              <a:pPr/>
              <a:t>‹#›</a:t>
            </a:fld>
            <a:endParaRPr lang="en-US" altLang="zh-CN"/>
          </a:p>
        </p:txBody>
      </p:sp>
    </p:spTree>
    <p:extLst>
      <p:ext uri="{BB962C8B-B14F-4D97-AF65-F5344CB8AC3E}">
        <p14:creationId xmlns:p14="http://schemas.microsoft.com/office/powerpoint/2010/main" val="24286517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fld id="{3B6990F9-2C60-4A4C-A23A-9AE5AF9D5ABC}" type="datetime1">
              <a:rPr lang="en-US" altLang="zh-CN"/>
              <a:pPr/>
              <a:t>7/12/2024</a:t>
            </a:fld>
            <a:endParaRPr lang="en-US" altLang="zh-CN"/>
          </a:p>
        </p:txBody>
      </p:sp>
      <p:sp>
        <p:nvSpPr>
          <p:cNvPr id="4" name="页脚占位符 3"/>
          <p:cNvSpPr>
            <a:spLocks noGrp="1"/>
          </p:cNvSpPr>
          <p:nvPr>
            <p:ph type="ftr" sz="quarter" idx="11"/>
          </p:nvPr>
        </p:nvSpPr>
        <p:spPr/>
        <p:txBody>
          <a:bodyPr/>
          <a:lstStyle>
            <a:lvl1pPr>
              <a:defRPr/>
            </a:lvl1pPr>
          </a:lstStyle>
          <a:p>
            <a:r>
              <a:rPr lang="en-US" altLang="zh-CN"/>
              <a:t>Policy Deliberative</a:t>
            </a:r>
          </a:p>
        </p:txBody>
      </p:sp>
      <p:sp>
        <p:nvSpPr>
          <p:cNvPr id="5" name="灯片编号占位符 4"/>
          <p:cNvSpPr>
            <a:spLocks noGrp="1"/>
          </p:cNvSpPr>
          <p:nvPr>
            <p:ph type="sldNum" sz="quarter" idx="12"/>
          </p:nvPr>
        </p:nvSpPr>
        <p:spPr/>
        <p:txBody>
          <a:bodyPr/>
          <a:lstStyle>
            <a:lvl1pPr>
              <a:defRPr/>
            </a:lvl1pPr>
          </a:lstStyle>
          <a:p>
            <a:fld id="{43124181-BEC5-4D2E-AAF1-698180FD490C}" type="slidenum">
              <a:rPr lang="en-US" altLang="zh-CN"/>
              <a:pPr/>
              <a:t>‹#›</a:t>
            </a:fld>
            <a:endParaRPr lang="en-US" altLang="zh-CN"/>
          </a:p>
        </p:txBody>
      </p:sp>
    </p:spTree>
    <p:extLst>
      <p:ext uri="{BB962C8B-B14F-4D97-AF65-F5344CB8AC3E}">
        <p14:creationId xmlns:p14="http://schemas.microsoft.com/office/powerpoint/2010/main" val="2702532094"/>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954004107"/>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937406454"/>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5558441"/>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469745214"/>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930948626"/>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272412245"/>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404998174"/>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303140169"/>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915950320"/>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2789971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262F23AE-358D-45E5-8B51-4F01960BFFCE}" type="datetime1">
              <a:rPr lang="en-US" altLang="zh-CN"/>
              <a:pPr/>
              <a:t>7/12/2024</a:t>
            </a:fld>
            <a:endParaRPr lang="en-US" altLang="zh-CN"/>
          </a:p>
        </p:txBody>
      </p:sp>
      <p:sp>
        <p:nvSpPr>
          <p:cNvPr id="3" name="页脚占位符 2"/>
          <p:cNvSpPr>
            <a:spLocks noGrp="1"/>
          </p:cNvSpPr>
          <p:nvPr>
            <p:ph type="ftr" sz="quarter" idx="11"/>
          </p:nvPr>
        </p:nvSpPr>
        <p:spPr/>
        <p:txBody>
          <a:bodyPr/>
          <a:lstStyle>
            <a:lvl1pPr>
              <a:defRPr/>
            </a:lvl1pPr>
          </a:lstStyle>
          <a:p>
            <a:r>
              <a:rPr lang="en-US" altLang="zh-CN"/>
              <a:t>Policy Deliberative</a:t>
            </a:r>
          </a:p>
        </p:txBody>
      </p:sp>
      <p:sp>
        <p:nvSpPr>
          <p:cNvPr id="4" name="灯片编号占位符 3"/>
          <p:cNvSpPr>
            <a:spLocks noGrp="1"/>
          </p:cNvSpPr>
          <p:nvPr>
            <p:ph type="sldNum" sz="quarter" idx="12"/>
          </p:nvPr>
        </p:nvSpPr>
        <p:spPr/>
        <p:txBody>
          <a:bodyPr/>
          <a:lstStyle>
            <a:lvl1pPr>
              <a:defRPr/>
            </a:lvl1pPr>
          </a:lstStyle>
          <a:p>
            <a:fld id="{B9C29C14-ECE7-4703-A084-48824A498F40}" type="slidenum">
              <a:rPr lang="en-US" altLang="zh-CN"/>
              <a:pPr/>
              <a:t>‹#›</a:t>
            </a:fld>
            <a:endParaRPr lang="en-US" altLang="zh-CN"/>
          </a:p>
        </p:txBody>
      </p:sp>
    </p:spTree>
    <p:extLst>
      <p:ext uri="{BB962C8B-B14F-4D97-AF65-F5344CB8AC3E}">
        <p14:creationId xmlns:p14="http://schemas.microsoft.com/office/powerpoint/2010/main" val="3919727595"/>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956565021"/>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580747720"/>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536218691"/>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228300892"/>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914359351"/>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037395821"/>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667444224"/>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154763167"/>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8084955"/>
      </p:ext>
    </p:extLst>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9186440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fld id="{22415471-48D8-4FB8-8CD3-A251B96DD6F3}" type="datetime1">
              <a:rPr lang="en-US" altLang="zh-CN"/>
              <a:pPr/>
              <a:t>7/12/2024</a:t>
            </a:fld>
            <a:endParaRPr lang="en-US" altLang="zh-CN"/>
          </a:p>
        </p:txBody>
      </p:sp>
      <p:sp>
        <p:nvSpPr>
          <p:cNvPr id="6" name="页脚占位符 5"/>
          <p:cNvSpPr>
            <a:spLocks noGrp="1"/>
          </p:cNvSpPr>
          <p:nvPr>
            <p:ph type="ftr" sz="quarter" idx="11"/>
          </p:nvPr>
        </p:nvSpPr>
        <p:spPr/>
        <p:txBody>
          <a:bodyPr/>
          <a:lstStyle>
            <a:lvl1pPr>
              <a:defRPr/>
            </a:lvl1pPr>
          </a:lstStyle>
          <a:p>
            <a:r>
              <a:rPr lang="en-US" altLang="zh-CN"/>
              <a:t>Policy Deliberative</a:t>
            </a:r>
          </a:p>
        </p:txBody>
      </p:sp>
      <p:sp>
        <p:nvSpPr>
          <p:cNvPr id="7" name="灯片编号占位符 6"/>
          <p:cNvSpPr>
            <a:spLocks noGrp="1"/>
          </p:cNvSpPr>
          <p:nvPr>
            <p:ph type="sldNum" sz="quarter" idx="12"/>
          </p:nvPr>
        </p:nvSpPr>
        <p:spPr/>
        <p:txBody>
          <a:bodyPr/>
          <a:lstStyle>
            <a:lvl1pPr>
              <a:defRPr/>
            </a:lvl1pPr>
          </a:lstStyle>
          <a:p>
            <a:fld id="{CA9E6FB9-C6C5-47C1-9858-96551691B824}" type="slidenum">
              <a:rPr lang="en-US" altLang="zh-CN"/>
              <a:pPr/>
              <a:t>‹#›</a:t>
            </a:fld>
            <a:endParaRPr lang="en-US" altLang="zh-CN"/>
          </a:p>
        </p:txBody>
      </p:sp>
    </p:spTree>
    <p:extLst>
      <p:ext uri="{BB962C8B-B14F-4D97-AF65-F5344CB8AC3E}">
        <p14:creationId xmlns:p14="http://schemas.microsoft.com/office/powerpoint/2010/main" val="730169707"/>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161077191"/>
      </p:ext>
    </p:extLst>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339275452"/>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685884245"/>
      </p:ext>
    </p:extLst>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638886992"/>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115611914"/>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897685132"/>
      </p:ext>
    </p:extLst>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772258214"/>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285712696"/>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538885225"/>
      </p:ext>
    </p:extLst>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9598981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fld id="{0619F97D-1612-4AE8-984C-D48F32804F9C}" type="datetime1">
              <a:rPr lang="en-US" altLang="zh-CN"/>
              <a:pPr/>
              <a:t>7/12/2024</a:t>
            </a:fld>
            <a:endParaRPr lang="en-US" altLang="zh-CN"/>
          </a:p>
        </p:txBody>
      </p:sp>
      <p:sp>
        <p:nvSpPr>
          <p:cNvPr id="6" name="页脚占位符 5"/>
          <p:cNvSpPr>
            <a:spLocks noGrp="1"/>
          </p:cNvSpPr>
          <p:nvPr>
            <p:ph type="ftr" sz="quarter" idx="11"/>
          </p:nvPr>
        </p:nvSpPr>
        <p:spPr/>
        <p:txBody>
          <a:bodyPr/>
          <a:lstStyle>
            <a:lvl1pPr>
              <a:defRPr/>
            </a:lvl1pPr>
          </a:lstStyle>
          <a:p>
            <a:r>
              <a:rPr lang="en-US" altLang="zh-CN"/>
              <a:t>Policy Deliberative</a:t>
            </a:r>
          </a:p>
        </p:txBody>
      </p:sp>
      <p:sp>
        <p:nvSpPr>
          <p:cNvPr id="7" name="灯片编号占位符 6"/>
          <p:cNvSpPr>
            <a:spLocks noGrp="1"/>
          </p:cNvSpPr>
          <p:nvPr>
            <p:ph type="sldNum" sz="quarter" idx="12"/>
          </p:nvPr>
        </p:nvSpPr>
        <p:spPr/>
        <p:txBody>
          <a:bodyPr/>
          <a:lstStyle>
            <a:lvl1pPr>
              <a:defRPr/>
            </a:lvl1pPr>
          </a:lstStyle>
          <a:p>
            <a:fld id="{8E41809E-2389-4480-A844-F69D213CC1CD}" type="slidenum">
              <a:rPr lang="en-US" altLang="zh-CN"/>
              <a:pPr/>
              <a:t>‹#›</a:t>
            </a:fld>
            <a:endParaRPr lang="en-US" altLang="zh-CN"/>
          </a:p>
        </p:txBody>
      </p:sp>
    </p:spTree>
    <p:extLst>
      <p:ext uri="{BB962C8B-B14F-4D97-AF65-F5344CB8AC3E}">
        <p14:creationId xmlns:p14="http://schemas.microsoft.com/office/powerpoint/2010/main" val="1851834106"/>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650636168"/>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838977347"/>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343021299"/>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946294761"/>
      </p:ext>
    </p:extLst>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313536110"/>
      </p:ext>
    </p:extLst>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77635430"/>
      </p:ext>
    </p:extLst>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606981658"/>
      </p:ext>
    </p:extLst>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462022464"/>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920818083"/>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15216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31E58303-C4E0-4C24-BC3F-8191BF178152}" type="datetime1">
              <a:rPr lang="en-US" altLang="zh-CN"/>
              <a:pPr/>
              <a:t>7/12/2024</a:t>
            </a:fld>
            <a:endParaRPr lang="en-US" altLang="zh-CN"/>
          </a:p>
        </p:txBody>
      </p:sp>
      <p:sp>
        <p:nvSpPr>
          <p:cNvPr id="5" name="页脚占位符 4"/>
          <p:cNvSpPr>
            <a:spLocks noGrp="1"/>
          </p:cNvSpPr>
          <p:nvPr>
            <p:ph type="ftr" sz="quarter" idx="11"/>
          </p:nvPr>
        </p:nvSpPr>
        <p:spPr/>
        <p:txBody>
          <a:bodyPr/>
          <a:lstStyle>
            <a:lvl1pPr>
              <a:defRPr/>
            </a:lvl1pPr>
          </a:lstStyle>
          <a:p>
            <a:r>
              <a:rPr lang="en-US" altLang="zh-CN"/>
              <a:t>Policy Deliberative</a:t>
            </a:r>
          </a:p>
        </p:txBody>
      </p:sp>
      <p:sp>
        <p:nvSpPr>
          <p:cNvPr id="6" name="灯片编号占位符 5"/>
          <p:cNvSpPr>
            <a:spLocks noGrp="1"/>
          </p:cNvSpPr>
          <p:nvPr>
            <p:ph type="sldNum" sz="quarter" idx="12"/>
          </p:nvPr>
        </p:nvSpPr>
        <p:spPr/>
        <p:txBody>
          <a:bodyPr/>
          <a:lstStyle>
            <a:lvl1pPr>
              <a:defRPr/>
            </a:lvl1pPr>
          </a:lstStyle>
          <a:p>
            <a:fld id="{6B319B17-672A-48D1-9A4F-CBE42096F7AA}" type="slidenum">
              <a:rPr lang="en-US" altLang="zh-CN"/>
              <a:pPr/>
              <a:t>‹#›</a:t>
            </a:fld>
            <a:endParaRPr lang="en-US" altLang="zh-CN"/>
          </a:p>
        </p:txBody>
      </p:sp>
    </p:spTree>
    <p:extLst>
      <p:ext uri="{BB962C8B-B14F-4D97-AF65-F5344CB8AC3E}">
        <p14:creationId xmlns:p14="http://schemas.microsoft.com/office/powerpoint/2010/main" val="3908236257"/>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408990909"/>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165308201"/>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921368340"/>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641706670"/>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917805641"/>
      </p:ext>
    </p:extLst>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587355463"/>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662093391"/>
      </p:ext>
    </p:extLst>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910053713"/>
      </p:ext>
    </p:extLst>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049422176"/>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7126046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152400"/>
            <a:ext cx="2743200" cy="597376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152400"/>
            <a:ext cx="8077200" cy="597376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F4583B2C-6686-46AE-8BA5-448D3BEE7879}" type="datetime1">
              <a:rPr lang="en-US" altLang="zh-CN"/>
              <a:pPr/>
              <a:t>7/12/2024</a:t>
            </a:fld>
            <a:endParaRPr lang="en-US" altLang="zh-CN"/>
          </a:p>
        </p:txBody>
      </p:sp>
      <p:sp>
        <p:nvSpPr>
          <p:cNvPr id="5" name="页脚占位符 4"/>
          <p:cNvSpPr>
            <a:spLocks noGrp="1"/>
          </p:cNvSpPr>
          <p:nvPr>
            <p:ph type="ftr" sz="quarter" idx="11"/>
          </p:nvPr>
        </p:nvSpPr>
        <p:spPr/>
        <p:txBody>
          <a:bodyPr/>
          <a:lstStyle>
            <a:lvl1pPr>
              <a:defRPr/>
            </a:lvl1pPr>
          </a:lstStyle>
          <a:p>
            <a:r>
              <a:rPr lang="en-US" altLang="zh-CN"/>
              <a:t>Policy Deliberative</a:t>
            </a:r>
          </a:p>
        </p:txBody>
      </p:sp>
      <p:sp>
        <p:nvSpPr>
          <p:cNvPr id="6" name="灯片编号占位符 5"/>
          <p:cNvSpPr>
            <a:spLocks noGrp="1"/>
          </p:cNvSpPr>
          <p:nvPr>
            <p:ph type="sldNum" sz="quarter" idx="12"/>
          </p:nvPr>
        </p:nvSpPr>
        <p:spPr/>
        <p:txBody>
          <a:bodyPr/>
          <a:lstStyle>
            <a:lvl1pPr>
              <a:defRPr/>
            </a:lvl1pPr>
          </a:lstStyle>
          <a:p>
            <a:fld id="{9DE2414D-1001-4C8F-8258-859F5E3B41D5}" type="slidenum">
              <a:rPr lang="en-US" altLang="zh-CN"/>
              <a:pPr/>
              <a:t>‹#›</a:t>
            </a:fld>
            <a:endParaRPr lang="en-US" altLang="zh-CN"/>
          </a:p>
        </p:txBody>
      </p:sp>
    </p:spTree>
    <p:extLst>
      <p:ext uri="{BB962C8B-B14F-4D97-AF65-F5344CB8AC3E}">
        <p14:creationId xmlns:p14="http://schemas.microsoft.com/office/powerpoint/2010/main" val="2784106346"/>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648522297"/>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700356534"/>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572546464"/>
      </p:ext>
    </p:extLst>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124421409"/>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290051722"/>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94699697"/>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433851472"/>
      </p:ext>
    </p:extLst>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828145045"/>
      </p:ext>
    </p:extLst>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567552960"/>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6215645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Policy Deliberative</a:t>
            </a:r>
          </a:p>
        </p:txBody>
      </p:sp>
    </p:spTree>
    <p:extLst>
      <p:ext uri="{BB962C8B-B14F-4D97-AF65-F5344CB8AC3E}">
        <p14:creationId xmlns:p14="http://schemas.microsoft.com/office/powerpoint/2010/main" val="3133234969"/>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95340739"/>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792710663"/>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933788811"/>
      </p:ext>
    </p:extLst>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129146749"/>
      </p:ext>
    </p:extLst>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800632113"/>
      </p:ext>
    </p:extLst>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63278993"/>
      </p:ext>
    </p:extLst>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768620442"/>
      </p:ext>
    </p:extLst>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762947375"/>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805304604"/>
      </p:ext>
    </p:extLst>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1312562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Policy Deliberative</a:t>
            </a:r>
          </a:p>
        </p:txBody>
      </p:sp>
    </p:spTree>
    <p:extLst>
      <p:ext uri="{BB962C8B-B14F-4D97-AF65-F5344CB8AC3E}">
        <p14:creationId xmlns:p14="http://schemas.microsoft.com/office/powerpoint/2010/main" val="2213225930"/>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849135662"/>
      </p:ext>
    </p:extLst>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880235660"/>
      </p:ext>
    </p:extLst>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939240269"/>
      </p:ext>
    </p:extLst>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370607926"/>
      </p:ext>
    </p:extLst>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976987486"/>
      </p:ext>
    </p:extLst>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097465592"/>
      </p:ext>
    </p:extLst>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199347213"/>
      </p:ext>
    </p:extLst>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832120523"/>
      </p:ext>
    </p:extLst>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168700265"/>
      </p:ext>
    </p:extLst>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2810941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Policy Deliberative</a:t>
            </a:r>
          </a:p>
        </p:txBody>
      </p:sp>
    </p:spTree>
    <p:extLst>
      <p:ext uri="{BB962C8B-B14F-4D97-AF65-F5344CB8AC3E}">
        <p14:creationId xmlns:p14="http://schemas.microsoft.com/office/powerpoint/2010/main" val="1166843724"/>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850323010"/>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266468250"/>
      </p:ext>
    </p:extLst>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315118144"/>
      </p:ext>
    </p:extLst>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480209279"/>
      </p:ext>
    </p:extLst>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831308483"/>
      </p:ext>
    </p:extLst>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590851208"/>
      </p:ext>
    </p:extLst>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784465624"/>
      </p:ext>
    </p:extLst>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952876749"/>
      </p:ext>
    </p:extLst>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963332151"/>
      </p:ext>
    </p:extLst>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1336366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143000"/>
            <a:ext cx="54102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143000"/>
            <a:ext cx="54102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Policy Deliberative</a:t>
            </a:r>
          </a:p>
        </p:txBody>
      </p:sp>
    </p:spTree>
    <p:extLst>
      <p:ext uri="{BB962C8B-B14F-4D97-AF65-F5344CB8AC3E}">
        <p14:creationId xmlns:p14="http://schemas.microsoft.com/office/powerpoint/2010/main" val="903608641"/>
      </p:ext>
    </p:extLst>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298871058"/>
      </p:ext>
    </p:extLst>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859108642"/>
      </p:ext>
    </p:extLst>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044918722"/>
      </p:ext>
    </p:extLst>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177295701"/>
      </p:ext>
    </p:extLst>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614270531"/>
      </p:ext>
    </p:extLst>
  </p:cSld>
  <p:clrMapOvr>
    <a:masterClrMapping/>
  </p:clrMapOvr>
</p:sldLayout>
</file>

<file path=ppt/slideLayouts/slideLayout59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081115457"/>
      </p:ext>
    </p:extLst>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594484873"/>
      </p:ext>
    </p:extLst>
  </p:cSld>
  <p:clrMapOvr>
    <a:masterClrMapping/>
  </p:clrMapOvr>
</p:sldLayout>
</file>

<file path=ppt/slideLayouts/slideLayout59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241383910"/>
      </p:ext>
    </p:extLst>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449483267"/>
      </p:ext>
    </p:extLst>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142574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fld id="{9DD2E058-FE6C-486F-A08E-15625CE59197}" type="datetime1">
              <a:rPr lang="en-US" altLang="zh-CN"/>
              <a:pPr/>
              <a:t>7/12/2024</a:t>
            </a:fld>
            <a:endParaRPr lang="en-US" altLang="zh-CN"/>
          </a:p>
        </p:txBody>
      </p:sp>
      <p:sp>
        <p:nvSpPr>
          <p:cNvPr id="4" name="页脚占位符 3"/>
          <p:cNvSpPr>
            <a:spLocks noGrp="1"/>
          </p:cNvSpPr>
          <p:nvPr>
            <p:ph type="ftr" sz="quarter" idx="11"/>
          </p:nvPr>
        </p:nvSpPr>
        <p:spPr/>
        <p:txBody>
          <a:bodyPr/>
          <a:lstStyle>
            <a:lvl1pPr>
              <a:defRPr/>
            </a:lvl1pPr>
          </a:lstStyle>
          <a:p>
            <a:r>
              <a:rPr lang="en-US" altLang="zh-CN"/>
              <a:t>Policy Deliberative</a:t>
            </a:r>
          </a:p>
        </p:txBody>
      </p:sp>
      <p:sp>
        <p:nvSpPr>
          <p:cNvPr id="5" name="灯片编号占位符 4"/>
          <p:cNvSpPr>
            <a:spLocks noGrp="1"/>
          </p:cNvSpPr>
          <p:nvPr>
            <p:ph type="sldNum" sz="quarter" idx="12"/>
          </p:nvPr>
        </p:nvSpPr>
        <p:spPr/>
        <p:txBody>
          <a:bodyPr/>
          <a:lstStyle>
            <a:lvl1pPr>
              <a:defRPr/>
            </a:lvl1pPr>
          </a:lstStyle>
          <a:p>
            <a:fld id="{F1A9DA07-FE15-45EC-BB25-B15544AA2EE3}" type="slidenum">
              <a:rPr lang="en-US" altLang="zh-CN"/>
              <a:pPr/>
              <a:t>‹#›</a:t>
            </a:fld>
            <a:endParaRPr lang="en-US" altLang="zh-CN"/>
          </a:p>
        </p:txBody>
      </p:sp>
    </p:spTree>
    <p:extLst>
      <p:ext uri="{BB962C8B-B14F-4D97-AF65-F5344CB8AC3E}">
        <p14:creationId xmlns:p14="http://schemas.microsoft.com/office/powerpoint/2010/main" val="106944694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Policy Deliberative</a:t>
            </a:r>
          </a:p>
        </p:txBody>
      </p:sp>
    </p:spTree>
    <p:extLst>
      <p:ext uri="{BB962C8B-B14F-4D97-AF65-F5344CB8AC3E}">
        <p14:creationId xmlns:p14="http://schemas.microsoft.com/office/powerpoint/2010/main" val="2642595863"/>
      </p:ext>
    </p:extLst>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320420177"/>
      </p:ext>
    </p:extLst>
  </p:cSld>
  <p:clrMapOvr>
    <a:masterClrMapping/>
  </p:clrMapOvr>
</p:sldLayout>
</file>

<file path=ppt/slideLayouts/slideLayout60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32887472"/>
      </p:ext>
    </p:extLst>
  </p:cSld>
  <p:clrMapOvr>
    <a:masterClrMapping/>
  </p:clrMapOvr>
</p:sldLayout>
</file>

<file path=ppt/slideLayouts/slideLayout60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122180238"/>
      </p:ext>
    </p:extLst>
  </p:cSld>
  <p:clrMapOvr>
    <a:masterClrMapping/>
  </p:clrMapOvr>
</p:sldLayout>
</file>

<file path=ppt/slideLayouts/slideLayout60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88665879"/>
      </p:ext>
    </p:extLst>
  </p:cSld>
  <p:clrMapOvr>
    <a:masterClrMapping/>
  </p:clrMapOvr>
</p:sldLayout>
</file>

<file path=ppt/slideLayouts/slideLayout60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231844741"/>
      </p:ext>
    </p:extLst>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845565027"/>
      </p:ext>
    </p:extLst>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519425889"/>
      </p:ext>
    </p:extLst>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920067610"/>
      </p:ext>
    </p:extLst>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768154100"/>
      </p:ext>
    </p:extLst>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2366579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Policy Deliberative</a:t>
            </a:r>
          </a:p>
        </p:txBody>
      </p:sp>
    </p:spTree>
    <p:extLst>
      <p:ext uri="{BB962C8B-B14F-4D97-AF65-F5344CB8AC3E}">
        <p14:creationId xmlns:p14="http://schemas.microsoft.com/office/powerpoint/2010/main" val="2785429557"/>
      </p:ext>
    </p:extLst>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030772937"/>
      </p:ext>
    </p:extLst>
  </p:cSld>
  <p:clrMapOvr>
    <a:masterClrMapping/>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43813402"/>
      </p:ext>
    </p:extLst>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391332058"/>
      </p:ext>
    </p:extLst>
  </p:cSld>
  <p:clrMapOvr>
    <a:masterClrMapping/>
  </p:clrMapOvr>
</p:sldLayout>
</file>

<file path=ppt/slideLayouts/slideLayout6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638174009"/>
      </p:ext>
    </p:extLst>
  </p:cSld>
  <p:clrMapOvr>
    <a:masterClrMapping/>
  </p:clrMapOvr>
</p:sldLayout>
</file>

<file path=ppt/slideLayouts/slideLayout6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839584489"/>
      </p:ext>
    </p:extLst>
  </p:cSld>
  <p:clrMapOvr>
    <a:masterClrMapping/>
  </p:clrMapOvr>
</p:sldLayout>
</file>

<file path=ppt/slideLayouts/slideLayout6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268477923"/>
      </p:ext>
    </p:extLst>
  </p:cSld>
  <p:clrMapOvr>
    <a:masterClrMapping/>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18272378"/>
      </p:ext>
    </p:extLst>
  </p:cSld>
  <p:clrMapOvr>
    <a:masterClrMapping/>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193669081"/>
      </p:ext>
    </p:extLst>
  </p:cSld>
  <p:clrMapOvr>
    <a:masterClrMapping/>
  </p:clrMapOvr>
</p:sldLayout>
</file>

<file path=ppt/slideLayouts/slideLayout6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788972755"/>
      </p:ext>
    </p:extLst>
  </p:cSld>
  <p:clrMapOvr>
    <a:masterClrMapping/>
  </p:clrMapOvr>
</p:sldLayout>
</file>

<file path=ppt/slideLayouts/slideLayout6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9459217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Policy Deliberative</a:t>
            </a:r>
          </a:p>
        </p:txBody>
      </p:sp>
    </p:spTree>
    <p:extLst>
      <p:ext uri="{BB962C8B-B14F-4D97-AF65-F5344CB8AC3E}">
        <p14:creationId xmlns:p14="http://schemas.microsoft.com/office/powerpoint/2010/main" val="356613238"/>
      </p:ext>
    </p:extLst>
  </p:cSld>
  <p:clrMapOvr>
    <a:masterClrMapping/>
  </p:clrMapOvr>
</p:sldLayout>
</file>

<file path=ppt/slideLayouts/slideLayout6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936100892"/>
      </p:ext>
    </p:extLst>
  </p:cSld>
  <p:clrMapOvr>
    <a:masterClrMapping/>
  </p:clrMapOvr>
</p:sldLayout>
</file>

<file path=ppt/slideLayouts/slideLayout6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542137507"/>
      </p:ext>
    </p:extLst>
  </p:cSld>
  <p:clrMapOvr>
    <a:masterClrMapping/>
  </p:clrMapOvr>
</p:sldLayout>
</file>

<file path=ppt/slideLayouts/slideLayout6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143506349"/>
      </p:ext>
    </p:extLst>
  </p:cSld>
  <p:clrMapOvr>
    <a:masterClrMapping/>
  </p:clrMapOvr>
</p:sldLayout>
</file>

<file path=ppt/slideLayouts/slideLayout6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712221556"/>
      </p:ext>
    </p:extLst>
  </p:cSld>
  <p:clrMapOvr>
    <a:masterClrMapping/>
  </p:clrMapOvr>
</p:sldLayout>
</file>

<file path=ppt/slideLayouts/slideLayout6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092435897"/>
      </p:ext>
    </p:extLst>
  </p:cSld>
  <p:clrMapOvr>
    <a:masterClrMapping/>
  </p:clrMapOvr>
</p:sldLayout>
</file>

<file path=ppt/slideLayouts/slideLayout6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90808015"/>
      </p:ext>
    </p:extLst>
  </p:cSld>
  <p:clrMapOvr>
    <a:masterClrMapping/>
  </p:clrMapOvr>
</p:sldLayout>
</file>

<file path=ppt/slideLayouts/slideLayout6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936613746"/>
      </p:ext>
    </p:extLst>
  </p:cSld>
  <p:clrMapOvr>
    <a:masterClrMapping/>
  </p:clrMapOvr>
</p:sldLayout>
</file>

<file path=ppt/slideLayouts/slideLayout62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947771472"/>
      </p:ext>
    </p:extLst>
  </p:cSld>
  <p:clrMapOvr>
    <a:masterClrMapping/>
  </p:clrMapOvr>
</p:sldLayout>
</file>

<file path=ppt/slideLayouts/slideLayout62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8302542"/>
      </p:ext>
    </p:extLst>
  </p:cSld>
  <p:clrMapOvr>
    <a:masterClrMapping/>
  </p:clrMapOvr>
</p:sldLayout>
</file>

<file path=ppt/slideLayouts/slideLayout62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571171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Policy Deliberative</a:t>
            </a:r>
          </a:p>
        </p:txBody>
      </p:sp>
    </p:spTree>
    <p:extLst>
      <p:ext uri="{BB962C8B-B14F-4D97-AF65-F5344CB8AC3E}">
        <p14:creationId xmlns:p14="http://schemas.microsoft.com/office/powerpoint/2010/main" val="2984226575"/>
      </p:ext>
    </p:extLst>
  </p:cSld>
  <p:clrMapOvr>
    <a:masterClrMapping/>
  </p:clrMapOvr>
</p:sldLayout>
</file>

<file path=ppt/slideLayouts/slideLayout63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285332499"/>
      </p:ext>
    </p:extLst>
  </p:cSld>
  <p:clrMapOvr>
    <a:masterClrMapping/>
  </p:clrMapOvr>
</p:sldLayout>
</file>

<file path=ppt/slideLayouts/slideLayout63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367017747"/>
      </p:ext>
    </p:extLst>
  </p:cSld>
  <p:clrMapOvr>
    <a:masterClrMapping/>
  </p:clrMapOvr>
</p:sldLayout>
</file>

<file path=ppt/slideLayouts/slideLayout63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578224666"/>
      </p:ext>
    </p:extLst>
  </p:cSld>
  <p:clrMapOvr>
    <a:masterClrMapping/>
  </p:clrMapOvr>
</p:sldLayout>
</file>

<file path=ppt/slideLayouts/slideLayout63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656511993"/>
      </p:ext>
    </p:extLst>
  </p:cSld>
  <p:clrMapOvr>
    <a:masterClrMapping/>
  </p:clrMapOvr>
</p:sldLayout>
</file>

<file path=ppt/slideLayouts/slideLayout6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44639541"/>
      </p:ext>
    </p:extLst>
  </p:cSld>
  <p:clrMapOvr>
    <a:masterClrMapping/>
  </p:clrMapOvr>
</p:sldLayout>
</file>

<file path=ppt/slideLayouts/slideLayout63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947176936"/>
      </p:ext>
    </p:extLst>
  </p:cSld>
  <p:clrMapOvr>
    <a:masterClrMapping/>
  </p:clrMapOvr>
</p:sldLayout>
</file>

<file path=ppt/slideLayouts/slideLayout63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624172393"/>
      </p:ext>
    </p:extLst>
  </p:cSld>
  <p:clrMapOvr>
    <a:masterClrMapping/>
  </p:clrMapOvr>
</p:sldLayout>
</file>

<file path=ppt/slideLayouts/slideLayout63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022440383"/>
      </p:ext>
    </p:extLst>
  </p:cSld>
  <p:clrMapOvr>
    <a:masterClrMapping/>
  </p:clrMapOvr>
</p:sldLayout>
</file>

<file path=ppt/slideLayouts/slideLayout63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248624734"/>
      </p:ext>
    </p:extLst>
  </p:cSld>
  <p:clrMapOvr>
    <a:masterClrMapping/>
  </p:clrMapOvr>
</p:sldLayout>
</file>

<file path=ppt/slideLayouts/slideLayout63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1508582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Policy Deliberative</a:t>
            </a:r>
          </a:p>
        </p:txBody>
      </p:sp>
    </p:spTree>
    <p:extLst>
      <p:ext uri="{BB962C8B-B14F-4D97-AF65-F5344CB8AC3E}">
        <p14:creationId xmlns:p14="http://schemas.microsoft.com/office/powerpoint/2010/main" val="3599659838"/>
      </p:ext>
    </p:extLst>
  </p:cSld>
  <p:clrMapOvr>
    <a:masterClrMapping/>
  </p:clrMapOvr>
</p:sldLayout>
</file>

<file path=ppt/slideLayouts/slideLayout64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889045774"/>
      </p:ext>
    </p:extLst>
  </p:cSld>
  <p:clrMapOvr>
    <a:masterClrMapping/>
  </p:clrMapOvr>
</p:sldLayout>
</file>

<file path=ppt/slideLayouts/slideLayout64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532255874"/>
      </p:ext>
    </p:extLst>
  </p:cSld>
  <p:clrMapOvr>
    <a:masterClrMapping/>
  </p:clrMapOvr>
</p:sldLayout>
</file>

<file path=ppt/slideLayouts/slideLayout64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105529262"/>
      </p:ext>
    </p:extLst>
  </p:cSld>
  <p:clrMapOvr>
    <a:masterClrMapping/>
  </p:clrMapOvr>
</p:sldLayout>
</file>

<file path=ppt/slideLayouts/slideLayout64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8213176"/>
      </p:ext>
    </p:extLst>
  </p:cSld>
  <p:clrMapOvr>
    <a:masterClrMapping/>
  </p:clrMapOvr>
</p:sldLayout>
</file>

<file path=ppt/slideLayouts/slideLayout64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556695136"/>
      </p:ext>
    </p:extLst>
  </p:cSld>
  <p:clrMapOvr>
    <a:masterClrMapping/>
  </p:clrMapOvr>
</p:sldLayout>
</file>

<file path=ppt/slideLayouts/slideLayout64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796176827"/>
      </p:ext>
    </p:extLst>
  </p:cSld>
  <p:clrMapOvr>
    <a:masterClrMapping/>
  </p:clrMapOvr>
</p:sldLayout>
</file>

<file path=ppt/slideLayouts/slideLayout64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072429546"/>
      </p:ext>
    </p:extLst>
  </p:cSld>
  <p:clrMapOvr>
    <a:masterClrMapping/>
  </p:clrMapOvr>
</p:sldLayout>
</file>

<file path=ppt/slideLayouts/slideLayout64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719087779"/>
      </p:ext>
    </p:extLst>
  </p:cSld>
  <p:clrMapOvr>
    <a:masterClrMapping/>
  </p:clrMapOvr>
</p:sldLayout>
</file>

<file path=ppt/slideLayouts/slideLayout64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870881810"/>
      </p:ext>
    </p:extLst>
  </p:cSld>
  <p:clrMapOvr>
    <a:masterClrMapping/>
  </p:clrMapOvr>
</p:sldLayout>
</file>

<file path=ppt/slideLayouts/slideLayout64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7226732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Policy Deliberative</a:t>
            </a:r>
          </a:p>
        </p:txBody>
      </p:sp>
    </p:spTree>
    <p:extLst>
      <p:ext uri="{BB962C8B-B14F-4D97-AF65-F5344CB8AC3E}">
        <p14:creationId xmlns:p14="http://schemas.microsoft.com/office/powerpoint/2010/main" val="971476747"/>
      </p:ext>
    </p:extLst>
  </p:cSld>
  <p:clrMapOvr>
    <a:masterClrMapping/>
  </p:clrMapOvr>
</p:sldLayout>
</file>

<file path=ppt/slideLayouts/slideLayout65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479578309"/>
      </p:ext>
    </p:extLst>
  </p:cSld>
  <p:clrMapOvr>
    <a:masterClrMapping/>
  </p:clrMapOvr>
</p:sldLayout>
</file>

<file path=ppt/slideLayouts/slideLayout65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755698372"/>
      </p:ext>
    </p:extLst>
  </p:cSld>
  <p:clrMapOvr>
    <a:masterClrMapping/>
  </p:clrMapOvr>
</p:sldLayout>
</file>

<file path=ppt/slideLayouts/slideLayout65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522283424"/>
      </p:ext>
    </p:extLst>
  </p:cSld>
  <p:clrMapOvr>
    <a:masterClrMapping/>
  </p:clrMapOvr>
</p:sldLayout>
</file>

<file path=ppt/slideLayouts/slideLayout65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2838595"/>
      </p:ext>
    </p:extLst>
  </p:cSld>
  <p:clrMapOvr>
    <a:masterClrMapping/>
  </p:clrMapOvr>
</p:sldLayout>
</file>

<file path=ppt/slideLayouts/slideLayout65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174145221"/>
      </p:ext>
    </p:extLst>
  </p:cSld>
  <p:clrMapOvr>
    <a:masterClrMapping/>
  </p:clrMapOvr>
</p:sldLayout>
</file>

<file path=ppt/slideLayouts/slideLayout65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440784946"/>
      </p:ext>
    </p:extLst>
  </p:cSld>
  <p:clrMapOvr>
    <a:masterClrMapping/>
  </p:clrMapOvr>
</p:sldLayout>
</file>

<file path=ppt/slideLayouts/slideLayout65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297644747"/>
      </p:ext>
    </p:extLst>
  </p:cSld>
  <p:clrMapOvr>
    <a:masterClrMapping/>
  </p:clrMapOvr>
</p:sldLayout>
</file>

<file path=ppt/slideLayouts/slideLayout65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231427342"/>
      </p:ext>
    </p:extLst>
  </p:cSld>
  <p:clrMapOvr>
    <a:masterClrMapping/>
  </p:clrMapOvr>
</p:sldLayout>
</file>

<file path=ppt/slideLayouts/slideLayout65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626026885"/>
      </p:ext>
    </p:extLst>
  </p:cSld>
  <p:clrMapOvr>
    <a:masterClrMapping/>
  </p:clrMapOvr>
</p:sldLayout>
</file>

<file path=ppt/slideLayouts/slideLayout65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471750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152400"/>
            <a:ext cx="2743200" cy="597376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152400"/>
            <a:ext cx="8077200" cy="597376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Policy Deliberative</a:t>
            </a:r>
          </a:p>
        </p:txBody>
      </p:sp>
    </p:spTree>
    <p:extLst>
      <p:ext uri="{BB962C8B-B14F-4D97-AF65-F5344CB8AC3E}">
        <p14:creationId xmlns:p14="http://schemas.microsoft.com/office/powerpoint/2010/main" val="2419592468"/>
      </p:ext>
    </p:extLst>
  </p:cSld>
  <p:clrMapOvr>
    <a:masterClrMapping/>
  </p:clrMapOvr>
</p:sldLayout>
</file>

<file path=ppt/slideLayouts/slideLayout66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541261921"/>
      </p:ext>
    </p:extLst>
  </p:cSld>
  <p:clrMapOvr>
    <a:masterClrMapping/>
  </p:clrMapOvr>
</p:sldLayout>
</file>

<file path=ppt/slideLayouts/slideLayout66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712772380"/>
      </p:ext>
    </p:extLst>
  </p:cSld>
  <p:clrMapOvr>
    <a:masterClrMapping/>
  </p:clrMapOvr>
</p:sldLayout>
</file>

<file path=ppt/slideLayouts/slideLayout66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324639259"/>
      </p:ext>
    </p:extLst>
  </p:cSld>
  <p:clrMapOvr>
    <a:masterClrMapping/>
  </p:clrMapOvr>
</p:sldLayout>
</file>

<file path=ppt/slideLayouts/slideLayout66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396018630"/>
      </p:ext>
    </p:extLst>
  </p:cSld>
  <p:clrMapOvr>
    <a:masterClrMapping/>
  </p:clrMapOvr>
</p:sldLayout>
</file>

<file path=ppt/slideLayouts/slideLayout66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5038152"/>
      </p:ext>
    </p:extLst>
  </p:cSld>
  <p:clrMapOvr>
    <a:masterClrMapping/>
  </p:clrMapOvr>
</p:sldLayout>
</file>

<file path=ppt/slideLayouts/slideLayout66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130684094"/>
      </p:ext>
    </p:extLst>
  </p:cSld>
  <p:clrMapOvr>
    <a:masterClrMapping/>
  </p:clrMapOvr>
</p:sldLayout>
</file>

<file path=ppt/slideLayouts/slideLayout66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671763648"/>
      </p:ext>
    </p:extLst>
  </p:cSld>
  <p:clrMapOvr>
    <a:masterClrMapping/>
  </p:clrMapOvr>
</p:sldLayout>
</file>

<file path=ppt/slideLayouts/slideLayout66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214086170"/>
      </p:ext>
    </p:extLst>
  </p:cSld>
  <p:clrMapOvr>
    <a:masterClrMapping/>
  </p:clrMapOvr>
</p:sldLayout>
</file>

<file path=ppt/slideLayouts/slideLayout66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233698899"/>
      </p:ext>
    </p:extLst>
  </p:cSld>
  <p:clrMapOvr>
    <a:masterClrMapping/>
  </p:clrMapOvr>
</p:sldLayout>
</file>

<file path=ppt/slideLayouts/slideLayout66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6327610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3983684610"/>
      </p:ext>
    </p:extLst>
  </p:cSld>
  <p:clrMapOvr>
    <a:masterClrMapping/>
  </p:clrMapOvr>
</p:sldLayout>
</file>

<file path=ppt/slideLayouts/slideLayout67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453134350"/>
      </p:ext>
    </p:extLst>
  </p:cSld>
  <p:clrMapOvr>
    <a:masterClrMapping/>
  </p:clrMapOvr>
</p:sldLayout>
</file>

<file path=ppt/slideLayouts/slideLayout67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976898695"/>
      </p:ext>
    </p:extLst>
  </p:cSld>
  <p:clrMapOvr>
    <a:masterClrMapping/>
  </p:clrMapOvr>
</p:sldLayout>
</file>

<file path=ppt/slideLayouts/slideLayout67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543735094"/>
      </p:ext>
    </p:extLst>
  </p:cSld>
  <p:clrMapOvr>
    <a:masterClrMapping/>
  </p:clrMapOvr>
</p:sldLayout>
</file>

<file path=ppt/slideLayouts/slideLayout67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720837163"/>
      </p:ext>
    </p:extLst>
  </p:cSld>
  <p:clrMapOvr>
    <a:masterClrMapping/>
  </p:clrMapOvr>
</p:sldLayout>
</file>

<file path=ppt/slideLayouts/slideLayout67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651234445"/>
      </p:ext>
    </p:extLst>
  </p:cSld>
  <p:clrMapOvr>
    <a:masterClrMapping/>
  </p:clrMapOvr>
</p:sldLayout>
</file>

<file path=ppt/slideLayouts/slideLayout67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31056894"/>
      </p:ext>
    </p:extLst>
  </p:cSld>
  <p:clrMapOvr>
    <a:masterClrMapping/>
  </p:clrMapOvr>
</p:sldLayout>
</file>

<file path=ppt/slideLayouts/slideLayout67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146256566"/>
      </p:ext>
    </p:extLst>
  </p:cSld>
  <p:clrMapOvr>
    <a:masterClrMapping/>
  </p:clrMapOvr>
</p:sldLayout>
</file>

<file path=ppt/slideLayouts/slideLayout67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31759066"/>
      </p:ext>
    </p:extLst>
  </p:cSld>
  <p:clrMapOvr>
    <a:masterClrMapping/>
  </p:clrMapOvr>
</p:sldLayout>
</file>

<file path=ppt/slideLayouts/slideLayout67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753694348"/>
      </p:ext>
    </p:extLst>
  </p:cSld>
  <p:clrMapOvr>
    <a:masterClrMapping/>
  </p:clrMapOvr>
</p:sldLayout>
</file>

<file path=ppt/slideLayouts/slideLayout67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9269283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509799618"/>
      </p:ext>
    </p:extLst>
  </p:cSld>
  <p:clrMapOvr>
    <a:masterClrMapping/>
  </p:clrMapOvr>
</p:sldLayout>
</file>

<file path=ppt/slideLayouts/slideLayout68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142109813"/>
      </p:ext>
    </p:extLst>
  </p:cSld>
  <p:clrMapOvr>
    <a:masterClrMapping/>
  </p:clrMapOvr>
</p:sldLayout>
</file>

<file path=ppt/slideLayouts/slideLayout68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785193153"/>
      </p:ext>
    </p:extLst>
  </p:cSld>
  <p:clrMapOvr>
    <a:masterClrMapping/>
  </p:clrMapOvr>
</p:sldLayout>
</file>

<file path=ppt/slideLayouts/slideLayout68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2711861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753437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134D493F-0EEA-48D2-8868-AA80B535E9D6}" type="datetime1">
              <a:rPr lang="en-US" altLang="zh-CN"/>
              <a:pPr/>
              <a:t>7/12/2024</a:t>
            </a:fld>
            <a:endParaRPr lang="en-US" altLang="zh-CN"/>
          </a:p>
        </p:txBody>
      </p:sp>
      <p:sp>
        <p:nvSpPr>
          <p:cNvPr id="3" name="页脚占位符 2"/>
          <p:cNvSpPr>
            <a:spLocks noGrp="1"/>
          </p:cNvSpPr>
          <p:nvPr>
            <p:ph type="ftr" sz="quarter" idx="11"/>
          </p:nvPr>
        </p:nvSpPr>
        <p:spPr/>
        <p:txBody>
          <a:bodyPr/>
          <a:lstStyle>
            <a:lvl1pPr>
              <a:defRPr/>
            </a:lvl1pPr>
          </a:lstStyle>
          <a:p>
            <a:r>
              <a:rPr lang="en-US" altLang="zh-CN"/>
              <a:t>Policy Deliberative</a:t>
            </a:r>
          </a:p>
        </p:txBody>
      </p:sp>
      <p:sp>
        <p:nvSpPr>
          <p:cNvPr id="4" name="灯片编号占位符 3"/>
          <p:cNvSpPr>
            <a:spLocks noGrp="1"/>
          </p:cNvSpPr>
          <p:nvPr>
            <p:ph type="sldNum" sz="quarter" idx="12"/>
          </p:nvPr>
        </p:nvSpPr>
        <p:spPr/>
        <p:txBody>
          <a:bodyPr/>
          <a:lstStyle>
            <a:lvl1pPr>
              <a:defRPr/>
            </a:lvl1pPr>
          </a:lstStyle>
          <a:p>
            <a:fld id="{DC67F28F-1675-4906-8EA5-0FB980567378}" type="slidenum">
              <a:rPr lang="en-US" altLang="zh-CN"/>
              <a:pPr/>
              <a:t>‹#›</a:t>
            </a:fld>
            <a:endParaRPr lang="en-US" altLang="zh-CN"/>
          </a:p>
        </p:txBody>
      </p:sp>
    </p:spTree>
    <p:extLst>
      <p:ext uri="{BB962C8B-B14F-4D97-AF65-F5344CB8AC3E}">
        <p14:creationId xmlns:p14="http://schemas.microsoft.com/office/powerpoint/2010/main" val="38600789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143000"/>
            <a:ext cx="54102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143000"/>
            <a:ext cx="54102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5940011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6028079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24020042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71106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9681190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73182728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16233914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152400"/>
            <a:ext cx="2743200" cy="597376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152400"/>
            <a:ext cx="8077200" cy="597376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71440230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89083009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516848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fld id="{2A063A2F-1ED6-4A98-8040-D8CA01127E88}" type="datetime1">
              <a:rPr lang="en-US" altLang="zh-CN"/>
              <a:pPr/>
              <a:t>7/12/2024</a:t>
            </a:fld>
            <a:endParaRPr lang="en-US" altLang="zh-CN"/>
          </a:p>
        </p:txBody>
      </p:sp>
      <p:sp>
        <p:nvSpPr>
          <p:cNvPr id="6" name="页脚占位符 5"/>
          <p:cNvSpPr>
            <a:spLocks noGrp="1"/>
          </p:cNvSpPr>
          <p:nvPr>
            <p:ph type="ftr" sz="quarter" idx="11"/>
          </p:nvPr>
        </p:nvSpPr>
        <p:spPr/>
        <p:txBody>
          <a:bodyPr/>
          <a:lstStyle>
            <a:lvl1pPr>
              <a:defRPr/>
            </a:lvl1pPr>
          </a:lstStyle>
          <a:p>
            <a:r>
              <a:rPr lang="en-US" altLang="zh-CN"/>
              <a:t>Policy Deliberative</a:t>
            </a:r>
          </a:p>
        </p:txBody>
      </p:sp>
      <p:sp>
        <p:nvSpPr>
          <p:cNvPr id="7" name="灯片编号占位符 6"/>
          <p:cNvSpPr>
            <a:spLocks noGrp="1"/>
          </p:cNvSpPr>
          <p:nvPr>
            <p:ph type="sldNum" sz="quarter" idx="12"/>
          </p:nvPr>
        </p:nvSpPr>
        <p:spPr/>
        <p:txBody>
          <a:bodyPr/>
          <a:lstStyle>
            <a:lvl1pPr>
              <a:defRPr/>
            </a:lvl1pPr>
          </a:lstStyle>
          <a:p>
            <a:fld id="{879146E6-208B-4C8D-AF8E-DC134A1870C7}" type="slidenum">
              <a:rPr lang="en-US" altLang="zh-CN"/>
              <a:pPr/>
              <a:t>‹#›</a:t>
            </a:fld>
            <a:endParaRPr lang="en-US" altLang="zh-CN"/>
          </a:p>
        </p:txBody>
      </p:sp>
    </p:spTree>
    <p:extLst>
      <p:ext uri="{BB962C8B-B14F-4D97-AF65-F5344CB8AC3E}">
        <p14:creationId xmlns:p14="http://schemas.microsoft.com/office/powerpoint/2010/main" val="9762693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03933631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9068754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8393520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4693840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0581038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16781894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83711859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34259842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57412475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836572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fld id="{AC441048-1AC2-4040-B70B-453B1F088650}" type="datetime1">
              <a:rPr lang="en-US" altLang="zh-CN"/>
              <a:pPr/>
              <a:t>7/12/2024</a:t>
            </a:fld>
            <a:endParaRPr lang="en-US" altLang="zh-CN"/>
          </a:p>
        </p:txBody>
      </p:sp>
      <p:sp>
        <p:nvSpPr>
          <p:cNvPr id="6" name="页脚占位符 5"/>
          <p:cNvSpPr>
            <a:spLocks noGrp="1"/>
          </p:cNvSpPr>
          <p:nvPr>
            <p:ph type="ftr" sz="quarter" idx="11"/>
          </p:nvPr>
        </p:nvSpPr>
        <p:spPr/>
        <p:txBody>
          <a:bodyPr/>
          <a:lstStyle>
            <a:lvl1pPr>
              <a:defRPr/>
            </a:lvl1pPr>
          </a:lstStyle>
          <a:p>
            <a:r>
              <a:rPr lang="en-US" altLang="zh-CN"/>
              <a:t>Policy Deliberative</a:t>
            </a:r>
          </a:p>
        </p:txBody>
      </p:sp>
      <p:sp>
        <p:nvSpPr>
          <p:cNvPr id="7" name="灯片编号占位符 6"/>
          <p:cNvSpPr>
            <a:spLocks noGrp="1"/>
          </p:cNvSpPr>
          <p:nvPr>
            <p:ph type="sldNum" sz="quarter" idx="12"/>
          </p:nvPr>
        </p:nvSpPr>
        <p:spPr/>
        <p:txBody>
          <a:bodyPr/>
          <a:lstStyle>
            <a:lvl1pPr>
              <a:defRPr/>
            </a:lvl1pPr>
          </a:lstStyle>
          <a:p>
            <a:fld id="{225BC283-519F-4FD0-B3CE-7A848CB29526}" type="slidenum">
              <a:rPr lang="en-US" altLang="zh-CN"/>
              <a:pPr/>
              <a:t>‹#›</a:t>
            </a:fld>
            <a:endParaRPr lang="en-US" altLang="zh-CN"/>
          </a:p>
        </p:txBody>
      </p:sp>
    </p:spTree>
    <p:extLst>
      <p:ext uri="{BB962C8B-B14F-4D97-AF65-F5344CB8AC3E}">
        <p14:creationId xmlns:p14="http://schemas.microsoft.com/office/powerpoint/2010/main" val="325399503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21281356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4447859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63206253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21749497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77158538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95376574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51391736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82519104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83439517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756523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6.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7.png"/><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8.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6.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7.png"/><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9.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6.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image" Target="../media/image7.png"/><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10.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6.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image" Target="../media/image7.png"/><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11.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6.pn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image" Target="../media/image7.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7.pn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7.pn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6.pn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 Id="rId14" Type="http://schemas.openxmlformats.org/officeDocument/2006/relationships/image" Target="../media/image7.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2.jpe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image" Target="../media/image7.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3.jpe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 Id="rId14"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14.jpe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 Id="rId14" Type="http://schemas.openxmlformats.org/officeDocument/2006/relationships/image" Target="../media/image7.pn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15.jpe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 Id="rId14" Type="http://schemas.openxmlformats.org/officeDocument/2006/relationships/image" Target="../media/image7.pn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image" Target="../media/image16.jpeg"/><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 Id="rId14" Type="http://schemas.openxmlformats.org/officeDocument/2006/relationships/image" Target="../media/image7.pn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image" Target="../media/image7.png"/><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13" Type="http://schemas.openxmlformats.org/officeDocument/2006/relationships/image" Target="../media/image17.jpeg"/><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 Id="rId14" Type="http://schemas.openxmlformats.org/officeDocument/2006/relationships/image" Target="../media/image7.pn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image" Target="../media/image18.jpeg"/><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 Id="rId14" Type="http://schemas.openxmlformats.org/officeDocument/2006/relationships/image" Target="../media/image7.png"/></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13" Type="http://schemas.openxmlformats.org/officeDocument/2006/relationships/image" Target="../media/image19.jpeg"/><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 Id="rId14" Type="http://schemas.openxmlformats.org/officeDocument/2006/relationships/image" Target="../media/image7.png"/></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13" Type="http://schemas.openxmlformats.org/officeDocument/2006/relationships/image" Target="../media/image20.jpeg"/><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 Id="rId14" Type="http://schemas.openxmlformats.org/officeDocument/2006/relationships/image" Target="../media/image7.pn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13" Type="http://schemas.openxmlformats.org/officeDocument/2006/relationships/image" Target="../media/image7.png"/><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13" Type="http://schemas.openxmlformats.org/officeDocument/2006/relationships/image" Target="../media/image7.png"/><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13" Type="http://schemas.openxmlformats.org/officeDocument/2006/relationships/image" Target="../media/image2.png"/><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 Id="rId14" Type="http://schemas.openxmlformats.org/officeDocument/2006/relationships/image" Target="../media/image3.png"/></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13" Type="http://schemas.openxmlformats.org/officeDocument/2006/relationships/image" Target="../media/image21.png"/><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1.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9.xml"/><Relationship Id="rId13" Type="http://schemas.openxmlformats.org/officeDocument/2006/relationships/image" Target="../media/image22.png"/><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theme" Target="../theme/theme32.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0.xml"/><Relationship Id="rId13" Type="http://schemas.openxmlformats.org/officeDocument/2006/relationships/image" Target="../media/image22.png"/><Relationship Id="rId3" Type="http://schemas.openxmlformats.org/officeDocument/2006/relationships/slideLayout" Target="../slideLayouts/slideLayout355.xml"/><Relationship Id="rId7" Type="http://schemas.openxmlformats.org/officeDocument/2006/relationships/slideLayout" Target="../slideLayouts/slideLayout359.xml"/><Relationship Id="rId12" Type="http://schemas.openxmlformats.org/officeDocument/2006/relationships/theme" Target="../theme/theme33.xml"/><Relationship Id="rId2" Type="http://schemas.openxmlformats.org/officeDocument/2006/relationships/slideLayout" Target="../slideLayouts/slideLayout354.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5" Type="http://schemas.openxmlformats.org/officeDocument/2006/relationships/slideLayout" Target="../slideLayouts/slideLayout357.xml"/><Relationship Id="rId10" Type="http://schemas.openxmlformats.org/officeDocument/2006/relationships/slideLayout" Target="../slideLayouts/slideLayout362.xml"/><Relationship Id="rId4" Type="http://schemas.openxmlformats.org/officeDocument/2006/relationships/slideLayout" Target="../slideLayouts/slideLayout356.xml"/><Relationship Id="rId9" Type="http://schemas.openxmlformats.org/officeDocument/2006/relationships/slideLayout" Target="../slideLayouts/slideLayout361.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1.xml"/><Relationship Id="rId13" Type="http://schemas.openxmlformats.org/officeDocument/2006/relationships/image" Target="../media/image22.png"/><Relationship Id="rId3" Type="http://schemas.openxmlformats.org/officeDocument/2006/relationships/slideLayout" Target="../slideLayouts/slideLayout366.xml"/><Relationship Id="rId7" Type="http://schemas.openxmlformats.org/officeDocument/2006/relationships/slideLayout" Target="../slideLayouts/slideLayout370.xml"/><Relationship Id="rId12" Type="http://schemas.openxmlformats.org/officeDocument/2006/relationships/theme" Target="../theme/theme34.xml"/><Relationship Id="rId2" Type="http://schemas.openxmlformats.org/officeDocument/2006/relationships/slideLayout" Target="../slideLayouts/slideLayout365.xml"/><Relationship Id="rId1" Type="http://schemas.openxmlformats.org/officeDocument/2006/relationships/slideLayout" Target="../slideLayouts/slideLayout364.xml"/><Relationship Id="rId6" Type="http://schemas.openxmlformats.org/officeDocument/2006/relationships/slideLayout" Target="../slideLayouts/slideLayout369.xml"/><Relationship Id="rId11" Type="http://schemas.openxmlformats.org/officeDocument/2006/relationships/slideLayout" Target="../slideLayouts/slideLayout374.xml"/><Relationship Id="rId5" Type="http://schemas.openxmlformats.org/officeDocument/2006/relationships/slideLayout" Target="../slideLayouts/slideLayout368.xml"/><Relationship Id="rId10" Type="http://schemas.openxmlformats.org/officeDocument/2006/relationships/slideLayout" Target="../slideLayouts/slideLayout373.xml"/><Relationship Id="rId4" Type="http://schemas.openxmlformats.org/officeDocument/2006/relationships/slideLayout" Target="../slideLayouts/slideLayout367.xml"/><Relationship Id="rId9" Type="http://schemas.openxmlformats.org/officeDocument/2006/relationships/slideLayout" Target="../slideLayouts/slideLayout372.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82.xml"/><Relationship Id="rId13" Type="http://schemas.openxmlformats.org/officeDocument/2006/relationships/image" Target="../media/image22.png"/><Relationship Id="rId3" Type="http://schemas.openxmlformats.org/officeDocument/2006/relationships/slideLayout" Target="../slideLayouts/slideLayout377.xml"/><Relationship Id="rId7" Type="http://schemas.openxmlformats.org/officeDocument/2006/relationships/slideLayout" Target="../slideLayouts/slideLayout381.xml"/><Relationship Id="rId12" Type="http://schemas.openxmlformats.org/officeDocument/2006/relationships/theme" Target="../theme/theme35.xml"/><Relationship Id="rId2" Type="http://schemas.openxmlformats.org/officeDocument/2006/relationships/slideLayout" Target="../slideLayouts/slideLayout376.xml"/><Relationship Id="rId1" Type="http://schemas.openxmlformats.org/officeDocument/2006/relationships/slideLayout" Target="../slideLayouts/slideLayout375.xml"/><Relationship Id="rId6" Type="http://schemas.openxmlformats.org/officeDocument/2006/relationships/slideLayout" Target="../slideLayouts/slideLayout380.xml"/><Relationship Id="rId11" Type="http://schemas.openxmlformats.org/officeDocument/2006/relationships/slideLayout" Target="../slideLayouts/slideLayout385.xml"/><Relationship Id="rId5" Type="http://schemas.openxmlformats.org/officeDocument/2006/relationships/slideLayout" Target="../slideLayouts/slideLayout379.xml"/><Relationship Id="rId10" Type="http://schemas.openxmlformats.org/officeDocument/2006/relationships/slideLayout" Target="../slideLayouts/slideLayout384.xml"/><Relationship Id="rId4" Type="http://schemas.openxmlformats.org/officeDocument/2006/relationships/slideLayout" Target="../slideLayouts/slideLayout378.xml"/><Relationship Id="rId9" Type="http://schemas.openxmlformats.org/officeDocument/2006/relationships/slideLayout" Target="../slideLayouts/slideLayout383.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93.xml"/><Relationship Id="rId13" Type="http://schemas.openxmlformats.org/officeDocument/2006/relationships/image" Target="../media/image22.png"/><Relationship Id="rId3" Type="http://schemas.openxmlformats.org/officeDocument/2006/relationships/slideLayout" Target="../slideLayouts/slideLayout388.xml"/><Relationship Id="rId7" Type="http://schemas.openxmlformats.org/officeDocument/2006/relationships/slideLayout" Target="../slideLayouts/slideLayout392.xml"/><Relationship Id="rId12" Type="http://schemas.openxmlformats.org/officeDocument/2006/relationships/theme" Target="../theme/theme36.xml"/><Relationship Id="rId2" Type="http://schemas.openxmlformats.org/officeDocument/2006/relationships/slideLayout" Target="../slideLayouts/slideLayout387.xml"/><Relationship Id="rId1" Type="http://schemas.openxmlformats.org/officeDocument/2006/relationships/slideLayout" Target="../slideLayouts/slideLayout386.xml"/><Relationship Id="rId6" Type="http://schemas.openxmlformats.org/officeDocument/2006/relationships/slideLayout" Target="../slideLayouts/slideLayout391.xml"/><Relationship Id="rId11" Type="http://schemas.openxmlformats.org/officeDocument/2006/relationships/slideLayout" Target="../slideLayouts/slideLayout396.xml"/><Relationship Id="rId5" Type="http://schemas.openxmlformats.org/officeDocument/2006/relationships/slideLayout" Target="../slideLayouts/slideLayout390.xml"/><Relationship Id="rId10" Type="http://schemas.openxmlformats.org/officeDocument/2006/relationships/slideLayout" Target="../slideLayouts/slideLayout395.xml"/><Relationship Id="rId4" Type="http://schemas.openxmlformats.org/officeDocument/2006/relationships/slideLayout" Target="../slideLayouts/slideLayout389.xml"/><Relationship Id="rId9" Type="http://schemas.openxmlformats.org/officeDocument/2006/relationships/slideLayout" Target="../slideLayouts/slideLayout394.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04.xml"/><Relationship Id="rId13" Type="http://schemas.openxmlformats.org/officeDocument/2006/relationships/image" Target="../media/image22.png"/><Relationship Id="rId3" Type="http://schemas.openxmlformats.org/officeDocument/2006/relationships/slideLayout" Target="../slideLayouts/slideLayout399.xml"/><Relationship Id="rId7" Type="http://schemas.openxmlformats.org/officeDocument/2006/relationships/slideLayout" Target="../slideLayouts/slideLayout403.xml"/><Relationship Id="rId12" Type="http://schemas.openxmlformats.org/officeDocument/2006/relationships/theme" Target="../theme/theme37.xml"/><Relationship Id="rId2" Type="http://schemas.openxmlformats.org/officeDocument/2006/relationships/slideLayout" Target="../slideLayouts/slideLayout398.xml"/><Relationship Id="rId1" Type="http://schemas.openxmlformats.org/officeDocument/2006/relationships/slideLayout" Target="../slideLayouts/slideLayout397.xml"/><Relationship Id="rId6" Type="http://schemas.openxmlformats.org/officeDocument/2006/relationships/slideLayout" Target="../slideLayouts/slideLayout402.xml"/><Relationship Id="rId11" Type="http://schemas.openxmlformats.org/officeDocument/2006/relationships/slideLayout" Target="../slideLayouts/slideLayout407.xml"/><Relationship Id="rId5" Type="http://schemas.openxmlformats.org/officeDocument/2006/relationships/slideLayout" Target="../slideLayouts/slideLayout401.xml"/><Relationship Id="rId10" Type="http://schemas.openxmlformats.org/officeDocument/2006/relationships/slideLayout" Target="../slideLayouts/slideLayout406.xml"/><Relationship Id="rId4" Type="http://schemas.openxmlformats.org/officeDocument/2006/relationships/slideLayout" Target="../slideLayouts/slideLayout400.xml"/><Relationship Id="rId9" Type="http://schemas.openxmlformats.org/officeDocument/2006/relationships/slideLayout" Target="../slideLayouts/slideLayout405.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15.xml"/><Relationship Id="rId13" Type="http://schemas.openxmlformats.org/officeDocument/2006/relationships/image" Target="../media/image22.png"/><Relationship Id="rId3" Type="http://schemas.openxmlformats.org/officeDocument/2006/relationships/slideLayout" Target="../slideLayouts/slideLayout410.xml"/><Relationship Id="rId7" Type="http://schemas.openxmlformats.org/officeDocument/2006/relationships/slideLayout" Target="../slideLayouts/slideLayout414.xml"/><Relationship Id="rId12" Type="http://schemas.openxmlformats.org/officeDocument/2006/relationships/theme" Target="../theme/theme38.xml"/><Relationship Id="rId2" Type="http://schemas.openxmlformats.org/officeDocument/2006/relationships/slideLayout" Target="../slideLayouts/slideLayout409.xml"/><Relationship Id="rId1" Type="http://schemas.openxmlformats.org/officeDocument/2006/relationships/slideLayout" Target="../slideLayouts/slideLayout408.xml"/><Relationship Id="rId6" Type="http://schemas.openxmlformats.org/officeDocument/2006/relationships/slideLayout" Target="../slideLayouts/slideLayout413.xml"/><Relationship Id="rId11" Type="http://schemas.openxmlformats.org/officeDocument/2006/relationships/slideLayout" Target="../slideLayouts/slideLayout418.xml"/><Relationship Id="rId5" Type="http://schemas.openxmlformats.org/officeDocument/2006/relationships/slideLayout" Target="../slideLayouts/slideLayout412.xml"/><Relationship Id="rId10" Type="http://schemas.openxmlformats.org/officeDocument/2006/relationships/slideLayout" Target="../slideLayouts/slideLayout417.xml"/><Relationship Id="rId4" Type="http://schemas.openxmlformats.org/officeDocument/2006/relationships/slideLayout" Target="../slideLayouts/slideLayout411.xml"/><Relationship Id="rId9" Type="http://schemas.openxmlformats.org/officeDocument/2006/relationships/slideLayout" Target="../slideLayouts/slideLayout416.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26.xml"/><Relationship Id="rId13" Type="http://schemas.openxmlformats.org/officeDocument/2006/relationships/image" Target="../media/image22.png"/><Relationship Id="rId3" Type="http://schemas.openxmlformats.org/officeDocument/2006/relationships/slideLayout" Target="../slideLayouts/slideLayout421.xml"/><Relationship Id="rId7" Type="http://schemas.openxmlformats.org/officeDocument/2006/relationships/slideLayout" Target="../slideLayouts/slideLayout425.xml"/><Relationship Id="rId12" Type="http://schemas.openxmlformats.org/officeDocument/2006/relationships/theme" Target="../theme/theme39.xml"/><Relationship Id="rId2" Type="http://schemas.openxmlformats.org/officeDocument/2006/relationships/slideLayout" Target="../slideLayouts/slideLayout420.xml"/><Relationship Id="rId1" Type="http://schemas.openxmlformats.org/officeDocument/2006/relationships/slideLayout" Target="../slideLayouts/slideLayout419.xml"/><Relationship Id="rId6" Type="http://schemas.openxmlformats.org/officeDocument/2006/relationships/slideLayout" Target="../slideLayouts/slideLayout424.xml"/><Relationship Id="rId11" Type="http://schemas.openxmlformats.org/officeDocument/2006/relationships/slideLayout" Target="../slideLayouts/slideLayout429.xml"/><Relationship Id="rId5" Type="http://schemas.openxmlformats.org/officeDocument/2006/relationships/slideLayout" Target="../slideLayouts/slideLayout423.xml"/><Relationship Id="rId10" Type="http://schemas.openxmlformats.org/officeDocument/2006/relationships/slideLayout" Target="../slideLayouts/slideLayout428.xml"/><Relationship Id="rId4" Type="http://schemas.openxmlformats.org/officeDocument/2006/relationships/slideLayout" Target="../slideLayouts/slideLayout422.xml"/><Relationship Id="rId9" Type="http://schemas.openxmlformats.org/officeDocument/2006/relationships/slideLayout" Target="../slideLayouts/slideLayout4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3.png"/></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37.xml"/><Relationship Id="rId13" Type="http://schemas.openxmlformats.org/officeDocument/2006/relationships/image" Target="../media/image6.png"/><Relationship Id="rId3" Type="http://schemas.openxmlformats.org/officeDocument/2006/relationships/slideLayout" Target="../slideLayouts/slideLayout432.xml"/><Relationship Id="rId7" Type="http://schemas.openxmlformats.org/officeDocument/2006/relationships/slideLayout" Target="../slideLayouts/slideLayout436.xml"/><Relationship Id="rId12" Type="http://schemas.openxmlformats.org/officeDocument/2006/relationships/theme" Target="../theme/theme40.xml"/><Relationship Id="rId2" Type="http://schemas.openxmlformats.org/officeDocument/2006/relationships/slideLayout" Target="../slideLayouts/slideLayout431.xml"/><Relationship Id="rId1" Type="http://schemas.openxmlformats.org/officeDocument/2006/relationships/slideLayout" Target="../slideLayouts/slideLayout430.xml"/><Relationship Id="rId6" Type="http://schemas.openxmlformats.org/officeDocument/2006/relationships/slideLayout" Target="../slideLayouts/slideLayout435.xml"/><Relationship Id="rId11" Type="http://schemas.openxmlformats.org/officeDocument/2006/relationships/slideLayout" Target="../slideLayouts/slideLayout440.xml"/><Relationship Id="rId5" Type="http://schemas.openxmlformats.org/officeDocument/2006/relationships/slideLayout" Target="../slideLayouts/slideLayout434.xml"/><Relationship Id="rId10" Type="http://schemas.openxmlformats.org/officeDocument/2006/relationships/slideLayout" Target="../slideLayouts/slideLayout439.xml"/><Relationship Id="rId4" Type="http://schemas.openxmlformats.org/officeDocument/2006/relationships/slideLayout" Target="../slideLayouts/slideLayout433.xml"/><Relationship Id="rId9" Type="http://schemas.openxmlformats.org/officeDocument/2006/relationships/slideLayout" Target="../slideLayouts/slideLayout438.xml"/><Relationship Id="rId14" Type="http://schemas.openxmlformats.org/officeDocument/2006/relationships/image" Target="../media/image7.png"/></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48.xml"/><Relationship Id="rId3" Type="http://schemas.openxmlformats.org/officeDocument/2006/relationships/slideLayout" Target="../slideLayouts/slideLayout443.xml"/><Relationship Id="rId7" Type="http://schemas.openxmlformats.org/officeDocument/2006/relationships/slideLayout" Target="../slideLayouts/slideLayout447.xml"/><Relationship Id="rId12" Type="http://schemas.openxmlformats.org/officeDocument/2006/relationships/theme" Target="../theme/theme41.xml"/><Relationship Id="rId2" Type="http://schemas.openxmlformats.org/officeDocument/2006/relationships/slideLayout" Target="../slideLayouts/slideLayout442.xml"/><Relationship Id="rId1" Type="http://schemas.openxmlformats.org/officeDocument/2006/relationships/slideLayout" Target="../slideLayouts/slideLayout441.xml"/><Relationship Id="rId6" Type="http://schemas.openxmlformats.org/officeDocument/2006/relationships/slideLayout" Target="../slideLayouts/slideLayout446.xml"/><Relationship Id="rId11" Type="http://schemas.openxmlformats.org/officeDocument/2006/relationships/slideLayout" Target="../slideLayouts/slideLayout451.xml"/><Relationship Id="rId5" Type="http://schemas.openxmlformats.org/officeDocument/2006/relationships/slideLayout" Target="../slideLayouts/slideLayout445.xml"/><Relationship Id="rId10" Type="http://schemas.openxmlformats.org/officeDocument/2006/relationships/slideLayout" Target="../slideLayouts/slideLayout450.xml"/><Relationship Id="rId4" Type="http://schemas.openxmlformats.org/officeDocument/2006/relationships/slideLayout" Target="../slideLayouts/slideLayout444.xml"/><Relationship Id="rId9" Type="http://schemas.openxmlformats.org/officeDocument/2006/relationships/slideLayout" Target="../slideLayouts/slideLayout449.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59.xml"/><Relationship Id="rId13" Type="http://schemas.openxmlformats.org/officeDocument/2006/relationships/image" Target="../media/image6.png"/><Relationship Id="rId3" Type="http://schemas.openxmlformats.org/officeDocument/2006/relationships/slideLayout" Target="../slideLayouts/slideLayout454.xml"/><Relationship Id="rId7" Type="http://schemas.openxmlformats.org/officeDocument/2006/relationships/slideLayout" Target="../slideLayouts/slideLayout458.xml"/><Relationship Id="rId12" Type="http://schemas.openxmlformats.org/officeDocument/2006/relationships/theme" Target="../theme/theme42.xml"/><Relationship Id="rId2" Type="http://schemas.openxmlformats.org/officeDocument/2006/relationships/slideLayout" Target="../slideLayouts/slideLayout453.xml"/><Relationship Id="rId1" Type="http://schemas.openxmlformats.org/officeDocument/2006/relationships/slideLayout" Target="../slideLayouts/slideLayout452.xml"/><Relationship Id="rId6" Type="http://schemas.openxmlformats.org/officeDocument/2006/relationships/slideLayout" Target="../slideLayouts/slideLayout457.xml"/><Relationship Id="rId11" Type="http://schemas.openxmlformats.org/officeDocument/2006/relationships/slideLayout" Target="../slideLayouts/slideLayout462.xml"/><Relationship Id="rId5" Type="http://schemas.openxmlformats.org/officeDocument/2006/relationships/slideLayout" Target="../slideLayouts/slideLayout456.xml"/><Relationship Id="rId10" Type="http://schemas.openxmlformats.org/officeDocument/2006/relationships/slideLayout" Target="../slideLayouts/slideLayout461.xml"/><Relationship Id="rId4" Type="http://schemas.openxmlformats.org/officeDocument/2006/relationships/slideLayout" Target="../slideLayouts/slideLayout455.xml"/><Relationship Id="rId9" Type="http://schemas.openxmlformats.org/officeDocument/2006/relationships/slideLayout" Target="../slideLayouts/slideLayout460.xml"/><Relationship Id="rId14" Type="http://schemas.openxmlformats.org/officeDocument/2006/relationships/image" Target="../media/image7.png"/></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70.xml"/><Relationship Id="rId13" Type="http://schemas.openxmlformats.org/officeDocument/2006/relationships/image" Target="../media/image6.png"/><Relationship Id="rId3" Type="http://schemas.openxmlformats.org/officeDocument/2006/relationships/slideLayout" Target="../slideLayouts/slideLayout465.xml"/><Relationship Id="rId7" Type="http://schemas.openxmlformats.org/officeDocument/2006/relationships/slideLayout" Target="../slideLayouts/slideLayout469.xml"/><Relationship Id="rId12" Type="http://schemas.openxmlformats.org/officeDocument/2006/relationships/theme" Target="../theme/theme43.xml"/><Relationship Id="rId2" Type="http://schemas.openxmlformats.org/officeDocument/2006/relationships/slideLayout" Target="../slideLayouts/slideLayout464.xml"/><Relationship Id="rId1" Type="http://schemas.openxmlformats.org/officeDocument/2006/relationships/slideLayout" Target="../slideLayouts/slideLayout463.xml"/><Relationship Id="rId6" Type="http://schemas.openxmlformats.org/officeDocument/2006/relationships/slideLayout" Target="../slideLayouts/slideLayout468.xml"/><Relationship Id="rId11" Type="http://schemas.openxmlformats.org/officeDocument/2006/relationships/slideLayout" Target="../slideLayouts/slideLayout473.xml"/><Relationship Id="rId5" Type="http://schemas.openxmlformats.org/officeDocument/2006/relationships/slideLayout" Target="../slideLayouts/slideLayout467.xml"/><Relationship Id="rId15" Type="http://schemas.openxmlformats.org/officeDocument/2006/relationships/image" Target="../media/image7.png"/><Relationship Id="rId10" Type="http://schemas.openxmlformats.org/officeDocument/2006/relationships/slideLayout" Target="../slideLayouts/slideLayout472.xml"/><Relationship Id="rId4" Type="http://schemas.openxmlformats.org/officeDocument/2006/relationships/slideLayout" Target="../slideLayouts/slideLayout466.xml"/><Relationship Id="rId9" Type="http://schemas.openxmlformats.org/officeDocument/2006/relationships/slideLayout" Target="../slideLayouts/slideLayout471.xml"/><Relationship Id="rId14" Type="http://schemas.openxmlformats.org/officeDocument/2006/relationships/image" Target="../media/image8.png"/></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481.xml"/><Relationship Id="rId13" Type="http://schemas.openxmlformats.org/officeDocument/2006/relationships/image" Target="../media/image6.png"/><Relationship Id="rId3" Type="http://schemas.openxmlformats.org/officeDocument/2006/relationships/slideLayout" Target="../slideLayouts/slideLayout476.xml"/><Relationship Id="rId7" Type="http://schemas.openxmlformats.org/officeDocument/2006/relationships/slideLayout" Target="../slideLayouts/slideLayout480.xml"/><Relationship Id="rId12" Type="http://schemas.openxmlformats.org/officeDocument/2006/relationships/theme" Target="../theme/theme44.xml"/><Relationship Id="rId2" Type="http://schemas.openxmlformats.org/officeDocument/2006/relationships/slideLayout" Target="../slideLayouts/slideLayout475.xml"/><Relationship Id="rId1" Type="http://schemas.openxmlformats.org/officeDocument/2006/relationships/slideLayout" Target="../slideLayouts/slideLayout474.xml"/><Relationship Id="rId6" Type="http://schemas.openxmlformats.org/officeDocument/2006/relationships/slideLayout" Target="../slideLayouts/slideLayout479.xml"/><Relationship Id="rId11" Type="http://schemas.openxmlformats.org/officeDocument/2006/relationships/slideLayout" Target="../slideLayouts/slideLayout484.xml"/><Relationship Id="rId5" Type="http://schemas.openxmlformats.org/officeDocument/2006/relationships/slideLayout" Target="../slideLayouts/slideLayout478.xml"/><Relationship Id="rId15" Type="http://schemas.openxmlformats.org/officeDocument/2006/relationships/image" Target="../media/image7.png"/><Relationship Id="rId10" Type="http://schemas.openxmlformats.org/officeDocument/2006/relationships/slideLayout" Target="../slideLayouts/slideLayout483.xml"/><Relationship Id="rId4" Type="http://schemas.openxmlformats.org/officeDocument/2006/relationships/slideLayout" Target="../slideLayouts/slideLayout477.xml"/><Relationship Id="rId9" Type="http://schemas.openxmlformats.org/officeDocument/2006/relationships/slideLayout" Target="../slideLayouts/slideLayout482.xml"/><Relationship Id="rId14" Type="http://schemas.openxmlformats.org/officeDocument/2006/relationships/image" Target="../media/image9.png"/></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492.xml"/><Relationship Id="rId13" Type="http://schemas.openxmlformats.org/officeDocument/2006/relationships/image" Target="../media/image6.png"/><Relationship Id="rId3" Type="http://schemas.openxmlformats.org/officeDocument/2006/relationships/slideLayout" Target="../slideLayouts/slideLayout487.xml"/><Relationship Id="rId7" Type="http://schemas.openxmlformats.org/officeDocument/2006/relationships/slideLayout" Target="../slideLayouts/slideLayout491.xml"/><Relationship Id="rId12" Type="http://schemas.openxmlformats.org/officeDocument/2006/relationships/theme" Target="../theme/theme45.xml"/><Relationship Id="rId2" Type="http://schemas.openxmlformats.org/officeDocument/2006/relationships/slideLayout" Target="../slideLayouts/slideLayout486.xml"/><Relationship Id="rId1" Type="http://schemas.openxmlformats.org/officeDocument/2006/relationships/slideLayout" Target="../slideLayouts/slideLayout485.xml"/><Relationship Id="rId6" Type="http://schemas.openxmlformats.org/officeDocument/2006/relationships/slideLayout" Target="../slideLayouts/slideLayout490.xml"/><Relationship Id="rId11" Type="http://schemas.openxmlformats.org/officeDocument/2006/relationships/slideLayout" Target="../slideLayouts/slideLayout495.xml"/><Relationship Id="rId5" Type="http://schemas.openxmlformats.org/officeDocument/2006/relationships/slideLayout" Target="../slideLayouts/slideLayout489.xml"/><Relationship Id="rId15" Type="http://schemas.openxmlformats.org/officeDocument/2006/relationships/image" Target="../media/image7.png"/><Relationship Id="rId10" Type="http://schemas.openxmlformats.org/officeDocument/2006/relationships/slideLayout" Target="../slideLayouts/slideLayout494.xml"/><Relationship Id="rId4" Type="http://schemas.openxmlformats.org/officeDocument/2006/relationships/slideLayout" Target="../slideLayouts/slideLayout488.xml"/><Relationship Id="rId9" Type="http://schemas.openxmlformats.org/officeDocument/2006/relationships/slideLayout" Target="../slideLayouts/slideLayout493.xml"/><Relationship Id="rId14" Type="http://schemas.openxmlformats.org/officeDocument/2006/relationships/image" Target="../media/image10.png"/></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503.xml"/><Relationship Id="rId13" Type="http://schemas.openxmlformats.org/officeDocument/2006/relationships/image" Target="../media/image6.png"/><Relationship Id="rId3" Type="http://schemas.openxmlformats.org/officeDocument/2006/relationships/slideLayout" Target="../slideLayouts/slideLayout498.xml"/><Relationship Id="rId7" Type="http://schemas.openxmlformats.org/officeDocument/2006/relationships/slideLayout" Target="../slideLayouts/slideLayout502.xml"/><Relationship Id="rId12" Type="http://schemas.openxmlformats.org/officeDocument/2006/relationships/theme" Target="../theme/theme46.xml"/><Relationship Id="rId2" Type="http://schemas.openxmlformats.org/officeDocument/2006/relationships/slideLayout" Target="../slideLayouts/slideLayout497.xml"/><Relationship Id="rId1" Type="http://schemas.openxmlformats.org/officeDocument/2006/relationships/slideLayout" Target="../slideLayouts/slideLayout496.xml"/><Relationship Id="rId6" Type="http://schemas.openxmlformats.org/officeDocument/2006/relationships/slideLayout" Target="../slideLayouts/slideLayout501.xml"/><Relationship Id="rId11" Type="http://schemas.openxmlformats.org/officeDocument/2006/relationships/slideLayout" Target="../slideLayouts/slideLayout506.xml"/><Relationship Id="rId5" Type="http://schemas.openxmlformats.org/officeDocument/2006/relationships/slideLayout" Target="../slideLayouts/slideLayout500.xml"/><Relationship Id="rId15" Type="http://schemas.openxmlformats.org/officeDocument/2006/relationships/image" Target="../media/image7.png"/><Relationship Id="rId10" Type="http://schemas.openxmlformats.org/officeDocument/2006/relationships/slideLayout" Target="../slideLayouts/slideLayout505.xml"/><Relationship Id="rId4" Type="http://schemas.openxmlformats.org/officeDocument/2006/relationships/slideLayout" Target="../slideLayouts/slideLayout499.xml"/><Relationship Id="rId9" Type="http://schemas.openxmlformats.org/officeDocument/2006/relationships/slideLayout" Target="../slideLayouts/slideLayout504.xml"/><Relationship Id="rId14" Type="http://schemas.openxmlformats.org/officeDocument/2006/relationships/image" Target="../media/image11.png"/></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514.xml"/><Relationship Id="rId13" Type="http://schemas.openxmlformats.org/officeDocument/2006/relationships/image" Target="../media/image6.png"/><Relationship Id="rId3" Type="http://schemas.openxmlformats.org/officeDocument/2006/relationships/slideLayout" Target="../slideLayouts/slideLayout509.xml"/><Relationship Id="rId7" Type="http://schemas.openxmlformats.org/officeDocument/2006/relationships/slideLayout" Target="../slideLayouts/slideLayout513.xml"/><Relationship Id="rId12" Type="http://schemas.openxmlformats.org/officeDocument/2006/relationships/theme" Target="../theme/theme47.xml"/><Relationship Id="rId2" Type="http://schemas.openxmlformats.org/officeDocument/2006/relationships/slideLayout" Target="../slideLayouts/slideLayout508.xml"/><Relationship Id="rId1" Type="http://schemas.openxmlformats.org/officeDocument/2006/relationships/slideLayout" Target="../slideLayouts/slideLayout507.xml"/><Relationship Id="rId6" Type="http://schemas.openxmlformats.org/officeDocument/2006/relationships/slideLayout" Target="../slideLayouts/slideLayout512.xml"/><Relationship Id="rId11" Type="http://schemas.openxmlformats.org/officeDocument/2006/relationships/slideLayout" Target="../slideLayouts/slideLayout517.xml"/><Relationship Id="rId5" Type="http://schemas.openxmlformats.org/officeDocument/2006/relationships/slideLayout" Target="../slideLayouts/slideLayout511.xml"/><Relationship Id="rId10" Type="http://schemas.openxmlformats.org/officeDocument/2006/relationships/slideLayout" Target="../slideLayouts/slideLayout516.xml"/><Relationship Id="rId4" Type="http://schemas.openxmlformats.org/officeDocument/2006/relationships/slideLayout" Target="../slideLayouts/slideLayout510.xml"/><Relationship Id="rId9" Type="http://schemas.openxmlformats.org/officeDocument/2006/relationships/slideLayout" Target="../slideLayouts/slideLayout515.xml"/><Relationship Id="rId14" Type="http://schemas.openxmlformats.org/officeDocument/2006/relationships/image" Target="../media/image7.png"/></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525.xml"/><Relationship Id="rId13" Type="http://schemas.openxmlformats.org/officeDocument/2006/relationships/image" Target="../media/image7.png"/><Relationship Id="rId3" Type="http://schemas.openxmlformats.org/officeDocument/2006/relationships/slideLayout" Target="../slideLayouts/slideLayout520.xml"/><Relationship Id="rId7" Type="http://schemas.openxmlformats.org/officeDocument/2006/relationships/slideLayout" Target="../slideLayouts/slideLayout524.xml"/><Relationship Id="rId12" Type="http://schemas.openxmlformats.org/officeDocument/2006/relationships/theme" Target="../theme/theme48.xml"/><Relationship Id="rId2" Type="http://schemas.openxmlformats.org/officeDocument/2006/relationships/slideLayout" Target="../slideLayouts/slideLayout519.xml"/><Relationship Id="rId1" Type="http://schemas.openxmlformats.org/officeDocument/2006/relationships/slideLayout" Target="../slideLayouts/slideLayout518.xml"/><Relationship Id="rId6" Type="http://schemas.openxmlformats.org/officeDocument/2006/relationships/slideLayout" Target="../slideLayouts/slideLayout523.xml"/><Relationship Id="rId11" Type="http://schemas.openxmlformats.org/officeDocument/2006/relationships/slideLayout" Target="../slideLayouts/slideLayout528.xml"/><Relationship Id="rId5" Type="http://schemas.openxmlformats.org/officeDocument/2006/relationships/slideLayout" Target="../slideLayouts/slideLayout522.xml"/><Relationship Id="rId10" Type="http://schemas.openxmlformats.org/officeDocument/2006/relationships/slideLayout" Target="../slideLayouts/slideLayout527.xml"/><Relationship Id="rId4" Type="http://schemas.openxmlformats.org/officeDocument/2006/relationships/slideLayout" Target="../slideLayouts/slideLayout521.xml"/><Relationship Id="rId9" Type="http://schemas.openxmlformats.org/officeDocument/2006/relationships/slideLayout" Target="../slideLayouts/slideLayout526.xml"/></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536.xml"/><Relationship Id="rId13" Type="http://schemas.openxmlformats.org/officeDocument/2006/relationships/image" Target="../media/image7.png"/><Relationship Id="rId3" Type="http://schemas.openxmlformats.org/officeDocument/2006/relationships/slideLayout" Target="../slideLayouts/slideLayout531.xml"/><Relationship Id="rId7" Type="http://schemas.openxmlformats.org/officeDocument/2006/relationships/slideLayout" Target="../slideLayouts/slideLayout535.xml"/><Relationship Id="rId12" Type="http://schemas.openxmlformats.org/officeDocument/2006/relationships/theme" Target="../theme/theme49.xml"/><Relationship Id="rId2" Type="http://schemas.openxmlformats.org/officeDocument/2006/relationships/slideLayout" Target="../slideLayouts/slideLayout530.xml"/><Relationship Id="rId1" Type="http://schemas.openxmlformats.org/officeDocument/2006/relationships/slideLayout" Target="../slideLayouts/slideLayout529.xml"/><Relationship Id="rId6" Type="http://schemas.openxmlformats.org/officeDocument/2006/relationships/slideLayout" Target="../slideLayouts/slideLayout534.xml"/><Relationship Id="rId11" Type="http://schemas.openxmlformats.org/officeDocument/2006/relationships/slideLayout" Target="../slideLayouts/slideLayout539.xml"/><Relationship Id="rId5" Type="http://schemas.openxmlformats.org/officeDocument/2006/relationships/slideLayout" Target="../slideLayouts/slideLayout533.xml"/><Relationship Id="rId10" Type="http://schemas.openxmlformats.org/officeDocument/2006/relationships/slideLayout" Target="../slideLayouts/slideLayout538.xml"/><Relationship Id="rId4" Type="http://schemas.openxmlformats.org/officeDocument/2006/relationships/slideLayout" Target="../slideLayouts/slideLayout532.xml"/><Relationship Id="rId9" Type="http://schemas.openxmlformats.org/officeDocument/2006/relationships/slideLayout" Target="../slideLayouts/slideLayout5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png"/></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547.xml"/><Relationship Id="rId13" Type="http://schemas.openxmlformats.org/officeDocument/2006/relationships/image" Target="../media/image6.png"/><Relationship Id="rId3" Type="http://schemas.openxmlformats.org/officeDocument/2006/relationships/slideLayout" Target="../slideLayouts/slideLayout542.xml"/><Relationship Id="rId7" Type="http://schemas.openxmlformats.org/officeDocument/2006/relationships/slideLayout" Target="../slideLayouts/slideLayout546.xml"/><Relationship Id="rId12" Type="http://schemas.openxmlformats.org/officeDocument/2006/relationships/theme" Target="../theme/theme50.xml"/><Relationship Id="rId2" Type="http://schemas.openxmlformats.org/officeDocument/2006/relationships/slideLayout" Target="../slideLayouts/slideLayout541.xml"/><Relationship Id="rId1" Type="http://schemas.openxmlformats.org/officeDocument/2006/relationships/slideLayout" Target="../slideLayouts/slideLayout540.xml"/><Relationship Id="rId6" Type="http://schemas.openxmlformats.org/officeDocument/2006/relationships/slideLayout" Target="../slideLayouts/slideLayout545.xml"/><Relationship Id="rId11" Type="http://schemas.openxmlformats.org/officeDocument/2006/relationships/slideLayout" Target="../slideLayouts/slideLayout550.xml"/><Relationship Id="rId5" Type="http://schemas.openxmlformats.org/officeDocument/2006/relationships/slideLayout" Target="../slideLayouts/slideLayout544.xml"/><Relationship Id="rId10" Type="http://schemas.openxmlformats.org/officeDocument/2006/relationships/slideLayout" Target="../slideLayouts/slideLayout549.xml"/><Relationship Id="rId4" Type="http://schemas.openxmlformats.org/officeDocument/2006/relationships/slideLayout" Target="../slideLayouts/slideLayout543.xml"/><Relationship Id="rId9" Type="http://schemas.openxmlformats.org/officeDocument/2006/relationships/slideLayout" Target="../slideLayouts/slideLayout548.xml"/><Relationship Id="rId14" Type="http://schemas.openxmlformats.org/officeDocument/2006/relationships/image" Target="../media/image7.png"/></Relationships>
</file>

<file path=ppt/slideMasters/_rels/slideMaster51.xml.rels><?xml version="1.0" encoding="UTF-8" standalone="yes"?>
<Relationships xmlns="http://schemas.openxmlformats.org/package/2006/relationships"><Relationship Id="rId8" Type="http://schemas.openxmlformats.org/officeDocument/2006/relationships/slideLayout" Target="../slideLayouts/slideLayout558.xml"/><Relationship Id="rId13" Type="http://schemas.openxmlformats.org/officeDocument/2006/relationships/image" Target="../media/image12.jpeg"/><Relationship Id="rId3" Type="http://schemas.openxmlformats.org/officeDocument/2006/relationships/slideLayout" Target="../slideLayouts/slideLayout553.xml"/><Relationship Id="rId7" Type="http://schemas.openxmlformats.org/officeDocument/2006/relationships/slideLayout" Target="../slideLayouts/slideLayout557.xml"/><Relationship Id="rId12" Type="http://schemas.openxmlformats.org/officeDocument/2006/relationships/theme" Target="../theme/theme51.xml"/><Relationship Id="rId2" Type="http://schemas.openxmlformats.org/officeDocument/2006/relationships/slideLayout" Target="../slideLayouts/slideLayout552.xml"/><Relationship Id="rId1" Type="http://schemas.openxmlformats.org/officeDocument/2006/relationships/slideLayout" Target="../slideLayouts/slideLayout551.xml"/><Relationship Id="rId6" Type="http://schemas.openxmlformats.org/officeDocument/2006/relationships/slideLayout" Target="../slideLayouts/slideLayout556.xml"/><Relationship Id="rId11" Type="http://schemas.openxmlformats.org/officeDocument/2006/relationships/slideLayout" Target="../slideLayouts/slideLayout561.xml"/><Relationship Id="rId5" Type="http://schemas.openxmlformats.org/officeDocument/2006/relationships/slideLayout" Target="../slideLayouts/slideLayout555.xml"/><Relationship Id="rId10" Type="http://schemas.openxmlformats.org/officeDocument/2006/relationships/slideLayout" Target="../slideLayouts/slideLayout560.xml"/><Relationship Id="rId4" Type="http://schemas.openxmlformats.org/officeDocument/2006/relationships/slideLayout" Target="../slideLayouts/slideLayout554.xml"/><Relationship Id="rId9" Type="http://schemas.openxmlformats.org/officeDocument/2006/relationships/slideLayout" Target="../slideLayouts/slideLayout559.xml"/><Relationship Id="rId14" Type="http://schemas.openxmlformats.org/officeDocument/2006/relationships/image" Target="../media/image7.png"/></Relationships>
</file>

<file path=ppt/slideMasters/_rels/slideMaster52.xml.rels><?xml version="1.0" encoding="UTF-8" standalone="yes"?>
<Relationships xmlns="http://schemas.openxmlformats.org/package/2006/relationships"><Relationship Id="rId8" Type="http://schemas.openxmlformats.org/officeDocument/2006/relationships/slideLayout" Target="../slideLayouts/slideLayout569.xml"/><Relationship Id="rId13" Type="http://schemas.openxmlformats.org/officeDocument/2006/relationships/image" Target="../media/image13.jpeg"/><Relationship Id="rId3" Type="http://schemas.openxmlformats.org/officeDocument/2006/relationships/slideLayout" Target="../slideLayouts/slideLayout564.xml"/><Relationship Id="rId7" Type="http://schemas.openxmlformats.org/officeDocument/2006/relationships/slideLayout" Target="../slideLayouts/slideLayout568.xml"/><Relationship Id="rId12" Type="http://schemas.openxmlformats.org/officeDocument/2006/relationships/theme" Target="../theme/theme52.xml"/><Relationship Id="rId2" Type="http://schemas.openxmlformats.org/officeDocument/2006/relationships/slideLayout" Target="../slideLayouts/slideLayout563.xml"/><Relationship Id="rId1" Type="http://schemas.openxmlformats.org/officeDocument/2006/relationships/slideLayout" Target="../slideLayouts/slideLayout562.xml"/><Relationship Id="rId6" Type="http://schemas.openxmlformats.org/officeDocument/2006/relationships/slideLayout" Target="../slideLayouts/slideLayout567.xml"/><Relationship Id="rId11" Type="http://schemas.openxmlformats.org/officeDocument/2006/relationships/slideLayout" Target="../slideLayouts/slideLayout572.xml"/><Relationship Id="rId5" Type="http://schemas.openxmlformats.org/officeDocument/2006/relationships/slideLayout" Target="../slideLayouts/slideLayout566.xml"/><Relationship Id="rId10" Type="http://schemas.openxmlformats.org/officeDocument/2006/relationships/slideLayout" Target="../slideLayouts/slideLayout571.xml"/><Relationship Id="rId4" Type="http://schemas.openxmlformats.org/officeDocument/2006/relationships/slideLayout" Target="../slideLayouts/slideLayout565.xml"/><Relationship Id="rId9" Type="http://schemas.openxmlformats.org/officeDocument/2006/relationships/slideLayout" Target="../slideLayouts/slideLayout570.xml"/><Relationship Id="rId14" Type="http://schemas.openxmlformats.org/officeDocument/2006/relationships/image" Target="../media/image7.png"/></Relationships>
</file>

<file path=ppt/slideMasters/_rels/slideMaster53.xml.rels><?xml version="1.0" encoding="UTF-8" standalone="yes"?>
<Relationships xmlns="http://schemas.openxmlformats.org/package/2006/relationships"><Relationship Id="rId8" Type="http://schemas.openxmlformats.org/officeDocument/2006/relationships/slideLayout" Target="../slideLayouts/slideLayout580.xml"/><Relationship Id="rId13" Type="http://schemas.openxmlformats.org/officeDocument/2006/relationships/image" Target="../media/image14.jpeg"/><Relationship Id="rId3" Type="http://schemas.openxmlformats.org/officeDocument/2006/relationships/slideLayout" Target="../slideLayouts/slideLayout575.xml"/><Relationship Id="rId7" Type="http://schemas.openxmlformats.org/officeDocument/2006/relationships/slideLayout" Target="../slideLayouts/slideLayout579.xml"/><Relationship Id="rId12" Type="http://schemas.openxmlformats.org/officeDocument/2006/relationships/theme" Target="../theme/theme53.xml"/><Relationship Id="rId2" Type="http://schemas.openxmlformats.org/officeDocument/2006/relationships/slideLayout" Target="../slideLayouts/slideLayout574.xml"/><Relationship Id="rId1" Type="http://schemas.openxmlformats.org/officeDocument/2006/relationships/slideLayout" Target="../slideLayouts/slideLayout573.xml"/><Relationship Id="rId6" Type="http://schemas.openxmlformats.org/officeDocument/2006/relationships/slideLayout" Target="../slideLayouts/slideLayout578.xml"/><Relationship Id="rId11" Type="http://schemas.openxmlformats.org/officeDocument/2006/relationships/slideLayout" Target="../slideLayouts/slideLayout583.xml"/><Relationship Id="rId5" Type="http://schemas.openxmlformats.org/officeDocument/2006/relationships/slideLayout" Target="../slideLayouts/slideLayout577.xml"/><Relationship Id="rId10" Type="http://schemas.openxmlformats.org/officeDocument/2006/relationships/slideLayout" Target="../slideLayouts/slideLayout582.xml"/><Relationship Id="rId4" Type="http://schemas.openxmlformats.org/officeDocument/2006/relationships/slideLayout" Target="../slideLayouts/slideLayout576.xml"/><Relationship Id="rId9" Type="http://schemas.openxmlformats.org/officeDocument/2006/relationships/slideLayout" Target="../slideLayouts/slideLayout581.xml"/><Relationship Id="rId14" Type="http://schemas.openxmlformats.org/officeDocument/2006/relationships/image" Target="../media/image7.png"/></Relationships>
</file>

<file path=ppt/slideMasters/_rels/slideMaster54.xml.rels><?xml version="1.0" encoding="UTF-8" standalone="yes"?>
<Relationships xmlns="http://schemas.openxmlformats.org/package/2006/relationships"><Relationship Id="rId8" Type="http://schemas.openxmlformats.org/officeDocument/2006/relationships/slideLayout" Target="../slideLayouts/slideLayout591.xml"/><Relationship Id="rId13" Type="http://schemas.openxmlformats.org/officeDocument/2006/relationships/image" Target="../media/image15.jpeg"/><Relationship Id="rId3" Type="http://schemas.openxmlformats.org/officeDocument/2006/relationships/slideLayout" Target="../slideLayouts/slideLayout586.xml"/><Relationship Id="rId7" Type="http://schemas.openxmlformats.org/officeDocument/2006/relationships/slideLayout" Target="../slideLayouts/slideLayout590.xml"/><Relationship Id="rId12" Type="http://schemas.openxmlformats.org/officeDocument/2006/relationships/theme" Target="../theme/theme54.xml"/><Relationship Id="rId2" Type="http://schemas.openxmlformats.org/officeDocument/2006/relationships/slideLayout" Target="../slideLayouts/slideLayout585.xml"/><Relationship Id="rId1" Type="http://schemas.openxmlformats.org/officeDocument/2006/relationships/slideLayout" Target="../slideLayouts/slideLayout584.xml"/><Relationship Id="rId6" Type="http://schemas.openxmlformats.org/officeDocument/2006/relationships/slideLayout" Target="../slideLayouts/slideLayout589.xml"/><Relationship Id="rId11" Type="http://schemas.openxmlformats.org/officeDocument/2006/relationships/slideLayout" Target="../slideLayouts/slideLayout594.xml"/><Relationship Id="rId5" Type="http://schemas.openxmlformats.org/officeDocument/2006/relationships/slideLayout" Target="../slideLayouts/slideLayout588.xml"/><Relationship Id="rId10" Type="http://schemas.openxmlformats.org/officeDocument/2006/relationships/slideLayout" Target="../slideLayouts/slideLayout593.xml"/><Relationship Id="rId4" Type="http://schemas.openxmlformats.org/officeDocument/2006/relationships/slideLayout" Target="../slideLayouts/slideLayout587.xml"/><Relationship Id="rId9" Type="http://schemas.openxmlformats.org/officeDocument/2006/relationships/slideLayout" Target="../slideLayouts/slideLayout592.xml"/><Relationship Id="rId14" Type="http://schemas.openxmlformats.org/officeDocument/2006/relationships/image" Target="../media/image7.png"/></Relationships>
</file>

<file path=ppt/slideMasters/_rels/slideMaster55.xml.rels><?xml version="1.0" encoding="UTF-8" standalone="yes"?>
<Relationships xmlns="http://schemas.openxmlformats.org/package/2006/relationships"><Relationship Id="rId8" Type="http://schemas.openxmlformats.org/officeDocument/2006/relationships/slideLayout" Target="../slideLayouts/slideLayout602.xml"/><Relationship Id="rId13" Type="http://schemas.openxmlformats.org/officeDocument/2006/relationships/image" Target="../media/image16.jpeg"/><Relationship Id="rId3" Type="http://schemas.openxmlformats.org/officeDocument/2006/relationships/slideLayout" Target="../slideLayouts/slideLayout597.xml"/><Relationship Id="rId7" Type="http://schemas.openxmlformats.org/officeDocument/2006/relationships/slideLayout" Target="../slideLayouts/slideLayout601.xml"/><Relationship Id="rId12" Type="http://schemas.openxmlformats.org/officeDocument/2006/relationships/theme" Target="../theme/theme55.xml"/><Relationship Id="rId2" Type="http://schemas.openxmlformats.org/officeDocument/2006/relationships/slideLayout" Target="../slideLayouts/slideLayout596.xml"/><Relationship Id="rId1" Type="http://schemas.openxmlformats.org/officeDocument/2006/relationships/slideLayout" Target="../slideLayouts/slideLayout595.xml"/><Relationship Id="rId6" Type="http://schemas.openxmlformats.org/officeDocument/2006/relationships/slideLayout" Target="../slideLayouts/slideLayout600.xml"/><Relationship Id="rId11" Type="http://schemas.openxmlformats.org/officeDocument/2006/relationships/slideLayout" Target="../slideLayouts/slideLayout605.xml"/><Relationship Id="rId5" Type="http://schemas.openxmlformats.org/officeDocument/2006/relationships/slideLayout" Target="../slideLayouts/slideLayout599.xml"/><Relationship Id="rId10" Type="http://schemas.openxmlformats.org/officeDocument/2006/relationships/slideLayout" Target="../slideLayouts/slideLayout604.xml"/><Relationship Id="rId4" Type="http://schemas.openxmlformats.org/officeDocument/2006/relationships/slideLayout" Target="../slideLayouts/slideLayout598.xml"/><Relationship Id="rId9" Type="http://schemas.openxmlformats.org/officeDocument/2006/relationships/slideLayout" Target="../slideLayouts/slideLayout603.xml"/><Relationship Id="rId14" Type="http://schemas.openxmlformats.org/officeDocument/2006/relationships/image" Target="../media/image7.png"/></Relationships>
</file>

<file path=ppt/slideMasters/_rels/slideMaster56.xml.rels><?xml version="1.0" encoding="UTF-8" standalone="yes"?>
<Relationships xmlns="http://schemas.openxmlformats.org/package/2006/relationships"><Relationship Id="rId8" Type="http://schemas.openxmlformats.org/officeDocument/2006/relationships/slideLayout" Target="../slideLayouts/slideLayout613.xml"/><Relationship Id="rId13" Type="http://schemas.openxmlformats.org/officeDocument/2006/relationships/image" Target="../media/image7.png"/><Relationship Id="rId3" Type="http://schemas.openxmlformats.org/officeDocument/2006/relationships/slideLayout" Target="../slideLayouts/slideLayout608.xml"/><Relationship Id="rId7" Type="http://schemas.openxmlformats.org/officeDocument/2006/relationships/slideLayout" Target="../slideLayouts/slideLayout612.xml"/><Relationship Id="rId12" Type="http://schemas.openxmlformats.org/officeDocument/2006/relationships/theme" Target="../theme/theme56.xml"/><Relationship Id="rId2" Type="http://schemas.openxmlformats.org/officeDocument/2006/relationships/slideLayout" Target="../slideLayouts/slideLayout607.xml"/><Relationship Id="rId1" Type="http://schemas.openxmlformats.org/officeDocument/2006/relationships/slideLayout" Target="../slideLayouts/slideLayout606.xml"/><Relationship Id="rId6" Type="http://schemas.openxmlformats.org/officeDocument/2006/relationships/slideLayout" Target="../slideLayouts/slideLayout611.xml"/><Relationship Id="rId11" Type="http://schemas.openxmlformats.org/officeDocument/2006/relationships/slideLayout" Target="../slideLayouts/slideLayout616.xml"/><Relationship Id="rId5" Type="http://schemas.openxmlformats.org/officeDocument/2006/relationships/slideLayout" Target="../slideLayouts/slideLayout610.xml"/><Relationship Id="rId10" Type="http://schemas.openxmlformats.org/officeDocument/2006/relationships/slideLayout" Target="../slideLayouts/slideLayout615.xml"/><Relationship Id="rId4" Type="http://schemas.openxmlformats.org/officeDocument/2006/relationships/slideLayout" Target="../slideLayouts/slideLayout609.xml"/><Relationship Id="rId9" Type="http://schemas.openxmlformats.org/officeDocument/2006/relationships/slideLayout" Target="../slideLayouts/slideLayout614.xml"/></Relationships>
</file>

<file path=ppt/slideMasters/_rels/slideMaster57.xml.rels><?xml version="1.0" encoding="UTF-8" standalone="yes"?>
<Relationships xmlns="http://schemas.openxmlformats.org/package/2006/relationships"><Relationship Id="rId8" Type="http://schemas.openxmlformats.org/officeDocument/2006/relationships/slideLayout" Target="../slideLayouts/slideLayout624.xml"/><Relationship Id="rId13" Type="http://schemas.openxmlformats.org/officeDocument/2006/relationships/image" Target="../media/image17.jpeg"/><Relationship Id="rId3" Type="http://schemas.openxmlformats.org/officeDocument/2006/relationships/slideLayout" Target="../slideLayouts/slideLayout619.xml"/><Relationship Id="rId7" Type="http://schemas.openxmlformats.org/officeDocument/2006/relationships/slideLayout" Target="../slideLayouts/slideLayout623.xml"/><Relationship Id="rId12" Type="http://schemas.openxmlformats.org/officeDocument/2006/relationships/theme" Target="../theme/theme57.xml"/><Relationship Id="rId2" Type="http://schemas.openxmlformats.org/officeDocument/2006/relationships/slideLayout" Target="../slideLayouts/slideLayout618.xml"/><Relationship Id="rId1" Type="http://schemas.openxmlformats.org/officeDocument/2006/relationships/slideLayout" Target="../slideLayouts/slideLayout617.xml"/><Relationship Id="rId6" Type="http://schemas.openxmlformats.org/officeDocument/2006/relationships/slideLayout" Target="../slideLayouts/slideLayout622.xml"/><Relationship Id="rId11" Type="http://schemas.openxmlformats.org/officeDocument/2006/relationships/slideLayout" Target="../slideLayouts/slideLayout627.xml"/><Relationship Id="rId5" Type="http://schemas.openxmlformats.org/officeDocument/2006/relationships/slideLayout" Target="../slideLayouts/slideLayout621.xml"/><Relationship Id="rId10" Type="http://schemas.openxmlformats.org/officeDocument/2006/relationships/slideLayout" Target="../slideLayouts/slideLayout626.xml"/><Relationship Id="rId4" Type="http://schemas.openxmlformats.org/officeDocument/2006/relationships/slideLayout" Target="../slideLayouts/slideLayout620.xml"/><Relationship Id="rId9" Type="http://schemas.openxmlformats.org/officeDocument/2006/relationships/slideLayout" Target="../slideLayouts/slideLayout625.xml"/><Relationship Id="rId14" Type="http://schemas.openxmlformats.org/officeDocument/2006/relationships/image" Target="../media/image7.png"/></Relationships>
</file>

<file path=ppt/slideMasters/_rels/slideMaster58.xml.rels><?xml version="1.0" encoding="UTF-8" standalone="yes"?>
<Relationships xmlns="http://schemas.openxmlformats.org/package/2006/relationships"><Relationship Id="rId8" Type="http://schemas.openxmlformats.org/officeDocument/2006/relationships/slideLayout" Target="../slideLayouts/slideLayout635.xml"/><Relationship Id="rId13" Type="http://schemas.openxmlformats.org/officeDocument/2006/relationships/image" Target="../media/image18.jpeg"/><Relationship Id="rId3" Type="http://schemas.openxmlformats.org/officeDocument/2006/relationships/slideLayout" Target="../slideLayouts/slideLayout630.xml"/><Relationship Id="rId7" Type="http://schemas.openxmlformats.org/officeDocument/2006/relationships/slideLayout" Target="../slideLayouts/slideLayout634.xml"/><Relationship Id="rId12" Type="http://schemas.openxmlformats.org/officeDocument/2006/relationships/theme" Target="../theme/theme58.xml"/><Relationship Id="rId2" Type="http://schemas.openxmlformats.org/officeDocument/2006/relationships/slideLayout" Target="../slideLayouts/slideLayout629.xml"/><Relationship Id="rId1" Type="http://schemas.openxmlformats.org/officeDocument/2006/relationships/slideLayout" Target="../slideLayouts/slideLayout628.xml"/><Relationship Id="rId6" Type="http://schemas.openxmlformats.org/officeDocument/2006/relationships/slideLayout" Target="../slideLayouts/slideLayout633.xml"/><Relationship Id="rId11" Type="http://schemas.openxmlformats.org/officeDocument/2006/relationships/slideLayout" Target="../slideLayouts/slideLayout638.xml"/><Relationship Id="rId5" Type="http://schemas.openxmlformats.org/officeDocument/2006/relationships/slideLayout" Target="../slideLayouts/slideLayout632.xml"/><Relationship Id="rId10" Type="http://schemas.openxmlformats.org/officeDocument/2006/relationships/slideLayout" Target="../slideLayouts/slideLayout637.xml"/><Relationship Id="rId4" Type="http://schemas.openxmlformats.org/officeDocument/2006/relationships/slideLayout" Target="../slideLayouts/slideLayout631.xml"/><Relationship Id="rId9" Type="http://schemas.openxmlformats.org/officeDocument/2006/relationships/slideLayout" Target="../slideLayouts/slideLayout636.xml"/><Relationship Id="rId14" Type="http://schemas.openxmlformats.org/officeDocument/2006/relationships/image" Target="../media/image7.png"/></Relationships>
</file>

<file path=ppt/slideMasters/_rels/slideMaster59.xml.rels><?xml version="1.0" encoding="UTF-8" standalone="yes"?>
<Relationships xmlns="http://schemas.openxmlformats.org/package/2006/relationships"><Relationship Id="rId8" Type="http://schemas.openxmlformats.org/officeDocument/2006/relationships/slideLayout" Target="../slideLayouts/slideLayout646.xml"/><Relationship Id="rId13" Type="http://schemas.openxmlformats.org/officeDocument/2006/relationships/image" Target="../media/image19.jpeg"/><Relationship Id="rId3" Type="http://schemas.openxmlformats.org/officeDocument/2006/relationships/slideLayout" Target="../slideLayouts/slideLayout641.xml"/><Relationship Id="rId7" Type="http://schemas.openxmlformats.org/officeDocument/2006/relationships/slideLayout" Target="../slideLayouts/slideLayout645.xml"/><Relationship Id="rId12" Type="http://schemas.openxmlformats.org/officeDocument/2006/relationships/theme" Target="../theme/theme59.xml"/><Relationship Id="rId2" Type="http://schemas.openxmlformats.org/officeDocument/2006/relationships/slideLayout" Target="../slideLayouts/slideLayout640.xml"/><Relationship Id="rId1" Type="http://schemas.openxmlformats.org/officeDocument/2006/relationships/slideLayout" Target="../slideLayouts/slideLayout639.xml"/><Relationship Id="rId6" Type="http://schemas.openxmlformats.org/officeDocument/2006/relationships/slideLayout" Target="../slideLayouts/slideLayout644.xml"/><Relationship Id="rId11" Type="http://schemas.openxmlformats.org/officeDocument/2006/relationships/slideLayout" Target="../slideLayouts/slideLayout649.xml"/><Relationship Id="rId5" Type="http://schemas.openxmlformats.org/officeDocument/2006/relationships/slideLayout" Target="../slideLayouts/slideLayout643.xml"/><Relationship Id="rId10" Type="http://schemas.openxmlformats.org/officeDocument/2006/relationships/slideLayout" Target="../slideLayouts/slideLayout648.xml"/><Relationship Id="rId4" Type="http://schemas.openxmlformats.org/officeDocument/2006/relationships/slideLayout" Target="../slideLayouts/slideLayout642.xml"/><Relationship Id="rId9" Type="http://schemas.openxmlformats.org/officeDocument/2006/relationships/slideLayout" Target="../slideLayouts/slideLayout647.xml"/><Relationship Id="rId1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5.png"/></Relationships>
</file>

<file path=ppt/slideMasters/_rels/slideMaster60.xml.rels><?xml version="1.0" encoding="UTF-8" standalone="yes"?>
<Relationships xmlns="http://schemas.openxmlformats.org/package/2006/relationships"><Relationship Id="rId8" Type="http://schemas.openxmlformats.org/officeDocument/2006/relationships/slideLayout" Target="../slideLayouts/slideLayout657.xml"/><Relationship Id="rId13" Type="http://schemas.openxmlformats.org/officeDocument/2006/relationships/image" Target="../media/image20.jpeg"/><Relationship Id="rId3" Type="http://schemas.openxmlformats.org/officeDocument/2006/relationships/slideLayout" Target="../slideLayouts/slideLayout652.xml"/><Relationship Id="rId7" Type="http://schemas.openxmlformats.org/officeDocument/2006/relationships/slideLayout" Target="../slideLayouts/slideLayout656.xml"/><Relationship Id="rId12" Type="http://schemas.openxmlformats.org/officeDocument/2006/relationships/theme" Target="../theme/theme60.xml"/><Relationship Id="rId2" Type="http://schemas.openxmlformats.org/officeDocument/2006/relationships/slideLayout" Target="../slideLayouts/slideLayout651.xml"/><Relationship Id="rId1" Type="http://schemas.openxmlformats.org/officeDocument/2006/relationships/slideLayout" Target="../slideLayouts/slideLayout650.xml"/><Relationship Id="rId6" Type="http://schemas.openxmlformats.org/officeDocument/2006/relationships/slideLayout" Target="../slideLayouts/slideLayout655.xml"/><Relationship Id="rId11" Type="http://schemas.openxmlformats.org/officeDocument/2006/relationships/slideLayout" Target="../slideLayouts/slideLayout660.xml"/><Relationship Id="rId5" Type="http://schemas.openxmlformats.org/officeDocument/2006/relationships/slideLayout" Target="../slideLayouts/slideLayout654.xml"/><Relationship Id="rId10" Type="http://schemas.openxmlformats.org/officeDocument/2006/relationships/slideLayout" Target="../slideLayouts/slideLayout659.xml"/><Relationship Id="rId4" Type="http://schemas.openxmlformats.org/officeDocument/2006/relationships/slideLayout" Target="../slideLayouts/slideLayout653.xml"/><Relationship Id="rId9" Type="http://schemas.openxmlformats.org/officeDocument/2006/relationships/slideLayout" Target="../slideLayouts/slideLayout658.xml"/><Relationship Id="rId14" Type="http://schemas.openxmlformats.org/officeDocument/2006/relationships/image" Target="../media/image7.png"/></Relationships>
</file>

<file path=ppt/slideMasters/_rels/slideMaster61.xml.rels><?xml version="1.0" encoding="UTF-8" standalone="yes"?>
<Relationships xmlns="http://schemas.openxmlformats.org/package/2006/relationships"><Relationship Id="rId8" Type="http://schemas.openxmlformats.org/officeDocument/2006/relationships/slideLayout" Target="../slideLayouts/slideLayout668.xml"/><Relationship Id="rId13" Type="http://schemas.openxmlformats.org/officeDocument/2006/relationships/image" Target="../media/image7.png"/><Relationship Id="rId3" Type="http://schemas.openxmlformats.org/officeDocument/2006/relationships/slideLayout" Target="../slideLayouts/slideLayout663.xml"/><Relationship Id="rId7" Type="http://schemas.openxmlformats.org/officeDocument/2006/relationships/slideLayout" Target="../slideLayouts/slideLayout667.xml"/><Relationship Id="rId12" Type="http://schemas.openxmlformats.org/officeDocument/2006/relationships/theme" Target="../theme/theme61.xml"/><Relationship Id="rId2" Type="http://schemas.openxmlformats.org/officeDocument/2006/relationships/slideLayout" Target="../slideLayouts/slideLayout662.xml"/><Relationship Id="rId1" Type="http://schemas.openxmlformats.org/officeDocument/2006/relationships/slideLayout" Target="../slideLayouts/slideLayout661.xml"/><Relationship Id="rId6" Type="http://schemas.openxmlformats.org/officeDocument/2006/relationships/slideLayout" Target="../slideLayouts/slideLayout666.xml"/><Relationship Id="rId11" Type="http://schemas.openxmlformats.org/officeDocument/2006/relationships/slideLayout" Target="../slideLayouts/slideLayout671.xml"/><Relationship Id="rId5" Type="http://schemas.openxmlformats.org/officeDocument/2006/relationships/slideLayout" Target="../slideLayouts/slideLayout665.xml"/><Relationship Id="rId10" Type="http://schemas.openxmlformats.org/officeDocument/2006/relationships/slideLayout" Target="../slideLayouts/slideLayout670.xml"/><Relationship Id="rId4" Type="http://schemas.openxmlformats.org/officeDocument/2006/relationships/slideLayout" Target="../slideLayouts/slideLayout664.xml"/><Relationship Id="rId9" Type="http://schemas.openxmlformats.org/officeDocument/2006/relationships/slideLayout" Target="../slideLayouts/slideLayout669.xml"/></Relationships>
</file>

<file path=ppt/slideMasters/_rels/slideMaster62.xml.rels><?xml version="1.0" encoding="UTF-8" standalone="yes"?>
<Relationships xmlns="http://schemas.openxmlformats.org/package/2006/relationships"><Relationship Id="rId8" Type="http://schemas.openxmlformats.org/officeDocument/2006/relationships/slideLayout" Target="../slideLayouts/slideLayout679.xml"/><Relationship Id="rId13" Type="http://schemas.openxmlformats.org/officeDocument/2006/relationships/image" Target="../media/image7.png"/><Relationship Id="rId3" Type="http://schemas.openxmlformats.org/officeDocument/2006/relationships/slideLayout" Target="../slideLayouts/slideLayout674.xml"/><Relationship Id="rId7" Type="http://schemas.openxmlformats.org/officeDocument/2006/relationships/slideLayout" Target="../slideLayouts/slideLayout678.xml"/><Relationship Id="rId12" Type="http://schemas.openxmlformats.org/officeDocument/2006/relationships/theme" Target="../theme/theme62.xml"/><Relationship Id="rId2" Type="http://schemas.openxmlformats.org/officeDocument/2006/relationships/slideLayout" Target="../slideLayouts/slideLayout673.xml"/><Relationship Id="rId1" Type="http://schemas.openxmlformats.org/officeDocument/2006/relationships/slideLayout" Target="../slideLayouts/slideLayout672.xml"/><Relationship Id="rId6" Type="http://schemas.openxmlformats.org/officeDocument/2006/relationships/slideLayout" Target="../slideLayouts/slideLayout677.xml"/><Relationship Id="rId11" Type="http://schemas.openxmlformats.org/officeDocument/2006/relationships/slideLayout" Target="../slideLayouts/slideLayout682.xml"/><Relationship Id="rId5" Type="http://schemas.openxmlformats.org/officeDocument/2006/relationships/slideLayout" Target="../slideLayouts/slideLayout676.xml"/><Relationship Id="rId10" Type="http://schemas.openxmlformats.org/officeDocument/2006/relationships/slideLayout" Target="../slideLayouts/slideLayout681.xml"/><Relationship Id="rId4" Type="http://schemas.openxmlformats.org/officeDocument/2006/relationships/slideLayout" Target="../slideLayouts/slideLayout675.xml"/><Relationship Id="rId9" Type="http://schemas.openxmlformats.org/officeDocument/2006/relationships/slideLayout" Target="../slideLayouts/slideLayout68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6.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itle Placeholder 1"/>
          <p:cNvSpPr>
            <a:spLocks noGrp="1" noChangeArrowheads="1"/>
          </p:cNvSpPr>
          <p:nvPr>
            <p:ph type="title"/>
          </p:nvPr>
        </p:nvSpPr>
        <p:spPr bwMode="auto">
          <a:xfrm>
            <a:off x="609600" y="152400"/>
            <a:ext cx="10972800"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8" name="Text Placeholder 2"/>
          <p:cNvSpPr>
            <a:spLocks noGrp="1" noChangeArrowheads="1"/>
          </p:cNvSpPr>
          <p:nvPr>
            <p:ph type="body" idx="1"/>
          </p:nvPr>
        </p:nvSpPr>
        <p:spPr bwMode="auto">
          <a:xfrm>
            <a:off x="609600" y="1143000"/>
            <a:ext cx="10972800" cy="4983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9" name="Date Placeholder 3"/>
          <p:cNvSpPr>
            <a:spLocks noGrp="1" noChangeArrowheads="1"/>
          </p:cNvSpPr>
          <p:nvPr>
            <p:ph type="dt" sz="half" idx="2"/>
          </p:nvPr>
        </p:nvSpPr>
        <p:spPr bwMode="auto">
          <a:xfrm>
            <a:off x="609600" y="6356350"/>
            <a:ext cx="2844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200">
                <a:solidFill>
                  <a:srgbClr val="898989"/>
                </a:solidFill>
                <a:ea typeface="宋体" charset="-122"/>
                <a:cs typeface="+mn-cs"/>
              </a:defRPr>
            </a:lvl1pPr>
          </a:lstStyle>
          <a:p>
            <a:fld id="{66C757C6-322A-4C91-9209-CE2DE3CBE582}" type="datetime1">
              <a:rPr lang="en-US" altLang="zh-CN"/>
              <a:pPr/>
              <a:t>7/12/2024</a:t>
            </a:fld>
            <a:endParaRPr lang="en-US" altLang="zh-CN"/>
          </a:p>
        </p:txBody>
      </p:sp>
      <p:sp>
        <p:nvSpPr>
          <p:cNvPr id="1030" name="Footer Placeholder 4"/>
          <p:cNvSpPr>
            <a:spLocks noGrp="1" noChangeArrowheads="1"/>
          </p:cNvSpPr>
          <p:nvPr>
            <p:ph type="ftr" sz="quarter" idx="3"/>
          </p:nvPr>
        </p:nvSpPr>
        <p:spPr bwMode="auto">
          <a:xfrm>
            <a:off x="4165600" y="6356350"/>
            <a:ext cx="3860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400" b="1" i="1">
                <a:solidFill>
                  <a:srgbClr val="FF0000"/>
                </a:solidFill>
                <a:ea typeface="宋体" charset="-122"/>
                <a:cs typeface="+mn-cs"/>
              </a:defRPr>
            </a:lvl1pPr>
          </a:lstStyle>
          <a:p>
            <a:r>
              <a:rPr lang="en-US" altLang="zh-CN"/>
              <a:t>Policy Deliberative</a:t>
            </a:r>
          </a:p>
        </p:txBody>
      </p:sp>
      <p:sp>
        <p:nvSpPr>
          <p:cNvPr id="1031" name="Slide Number Placeholder 5"/>
          <p:cNvSpPr>
            <a:spLocks noGrp="1" noChangeArrowheads="1"/>
          </p:cNvSpPr>
          <p:nvPr>
            <p:ph type="sldNum" sz="quarter" idx="4"/>
          </p:nvPr>
        </p:nvSpPr>
        <p:spPr bwMode="auto">
          <a:xfrm>
            <a:off x="8737600" y="6356350"/>
            <a:ext cx="2844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200">
                <a:solidFill>
                  <a:srgbClr val="898989"/>
                </a:solidFill>
                <a:ea typeface="宋体" charset="-122"/>
                <a:cs typeface="+mn-cs"/>
              </a:defRPr>
            </a:lvl1pPr>
          </a:lstStyle>
          <a:p>
            <a:fld id="{DDBA8727-C904-4FF6-8AAD-74C3F7387DE1}" type="slidenum">
              <a:rPr lang="en-US" altLang="zh-CN"/>
              <a:pPr/>
              <a:t>‹#›</a:t>
            </a:fld>
            <a:endParaRPr lang="en-US" altLang="zh-CN"/>
          </a:p>
        </p:txBody>
      </p:sp>
      <p:pic>
        <p:nvPicPr>
          <p:cNvPr id="1032" name="Picture 2" descr="Massachusetts Department of Energy Resources | Mass.go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633538" cy="955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xStyles>
    <p:titleStyle>
      <a:lvl1pPr algn="ctr" rtl="0" fontAlgn="base">
        <a:spcBef>
          <a:spcPct val="0"/>
        </a:spcBef>
        <a:spcAft>
          <a:spcPct val="0"/>
        </a:spcAft>
        <a:buSzPct val="100000"/>
        <a:defRPr sz="4400" b="1">
          <a:solidFill>
            <a:srgbClr val="008000"/>
          </a:solidFill>
          <a:latin typeface="+mj-lt"/>
          <a:ea typeface="+mj-ea"/>
          <a:cs typeface="+mj-cs"/>
        </a:defRPr>
      </a:lvl1pPr>
      <a:lvl2pPr algn="ctr" rtl="0" fontAlgn="base">
        <a:spcBef>
          <a:spcPct val="0"/>
        </a:spcBef>
        <a:spcAft>
          <a:spcPct val="0"/>
        </a:spcAft>
        <a:buSzPct val="100000"/>
        <a:defRPr sz="4400" b="1">
          <a:solidFill>
            <a:srgbClr val="008000"/>
          </a:solidFill>
          <a:latin typeface="Calibri" pitchFamily="34" charset="0"/>
          <a:cs typeface="Arial" charset="0"/>
        </a:defRPr>
      </a:lvl2pPr>
      <a:lvl3pPr algn="ctr" rtl="0" fontAlgn="base">
        <a:spcBef>
          <a:spcPct val="0"/>
        </a:spcBef>
        <a:spcAft>
          <a:spcPct val="0"/>
        </a:spcAft>
        <a:buSzPct val="100000"/>
        <a:defRPr sz="4400" b="1">
          <a:solidFill>
            <a:srgbClr val="008000"/>
          </a:solidFill>
          <a:latin typeface="Calibri" pitchFamily="34" charset="0"/>
          <a:cs typeface="Arial" charset="0"/>
        </a:defRPr>
      </a:lvl3pPr>
      <a:lvl4pPr algn="ctr" rtl="0" fontAlgn="base">
        <a:spcBef>
          <a:spcPct val="0"/>
        </a:spcBef>
        <a:spcAft>
          <a:spcPct val="0"/>
        </a:spcAft>
        <a:buSzPct val="100000"/>
        <a:defRPr sz="4400" b="1">
          <a:solidFill>
            <a:srgbClr val="008000"/>
          </a:solidFill>
          <a:latin typeface="Calibri" pitchFamily="34" charset="0"/>
          <a:cs typeface="Arial" charset="0"/>
        </a:defRPr>
      </a:lvl4pPr>
      <a:lvl5pPr algn="ctr" rtl="0" fontAlgn="base">
        <a:spcBef>
          <a:spcPct val="0"/>
        </a:spcBef>
        <a:spcAft>
          <a:spcPct val="0"/>
        </a:spcAft>
        <a:buSzPct val="100000"/>
        <a:defRPr sz="4400" b="1">
          <a:solidFill>
            <a:srgbClr val="008000"/>
          </a:solidFill>
          <a:latin typeface="Calibri" pitchFamily="34" charset="0"/>
          <a:cs typeface="Arial" charset="0"/>
        </a:defRPr>
      </a:lvl5pPr>
      <a:lvl6pPr marL="457200" algn="ctr" rtl="0" fontAlgn="base">
        <a:spcBef>
          <a:spcPct val="0"/>
        </a:spcBef>
        <a:spcAft>
          <a:spcPct val="0"/>
        </a:spcAft>
        <a:buSzPct val="100000"/>
        <a:defRPr sz="4400" b="1">
          <a:solidFill>
            <a:srgbClr val="008000"/>
          </a:solidFill>
          <a:latin typeface="Calibri" pitchFamily="34" charset="0"/>
          <a:cs typeface="Arial" charset="0"/>
        </a:defRPr>
      </a:lvl6pPr>
      <a:lvl7pPr marL="914400" algn="ctr" rtl="0" fontAlgn="base">
        <a:spcBef>
          <a:spcPct val="0"/>
        </a:spcBef>
        <a:spcAft>
          <a:spcPct val="0"/>
        </a:spcAft>
        <a:buSzPct val="100000"/>
        <a:defRPr sz="4400" b="1">
          <a:solidFill>
            <a:srgbClr val="008000"/>
          </a:solidFill>
          <a:latin typeface="Calibri" pitchFamily="34" charset="0"/>
          <a:cs typeface="Arial" charset="0"/>
        </a:defRPr>
      </a:lvl7pPr>
      <a:lvl8pPr marL="1371600" algn="ctr" rtl="0" fontAlgn="base">
        <a:spcBef>
          <a:spcPct val="0"/>
        </a:spcBef>
        <a:spcAft>
          <a:spcPct val="0"/>
        </a:spcAft>
        <a:buSzPct val="100000"/>
        <a:defRPr sz="4400" b="1">
          <a:solidFill>
            <a:srgbClr val="008000"/>
          </a:solidFill>
          <a:latin typeface="Calibri" pitchFamily="34" charset="0"/>
          <a:cs typeface="Arial" charset="0"/>
        </a:defRPr>
      </a:lvl8pPr>
      <a:lvl9pPr marL="1828800" algn="ctr" rtl="0" fontAlgn="base">
        <a:spcBef>
          <a:spcPct val="0"/>
        </a:spcBef>
        <a:spcAft>
          <a:spcPct val="0"/>
        </a:spcAft>
        <a:buSzPct val="100000"/>
        <a:defRPr sz="4400" b="1">
          <a:solidFill>
            <a:srgbClr val="008000"/>
          </a:solidFill>
          <a:latin typeface="Calibri" pitchFamily="34" charset="0"/>
          <a:cs typeface="Arial" charset="0"/>
        </a:defRPr>
      </a:lvl9pPr>
    </p:titleStyle>
    <p:bodyStyle>
      <a:lvl1pPr marL="342900" indent="-342900" algn="l" rtl="0" fontAlgn="base">
        <a:spcBef>
          <a:spcPct val="20000"/>
        </a:spcBef>
        <a:spcAft>
          <a:spcPct val="0"/>
        </a:spcAft>
        <a:buSzPct val="100000"/>
        <a:buFont typeface="Arial" charset="0"/>
        <a:buChar char="•"/>
        <a:defRPr sz="3200">
          <a:solidFill>
            <a:schemeClr val="tx1"/>
          </a:solidFill>
          <a:latin typeface="+mn-lt"/>
          <a:ea typeface="+mn-ea"/>
          <a:cs typeface="+mn-cs"/>
        </a:defRPr>
      </a:lvl1pPr>
      <a:lvl2pPr marL="742950" indent="-285750" algn="l" rtl="0" fontAlgn="base">
        <a:spcBef>
          <a:spcPct val="20000"/>
        </a:spcBef>
        <a:spcAft>
          <a:spcPct val="0"/>
        </a:spcAft>
        <a:buSzPct val="100000"/>
        <a:buFont typeface="Arial" charset="0"/>
        <a:buChar char="–"/>
        <a:defRPr sz="2800">
          <a:solidFill>
            <a:schemeClr val="tx1"/>
          </a:solidFill>
          <a:latin typeface="+mn-lt"/>
          <a:cs typeface="+mn-cs"/>
        </a:defRPr>
      </a:lvl2pPr>
      <a:lvl3pPr marL="1143000" indent="-228600" algn="l" rtl="0" fontAlgn="base">
        <a:spcBef>
          <a:spcPct val="20000"/>
        </a:spcBef>
        <a:spcAft>
          <a:spcPct val="0"/>
        </a:spcAft>
        <a:buSzPct val="100000"/>
        <a:buFont typeface="Arial" charset="0"/>
        <a:buChar char="•"/>
        <a:defRPr sz="2400">
          <a:solidFill>
            <a:schemeClr val="tx1"/>
          </a:solidFill>
          <a:latin typeface="+mn-lt"/>
          <a:cs typeface="+mn-cs"/>
        </a:defRPr>
      </a:lvl3pPr>
      <a:lvl4pPr marL="1600200" indent="-228600" algn="l" rtl="0" fontAlgn="base">
        <a:spcBef>
          <a:spcPct val="20000"/>
        </a:spcBef>
        <a:spcAft>
          <a:spcPct val="0"/>
        </a:spcAft>
        <a:buSzPct val="100000"/>
        <a:buFont typeface="Arial" charset="0"/>
        <a:buChar char="–"/>
        <a:defRPr sz="2000">
          <a:solidFill>
            <a:schemeClr val="tx1"/>
          </a:solidFill>
          <a:latin typeface="+mn-lt"/>
          <a:cs typeface="+mn-cs"/>
        </a:defRPr>
      </a:lvl4pPr>
      <a:lvl5pPr marL="2057400" indent="-228600" algn="l" rtl="0" fontAlgn="base">
        <a:spcBef>
          <a:spcPct val="20000"/>
        </a:spcBef>
        <a:spcAft>
          <a:spcPct val="0"/>
        </a:spcAft>
        <a:buSzPct val="100000"/>
        <a:buFont typeface="Arial" charset="0"/>
        <a:buChar char="»"/>
        <a:defRPr sz="2000">
          <a:solidFill>
            <a:schemeClr val="tx1"/>
          </a:solidFill>
          <a:latin typeface="+mn-lt"/>
          <a:cs typeface="+mn-cs"/>
        </a:defRPr>
      </a:lvl5pPr>
      <a:lvl6pPr marL="2514600" indent="-228600" algn="l" rtl="0" fontAlgn="base">
        <a:spcBef>
          <a:spcPct val="20000"/>
        </a:spcBef>
        <a:spcAft>
          <a:spcPct val="0"/>
        </a:spcAft>
        <a:buSzPct val="100000"/>
        <a:buFont typeface="Arial" charset="0"/>
        <a:buChar char="»"/>
        <a:defRPr sz="2000">
          <a:solidFill>
            <a:schemeClr val="tx1"/>
          </a:solidFill>
          <a:latin typeface="+mn-lt"/>
          <a:cs typeface="+mn-cs"/>
        </a:defRPr>
      </a:lvl6pPr>
      <a:lvl7pPr marL="2971800" indent="-228600" algn="l" rtl="0" fontAlgn="base">
        <a:spcBef>
          <a:spcPct val="20000"/>
        </a:spcBef>
        <a:spcAft>
          <a:spcPct val="0"/>
        </a:spcAft>
        <a:buSzPct val="100000"/>
        <a:buFont typeface="Arial" charset="0"/>
        <a:buChar char="»"/>
        <a:defRPr sz="2000">
          <a:solidFill>
            <a:schemeClr val="tx1"/>
          </a:solidFill>
          <a:latin typeface="+mn-lt"/>
          <a:cs typeface="+mn-cs"/>
        </a:defRPr>
      </a:lvl7pPr>
      <a:lvl8pPr marL="3429000" indent="-228600" algn="l" rtl="0" fontAlgn="base">
        <a:spcBef>
          <a:spcPct val="20000"/>
        </a:spcBef>
        <a:spcAft>
          <a:spcPct val="0"/>
        </a:spcAft>
        <a:buSzPct val="100000"/>
        <a:buFont typeface="Arial" charset="0"/>
        <a:buChar char="»"/>
        <a:defRPr sz="2000">
          <a:solidFill>
            <a:schemeClr val="tx1"/>
          </a:solidFill>
          <a:latin typeface="+mn-lt"/>
          <a:cs typeface="+mn-cs"/>
        </a:defRPr>
      </a:lvl8pPr>
      <a:lvl9pPr marL="3886200" indent="-228600" algn="l" rtl="0" fontAlgn="base">
        <a:spcBef>
          <a:spcPct val="20000"/>
        </a:spcBef>
        <a:spcAft>
          <a:spcPct val="0"/>
        </a:spcAft>
        <a:buSzPct val="100000"/>
        <a:buFont typeface="Arial" charset="0"/>
        <a:buChar char="»"/>
        <a:defRPr sz="2000">
          <a:solidFill>
            <a:schemeClr val="tx1"/>
          </a:solidFill>
          <a:latin typeface="+mn-lt"/>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327" name="Picture 3" descr="A picture containing outdoor object, blue, windmill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27613" y="0"/>
            <a:ext cx="7164387"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328" name="Group 7"/>
          <p:cNvGrpSpPr>
            <a:grpSpLocks/>
          </p:cNvGrpSpPr>
          <p:nvPr/>
        </p:nvGrpSpPr>
        <p:grpSpPr bwMode="auto">
          <a:xfrm>
            <a:off x="608013" y="5713413"/>
            <a:ext cx="4868862" cy="731837"/>
            <a:chOff x="608330" y="5713191"/>
            <a:chExt cx="4869180" cy="731520"/>
          </a:xfrm>
        </p:grpSpPr>
        <p:sp>
          <p:nvSpPr>
            <p:cNvPr id="10329"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10330" name="Picture 10" descr="TextDescription automatically generated"/>
            <p:cNvPicPr>
              <a:picLocks noChangeAspect="1" noChangeArrowheads="1"/>
            </p:cNvPicPr>
            <p:nvPr/>
          </p:nvPicPr>
          <p:blipFill>
            <a:blip r:embed="rId15">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331"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10332"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10333" name="Footer Placeholder 1"/>
          <p:cNvSpPr>
            <a:spLocks noGrp="1" noChangeArrowheads="1"/>
          </p:cNvSpPr>
          <p:nvPr>
            <p:ph type="ftr" sz="quarter" idx="2"/>
          </p:nvPr>
        </p:nvSpPr>
        <p:spPr bwMode="auto">
          <a:xfrm>
            <a:off x="622300" y="5140325"/>
            <a:ext cx="53848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1360" name="Picture 4" descr="A picture containing outdoor, water, bridge, building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91100" y="0"/>
            <a:ext cx="72009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361" name="Group 7"/>
          <p:cNvGrpSpPr>
            <a:grpSpLocks/>
          </p:cNvGrpSpPr>
          <p:nvPr/>
        </p:nvGrpSpPr>
        <p:grpSpPr bwMode="auto">
          <a:xfrm>
            <a:off x="608013" y="5713413"/>
            <a:ext cx="4868862" cy="731837"/>
            <a:chOff x="608330" y="5713191"/>
            <a:chExt cx="4869180" cy="731520"/>
          </a:xfrm>
        </p:grpSpPr>
        <p:sp>
          <p:nvSpPr>
            <p:cNvPr id="11362"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11363" name="Picture 10" descr="TextDescription automatically generated"/>
            <p:cNvPicPr>
              <a:picLocks noChangeAspect="1" noChangeArrowheads="1"/>
            </p:cNvPicPr>
            <p:nvPr/>
          </p:nvPicPr>
          <p:blipFill>
            <a:blip r:embed="rId15">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364"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11365"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11366" name="Footer Placeholder 1"/>
          <p:cNvSpPr>
            <a:spLocks noGrp="1" noChangeArrowheads="1"/>
          </p:cNvSpPr>
          <p:nvPr>
            <p:ph type="ftr" sz="quarter" idx="2"/>
          </p:nvPr>
        </p:nvSpPr>
        <p:spPr bwMode="auto">
          <a:xfrm>
            <a:off x="622300" y="5140325"/>
            <a:ext cx="53848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2393" name="Picture 3" descr="A picture containing outdoor, dark, distance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91100" y="0"/>
            <a:ext cx="72009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394" name="Group 7"/>
          <p:cNvGrpSpPr>
            <a:grpSpLocks/>
          </p:cNvGrpSpPr>
          <p:nvPr/>
        </p:nvGrpSpPr>
        <p:grpSpPr bwMode="auto">
          <a:xfrm>
            <a:off x="608013" y="5713413"/>
            <a:ext cx="4868862" cy="731837"/>
            <a:chOff x="608330" y="5713191"/>
            <a:chExt cx="4869180" cy="731520"/>
          </a:xfrm>
        </p:grpSpPr>
        <p:sp>
          <p:nvSpPr>
            <p:cNvPr id="12395"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12396" name="Picture 10" descr="TextDescription automatically generated"/>
            <p:cNvPicPr>
              <a:picLocks noChangeAspect="1" noChangeArrowheads="1"/>
            </p:cNvPicPr>
            <p:nvPr/>
          </p:nvPicPr>
          <p:blipFill>
            <a:blip r:embed="rId15">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397"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12398"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12399" name="Footer Placeholder 1"/>
          <p:cNvSpPr>
            <a:spLocks noGrp="1" noChangeArrowheads="1"/>
          </p:cNvSpPr>
          <p:nvPr>
            <p:ph type="ftr" sz="quarter" idx="2"/>
          </p:nvPr>
        </p:nvSpPr>
        <p:spPr bwMode="auto">
          <a:xfrm>
            <a:off x="622300" y="5140325"/>
            <a:ext cx="53848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3426" name="Picture 4" descr="A picture containing outdoor, nature, mountain, dark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83163" y="0"/>
            <a:ext cx="7208837"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27" name="Group 7"/>
          <p:cNvGrpSpPr>
            <a:grpSpLocks/>
          </p:cNvGrpSpPr>
          <p:nvPr/>
        </p:nvGrpSpPr>
        <p:grpSpPr bwMode="auto">
          <a:xfrm>
            <a:off x="608013" y="5713413"/>
            <a:ext cx="4868862" cy="731837"/>
            <a:chOff x="608330" y="5713191"/>
            <a:chExt cx="4869180" cy="731520"/>
          </a:xfrm>
        </p:grpSpPr>
        <p:sp>
          <p:nvSpPr>
            <p:cNvPr id="13428"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13429" name="Picture 10" descr="TextDescription automatically generated"/>
            <p:cNvPicPr>
              <a:picLocks noChangeAspect="1" noChangeArrowheads="1"/>
            </p:cNvPicPr>
            <p:nvPr/>
          </p:nvPicPr>
          <p:blipFill>
            <a:blip r:embed="rId15">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430"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13431"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13432" name="Footer Placeholder 1"/>
          <p:cNvSpPr>
            <a:spLocks noGrp="1" noChangeArrowheads="1"/>
          </p:cNvSpPr>
          <p:nvPr>
            <p:ph type="ftr" sz="quarter" idx="2"/>
          </p:nvPr>
        </p:nvSpPr>
        <p:spPr bwMode="auto">
          <a:xfrm>
            <a:off x="622300" y="5140325"/>
            <a:ext cx="53848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14459" name="Group 6"/>
          <p:cNvGrpSpPr>
            <a:grpSpLocks/>
          </p:cNvGrpSpPr>
          <p:nvPr/>
        </p:nvGrpSpPr>
        <p:grpSpPr bwMode="auto">
          <a:xfrm>
            <a:off x="608013" y="5713413"/>
            <a:ext cx="4868862" cy="731837"/>
            <a:chOff x="608330" y="5713191"/>
            <a:chExt cx="4869180" cy="731520"/>
          </a:xfrm>
        </p:grpSpPr>
        <p:sp>
          <p:nvSpPr>
            <p:cNvPr id="14460" name="Oval 7"/>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14461" name="Picture 8"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462"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14463"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14464" name="Footer Placeholder 1"/>
          <p:cNvSpPr>
            <a:spLocks noGrp="1" noChangeArrowheads="1"/>
          </p:cNvSpPr>
          <p:nvPr>
            <p:ph type="ftr" sz="quarter" idx="2"/>
          </p:nvPr>
        </p:nvSpPr>
        <p:spPr bwMode="auto">
          <a:xfrm>
            <a:off x="622300" y="5140325"/>
            <a:ext cx="53848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91" name="Rectangle 9"/>
          <p:cNvSpPr>
            <a:spLocks noChangeArrowheads="1"/>
          </p:cNvSpPr>
          <p:nvPr/>
        </p:nvSpPr>
        <p:spPr bwMode="auto">
          <a:xfrm>
            <a:off x="0" y="850900"/>
            <a:ext cx="12192000" cy="138113"/>
          </a:xfrm>
          <a:prstGeom prst="rect">
            <a:avLst/>
          </a:prstGeom>
          <a:solidFill>
            <a:srgbClr val="0C2B3D"/>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FFFFFF"/>
              </a:solidFill>
              <a:latin typeface="Arial" charset="0"/>
              <a:ea typeface="宋体" charset="-122"/>
            </a:endParaRPr>
          </a:p>
        </p:txBody>
      </p:sp>
      <p:sp>
        <p:nvSpPr>
          <p:cNvPr id="15492" name="Rectangle 1"/>
          <p:cNvSpPr>
            <a:spLocks noChangeArrowheads="1"/>
          </p:cNvSpPr>
          <p:nvPr/>
        </p:nvSpPr>
        <p:spPr bwMode="auto">
          <a:xfrm>
            <a:off x="0" y="0"/>
            <a:ext cx="12192000" cy="914400"/>
          </a:xfrm>
          <a:prstGeom prst="rect">
            <a:avLst/>
          </a:prstGeom>
          <a:solidFill>
            <a:srgbClr val="113A53"/>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FFFFFF"/>
              </a:solidFill>
              <a:latin typeface="Arial" charset="0"/>
              <a:ea typeface="宋体" charset="-122"/>
            </a:endParaRPr>
          </a:p>
        </p:txBody>
      </p:sp>
      <p:grpSp>
        <p:nvGrpSpPr>
          <p:cNvPr id="15493" name="Group 5"/>
          <p:cNvGrpSpPr>
            <a:grpSpLocks/>
          </p:cNvGrpSpPr>
          <p:nvPr/>
        </p:nvGrpSpPr>
        <p:grpSpPr bwMode="auto">
          <a:xfrm>
            <a:off x="608013" y="5713413"/>
            <a:ext cx="4868862" cy="731837"/>
            <a:chOff x="608330" y="5713191"/>
            <a:chExt cx="4869180" cy="731520"/>
          </a:xfrm>
        </p:grpSpPr>
        <p:sp>
          <p:nvSpPr>
            <p:cNvPr id="15494" name="Oval 6"/>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15495" name="Picture 7" descr="TextDescription automatically generated"/>
            <p:cNvPicPr>
              <a:picLocks noChangeAspect="1" noChangeArrowheads="1"/>
            </p:cNvPicPr>
            <p:nvPr/>
          </p:nvPicPr>
          <p:blipFill>
            <a:blip r:embed="rId13">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496"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15497"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15498" name="Footer Placeholder 1"/>
          <p:cNvSpPr>
            <a:spLocks noGrp="1" noChangeArrowheads="1"/>
          </p:cNvSpPr>
          <p:nvPr>
            <p:ph type="ftr" sz="quarter" idx="2"/>
          </p:nvPr>
        </p:nvSpPr>
        <p:spPr bwMode="auto">
          <a:xfrm>
            <a:off x="622300" y="5140325"/>
            <a:ext cx="53848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525" name="Rectangle 15"/>
          <p:cNvSpPr>
            <a:spLocks noChangeArrowheads="1"/>
          </p:cNvSpPr>
          <p:nvPr/>
        </p:nvSpPr>
        <p:spPr bwMode="auto">
          <a:xfrm>
            <a:off x="0" y="6242050"/>
            <a:ext cx="12192000" cy="136525"/>
          </a:xfrm>
          <a:prstGeom prst="rect">
            <a:avLst/>
          </a:prstGeom>
          <a:solidFill>
            <a:srgbClr val="0C2B3D"/>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FFFFFF"/>
              </a:solidFill>
              <a:latin typeface="Arial" charset="0"/>
              <a:ea typeface="宋体" charset="-122"/>
            </a:endParaRPr>
          </a:p>
        </p:txBody>
      </p:sp>
      <p:sp>
        <p:nvSpPr>
          <p:cNvPr id="16526" name="Rectangle 16"/>
          <p:cNvSpPr>
            <a:spLocks noChangeArrowheads="1"/>
          </p:cNvSpPr>
          <p:nvPr/>
        </p:nvSpPr>
        <p:spPr bwMode="auto">
          <a:xfrm>
            <a:off x="0" y="6313488"/>
            <a:ext cx="12192000" cy="549275"/>
          </a:xfrm>
          <a:prstGeom prst="rect">
            <a:avLst/>
          </a:prstGeom>
          <a:solidFill>
            <a:srgbClr val="113A53"/>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FFFFFF"/>
              </a:solidFill>
              <a:latin typeface="Arial" charset="0"/>
              <a:ea typeface="宋体" charset="-122"/>
            </a:endParaRPr>
          </a:p>
        </p:txBody>
      </p:sp>
      <p:grpSp>
        <p:nvGrpSpPr>
          <p:cNvPr id="16527" name="Group 6"/>
          <p:cNvGrpSpPr>
            <a:grpSpLocks/>
          </p:cNvGrpSpPr>
          <p:nvPr/>
        </p:nvGrpSpPr>
        <p:grpSpPr bwMode="auto">
          <a:xfrm>
            <a:off x="608013" y="5713413"/>
            <a:ext cx="4868862" cy="731837"/>
            <a:chOff x="608330" y="5713191"/>
            <a:chExt cx="4869180" cy="731520"/>
          </a:xfrm>
        </p:grpSpPr>
        <p:sp>
          <p:nvSpPr>
            <p:cNvPr id="16528" name="Oval 12"/>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16529" name="Picture 22" descr="TextDescription automatically generated"/>
            <p:cNvPicPr>
              <a:picLocks noChangeAspect="1" noChangeArrowheads="1"/>
            </p:cNvPicPr>
            <p:nvPr/>
          </p:nvPicPr>
          <p:blipFill>
            <a:blip r:embed="rId13">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530"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16531"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16532" name="Footer Placeholder 1"/>
          <p:cNvSpPr>
            <a:spLocks noGrp="1" noChangeArrowheads="1"/>
          </p:cNvSpPr>
          <p:nvPr>
            <p:ph type="ftr" sz="quarter" idx="2"/>
          </p:nvPr>
        </p:nvSpPr>
        <p:spPr bwMode="auto">
          <a:xfrm>
            <a:off x="622300" y="5140325"/>
            <a:ext cx="53848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17559" name="Group 7"/>
          <p:cNvGrpSpPr>
            <a:grpSpLocks/>
          </p:cNvGrpSpPr>
          <p:nvPr/>
        </p:nvGrpSpPr>
        <p:grpSpPr bwMode="auto">
          <a:xfrm>
            <a:off x="608013" y="5713413"/>
            <a:ext cx="4868862" cy="731837"/>
            <a:chOff x="608330" y="5713191"/>
            <a:chExt cx="4869180" cy="731520"/>
          </a:xfrm>
        </p:grpSpPr>
        <p:sp>
          <p:nvSpPr>
            <p:cNvPr id="17560"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17561" name="Picture 9"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562" name="TextBox 1"/>
          <p:cNvSpPr>
            <a:spLocks noChangeArrowheads="1"/>
          </p:cNvSpPr>
          <p:nvPr/>
        </p:nvSpPr>
        <p:spPr bwMode="auto">
          <a:xfrm>
            <a:off x="627063" y="1874838"/>
            <a:ext cx="6091237" cy="554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zh-CN" sz="3000">
                <a:latin typeface="Arial Black"/>
                <a:ea typeface="宋体" charset="-122"/>
              </a:rPr>
              <a:t>Thank You</a:t>
            </a:r>
          </a:p>
        </p:txBody>
      </p:sp>
      <p:sp>
        <p:nvSpPr>
          <p:cNvPr id="17563"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17564"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17565" name="Footer Placeholder 1"/>
          <p:cNvSpPr>
            <a:spLocks noGrp="1" noChangeArrowheads="1"/>
          </p:cNvSpPr>
          <p:nvPr>
            <p:ph type="ftr" sz="quarter" idx="2"/>
          </p:nvPr>
        </p:nvSpPr>
        <p:spPr bwMode="auto">
          <a:xfrm>
            <a:off x="622300" y="5140325"/>
            <a:ext cx="53848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8592" name="Rectangle 15"/>
          <p:cNvSpPr>
            <a:spLocks noChangeArrowheads="1"/>
          </p:cNvSpPr>
          <p:nvPr/>
        </p:nvSpPr>
        <p:spPr bwMode="auto">
          <a:xfrm>
            <a:off x="0" y="21336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a typeface="宋体" charset="-122"/>
            </a:endParaRPr>
          </a:p>
        </p:txBody>
      </p:sp>
      <p:grpSp>
        <p:nvGrpSpPr>
          <p:cNvPr id="18593" name="Group 7"/>
          <p:cNvGrpSpPr>
            <a:grpSpLocks/>
          </p:cNvGrpSpPr>
          <p:nvPr/>
        </p:nvGrpSpPr>
        <p:grpSpPr bwMode="auto">
          <a:xfrm>
            <a:off x="304800" y="222250"/>
            <a:ext cx="4868863" cy="731838"/>
            <a:chOff x="608330" y="5713191"/>
            <a:chExt cx="4869180" cy="731520"/>
          </a:xfrm>
        </p:grpSpPr>
        <p:sp>
          <p:nvSpPr>
            <p:cNvPr id="18594"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18595" name="Picture 10"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8596"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18597"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18598" name="Footer Placeholder 2"/>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625" name="Rectangle 18"/>
          <p:cNvSpPr>
            <a:spLocks noChangeArrowheads="1"/>
          </p:cNvSpPr>
          <p:nvPr/>
        </p:nvSpPr>
        <p:spPr bwMode="auto">
          <a:xfrm>
            <a:off x="0" y="21336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a typeface="宋体" charset="-122"/>
            </a:endParaRPr>
          </a:p>
        </p:txBody>
      </p:sp>
      <p:grpSp>
        <p:nvGrpSpPr>
          <p:cNvPr id="19626" name="Group 7"/>
          <p:cNvGrpSpPr>
            <a:grpSpLocks/>
          </p:cNvGrpSpPr>
          <p:nvPr/>
        </p:nvGrpSpPr>
        <p:grpSpPr bwMode="auto">
          <a:xfrm>
            <a:off x="304800" y="222250"/>
            <a:ext cx="4868863" cy="731838"/>
            <a:chOff x="608330" y="5713191"/>
            <a:chExt cx="4869180" cy="731520"/>
          </a:xfrm>
        </p:grpSpPr>
        <p:sp>
          <p:nvSpPr>
            <p:cNvPr id="19627"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19628" name="Picture 10"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9629"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19630"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19631" name="Footer Placeholder 1"/>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9"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2060"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2061" name="TextBox 3"/>
          <p:cNvSpPr>
            <a:spLocks noChangeArrowheads="1"/>
          </p:cNvSpPr>
          <p:nvPr/>
        </p:nvSpPr>
        <p:spPr bwMode="auto">
          <a:xfrm>
            <a:off x="10818813" y="6400800"/>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r" defTabSz="685800"/>
            <a:fld id="{5CCC1965-840D-450F-83B6-DAA0119B3CEC}" type="slidenum">
              <a:rPr lang="en-US" altLang="zh-CN" sz="900" b="1">
                <a:latin typeface="Arial" charset="0"/>
                <a:ea typeface="宋体" charset="-122"/>
                <a:cs typeface="Arial" charset="0"/>
              </a:rPr>
              <a:pPr algn="r" defTabSz="685800"/>
              <a:t>‹#›</a:t>
            </a:fld>
            <a:endParaRPr lang="en-US" altLang="zh-CN" sz="900" b="1">
              <a:latin typeface="Arial" charset="0"/>
              <a:ea typeface="宋体" charset="-122"/>
              <a:cs typeface="Arial" charset="0"/>
            </a:endParaRPr>
          </a:p>
        </p:txBody>
      </p:sp>
      <p:sp>
        <p:nvSpPr>
          <p:cNvPr id="2062" name="Footer Placeholder 4"/>
          <p:cNvSpPr>
            <a:spLocks noGrp="1" noChangeArrowheads="1"/>
          </p:cNvSpPr>
          <p:nvPr>
            <p:ph type="ftr" sz="quarter" idx="2"/>
          </p:nvPr>
        </p:nvSpPr>
        <p:spPr bwMode="auto">
          <a:xfrm>
            <a:off x="3352800" y="6402388"/>
            <a:ext cx="5486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cxnSp>
        <p:nvCxnSpPr>
          <p:cNvPr id="2063" name="Straight Connector 9"/>
          <p:cNvCxnSpPr>
            <a:cxnSpLocks noChangeShapeType="1"/>
          </p:cNvCxnSpPr>
          <p:nvPr/>
        </p:nvCxnSpPr>
        <p:spPr bwMode="auto">
          <a:xfrm>
            <a:off x="458788" y="6400800"/>
            <a:ext cx="11266487" cy="0"/>
          </a:xfrm>
          <a:prstGeom prst="line">
            <a:avLst/>
          </a:prstGeom>
          <a:noFill/>
          <a:ln w="19050" cap="flat" algn="ctr">
            <a:solidFill>
              <a:srgbClr val="A8C7D3"/>
            </a:solidFill>
            <a:prstDash val="solid"/>
            <a:round/>
            <a:headEnd type="none" w="med" len="med"/>
            <a:tailEnd type="none" w="med" len="med"/>
          </a:ln>
          <a:extLst>
            <a:ext uri="{909E8E84-426E-40DD-AFC4-6F175D3DCCD1}">
              <a14:hiddenFill xmlns:a14="http://schemas.microsoft.com/office/drawing/2010/main">
                <a:noFill/>
              </a14:hiddenFill>
            </a:ext>
          </a:extLst>
        </p:spPr>
      </p:cxnSp>
      <p:pic>
        <p:nvPicPr>
          <p:cNvPr id="2064" name="Picture 6"/>
          <p:cNvPicPr>
            <a:picLocks noChangeAspect="1" noChangeArrowheads="1"/>
          </p:cNvPicPr>
          <p:nvPr/>
        </p:nvPicPr>
        <p:blipFill>
          <a:blip r:embed="rId13" cstate="print">
            <a:extLst>
              <a:ext uri="{28A0092B-C50C-407E-A947-70E740481C1C}">
                <a14:useLocalDpi xmlns:a14="http://schemas.microsoft.com/office/drawing/2010/main" val="0"/>
              </a:ext>
            </a:extLst>
          </a:blip>
          <a:srcRect l="-1315" r="-108"/>
          <a:stretch>
            <a:fillRect/>
          </a:stretch>
        </p:blipFill>
        <p:spPr bwMode="auto">
          <a:xfrm>
            <a:off x="733425" y="6554788"/>
            <a:ext cx="2286000" cy="147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65" name="Group 15"/>
          <p:cNvGrpSpPr>
            <a:grpSpLocks/>
          </p:cNvGrpSpPr>
          <p:nvPr/>
        </p:nvGrpSpPr>
        <p:grpSpPr bwMode="auto">
          <a:xfrm>
            <a:off x="458788" y="6497638"/>
            <a:ext cx="274637" cy="273050"/>
            <a:chOff x="608330" y="5713191"/>
            <a:chExt cx="731520" cy="731520"/>
          </a:xfrm>
        </p:grpSpPr>
        <p:sp>
          <p:nvSpPr>
            <p:cNvPr id="2066" name="Oval 16"/>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2067" name="Picture 17" descr="TextDescription automatically generated"/>
            <p:cNvPicPr>
              <a:picLocks noChangeAspect="1" noChangeArrowheads="1"/>
            </p:cNvPicPr>
            <p:nvPr/>
          </p:nvPicPr>
          <p:blipFill>
            <a:blip r:embed="rId14" cstate="print">
              <a:extLst>
                <a:ext uri="{28A0092B-C50C-407E-A947-70E740481C1C}">
                  <a14:useLocalDpi xmlns:a14="http://schemas.microsoft.com/office/drawing/2010/main" val="0"/>
                </a:ext>
              </a:extLst>
            </a:blip>
            <a:srcRect l="8446" t="20741" r="76529" b="25922"/>
            <a:stretch>
              <a:fillRect/>
            </a:stretch>
          </p:blipFill>
          <p:spPr bwMode="auto">
            <a:xfrm>
              <a:off x="608330" y="5713191"/>
              <a:ext cx="73152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2068" name="Straight Connector 10"/>
          <p:cNvCxnSpPr>
            <a:cxnSpLocks noChangeShapeType="1"/>
          </p:cNvCxnSpPr>
          <p:nvPr/>
        </p:nvCxnSpPr>
        <p:spPr bwMode="auto">
          <a:xfrm>
            <a:off x="458788" y="1006475"/>
            <a:ext cx="11266487" cy="0"/>
          </a:xfrm>
          <a:prstGeom prst="line">
            <a:avLst/>
          </a:prstGeom>
          <a:noFill/>
          <a:ln w="19050" cap="flat" algn="ctr">
            <a:solidFill>
              <a:srgbClr val="A8C7D3"/>
            </a:solidFill>
            <a:prstDash val="solid"/>
            <a:round/>
            <a:headEnd type="none" w="med" len="med"/>
            <a:tailEnd type="none" w="med" len="med"/>
          </a:ln>
          <a:extLst>
            <a:ext uri="{909E8E84-426E-40DD-AFC4-6F175D3DCCD1}">
              <a14:hiddenFill xmlns:a14="http://schemas.microsoft.com/office/drawing/2010/main">
                <a:noFill/>
              </a14:hiddenFill>
            </a:ext>
          </a:extLst>
        </p:spPr>
      </p:cxnSp>
    </p:spTree>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658" name="Rectangle 18"/>
          <p:cNvSpPr>
            <a:spLocks noChangeArrowheads="1"/>
          </p:cNvSpPr>
          <p:nvPr/>
        </p:nvSpPr>
        <p:spPr bwMode="auto">
          <a:xfrm>
            <a:off x="0" y="21336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a typeface="宋体" charset="-122"/>
            </a:endParaRPr>
          </a:p>
        </p:txBody>
      </p:sp>
      <p:grpSp>
        <p:nvGrpSpPr>
          <p:cNvPr id="20659" name="Group 7"/>
          <p:cNvGrpSpPr>
            <a:grpSpLocks/>
          </p:cNvGrpSpPr>
          <p:nvPr/>
        </p:nvGrpSpPr>
        <p:grpSpPr bwMode="auto">
          <a:xfrm>
            <a:off x="304800" y="222250"/>
            <a:ext cx="4868863" cy="731838"/>
            <a:chOff x="608330" y="5713191"/>
            <a:chExt cx="4869180" cy="731520"/>
          </a:xfrm>
        </p:grpSpPr>
        <p:sp>
          <p:nvSpPr>
            <p:cNvPr id="20660"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20661" name="Picture 10"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0662"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20663"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20664" name="Footer Placeholder 1"/>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1691" name="Rectangle 18"/>
          <p:cNvSpPr>
            <a:spLocks noChangeArrowheads="1"/>
          </p:cNvSpPr>
          <p:nvPr/>
        </p:nvSpPr>
        <p:spPr bwMode="auto">
          <a:xfrm>
            <a:off x="0" y="21336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a typeface="宋体" charset="-122"/>
            </a:endParaRPr>
          </a:p>
        </p:txBody>
      </p:sp>
      <p:grpSp>
        <p:nvGrpSpPr>
          <p:cNvPr id="21692" name="Group 7"/>
          <p:cNvGrpSpPr>
            <a:grpSpLocks/>
          </p:cNvGrpSpPr>
          <p:nvPr/>
        </p:nvGrpSpPr>
        <p:grpSpPr bwMode="auto">
          <a:xfrm>
            <a:off x="304800" y="222250"/>
            <a:ext cx="4868863" cy="731838"/>
            <a:chOff x="608330" y="5713191"/>
            <a:chExt cx="4869180" cy="731520"/>
          </a:xfrm>
        </p:grpSpPr>
        <p:sp>
          <p:nvSpPr>
            <p:cNvPr id="21693"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21694" name="Picture 10"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1695"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21696"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21697" name="Footer Placeholder 1"/>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724" name="Rectangle 18"/>
          <p:cNvSpPr>
            <a:spLocks noChangeArrowheads="1"/>
          </p:cNvSpPr>
          <p:nvPr/>
        </p:nvSpPr>
        <p:spPr bwMode="auto">
          <a:xfrm>
            <a:off x="0" y="21336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a typeface="宋体" charset="-122"/>
            </a:endParaRPr>
          </a:p>
        </p:txBody>
      </p:sp>
      <p:grpSp>
        <p:nvGrpSpPr>
          <p:cNvPr id="22725" name="Group 7"/>
          <p:cNvGrpSpPr>
            <a:grpSpLocks/>
          </p:cNvGrpSpPr>
          <p:nvPr/>
        </p:nvGrpSpPr>
        <p:grpSpPr bwMode="auto">
          <a:xfrm>
            <a:off x="304800" y="222250"/>
            <a:ext cx="4868863" cy="731838"/>
            <a:chOff x="608330" y="5713191"/>
            <a:chExt cx="4869180" cy="731520"/>
          </a:xfrm>
        </p:grpSpPr>
        <p:sp>
          <p:nvSpPr>
            <p:cNvPr id="22726"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22727" name="Picture 10"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2728"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22729"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22730" name="Footer Placeholder 1"/>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757" name="Rectangle 15"/>
          <p:cNvSpPr>
            <a:spLocks noChangeArrowheads="1"/>
          </p:cNvSpPr>
          <p:nvPr/>
        </p:nvSpPr>
        <p:spPr bwMode="auto">
          <a:xfrm>
            <a:off x="0" y="21336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a typeface="宋体" charset="-122"/>
            </a:endParaRPr>
          </a:p>
        </p:txBody>
      </p:sp>
      <p:grpSp>
        <p:nvGrpSpPr>
          <p:cNvPr id="23758" name="Group 8"/>
          <p:cNvGrpSpPr>
            <a:grpSpLocks/>
          </p:cNvGrpSpPr>
          <p:nvPr/>
        </p:nvGrpSpPr>
        <p:grpSpPr bwMode="auto">
          <a:xfrm>
            <a:off x="304800" y="222250"/>
            <a:ext cx="4868863" cy="731838"/>
            <a:chOff x="608330" y="5713191"/>
            <a:chExt cx="4869180" cy="731520"/>
          </a:xfrm>
        </p:grpSpPr>
        <p:sp>
          <p:nvSpPr>
            <p:cNvPr id="23759" name="Oval 10"/>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23760" name="Picture 11" descr="TextDescription automatically generated"/>
            <p:cNvPicPr>
              <a:picLocks noChangeAspect="1" noChangeArrowheads="1"/>
            </p:cNvPicPr>
            <p:nvPr/>
          </p:nvPicPr>
          <p:blipFill>
            <a:blip r:embed="rId13">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761"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23762"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23763" name="Footer Placeholder 3"/>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4790" name="Rectangle 2"/>
          <p:cNvSpPr>
            <a:spLocks noChangeArrowheads="1"/>
          </p:cNvSpPr>
          <p:nvPr/>
        </p:nvSpPr>
        <p:spPr bwMode="auto">
          <a:xfrm>
            <a:off x="0" y="35052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a typeface="宋体" charset="-122"/>
            </a:endParaRPr>
          </a:p>
        </p:txBody>
      </p:sp>
      <p:grpSp>
        <p:nvGrpSpPr>
          <p:cNvPr id="24791" name="Group 4"/>
          <p:cNvGrpSpPr>
            <a:grpSpLocks/>
          </p:cNvGrpSpPr>
          <p:nvPr/>
        </p:nvGrpSpPr>
        <p:grpSpPr bwMode="auto">
          <a:xfrm>
            <a:off x="304800" y="222250"/>
            <a:ext cx="4868863" cy="731838"/>
            <a:chOff x="608330" y="5713191"/>
            <a:chExt cx="4869180" cy="731520"/>
          </a:xfrm>
        </p:grpSpPr>
        <p:sp>
          <p:nvSpPr>
            <p:cNvPr id="24792" name="Oval 6"/>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24793" name="Picture 7"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4794"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24795"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24796" name="Footer Placeholder 3"/>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 id="2147484089"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823" name="Rectangle 2"/>
          <p:cNvSpPr>
            <a:spLocks noChangeArrowheads="1"/>
          </p:cNvSpPr>
          <p:nvPr/>
        </p:nvSpPr>
        <p:spPr bwMode="auto">
          <a:xfrm>
            <a:off x="0" y="35052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a typeface="宋体" charset="-122"/>
            </a:endParaRPr>
          </a:p>
        </p:txBody>
      </p:sp>
      <p:grpSp>
        <p:nvGrpSpPr>
          <p:cNvPr id="25824" name="Group 4"/>
          <p:cNvGrpSpPr>
            <a:grpSpLocks/>
          </p:cNvGrpSpPr>
          <p:nvPr/>
        </p:nvGrpSpPr>
        <p:grpSpPr bwMode="auto">
          <a:xfrm>
            <a:off x="304800" y="222250"/>
            <a:ext cx="4868863" cy="731838"/>
            <a:chOff x="608330" y="5713191"/>
            <a:chExt cx="4869180" cy="731520"/>
          </a:xfrm>
        </p:grpSpPr>
        <p:sp>
          <p:nvSpPr>
            <p:cNvPr id="25825" name="Oval 5"/>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25826" name="Picture 7"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5827"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25828"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25829" name="Footer Placeholder 3"/>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6856" name="Rectangle 2"/>
          <p:cNvSpPr>
            <a:spLocks noChangeArrowheads="1"/>
          </p:cNvSpPr>
          <p:nvPr/>
        </p:nvSpPr>
        <p:spPr bwMode="auto">
          <a:xfrm>
            <a:off x="0" y="35052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a typeface="宋体" charset="-122"/>
            </a:endParaRPr>
          </a:p>
        </p:txBody>
      </p:sp>
      <p:grpSp>
        <p:nvGrpSpPr>
          <p:cNvPr id="26857" name="Group 4"/>
          <p:cNvGrpSpPr>
            <a:grpSpLocks/>
          </p:cNvGrpSpPr>
          <p:nvPr/>
        </p:nvGrpSpPr>
        <p:grpSpPr bwMode="auto">
          <a:xfrm>
            <a:off x="304800" y="222250"/>
            <a:ext cx="4868863" cy="731838"/>
            <a:chOff x="608330" y="5713191"/>
            <a:chExt cx="4869180" cy="731520"/>
          </a:xfrm>
        </p:grpSpPr>
        <p:sp>
          <p:nvSpPr>
            <p:cNvPr id="26858" name="Oval 5"/>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26859" name="Picture 7"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6860"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26861"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26862" name="Footer Placeholder 3"/>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7889" name="Rectangle 2"/>
          <p:cNvSpPr>
            <a:spLocks noChangeArrowheads="1"/>
          </p:cNvSpPr>
          <p:nvPr/>
        </p:nvSpPr>
        <p:spPr bwMode="auto">
          <a:xfrm>
            <a:off x="0" y="35052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a typeface="宋体" charset="-122"/>
            </a:endParaRPr>
          </a:p>
        </p:txBody>
      </p:sp>
      <p:grpSp>
        <p:nvGrpSpPr>
          <p:cNvPr id="27890" name="Group 4"/>
          <p:cNvGrpSpPr>
            <a:grpSpLocks/>
          </p:cNvGrpSpPr>
          <p:nvPr/>
        </p:nvGrpSpPr>
        <p:grpSpPr bwMode="auto">
          <a:xfrm>
            <a:off x="304800" y="222250"/>
            <a:ext cx="4868863" cy="731838"/>
            <a:chOff x="608330" y="5713191"/>
            <a:chExt cx="4869180" cy="731520"/>
          </a:xfrm>
        </p:grpSpPr>
        <p:sp>
          <p:nvSpPr>
            <p:cNvPr id="27891" name="Oval 5"/>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27892" name="Picture 7"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7893"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27894"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27895" name="Footer Placeholder 3"/>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922" name="Rectangle 15"/>
          <p:cNvSpPr>
            <a:spLocks noChangeArrowheads="1"/>
          </p:cNvSpPr>
          <p:nvPr/>
        </p:nvSpPr>
        <p:spPr bwMode="auto">
          <a:xfrm>
            <a:off x="0" y="35052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a typeface="宋体" charset="-122"/>
            </a:endParaRPr>
          </a:p>
        </p:txBody>
      </p:sp>
      <p:grpSp>
        <p:nvGrpSpPr>
          <p:cNvPr id="28923" name="Group 5"/>
          <p:cNvGrpSpPr>
            <a:grpSpLocks/>
          </p:cNvGrpSpPr>
          <p:nvPr/>
        </p:nvGrpSpPr>
        <p:grpSpPr bwMode="auto">
          <a:xfrm>
            <a:off x="304800" y="222250"/>
            <a:ext cx="4868863" cy="731838"/>
            <a:chOff x="608330" y="5713191"/>
            <a:chExt cx="4869180" cy="731520"/>
          </a:xfrm>
        </p:grpSpPr>
        <p:sp>
          <p:nvSpPr>
            <p:cNvPr id="28924" name="Oval 7"/>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28925" name="Picture 8" descr="TextDescription automatically generated"/>
            <p:cNvPicPr>
              <a:picLocks noChangeAspect="1" noChangeArrowheads="1"/>
            </p:cNvPicPr>
            <p:nvPr/>
          </p:nvPicPr>
          <p:blipFill>
            <a:blip r:embed="rId13">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8926"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28927"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28928" name="Footer Placeholder 3"/>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 id="2147484132" r:id="rId10"/>
    <p:sldLayoutId id="2147484133"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955" name="Rectangle 3"/>
          <p:cNvSpPr>
            <a:spLocks noChangeArrowheads="1"/>
          </p:cNvSpPr>
          <p:nvPr/>
        </p:nvSpPr>
        <p:spPr bwMode="auto">
          <a:xfrm>
            <a:off x="0" y="21336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a typeface="宋体" charset="-122"/>
            </a:endParaRPr>
          </a:p>
        </p:txBody>
      </p:sp>
      <p:grpSp>
        <p:nvGrpSpPr>
          <p:cNvPr id="29956" name="Group 5"/>
          <p:cNvGrpSpPr>
            <a:grpSpLocks/>
          </p:cNvGrpSpPr>
          <p:nvPr/>
        </p:nvGrpSpPr>
        <p:grpSpPr bwMode="auto">
          <a:xfrm>
            <a:off x="304800" y="222250"/>
            <a:ext cx="4868863" cy="731838"/>
            <a:chOff x="608330" y="5713191"/>
            <a:chExt cx="4869180" cy="731520"/>
          </a:xfrm>
        </p:grpSpPr>
        <p:sp>
          <p:nvSpPr>
            <p:cNvPr id="29957" name="Oval 6"/>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29958" name="Picture 7" descr="TextDescription automatically generated"/>
            <p:cNvPicPr>
              <a:picLocks noChangeAspect="1" noChangeArrowheads="1"/>
            </p:cNvPicPr>
            <p:nvPr/>
          </p:nvPicPr>
          <p:blipFill>
            <a:blip r:embed="rId13">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9959" name="TextBox 8"/>
          <p:cNvSpPr>
            <a:spLocks noChangeArrowheads="1"/>
          </p:cNvSpPr>
          <p:nvPr/>
        </p:nvSpPr>
        <p:spPr bwMode="auto">
          <a:xfrm>
            <a:off x="2028825" y="2554288"/>
            <a:ext cx="6092825"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zh-CN" sz="2100">
                <a:solidFill>
                  <a:schemeClr val="bg1"/>
                </a:solidFill>
                <a:latin typeface="Arial Black"/>
                <a:ea typeface="宋体" charset="-122"/>
              </a:rPr>
              <a:t>Thank You</a:t>
            </a:r>
          </a:p>
        </p:txBody>
      </p:sp>
      <p:sp>
        <p:nvSpPr>
          <p:cNvPr id="29960"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29961"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29962" name="Footer Placeholder 2"/>
          <p:cNvSpPr>
            <a:spLocks noGrp="1" noChangeArrowheads="1"/>
          </p:cNvSpPr>
          <p:nvPr>
            <p:ph type="ftr" sz="quarter" idx="2"/>
          </p:nvPr>
        </p:nvSpPr>
        <p:spPr bwMode="auto">
          <a:xfrm>
            <a:off x="3352800" y="6402388"/>
            <a:ext cx="5486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 id="2147484144"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95" name="Title Placeholder 1"/>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3096" name="Text Placeholder 2"/>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3097" name="Date Placeholder 3"/>
          <p:cNvSpPr>
            <a:spLocks noGrp="1" noChangeArrowheads="1"/>
          </p:cNvSpPr>
          <p:nvPr>
            <p:ph type="dt" sz="half" idx="2"/>
          </p:nvPr>
        </p:nvSpPr>
        <p:spPr bwMode="auto">
          <a:xfrm>
            <a:off x="609600" y="6356350"/>
            <a:ext cx="2844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200">
                <a:solidFill>
                  <a:srgbClr val="898989"/>
                </a:solidFill>
                <a:latin typeface="Arial" charset="0"/>
                <a:cs typeface="Arial" charset="0"/>
              </a:defRPr>
            </a:lvl1pPr>
          </a:lstStyle>
          <a:p>
            <a:fld id="{6C3F3127-6331-4DC8-9216-BFCDD72583DE}" type="datetime1">
              <a:rPr lang="en-US" altLang="zh-CN"/>
              <a:pPr/>
              <a:t>7/12/2024</a:t>
            </a:fld>
            <a:endParaRPr lang="en-US" altLang="zh-CN"/>
          </a:p>
        </p:txBody>
      </p:sp>
      <p:sp>
        <p:nvSpPr>
          <p:cNvPr id="3098" name="Footer Placeholder 4"/>
          <p:cNvSpPr>
            <a:spLocks noGrp="1" noChangeArrowheads="1"/>
          </p:cNvSpPr>
          <p:nvPr>
            <p:ph type="ftr" sz="quarter" idx="3"/>
          </p:nvPr>
        </p:nvSpPr>
        <p:spPr bwMode="auto">
          <a:xfrm>
            <a:off x="4165600" y="6356350"/>
            <a:ext cx="3860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200">
                <a:solidFill>
                  <a:srgbClr val="898989"/>
                </a:solidFill>
                <a:latin typeface="Arial" charset="0"/>
                <a:cs typeface="Arial" charset="0"/>
              </a:defRPr>
            </a:lvl1pPr>
          </a:lstStyle>
          <a:p>
            <a:r>
              <a:rPr lang="en-US" altLang="zh-CN"/>
              <a:t>1</a:t>
            </a:r>
          </a:p>
        </p:txBody>
      </p:sp>
      <p:sp>
        <p:nvSpPr>
          <p:cNvPr id="3099" name="Slide Number Placeholder 5"/>
          <p:cNvSpPr>
            <a:spLocks noGrp="1" noChangeArrowheads="1"/>
          </p:cNvSpPr>
          <p:nvPr>
            <p:ph type="sldNum" sz="quarter" idx="4"/>
          </p:nvPr>
        </p:nvSpPr>
        <p:spPr bwMode="auto">
          <a:xfrm>
            <a:off x="8737600" y="6356350"/>
            <a:ext cx="2844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200">
                <a:solidFill>
                  <a:srgbClr val="898989"/>
                </a:solidFill>
                <a:cs typeface="Arial" charset="0"/>
              </a:defRPr>
            </a:lvl1pPr>
          </a:lstStyle>
          <a:p>
            <a:fld id="{1A96E8BE-DC6F-4DD1-A60D-59B55FDEE29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ctr" rtl="0" eaLnBrk="0" fontAlgn="base" hangingPunct="0">
        <a:spcBef>
          <a:spcPct val="0"/>
        </a:spcBef>
        <a:spcAft>
          <a:spcPct val="0"/>
        </a:spcAft>
        <a:buSzPct val="100000"/>
        <a:defRPr sz="4400">
          <a:solidFill>
            <a:schemeClr val="tx1"/>
          </a:solidFill>
          <a:latin typeface="Calibri" pitchFamily="34" charset="0"/>
          <a:cs typeface="Arial" charset="0"/>
        </a:defRPr>
      </a:lvl1pPr>
      <a:lvl2pPr algn="ctr" rtl="0" eaLnBrk="0" fontAlgn="base" hangingPunct="0">
        <a:spcBef>
          <a:spcPct val="0"/>
        </a:spcBef>
        <a:spcAft>
          <a:spcPct val="0"/>
        </a:spcAft>
        <a:buSzPct val="100000"/>
        <a:defRPr sz="4400">
          <a:solidFill>
            <a:schemeClr val="tx1"/>
          </a:solidFill>
          <a:latin typeface="Calibri" pitchFamily="34" charset="0"/>
          <a:cs typeface="Arial" charset="0"/>
        </a:defRPr>
      </a:lvl2pPr>
      <a:lvl3pPr algn="ctr" rtl="0" eaLnBrk="0" fontAlgn="base" hangingPunct="0">
        <a:spcBef>
          <a:spcPct val="0"/>
        </a:spcBef>
        <a:spcAft>
          <a:spcPct val="0"/>
        </a:spcAft>
        <a:buSzPct val="100000"/>
        <a:defRPr sz="4400">
          <a:solidFill>
            <a:schemeClr val="tx1"/>
          </a:solidFill>
          <a:latin typeface="Calibri" pitchFamily="34" charset="0"/>
          <a:cs typeface="Arial" charset="0"/>
        </a:defRPr>
      </a:lvl3pPr>
      <a:lvl4pPr algn="ctr" rtl="0" eaLnBrk="0" fontAlgn="base" hangingPunct="0">
        <a:spcBef>
          <a:spcPct val="0"/>
        </a:spcBef>
        <a:spcAft>
          <a:spcPct val="0"/>
        </a:spcAft>
        <a:buSzPct val="100000"/>
        <a:defRPr sz="4400">
          <a:solidFill>
            <a:schemeClr val="tx1"/>
          </a:solidFill>
          <a:latin typeface="Calibri" pitchFamily="34" charset="0"/>
          <a:cs typeface="Arial" charset="0"/>
        </a:defRPr>
      </a:lvl4pPr>
      <a:lvl5pPr algn="ctr" rtl="0" eaLnBrk="0" fontAlgn="base" hangingPunct="0">
        <a:spcBef>
          <a:spcPct val="0"/>
        </a:spcBef>
        <a:spcAft>
          <a:spcPct val="0"/>
        </a:spcAft>
        <a:buSzPct val="100000"/>
        <a:defRPr sz="4400">
          <a:solidFill>
            <a:schemeClr val="tx1"/>
          </a:solidFill>
          <a:latin typeface="Calibri" pitchFamily="34" charset="0"/>
          <a:cs typeface="Arial" charset="0"/>
        </a:defRPr>
      </a:lvl5pPr>
      <a:lvl6pPr marL="457200" algn="ctr" rtl="0" eaLnBrk="0" fontAlgn="base" hangingPunct="0">
        <a:spcBef>
          <a:spcPct val="0"/>
        </a:spcBef>
        <a:spcAft>
          <a:spcPct val="0"/>
        </a:spcAft>
        <a:buSzPct val="100000"/>
        <a:defRPr sz="4400">
          <a:solidFill>
            <a:schemeClr val="tx1"/>
          </a:solidFill>
          <a:latin typeface="Calibri" pitchFamily="34" charset="0"/>
          <a:cs typeface="Arial" charset="0"/>
        </a:defRPr>
      </a:lvl6pPr>
      <a:lvl7pPr marL="914400" algn="ctr" rtl="0" eaLnBrk="0" fontAlgn="base" hangingPunct="0">
        <a:spcBef>
          <a:spcPct val="0"/>
        </a:spcBef>
        <a:spcAft>
          <a:spcPct val="0"/>
        </a:spcAft>
        <a:buSzPct val="100000"/>
        <a:defRPr sz="4400">
          <a:solidFill>
            <a:schemeClr val="tx1"/>
          </a:solidFill>
          <a:latin typeface="Calibri" pitchFamily="34" charset="0"/>
          <a:cs typeface="Arial" charset="0"/>
        </a:defRPr>
      </a:lvl7pPr>
      <a:lvl8pPr marL="1371600" algn="ctr" rtl="0" eaLnBrk="0" fontAlgn="base" hangingPunct="0">
        <a:spcBef>
          <a:spcPct val="0"/>
        </a:spcBef>
        <a:spcAft>
          <a:spcPct val="0"/>
        </a:spcAft>
        <a:buSzPct val="100000"/>
        <a:defRPr sz="4400">
          <a:solidFill>
            <a:schemeClr val="tx1"/>
          </a:solidFill>
          <a:latin typeface="Calibri" pitchFamily="34" charset="0"/>
          <a:cs typeface="Arial" charset="0"/>
        </a:defRPr>
      </a:lvl8pPr>
      <a:lvl9pPr marL="1828800" algn="ctr" rtl="0" eaLnBrk="0" fontAlgn="base" hangingPunct="0">
        <a:spcBef>
          <a:spcPct val="0"/>
        </a:spcBef>
        <a:spcAft>
          <a:spcPct val="0"/>
        </a:spcAft>
        <a:buSzPct val="100000"/>
        <a:defRPr sz="4400">
          <a:solidFill>
            <a:schemeClr val="tx1"/>
          </a:solidFill>
          <a:latin typeface="Calibri" pitchFamily="34" charset="0"/>
          <a:cs typeface="Arial" charset="0"/>
        </a:defRPr>
      </a:lvl9pPr>
    </p:titleStyle>
    <p:bodyStyle>
      <a:lvl1pPr marL="342900" indent="-342900" algn="l" rtl="0" eaLnBrk="0" fontAlgn="base" hangingPunct="0">
        <a:spcBef>
          <a:spcPct val="20000"/>
        </a:spcBef>
        <a:spcAft>
          <a:spcPct val="0"/>
        </a:spcAft>
        <a:buSzPct val="100000"/>
        <a:buFont typeface="Arial" charset="0"/>
        <a:buChar char="•"/>
        <a:defRPr sz="3200">
          <a:solidFill>
            <a:schemeClr val="tx1"/>
          </a:solidFill>
          <a:latin typeface="Calibri" pitchFamily="34" charset="0"/>
          <a:cs typeface="Arial" charset="0"/>
        </a:defRPr>
      </a:lvl1pPr>
      <a:lvl2pPr marL="742950" indent="-285750" algn="l" rtl="0" eaLnBrk="0" fontAlgn="base" hangingPunct="0">
        <a:spcBef>
          <a:spcPct val="20000"/>
        </a:spcBef>
        <a:spcAft>
          <a:spcPct val="0"/>
        </a:spcAft>
        <a:buSzPct val="100000"/>
        <a:buFont typeface="Arial" charset="0"/>
        <a:buChar char="–"/>
        <a:defRPr sz="2800">
          <a:solidFill>
            <a:schemeClr val="tx1"/>
          </a:solidFill>
          <a:latin typeface="Calibri" pitchFamily="34" charset="0"/>
          <a:cs typeface="Arial" charset="0"/>
        </a:defRPr>
      </a:lvl2pPr>
      <a:lvl3pPr marL="1143000" indent="-228600" algn="l" rtl="0" eaLnBrk="0" fontAlgn="base" hangingPunct="0">
        <a:spcBef>
          <a:spcPct val="20000"/>
        </a:spcBef>
        <a:spcAft>
          <a:spcPct val="0"/>
        </a:spcAft>
        <a:buSzPct val="100000"/>
        <a:buFont typeface="Arial" charset="0"/>
        <a:buChar char="•"/>
        <a:defRPr sz="2400">
          <a:solidFill>
            <a:schemeClr val="tx1"/>
          </a:solidFill>
          <a:latin typeface="Calibri" pitchFamily="34" charset="0"/>
          <a:cs typeface="Arial" charset="0"/>
        </a:defRPr>
      </a:lvl3pPr>
      <a:lvl4pPr marL="1600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4pPr>
      <a:lvl5pPr marL="20574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5pPr>
      <a:lvl6pPr marL="25146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6pPr>
      <a:lvl7pPr marL="29718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7pPr>
      <a:lvl8pPr marL="34290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8pPr>
      <a:lvl9pPr marL="3886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9pPr>
    </p:bodyStyle>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989" name="TextBox 3"/>
          <p:cNvSpPr>
            <a:spLocks noChangeArrowheads="1"/>
          </p:cNvSpPr>
          <p:nvPr/>
        </p:nvSpPr>
        <p:spPr bwMode="auto">
          <a:xfrm>
            <a:off x="10818813" y="6400800"/>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r" defTabSz="685800"/>
            <a:fld id="{2B4B9962-5156-4117-BA1B-B3EB5B4CA5B6}" type="slidenum">
              <a:rPr lang="en-US" altLang="zh-CN" sz="900" b="1">
                <a:latin typeface="Arial" charset="0"/>
                <a:ea typeface="宋体" charset="-122"/>
                <a:cs typeface="Arial" charset="0"/>
              </a:rPr>
              <a:pPr algn="r" defTabSz="685800"/>
              <a:t>‹#›</a:t>
            </a:fld>
            <a:endParaRPr lang="en-US" altLang="zh-CN" sz="900" b="1">
              <a:latin typeface="Arial" charset="0"/>
              <a:ea typeface="宋体" charset="-122"/>
              <a:cs typeface="Arial" charset="0"/>
            </a:endParaRPr>
          </a:p>
        </p:txBody>
      </p:sp>
      <p:cxnSp>
        <p:nvCxnSpPr>
          <p:cNvPr id="30990" name="Straight Connector 9"/>
          <p:cNvCxnSpPr>
            <a:cxnSpLocks noChangeShapeType="1"/>
          </p:cNvCxnSpPr>
          <p:nvPr/>
        </p:nvCxnSpPr>
        <p:spPr bwMode="auto">
          <a:xfrm>
            <a:off x="458788" y="6400800"/>
            <a:ext cx="11266487" cy="0"/>
          </a:xfrm>
          <a:prstGeom prst="line">
            <a:avLst/>
          </a:prstGeom>
          <a:noFill/>
          <a:ln w="19050" cap="flat" algn="ctr">
            <a:solidFill>
              <a:srgbClr val="A8C7D3"/>
            </a:solidFill>
            <a:prstDash val="solid"/>
            <a:round/>
            <a:headEnd type="none" w="med" len="med"/>
            <a:tailEnd type="none" w="med" len="med"/>
          </a:ln>
          <a:extLst>
            <a:ext uri="{909E8E84-426E-40DD-AFC4-6F175D3DCCD1}">
              <a14:hiddenFill xmlns:a14="http://schemas.microsoft.com/office/drawing/2010/main">
                <a:noFill/>
              </a14:hiddenFill>
            </a:ext>
          </a:extLst>
        </p:spPr>
      </p:cxnSp>
      <p:pic>
        <p:nvPicPr>
          <p:cNvPr id="30991" name="Picture 6"/>
          <p:cNvPicPr>
            <a:picLocks noChangeAspect="1" noChangeArrowheads="1"/>
          </p:cNvPicPr>
          <p:nvPr/>
        </p:nvPicPr>
        <p:blipFill>
          <a:blip r:embed="rId13" cstate="print">
            <a:extLst>
              <a:ext uri="{28A0092B-C50C-407E-A947-70E740481C1C}">
                <a14:useLocalDpi xmlns:a14="http://schemas.microsoft.com/office/drawing/2010/main" val="0"/>
              </a:ext>
            </a:extLst>
          </a:blip>
          <a:srcRect l="-1315" r="-108"/>
          <a:stretch>
            <a:fillRect/>
          </a:stretch>
        </p:blipFill>
        <p:spPr bwMode="auto">
          <a:xfrm>
            <a:off x="733425" y="6554788"/>
            <a:ext cx="2286000" cy="147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0992" name="Group 15"/>
          <p:cNvGrpSpPr>
            <a:grpSpLocks/>
          </p:cNvGrpSpPr>
          <p:nvPr/>
        </p:nvGrpSpPr>
        <p:grpSpPr bwMode="auto">
          <a:xfrm>
            <a:off x="458788" y="6497638"/>
            <a:ext cx="274637" cy="273050"/>
            <a:chOff x="608330" y="5713191"/>
            <a:chExt cx="731520" cy="731520"/>
          </a:xfrm>
        </p:grpSpPr>
        <p:sp>
          <p:nvSpPr>
            <p:cNvPr id="30993" name="Oval 16"/>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30994" name="Picture 17" descr="TextDescription automatically generated"/>
            <p:cNvPicPr>
              <a:picLocks noChangeAspect="1" noChangeArrowheads="1"/>
            </p:cNvPicPr>
            <p:nvPr/>
          </p:nvPicPr>
          <p:blipFill>
            <a:blip r:embed="rId14" cstate="print">
              <a:extLst>
                <a:ext uri="{28A0092B-C50C-407E-A947-70E740481C1C}">
                  <a14:useLocalDpi xmlns:a14="http://schemas.microsoft.com/office/drawing/2010/main" val="0"/>
                </a:ext>
              </a:extLst>
            </a:blip>
            <a:srcRect l="8446" t="20741" r="76529" b="25922"/>
            <a:stretch>
              <a:fillRect/>
            </a:stretch>
          </p:blipFill>
          <p:spPr bwMode="auto">
            <a:xfrm>
              <a:off x="608330" y="5713191"/>
              <a:ext cx="73152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30995" name="Straight Connector 10"/>
          <p:cNvCxnSpPr>
            <a:cxnSpLocks noChangeShapeType="1"/>
          </p:cNvCxnSpPr>
          <p:nvPr/>
        </p:nvCxnSpPr>
        <p:spPr bwMode="auto">
          <a:xfrm>
            <a:off x="458788" y="1006475"/>
            <a:ext cx="11266487" cy="0"/>
          </a:xfrm>
          <a:prstGeom prst="line">
            <a:avLst/>
          </a:prstGeom>
          <a:noFill/>
          <a:ln w="19050" cap="flat" algn="ctr">
            <a:solidFill>
              <a:srgbClr val="A8C7D3"/>
            </a:solidFill>
            <a:prstDash val="solid"/>
            <a:round/>
            <a:headEnd type="none" w="med" len="med"/>
            <a:tailEnd type="none" w="med" len="med"/>
          </a:ln>
          <a:extLst>
            <a:ext uri="{909E8E84-426E-40DD-AFC4-6F175D3DCCD1}">
              <a14:hiddenFill xmlns:a14="http://schemas.microsoft.com/office/drawing/2010/main">
                <a:noFill/>
              </a14:hiddenFill>
            </a:ext>
          </a:extLst>
        </p:spPr>
      </p:cxnSp>
      <p:sp>
        <p:nvSpPr>
          <p:cNvPr id="30996"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30997"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30998" name="Slide Number Placeholder 2"/>
          <p:cNvSpPr>
            <a:spLocks noGrp="1" noChangeArrowheads="1"/>
          </p:cNvSpPr>
          <p:nvPr>
            <p:ph type="sldNum" sz="quarter" idx="2"/>
          </p:nvPr>
        </p:nvSpPr>
        <p:spPr bwMode="auto">
          <a:xfrm flipH="1">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defTabSz="685800">
              <a:defRPr sz="1300">
                <a:latin typeface="Arial" charset="0"/>
                <a:ea typeface="宋体" charset="-122"/>
                <a:cs typeface="Arial" charset="0"/>
              </a:defRPr>
            </a:lvl1pPr>
          </a:lstStyle>
          <a:p>
            <a:fld id="{4876F3A8-E1F5-48B8-80D3-DBE7C01F20D2}"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025" name="Rectangle 2"/>
          <p:cNvSpPr>
            <a:spLocks noChangeArrowheads="1"/>
          </p:cNvSpPr>
          <p:nvPr/>
        </p:nvSpPr>
        <p:spPr bwMode="auto">
          <a:xfrm>
            <a:off x="0" y="0"/>
            <a:ext cx="3251200" cy="6858000"/>
          </a:xfrm>
          <a:prstGeom prst="rect">
            <a:avLst/>
          </a:prstGeom>
          <a:solidFill>
            <a:srgbClr val="004B8E"/>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FFFFFF"/>
              </a:solidFill>
            </a:endParaRPr>
          </a:p>
        </p:txBody>
      </p:sp>
      <p:sp>
        <p:nvSpPr>
          <p:cNvPr id="32026" name="Rectangle 3"/>
          <p:cNvSpPr>
            <a:spLocks noChangeArrowheads="1"/>
          </p:cNvSpPr>
          <p:nvPr/>
        </p:nvSpPr>
        <p:spPr bwMode="auto">
          <a:xfrm>
            <a:off x="3556000" y="152400"/>
            <a:ext cx="7729538"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400" b="1" i="1">
                <a:solidFill>
                  <a:srgbClr val="008000"/>
                </a:solidFill>
              </a:rPr>
              <a:t>Creating A Greener Energy Future For the Commonwealth</a:t>
            </a:r>
          </a:p>
        </p:txBody>
      </p:sp>
      <p:sp>
        <p:nvSpPr>
          <p:cNvPr id="32027" name="Rounded Rectangle 8"/>
          <p:cNvSpPr>
            <a:spLocks noChangeArrowheads="1"/>
          </p:cNvSpPr>
          <p:nvPr/>
        </p:nvSpPr>
        <p:spPr bwMode="auto">
          <a:xfrm>
            <a:off x="1524000" y="457200"/>
            <a:ext cx="3556000" cy="1828800"/>
          </a:xfrm>
          <a:prstGeom prst="roundRect">
            <a:avLst>
              <a:gd name="adj" fmla="val 16667"/>
            </a:avLst>
          </a:prstGeom>
          <a:solidFill>
            <a:srgbClr val="FFFFFF"/>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FFFFFF"/>
              </a:solidFill>
            </a:endParaRPr>
          </a:p>
        </p:txBody>
      </p:sp>
      <p:pic>
        <p:nvPicPr>
          <p:cNvPr id="32028"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28800" y="688975"/>
            <a:ext cx="2932113"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029" name="TextBox 6"/>
          <p:cNvSpPr>
            <a:spLocks noChangeArrowheads="1"/>
          </p:cNvSpPr>
          <p:nvPr/>
        </p:nvSpPr>
        <p:spPr bwMode="auto">
          <a:xfrm>
            <a:off x="3454400" y="6386513"/>
            <a:ext cx="5186363"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200">
                <a:solidFill>
                  <a:srgbClr val="A6A6A6"/>
                </a:solidFill>
                <a:latin typeface="Arial" charset="0"/>
              </a:rPr>
              <a:t>Policy Deliberative- Confidential</a:t>
            </a:r>
          </a:p>
        </p:txBody>
      </p:sp>
      <p:sp>
        <p:nvSpPr>
          <p:cNvPr id="32030" name="Title Placeholder 1"/>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32031" name="Text Placeholder 2"/>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Tree>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 id="2147484165" r:id="rId10"/>
    <p:sldLayoutId id="2147484166" r:id="rId11"/>
  </p:sldLayoutIdLst>
  <p:txStyles>
    <p:titleStyle>
      <a:lvl1pPr algn="ctr" rtl="0" eaLnBrk="0" fontAlgn="base" hangingPunct="0">
        <a:spcBef>
          <a:spcPct val="0"/>
        </a:spcBef>
        <a:spcAft>
          <a:spcPct val="0"/>
        </a:spcAft>
        <a:buSzPct val="100000"/>
        <a:defRPr sz="4400">
          <a:solidFill>
            <a:schemeClr val="tx1"/>
          </a:solidFill>
          <a:latin typeface="Calibri" pitchFamily="34" charset="0"/>
          <a:cs typeface="Arial" charset="0"/>
        </a:defRPr>
      </a:lvl1pPr>
      <a:lvl2pPr algn="ctr" rtl="0" eaLnBrk="0" fontAlgn="base" hangingPunct="0">
        <a:spcBef>
          <a:spcPct val="0"/>
        </a:spcBef>
        <a:spcAft>
          <a:spcPct val="0"/>
        </a:spcAft>
        <a:buSzPct val="100000"/>
        <a:defRPr sz="4400">
          <a:solidFill>
            <a:schemeClr val="tx1"/>
          </a:solidFill>
          <a:latin typeface="Calibri" pitchFamily="34" charset="0"/>
          <a:cs typeface="Arial" charset="0"/>
        </a:defRPr>
      </a:lvl2pPr>
      <a:lvl3pPr algn="ctr" rtl="0" eaLnBrk="0" fontAlgn="base" hangingPunct="0">
        <a:spcBef>
          <a:spcPct val="0"/>
        </a:spcBef>
        <a:spcAft>
          <a:spcPct val="0"/>
        </a:spcAft>
        <a:buSzPct val="100000"/>
        <a:defRPr sz="4400">
          <a:solidFill>
            <a:schemeClr val="tx1"/>
          </a:solidFill>
          <a:latin typeface="Calibri" pitchFamily="34" charset="0"/>
          <a:cs typeface="Arial" charset="0"/>
        </a:defRPr>
      </a:lvl3pPr>
      <a:lvl4pPr algn="ctr" rtl="0" eaLnBrk="0" fontAlgn="base" hangingPunct="0">
        <a:spcBef>
          <a:spcPct val="0"/>
        </a:spcBef>
        <a:spcAft>
          <a:spcPct val="0"/>
        </a:spcAft>
        <a:buSzPct val="100000"/>
        <a:defRPr sz="4400">
          <a:solidFill>
            <a:schemeClr val="tx1"/>
          </a:solidFill>
          <a:latin typeface="Calibri" pitchFamily="34" charset="0"/>
          <a:cs typeface="Arial" charset="0"/>
        </a:defRPr>
      </a:lvl4pPr>
      <a:lvl5pPr algn="ctr" rtl="0" eaLnBrk="0" fontAlgn="base" hangingPunct="0">
        <a:spcBef>
          <a:spcPct val="0"/>
        </a:spcBef>
        <a:spcAft>
          <a:spcPct val="0"/>
        </a:spcAft>
        <a:buSzPct val="100000"/>
        <a:defRPr sz="4400">
          <a:solidFill>
            <a:schemeClr val="tx1"/>
          </a:solidFill>
          <a:latin typeface="Calibri" pitchFamily="34" charset="0"/>
          <a:cs typeface="Arial" charset="0"/>
        </a:defRPr>
      </a:lvl5pPr>
      <a:lvl6pPr marL="457200" algn="ctr" rtl="0" eaLnBrk="0" fontAlgn="base" hangingPunct="0">
        <a:spcBef>
          <a:spcPct val="0"/>
        </a:spcBef>
        <a:spcAft>
          <a:spcPct val="0"/>
        </a:spcAft>
        <a:buSzPct val="100000"/>
        <a:defRPr sz="4400">
          <a:solidFill>
            <a:schemeClr val="tx1"/>
          </a:solidFill>
          <a:latin typeface="Calibri" pitchFamily="34" charset="0"/>
          <a:cs typeface="Arial" charset="0"/>
        </a:defRPr>
      </a:lvl6pPr>
      <a:lvl7pPr marL="914400" algn="ctr" rtl="0" eaLnBrk="0" fontAlgn="base" hangingPunct="0">
        <a:spcBef>
          <a:spcPct val="0"/>
        </a:spcBef>
        <a:spcAft>
          <a:spcPct val="0"/>
        </a:spcAft>
        <a:buSzPct val="100000"/>
        <a:defRPr sz="4400">
          <a:solidFill>
            <a:schemeClr val="tx1"/>
          </a:solidFill>
          <a:latin typeface="Calibri" pitchFamily="34" charset="0"/>
          <a:cs typeface="Arial" charset="0"/>
        </a:defRPr>
      </a:lvl7pPr>
      <a:lvl8pPr marL="1371600" algn="ctr" rtl="0" eaLnBrk="0" fontAlgn="base" hangingPunct="0">
        <a:spcBef>
          <a:spcPct val="0"/>
        </a:spcBef>
        <a:spcAft>
          <a:spcPct val="0"/>
        </a:spcAft>
        <a:buSzPct val="100000"/>
        <a:defRPr sz="4400">
          <a:solidFill>
            <a:schemeClr val="tx1"/>
          </a:solidFill>
          <a:latin typeface="Calibri" pitchFamily="34" charset="0"/>
          <a:cs typeface="Arial" charset="0"/>
        </a:defRPr>
      </a:lvl8pPr>
      <a:lvl9pPr marL="1828800" algn="ctr" rtl="0" eaLnBrk="0" fontAlgn="base" hangingPunct="0">
        <a:spcBef>
          <a:spcPct val="0"/>
        </a:spcBef>
        <a:spcAft>
          <a:spcPct val="0"/>
        </a:spcAft>
        <a:buSzPct val="100000"/>
        <a:defRPr sz="4400">
          <a:solidFill>
            <a:schemeClr val="tx1"/>
          </a:solidFill>
          <a:latin typeface="Calibri" pitchFamily="34" charset="0"/>
          <a:cs typeface="Arial" charset="0"/>
        </a:defRPr>
      </a:lvl9pPr>
    </p:titleStyle>
    <p:bodyStyle>
      <a:lvl1pPr marL="342900" indent="-342900" algn="l" rtl="0" eaLnBrk="0" fontAlgn="base" hangingPunct="0">
        <a:spcBef>
          <a:spcPct val="20000"/>
        </a:spcBef>
        <a:spcAft>
          <a:spcPct val="0"/>
        </a:spcAft>
        <a:buSzPct val="100000"/>
        <a:buFont typeface="Arial" charset="0"/>
        <a:buChar char="•"/>
        <a:defRPr sz="3200">
          <a:solidFill>
            <a:schemeClr val="tx1"/>
          </a:solidFill>
          <a:latin typeface="Calibri" pitchFamily="34" charset="0"/>
          <a:cs typeface="Arial" charset="0"/>
        </a:defRPr>
      </a:lvl1pPr>
      <a:lvl2pPr marL="742950" indent="-285750" algn="l" rtl="0" eaLnBrk="0" fontAlgn="base" hangingPunct="0">
        <a:spcBef>
          <a:spcPct val="20000"/>
        </a:spcBef>
        <a:spcAft>
          <a:spcPct val="0"/>
        </a:spcAft>
        <a:buSzPct val="100000"/>
        <a:buFont typeface="Arial" charset="0"/>
        <a:buChar char="–"/>
        <a:defRPr sz="2800">
          <a:solidFill>
            <a:schemeClr val="tx1"/>
          </a:solidFill>
          <a:latin typeface="Calibri" pitchFamily="34" charset="0"/>
          <a:cs typeface="Arial" charset="0"/>
        </a:defRPr>
      </a:lvl2pPr>
      <a:lvl3pPr marL="1143000" indent="-228600" algn="l" rtl="0" eaLnBrk="0" fontAlgn="base" hangingPunct="0">
        <a:spcBef>
          <a:spcPct val="20000"/>
        </a:spcBef>
        <a:spcAft>
          <a:spcPct val="0"/>
        </a:spcAft>
        <a:buSzPct val="100000"/>
        <a:buFont typeface="Arial" charset="0"/>
        <a:buChar char="•"/>
        <a:defRPr sz="2400">
          <a:solidFill>
            <a:schemeClr val="tx1"/>
          </a:solidFill>
          <a:latin typeface="Calibri" pitchFamily="34" charset="0"/>
          <a:cs typeface="Arial" charset="0"/>
        </a:defRPr>
      </a:lvl3pPr>
      <a:lvl4pPr marL="1600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4pPr>
      <a:lvl5pPr marL="20574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5pPr>
      <a:lvl6pPr marL="25146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6pPr>
      <a:lvl7pPr marL="29718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7pPr>
      <a:lvl8pPr marL="34290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8pPr>
      <a:lvl9pPr marL="3886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9pPr>
    </p:bodyStyle>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058" name="Rectangle 3"/>
          <p:cNvSpPr>
            <a:spLocks noChangeArrowheads="1"/>
          </p:cNvSpPr>
          <p:nvPr/>
        </p:nvSpPr>
        <p:spPr bwMode="auto">
          <a:xfrm>
            <a:off x="0" y="0"/>
            <a:ext cx="1117600" cy="6858000"/>
          </a:xfrm>
          <a:prstGeom prst="rect">
            <a:avLst/>
          </a:prstGeom>
          <a:solidFill>
            <a:srgbClr val="004B8E"/>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004B8E"/>
              </a:solidFill>
            </a:endParaRPr>
          </a:p>
        </p:txBody>
      </p:sp>
      <p:pic>
        <p:nvPicPr>
          <p:cNvPr id="33059"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47250" y="5715000"/>
            <a:ext cx="244475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060" name="Rectangle 3"/>
          <p:cNvSpPr>
            <a:spLocks noChangeArrowheads="1"/>
          </p:cNvSpPr>
          <p:nvPr/>
        </p:nvSpPr>
        <p:spPr bwMode="auto">
          <a:xfrm>
            <a:off x="4267200" y="6477000"/>
            <a:ext cx="57912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altLang="zh-CN" sz="1400" b="1" i="1">
                <a:solidFill>
                  <a:srgbClr val="008000"/>
                </a:solidFill>
              </a:rPr>
              <a:t>Creating A Greener Energy Future For the Commonwealth</a:t>
            </a:r>
          </a:p>
          <a:p>
            <a:pPr marL="342900" indent="-342900">
              <a:spcBef>
                <a:spcPct val="20000"/>
              </a:spcBef>
              <a:buFont typeface="Arial" charset="0"/>
              <a:buChar char="•"/>
            </a:pPr>
            <a:endParaRPr lang="en-US" altLang="zh-CN" sz="1600" b="1" i="1">
              <a:solidFill>
                <a:srgbClr val="008000"/>
              </a:solidFill>
            </a:endParaRPr>
          </a:p>
        </p:txBody>
      </p:sp>
      <p:sp>
        <p:nvSpPr>
          <p:cNvPr id="33061" name="TextBox 6"/>
          <p:cNvSpPr>
            <a:spLocks noChangeArrowheads="1"/>
          </p:cNvSpPr>
          <p:nvPr/>
        </p:nvSpPr>
        <p:spPr bwMode="auto">
          <a:xfrm>
            <a:off x="1314450" y="6324600"/>
            <a:ext cx="5186363"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200">
                <a:solidFill>
                  <a:srgbClr val="A6A6A6"/>
                </a:solidFill>
                <a:latin typeface="Arial" charset="0"/>
              </a:rPr>
              <a:t>Policy Deliberative- Confidential</a:t>
            </a:r>
          </a:p>
        </p:txBody>
      </p:sp>
      <p:sp>
        <p:nvSpPr>
          <p:cNvPr id="33062" name="Title Placeholder 1"/>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33063" name="Text Placeholder 2"/>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33064" name="Slide Number Placeholder 15"/>
          <p:cNvSpPr>
            <a:spLocks noGrp="1" noChangeArrowheads="1"/>
          </p:cNvSpPr>
          <p:nvPr>
            <p:ph type="sldNum" sz="quarter" idx="2"/>
          </p:nvPr>
        </p:nvSpPr>
        <p:spPr bwMode="auto">
          <a:xfrm>
            <a:off x="203200" y="6324600"/>
            <a:ext cx="812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200">
                <a:solidFill>
                  <a:srgbClr val="F8F8F8"/>
                </a:solidFill>
                <a:cs typeface="Arial" charset="0"/>
              </a:defRPr>
            </a:lvl1pPr>
          </a:lstStyle>
          <a:p>
            <a:fld id="{1C64C493-316E-45D8-BF41-72DB9117C80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 id="2147484172" r:id="rId6"/>
    <p:sldLayoutId id="2147484173" r:id="rId7"/>
    <p:sldLayoutId id="2147484174" r:id="rId8"/>
    <p:sldLayoutId id="2147484175" r:id="rId9"/>
    <p:sldLayoutId id="2147484176" r:id="rId10"/>
    <p:sldLayoutId id="2147484177" r:id="rId11"/>
  </p:sldLayoutIdLst>
  <p:txStyles>
    <p:titleStyle>
      <a:lvl1pPr algn="ctr" rtl="0" eaLnBrk="0" fontAlgn="base" hangingPunct="0">
        <a:spcBef>
          <a:spcPct val="0"/>
        </a:spcBef>
        <a:spcAft>
          <a:spcPct val="0"/>
        </a:spcAft>
        <a:buSzPct val="100000"/>
        <a:defRPr sz="4400">
          <a:solidFill>
            <a:schemeClr val="tx1"/>
          </a:solidFill>
          <a:latin typeface="Calibri" pitchFamily="34" charset="0"/>
          <a:cs typeface="Arial" charset="0"/>
        </a:defRPr>
      </a:lvl1pPr>
      <a:lvl2pPr algn="ctr" rtl="0" eaLnBrk="0" fontAlgn="base" hangingPunct="0">
        <a:spcBef>
          <a:spcPct val="0"/>
        </a:spcBef>
        <a:spcAft>
          <a:spcPct val="0"/>
        </a:spcAft>
        <a:buSzPct val="100000"/>
        <a:defRPr sz="4400">
          <a:solidFill>
            <a:schemeClr val="tx1"/>
          </a:solidFill>
          <a:latin typeface="Calibri" pitchFamily="34" charset="0"/>
          <a:cs typeface="Arial" charset="0"/>
        </a:defRPr>
      </a:lvl2pPr>
      <a:lvl3pPr algn="ctr" rtl="0" eaLnBrk="0" fontAlgn="base" hangingPunct="0">
        <a:spcBef>
          <a:spcPct val="0"/>
        </a:spcBef>
        <a:spcAft>
          <a:spcPct val="0"/>
        </a:spcAft>
        <a:buSzPct val="100000"/>
        <a:defRPr sz="4400">
          <a:solidFill>
            <a:schemeClr val="tx1"/>
          </a:solidFill>
          <a:latin typeface="Calibri" pitchFamily="34" charset="0"/>
          <a:cs typeface="Arial" charset="0"/>
        </a:defRPr>
      </a:lvl3pPr>
      <a:lvl4pPr algn="ctr" rtl="0" eaLnBrk="0" fontAlgn="base" hangingPunct="0">
        <a:spcBef>
          <a:spcPct val="0"/>
        </a:spcBef>
        <a:spcAft>
          <a:spcPct val="0"/>
        </a:spcAft>
        <a:buSzPct val="100000"/>
        <a:defRPr sz="4400">
          <a:solidFill>
            <a:schemeClr val="tx1"/>
          </a:solidFill>
          <a:latin typeface="Calibri" pitchFamily="34" charset="0"/>
          <a:cs typeface="Arial" charset="0"/>
        </a:defRPr>
      </a:lvl4pPr>
      <a:lvl5pPr algn="ctr" rtl="0" eaLnBrk="0" fontAlgn="base" hangingPunct="0">
        <a:spcBef>
          <a:spcPct val="0"/>
        </a:spcBef>
        <a:spcAft>
          <a:spcPct val="0"/>
        </a:spcAft>
        <a:buSzPct val="100000"/>
        <a:defRPr sz="4400">
          <a:solidFill>
            <a:schemeClr val="tx1"/>
          </a:solidFill>
          <a:latin typeface="Calibri" pitchFamily="34" charset="0"/>
          <a:cs typeface="Arial" charset="0"/>
        </a:defRPr>
      </a:lvl5pPr>
      <a:lvl6pPr marL="457200" algn="ctr" rtl="0" eaLnBrk="0" fontAlgn="base" hangingPunct="0">
        <a:spcBef>
          <a:spcPct val="0"/>
        </a:spcBef>
        <a:spcAft>
          <a:spcPct val="0"/>
        </a:spcAft>
        <a:buSzPct val="100000"/>
        <a:defRPr sz="4400">
          <a:solidFill>
            <a:schemeClr val="tx1"/>
          </a:solidFill>
          <a:latin typeface="Calibri" pitchFamily="34" charset="0"/>
          <a:cs typeface="Arial" charset="0"/>
        </a:defRPr>
      </a:lvl6pPr>
      <a:lvl7pPr marL="914400" algn="ctr" rtl="0" eaLnBrk="0" fontAlgn="base" hangingPunct="0">
        <a:spcBef>
          <a:spcPct val="0"/>
        </a:spcBef>
        <a:spcAft>
          <a:spcPct val="0"/>
        </a:spcAft>
        <a:buSzPct val="100000"/>
        <a:defRPr sz="4400">
          <a:solidFill>
            <a:schemeClr val="tx1"/>
          </a:solidFill>
          <a:latin typeface="Calibri" pitchFamily="34" charset="0"/>
          <a:cs typeface="Arial" charset="0"/>
        </a:defRPr>
      </a:lvl7pPr>
      <a:lvl8pPr marL="1371600" algn="ctr" rtl="0" eaLnBrk="0" fontAlgn="base" hangingPunct="0">
        <a:spcBef>
          <a:spcPct val="0"/>
        </a:spcBef>
        <a:spcAft>
          <a:spcPct val="0"/>
        </a:spcAft>
        <a:buSzPct val="100000"/>
        <a:defRPr sz="4400">
          <a:solidFill>
            <a:schemeClr val="tx1"/>
          </a:solidFill>
          <a:latin typeface="Calibri" pitchFamily="34" charset="0"/>
          <a:cs typeface="Arial" charset="0"/>
        </a:defRPr>
      </a:lvl8pPr>
      <a:lvl9pPr marL="1828800" algn="ctr" rtl="0" eaLnBrk="0" fontAlgn="base" hangingPunct="0">
        <a:spcBef>
          <a:spcPct val="0"/>
        </a:spcBef>
        <a:spcAft>
          <a:spcPct val="0"/>
        </a:spcAft>
        <a:buSzPct val="100000"/>
        <a:defRPr sz="4400">
          <a:solidFill>
            <a:schemeClr val="tx1"/>
          </a:solidFill>
          <a:latin typeface="Calibri" pitchFamily="34" charset="0"/>
          <a:cs typeface="Arial" charset="0"/>
        </a:defRPr>
      </a:lvl9pPr>
    </p:titleStyle>
    <p:bodyStyle>
      <a:lvl1pPr marL="342900" indent="-342900" algn="l" rtl="0" eaLnBrk="0" fontAlgn="base" hangingPunct="0">
        <a:spcBef>
          <a:spcPct val="20000"/>
        </a:spcBef>
        <a:spcAft>
          <a:spcPct val="0"/>
        </a:spcAft>
        <a:buSzPct val="100000"/>
        <a:buFont typeface="Arial" charset="0"/>
        <a:buChar char="•"/>
        <a:defRPr sz="3200">
          <a:solidFill>
            <a:schemeClr val="tx1"/>
          </a:solidFill>
          <a:latin typeface="Calibri" pitchFamily="34" charset="0"/>
          <a:cs typeface="Arial" charset="0"/>
        </a:defRPr>
      </a:lvl1pPr>
      <a:lvl2pPr marL="742950" indent="-285750" algn="l" rtl="0" eaLnBrk="0" fontAlgn="base" hangingPunct="0">
        <a:spcBef>
          <a:spcPct val="20000"/>
        </a:spcBef>
        <a:spcAft>
          <a:spcPct val="0"/>
        </a:spcAft>
        <a:buSzPct val="100000"/>
        <a:buFont typeface="Arial" charset="0"/>
        <a:buChar char="–"/>
        <a:defRPr sz="2800">
          <a:solidFill>
            <a:schemeClr val="tx1"/>
          </a:solidFill>
          <a:latin typeface="Calibri" pitchFamily="34" charset="0"/>
          <a:cs typeface="Arial" charset="0"/>
        </a:defRPr>
      </a:lvl2pPr>
      <a:lvl3pPr marL="1143000" indent="-228600" algn="l" rtl="0" eaLnBrk="0" fontAlgn="base" hangingPunct="0">
        <a:spcBef>
          <a:spcPct val="20000"/>
        </a:spcBef>
        <a:spcAft>
          <a:spcPct val="0"/>
        </a:spcAft>
        <a:buSzPct val="100000"/>
        <a:buFont typeface="Arial" charset="0"/>
        <a:buChar char="•"/>
        <a:defRPr sz="2400">
          <a:solidFill>
            <a:schemeClr val="tx1"/>
          </a:solidFill>
          <a:latin typeface="Calibri" pitchFamily="34" charset="0"/>
          <a:cs typeface="Arial" charset="0"/>
        </a:defRPr>
      </a:lvl3pPr>
      <a:lvl4pPr marL="1600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4pPr>
      <a:lvl5pPr marL="20574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5pPr>
      <a:lvl6pPr marL="25146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6pPr>
      <a:lvl7pPr marL="29718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7pPr>
      <a:lvl8pPr marL="34290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8pPr>
      <a:lvl9pPr marL="3886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9pPr>
    </p:bodyStyle>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091" name="Rectangle 3"/>
          <p:cNvSpPr>
            <a:spLocks noChangeArrowheads="1"/>
          </p:cNvSpPr>
          <p:nvPr/>
        </p:nvSpPr>
        <p:spPr bwMode="auto">
          <a:xfrm>
            <a:off x="0" y="0"/>
            <a:ext cx="1117600" cy="6858000"/>
          </a:xfrm>
          <a:prstGeom prst="rect">
            <a:avLst/>
          </a:prstGeom>
          <a:solidFill>
            <a:srgbClr val="004B8E"/>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004B8E"/>
              </a:solidFill>
            </a:endParaRPr>
          </a:p>
        </p:txBody>
      </p:sp>
      <p:pic>
        <p:nvPicPr>
          <p:cNvPr id="34092"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47250" y="5715000"/>
            <a:ext cx="244475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093" name="Rectangle 3"/>
          <p:cNvSpPr>
            <a:spLocks noChangeArrowheads="1"/>
          </p:cNvSpPr>
          <p:nvPr/>
        </p:nvSpPr>
        <p:spPr bwMode="auto">
          <a:xfrm>
            <a:off x="4267200" y="6477000"/>
            <a:ext cx="57912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altLang="zh-CN" sz="1400" b="1" i="1">
                <a:solidFill>
                  <a:srgbClr val="008000"/>
                </a:solidFill>
              </a:rPr>
              <a:t>Creating A Greener Energy Future For the Commonwealth</a:t>
            </a:r>
          </a:p>
          <a:p>
            <a:pPr marL="342900" indent="-342900">
              <a:spcBef>
                <a:spcPct val="20000"/>
              </a:spcBef>
              <a:buFont typeface="Arial" charset="0"/>
              <a:buChar char="•"/>
            </a:pPr>
            <a:endParaRPr lang="en-US" altLang="zh-CN" sz="1600" b="1" i="1">
              <a:solidFill>
                <a:srgbClr val="008000"/>
              </a:solidFill>
            </a:endParaRPr>
          </a:p>
        </p:txBody>
      </p:sp>
      <p:sp>
        <p:nvSpPr>
          <p:cNvPr id="34094" name="TextBox 6"/>
          <p:cNvSpPr>
            <a:spLocks noChangeArrowheads="1"/>
          </p:cNvSpPr>
          <p:nvPr/>
        </p:nvSpPr>
        <p:spPr bwMode="auto">
          <a:xfrm>
            <a:off x="1320800" y="6353175"/>
            <a:ext cx="5186363"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200">
                <a:solidFill>
                  <a:srgbClr val="A6A6A6"/>
                </a:solidFill>
                <a:latin typeface="Arial" charset="0"/>
              </a:rPr>
              <a:t>Policy Deliberative- Confidential</a:t>
            </a:r>
          </a:p>
        </p:txBody>
      </p:sp>
      <p:sp>
        <p:nvSpPr>
          <p:cNvPr id="34095" name="Title Placeholder 1"/>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34096" name="Text Placeholder 2"/>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34097" name="Slide Number Placeholder 15"/>
          <p:cNvSpPr>
            <a:spLocks noGrp="1" noChangeArrowheads="1"/>
          </p:cNvSpPr>
          <p:nvPr>
            <p:ph type="sldNum" sz="quarter" idx="2"/>
          </p:nvPr>
        </p:nvSpPr>
        <p:spPr bwMode="auto">
          <a:xfrm>
            <a:off x="304800" y="6324600"/>
            <a:ext cx="711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200">
                <a:solidFill>
                  <a:srgbClr val="F8F8F8"/>
                </a:solidFill>
                <a:cs typeface="Arial" charset="0"/>
              </a:defRPr>
            </a:lvl1pPr>
          </a:lstStyle>
          <a:p>
            <a:fld id="{6DA24C58-2AD4-4E3F-96B6-3E4EC7B47EB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Lst>
  <p:txStyles>
    <p:titleStyle>
      <a:lvl1pPr algn="ctr" rtl="0" eaLnBrk="0" fontAlgn="base" hangingPunct="0">
        <a:spcBef>
          <a:spcPct val="0"/>
        </a:spcBef>
        <a:spcAft>
          <a:spcPct val="0"/>
        </a:spcAft>
        <a:buSzPct val="100000"/>
        <a:defRPr sz="4400">
          <a:solidFill>
            <a:schemeClr val="tx1"/>
          </a:solidFill>
          <a:latin typeface="Calibri" pitchFamily="34" charset="0"/>
          <a:cs typeface="Arial" charset="0"/>
        </a:defRPr>
      </a:lvl1pPr>
      <a:lvl2pPr algn="ctr" rtl="0" eaLnBrk="0" fontAlgn="base" hangingPunct="0">
        <a:spcBef>
          <a:spcPct val="0"/>
        </a:spcBef>
        <a:spcAft>
          <a:spcPct val="0"/>
        </a:spcAft>
        <a:buSzPct val="100000"/>
        <a:defRPr sz="4400">
          <a:solidFill>
            <a:schemeClr val="tx1"/>
          </a:solidFill>
          <a:latin typeface="Calibri" pitchFamily="34" charset="0"/>
          <a:cs typeface="Arial" charset="0"/>
        </a:defRPr>
      </a:lvl2pPr>
      <a:lvl3pPr algn="ctr" rtl="0" eaLnBrk="0" fontAlgn="base" hangingPunct="0">
        <a:spcBef>
          <a:spcPct val="0"/>
        </a:spcBef>
        <a:spcAft>
          <a:spcPct val="0"/>
        </a:spcAft>
        <a:buSzPct val="100000"/>
        <a:defRPr sz="4400">
          <a:solidFill>
            <a:schemeClr val="tx1"/>
          </a:solidFill>
          <a:latin typeface="Calibri" pitchFamily="34" charset="0"/>
          <a:cs typeface="Arial" charset="0"/>
        </a:defRPr>
      </a:lvl3pPr>
      <a:lvl4pPr algn="ctr" rtl="0" eaLnBrk="0" fontAlgn="base" hangingPunct="0">
        <a:spcBef>
          <a:spcPct val="0"/>
        </a:spcBef>
        <a:spcAft>
          <a:spcPct val="0"/>
        </a:spcAft>
        <a:buSzPct val="100000"/>
        <a:defRPr sz="4400">
          <a:solidFill>
            <a:schemeClr val="tx1"/>
          </a:solidFill>
          <a:latin typeface="Calibri" pitchFamily="34" charset="0"/>
          <a:cs typeface="Arial" charset="0"/>
        </a:defRPr>
      </a:lvl4pPr>
      <a:lvl5pPr algn="ctr" rtl="0" eaLnBrk="0" fontAlgn="base" hangingPunct="0">
        <a:spcBef>
          <a:spcPct val="0"/>
        </a:spcBef>
        <a:spcAft>
          <a:spcPct val="0"/>
        </a:spcAft>
        <a:buSzPct val="100000"/>
        <a:defRPr sz="4400">
          <a:solidFill>
            <a:schemeClr val="tx1"/>
          </a:solidFill>
          <a:latin typeface="Calibri" pitchFamily="34" charset="0"/>
          <a:cs typeface="Arial" charset="0"/>
        </a:defRPr>
      </a:lvl5pPr>
      <a:lvl6pPr marL="457200" algn="ctr" rtl="0" eaLnBrk="0" fontAlgn="base" hangingPunct="0">
        <a:spcBef>
          <a:spcPct val="0"/>
        </a:spcBef>
        <a:spcAft>
          <a:spcPct val="0"/>
        </a:spcAft>
        <a:buSzPct val="100000"/>
        <a:defRPr sz="4400">
          <a:solidFill>
            <a:schemeClr val="tx1"/>
          </a:solidFill>
          <a:latin typeface="Calibri" pitchFamily="34" charset="0"/>
          <a:cs typeface="Arial" charset="0"/>
        </a:defRPr>
      </a:lvl6pPr>
      <a:lvl7pPr marL="914400" algn="ctr" rtl="0" eaLnBrk="0" fontAlgn="base" hangingPunct="0">
        <a:spcBef>
          <a:spcPct val="0"/>
        </a:spcBef>
        <a:spcAft>
          <a:spcPct val="0"/>
        </a:spcAft>
        <a:buSzPct val="100000"/>
        <a:defRPr sz="4400">
          <a:solidFill>
            <a:schemeClr val="tx1"/>
          </a:solidFill>
          <a:latin typeface="Calibri" pitchFamily="34" charset="0"/>
          <a:cs typeface="Arial" charset="0"/>
        </a:defRPr>
      </a:lvl7pPr>
      <a:lvl8pPr marL="1371600" algn="ctr" rtl="0" eaLnBrk="0" fontAlgn="base" hangingPunct="0">
        <a:spcBef>
          <a:spcPct val="0"/>
        </a:spcBef>
        <a:spcAft>
          <a:spcPct val="0"/>
        </a:spcAft>
        <a:buSzPct val="100000"/>
        <a:defRPr sz="4400">
          <a:solidFill>
            <a:schemeClr val="tx1"/>
          </a:solidFill>
          <a:latin typeface="Calibri" pitchFamily="34" charset="0"/>
          <a:cs typeface="Arial" charset="0"/>
        </a:defRPr>
      </a:lvl8pPr>
      <a:lvl9pPr marL="1828800" algn="ctr" rtl="0" eaLnBrk="0" fontAlgn="base" hangingPunct="0">
        <a:spcBef>
          <a:spcPct val="0"/>
        </a:spcBef>
        <a:spcAft>
          <a:spcPct val="0"/>
        </a:spcAft>
        <a:buSzPct val="100000"/>
        <a:defRPr sz="4400">
          <a:solidFill>
            <a:schemeClr val="tx1"/>
          </a:solidFill>
          <a:latin typeface="Calibri" pitchFamily="34" charset="0"/>
          <a:cs typeface="Arial" charset="0"/>
        </a:defRPr>
      </a:lvl9pPr>
    </p:titleStyle>
    <p:bodyStyle>
      <a:lvl1pPr marL="342900" indent="-342900" algn="l" rtl="0" eaLnBrk="0" fontAlgn="base" hangingPunct="0">
        <a:spcBef>
          <a:spcPct val="20000"/>
        </a:spcBef>
        <a:spcAft>
          <a:spcPct val="0"/>
        </a:spcAft>
        <a:buSzPct val="100000"/>
        <a:buFont typeface="Arial" charset="0"/>
        <a:buChar char="•"/>
        <a:defRPr sz="3200">
          <a:solidFill>
            <a:schemeClr val="tx1"/>
          </a:solidFill>
          <a:latin typeface="Calibri" pitchFamily="34" charset="0"/>
          <a:cs typeface="Arial" charset="0"/>
        </a:defRPr>
      </a:lvl1pPr>
      <a:lvl2pPr marL="742950" indent="-285750" algn="l" rtl="0" eaLnBrk="0" fontAlgn="base" hangingPunct="0">
        <a:spcBef>
          <a:spcPct val="20000"/>
        </a:spcBef>
        <a:spcAft>
          <a:spcPct val="0"/>
        </a:spcAft>
        <a:buSzPct val="100000"/>
        <a:buFont typeface="Arial" charset="0"/>
        <a:buChar char="–"/>
        <a:defRPr sz="2800">
          <a:solidFill>
            <a:schemeClr val="tx1"/>
          </a:solidFill>
          <a:latin typeface="Calibri" pitchFamily="34" charset="0"/>
          <a:cs typeface="Arial" charset="0"/>
        </a:defRPr>
      </a:lvl2pPr>
      <a:lvl3pPr marL="1143000" indent="-228600" algn="l" rtl="0" eaLnBrk="0" fontAlgn="base" hangingPunct="0">
        <a:spcBef>
          <a:spcPct val="20000"/>
        </a:spcBef>
        <a:spcAft>
          <a:spcPct val="0"/>
        </a:spcAft>
        <a:buSzPct val="100000"/>
        <a:buFont typeface="Arial" charset="0"/>
        <a:buChar char="•"/>
        <a:defRPr sz="2400">
          <a:solidFill>
            <a:schemeClr val="tx1"/>
          </a:solidFill>
          <a:latin typeface="Calibri" pitchFamily="34" charset="0"/>
          <a:cs typeface="Arial" charset="0"/>
        </a:defRPr>
      </a:lvl3pPr>
      <a:lvl4pPr marL="1600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4pPr>
      <a:lvl5pPr marL="20574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5pPr>
      <a:lvl6pPr marL="25146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6pPr>
      <a:lvl7pPr marL="29718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7pPr>
      <a:lvl8pPr marL="34290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8pPr>
      <a:lvl9pPr marL="3886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9pPr>
    </p:bodyStyle>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124" name="Rectangle 4"/>
          <p:cNvSpPr>
            <a:spLocks noChangeArrowheads="1"/>
          </p:cNvSpPr>
          <p:nvPr/>
        </p:nvSpPr>
        <p:spPr bwMode="auto">
          <a:xfrm>
            <a:off x="0" y="0"/>
            <a:ext cx="1117600" cy="6858000"/>
          </a:xfrm>
          <a:prstGeom prst="rect">
            <a:avLst/>
          </a:prstGeom>
          <a:solidFill>
            <a:srgbClr val="004B8E"/>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004B8E"/>
              </a:solidFill>
            </a:endParaRPr>
          </a:p>
        </p:txBody>
      </p:sp>
      <p:pic>
        <p:nvPicPr>
          <p:cNvPr id="35125"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47250" y="5715000"/>
            <a:ext cx="244475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126" name="Rectangle 3"/>
          <p:cNvSpPr>
            <a:spLocks noChangeArrowheads="1"/>
          </p:cNvSpPr>
          <p:nvPr/>
        </p:nvSpPr>
        <p:spPr bwMode="auto">
          <a:xfrm>
            <a:off x="4267200" y="6477000"/>
            <a:ext cx="57912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altLang="zh-CN" sz="1400" b="1" i="1">
                <a:solidFill>
                  <a:srgbClr val="008000"/>
                </a:solidFill>
              </a:rPr>
              <a:t>Creating A Greener Energy Future For the Commonwealth</a:t>
            </a:r>
          </a:p>
          <a:p>
            <a:pPr marL="342900" indent="-342900">
              <a:spcBef>
                <a:spcPct val="20000"/>
              </a:spcBef>
              <a:buFont typeface="Arial" charset="0"/>
              <a:buChar char="•"/>
            </a:pPr>
            <a:endParaRPr lang="en-US" altLang="zh-CN" sz="1600" b="1" i="1">
              <a:solidFill>
                <a:srgbClr val="008000"/>
              </a:solidFill>
            </a:endParaRPr>
          </a:p>
        </p:txBody>
      </p:sp>
      <p:sp>
        <p:nvSpPr>
          <p:cNvPr id="35127" name="TextBox 7"/>
          <p:cNvSpPr>
            <a:spLocks noChangeArrowheads="1"/>
          </p:cNvSpPr>
          <p:nvPr/>
        </p:nvSpPr>
        <p:spPr bwMode="auto">
          <a:xfrm>
            <a:off x="1320800" y="6324600"/>
            <a:ext cx="5186363"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200">
                <a:solidFill>
                  <a:srgbClr val="A6A6A6"/>
                </a:solidFill>
                <a:latin typeface="Arial" charset="0"/>
              </a:rPr>
              <a:t>Policy Deliberative- Confidential</a:t>
            </a:r>
          </a:p>
        </p:txBody>
      </p:sp>
      <p:sp>
        <p:nvSpPr>
          <p:cNvPr id="35128" name="Title Placeholder 1"/>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35129" name="Text Placeholder 2"/>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35130" name="Slide Number Placeholder 15"/>
          <p:cNvSpPr>
            <a:spLocks noGrp="1" noChangeArrowheads="1"/>
          </p:cNvSpPr>
          <p:nvPr>
            <p:ph type="sldNum" sz="quarter" idx="2"/>
          </p:nvPr>
        </p:nvSpPr>
        <p:spPr bwMode="auto">
          <a:xfrm>
            <a:off x="304800" y="6324600"/>
            <a:ext cx="711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200">
                <a:solidFill>
                  <a:srgbClr val="F8F8F8"/>
                </a:solidFill>
                <a:cs typeface="Arial" charset="0"/>
              </a:defRPr>
            </a:lvl1pPr>
          </a:lstStyle>
          <a:p>
            <a:fld id="{743B8F6A-5AE0-4704-B441-7EFDCCA9ED3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ctr" rtl="0" eaLnBrk="0" fontAlgn="base" hangingPunct="0">
        <a:spcBef>
          <a:spcPct val="0"/>
        </a:spcBef>
        <a:spcAft>
          <a:spcPct val="0"/>
        </a:spcAft>
        <a:buSzPct val="100000"/>
        <a:defRPr sz="4400">
          <a:solidFill>
            <a:schemeClr val="tx1"/>
          </a:solidFill>
          <a:latin typeface="Calibri" pitchFamily="34" charset="0"/>
          <a:cs typeface="Arial" charset="0"/>
        </a:defRPr>
      </a:lvl1pPr>
      <a:lvl2pPr algn="ctr" rtl="0" eaLnBrk="0" fontAlgn="base" hangingPunct="0">
        <a:spcBef>
          <a:spcPct val="0"/>
        </a:spcBef>
        <a:spcAft>
          <a:spcPct val="0"/>
        </a:spcAft>
        <a:buSzPct val="100000"/>
        <a:defRPr sz="4400">
          <a:solidFill>
            <a:schemeClr val="tx1"/>
          </a:solidFill>
          <a:latin typeface="Calibri" pitchFamily="34" charset="0"/>
          <a:cs typeface="Arial" charset="0"/>
        </a:defRPr>
      </a:lvl2pPr>
      <a:lvl3pPr algn="ctr" rtl="0" eaLnBrk="0" fontAlgn="base" hangingPunct="0">
        <a:spcBef>
          <a:spcPct val="0"/>
        </a:spcBef>
        <a:spcAft>
          <a:spcPct val="0"/>
        </a:spcAft>
        <a:buSzPct val="100000"/>
        <a:defRPr sz="4400">
          <a:solidFill>
            <a:schemeClr val="tx1"/>
          </a:solidFill>
          <a:latin typeface="Calibri" pitchFamily="34" charset="0"/>
          <a:cs typeface="Arial" charset="0"/>
        </a:defRPr>
      </a:lvl3pPr>
      <a:lvl4pPr algn="ctr" rtl="0" eaLnBrk="0" fontAlgn="base" hangingPunct="0">
        <a:spcBef>
          <a:spcPct val="0"/>
        </a:spcBef>
        <a:spcAft>
          <a:spcPct val="0"/>
        </a:spcAft>
        <a:buSzPct val="100000"/>
        <a:defRPr sz="4400">
          <a:solidFill>
            <a:schemeClr val="tx1"/>
          </a:solidFill>
          <a:latin typeface="Calibri" pitchFamily="34" charset="0"/>
          <a:cs typeface="Arial" charset="0"/>
        </a:defRPr>
      </a:lvl4pPr>
      <a:lvl5pPr algn="ctr" rtl="0" eaLnBrk="0" fontAlgn="base" hangingPunct="0">
        <a:spcBef>
          <a:spcPct val="0"/>
        </a:spcBef>
        <a:spcAft>
          <a:spcPct val="0"/>
        </a:spcAft>
        <a:buSzPct val="100000"/>
        <a:defRPr sz="4400">
          <a:solidFill>
            <a:schemeClr val="tx1"/>
          </a:solidFill>
          <a:latin typeface="Calibri" pitchFamily="34" charset="0"/>
          <a:cs typeface="Arial" charset="0"/>
        </a:defRPr>
      </a:lvl5pPr>
      <a:lvl6pPr marL="457200" algn="ctr" rtl="0" eaLnBrk="0" fontAlgn="base" hangingPunct="0">
        <a:spcBef>
          <a:spcPct val="0"/>
        </a:spcBef>
        <a:spcAft>
          <a:spcPct val="0"/>
        </a:spcAft>
        <a:buSzPct val="100000"/>
        <a:defRPr sz="4400">
          <a:solidFill>
            <a:schemeClr val="tx1"/>
          </a:solidFill>
          <a:latin typeface="Calibri" pitchFamily="34" charset="0"/>
          <a:cs typeface="Arial" charset="0"/>
        </a:defRPr>
      </a:lvl6pPr>
      <a:lvl7pPr marL="914400" algn="ctr" rtl="0" eaLnBrk="0" fontAlgn="base" hangingPunct="0">
        <a:spcBef>
          <a:spcPct val="0"/>
        </a:spcBef>
        <a:spcAft>
          <a:spcPct val="0"/>
        </a:spcAft>
        <a:buSzPct val="100000"/>
        <a:defRPr sz="4400">
          <a:solidFill>
            <a:schemeClr val="tx1"/>
          </a:solidFill>
          <a:latin typeface="Calibri" pitchFamily="34" charset="0"/>
          <a:cs typeface="Arial" charset="0"/>
        </a:defRPr>
      </a:lvl7pPr>
      <a:lvl8pPr marL="1371600" algn="ctr" rtl="0" eaLnBrk="0" fontAlgn="base" hangingPunct="0">
        <a:spcBef>
          <a:spcPct val="0"/>
        </a:spcBef>
        <a:spcAft>
          <a:spcPct val="0"/>
        </a:spcAft>
        <a:buSzPct val="100000"/>
        <a:defRPr sz="4400">
          <a:solidFill>
            <a:schemeClr val="tx1"/>
          </a:solidFill>
          <a:latin typeface="Calibri" pitchFamily="34" charset="0"/>
          <a:cs typeface="Arial" charset="0"/>
        </a:defRPr>
      </a:lvl8pPr>
      <a:lvl9pPr marL="1828800" algn="ctr" rtl="0" eaLnBrk="0" fontAlgn="base" hangingPunct="0">
        <a:spcBef>
          <a:spcPct val="0"/>
        </a:spcBef>
        <a:spcAft>
          <a:spcPct val="0"/>
        </a:spcAft>
        <a:buSzPct val="100000"/>
        <a:defRPr sz="4400">
          <a:solidFill>
            <a:schemeClr val="tx1"/>
          </a:solidFill>
          <a:latin typeface="Calibri" pitchFamily="34" charset="0"/>
          <a:cs typeface="Arial" charset="0"/>
        </a:defRPr>
      </a:lvl9pPr>
    </p:titleStyle>
    <p:bodyStyle>
      <a:lvl1pPr marL="342900" indent="-342900" algn="l" rtl="0" eaLnBrk="0" fontAlgn="base" hangingPunct="0">
        <a:spcBef>
          <a:spcPct val="20000"/>
        </a:spcBef>
        <a:spcAft>
          <a:spcPct val="0"/>
        </a:spcAft>
        <a:buSzPct val="100000"/>
        <a:buFont typeface="Arial" charset="0"/>
        <a:buChar char="•"/>
        <a:defRPr sz="3200">
          <a:solidFill>
            <a:schemeClr val="tx1"/>
          </a:solidFill>
          <a:latin typeface="Calibri" pitchFamily="34" charset="0"/>
          <a:cs typeface="Arial" charset="0"/>
        </a:defRPr>
      </a:lvl1pPr>
      <a:lvl2pPr marL="742950" indent="-285750" algn="l" rtl="0" eaLnBrk="0" fontAlgn="base" hangingPunct="0">
        <a:spcBef>
          <a:spcPct val="20000"/>
        </a:spcBef>
        <a:spcAft>
          <a:spcPct val="0"/>
        </a:spcAft>
        <a:buSzPct val="100000"/>
        <a:buFont typeface="Arial" charset="0"/>
        <a:buChar char="–"/>
        <a:defRPr sz="2800">
          <a:solidFill>
            <a:schemeClr val="tx1"/>
          </a:solidFill>
          <a:latin typeface="Calibri" pitchFamily="34" charset="0"/>
          <a:cs typeface="Arial" charset="0"/>
        </a:defRPr>
      </a:lvl2pPr>
      <a:lvl3pPr marL="1143000" indent="-228600" algn="l" rtl="0" eaLnBrk="0" fontAlgn="base" hangingPunct="0">
        <a:spcBef>
          <a:spcPct val="20000"/>
        </a:spcBef>
        <a:spcAft>
          <a:spcPct val="0"/>
        </a:spcAft>
        <a:buSzPct val="100000"/>
        <a:buFont typeface="Arial" charset="0"/>
        <a:buChar char="•"/>
        <a:defRPr sz="2400">
          <a:solidFill>
            <a:schemeClr val="tx1"/>
          </a:solidFill>
          <a:latin typeface="Calibri" pitchFamily="34" charset="0"/>
          <a:cs typeface="Arial" charset="0"/>
        </a:defRPr>
      </a:lvl3pPr>
      <a:lvl4pPr marL="1600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4pPr>
      <a:lvl5pPr marL="20574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5pPr>
      <a:lvl6pPr marL="25146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6pPr>
      <a:lvl7pPr marL="29718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7pPr>
      <a:lvl8pPr marL="34290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8pPr>
      <a:lvl9pPr marL="3886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9pPr>
    </p:bodyStyle>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157" name="Rectangle 6"/>
          <p:cNvSpPr>
            <a:spLocks noChangeArrowheads="1"/>
          </p:cNvSpPr>
          <p:nvPr/>
        </p:nvSpPr>
        <p:spPr bwMode="auto">
          <a:xfrm>
            <a:off x="0" y="0"/>
            <a:ext cx="1117600" cy="6858000"/>
          </a:xfrm>
          <a:prstGeom prst="rect">
            <a:avLst/>
          </a:prstGeom>
          <a:solidFill>
            <a:srgbClr val="004B8E"/>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004B8E"/>
              </a:solidFill>
            </a:endParaRPr>
          </a:p>
        </p:txBody>
      </p:sp>
      <p:pic>
        <p:nvPicPr>
          <p:cNvPr id="36158"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47250" y="5715000"/>
            <a:ext cx="244475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159" name="Rectangle 3"/>
          <p:cNvSpPr>
            <a:spLocks noChangeArrowheads="1"/>
          </p:cNvSpPr>
          <p:nvPr/>
        </p:nvSpPr>
        <p:spPr bwMode="auto">
          <a:xfrm>
            <a:off x="4267200" y="6477000"/>
            <a:ext cx="57912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altLang="zh-CN" sz="1400" b="1" i="1">
                <a:solidFill>
                  <a:srgbClr val="008000"/>
                </a:solidFill>
              </a:rPr>
              <a:t>Creating A Greener Energy Future For the Commonwealth</a:t>
            </a:r>
          </a:p>
          <a:p>
            <a:pPr marL="342900" indent="-342900">
              <a:spcBef>
                <a:spcPct val="20000"/>
              </a:spcBef>
              <a:buFont typeface="Arial" charset="0"/>
              <a:buChar char="•"/>
            </a:pPr>
            <a:endParaRPr lang="en-US" altLang="zh-CN" sz="1600" b="1" i="1">
              <a:solidFill>
                <a:srgbClr val="008000"/>
              </a:solidFill>
            </a:endParaRPr>
          </a:p>
        </p:txBody>
      </p:sp>
      <p:sp>
        <p:nvSpPr>
          <p:cNvPr id="36160" name="TextBox 9"/>
          <p:cNvSpPr>
            <a:spLocks noChangeArrowheads="1"/>
          </p:cNvSpPr>
          <p:nvPr/>
        </p:nvSpPr>
        <p:spPr bwMode="auto">
          <a:xfrm>
            <a:off x="1314450" y="6356350"/>
            <a:ext cx="5186363"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200">
                <a:solidFill>
                  <a:srgbClr val="A6A6A6"/>
                </a:solidFill>
                <a:latin typeface="Arial" charset="0"/>
              </a:rPr>
              <a:t>Policy Deliberative- Confidential</a:t>
            </a:r>
          </a:p>
        </p:txBody>
      </p:sp>
      <p:sp>
        <p:nvSpPr>
          <p:cNvPr id="36161" name="Title Placeholder 1"/>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36162" name="Text Placeholder 2"/>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36163" name="Slide Number Placeholder 15"/>
          <p:cNvSpPr>
            <a:spLocks noGrp="1" noChangeArrowheads="1"/>
          </p:cNvSpPr>
          <p:nvPr>
            <p:ph type="sldNum" sz="quarter" idx="2"/>
          </p:nvPr>
        </p:nvSpPr>
        <p:spPr bwMode="auto">
          <a:xfrm>
            <a:off x="304800" y="6324600"/>
            <a:ext cx="711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200">
                <a:solidFill>
                  <a:srgbClr val="F8F8F8"/>
                </a:solidFill>
                <a:cs typeface="Arial" charset="0"/>
              </a:defRPr>
            </a:lvl1pPr>
          </a:lstStyle>
          <a:p>
            <a:fld id="{872FFE22-3D03-413E-8973-BA6EED6BDA0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00" r:id="rId1"/>
    <p:sldLayoutId id="2147484201" r:id="rId2"/>
    <p:sldLayoutId id="2147484202" r:id="rId3"/>
    <p:sldLayoutId id="2147484203" r:id="rId4"/>
    <p:sldLayoutId id="2147484204" r:id="rId5"/>
    <p:sldLayoutId id="2147484205" r:id="rId6"/>
    <p:sldLayoutId id="2147484206" r:id="rId7"/>
    <p:sldLayoutId id="2147484207" r:id="rId8"/>
    <p:sldLayoutId id="2147484208" r:id="rId9"/>
    <p:sldLayoutId id="2147484209" r:id="rId10"/>
    <p:sldLayoutId id="2147484210" r:id="rId11"/>
  </p:sldLayoutIdLst>
  <p:txStyles>
    <p:titleStyle>
      <a:lvl1pPr algn="ctr" rtl="0" eaLnBrk="0" fontAlgn="base" hangingPunct="0">
        <a:spcBef>
          <a:spcPct val="0"/>
        </a:spcBef>
        <a:spcAft>
          <a:spcPct val="0"/>
        </a:spcAft>
        <a:buSzPct val="100000"/>
        <a:defRPr sz="4400">
          <a:solidFill>
            <a:schemeClr val="tx1"/>
          </a:solidFill>
          <a:latin typeface="Calibri" pitchFamily="34" charset="0"/>
          <a:cs typeface="Arial" charset="0"/>
        </a:defRPr>
      </a:lvl1pPr>
      <a:lvl2pPr algn="ctr" rtl="0" eaLnBrk="0" fontAlgn="base" hangingPunct="0">
        <a:spcBef>
          <a:spcPct val="0"/>
        </a:spcBef>
        <a:spcAft>
          <a:spcPct val="0"/>
        </a:spcAft>
        <a:buSzPct val="100000"/>
        <a:defRPr sz="4400">
          <a:solidFill>
            <a:schemeClr val="tx1"/>
          </a:solidFill>
          <a:latin typeface="Calibri" pitchFamily="34" charset="0"/>
          <a:cs typeface="Arial" charset="0"/>
        </a:defRPr>
      </a:lvl2pPr>
      <a:lvl3pPr algn="ctr" rtl="0" eaLnBrk="0" fontAlgn="base" hangingPunct="0">
        <a:spcBef>
          <a:spcPct val="0"/>
        </a:spcBef>
        <a:spcAft>
          <a:spcPct val="0"/>
        </a:spcAft>
        <a:buSzPct val="100000"/>
        <a:defRPr sz="4400">
          <a:solidFill>
            <a:schemeClr val="tx1"/>
          </a:solidFill>
          <a:latin typeface="Calibri" pitchFamily="34" charset="0"/>
          <a:cs typeface="Arial" charset="0"/>
        </a:defRPr>
      </a:lvl3pPr>
      <a:lvl4pPr algn="ctr" rtl="0" eaLnBrk="0" fontAlgn="base" hangingPunct="0">
        <a:spcBef>
          <a:spcPct val="0"/>
        </a:spcBef>
        <a:spcAft>
          <a:spcPct val="0"/>
        </a:spcAft>
        <a:buSzPct val="100000"/>
        <a:defRPr sz="4400">
          <a:solidFill>
            <a:schemeClr val="tx1"/>
          </a:solidFill>
          <a:latin typeface="Calibri" pitchFamily="34" charset="0"/>
          <a:cs typeface="Arial" charset="0"/>
        </a:defRPr>
      </a:lvl4pPr>
      <a:lvl5pPr algn="ctr" rtl="0" eaLnBrk="0" fontAlgn="base" hangingPunct="0">
        <a:spcBef>
          <a:spcPct val="0"/>
        </a:spcBef>
        <a:spcAft>
          <a:spcPct val="0"/>
        </a:spcAft>
        <a:buSzPct val="100000"/>
        <a:defRPr sz="4400">
          <a:solidFill>
            <a:schemeClr val="tx1"/>
          </a:solidFill>
          <a:latin typeface="Calibri" pitchFamily="34" charset="0"/>
          <a:cs typeface="Arial" charset="0"/>
        </a:defRPr>
      </a:lvl5pPr>
      <a:lvl6pPr marL="457200" algn="ctr" rtl="0" eaLnBrk="0" fontAlgn="base" hangingPunct="0">
        <a:spcBef>
          <a:spcPct val="0"/>
        </a:spcBef>
        <a:spcAft>
          <a:spcPct val="0"/>
        </a:spcAft>
        <a:buSzPct val="100000"/>
        <a:defRPr sz="4400">
          <a:solidFill>
            <a:schemeClr val="tx1"/>
          </a:solidFill>
          <a:latin typeface="Calibri" pitchFamily="34" charset="0"/>
          <a:cs typeface="Arial" charset="0"/>
        </a:defRPr>
      </a:lvl6pPr>
      <a:lvl7pPr marL="914400" algn="ctr" rtl="0" eaLnBrk="0" fontAlgn="base" hangingPunct="0">
        <a:spcBef>
          <a:spcPct val="0"/>
        </a:spcBef>
        <a:spcAft>
          <a:spcPct val="0"/>
        </a:spcAft>
        <a:buSzPct val="100000"/>
        <a:defRPr sz="4400">
          <a:solidFill>
            <a:schemeClr val="tx1"/>
          </a:solidFill>
          <a:latin typeface="Calibri" pitchFamily="34" charset="0"/>
          <a:cs typeface="Arial" charset="0"/>
        </a:defRPr>
      </a:lvl7pPr>
      <a:lvl8pPr marL="1371600" algn="ctr" rtl="0" eaLnBrk="0" fontAlgn="base" hangingPunct="0">
        <a:spcBef>
          <a:spcPct val="0"/>
        </a:spcBef>
        <a:spcAft>
          <a:spcPct val="0"/>
        </a:spcAft>
        <a:buSzPct val="100000"/>
        <a:defRPr sz="4400">
          <a:solidFill>
            <a:schemeClr val="tx1"/>
          </a:solidFill>
          <a:latin typeface="Calibri" pitchFamily="34" charset="0"/>
          <a:cs typeface="Arial" charset="0"/>
        </a:defRPr>
      </a:lvl8pPr>
      <a:lvl9pPr marL="1828800" algn="ctr" rtl="0" eaLnBrk="0" fontAlgn="base" hangingPunct="0">
        <a:spcBef>
          <a:spcPct val="0"/>
        </a:spcBef>
        <a:spcAft>
          <a:spcPct val="0"/>
        </a:spcAft>
        <a:buSzPct val="100000"/>
        <a:defRPr sz="4400">
          <a:solidFill>
            <a:schemeClr val="tx1"/>
          </a:solidFill>
          <a:latin typeface="Calibri" pitchFamily="34" charset="0"/>
          <a:cs typeface="Arial" charset="0"/>
        </a:defRPr>
      </a:lvl9pPr>
    </p:titleStyle>
    <p:bodyStyle>
      <a:lvl1pPr marL="342900" indent="-342900" algn="l" rtl="0" eaLnBrk="0" fontAlgn="base" hangingPunct="0">
        <a:spcBef>
          <a:spcPct val="20000"/>
        </a:spcBef>
        <a:spcAft>
          <a:spcPct val="0"/>
        </a:spcAft>
        <a:buSzPct val="100000"/>
        <a:buFont typeface="Arial" charset="0"/>
        <a:buChar char="•"/>
        <a:defRPr sz="3200">
          <a:solidFill>
            <a:schemeClr val="tx1"/>
          </a:solidFill>
          <a:latin typeface="Calibri" pitchFamily="34" charset="0"/>
          <a:cs typeface="Arial" charset="0"/>
        </a:defRPr>
      </a:lvl1pPr>
      <a:lvl2pPr marL="742950" indent="-285750" algn="l" rtl="0" eaLnBrk="0" fontAlgn="base" hangingPunct="0">
        <a:spcBef>
          <a:spcPct val="20000"/>
        </a:spcBef>
        <a:spcAft>
          <a:spcPct val="0"/>
        </a:spcAft>
        <a:buSzPct val="100000"/>
        <a:buFont typeface="Arial" charset="0"/>
        <a:buChar char="–"/>
        <a:defRPr sz="2800">
          <a:solidFill>
            <a:schemeClr val="tx1"/>
          </a:solidFill>
          <a:latin typeface="Calibri" pitchFamily="34" charset="0"/>
          <a:cs typeface="Arial" charset="0"/>
        </a:defRPr>
      </a:lvl2pPr>
      <a:lvl3pPr marL="1143000" indent="-228600" algn="l" rtl="0" eaLnBrk="0" fontAlgn="base" hangingPunct="0">
        <a:spcBef>
          <a:spcPct val="20000"/>
        </a:spcBef>
        <a:spcAft>
          <a:spcPct val="0"/>
        </a:spcAft>
        <a:buSzPct val="100000"/>
        <a:buFont typeface="Arial" charset="0"/>
        <a:buChar char="•"/>
        <a:defRPr sz="2400">
          <a:solidFill>
            <a:schemeClr val="tx1"/>
          </a:solidFill>
          <a:latin typeface="Calibri" pitchFamily="34" charset="0"/>
          <a:cs typeface="Arial" charset="0"/>
        </a:defRPr>
      </a:lvl3pPr>
      <a:lvl4pPr marL="1600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4pPr>
      <a:lvl5pPr marL="20574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5pPr>
      <a:lvl6pPr marL="25146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6pPr>
      <a:lvl7pPr marL="29718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7pPr>
      <a:lvl8pPr marL="34290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8pPr>
      <a:lvl9pPr marL="3886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9pPr>
    </p:bodyStyle>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190" name="Rectangle 2"/>
          <p:cNvSpPr>
            <a:spLocks noChangeArrowheads="1"/>
          </p:cNvSpPr>
          <p:nvPr/>
        </p:nvSpPr>
        <p:spPr bwMode="auto">
          <a:xfrm>
            <a:off x="0" y="0"/>
            <a:ext cx="1117600" cy="6858000"/>
          </a:xfrm>
          <a:prstGeom prst="rect">
            <a:avLst/>
          </a:prstGeom>
          <a:solidFill>
            <a:srgbClr val="004B8E"/>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004B8E"/>
              </a:solidFill>
            </a:endParaRPr>
          </a:p>
        </p:txBody>
      </p:sp>
      <p:pic>
        <p:nvPicPr>
          <p:cNvPr id="37191"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47250" y="5715000"/>
            <a:ext cx="244475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192" name="Rectangle 3"/>
          <p:cNvSpPr>
            <a:spLocks noChangeArrowheads="1"/>
          </p:cNvSpPr>
          <p:nvPr/>
        </p:nvSpPr>
        <p:spPr bwMode="auto">
          <a:xfrm>
            <a:off x="4267200" y="6477000"/>
            <a:ext cx="57912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altLang="zh-CN" sz="1400" b="1" i="1">
                <a:solidFill>
                  <a:srgbClr val="008000"/>
                </a:solidFill>
              </a:rPr>
              <a:t>Creating A Greener Energy Future For the Commonwealth</a:t>
            </a:r>
          </a:p>
          <a:p>
            <a:pPr marL="342900" indent="-342900">
              <a:spcBef>
                <a:spcPct val="20000"/>
              </a:spcBef>
              <a:buFont typeface="Arial" charset="0"/>
              <a:buChar char="•"/>
            </a:pPr>
            <a:endParaRPr lang="en-US" altLang="zh-CN" sz="1600" b="1" i="1">
              <a:solidFill>
                <a:srgbClr val="008000"/>
              </a:solidFill>
            </a:endParaRPr>
          </a:p>
        </p:txBody>
      </p:sp>
      <p:sp>
        <p:nvSpPr>
          <p:cNvPr id="37193" name="TextBox 5"/>
          <p:cNvSpPr>
            <a:spLocks noChangeArrowheads="1"/>
          </p:cNvSpPr>
          <p:nvPr/>
        </p:nvSpPr>
        <p:spPr bwMode="auto">
          <a:xfrm>
            <a:off x="1314450" y="6369050"/>
            <a:ext cx="5186363"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200">
                <a:solidFill>
                  <a:srgbClr val="A6A6A6"/>
                </a:solidFill>
                <a:latin typeface="Arial" charset="0"/>
              </a:rPr>
              <a:t>Policy Deliberative- Confidential</a:t>
            </a:r>
          </a:p>
        </p:txBody>
      </p:sp>
      <p:sp>
        <p:nvSpPr>
          <p:cNvPr id="37194" name="Title Placeholder 1"/>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37195" name="Text Placeholder 2"/>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37196" name="Slide Number Placeholder 15"/>
          <p:cNvSpPr>
            <a:spLocks noGrp="1" noChangeArrowheads="1"/>
          </p:cNvSpPr>
          <p:nvPr>
            <p:ph type="sldNum" sz="quarter" idx="2"/>
          </p:nvPr>
        </p:nvSpPr>
        <p:spPr bwMode="auto">
          <a:xfrm>
            <a:off x="304800" y="6324600"/>
            <a:ext cx="711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200">
                <a:solidFill>
                  <a:srgbClr val="F8F8F8"/>
                </a:solidFill>
                <a:cs typeface="Arial" charset="0"/>
              </a:defRPr>
            </a:lvl1pPr>
          </a:lstStyle>
          <a:p>
            <a:fld id="{7E96E9C1-8EF8-4429-A153-5A8524EC145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11" r:id="rId1"/>
    <p:sldLayoutId id="2147484212" r:id="rId2"/>
    <p:sldLayoutId id="2147484213" r:id="rId3"/>
    <p:sldLayoutId id="2147484214" r:id="rId4"/>
    <p:sldLayoutId id="2147484215" r:id="rId5"/>
    <p:sldLayoutId id="2147484216" r:id="rId6"/>
    <p:sldLayoutId id="2147484217" r:id="rId7"/>
    <p:sldLayoutId id="2147484218" r:id="rId8"/>
    <p:sldLayoutId id="2147484219" r:id="rId9"/>
    <p:sldLayoutId id="2147484220" r:id="rId10"/>
    <p:sldLayoutId id="2147484221" r:id="rId11"/>
  </p:sldLayoutIdLst>
  <p:txStyles>
    <p:titleStyle>
      <a:lvl1pPr algn="ctr" rtl="0" eaLnBrk="0" fontAlgn="base" hangingPunct="0">
        <a:spcBef>
          <a:spcPct val="0"/>
        </a:spcBef>
        <a:spcAft>
          <a:spcPct val="0"/>
        </a:spcAft>
        <a:buSzPct val="100000"/>
        <a:defRPr sz="4400">
          <a:solidFill>
            <a:schemeClr val="tx1"/>
          </a:solidFill>
          <a:latin typeface="Calibri" pitchFamily="34" charset="0"/>
          <a:cs typeface="Arial" charset="0"/>
        </a:defRPr>
      </a:lvl1pPr>
      <a:lvl2pPr algn="ctr" rtl="0" eaLnBrk="0" fontAlgn="base" hangingPunct="0">
        <a:spcBef>
          <a:spcPct val="0"/>
        </a:spcBef>
        <a:spcAft>
          <a:spcPct val="0"/>
        </a:spcAft>
        <a:buSzPct val="100000"/>
        <a:defRPr sz="4400">
          <a:solidFill>
            <a:schemeClr val="tx1"/>
          </a:solidFill>
          <a:latin typeface="Calibri" pitchFamily="34" charset="0"/>
          <a:cs typeface="Arial" charset="0"/>
        </a:defRPr>
      </a:lvl2pPr>
      <a:lvl3pPr algn="ctr" rtl="0" eaLnBrk="0" fontAlgn="base" hangingPunct="0">
        <a:spcBef>
          <a:spcPct val="0"/>
        </a:spcBef>
        <a:spcAft>
          <a:spcPct val="0"/>
        </a:spcAft>
        <a:buSzPct val="100000"/>
        <a:defRPr sz="4400">
          <a:solidFill>
            <a:schemeClr val="tx1"/>
          </a:solidFill>
          <a:latin typeface="Calibri" pitchFamily="34" charset="0"/>
          <a:cs typeface="Arial" charset="0"/>
        </a:defRPr>
      </a:lvl3pPr>
      <a:lvl4pPr algn="ctr" rtl="0" eaLnBrk="0" fontAlgn="base" hangingPunct="0">
        <a:spcBef>
          <a:spcPct val="0"/>
        </a:spcBef>
        <a:spcAft>
          <a:spcPct val="0"/>
        </a:spcAft>
        <a:buSzPct val="100000"/>
        <a:defRPr sz="4400">
          <a:solidFill>
            <a:schemeClr val="tx1"/>
          </a:solidFill>
          <a:latin typeface="Calibri" pitchFamily="34" charset="0"/>
          <a:cs typeface="Arial" charset="0"/>
        </a:defRPr>
      </a:lvl4pPr>
      <a:lvl5pPr algn="ctr" rtl="0" eaLnBrk="0" fontAlgn="base" hangingPunct="0">
        <a:spcBef>
          <a:spcPct val="0"/>
        </a:spcBef>
        <a:spcAft>
          <a:spcPct val="0"/>
        </a:spcAft>
        <a:buSzPct val="100000"/>
        <a:defRPr sz="4400">
          <a:solidFill>
            <a:schemeClr val="tx1"/>
          </a:solidFill>
          <a:latin typeface="Calibri" pitchFamily="34" charset="0"/>
          <a:cs typeface="Arial" charset="0"/>
        </a:defRPr>
      </a:lvl5pPr>
      <a:lvl6pPr marL="457200" algn="ctr" rtl="0" eaLnBrk="0" fontAlgn="base" hangingPunct="0">
        <a:spcBef>
          <a:spcPct val="0"/>
        </a:spcBef>
        <a:spcAft>
          <a:spcPct val="0"/>
        </a:spcAft>
        <a:buSzPct val="100000"/>
        <a:defRPr sz="4400">
          <a:solidFill>
            <a:schemeClr val="tx1"/>
          </a:solidFill>
          <a:latin typeface="Calibri" pitchFamily="34" charset="0"/>
          <a:cs typeface="Arial" charset="0"/>
        </a:defRPr>
      </a:lvl6pPr>
      <a:lvl7pPr marL="914400" algn="ctr" rtl="0" eaLnBrk="0" fontAlgn="base" hangingPunct="0">
        <a:spcBef>
          <a:spcPct val="0"/>
        </a:spcBef>
        <a:spcAft>
          <a:spcPct val="0"/>
        </a:spcAft>
        <a:buSzPct val="100000"/>
        <a:defRPr sz="4400">
          <a:solidFill>
            <a:schemeClr val="tx1"/>
          </a:solidFill>
          <a:latin typeface="Calibri" pitchFamily="34" charset="0"/>
          <a:cs typeface="Arial" charset="0"/>
        </a:defRPr>
      </a:lvl7pPr>
      <a:lvl8pPr marL="1371600" algn="ctr" rtl="0" eaLnBrk="0" fontAlgn="base" hangingPunct="0">
        <a:spcBef>
          <a:spcPct val="0"/>
        </a:spcBef>
        <a:spcAft>
          <a:spcPct val="0"/>
        </a:spcAft>
        <a:buSzPct val="100000"/>
        <a:defRPr sz="4400">
          <a:solidFill>
            <a:schemeClr val="tx1"/>
          </a:solidFill>
          <a:latin typeface="Calibri" pitchFamily="34" charset="0"/>
          <a:cs typeface="Arial" charset="0"/>
        </a:defRPr>
      </a:lvl8pPr>
      <a:lvl9pPr marL="1828800" algn="ctr" rtl="0" eaLnBrk="0" fontAlgn="base" hangingPunct="0">
        <a:spcBef>
          <a:spcPct val="0"/>
        </a:spcBef>
        <a:spcAft>
          <a:spcPct val="0"/>
        </a:spcAft>
        <a:buSzPct val="100000"/>
        <a:defRPr sz="4400">
          <a:solidFill>
            <a:schemeClr val="tx1"/>
          </a:solidFill>
          <a:latin typeface="Calibri" pitchFamily="34" charset="0"/>
          <a:cs typeface="Arial" charset="0"/>
        </a:defRPr>
      </a:lvl9pPr>
    </p:titleStyle>
    <p:bodyStyle>
      <a:lvl1pPr marL="342900" indent="-342900" algn="l" rtl="0" eaLnBrk="0" fontAlgn="base" hangingPunct="0">
        <a:spcBef>
          <a:spcPct val="20000"/>
        </a:spcBef>
        <a:spcAft>
          <a:spcPct val="0"/>
        </a:spcAft>
        <a:buSzPct val="100000"/>
        <a:buFont typeface="Arial" charset="0"/>
        <a:buChar char="•"/>
        <a:defRPr sz="3200">
          <a:solidFill>
            <a:schemeClr val="tx1"/>
          </a:solidFill>
          <a:latin typeface="Calibri" pitchFamily="34" charset="0"/>
          <a:cs typeface="Arial" charset="0"/>
        </a:defRPr>
      </a:lvl1pPr>
      <a:lvl2pPr marL="742950" indent="-285750" algn="l" rtl="0" eaLnBrk="0" fontAlgn="base" hangingPunct="0">
        <a:spcBef>
          <a:spcPct val="20000"/>
        </a:spcBef>
        <a:spcAft>
          <a:spcPct val="0"/>
        </a:spcAft>
        <a:buSzPct val="100000"/>
        <a:buFont typeface="Arial" charset="0"/>
        <a:buChar char="–"/>
        <a:defRPr sz="2800">
          <a:solidFill>
            <a:schemeClr val="tx1"/>
          </a:solidFill>
          <a:latin typeface="Calibri" pitchFamily="34" charset="0"/>
          <a:cs typeface="Arial" charset="0"/>
        </a:defRPr>
      </a:lvl2pPr>
      <a:lvl3pPr marL="1143000" indent="-228600" algn="l" rtl="0" eaLnBrk="0" fontAlgn="base" hangingPunct="0">
        <a:spcBef>
          <a:spcPct val="20000"/>
        </a:spcBef>
        <a:spcAft>
          <a:spcPct val="0"/>
        </a:spcAft>
        <a:buSzPct val="100000"/>
        <a:buFont typeface="Arial" charset="0"/>
        <a:buChar char="•"/>
        <a:defRPr sz="2400">
          <a:solidFill>
            <a:schemeClr val="tx1"/>
          </a:solidFill>
          <a:latin typeface="Calibri" pitchFamily="34" charset="0"/>
          <a:cs typeface="Arial" charset="0"/>
        </a:defRPr>
      </a:lvl3pPr>
      <a:lvl4pPr marL="1600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4pPr>
      <a:lvl5pPr marL="20574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5pPr>
      <a:lvl6pPr marL="25146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6pPr>
      <a:lvl7pPr marL="29718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7pPr>
      <a:lvl8pPr marL="34290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8pPr>
      <a:lvl9pPr marL="3886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9pPr>
    </p:bodyStyle>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223" name="Rectangle 1"/>
          <p:cNvSpPr>
            <a:spLocks noChangeArrowheads="1"/>
          </p:cNvSpPr>
          <p:nvPr/>
        </p:nvSpPr>
        <p:spPr bwMode="auto">
          <a:xfrm>
            <a:off x="0" y="0"/>
            <a:ext cx="1117600" cy="6858000"/>
          </a:xfrm>
          <a:prstGeom prst="rect">
            <a:avLst/>
          </a:prstGeom>
          <a:solidFill>
            <a:srgbClr val="004B8E"/>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004B8E"/>
              </a:solidFill>
            </a:endParaRPr>
          </a:p>
        </p:txBody>
      </p:sp>
      <p:pic>
        <p:nvPicPr>
          <p:cNvPr id="38224"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47250" y="5715000"/>
            <a:ext cx="244475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225" name="Rectangle 3"/>
          <p:cNvSpPr>
            <a:spLocks noChangeArrowheads="1"/>
          </p:cNvSpPr>
          <p:nvPr/>
        </p:nvSpPr>
        <p:spPr bwMode="auto">
          <a:xfrm>
            <a:off x="4267200" y="6477000"/>
            <a:ext cx="57912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altLang="zh-CN" sz="1400" b="1" i="1">
                <a:solidFill>
                  <a:srgbClr val="008000"/>
                </a:solidFill>
              </a:rPr>
              <a:t>Creating A Greener Energy Future For the Commonwealth</a:t>
            </a:r>
          </a:p>
          <a:p>
            <a:pPr marL="342900" indent="-342900">
              <a:spcBef>
                <a:spcPct val="20000"/>
              </a:spcBef>
              <a:buFont typeface="Arial" charset="0"/>
              <a:buChar char="•"/>
            </a:pPr>
            <a:endParaRPr lang="en-US" altLang="zh-CN" sz="1600" b="1" i="1">
              <a:solidFill>
                <a:srgbClr val="008000"/>
              </a:solidFill>
            </a:endParaRPr>
          </a:p>
        </p:txBody>
      </p:sp>
      <p:sp>
        <p:nvSpPr>
          <p:cNvPr id="38226" name="TextBox 4"/>
          <p:cNvSpPr>
            <a:spLocks noChangeArrowheads="1"/>
          </p:cNvSpPr>
          <p:nvPr/>
        </p:nvSpPr>
        <p:spPr bwMode="auto">
          <a:xfrm>
            <a:off x="1117600" y="6346825"/>
            <a:ext cx="5186363"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200">
                <a:solidFill>
                  <a:srgbClr val="A6A6A6"/>
                </a:solidFill>
                <a:latin typeface="Arial" charset="0"/>
              </a:rPr>
              <a:t>Policy Deliberative- Confidential</a:t>
            </a:r>
          </a:p>
        </p:txBody>
      </p:sp>
      <p:sp>
        <p:nvSpPr>
          <p:cNvPr id="38227" name="Title Placeholder 1"/>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38228" name="Text Placeholder 2"/>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38229" name="Slide Number Placeholder 15"/>
          <p:cNvSpPr>
            <a:spLocks noGrp="1" noChangeArrowheads="1"/>
          </p:cNvSpPr>
          <p:nvPr>
            <p:ph type="sldNum" sz="quarter" idx="2"/>
          </p:nvPr>
        </p:nvSpPr>
        <p:spPr bwMode="auto">
          <a:xfrm>
            <a:off x="304800" y="6324600"/>
            <a:ext cx="711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200">
                <a:solidFill>
                  <a:srgbClr val="F8F8F8"/>
                </a:solidFill>
                <a:cs typeface="Arial" charset="0"/>
              </a:defRPr>
            </a:lvl1pPr>
          </a:lstStyle>
          <a:p>
            <a:fld id="{22853667-E88B-44C9-9060-3D79DBB9BA4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22" r:id="rId1"/>
    <p:sldLayoutId id="2147484223" r:id="rId2"/>
    <p:sldLayoutId id="2147484224" r:id="rId3"/>
    <p:sldLayoutId id="2147484225" r:id="rId4"/>
    <p:sldLayoutId id="2147484226" r:id="rId5"/>
    <p:sldLayoutId id="2147484227" r:id="rId6"/>
    <p:sldLayoutId id="2147484228" r:id="rId7"/>
    <p:sldLayoutId id="2147484229" r:id="rId8"/>
    <p:sldLayoutId id="2147484230" r:id="rId9"/>
    <p:sldLayoutId id="2147484231" r:id="rId10"/>
    <p:sldLayoutId id="2147484232" r:id="rId11"/>
  </p:sldLayoutIdLst>
  <p:txStyles>
    <p:titleStyle>
      <a:lvl1pPr algn="ctr" rtl="0" eaLnBrk="0" fontAlgn="base" hangingPunct="0">
        <a:spcBef>
          <a:spcPct val="0"/>
        </a:spcBef>
        <a:spcAft>
          <a:spcPct val="0"/>
        </a:spcAft>
        <a:buSzPct val="100000"/>
        <a:defRPr sz="4400">
          <a:solidFill>
            <a:schemeClr val="tx1"/>
          </a:solidFill>
          <a:latin typeface="Calibri" pitchFamily="34" charset="0"/>
          <a:cs typeface="Arial" charset="0"/>
        </a:defRPr>
      </a:lvl1pPr>
      <a:lvl2pPr algn="ctr" rtl="0" eaLnBrk="0" fontAlgn="base" hangingPunct="0">
        <a:spcBef>
          <a:spcPct val="0"/>
        </a:spcBef>
        <a:spcAft>
          <a:spcPct val="0"/>
        </a:spcAft>
        <a:buSzPct val="100000"/>
        <a:defRPr sz="4400">
          <a:solidFill>
            <a:schemeClr val="tx1"/>
          </a:solidFill>
          <a:latin typeface="Calibri" pitchFamily="34" charset="0"/>
          <a:cs typeface="Arial" charset="0"/>
        </a:defRPr>
      </a:lvl2pPr>
      <a:lvl3pPr algn="ctr" rtl="0" eaLnBrk="0" fontAlgn="base" hangingPunct="0">
        <a:spcBef>
          <a:spcPct val="0"/>
        </a:spcBef>
        <a:spcAft>
          <a:spcPct val="0"/>
        </a:spcAft>
        <a:buSzPct val="100000"/>
        <a:defRPr sz="4400">
          <a:solidFill>
            <a:schemeClr val="tx1"/>
          </a:solidFill>
          <a:latin typeface="Calibri" pitchFamily="34" charset="0"/>
          <a:cs typeface="Arial" charset="0"/>
        </a:defRPr>
      </a:lvl3pPr>
      <a:lvl4pPr algn="ctr" rtl="0" eaLnBrk="0" fontAlgn="base" hangingPunct="0">
        <a:spcBef>
          <a:spcPct val="0"/>
        </a:spcBef>
        <a:spcAft>
          <a:spcPct val="0"/>
        </a:spcAft>
        <a:buSzPct val="100000"/>
        <a:defRPr sz="4400">
          <a:solidFill>
            <a:schemeClr val="tx1"/>
          </a:solidFill>
          <a:latin typeface="Calibri" pitchFamily="34" charset="0"/>
          <a:cs typeface="Arial" charset="0"/>
        </a:defRPr>
      </a:lvl4pPr>
      <a:lvl5pPr algn="ctr" rtl="0" eaLnBrk="0" fontAlgn="base" hangingPunct="0">
        <a:spcBef>
          <a:spcPct val="0"/>
        </a:spcBef>
        <a:spcAft>
          <a:spcPct val="0"/>
        </a:spcAft>
        <a:buSzPct val="100000"/>
        <a:defRPr sz="4400">
          <a:solidFill>
            <a:schemeClr val="tx1"/>
          </a:solidFill>
          <a:latin typeface="Calibri" pitchFamily="34" charset="0"/>
          <a:cs typeface="Arial" charset="0"/>
        </a:defRPr>
      </a:lvl5pPr>
      <a:lvl6pPr marL="457200" algn="ctr" rtl="0" eaLnBrk="0" fontAlgn="base" hangingPunct="0">
        <a:spcBef>
          <a:spcPct val="0"/>
        </a:spcBef>
        <a:spcAft>
          <a:spcPct val="0"/>
        </a:spcAft>
        <a:buSzPct val="100000"/>
        <a:defRPr sz="4400">
          <a:solidFill>
            <a:schemeClr val="tx1"/>
          </a:solidFill>
          <a:latin typeface="Calibri" pitchFamily="34" charset="0"/>
          <a:cs typeface="Arial" charset="0"/>
        </a:defRPr>
      </a:lvl6pPr>
      <a:lvl7pPr marL="914400" algn="ctr" rtl="0" eaLnBrk="0" fontAlgn="base" hangingPunct="0">
        <a:spcBef>
          <a:spcPct val="0"/>
        </a:spcBef>
        <a:spcAft>
          <a:spcPct val="0"/>
        </a:spcAft>
        <a:buSzPct val="100000"/>
        <a:defRPr sz="4400">
          <a:solidFill>
            <a:schemeClr val="tx1"/>
          </a:solidFill>
          <a:latin typeface="Calibri" pitchFamily="34" charset="0"/>
          <a:cs typeface="Arial" charset="0"/>
        </a:defRPr>
      </a:lvl7pPr>
      <a:lvl8pPr marL="1371600" algn="ctr" rtl="0" eaLnBrk="0" fontAlgn="base" hangingPunct="0">
        <a:spcBef>
          <a:spcPct val="0"/>
        </a:spcBef>
        <a:spcAft>
          <a:spcPct val="0"/>
        </a:spcAft>
        <a:buSzPct val="100000"/>
        <a:defRPr sz="4400">
          <a:solidFill>
            <a:schemeClr val="tx1"/>
          </a:solidFill>
          <a:latin typeface="Calibri" pitchFamily="34" charset="0"/>
          <a:cs typeface="Arial" charset="0"/>
        </a:defRPr>
      </a:lvl8pPr>
      <a:lvl9pPr marL="1828800" algn="ctr" rtl="0" eaLnBrk="0" fontAlgn="base" hangingPunct="0">
        <a:spcBef>
          <a:spcPct val="0"/>
        </a:spcBef>
        <a:spcAft>
          <a:spcPct val="0"/>
        </a:spcAft>
        <a:buSzPct val="100000"/>
        <a:defRPr sz="4400">
          <a:solidFill>
            <a:schemeClr val="tx1"/>
          </a:solidFill>
          <a:latin typeface="Calibri" pitchFamily="34" charset="0"/>
          <a:cs typeface="Arial" charset="0"/>
        </a:defRPr>
      </a:lvl9pPr>
    </p:titleStyle>
    <p:bodyStyle>
      <a:lvl1pPr marL="342900" indent="-342900" algn="l" rtl="0" eaLnBrk="0" fontAlgn="base" hangingPunct="0">
        <a:spcBef>
          <a:spcPct val="20000"/>
        </a:spcBef>
        <a:spcAft>
          <a:spcPct val="0"/>
        </a:spcAft>
        <a:buSzPct val="100000"/>
        <a:buFont typeface="Arial" charset="0"/>
        <a:buChar char="•"/>
        <a:defRPr sz="3200">
          <a:solidFill>
            <a:schemeClr val="tx1"/>
          </a:solidFill>
          <a:latin typeface="Calibri" pitchFamily="34" charset="0"/>
          <a:cs typeface="Arial" charset="0"/>
        </a:defRPr>
      </a:lvl1pPr>
      <a:lvl2pPr marL="742950" indent="-285750" algn="l" rtl="0" eaLnBrk="0" fontAlgn="base" hangingPunct="0">
        <a:spcBef>
          <a:spcPct val="20000"/>
        </a:spcBef>
        <a:spcAft>
          <a:spcPct val="0"/>
        </a:spcAft>
        <a:buSzPct val="100000"/>
        <a:buFont typeface="Arial" charset="0"/>
        <a:buChar char="–"/>
        <a:defRPr sz="2800">
          <a:solidFill>
            <a:schemeClr val="tx1"/>
          </a:solidFill>
          <a:latin typeface="Calibri" pitchFamily="34" charset="0"/>
          <a:cs typeface="Arial" charset="0"/>
        </a:defRPr>
      </a:lvl2pPr>
      <a:lvl3pPr marL="1143000" indent="-228600" algn="l" rtl="0" eaLnBrk="0" fontAlgn="base" hangingPunct="0">
        <a:spcBef>
          <a:spcPct val="20000"/>
        </a:spcBef>
        <a:spcAft>
          <a:spcPct val="0"/>
        </a:spcAft>
        <a:buSzPct val="100000"/>
        <a:buFont typeface="Arial" charset="0"/>
        <a:buChar char="•"/>
        <a:defRPr sz="2400">
          <a:solidFill>
            <a:schemeClr val="tx1"/>
          </a:solidFill>
          <a:latin typeface="Calibri" pitchFamily="34" charset="0"/>
          <a:cs typeface="Arial" charset="0"/>
        </a:defRPr>
      </a:lvl3pPr>
      <a:lvl4pPr marL="1600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4pPr>
      <a:lvl5pPr marL="20574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5pPr>
      <a:lvl6pPr marL="25146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6pPr>
      <a:lvl7pPr marL="29718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7pPr>
      <a:lvl8pPr marL="34290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8pPr>
      <a:lvl9pPr marL="3886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9pPr>
    </p:bodyStyle>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256" name="Rectangle 4"/>
          <p:cNvSpPr>
            <a:spLocks noChangeArrowheads="1"/>
          </p:cNvSpPr>
          <p:nvPr/>
        </p:nvSpPr>
        <p:spPr bwMode="auto">
          <a:xfrm>
            <a:off x="0" y="0"/>
            <a:ext cx="1117600" cy="6858000"/>
          </a:xfrm>
          <a:prstGeom prst="rect">
            <a:avLst/>
          </a:prstGeom>
          <a:solidFill>
            <a:srgbClr val="004B8E"/>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004B8E"/>
              </a:solidFill>
            </a:endParaRPr>
          </a:p>
        </p:txBody>
      </p:sp>
      <p:pic>
        <p:nvPicPr>
          <p:cNvPr id="39257"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47250" y="5715000"/>
            <a:ext cx="244475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258" name="Rectangle 3"/>
          <p:cNvSpPr>
            <a:spLocks noChangeArrowheads="1"/>
          </p:cNvSpPr>
          <p:nvPr/>
        </p:nvSpPr>
        <p:spPr bwMode="auto">
          <a:xfrm>
            <a:off x="4267200" y="6477000"/>
            <a:ext cx="57912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altLang="zh-CN" sz="1400" b="1" i="1">
                <a:solidFill>
                  <a:srgbClr val="008000"/>
                </a:solidFill>
              </a:rPr>
              <a:t>Creating A Greener Energy Future For the Commonwealth</a:t>
            </a:r>
          </a:p>
          <a:p>
            <a:pPr marL="342900" indent="-342900">
              <a:spcBef>
                <a:spcPct val="20000"/>
              </a:spcBef>
              <a:buFont typeface="Arial" charset="0"/>
              <a:buChar char="•"/>
            </a:pPr>
            <a:endParaRPr lang="en-US" altLang="zh-CN" sz="1600" b="1" i="1">
              <a:solidFill>
                <a:srgbClr val="008000"/>
              </a:solidFill>
            </a:endParaRPr>
          </a:p>
        </p:txBody>
      </p:sp>
      <p:sp>
        <p:nvSpPr>
          <p:cNvPr id="39259" name="TextBox 7"/>
          <p:cNvSpPr>
            <a:spLocks noChangeArrowheads="1"/>
          </p:cNvSpPr>
          <p:nvPr/>
        </p:nvSpPr>
        <p:spPr bwMode="auto">
          <a:xfrm>
            <a:off x="1320800" y="6338888"/>
            <a:ext cx="5186363"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200">
                <a:solidFill>
                  <a:srgbClr val="A6A6A6"/>
                </a:solidFill>
                <a:latin typeface="Arial" charset="0"/>
              </a:rPr>
              <a:t>Policy Deliberative- Confidential</a:t>
            </a:r>
          </a:p>
        </p:txBody>
      </p:sp>
      <p:sp>
        <p:nvSpPr>
          <p:cNvPr id="39260" name="Title Placeholder 1"/>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39261" name="Text Placeholder 2"/>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39262" name="Slide Number Placeholder 15"/>
          <p:cNvSpPr>
            <a:spLocks noGrp="1" noChangeArrowheads="1"/>
          </p:cNvSpPr>
          <p:nvPr>
            <p:ph type="sldNum" sz="quarter" idx="2"/>
          </p:nvPr>
        </p:nvSpPr>
        <p:spPr bwMode="auto">
          <a:xfrm>
            <a:off x="304800" y="6324600"/>
            <a:ext cx="711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200">
                <a:solidFill>
                  <a:srgbClr val="F8F8F8"/>
                </a:solidFill>
                <a:cs typeface="Arial" charset="0"/>
              </a:defRPr>
            </a:lvl1pPr>
          </a:lstStyle>
          <a:p>
            <a:fld id="{81176D58-EAC2-46EF-91B1-3A862444C4E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 id="2147484243" r:id="rId11"/>
  </p:sldLayoutIdLst>
  <p:txStyles>
    <p:titleStyle>
      <a:lvl1pPr algn="ctr" rtl="0" eaLnBrk="0" fontAlgn="base" hangingPunct="0">
        <a:spcBef>
          <a:spcPct val="0"/>
        </a:spcBef>
        <a:spcAft>
          <a:spcPct val="0"/>
        </a:spcAft>
        <a:buSzPct val="100000"/>
        <a:defRPr sz="4400">
          <a:solidFill>
            <a:schemeClr val="tx1"/>
          </a:solidFill>
          <a:latin typeface="Calibri" pitchFamily="34" charset="0"/>
          <a:cs typeface="Arial" charset="0"/>
        </a:defRPr>
      </a:lvl1pPr>
      <a:lvl2pPr algn="ctr" rtl="0" eaLnBrk="0" fontAlgn="base" hangingPunct="0">
        <a:spcBef>
          <a:spcPct val="0"/>
        </a:spcBef>
        <a:spcAft>
          <a:spcPct val="0"/>
        </a:spcAft>
        <a:buSzPct val="100000"/>
        <a:defRPr sz="4400">
          <a:solidFill>
            <a:schemeClr val="tx1"/>
          </a:solidFill>
          <a:latin typeface="Calibri" pitchFamily="34" charset="0"/>
          <a:cs typeface="Arial" charset="0"/>
        </a:defRPr>
      </a:lvl2pPr>
      <a:lvl3pPr algn="ctr" rtl="0" eaLnBrk="0" fontAlgn="base" hangingPunct="0">
        <a:spcBef>
          <a:spcPct val="0"/>
        </a:spcBef>
        <a:spcAft>
          <a:spcPct val="0"/>
        </a:spcAft>
        <a:buSzPct val="100000"/>
        <a:defRPr sz="4400">
          <a:solidFill>
            <a:schemeClr val="tx1"/>
          </a:solidFill>
          <a:latin typeface="Calibri" pitchFamily="34" charset="0"/>
          <a:cs typeface="Arial" charset="0"/>
        </a:defRPr>
      </a:lvl3pPr>
      <a:lvl4pPr algn="ctr" rtl="0" eaLnBrk="0" fontAlgn="base" hangingPunct="0">
        <a:spcBef>
          <a:spcPct val="0"/>
        </a:spcBef>
        <a:spcAft>
          <a:spcPct val="0"/>
        </a:spcAft>
        <a:buSzPct val="100000"/>
        <a:defRPr sz="4400">
          <a:solidFill>
            <a:schemeClr val="tx1"/>
          </a:solidFill>
          <a:latin typeface="Calibri" pitchFamily="34" charset="0"/>
          <a:cs typeface="Arial" charset="0"/>
        </a:defRPr>
      </a:lvl4pPr>
      <a:lvl5pPr algn="ctr" rtl="0" eaLnBrk="0" fontAlgn="base" hangingPunct="0">
        <a:spcBef>
          <a:spcPct val="0"/>
        </a:spcBef>
        <a:spcAft>
          <a:spcPct val="0"/>
        </a:spcAft>
        <a:buSzPct val="100000"/>
        <a:defRPr sz="4400">
          <a:solidFill>
            <a:schemeClr val="tx1"/>
          </a:solidFill>
          <a:latin typeface="Calibri" pitchFamily="34" charset="0"/>
          <a:cs typeface="Arial" charset="0"/>
        </a:defRPr>
      </a:lvl5pPr>
      <a:lvl6pPr marL="457200" algn="ctr" rtl="0" eaLnBrk="0" fontAlgn="base" hangingPunct="0">
        <a:spcBef>
          <a:spcPct val="0"/>
        </a:spcBef>
        <a:spcAft>
          <a:spcPct val="0"/>
        </a:spcAft>
        <a:buSzPct val="100000"/>
        <a:defRPr sz="4400">
          <a:solidFill>
            <a:schemeClr val="tx1"/>
          </a:solidFill>
          <a:latin typeface="Calibri" pitchFamily="34" charset="0"/>
          <a:cs typeface="Arial" charset="0"/>
        </a:defRPr>
      </a:lvl6pPr>
      <a:lvl7pPr marL="914400" algn="ctr" rtl="0" eaLnBrk="0" fontAlgn="base" hangingPunct="0">
        <a:spcBef>
          <a:spcPct val="0"/>
        </a:spcBef>
        <a:spcAft>
          <a:spcPct val="0"/>
        </a:spcAft>
        <a:buSzPct val="100000"/>
        <a:defRPr sz="4400">
          <a:solidFill>
            <a:schemeClr val="tx1"/>
          </a:solidFill>
          <a:latin typeface="Calibri" pitchFamily="34" charset="0"/>
          <a:cs typeface="Arial" charset="0"/>
        </a:defRPr>
      </a:lvl7pPr>
      <a:lvl8pPr marL="1371600" algn="ctr" rtl="0" eaLnBrk="0" fontAlgn="base" hangingPunct="0">
        <a:spcBef>
          <a:spcPct val="0"/>
        </a:spcBef>
        <a:spcAft>
          <a:spcPct val="0"/>
        </a:spcAft>
        <a:buSzPct val="100000"/>
        <a:defRPr sz="4400">
          <a:solidFill>
            <a:schemeClr val="tx1"/>
          </a:solidFill>
          <a:latin typeface="Calibri" pitchFamily="34" charset="0"/>
          <a:cs typeface="Arial" charset="0"/>
        </a:defRPr>
      </a:lvl8pPr>
      <a:lvl9pPr marL="1828800" algn="ctr" rtl="0" eaLnBrk="0" fontAlgn="base" hangingPunct="0">
        <a:spcBef>
          <a:spcPct val="0"/>
        </a:spcBef>
        <a:spcAft>
          <a:spcPct val="0"/>
        </a:spcAft>
        <a:buSzPct val="100000"/>
        <a:defRPr sz="4400">
          <a:solidFill>
            <a:schemeClr val="tx1"/>
          </a:solidFill>
          <a:latin typeface="Calibri" pitchFamily="34" charset="0"/>
          <a:cs typeface="Arial" charset="0"/>
        </a:defRPr>
      </a:lvl9pPr>
    </p:titleStyle>
    <p:bodyStyle>
      <a:lvl1pPr marL="342900" indent="-342900" algn="l" rtl="0" eaLnBrk="0" fontAlgn="base" hangingPunct="0">
        <a:spcBef>
          <a:spcPct val="20000"/>
        </a:spcBef>
        <a:spcAft>
          <a:spcPct val="0"/>
        </a:spcAft>
        <a:buSzPct val="100000"/>
        <a:buFont typeface="Arial" charset="0"/>
        <a:buChar char="•"/>
        <a:defRPr sz="3200">
          <a:solidFill>
            <a:schemeClr val="tx1"/>
          </a:solidFill>
          <a:latin typeface="Calibri" pitchFamily="34" charset="0"/>
          <a:cs typeface="Arial" charset="0"/>
        </a:defRPr>
      </a:lvl1pPr>
      <a:lvl2pPr marL="742950" indent="-285750" algn="l" rtl="0" eaLnBrk="0" fontAlgn="base" hangingPunct="0">
        <a:spcBef>
          <a:spcPct val="20000"/>
        </a:spcBef>
        <a:spcAft>
          <a:spcPct val="0"/>
        </a:spcAft>
        <a:buSzPct val="100000"/>
        <a:buFont typeface="Arial" charset="0"/>
        <a:buChar char="–"/>
        <a:defRPr sz="2800">
          <a:solidFill>
            <a:schemeClr val="tx1"/>
          </a:solidFill>
          <a:latin typeface="Calibri" pitchFamily="34" charset="0"/>
          <a:cs typeface="Arial" charset="0"/>
        </a:defRPr>
      </a:lvl2pPr>
      <a:lvl3pPr marL="1143000" indent="-228600" algn="l" rtl="0" eaLnBrk="0" fontAlgn="base" hangingPunct="0">
        <a:spcBef>
          <a:spcPct val="20000"/>
        </a:spcBef>
        <a:spcAft>
          <a:spcPct val="0"/>
        </a:spcAft>
        <a:buSzPct val="100000"/>
        <a:buFont typeface="Arial" charset="0"/>
        <a:buChar char="•"/>
        <a:defRPr sz="2400">
          <a:solidFill>
            <a:schemeClr val="tx1"/>
          </a:solidFill>
          <a:latin typeface="Calibri" pitchFamily="34" charset="0"/>
          <a:cs typeface="Arial" charset="0"/>
        </a:defRPr>
      </a:lvl3pPr>
      <a:lvl4pPr marL="1600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4pPr>
      <a:lvl5pPr marL="20574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5pPr>
      <a:lvl6pPr marL="25146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6pPr>
      <a:lvl7pPr marL="29718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7pPr>
      <a:lvl8pPr marL="34290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8pPr>
      <a:lvl9pPr marL="3886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9pPr>
    </p:bodyStyle>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289" name="Rectangle 4"/>
          <p:cNvSpPr>
            <a:spLocks noChangeArrowheads="1"/>
          </p:cNvSpPr>
          <p:nvPr/>
        </p:nvSpPr>
        <p:spPr bwMode="auto">
          <a:xfrm>
            <a:off x="0" y="0"/>
            <a:ext cx="1117600" cy="6858000"/>
          </a:xfrm>
          <a:prstGeom prst="rect">
            <a:avLst/>
          </a:prstGeom>
          <a:solidFill>
            <a:srgbClr val="004B8E"/>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004B8E"/>
              </a:solidFill>
            </a:endParaRPr>
          </a:p>
        </p:txBody>
      </p:sp>
      <p:pic>
        <p:nvPicPr>
          <p:cNvPr id="4029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47250" y="5715000"/>
            <a:ext cx="244475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291" name="Rectangle 3"/>
          <p:cNvSpPr>
            <a:spLocks noChangeArrowheads="1"/>
          </p:cNvSpPr>
          <p:nvPr/>
        </p:nvSpPr>
        <p:spPr bwMode="auto">
          <a:xfrm>
            <a:off x="4267200" y="6477000"/>
            <a:ext cx="57912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altLang="zh-CN" sz="1400" b="1" i="1">
                <a:solidFill>
                  <a:srgbClr val="008000"/>
                </a:solidFill>
              </a:rPr>
              <a:t>Creating A Greener Energy Future For the Commonwealth</a:t>
            </a:r>
          </a:p>
          <a:p>
            <a:pPr marL="342900" indent="-342900">
              <a:spcBef>
                <a:spcPct val="20000"/>
              </a:spcBef>
              <a:buFont typeface="Arial" charset="0"/>
              <a:buChar char="•"/>
            </a:pPr>
            <a:endParaRPr lang="en-US" altLang="zh-CN" sz="1600" b="1" i="1">
              <a:solidFill>
                <a:srgbClr val="008000"/>
              </a:solidFill>
            </a:endParaRPr>
          </a:p>
        </p:txBody>
      </p:sp>
      <p:sp>
        <p:nvSpPr>
          <p:cNvPr id="40292" name="TextBox 7"/>
          <p:cNvSpPr>
            <a:spLocks noChangeArrowheads="1"/>
          </p:cNvSpPr>
          <p:nvPr/>
        </p:nvSpPr>
        <p:spPr bwMode="auto">
          <a:xfrm>
            <a:off x="1320800" y="6340475"/>
            <a:ext cx="5186363"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200">
                <a:solidFill>
                  <a:srgbClr val="A6A6A6"/>
                </a:solidFill>
                <a:latin typeface="Arial" charset="0"/>
              </a:rPr>
              <a:t>Policy Deliberative- Confidential</a:t>
            </a:r>
          </a:p>
        </p:txBody>
      </p:sp>
      <p:sp>
        <p:nvSpPr>
          <p:cNvPr id="40293" name="Title Placeholder 1"/>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40294" name="Text Placeholder 2"/>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40295" name="Slide Number Placeholder 15"/>
          <p:cNvSpPr>
            <a:spLocks noGrp="1" noChangeArrowheads="1"/>
          </p:cNvSpPr>
          <p:nvPr>
            <p:ph type="sldNum" sz="quarter" idx="2"/>
          </p:nvPr>
        </p:nvSpPr>
        <p:spPr bwMode="auto">
          <a:xfrm>
            <a:off x="304800" y="6324600"/>
            <a:ext cx="711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200">
                <a:solidFill>
                  <a:srgbClr val="F8F8F8"/>
                </a:solidFill>
                <a:cs typeface="Arial" charset="0"/>
              </a:defRPr>
            </a:lvl1pPr>
          </a:lstStyle>
          <a:p>
            <a:fld id="{BAF6A47D-6A7F-40FB-86B6-3809E85314B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44" r:id="rId1"/>
    <p:sldLayoutId id="2147484245" r:id="rId2"/>
    <p:sldLayoutId id="2147484246" r:id="rId3"/>
    <p:sldLayoutId id="2147484247" r:id="rId4"/>
    <p:sldLayoutId id="2147484248" r:id="rId5"/>
    <p:sldLayoutId id="2147484249" r:id="rId6"/>
    <p:sldLayoutId id="2147484250" r:id="rId7"/>
    <p:sldLayoutId id="2147484251" r:id="rId8"/>
    <p:sldLayoutId id="2147484252" r:id="rId9"/>
    <p:sldLayoutId id="2147484253" r:id="rId10"/>
    <p:sldLayoutId id="2147484254" r:id="rId11"/>
  </p:sldLayoutIdLst>
  <p:txStyles>
    <p:titleStyle>
      <a:lvl1pPr algn="ctr" rtl="0" eaLnBrk="0" fontAlgn="base" hangingPunct="0">
        <a:spcBef>
          <a:spcPct val="0"/>
        </a:spcBef>
        <a:spcAft>
          <a:spcPct val="0"/>
        </a:spcAft>
        <a:buSzPct val="100000"/>
        <a:defRPr sz="4400">
          <a:solidFill>
            <a:schemeClr val="tx1"/>
          </a:solidFill>
          <a:latin typeface="Calibri" pitchFamily="34" charset="0"/>
          <a:cs typeface="Arial" charset="0"/>
        </a:defRPr>
      </a:lvl1pPr>
      <a:lvl2pPr algn="ctr" rtl="0" eaLnBrk="0" fontAlgn="base" hangingPunct="0">
        <a:spcBef>
          <a:spcPct val="0"/>
        </a:spcBef>
        <a:spcAft>
          <a:spcPct val="0"/>
        </a:spcAft>
        <a:buSzPct val="100000"/>
        <a:defRPr sz="4400">
          <a:solidFill>
            <a:schemeClr val="tx1"/>
          </a:solidFill>
          <a:latin typeface="Calibri" pitchFamily="34" charset="0"/>
          <a:cs typeface="Arial" charset="0"/>
        </a:defRPr>
      </a:lvl2pPr>
      <a:lvl3pPr algn="ctr" rtl="0" eaLnBrk="0" fontAlgn="base" hangingPunct="0">
        <a:spcBef>
          <a:spcPct val="0"/>
        </a:spcBef>
        <a:spcAft>
          <a:spcPct val="0"/>
        </a:spcAft>
        <a:buSzPct val="100000"/>
        <a:defRPr sz="4400">
          <a:solidFill>
            <a:schemeClr val="tx1"/>
          </a:solidFill>
          <a:latin typeface="Calibri" pitchFamily="34" charset="0"/>
          <a:cs typeface="Arial" charset="0"/>
        </a:defRPr>
      </a:lvl3pPr>
      <a:lvl4pPr algn="ctr" rtl="0" eaLnBrk="0" fontAlgn="base" hangingPunct="0">
        <a:spcBef>
          <a:spcPct val="0"/>
        </a:spcBef>
        <a:spcAft>
          <a:spcPct val="0"/>
        </a:spcAft>
        <a:buSzPct val="100000"/>
        <a:defRPr sz="4400">
          <a:solidFill>
            <a:schemeClr val="tx1"/>
          </a:solidFill>
          <a:latin typeface="Calibri" pitchFamily="34" charset="0"/>
          <a:cs typeface="Arial" charset="0"/>
        </a:defRPr>
      </a:lvl4pPr>
      <a:lvl5pPr algn="ctr" rtl="0" eaLnBrk="0" fontAlgn="base" hangingPunct="0">
        <a:spcBef>
          <a:spcPct val="0"/>
        </a:spcBef>
        <a:spcAft>
          <a:spcPct val="0"/>
        </a:spcAft>
        <a:buSzPct val="100000"/>
        <a:defRPr sz="4400">
          <a:solidFill>
            <a:schemeClr val="tx1"/>
          </a:solidFill>
          <a:latin typeface="Calibri" pitchFamily="34" charset="0"/>
          <a:cs typeface="Arial" charset="0"/>
        </a:defRPr>
      </a:lvl5pPr>
      <a:lvl6pPr marL="457200" algn="ctr" rtl="0" eaLnBrk="0" fontAlgn="base" hangingPunct="0">
        <a:spcBef>
          <a:spcPct val="0"/>
        </a:spcBef>
        <a:spcAft>
          <a:spcPct val="0"/>
        </a:spcAft>
        <a:buSzPct val="100000"/>
        <a:defRPr sz="4400">
          <a:solidFill>
            <a:schemeClr val="tx1"/>
          </a:solidFill>
          <a:latin typeface="Calibri" pitchFamily="34" charset="0"/>
          <a:cs typeface="Arial" charset="0"/>
        </a:defRPr>
      </a:lvl6pPr>
      <a:lvl7pPr marL="914400" algn="ctr" rtl="0" eaLnBrk="0" fontAlgn="base" hangingPunct="0">
        <a:spcBef>
          <a:spcPct val="0"/>
        </a:spcBef>
        <a:spcAft>
          <a:spcPct val="0"/>
        </a:spcAft>
        <a:buSzPct val="100000"/>
        <a:defRPr sz="4400">
          <a:solidFill>
            <a:schemeClr val="tx1"/>
          </a:solidFill>
          <a:latin typeface="Calibri" pitchFamily="34" charset="0"/>
          <a:cs typeface="Arial" charset="0"/>
        </a:defRPr>
      </a:lvl7pPr>
      <a:lvl8pPr marL="1371600" algn="ctr" rtl="0" eaLnBrk="0" fontAlgn="base" hangingPunct="0">
        <a:spcBef>
          <a:spcPct val="0"/>
        </a:spcBef>
        <a:spcAft>
          <a:spcPct val="0"/>
        </a:spcAft>
        <a:buSzPct val="100000"/>
        <a:defRPr sz="4400">
          <a:solidFill>
            <a:schemeClr val="tx1"/>
          </a:solidFill>
          <a:latin typeface="Calibri" pitchFamily="34" charset="0"/>
          <a:cs typeface="Arial" charset="0"/>
        </a:defRPr>
      </a:lvl8pPr>
      <a:lvl9pPr marL="1828800" algn="ctr" rtl="0" eaLnBrk="0" fontAlgn="base" hangingPunct="0">
        <a:spcBef>
          <a:spcPct val="0"/>
        </a:spcBef>
        <a:spcAft>
          <a:spcPct val="0"/>
        </a:spcAft>
        <a:buSzPct val="100000"/>
        <a:defRPr sz="4400">
          <a:solidFill>
            <a:schemeClr val="tx1"/>
          </a:solidFill>
          <a:latin typeface="Calibri" pitchFamily="34" charset="0"/>
          <a:cs typeface="Arial" charset="0"/>
        </a:defRPr>
      </a:lvl9pPr>
    </p:titleStyle>
    <p:bodyStyle>
      <a:lvl1pPr marL="342900" indent="-342900" algn="l" rtl="0" eaLnBrk="0" fontAlgn="base" hangingPunct="0">
        <a:spcBef>
          <a:spcPct val="20000"/>
        </a:spcBef>
        <a:spcAft>
          <a:spcPct val="0"/>
        </a:spcAft>
        <a:buSzPct val="100000"/>
        <a:buFont typeface="Arial" charset="0"/>
        <a:buChar char="•"/>
        <a:defRPr sz="3200">
          <a:solidFill>
            <a:schemeClr val="tx1"/>
          </a:solidFill>
          <a:latin typeface="Calibri" pitchFamily="34" charset="0"/>
          <a:cs typeface="Arial" charset="0"/>
        </a:defRPr>
      </a:lvl1pPr>
      <a:lvl2pPr marL="742950" indent="-285750" algn="l" rtl="0" eaLnBrk="0" fontAlgn="base" hangingPunct="0">
        <a:spcBef>
          <a:spcPct val="20000"/>
        </a:spcBef>
        <a:spcAft>
          <a:spcPct val="0"/>
        </a:spcAft>
        <a:buSzPct val="100000"/>
        <a:buFont typeface="Arial" charset="0"/>
        <a:buChar char="–"/>
        <a:defRPr sz="2800">
          <a:solidFill>
            <a:schemeClr val="tx1"/>
          </a:solidFill>
          <a:latin typeface="Calibri" pitchFamily="34" charset="0"/>
          <a:cs typeface="Arial" charset="0"/>
        </a:defRPr>
      </a:lvl2pPr>
      <a:lvl3pPr marL="1143000" indent="-228600" algn="l" rtl="0" eaLnBrk="0" fontAlgn="base" hangingPunct="0">
        <a:spcBef>
          <a:spcPct val="20000"/>
        </a:spcBef>
        <a:spcAft>
          <a:spcPct val="0"/>
        </a:spcAft>
        <a:buSzPct val="100000"/>
        <a:buFont typeface="Arial" charset="0"/>
        <a:buChar char="•"/>
        <a:defRPr sz="2400">
          <a:solidFill>
            <a:schemeClr val="tx1"/>
          </a:solidFill>
          <a:latin typeface="Calibri" pitchFamily="34" charset="0"/>
          <a:cs typeface="Arial" charset="0"/>
        </a:defRPr>
      </a:lvl3pPr>
      <a:lvl4pPr marL="1600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4pPr>
      <a:lvl5pPr marL="20574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5pPr>
      <a:lvl6pPr marL="25146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6pPr>
      <a:lvl7pPr marL="29718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7pPr>
      <a:lvl8pPr marL="34290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8pPr>
      <a:lvl9pPr marL="3886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9pPr>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26"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4127"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4128" name="TextBox 3"/>
          <p:cNvSpPr>
            <a:spLocks noChangeArrowheads="1"/>
          </p:cNvSpPr>
          <p:nvPr/>
        </p:nvSpPr>
        <p:spPr bwMode="auto">
          <a:xfrm>
            <a:off x="10818813" y="6400800"/>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r" defTabSz="685800"/>
            <a:fld id="{66A6EF34-EDEF-49FD-AB05-42C333FA8743}" type="slidenum">
              <a:rPr lang="en-US" altLang="zh-CN" sz="900" b="1">
                <a:latin typeface="Arial" charset="0"/>
                <a:ea typeface="宋体" charset="-122"/>
                <a:cs typeface="Arial" charset="0"/>
              </a:rPr>
              <a:pPr algn="r" defTabSz="685800"/>
              <a:t>‹#›</a:t>
            </a:fld>
            <a:endParaRPr lang="en-US" altLang="zh-CN" sz="900" b="1">
              <a:latin typeface="Arial" charset="0"/>
              <a:ea typeface="宋体" charset="-122"/>
              <a:cs typeface="Arial" charset="0"/>
            </a:endParaRPr>
          </a:p>
        </p:txBody>
      </p:sp>
      <p:sp>
        <p:nvSpPr>
          <p:cNvPr id="4129" name="Footer Placeholder 4"/>
          <p:cNvSpPr>
            <a:spLocks noGrp="1" noChangeArrowheads="1"/>
          </p:cNvSpPr>
          <p:nvPr>
            <p:ph type="ftr" sz="quarter" idx="2"/>
          </p:nvPr>
        </p:nvSpPr>
        <p:spPr bwMode="auto">
          <a:xfrm>
            <a:off x="3352800" y="6402388"/>
            <a:ext cx="5486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cxnSp>
        <p:nvCxnSpPr>
          <p:cNvPr id="4130" name="Straight Connector 9"/>
          <p:cNvCxnSpPr>
            <a:cxnSpLocks noChangeShapeType="1"/>
          </p:cNvCxnSpPr>
          <p:nvPr/>
        </p:nvCxnSpPr>
        <p:spPr bwMode="auto">
          <a:xfrm>
            <a:off x="458788" y="6400800"/>
            <a:ext cx="11266487" cy="0"/>
          </a:xfrm>
          <a:prstGeom prst="line">
            <a:avLst/>
          </a:prstGeom>
          <a:noFill/>
          <a:ln w="19050" cap="flat" algn="ctr">
            <a:solidFill>
              <a:srgbClr val="A8C7D3"/>
            </a:solidFill>
            <a:prstDash val="solid"/>
            <a:round/>
            <a:headEnd type="none" w="med" len="med"/>
            <a:tailEnd type="none" w="med" len="med"/>
          </a:ln>
          <a:extLst>
            <a:ext uri="{909E8E84-426E-40DD-AFC4-6F175D3DCCD1}">
              <a14:hiddenFill xmlns:a14="http://schemas.microsoft.com/office/drawing/2010/main">
                <a:noFill/>
              </a14:hiddenFill>
            </a:ext>
          </a:extLst>
        </p:spPr>
      </p:cxnSp>
      <p:pic>
        <p:nvPicPr>
          <p:cNvPr id="4131" name="Picture 6"/>
          <p:cNvPicPr>
            <a:picLocks noChangeAspect="1" noChangeArrowheads="1"/>
          </p:cNvPicPr>
          <p:nvPr/>
        </p:nvPicPr>
        <p:blipFill>
          <a:blip r:embed="rId13" cstate="print">
            <a:extLst>
              <a:ext uri="{28A0092B-C50C-407E-A947-70E740481C1C}">
                <a14:useLocalDpi xmlns:a14="http://schemas.microsoft.com/office/drawing/2010/main" val="0"/>
              </a:ext>
            </a:extLst>
          </a:blip>
          <a:srcRect l="-1315" r="-108"/>
          <a:stretch>
            <a:fillRect/>
          </a:stretch>
        </p:blipFill>
        <p:spPr bwMode="auto">
          <a:xfrm>
            <a:off x="733425" y="6554788"/>
            <a:ext cx="2286000" cy="147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132" name="Group 15"/>
          <p:cNvGrpSpPr>
            <a:grpSpLocks/>
          </p:cNvGrpSpPr>
          <p:nvPr/>
        </p:nvGrpSpPr>
        <p:grpSpPr bwMode="auto">
          <a:xfrm>
            <a:off x="458788" y="6497638"/>
            <a:ext cx="274637" cy="273050"/>
            <a:chOff x="608330" y="5713191"/>
            <a:chExt cx="731520" cy="731520"/>
          </a:xfrm>
        </p:grpSpPr>
        <p:sp>
          <p:nvSpPr>
            <p:cNvPr id="4133" name="Oval 16"/>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4134" name="Picture 17" descr="TextDescription automatically generated"/>
            <p:cNvPicPr>
              <a:picLocks noChangeAspect="1" noChangeArrowheads="1"/>
            </p:cNvPicPr>
            <p:nvPr/>
          </p:nvPicPr>
          <p:blipFill>
            <a:blip r:embed="rId14" cstate="print">
              <a:extLst>
                <a:ext uri="{28A0092B-C50C-407E-A947-70E740481C1C}">
                  <a14:useLocalDpi xmlns:a14="http://schemas.microsoft.com/office/drawing/2010/main" val="0"/>
                </a:ext>
              </a:extLst>
            </a:blip>
            <a:srcRect l="8446" t="20741" r="76529" b="25922"/>
            <a:stretch>
              <a:fillRect/>
            </a:stretch>
          </p:blipFill>
          <p:spPr bwMode="auto">
            <a:xfrm>
              <a:off x="608330" y="5713191"/>
              <a:ext cx="73152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4135" name="Straight Connector 10"/>
          <p:cNvCxnSpPr>
            <a:cxnSpLocks noChangeShapeType="1"/>
          </p:cNvCxnSpPr>
          <p:nvPr/>
        </p:nvCxnSpPr>
        <p:spPr bwMode="auto">
          <a:xfrm>
            <a:off x="458788" y="1006475"/>
            <a:ext cx="11266487" cy="0"/>
          </a:xfrm>
          <a:prstGeom prst="line">
            <a:avLst/>
          </a:prstGeom>
          <a:noFill/>
          <a:ln w="19050" cap="flat" algn="ctr">
            <a:solidFill>
              <a:srgbClr val="A8C7D3"/>
            </a:solidFill>
            <a:prstDash val="solid"/>
            <a:round/>
            <a:headEnd type="none" w="med" len="med"/>
            <a:tailEnd type="none" w="med" len="med"/>
          </a:ln>
          <a:extLst>
            <a:ext uri="{909E8E84-426E-40DD-AFC4-6F175D3DCCD1}">
              <a14:hiddenFill xmlns:a14="http://schemas.microsoft.com/office/drawing/2010/main">
                <a:noFill/>
              </a14:hiddenFill>
            </a:ext>
          </a:extLst>
        </p:spPr>
      </p:cxnSp>
    </p:spTree>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41322" name="Group 7"/>
          <p:cNvGrpSpPr>
            <a:grpSpLocks/>
          </p:cNvGrpSpPr>
          <p:nvPr/>
        </p:nvGrpSpPr>
        <p:grpSpPr bwMode="auto">
          <a:xfrm>
            <a:off x="608013" y="5713413"/>
            <a:ext cx="4868862" cy="731837"/>
            <a:chOff x="608330" y="5713191"/>
            <a:chExt cx="4869180" cy="731520"/>
          </a:xfrm>
        </p:grpSpPr>
        <p:sp>
          <p:nvSpPr>
            <p:cNvPr id="41323"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endParaRPr>
            </a:p>
          </p:txBody>
        </p:sp>
        <p:pic>
          <p:nvPicPr>
            <p:cNvPr id="41324" name="Picture 10"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1325" name="Title Placeholder 1"/>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41326" name="Text Placeholder 2"/>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41327" name="Footer Placeholder 1"/>
          <p:cNvSpPr>
            <a:spLocks noGrp="1" noChangeArrowheads="1"/>
          </p:cNvSpPr>
          <p:nvPr>
            <p:ph type="ftr" sz="quarter" idx="2"/>
          </p:nvPr>
        </p:nvSpPr>
        <p:spPr bwMode="auto">
          <a:xfrm>
            <a:off x="622300" y="5140325"/>
            <a:ext cx="53848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200">
                <a:solidFill>
                  <a:srgbClr val="898989"/>
                </a:solidFill>
                <a:latin typeface="Arial" charset="0"/>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255" r:id="rId1"/>
    <p:sldLayoutId id="2147484256" r:id="rId2"/>
    <p:sldLayoutId id="2147484257" r:id="rId3"/>
    <p:sldLayoutId id="2147484258" r:id="rId4"/>
    <p:sldLayoutId id="2147484259" r:id="rId5"/>
    <p:sldLayoutId id="2147484260" r:id="rId6"/>
    <p:sldLayoutId id="2147484261" r:id="rId7"/>
    <p:sldLayoutId id="2147484262" r:id="rId8"/>
    <p:sldLayoutId id="2147484263" r:id="rId9"/>
    <p:sldLayoutId id="2147484264" r:id="rId10"/>
    <p:sldLayoutId id="2147484265" r:id="rId11"/>
  </p:sldLayoutIdLst>
  <p:txStyles>
    <p:titleStyle>
      <a:lvl1pPr algn="ctr" rtl="0" eaLnBrk="0" fontAlgn="base" hangingPunct="0">
        <a:spcBef>
          <a:spcPct val="0"/>
        </a:spcBef>
        <a:spcAft>
          <a:spcPct val="0"/>
        </a:spcAft>
        <a:buSzPct val="100000"/>
        <a:defRPr sz="4400">
          <a:solidFill>
            <a:schemeClr val="tx1"/>
          </a:solidFill>
          <a:latin typeface="Calibri" pitchFamily="34" charset="0"/>
          <a:cs typeface="Arial" charset="0"/>
        </a:defRPr>
      </a:lvl1pPr>
      <a:lvl2pPr algn="ctr" rtl="0" eaLnBrk="0" fontAlgn="base" hangingPunct="0">
        <a:spcBef>
          <a:spcPct val="0"/>
        </a:spcBef>
        <a:spcAft>
          <a:spcPct val="0"/>
        </a:spcAft>
        <a:buSzPct val="100000"/>
        <a:defRPr sz="4400">
          <a:solidFill>
            <a:schemeClr val="tx1"/>
          </a:solidFill>
          <a:latin typeface="Calibri" pitchFamily="34" charset="0"/>
          <a:cs typeface="Arial" charset="0"/>
        </a:defRPr>
      </a:lvl2pPr>
      <a:lvl3pPr algn="ctr" rtl="0" eaLnBrk="0" fontAlgn="base" hangingPunct="0">
        <a:spcBef>
          <a:spcPct val="0"/>
        </a:spcBef>
        <a:spcAft>
          <a:spcPct val="0"/>
        </a:spcAft>
        <a:buSzPct val="100000"/>
        <a:defRPr sz="4400">
          <a:solidFill>
            <a:schemeClr val="tx1"/>
          </a:solidFill>
          <a:latin typeface="Calibri" pitchFamily="34" charset="0"/>
          <a:cs typeface="Arial" charset="0"/>
        </a:defRPr>
      </a:lvl3pPr>
      <a:lvl4pPr algn="ctr" rtl="0" eaLnBrk="0" fontAlgn="base" hangingPunct="0">
        <a:spcBef>
          <a:spcPct val="0"/>
        </a:spcBef>
        <a:spcAft>
          <a:spcPct val="0"/>
        </a:spcAft>
        <a:buSzPct val="100000"/>
        <a:defRPr sz="4400">
          <a:solidFill>
            <a:schemeClr val="tx1"/>
          </a:solidFill>
          <a:latin typeface="Calibri" pitchFamily="34" charset="0"/>
          <a:cs typeface="Arial" charset="0"/>
        </a:defRPr>
      </a:lvl4pPr>
      <a:lvl5pPr algn="ctr" rtl="0" eaLnBrk="0" fontAlgn="base" hangingPunct="0">
        <a:spcBef>
          <a:spcPct val="0"/>
        </a:spcBef>
        <a:spcAft>
          <a:spcPct val="0"/>
        </a:spcAft>
        <a:buSzPct val="100000"/>
        <a:defRPr sz="4400">
          <a:solidFill>
            <a:schemeClr val="tx1"/>
          </a:solidFill>
          <a:latin typeface="Calibri" pitchFamily="34" charset="0"/>
          <a:cs typeface="Arial" charset="0"/>
        </a:defRPr>
      </a:lvl5pPr>
      <a:lvl6pPr marL="457200" algn="ctr" rtl="0" eaLnBrk="0" fontAlgn="base" hangingPunct="0">
        <a:spcBef>
          <a:spcPct val="0"/>
        </a:spcBef>
        <a:spcAft>
          <a:spcPct val="0"/>
        </a:spcAft>
        <a:buSzPct val="100000"/>
        <a:defRPr sz="4400">
          <a:solidFill>
            <a:schemeClr val="tx1"/>
          </a:solidFill>
          <a:latin typeface="Calibri" pitchFamily="34" charset="0"/>
          <a:cs typeface="Arial" charset="0"/>
        </a:defRPr>
      </a:lvl6pPr>
      <a:lvl7pPr marL="914400" algn="ctr" rtl="0" eaLnBrk="0" fontAlgn="base" hangingPunct="0">
        <a:spcBef>
          <a:spcPct val="0"/>
        </a:spcBef>
        <a:spcAft>
          <a:spcPct val="0"/>
        </a:spcAft>
        <a:buSzPct val="100000"/>
        <a:defRPr sz="4400">
          <a:solidFill>
            <a:schemeClr val="tx1"/>
          </a:solidFill>
          <a:latin typeface="Calibri" pitchFamily="34" charset="0"/>
          <a:cs typeface="Arial" charset="0"/>
        </a:defRPr>
      </a:lvl7pPr>
      <a:lvl8pPr marL="1371600" algn="ctr" rtl="0" eaLnBrk="0" fontAlgn="base" hangingPunct="0">
        <a:spcBef>
          <a:spcPct val="0"/>
        </a:spcBef>
        <a:spcAft>
          <a:spcPct val="0"/>
        </a:spcAft>
        <a:buSzPct val="100000"/>
        <a:defRPr sz="4400">
          <a:solidFill>
            <a:schemeClr val="tx1"/>
          </a:solidFill>
          <a:latin typeface="Calibri" pitchFamily="34" charset="0"/>
          <a:cs typeface="Arial" charset="0"/>
        </a:defRPr>
      </a:lvl8pPr>
      <a:lvl9pPr marL="1828800" algn="ctr" rtl="0" eaLnBrk="0" fontAlgn="base" hangingPunct="0">
        <a:spcBef>
          <a:spcPct val="0"/>
        </a:spcBef>
        <a:spcAft>
          <a:spcPct val="0"/>
        </a:spcAft>
        <a:buSzPct val="100000"/>
        <a:defRPr sz="4400">
          <a:solidFill>
            <a:schemeClr val="tx1"/>
          </a:solidFill>
          <a:latin typeface="Calibri" pitchFamily="34" charset="0"/>
          <a:cs typeface="Arial" charset="0"/>
        </a:defRPr>
      </a:lvl9pPr>
    </p:titleStyle>
    <p:bodyStyle>
      <a:lvl1pPr marL="342900" indent="-342900" algn="l" rtl="0" eaLnBrk="0" fontAlgn="base" hangingPunct="0">
        <a:spcBef>
          <a:spcPct val="20000"/>
        </a:spcBef>
        <a:spcAft>
          <a:spcPct val="0"/>
        </a:spcAft>
        <a:buSzPct val="100000"/>
        <a:buFont typeface="Arial" charset="0"/>
        <a:buChar char="•"/>
        <a:defRPr sz="3200">
          <a:solidFill>
            <a:schemeClr val="tx1"/>
          </a:solidFill>
          <a:latin typeface="Calibri" pitchFamily="34" charset="0"/>
          <a:cs typeface="Arial" charset="0"/>
        </a:defRPr>
      </a:lvl1pPr>
      <a:lvl2pPr marL="742950" indent="-285750" algn="l" rtl="0" eaLnBrk="0" fontAlgn="base" hangingPunct="0">
        <a:spcBef>
          <a:spcPct val="20000"/>
        </a:spcBef>
        <a:spcAft>
          <a:spcPct val="0"/>
        </a:spcAft>
        <a:buSzPct val="100000"/>
        <a:buFont typeface="Arial" charset="0"/>
        <a:buChar char="–"/>
        <a:defRPr sz="2800">
          <a:solidFill>
            <a:schemeClr val="tx1"/>
          </a:solidFill>
          <a:latin typeface="Calibri" pitchFamily="34" charset="0"/>
          <a:cs typeface="Arial" charset="0"/>
        </a:defRPr>
      </a:lvl2pPr>
      <a:lvl3pPr marL="1143000" indent="-228600" algn="l" rtl="0" eaLnBrk="0" fontAlgn="base" hangingPunct="0">
        <a:spcBef>
          <a:spcPct val="20000"/>
        </a:spcBef>
        <a:spcAft>
          <a:spcPct val="0"/>
        </a:spcAft>
        <a:buSzPct val="100000"/>
        <a:buFont typeface="Arial" charset="0"/>
        <a:buChar char="•"/>
        <a:defRPr sz="2400">
          <a:solidFill>
            <a:schemeClr val="tx1"/>
          </a:solidFill>
          <a:latin typeface="Calibri" pitchFamily="34" charset="0"/>
          <a:cs typeface="Arial" charset="0"/>
        </a:defRPr>
      </a:lvl3pPr>
      <a:lvl4pPr marL="1600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4pPr>
      <a:lvl5pPr marL="20574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5pPr>
      <a:lvl6pPr marL="25146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6pPr>
      <a:lvl7pPr marL="29718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7pPr>
      <a:lvl8pPr marL="34290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8pPr>
      <a:lvl9pPr marL="3886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9pPr>
    </p:bodyStyle>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354" name="TextBox 4"/>
          <p:cNvSpPr>
            <a:spLocks noChangeArrowheads="1"/>
          </p:cNvSpPr>
          <p:nvPr/>
        </p:nvSpPr>
        <p:spPr bwMode="auto">
          <a:xfrm>
            <a:off x="11271250" y="6553200"/>
            <a:ext cx="9144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defTabSz="685800"/>
            <a:fld id="{C06A7100-BF2E-405D-B489-4EBEA48E638F}" type="slidenum">
              <a:rPr lang="en-US" altLang="zh-CN" sz="900" b="1">
                <a:latin typeface="Arial" charset="0"/>
                <a:ea typeface="宋体" charset="-122"/>
                <a:cs typeface="Arial" charset="0"/>
              </a:rPr>
              <a:pPr algn="ctr" defTabSz="685800"/>
              <a:t>‹#›</a:t>
            </a:fld>
            <a:endParaRPr lang="en-US" altLang="zh-CN" sz="900" b="1">
              <a:latin typeface="Arial" charset="0"/>
              <a:ea typeface="宋体" charset="-122"/>
              <a:cs typeface="Arial" charset="0"/>
            </a:endParaRPr>
          </a:p>
        </p:txBody>
      </p:sp>
      <p:sp>
        <p:nvSpPr>
          <p:cNvPr id="42355"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42356"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42357" name="Footer Placeholder 1"/>
          <p:cNvSpPr>
            <a:spLocks noGrp="1" noChangeArrowheads="1"/>
          </p:cNvSpPr>
          <p:nvPr>
            <p:ph type="ftr" sz="quarter" idx="2"/>
          </p:nvPr>
        </p:nvSpPr>
        <p:spPr bwMode="auto">
          <a:xfrm>
            <a:off x="3352800" y="6402388"/>
            <a:ext cx="5486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266" r:id="rId1"/>
    <p:sldLayoutId id="2147484267" r:id="rId2"/>
    <p:sldLayoutId id="2147484268" r:id="rId3"/>
    <p:sldLayoutId id="2147484269" r:id="rId4"/>
    <p:sldLayoutId id="2147484270" r:id="rId5"/>
    <p:sldLayoutId id="2147484271" r:id="rId6"/>
    <p:sldLayoutId id="2147484272" r:id="rId7"/>
    <p:sldLayoutId id="2147484273" r:id="rId8"/>
    <p:sldLayoutId id="2147484274" r:id="rId9"/>
    <p:sldLayoutId id="2147484275" r:id="rId10"/>
    <p:sldLayoutId id="2147484276"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43384" name="Group 7"/>
          <p:cNvGrpSpPr>
            <a:grpSpLocks/>
          </p:cNvGrpSpPr>
          <p:nvPr/>
        </p:nvGrpSpPr>
        <p:grpSpPr bwMode="auto">
          <a:xfrm>
            <a:off x="608013" y="5713413"/>
            <a:ext cx="4868862" cy="731837"/>
            <a:chOff x="608330" y="5713191"/>
            <a:chExt cx="4869180" cy="731520"/>
          </a:xfrm>
        </p:grpSpPr>
        <p:sp>
          <p:nvSpPr>
            <p:cNvPr id="43385"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43386" name="Picture 10"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387"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43388"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43389" name="Footer Placeholder 1"/>
          <p:cNvSpPr>
            <a:spLocks noGrp="1" noChangeArrowheads="1"/>
          </p:cNvSpPr>
          <p:nvPr>
            <p:ph type="ftr" sz="quarter" idx="2"/>
          </p:nvPr>
        </p:nvSpPr>
        <p:spPr bwMode="auto">
          <a:xfrm>
            <a:off x="622300" y="5140325"/>
            <a:ext cx="53848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277" r:id="rId1"/>
    <p:sldLayoutId id="2147484278" r:id="rId2"/>
    <p:sldLayoutId id="2147484279" r:id="rId3"/>
    <p:sldLayoutId id="2147484280" r:id="rId4"/>
    <p:sldLayoutId id="2147484281" r:id="rId5"/>
    <p:sldLayoutId id="2147484282" r:id="rId6"/>
    <p:sldLayoutId id="2147484283" r:id="rId7"/>
    <p:sldLayoutId id="2147484284" r:id="rId8"/>
    <p:sldLayoutId id="2147484285" r:id="rId9"/>
    <p:sldLayoutId id="2147484286" r:id="rId10"/>
    <p:sldLayoutId id="2147484287"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44416" name="Picture 3" descr="A picture containing outdoor object, blue, windmill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27613" y="0"/>
            <a:ext cx="7164387"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4417" name="Group 7"/>
          <p:cNvGrpSpPr>
            <a:grpSpLocks/>
          </p:cNvGrpSpPr>
          <p:nvPr/>
        </p:nvGrpSpPr>
        <p:grpSpPr bwMode="auto">
          <a:xfrm>
            <a:off x="608013" y="5713413"/>
            <a:ext cx="4868862" cy="731837"/>
            <a:chOff x="608330" y="5713191"/>
            <a:chExt cx="4869180" cy="731520"/>
          </a:xfrm>
        </p:grpSpPr>
        <p:sp>
          <p:nvSpPr>
            <p:cNvPr id="44418"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44419" name="Picture 10" descr="TextDescription automatically generated"/>
            <p:cNvPicPr>
              <a:picLocks noChangeAspect="1" noChangeArrowheads="1"/>
            </p:cNvPicPr>
            <p:nvPr/>
          </p:nvPicPr>
          <p:blipFill>
            <a:blip r:embed="rId15">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4420"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44421"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44422" name="Footer Placeholder 1"/>
          <p:cNvSpPr>
            <a:spLocks noGrp="1" noChangeArrowheads="1"/>
          </p:cNvSpPr>
          <p:nvPr>
            <p:ph type="ftr" sz="quarter" idx="2"/>
          </p:nvPr>
        </p:nvSpPr>
        <p:spPr bwMode="auto">
          <a:xfrm>
            <a:off x="622300" y="5140325"/>
            <a:ext cx="53848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288" r:id="rId1"/>
    <p:sldLayoutId id="2147484289" r:id="rId2"/>
    <p:sldLayoutId id="2147484290" r:id="rId3"/>
    <p:sldLayoutId id="2147484291" r:id="rId4"/>
    <p:sldLayoutId id="2147484292" r:id="rId5"/>
    <p:sldLayoutId id="2147484293" r:id="rId6"/>
    <p:sldLayoutId id="2147484294" r:id="rId7"/>
    <p:sldLayoutId id="2147484295" r:id="rId8"/>
    <p:sldLayoutId id="2147484296" r:id="rId9"/>
    <p:sldLayoutId id="2147484297" r:id="rId10"/>
    <p:sldLayoutId id="2147484298"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45449" name="Picture 4" descr="A picture containing outdoor, water, bridge, building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91100" y="0"/>
            <a:ext cx="72009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5450" name="Group 7"/>
          <p:cNvGrpSpPr>
            <a:grpSpLocks/>
          </p:cNvGrpSpPr>
          <p:nvPr/>
        </p:nvGrpSpPr>
        <p:grpSpPr bwMode="auto">
          <a:xfrm>
            <a:off x="608013" y="5713413"/>
            <a:ext cx="4868862" cy="731837"/>
            <a:chOff x="608330" y="5713191"/>
            <a:chExt cx="4869180" cy="731520"/>
          </a:xfrm>
        </p:grpSpPr>
        <p:sp>
          <p:nvSpPr>
            <p:cNvPr id="45451"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45452" name="Picture 10" descr="TextDescription automatically generated"/>
            <p:cNvPicPr>
              <a:picLocks noChangeAspect="1" noChangeArrowheads="1"/>
            </p:cNvPicPr>
            <p:nvPr/>
          </p:nvPicPr>
          <p:blipFill>
            <a:blip r:embed="rId15">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5453"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45454"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45455" name="Footer Placeholder 1"/>
          <p:cNvSpPr>
            <a:spLocks noGrp="1" noChangeArrowheads="1"/>
          </p:cNvSpPr>
          <p:nvPr>
            <p:ph type="ftr" sz="quarter" idx="2"/>
          </p:nvPr>
        </p:nvSpPr>
        <p:spPr bwMode="auto">
          <a:xfrm>
            <a:off x="622300" y="5140325"/>
            <a:ext cx="53848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299" r:id="rId1"/>
    <p:sldLayoutId id="2147484300" r:id="rId2"/>
    <p:sldLayoutId id="2147484301" r:id="rId3"/>
    <p:sldLayoutId id="2147484302" r:id="rId4"/>
    <p:sldLayoutId id="2147484303" r:id="rId5"/>
    <p:sldLayoutId id="2147484304" r:id="rId6"/>
    <p:sldLayoutId id="2147484305" r:id="rId7"/>
    <p:sldLayoutId id="2147484306" r:id="rId8"/>
    <p:sldLayoutId id="2147484307" r:id="rId9"/>
    <p:sldLayoutId id="2147484308" r:id="rId10"/>
    <p:sldLayoutId id="2147484309"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46482" name="Picture 3" descr="A picture containing outdoor, dark, distance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91100" y="0"/>
            <a:ext cx="72009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6483" name="Group 7"/>
          <p:cNvGrpSpPr>
            <a:grpSpLocks/>
          </p:cNvGrpSpPr>
          <p:nvPr/>
        </p:nvGrpSpPr>
        <p:grpSpPr bwMode="auto">
          <a:xfrm>
            <a:off x="608013" y="5713413"/>
            <a:ext cx="4868862" cy="731837"/>
            <a:chOff x="608330" y="5713191"/>
            <a:chExt cx="4869180" cy="731520"/>
          </a:xfrm>
        </p:grpSpPr>
        <p:sp>
          <p:nvSpPr>
            <p:cNvPr id="46484"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46485" name="Picture 10" descr="TextDescription automatically generated"/>
            <p:cNvPicPr>
              <a:picLocks noChangeAspect="1" noChangeArrowheads="1"/>
            </p:cNvPicPr>
            <p:nvPr/>
          </p:nvPicPr>
          <p:blipFill>
            <a:blip r:embed="rId15">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6486"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46487"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46488" name="Footer Placeholder 1"/>
          <p:cNvSpPr>
            <a:spLocks noGrp="1" noChangeArrowheads="1"/>
          </p:cNvSpPr>
          <p:nvPr>
            <p:ph type="ftr" sz="quarter" idx="2"/>
          </p:nvPr>
        </p:nvSpPr>
        <p:spPr bwMode="auto">
          <a:xfrm>
            <a:off x="622300" y="5140325"/>
            <a:ext cx="53848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310" r:id="rId1"/>
    <p:sldLayoutId id="2147484311" r:id="rId2"/>
    <p:sldLayoutId id="2147484312" r:id="rId3"/>
    <p:sldLayoutId id="2147484313" r:id="rId4"/>
    <p:sldLayoutId id="2147484314" r:id="rId5"/>
    <p:sldLayoutId id="2147484315" r:id="rId6"/>
    <p:sldLayoutId id="2147484316" r:id="rId7"/>
    <p:sldLayoutId id="2147484317" r:id="rId8"/>
    <p:sldLayoutId id="2147484318" r:id="rId9"/>
    <p:sldLayoutId id="2147484319" r:id="rId10"/>
    <p:sldLayoutId id="2147484320"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47515" name="Picture 4" descr="A picture containing outdoor, nature, mountain, dark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83163" y="0"/>
            <a:ext cx="7208837"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7516" name="Group 7"/>
          <p:cNvGrpSpPr>
            <a:grpSpLocks/>
          </p:cNvGrpSpPr>
          <p:nvPr/>
        </p:nvGrpSpPr>
        <p:grpSpPr bwMode="auto">
          <a:xfrm>
            <a:off x="608013" y="5713413"/>
            <a:ext cx="4868862" cy="731837"/>
            <a:chOff x="608330" y="5713191"/>
            <a:chExt cx="4869180" cy="731520"/>
          </a:xfrm>
        </p:grpSpPr>
        <p:sp>
          <p:nvSpPr>
            <p:cNvPr id="47517"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47518" name="Picture 10" descr="TextDescription automatically generated"/>
            <p:cNvPicPr>
              <a:picLocks noChangeAspect="1" noChangeArrowheads="1"/>
            </p:cNvPicPr>
            <p:nvPr/>
          </p:nvPicPr>
          <p:blipFill>
            <a:blip r:embed="rId15">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7519"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47520"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47521" name="Footer Placeholder 1"/>
          <p:cNvSpPr>
            <a:spLocks noGrp="1" noChangeArrowheads="1"/>
          </p:cNvSpPr>
          <p:nvPr>
            <p:ph type="ftr" sz="quarter" idx="2"/>
          </p:nvPr>
        </p:nvSpPr>
        <p:spPr bwMode="auto">
          <a:xfrm>
            <a:off x="622300" y="5140325"/>
            <a:ext cx="53848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48548" name="Group 6"/>
          <p:cNvGrpSpPr>
            <a:grpSpLocks/>
          </p:cNvGrpSpPr>
          <p:nvPr/>
        </p:nvGrpSpPr>
        <p:grpSpPr bwMode="auto">
          <a:xfrm>
            <a:off x="608013" y="5713413"/>
            <a:ext cx="4868862" cy="731837"/>
            <a:chOff x="608330" y="5713191"/>
            <a:chExt cx="4869180" cy="731520"/>
          </a:xfrm>
        </p:grpSpPr>
        <p:sp>
          <p:nvSpPr>
            <p:cNvPr id="48549" name="Oval 7"/>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48550" name="Picture 8"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8551"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48552"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48553" name="Footer Placeholder 1"/>
          <p:cNvSpPr>
            <a:spLocks noGrp="1" noChangeArrowheads="1"/>
          </p:cNvSpPr>
          <p:nvPr>
            <p:ph type="ftr" sz="quarter" idx="2"/>
          </p:nvPr>
        </p:nvSpPr>
        <p:spPr bwMode="auto">
          <a:xfrm>
            <a:off x="622300" y="5140325"/>
            <a:ext cx="53848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332" r:id="rId1"/>
    <p:sldLayoutId id="2147484333" r:id="rId2"/>
    <p:sldLayoutId id="2147484334" r:id="rId3"/>
    <p:sldLayoutId id="2147484335" r:id="rId4"/>
    <p:sldLayoutId id="2147484336" r:id="rId5"/>
    <p:sldLayoutId id="2147484337" r:id="rId6"/>
    <p:sldLayoutId id="2147484338" r:id="rId7"/>
    <p:sldLayoutId id="2147484339" r:id="rId8"/>
    <p:sldLayoutId id="2147484340" r:id="rId9"/>
    <p:sldLayoutId id="2147484341" r:id="rId10"/>
    <p:sldLayoutId id="2147484342"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580" name="Rectangle 9"/>
          <p:cNvSpPr>
            <a:spLocks noChangeArrowheads="1"/>
          </p:cNvSpPr>
          <p:nvPr/>
        </p:nvSpPr>
        <p:spPr bwMode="auto">
          <a:xfrm>
            <a:off x="0" y="850900"/>
            <a:ext cx="12192000" cy="138113"/>
          </a:xfrm>
          <a:prstGeom prst="rect">
            <a:avLst/>
          </a:prstGeom>
          <a:solidFill>
            <a:srgbClr val="0C2B3D"/>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FFFFFF"/>
              </a:solidFill>
              <a:latin typeface="Arial" charset="0"/>
              <a:ea typeface="宋体" charset="-122"/>
            </a:endParaRPr>
          </a:p>
        </p:txBody>
      </p:sp>
      <p:sp>
        <p:nvSpPr>
          <p:cNvPr id="49581" name="Rectangle 1"/>
          <p:cNvSpPr>
            <a:spLocks noChangeArrowheads="1"/>
          </p:cNvSpPr>
          <p:nvPr/>
        </p:nvSpPr>
        <p:spPr bwMode="auto">
          <a:xfrm>
            <a:off x="0" y="0"/>
            <a:ext cx="12192000" cy="914400"/>
          </a:xfrm>
          <a:prstGeom prst="rect">
            <a:avLst/>
          </a:prstGeom>
          <a:solidFill>
            <a:srgbClr val="113A53"/>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FFFFFF"/>
              </a:solidFill>
              <a:latin typeface="Arial" charset="0"/>
              <a:ea typeface="宋体" charset="-122"/>
            </a:endParaRPr>
          </a:p>
        </p:txBody>
      </p:sp>
      <p:grpSp>
        <p:nvGrpSpPr>
          <p:cNvPr id="49582" name="Group 5"/>
          <p:cNvGrpSpPr>
            <a:grpSpLocks/>
          </p:cNvGrpSpPr>
          <p:nvPr/>
        </p:nvGrpSpPr>
        <p:grpSpPr bwMode="auto">
          <a:xfrm>
            <a:off x="608013" y="5713413"/>
            <a:ext cx="4868862" cy="731837"/>
            <a:chOff x="608330" y="5713191"/>
            <a:chExt cx="4869180" cy="731520"/>
          </a:xfrm>
        </p:grpSpPr>
        <p:sp>
          <p:nvSpPr>
            <p:cNvPr id="49583" name="Oval 6"/>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49584" name="Picture 7" descr="TextDescription automatically generated"/>
            <p:cNvPicPr>
              <a:picLocks noChangeAspect="1" noChangeArrowheads="1"/>
            </p:cNvPicPr>
            <p:nvPr/>
          </p:nvPicPr>
          <p:blipFill>
            <a:blip r:embed="rId13">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9585"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49586"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49587" name="Footer Placeholder 1"/>
          <p:cNvSpPr>
            <a:spLocks noGrp="1" noChangeArrowheads="1"/>
          </p:cNvSpPr>
          <p:nvPr>
            <p:ph type="ftr" sz="quarter" idx="2"/>
          </p:nvPr>
        </p:nvSpPr>
        <p:spPr bwMode="auto">
          <a:xfrm>
            <a:off x="622300" y="5140325"/>
            <a:ext cx="53848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 id="2147484352" r:id="rId10"/>
    <p:sldLayoutId id="2147484353"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614" name="Rectangle 15"/>
          <p:cNvSpPr>
            <a:spLocks noChangeArrowheads="1"/>
          </p:cNvSpPr>
          <p:nvPr/>
        </p:nvSpPr>
        <p:spPr bwMode="auto">
          <a:xfrm>
            <a:off x="0" y="6242050"/>
            <a:ext cx="12192000" cy="136525"/>
          </a:xfrm>
          <a:prstGeom prst="rect">
            <a:avLst/>
          </a:prstGeom>
          <a:solidFill>
            <a:srgbClr val="0C2B3D"/>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FFFFFF"/>
              </a:solidFill>
              <a:latin typeface="Arial" charset="0"/>
              <a:ea typeface="宋体" charset="-122"/>
            </a:endParaRPr>
          </a:p>
        </p:txBody>
      </p:sp>
      <p:sp>
        <p:nvSpPr>
          <p:cNvPr id="50615" name="Rectangle 16"/>
          <p:cNvSpPr>
            <a:spLocks noChangeArrowheads="1"/>
          </p:cNvSpPr>
          <p:nvPr/>
        </p:nvSpPr>
        <p:spPr bwMode="auto">
          <a:xfrm>
            <a:off x="0" y="6313488"/>
            <a:ext cx="12192000" cy="549275"/>
          </a:xfrm>
          <a:prstGeom prst="rect">
            <a:avLst/>
          </a:prstGeom>
          <a:solidFill>
            <a:srgbClr val="113A53"/>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FFFFFF"/>
              </a:solidFill>
              <a:latin typeface="Arial" charset="0"/>
              <a:ea typeface="宋体" charset="-122"/>
            </a:endParaRPr>
          </a:p>
        </p:txBody>
      </p:sp>
      <p:grpSp>
        <p:nvGrpSpPr>
          <p:cNvPr id="50616" name="Group 6"/>
          <p:cNvGrpSpPr>
            <a:grpSpLocks/>
          </p:cNvGrpSpPr>
          <p:nvPr/>
        </p:nvGrpSpPr>
        <p:grpSpPr bwMode="auto">
          <a:xfrm>
            <a:off x="608013" y="5713413"/>
            <a:ext cx="4868862" cy="731837"/>
            <a:chOff x="608330" y="5713191"/>
            <a:chExt cx="4869180" cy="731520"/>
          </a:xfrm>
        </p:grpSpPr>
        <p:sp>
          <p:nvSpPr>
            <p:cNvPr id="50617" name="Oval 12"/>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50618" name="Picture 22" descr="TextDescription automatically generated"/>
            <p:cNvPicPr>
              <a:picLocks noChangeAspect="1" noChangeArrowheads="1"/>
            </p:cNvPicPr>
            <p:nvPr/>
          </p:nvPicPr>
          <p:blipFill>
            <a:blip r:embed="rId13">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0619"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50620"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50621" name="Footer Placeholder 1"/>
          <p:cNvSpPr>
            <a:spLocks noGrp="1" noChangeArrowheads="1"/>
          </p:cNvSpPr>
          <p:nvPr>
            <p:ph type="ftr" sz="quarter" idx="2"/>
          </p:nvPr>
        </p:nvSpPr>
        <p:spPr bwMode="auto">
          <a:xfrm>
            <a:off x="622300" y="5140325"/>
            <a:ext cx="53848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354" r:id="rId1"/>
    <p:sldLayoutId id="2147484355" r:id="rId2"/>
    <p:sldLayoutId id="2147484356" r:id="rId3"/>
    <p:sldLayoutId id="2147484357" r:id="rId4"/>
    <p:sldLayoutId id="2147484358" r:id="rId5"/>
    <p:sldLayoutId id="2147484359" r:id="rId6"/>
    <p:sldLayoutId id="2147484360" r:id="rId7"/>
    <p:sldLayoutId id="2147484361" r:id="rId8"/>
    <p:sldLayoutId id="2147484362" r:id="rId9"/>
    <p:sldLayoutId id="2147484363" r:id="rId10"/>
    <p:sldLayoutId id="2147484364"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62" name="Picture 2" descr="Massachusetts Department of Energy Resources | Mass.go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633538" cy="955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63" name="Rectangle 6"/>
          <p:cNvSpPr>
            <a:spLocks noChangeArrowheads="1"/>
          </p:cNvSpPr>
          <p:nvPr/>
        </p:nvSpPr>
        <p:spPr bwMode="auto">
          <a:xfrm>
            <a:off x="0" y="0"/>
            <a:ext cx="2176463" cy="6858000"/>
          </a:xfrm>
          <a:prstGeom prst="rect">
            <a:avLst/>
          </a:prstGeom>
          <a:solidFill>
            <a:srgbClr val="004B8E"/>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FFFFFF"/>
              </a:solidFill>
            </a:endParaRPr>
          </a:p>
        </p:txBody>
      </p:sp>
      <p:sp>
        <p:nvSpPr>
          <p:cNvPr id="5164" name="Rectangle 7"/>
          <p:cNvSpPr>
            <a:spLocks noChangeArrowheads="1"/>
          </p:cNvSpPr>
          <p:nvPr/>
        </p:nvSpPr>
        <p:spPr bwMode="auto">
          <a:xfrm>
            <a:off x="3556000" y="152400"/>
            <a:ext cx="8542338"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sz="1400" b="1" i="1">
                <a:solidFill>
                  <a:srgbClr val="008000"/>
                </a:solidFill>
              </a:rPr>
              <a:t>Creating a Clean, Affordable and Resilient Energy Future for the Commonwealth</a:t>
            </a:r>
          </a:p>
        </p:txBody>
      </p:sp>
      <p:sp>
        <p:nvSpPr>
          <p:cNvPr id="5165" name="Rounded Rectangle 4"/>
          <p:cNvSpPr>
            <a:spLocks noChangeArrowheads="1"/>
          </p:cNvSpPr>
          <p:nvPr/>
        </p:nvSpPr>
        <p:spPr bwMode="auto">
          <a:xfrm>
            <a:off x="1524000" y="457200"/>
            <a:ext cx="3556000" cy="1828800"/>
          </a:xfrm>
          <a:prstGeom prst="roundRect">
            <a:avLst>
              <a:gd name="adj" fmla="val 16667"/>
            </a:avLst>
          </a:prstGeom>
          <a:solidFill>
            <a:srgbClr val="FFFFFF"/>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FFFFFF"/>
              </a:solidFill>
            </a:endParaRPr>
          </a:p>
        </p:txBody>
      </p:sp>
      <p:pic>
        <p:nvPicPr>
          <p:cNvPr id="5166"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85938" y="688975"/>
            <a:ext cx="2176462"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67" name="Title Placeholder 1"/>
          <p:cNvSpPr>
            <a:spLocks noGrp="1" noChangeArrowheads="1"/>
          </p:cNvSpPr>
          <p:nvPr>
            <p:ph type="title"/>
          </p:nvPr>
        </p:nvSpPr>
        <p:spPr bwMode="auto">
          <a:xfrm>
            <a:off x="609600" y="152400"/>
            <a:ext cx="10972800"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5168" name="Text Placeholder 2"/>
          <p:cNvSpPr>
            <a:spLocks noGrp="1" noChangeArrowheads="1"/>
          </p:cNvSpPr>
          <p:nvPr>
            <p:ph type="body" idx="1"/>
          </p:nvPr>
        </p:nvSpPr>
        <p:spPr bwMode="auto">
          <a:xfrm>
            <a:off x="609600" y="1143000"/>
            <a:ext cx="10972800" cy="4983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5169" name="Date Placeholder 3"/>
          <p:cNvSpPr>
            <a:spLocks noGrp="1" noChangeArrowheads="1"/>
          </p:cNvSpPr>
          <p:nvPr>
            <p:ph type="dt" sz="half" idx="2"/>
          </p:nvPr>
        </p:nvSpPr>
        <p:spPr bwMode="auto">
          <a:xfrm>
            <a:off x="6299200" y="5638800"/>
            <a:ext cx="2844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200">
                <a:solidFill>
                  <a:srgbClr val="898989"/>
                </a:solidFill>
                <a:cs typeface="Arial" charset="0"/>
              </a:defRPr>
            </a:lvl1pPr>
          </a:lstStyle>
          <a:p>
            <a:fld id="{C00D5DE3-1E48-4236-8245-9EFC6381EEA0}" type="datetime1">
              <a:rPr lang="en-US" altLang="zh-CN"/>
              <a:pPr/>
              <a:t>7/12/2024</a:t>
            </a:fld>
            <a:endParaRPr lang="en-US" altLang="zh-CN"/>
          </a:p>
        </p:txBody>
      </p:sp>
      <p:sp>
        <p:nvSpPr>
          <p:cNvPr id="5170" name="Footer Placeholder 4"/>
          <p:cNvSpPr>
            <a:spLocks noGrp="1" noChangeArrowheads="1"/>
          </p:cNvSpPr>
          <p:nvPr>
            <p:ph type="ftr" sz="quarter" idx="3"/>
          </p:nvPr>
        </p:nvSpPr>
        <p:spPr bwMode="auto">
          <a:xfrm>
            <a:off x="4165600" y="6356350"/>
            <a:ext cx="3860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400" b="1" i="1">
                <a:solidFill>
                  <a:srgbClr val="FF0000"/>
                </a:solidFill>
                <a:cs typeface="Arial" charset="0"/>
              </a:defRPr>
            </a:lvl1pPr>
          </a:lstStyle>
          <a:p>
            <a:r>
              <a:rPr lang="en-US" altLang="zh-CN"/>
              <a:t>Policy Deliberative</a:t>
            </a:r>
          </a:p>
        </p:txBody>
      </p:sp>
      <p:sp>
        <p:nvSpPr>
          <p:cNvPr id="5171" name="Slide Number Placeholder 5"/>
          <p:cNvSpPr>
            <a:spLocks noGrp="1" noChangeArrowheads="1"/>
          </p:cNvSpPr>
          <p:nvPr>
            <p:ph type="sldNum" sz="quarter" idx="4"/>
          </p:nvPr>
        </p:nvSpPr>
        <p:spPr bwMode="auto">
          <a:xfrm>
            <a:off x="8737600" y="6356350"/>
            <a:ext cx="2844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200">
                <a:solidFill>
                  <a:srgbClr val="898989"/>
                </a:solidFill>
                <a:cs typeface="Arial" charset="0"/>
              </a:defRPr>
            </a:lvl1pPr>
          </a:lstStyle>
          <a:p>
            <a:fld id="{763F710A-36DC-4531-B95D-C25E9FDED1C6}"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826"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xStyles>
    <p:titleStyle>
      <a:lvl1pPr algn="ctr" rtl="0" fontAlgn="base">
        <a:spcBef>
          <a:spcPct val="0"/>
        </a:spcBef>
        <a:spcAft>
          <a:spcPct val="0"/>
        </a:spcAft>
        <a:buSzPct val="100000"/>
        <a:defRPr sz="4400" b="1">
          <a:solidFill>
            <a:srgbClr val="008000"/>
          </a:solidFill>
          <a:latin typeface="Calibri" pitchFamily="34" charset="0"/>
          <a:cs typeface="Arial" charset="0"/>
        </a:defRPr>
      </a:lvl1pPr>
      <a:lvl2pPr algn="ctr" rtl="0" fontAlgn="base">
        <a:spcBef>
          <a:spcPct val="0"/>
        </a:spcBef>
        <a:spcAft>
          <a:spcPct val="0"/>
        </a:spcAft>
        <a:buSzPct val="100000"/>
        <a:defRPr sz="4400" b="1">
          <a:solidFill>
            <a:srgbClr val="008000"/>
          </a:solidFill>
          <a:latin typeface="Calibri" pitchFamily="34" charset="0"/>
          <a:cs typeface="Arial" charset="0"/>
        </a:defRPr>
      </a:lvl2pPr>
      <a:lvl3pPr algn="ctr" rtl="0" fontAlgn="base">
        <a:spcBef>
          <a:spcPct val="0"/>
        </a:spcBef>
        <a:spcAft>
          <a:spcPct val="0"/>
        </a:spcAft>
        <a:buSzPct val="100000"/>
        <a:defRPr sz="4400" b="1">
          <a:solidFill>
            <a:srgbClr val="008000"/>
          </a:solidFill>
          <a:latin typeface="Calibri" pitchFamily="34" charset="0"/>
          <a:cs typeface="Arial" charset="0"/>
        </a:defRPr>
      </a:lvl3pPr>
      <a:lvl4pPr algn="ctr" rtl="0" fontAlgn="base">
        <a:spcBef>
          <a:spcPct val="0"/>
        </a:spcBef>
        <a:spcAft>
          <a:spcPct val="0"/>
        </a:spcAft>
        <a:buSzPct val="100000"/>
        <a:defRPr sz="4400" b="1">
          <a:solidFill>
            <a:srgbClr val="008000"/>
          </a:solidFill>
          <a:latin typeface="Calibri" pitchFamily="34" charset="0"/>
          <a:cs typeface="Arial" charset="0"/>
        </a:defRPr>
      </a:lvl4pPr>
      <a:lvl5pPr algn="ctr" rtl="0" fontAlgn="base">
        <a:spcBef>
          <a:spcPct val="0"/>
        </a:spcBef>
        <a:spcAft>
          <a:spcPct val="0"/>
        </a:spcAft>
        <a:buSzPct val="100000"/>
        <a:defRPr sz="4400" b="1">
          <a:solidFill>
            <a:srgbClr val="008000"/>
          </a:solidFill>
          <a:latin typeface="Calibri" pitchFamily="34" charset="0"/>
          <a:cs typeface="Arial" charset="0"/>
        </a:defRPr>
      </a:lvl5pPr>
      <a:lvl6pPr marL="457200" algn="ctr" rtl="0" fontAlgn="base">
        <a:spcBef>
          <a:spcPct val="0"/>
        </a:spcBef>
        <a:spcAft>
          <a:spcPct val="0"/>
        </a:spcAft>
        <a:buSzPct val="100000"/>
        <a:defRPr sz="4400" b="1">
          <a:solidFill>
            <a:srgbClr val="008000"/>
          </a:solidFill>
          <a:latin typeface="Calibri" pitchFamily="34" charset="0"/>
          <a:cs typeface="Arial" charset="0"/>
        </a:defRPr>
      </a:lvl6pPr>
      <a:lvl7pPr marL="914400" algn="ctr" rtl="0" fontAlgn="base">
        <a:spcBef>
          <a:spcPct val="0"/>
        </a:spcBef>
        <a:spcAft>
          <a:spcPct val="0"/>
        </a:spcAft>
        <a:buSzPct val="100000"/>
        <a:defRPr sz="4400" b="1">
          <a:solidFill>
            <a:srgbClr val="008000"/>
          </a:solidFill>
          <a:latin typeface="Calibri" pitchFamily="34" charset="0"/>
          <a:cs typeface="Arial" charset="0"/>
        </a:defRPr>
      </a:lvl7pPr>
      <a:lvl8pPr marL="1371600" algn="ctr" rtl="0" fontAlgn="base">
        <a:spcBef>
          <a:spcPct val="0"/>
        </a:spcBef>
        <a:spcAft>
          <a:spcPct val="0"/>
        </a:spcAft>
        <a:buSzPct val="100000"/>
        <a:defRPr sz="4400" b="1">
          <a:solidFill>
            <a:srgbClr val="008000"/>
          </a:solidFill>
          <a:latin typeface="Calibri" pitchFamily="34" charset="0"/>
          <a:cs typeface="Arial" charset="0"/>
        </a:defRPr>
      </a:lvl8pPr>
      <a:lvl9pPr marL="1828800" algn="ctr" rtl="0" fontAlgn="base">
        <a:spcBef>
          <a:spcPct val="0"/>
        </a:spcBef>
        <a:spcAft>
          <a:spcPct val="0"/>
        </a:spcAft>
        <a:buSzPct val="100000"/>
        <a:defRPr sz="4400" b="1">
          <a:solidFill>
            <a:srgbClr val="008000"/>
          </a:solidFill>
          <a:latin typeface="Calibri" pitchFamily="34" charset="0"/>
          <a:cs typeface="Arial" charset="0"/>
        </a:defRPr>
      </a:lvl9pPr>
    </p:titleStyle>
    <p:bodyStyle>
      <a:lvl1pPr marL="342900" indent="-342900" algn="l" rtl="0" fontAlgn="base">
        <a:spcBef>
          <a:spcPct val="20000"/>
        </a:spcBef>
        <a:spcAft>
          <a:spcPct val="0"/>
        </a:spcAft>
        <a:buSzPct val="100000"/>
        <a:buFont typeface="Arial" charset="0"/>
        <a:buChar char="•"/>
        <a:defRPr sz="3200">
          <a:solidFill>
            <a:schemeClr val="tx1"/>
          </a:solidFill>
          <a:latin typeface="Calibri" pitchFamily="34" charset="0"/>
          <a:cs typeface="Arial" charset="0"/>
        </a:defRPr>
      </a:lvl1pPr>
      <a:lvl2pPr marL="742950" indent="-285750" algn="l" rtl="0" fontAlgn="base">
        <a:spcBef>
          <a:spcPct val="20000"/>
        </a:spcBef>
        <a:spcAft>
          <a:spcPct val="0"/>
        </a:spcAft>
        <a:buSzPct val="100000"/>
        <a:buFont typeface="Arial" charset="0"/>
        <a:buChar char="–"/>
        <a:defRPr sz="2800">
          <a:solidFill>
            <a:schemeClr val="tx1"/>
          </a:solidFill>
          <a:latin typeface="Calibri" pitchFamily="34" charset="0"/>
          <a:cs typeface="Arial" charset="0"/>
        </a:defRPr>
      </a:lvl2pPr>
      <a:lvl3pPr marL="1143000" indent="-228600" algn="l" rtl="0" fontAlgn="base">
        <a:spcBef>
          <a:spcPct val="20000"/>
        </a:spcBef>
        <a:spcAft>
          <a:spcPct val="0"/>
        </a:spcAft>
        <a:buSzPct val="100000"/>
        <a:buFont typeface="Arial" charset="0"/>
        <a:buChar char="•"/>
        <a:defRPr sz="2400">
          <a:solidFill>
            <a:schemeClr val="tx1"/>
          </a:solidFill>
          <a:latin typeface="Calibri" pitchFamily="34" charset="0"/>
          <a:cs typeface="Arial" charset="0"/>
        </a:defRPr>
      </a:lvl3pPr>
      <a:lvl4pPr marL="1600200" indent="-228600" algn="l" rtl="0" fontAlgn="base">
        <a:spcBef>
          <a:spcPct val="20000"/>
        </a:spcBef>
        <a:spcAft>
          <a:spcPct val="0"/>
        </a:spcAft>
        <a:buSzPct val="100000"/>
        <a:buFont typeface="Arial" charset="0"/>
        <a:buChar char="–"/>
        <a:defRPr sz="2000">
          <a:solidFill>
            <a:schemeClr val="tx1"/>
          </a:solidFill>
          <a:latin typeface="Calibri" pitchFamily="34" charset="0"/>
          <a:cs typeface="Arial" charset="0"/>
        </a:defRPr>
      </a:lvl4pPr>
      <a:lvl5pPr marL="2057400" indent="-228600" algn="l" rtl="0" fontAlgn="base">
        <a:spcBef>
          <a:spcPct val="20000"/>
        </a:spcBef>
        <a:spcAft>
          <a:spcPct val="0"/>
        </a:spcAft>
        <a:buSzPct val="100000"/>
        <a:buFont typeface="Arial" charset="0"/>
        <a:buChar char="»"/>
        <a:defRPr sz="2000">
          <a:solidFill>
            <a:schemeClr val="tx1"/>
          </a:solidFill>
          <a:latin typeface="Calibri" pitchFamily="34" charset="0"/>
          <a:cs typeface="Arial" charset="0"/>
        </a:defRPr>
      </a:lvl5pPr>
      <a:lvl6pPr marL="2514600" indent="-228600" algn="l" rtl="0" fontAlgn="base">
        <a:spcBef>
          <a:spcPct val="20000"/>
        </a:spcBef>
        <a:spcAft>
          <a:spcPct val="0"/>
        </a:spcAft>
        <a:buSzPct val="100000"/>
        <a:buFont typeface="Arial" charset="0"/>
        <a:buChar char="»"/>
        <a:defRPr sz="2000">
          <a:solidFill>
            <a:schemeClr val="tx1"/>
          </a:solidFill>
          <a:latin typeface="Calibri" pitchFamily="34" charset="0"/>
          <a:cs typeface="Arial" charset="0"/>
        </a:defRPr>
      </a:lvl6pPr>
      <a:lvl7pPr marL="2971800" indent="-228600" algn="l" rtl="0" fontAlgn="base">
        <a:spcBef>
          <a:spcPct val="20000"/>
        </a:spcBef>
        <a:spcAft>
          <a:spcPct val="0"/>
        </a:spcAft>
        <a:buSzPct val="100000"/>
        <a:buFont typeface="Arial" charset="0"/>
        <a:buChar char="»"/>
        <a:defRPr sz="2000">
          <a:solidFill>
            <a:schemeClr val="tx1"/>
          </a:solidFill>
          <a:latin typeface="Calibri" pitchFamily="34" charset="0"/>
          <a:cs typeface="Arial" charset="0"/>
        </a:defRPr>
      </a:lvl7pPr>
      <a:lvl8pPr marL="3429000" indent="-228600" algn="l" rtl="0" fontAlgn="base">
        <a:spcBef>
          <a:spcPct val="20000"/>
        </a:spcBef>
        <a:spcAft>
          <a:spcPct val="0"/>
        </a:spcAft>
        <a:buSzPct val="100000"/>
        <a:buFont typeface="Arial" charset="0"/>
        <a:buChar char="»"/>
        <a:defRPr sz="2000">
          <a:solidFill>
            <a:schemeClr val="tx1"/>
          </a:solidFill>
          <a:latin typeface="Calibri" pitchFamily="34" charset="0"/>
          <a:cs typeface="Arial" charset="0"/>
        </a:defRPr>
      </a:lvl8pPr>
      <a:lvl9pPr marL="3886200" indent="-228600" algn="l" rtl="0" fontAlgn="base">
        <a:spcBef>
          <a:spcPct val="20000"/>
        </a:spcBef>
        <a:spcAft>
          <a:spcPct val="0"/>
        </a:spcAft>
        <a:buSzPct val="100000"/>
        <a:buFont typeface="Arial" charset="0"/>
        <a:buChar char="»"/>
        <a:defRPr sz="2000">
          <a:solidFill>
            <a:schemeClr val="tx1"/>
          </a:solidFill>
          <a:latin typeface="Calibri" pitchFamily="34" charset="0"/>
          <a:cs typeface="Arial" charset="0"/>
        </a:defRPr>
      </a:lvl9pPr>
    </p:bodyStyle>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51648" name="Group 7"/>
          <p:cNvGrpSpPr>
            <a:grpSpLocks/>
          </p:cNvGrpSpPr>
          <p:nvPr/>
        </p:nvGrpSpPr>
        <p:grpSpPr bwMode="auto">
          <a:xfrm>
            <a:off x="608013" y="5713413"/>
            <a:ext cx="4868862" cy="731837"/>
            <a:chOff x="608330" y="5713191"/>
            <a:chExt cx="4869180" cy="731520"/>
          </a:xfrm>
        </p:grpSpPr>
        <p:sp>
          <p:nvSpPr>
            <p:cNvPr id="51649"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51650" name="Picture 9"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1651" name="TextBox 1"/>
          <p:cNvSpPr>
            <a:spLocks noChangeArrowheads="1"/>
          </p:cNvSpPr>
          <p:nvPr/>
        </p:nvSpPr>
        <p:spPr bwMode="auto">
          <a:xfrm>
            <a:off x="627063" y="1874838"/>
            <a:ext cx="6091237" cy="554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zh-CN" sz="3000">
                <a:latin typeface="Arial Black"/>
                <a:ea typeface="宋体" charset="-122"/>
              </a:rPr>
              <a:t>Thank You</a:t>
            </a:r>
          </a:p>
        </p:txBody>
      </p:sp>
      <p:sp>
        <p:nvSpPr>
          <p:cNvPr id="51652"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51653"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51654" name="Footer Placeholder 1"/>
          <p:cNvSpPr>
            <a:spLocks noGrp="1" noChangeArrowheads="1"/>
          </p:cNvSpPr>
          <p:nvPr>
            <p:ph type="ftr" sz="quarter" idx="2"/>
          </p:nvPr>
        </p:nvSpPr>
        <p:spPr bwMode="auto">
          <a:xfrm>
            <a:off x="622300" y="5140325"/>
            <a:ext cx="53848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 id="2147484372" r:id="rId8"/>
    <p:sldLayoutId id="2147484373" r:id="rId9"/>
    <p:sldLayoutId id="2147484374" r:id="rId10"/>
    <p:sldLayoutId id="2147484375"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2681" name="Rectangle 15"/>
          <p:cNvSpPr>
            <a:spLocks noChangeArrowheads="1"/>
          </p:cNvSpPr>
          <p:nvPr/>
        </p:nvSpPr>
        <p:spPr bwMode="auto">
          <a:xfrm>
            <a:off x="0" y="21336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a typeface="宋体" charset="-122"/>
            </a:endParaRPr>
          </a:p>
        </p:txBody>
      </p:sp>
      <p:grpSp>
        <p:nvGrpSpPr>
          <p:cNvPr id="52682" name="Group 7"/>
          <p:cNvGrpSpPr>
            <a:grpSpLocks/>
          </p:cNvGrpSpPr>
          <p:nvPr/>
        </p:nvGrpSpPr>
        <p:grpSpPr bwMode="auto">
          <a:xfrm>
            <a:off x="304800" y="222250"/>
            <a:ext cx="4868863" cy="731838"/>
            <a:chOff x="608330" y="5713191"/>
            <a:chExt cx="4869180" cy="731520"/>
          </a:xfrm>
        </p:grpSpPr>
        <p:sp>
          <p:nvSpPr>
            <p:cNvPr id="52683"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52684" name="Picture 10"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2685"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52686"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52687" name="Footer Placeholder 2"/>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4379" r:id="rId4"/>
    <p:sldLayoutId id="2147484380" r:id="rId5"/>
    <p:sldLayoutId id="2147484381" r:id="rId6"/>
    <p:sldLayoutId id="2147484382" r:id="rId7"/>
    <p:sldLayoutId id="2147484383" r:id="rId8"/>
    <p:sldLayoutId id="2147484384" r:id="rId9"/>
    <p:sldLayoutId id="2147484385" r:id="rId10"/>
    <p:sldLayoutId id="2147484386"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3714" name="Rectangle 18"/>
          <p:cNvSpPr>
            <a:spLocks noChangeArrowheads="1"/>
          </p:cNvSpPr>
          <p:nvPr/>
        </p:nvSpPr>
        <p:spPr bwMode="auto">
          <a:xfrm>
            <a:off x="0" y="21336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a typeface="宋体" charset="-122"/>
            </a:endParaRPr>
          </a:p>
        </p:txBody>
      </p:sp>
      <p:grpSp>
        <p:nvGrpSpPr>
          <p:cNvPr id="53715" name="Group 7"/>
          <p:cNvGrpSpPr>
            <a:grpSpLocks/>
          </p:cNvGrpSpPr>
          <p:nvPr/>
        </p:nvGrpSpPr>
        <p:grpSpPr bwMode="auto">
          <a:xfrm>
            <a:off x="304800" y="222250"/>
            <a:ext cx="4868863" cy="731838"/>
            <a:chOff x="608330" y="5713191"/>
            <a:chExt cx="4869180" cy="731520"/>
          </a:xfrm>
        </p:grpSpPr>
        <p:sp>
          <p:nvSpPr>
            <p:cNvPr id="53716"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53717" name="Picture 10"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3718"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53719"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53720" name="Footer Placeholder 1"/>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387" r:id="rId1"/>
    <p:sldLayoutId id="2147484388" r:id="rId2"/>
    <p:sldLayoutId id="2147484389" r:id="rId3"/>
    <p:sldLayoutId id="2147484390" r:id="rId4"/>
    <p:sldLayoutId id="2147484391" r:id="rId5"/>
    <p:sldLayoutId id="2147484392" r:id="rId6"/>
    <p:sldLayoutId id="2147484393" r:id="rId7"/>
    <p:sldLayoutId id="2147484394" r:id="rId8"/>
    <p:sldLayoutId id="2147484395" r:id="rId9"/>
    <p:sldLayoutId id="2147484396" r:id="rId10"/>
    <p:sldLayoutId id="2147484397"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4747" name="Rectangle 18"/>
          <p:cNvSpPr>
            <a:spLocks noChangeArrowheads="1"/>
          </p:cNvSpPr>
          <p:nvPr/>
        </p:nvSpPr>
        <p:spPr bwMode="auto">
          <a:xfrm>
            <a:off x="0" y="21336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a typeface="宋体" charset="-122"/>
            </a:endParaRPr>
          </a:p>
        </p:txBody>
      </p:sp>
      <p:grpSp>
        <p:nvGrpSpPr>
          <p:cNvPr id="54748" name="Group 7"/>
          <p:cNvGrpSpPr>
            <a:grpSpLocks/>
          </p:cNvGrpSpPr>
          <p:nvPr/>
        </p:nvGrpSpPr>
        <p:grpSpPr bwMode="auto">
          <a:xfrm>
            <a:off x="304800" y="222250"/>
            <a:ext cx="4868863" cy="731838"/>
            <a:chOff x="608330" y="5713191"/>
            <a:chExt cx="4869180" cy="731520"/>
          </a:xfrm>
        </p:grpSpPr>
        <p:sp>
          <p:nvSpPr>
            <p:cNvPr id="54749"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54750" name="Picture 10"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4751"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54752"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54753" name="Footer Placeholder 1"/>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398" r:id="rId1"/>
    <p:sldLayoutId id="2147484399" r:id="rId2"/>
    <p:sldLayoutId id="2147484400" r:id="rId3"/>
    <p:sldLayoutId id="2147484401" r:id="rId4"/>
    <p:sldLayoutId id="2147484402" r:id="rId5"/>
    <p:sldLayoutId id="2147484403" r:id="rId6"/>
    <p:sldLayoutId id="2147484404" r:id="rId7"/>
    <p:sldLayoutId id="2147484405" r:id="rId8"/>
    <p:sldLayoutId id="2147484406" r:id="rId9"/>
    <p:sldLayoutId id="2147484407" r:id="rId10"/>
    <p:sldLayoutId id="2147484408"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5780" name="Rectangle 18"/>
          <p:cNvSpPr>
            <a:spLocks noChangeArrowheads="1"/>
          </p:cNvSpPr>
          <p:nvPr/>
        </p:nvSpPr>
        <p:spPr bwMode="auto">
          <a:xfrm>
            <a:off x="0" y="21336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a typeface="宋体" charset="-122"/>
            </a:endParaRPr>
          </a:p>
        </p:txBody>
      </p:sp>
      <p:grpSp>
        <p:nvGrpSpPr>
          <p:cNvPr id="55781" name="Group 7"/>
          <p:cNvGrpSpPr>
            <a:grpSpLocks/>
          </p:cNvGrpSpPr>
          <p:nvPr/>
        </p:nvGrpSpPr>
        <p:grpSpPr bwMode="auto">
          <a:xfrm>
            <a:off x="304800" y="222250"/>
            <a:ext cx="4868863" cy="731838"/>
            <a:chOff x="608330" y="5713191"/>
            <a:chExt cx="4869180" cy="731520"/>
          </a:xfrm>
        </p:grpSpPr>
        <p:sp>
          <p:nvSpPr>
            <p:cNvPr id="55782"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55783" name="Picture 10"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5784"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55785"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55786" name="Footer Placeholder 1"/>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409" r:id="rId1"/>
    <p:sldLayoutId id="2147484410" r:id="rId2"/>
    <p:sldLayoutId id="2147484411" r:id="rId3"/>
    <p:sldLayoutId id="2147484412" r:id="rId4"/>
    <p:sldLayoutId id="2147484413" r:id="rId5"/>
    <p:sldLayoutId id="2147484414" r:id="rId6"/>
    <p:sldLayoutId id="2147484415" r:id="rId7"/>
    <p:sldLayoutId id="2147484416" r:id="rId8"/>
    <p:sldLayoutId id="2147484417" r:id="rId9"/>
    <p:sldLayoutId id="2147484418" r:id="rId10"/>
    <p:sldLayoutId id="2147484419"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6813" name="Rectangle 18"/>
          <p:cNvSpPr>
            <a:spLocks noChangeArrowheads="1"/>
          </p:cNvSpPr>
          <p:nvPr/>
        </p:nvSpPr>
        <p:spPr bwMode="auto">
          <a:xfrm>
            <a:off x="0" y="21336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a typeface="宋体" charset="-122"/>
            </a:endParaRPr>
          </a:p>
        </p:txBody>
      </p:sp>
      <p:grpSp>
        <p:nvGrpSpPr>
          <p:cNvPr id="56814" name="Group 7"/>
          <p:cNvGrpSpPr>
            <a:grpSpLocks/>
          </p:cNvGrpSpPr>
          <p:nvPr/>
        </p:nvGrpSpPr>
        <p:grpSpPr bwMode="auto">
          <a:xfrm>
            <a:off x="304800" y="222250"/>
            <a:ext cx="4868863" cy="731838"/>
            <a:chOff x="608330" y="5713191"/>
            <a:chExt cx="4869180" cy="731520"/>
          </a:xfrm>
        </p:grpSpPr>
        <p:sp>
          <p:nvSpPr>
            <p:cNvPr id="56815"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56816" name="Picture 10"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6817"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56818"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56819" name="Footer Placeholder 1"/>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420" r:id="rId1"/>
    <p:sldLayoutId id="2147484421" r:id="rId2"/>
    <p:sldLayoutId id="2147484422" r:id="rId3"/>
    <p:sldLayoutId id="2147484423" r:id="rId4"/>
    <p:sldLayoutId id="2147484424" r:id="rId5"/>
    <p:sldLayoutId id="2147484425" r:id="rId6"/>
    <p:sldLayoutId id="2147484426" r:id="rId7"/>
    <p:sldLayoutId id="2147484427" r:id="rId8"/>
    <p:sldLayoutId id="2147484428" r:id="rId9"/>
    <p:sldLayoutId id="2147484429" r:id="rId10"/>
    <p:sldLayoutId id="2147484430"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846" name="Rectangle 15"/>
          <p:cNvSpPr>
            <a:spLocks noChangeArrowheads="1"/>
          </p:cNvSpPr>
          <p:nvPr/>
        </p:nvSpPr>
        <p:spPr bwMode="auto">
          <a:xfrm>
            <a:off x="0" y="21336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a typeface="宋体" charset="-122"/>
            </a:endParaRPr>
          </a:p>
        </p:txBody>
      </p:sp>
      <p:grpSp>
        <p:nvGrpSpPr>
          <p:cNvPr id="57847" name="Group 8"/>
          <p:cNvGrpSpPr>
            <a:grpSpLocks/>
          </p:cNvGrpSpPr>
          <p:nvPr/>
        </p:nvGrpSpPr>
        <p:grpSpPr bwMode="auto">
          <a:xfrm>
            <a:off x="304800" y="222250"/>
            <a:ext cx="4868863" cy="731838"/>
            <a:chOff x="608330" y="5713191"/>
            <a:chExt cx="4869180" cy="731520"/>
          </a:xfrm>
        </p:grpSpPr>
        <p:sp>
          <p:nvSpPr>
            <p:cNvPr id="57848" name="Oval 10"/>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57849" name="Picture 11" descr="TextDescription automatically generated"/>
            <p:cNvPicPr>
              <a:picLocks noChangeAspect="1" noChangeArrowheads="1"/>
            </p:cNvPicPr>
            <p:nvPr/>
          </p:nvPicPr>
          <p:blipFill>
            <a:blip r:embed="rId13">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7850"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57851"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57852" name="Footer Placeholder 3"/>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431" r:id="rId1"/>
    <p:sldLayoutId id="2147484432" r:id="rId2"/>
    <p:sldLayoutId id="2147484433" r:id="rId3"/>
    <p:sldLayoutId id="2147484434" r:id="rId4"/>
    <p:sldLayoutId id="2147484435" r:id="rId5"/>
    <p:sldLayoutId id="2147484436" r:id="rId6"/>
    <p:sldLayoutId id="2147484437" r:id="rId7"/>
    <p:sldLayoutId id="2147484438" r:id="rId8"/>
    <p:sldLayoutId id="2147484439" r:id="rId9"/>
    <p:sldLayoutId id="2147484440" r:id="rId10"/>
    <p:sldLayoutId id="2147484441"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8879" name="Rectangle 2"/>
          <p:cNvSpPr>
            <a:spLocks noChangeArrowheads="1"/>
          </p:cNvSpPr>
          <p:nvPr/>
        </p:nvSpPr>
        <p:spPr bwMode="auto">
          <a:xfrm>
            <a:off x="0" y="35052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a typeface="宋体" charset="-122"/>
            </a:endParaRPr>
          </a:p>
        </p:txBody>
      </p:sp>
      <p:grpSp>
        <p:nvGrpSpPr>
          <p:cNvPr id="58880" name="Group 4"/>
          <p:cNvGrpSpPr>
            <a:grpSpLocks/>
          </p:cNvGrpSpPr>
          <p:nvPr/>
        </p:nvGrpSpPr>
        <p:grpSpPr bwMode="auto">
          <a:xfrm>
            <a:off x="304800" y="222250"/>
            <a:ext cx="4868863" cy="731838"/>
            <a:chOff x="608330" y="5713191"/>
            <a:chExt cx="4869180" cy="731520"/>
          </a:xfrm>
        </p:grpSpPr>
        <p:sp>
          <p:nvSpPr>
            <p:cNvPr id="58881" name="Oval 6"/>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58882" name="Picture 7"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8883"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58884"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58885" name="Footer Placeholder 3"/>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442" r:id="rId1"/>
    <p:sldLayoutId id="2147484443" r:id="rId2"/>
    <p:sldLayoutId id="2147484444" r:id="rId3"/>
    <p:sldLayoutId id="2147484445" r:id="rId4"/>
    <p:sldLayoutId id="2147484446" r:id="rId5"/>
    <p:sldLayoutId id="2147484447" r:id="rId6"/>
    <p:sldLayoutId id="2147484448" r:id="rId7"/>
    <p:sldLayoutId id="2147484449" r:id="rId8"/>
    <p:sldLayoutId id="2147484450" r:id="rId9"/>
    <p:sldLayoutId id="2147484451" r:id="rId10"/>
    <p:sldLayoutId id="2147484452"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9912" name="Rectangle 2"/>
          <p:cNvSpPr>
            <a:spLocks noChangeArrowheads="1"/>
          </p:cNvSpPr>
          <p:nvPr/>
        </p:nvSpPr>
        <p:spPr bwMode="auto">
          <a:xfrm>
            <a:off x="0" y="35052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a typeface="宋体" charset="-122"/>
            </a:endParaRPr>
          </a:p>
        </p:txBody>
      </p:sp>
      <p:grpSp>
        <p:nvGrpSpPr>
          <p:cNvPr id="59913" name="Group 4"/>
          <p:cNvGrpSpPr>
            <a:grpSpLocks/>
          </p:cNvGrpSpPr>
          <p:nvPr/>
        </p:nvGrpSpPr>
        <p:grpSpPr bwMode="auto">
          <a:xfrm>
            <a:off x="304800" y="222250"/>
            <a:ext cx="4868863" cy="731838"/>
            <a:chOff x="608330" y="5713191"/>
            <a:chExt cx="4869180" cy="731520"/>
          </a:xfrm>
        </p:grpSpPr>
        <p:sp>
          <p:nvSpPr>
            <p:cNvPr id="59914" name="Oval 5"/>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59915" name="Picture 7"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9916"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59917"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59918" name="Footer Placeholder 3"/>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453" r:id="rId1"/>
    <p:sldLayoutId id="2147484454" r:id="rId2"/>
    <p:sldLayoutId id="2147484455" r:id="rId3"/>
    <p:sldLayoutId id="2147484456" r:id="rId4"/>
    <p:sldLayoutId id="2147484457" r:id="rId5"/>
    <p:sldLayoutId id="2147484458" r:id="rId6"/>
    <p:sldLayoutId id="2147484459" r:id="rId7"/>
    <p:sldLayoutId id="2147484460" r:id="rId8"/>
    <p:sldLayoutId id="2147484461" r:id="rId9"/>
    <p:sldLayoutId id="2147484462" r:id="rId10"/>
    <p:sldLayoutId id="2147484463"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0945" name="Rectangle 2"/>
          <p:cNvSpPr>
            <a:spLocks noChangeArrowheads="1"/>
          </p:cNvSpPr>
          <p:nvPr/>
        </p:nvSpPr>
        <p:spPr bwMode="auto">
          <a:xfrm>
            <a:off x="0" y="35052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a typeface="宋体" charset="-122"/>
            </a:endParaRPr>
          </a:p>
        </p:txBody>
      </p:sp>
      <p:grpSp>
        <p:nvGrpSpPr>
          <p:cNvPr id="60946" name="Group 4"/>
          <p:cNvGrpSpPr>
            <a:grpSpLocks/>
          </p:cNvGrpSpPr>
          <p:nvPr/>
        </p:nvGrpSpPr>
        <p:grpSpPr bwMode="auto">
          <a:xfrm>
            <a:off x="304800" y="222250"/>
            <a:ext cx="4868863" cy="731838"/>
            <a:chOff x="608330" y="5713191"/>
            <a:chExt cx="4869180" cy="731520"/>
          </a:xfrm>
        </p:grpSpPr>
        <p:sp>
          <p:nvSpPr>
            <p:cNvPr id="60947" name="Oval 5"/>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60948" name="Picture 7"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0949"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60950"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60951" name="Footer Placeholder 3"/>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464" r:id="rId1"/>
    <p:sldLayoutId id="2147484465" r:id="rId2"/>
    <p:sldLayoutId id="2147484466" r:id="rId3"/>
    <p:sldLayoutId id="2147484467" r:id="rId4"/>
    <p:sldLayoutId id="2147484468" r:id="rId5"/>
    <p:sldLayoutId id="2147484469" r:id="rId6"/>
    <p:sldLayoutId id="2147484470" r:id="rId7"/>
    <p:sldLayoutId id="2147484471" r:id="rId8"/>
    <p:sldLayoutId id="2147484472" r:id="rId9"/>
    <p:sldLayoutId id="2147484473" r:id="rId10"/>
    <p:sldLayoutId id="2147484474"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98" name="Picture 2" descr="Massachusetts Department of Energy Resources | Mass.go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633538" cy="955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99" name="Rectangle 2"/>
          <p:cNvSpPr>
            <a:spLocks noChangeArrowheads="1"/>
          </p:cNvSpPr>
          <p:nvPr/>
        </p:nvSpPr>
        <p:spPr bwMode="auto">
          <a:xfrm>
            <a:off x="0" y="0"/>
            <a:ext cx="1828800" cy="6858000"/>
          </a:xfrm>
          <a:prstGeom prst="rect">
            <a:avLst/>
          </a:prstGeom>
          <a:solidFill>
            <a:srgbClr val="004B8E"/>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FFFFFF"/>
              </a:solidFill>
            </a:endParaRPr>
          </a:p>
        </p:txBody>
      </p:sp>
      <p:sp>
        <p:nvSpPr>
          <p:cNvPr id="6200" name="Rectangle 3"/>
          <p:cNvSpPr>
            <a:spLocks noChangeArrowheads="1"/>
          </p:cNvSpPr>
          <p:nvPr/>
        </p:nvSpPr>
        <p:spPr bwMode="auto">
          <a:xfrm>
            <a:off x="3556000" y="152400"/>
            <a:ext cx="81280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sz="1200" b="1" i="1">
                <a:solidFill>
                  <a:srgbClr val="1F497D"/>
                </a:solidFill>
              </a:rPr>
              <a:t>Creating A Clean, Affordable, Equitable and Resilient Energy Future For the Commonwealth</a:t>
            </a:r>
          </a:p>
        </p:txBody>
      </p:sp>
      <p:sp>
        <p:nvSpPr>
          <p:cNvPr id="6201" name="Rounded Rectangle 4"/>
          <p:cNvSpPr>
            <a:spLocks noChangeArrowheads="1"/>
          </p:cNvSpPr>
          <p:nvPr/>
        </p:nvSpPr>
        <p:spPr bwMode="auto">
          <a:xfrm>
            <a:off x="812800" y="457200"/>
            <a:ext cx="3352800" cy="1828800"/>
          </a:xfrm>
          <a:prstGeom prst="roundRect">
            <a:avLst>
              <a:gd name="adj" fmla="val 16667"/>
            </a:avLst>
          </a:prstGeom>
          <a:solidFill>
            <a:srgbClr val="FFFFFF"/>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FFFFFF"/>
              </a:solidFill>
            </a:endParaRPr>
          </a:p>
        </p:txBody>
      </p:sp>
      <p:pic>
        <p:nvPicPr>
          <p:cNvPr id="6202"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17588" y="688975"/>
            <a:ext cx="21463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03" name="Title Placeholder 1"/>
          <p:cNvSpPr>
            <a:spLocks noGrp="1" noChangeArrowheads="1"/>
          </p:cNvSpPr>
          <p:nvPr>
            <p:ph type="title"/>
          </p:nvPr>
        </p:nvSpPr>
        <p:spPr bwMode="auto">
          <a:xfrm>
            <a:off x="609600" y="152400"/>
            <a:ext cx="10972800"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6204" name="Text Placeholder 2"/>
          <p:cNvSpPr>
            <a:spLocks noGrp="1" noChangeArrowheads="1"/>
          </p:cNvSpPr>
          <p:nvPr>
            <p:ph type="body" idx="1"/>
          </p:nvPr>
        </p:nvSpPr>
        <p:spPr bwMode="auto">
          <a:xfrm>
            <a:off x="609600" y="1143000"/>
            <a:ext cx="10972800" cy="4983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6205" name="Footer Placeholder 4"/>
          <p:cNvSpPr>
            <a:spLocks noGrp="1" noChangeArrowheads="1"/>
          </p:cNvSpPr>
          <p:nvPr>
            <p:ph type="ftr" sz="quarter" idx="2"/>
          </p:nvPr>
        </p:nvSpPr>
        <p:spPr bwMode="auto">
          <a:xfrm>
            <a:off x="4165600" y="6356350"/>
            <a:ext cx="3860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400" b="1" i="1">
                <a:solidFill>
                  <a:srgbClr val="FF0000"/>
                </a:solidFill>
                <a:cs typeface="Arial" charset="0"/>
              </a:defRPr>
            </a:lvl1pPr>
          </a:lstStyle>
          <a:p>
            <a:r>
              <a:rPr lang="en-US" altLang="zh-CN"/>
              <a:t>Policy Deliberative</a:t>
            </a:r>
          </a:p>
        </p:txBody>
      </p:sp>
    </p:spTree>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xStyles>
    <p:titleStyle>
      <a:lvl1pPr algn="ctr" rtl="0" fontAlgn="base">
        <a:spcBef>
          <a:spcPct val="0"/>
        </a:spcBef>
        <a:spcAft>
          <a:spcPct val="0"/>
        </a:spcAft>
        <a:buSzPct val="100000"/>
        <a:defRPr sz="4400" b="1">
          <a:solidFill>
            <a:srgbClr val="008000"/>
          </a:solidFill>
          <a:latin typeface="Calibri" pitchFamily="34" charset="0"/>
          <a:cs typeface="Arial" charset="0"/>
        </a:defRPr>
      </a:lvl1pPr>
      <a:lvl2pPr algn="ctr" rtl="0" fontAlgn="base">
        <a:spcBef>
          <a:spcPct val="0"/>
        </a:spcBef>
        <a:spcAft>
          <a:spcPct val="0"/>
        </a:spcAft>
        <a:buSzPct val="100000"/>
        <a:defRPr sz="4400" b="1">
          <a:solidFill>
            <a:srgbClr val="008000"/>
          </a:solidFill>
          <a:latin typeface="Calibri" pitchFamily="34" charset="0"/>
          <a:cs typeface="Arial" charset="0"/>
        </a:defRPr>
      </a:lvl2pPr>
      <a:lvl3pPr algn="ctr" rtl="0" fontAlgn="base">
        <a:spcBef>
          <a:spcPct val="0"/>
        </a:spcBef>
        <a:spcAft>
          <a:spcPct val="0"/>
        </a:spcAft>
        <a:buSzPct val="100000"/>
        <a:defRPr sz="4400" b="1">
          <a:solidFill>
            <a:srgbClr val="008000"/>
          </a:solidFill>
          <a:latin typeface="Calibri" pitchFamily="34" charset="0"/>
          <a:cs typeface="Arial" charset="0"/>
        </a:defRPr>
      </a:lvl3pPr>
      <a:lvl4pPr algn="ctr" rtl="0" fontAlgn="base">
        <a:spcBef>
          <a:spcPct val="0"/>
        </a:spcBef>
        <a:spcAft>
          <a:spcPct val="0"/>
        </a:spcAft>
        <a:buSzPct val="100000"/>
        <a:defRPr sz="4400" b="1">
          <a:solidFill>
            <a:srgbClr val="008000"/>
          </a:solidFill>
          <a:latin typeface="Calibri" pitchFamily="34" charset="0"/>
          <a:cs typeface="Arial" charset="0"/>
        </a:defRPr>
      </a:lvl4pPr>
      <a:lvl5pPr algn="ctr" rtl="0" fontAlgn="base">
        <a:spcBef>
          <a:spcPct val="0"/>
        </a:spcBef>
        <a:spcAft>
          <a:spcPct val="0"/>
        </a:spcAft>
        <a:buSzPct val="100000"/>
        <a:defRPr sz="4400" b="1">
          <a:solidFill>
            <a:srgbClr val="008000"/>
          </a:solidFill>
          <a:latin typeface="Calibri" pitchFamily="34" charset="0"/>
          <a:cs typeface="Arial" charset="0"/>
        </a:defRPr>
      </a:lvl5pPr>
      <a:lvl6pPr marL="457200" algn="ctr" rtl="0" fontAlgn="base">
        <a:spcBef>
          <a:spcPct val="0"/>
        </a:spcBef>
        <a:spcAft>
          <a:spcPct val="0"/>
        </a:spcAft>
        <a:buSzPct val="100000"/>
        <a:defRPr sz="4400" b="1">
          <a:solidFill>
            <a:srgbClr val="008000"/>
          </a:solidFill>
          <a:latin typeface="Calibri" pitchFamily="34" charset="0"/>
          <a:cs typeface="Arial" charset="0"/>
        </a:defRPr>
      </a:lvl6pPr>
      <a:lvl7pPr marL="914400" algn="ctr" rtl="0" fontAlgn="base">
        <a:spcBef>
          <a:spcPct val="0"/>
        </a:spcBef>
        <a:spcAft>
          <a:spcPct val="0"/>
        </a:spcAft>
        <a:buSzPct val="100000"/>
        <a:defRPr sz="4400" b="1">
          <a:solidFill>
            <a:srgbClr val="008000"/>
          </a:solidFill>
          <a:latin typeface="Calibri" pitchFamily="34" charset="0"/>
          <a:cs typeface="Arial" charset="0"/>
        </a:defRPr>
      </a:lvl7pPr>
      <a:lvl8pPr marL="1371600" algn="ctr" rtl="0" fontAlgn="base">
        <a:spcBef>
          <a:spcPct val="0"/>
        </a:spcBef>
        <a:spcAft>
          <a:spcPct val="0"/>
        </a:spcAft>
        <a:buSzPct val="100000"/>
        <a:defRPr sz="4400" b="1">
          <a:solidFill>
            <a:srgbClr val="008000"/>
          </a:solidFill>
          <a:latin typeface="Calibri" pitchFamily="34" charset="0"/>
          <a:cs typeface="Arial" charset="0"/>
        </a:defRPr>
      </a:lvl8pPr>
      <a:lvl9pPr marL="1828800" algn="ctr" rtl="0" fontAlgn="base">
        <a:spcBef>
          <a:spcPct val="0"/>
        </a:spcBef>
        <a:spcAft>
          <a:spcPct val="0"/>
        </a:spcAft>
        <a:buSzPct val="100000"/>
        <a:defRPr sz="4400" b="1">
          <a:solidFill>
            <a:srgbClr val="008000"/>
          </a:solidFill>
          <a:latin typeface="Calibri" pitchFamily="34" charset="0"/>
          <a:cs typeface="Arial" charset="0"/>
        </a:defRPr>
      </a:lvl9pPr>
    </p:titleStyle>
    <p:bodyStyle>
      <a:lvl1pPr marL="342900" indent="-342900" algn="l" rtl="0" fontAlgn="base">
        <a:spcBef>
          <a:spcPct val="20000"/>
        </a:spcBef>
        <a:spcAft>
          <a:spcPct val="0"/>
        </a:spcAft>
        <a:buSzPct val="100000"/>
        <a:buFont typeface="Arial" charset="0"/>
        <a:buChar char="•"/>
        <a:defRPr sz="3200">
          <a:solidFill>
            <a:schemeClr val="tx1"/>
          </a:solidFill>
          <a:latin typeface="Calibri" pitchFamily="34" charset="0"/>
          <a:cs typeface="Arial" charset="0"/>
        </a:defRPr>
      </a:lvl1pPr>
      <a:lvl2pPr marL="742950" indent="-285750" algn="l" rtl="0" fontAlgn="base">
        <a:spcBef>
          <a:spcPct val="20000"/>
        </a:spcBef>
        <a:spcAft>
          <a:spcPct val="0"/>
        </a:spcAft>
        <a:buSzPct val="100000"/>
        <a:buFont typeface="Arial" charset="0"/>
        <a:buChar char="–"/>
        <a:defRPr sz="2800">
          <a:solidFill>
            <a:schemeClr val="tx1"/>
          </a:solidFill>
          <a:latin typeface="Calibri" pitchFamily="34" charset="0"/>
          <a:cs typeface="Arial" charset="0"/>
        </a:defRPr>
      </a:lvl2pPr>
      <a:lvl3pPr marL="1143000" indent="-228600" algn="l" rtl="0" fontAlgn="base">
        <a:spcBef>
          <a:spcPct val="20000"/>
        </a:spcBef>
        <a:spcAft>
          <a:spcPct val="0"/>
        </a:spcAft>
        <a:buSzPct val="100000"/>
        <a:buFont typeface="Arial" charset="0"/>
        <a:buChar char="•"/>
        <a:defRPr sz="2400">
          <a:solidFill>
            <a:schemeClr val="tx1"/>
          </a:solidFill>
          <a:latin typeface="Calibri" pitchFamily="34" charset="0"/>
          <a:cs typeface="Arial" charset="0"/>
        </a:defRPr>
      </a:lvl3pPr>
      <a:lvl4pPr marL="1600200" indent="-228600" algn="l" rtl="0" fontAlgn="base">
        <a:spcBef>
          <a:spcPct val="20000"/>
        </a:spcBef>
        <a:spcAft>
          <a:spcPct val="0"/>
        </a:spcAft>
        <a:buSzPct val="100000"/>
        <a:buFont typeface="Arial" charset="0"/>
        <a:buChar char="–"/>
        <a:defRPr sz="2000">
          <a:solidFill>
            <a:schemeClr val="tx1"/>
          </a:solidFill>
          <a:latin typeface="Calibri" pitchFamily="34" charset="0"/>
          <a:cs typeface="Arial" charset="0"/>
        </a:defRPr>
      </a:lvl4pPr>
      <a:lvl5pPr marL="2057400" indent="-228600" algn="l" rtl="0" fontAlgn="base">
        <a:spcBef>
          <a:spcPct val="20000"/>
        </a:spcBef>
        <a:spcAft>
          <a:spcPct val="0"/>
        </a:spcAft>
        <a:buSzPct val="100000"/>
        <a:buFont typeface="Arial" charset="0"/>
        <a:buChar char="»"/>
        <a:defRPr sz="2000">
          <a:solidFill>
            <a:schemeClr val="tx1"/>
          </a:solidFill>
          <a:latin typeface="Calibri" pitchFamily="34" charset="0"/>
          <a:cs typeface="Arial" charset="0"/>
        </a:defRPr>
      </a:lvl5pPr>
      <a:lvl6pPr marL="2514600" indent="-228600" algn="l" rtl="0" fontAlgn="base">
        <a:spcBef>
          <a:spcPct val="20000"/>
        </a:spcBef>
        <a:spcAft>
          <a:spcPct val="0"/>
        </a:spcAft>
        <a:buSzPct val="100000"/>
        <a:buFont typeface="Arial" charset="0"/>
        <a:buChar char="»"/>
        <a:defRPr sz="2000">
          <a:solidFill>
            <a:schemeClr val="tx1"/>
          </a:solidFill>
          <a:latin typeface="Calibri" pitchFamily="34" charset="0"/>
          <a:cs typeface="Arial" charset="0"/>
        </a:defRPr>
      </a:lvl6pPr>
      <a:lvl7pPr marL="2971800" indent="-228600" algn="l" rtl="0" fontAlgn="base">
        <a:spcBef>
          <a:spcPct val="20000"/>
        </a:spcBef>
        <a:spcAft>
          <a:spcPct val="0"/>
        </a:spcAft>
        <a:buSzPct val="100000"/>
        <a:buFont typeface="Arial" charset="0"/>
        <a:buChar char="»"/>
        <a:defRPr sz="2000">
          <a:solidFill>
            <a:schemeClr val="tx1"/>
          </a:solidFill>
          <a:latin typeface="Calibri" pitchFamily="34" charset="0"/>
          <a:cs typeface="Arial" charset="0"/>
        </a:defRPr>
      </a:lvl7pPr>
      <a:lvl8pPr marL="3429000" indent="-228600" algn="l" rtl="0" fontAlgn="base">
        <a:spcBef>
          <a:spcPct val="20000"/>
        </a:spcBef>
        <a:spcAft>
          <a:spcPct val="0"/>
        </a:spcAft>
        <a:buSzPct val="100000"/>
        <a:buFont typeface="Arial" charset="0"/>
        <a:buChar char="»"/>
        <a:defRPr sz="2000">
          <a:solidFill>
            <a:schemeClr val="tx1"/>
          </a:solidFill>
          <a:latin typeface="Calibri" pitchFamily="34" charset="0"/>
          <a:cs typeface="Arial" charset="0"/>
        </a:defRPr>
      </a:lvl8pPr>
      <a:lvl9pPr marL="3886200" indent="-228600" algn="l" rtl="0" fontAlgn="base">
        <a:spcBef>
          <a:spcPct val="20000"/>
        </a:spcBef>
        <a:spcAft>
          <a:spcPct val="0"/>
        </a:spcAft>
        <a:buSzPct val="100000"/>
        <a:buFont typeface="Arial" charset="0"/>
        <a:buChar char="»"/>
        <a:defRPr sz="2000">
          <a:solidFill>
            <a:schemeClr val="tx1"/>
          </a:solidFill>
          <a:latin typeface="Calibri" pitchFamily="34" charset="0"/>
          <a:cs typeface="Arial" charset="0"/>
        </a:defRPr>
      </a:lvl9pPr>
    </p:bodyStyle>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978" name="Rectangle 2"/>
          <p:cNvSpPr>
            <a:spLocks noChangeArrowheads="1"/>
          </p:cNvSpPr>
          <p:nvPr/>
        </p:nvSpPr>
        <p:spPr bwMode="auto">
          <a:xfrm>
            <a:off x="0" y="35052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a typeface="宋体" charset="-122"/>
            </a:endParaRPr>
          </a:p>
        </p:txBody>
      </p:sp>
      <p:grpSp>
        <p:nvGrpSpPr>
          <p:cNvPr id="61979" name="Group 4"/>
          <p:cNvGrpSpPr>
            <a:grpSpLocks/>
          </p:cNvGrpSpPr>
          <p:nvPr/>
        </p:nvGrpSpPr>
        <p:grpSpPr bwMode="auto">
          <a:xfrm>
            <a:off x="304800" y="222250"/>
            <a:ext cx="4868863" cy="731838"/>
            <a:chOff x="608330" y="5713191"/>
            <a:chExt cx="4869180" cy="731520"/>
          </a:xfrm>
        </p:grpSpPr>
        <p:sp>
          <p:nvSpPr>
            <p:cNvPr id="61980" name="Oval 5"/>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61981" name="Picture 7"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1982"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61983"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61984" name="Footer Placeholder 3"/>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475" r:id="rId1"/>
    <p:sldLayoutId id="2147484476" r:id="rId2"/>
    <p:sldLayoutId id="2147484477" r:id="rId3"/>
    <p:sldLayoutId id="2147484478" r:id="rId4"/>
    <p:sldLayoutId id="2147484479" r:id="rId5"/>
    <p:sldLayoutId id="2147484480" r:id="rId6"/>
    <p:sldLayoutId id="2147484481" r:id="rId7"/>
    <p:sldLayoutId id="2147484482" r:id="rId8"/>
    <p:sldLayoutId id="2147484483" r:id="rId9"/>
    <p:sldLayoutId id="2147484484" r:id="rId10"/>
    <p:sldLayoutId id="2147484485"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011" name="Rectangle 15"/>
          <p:cNvSpPr>
            <a:spLocks noChangeArrowheads="1"/>
          </p:cNvSpPr>
          <p:nvPr/>
        </p:nvSpPr>
        <p:spPr bwMode="auto">
          <a:xfrm>
            <a:off x="0" y="35052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a typeface="宋体" charset="-122"/>
            </a:endParaRPr>
          </a:p>
        </p:txBody>
      </p:sp>
      <p:grpSp>
        <p:nvGrpSpPr>
          <p:cNvPr id="63012" name="Group 5"/>
          <p:cNvGrpSpPr>
            <a:grpSpLocks/>
          </p:cNvGrpSpPr>
          <p:nvPr/>
        </p:nvGrpSpPr>
        <p:grpSpPr bwMode="auto">
          <a:xfrm>
            <a:off x="304800" y="222250"/>
            <a:ext cx="4868863" cy="731838"/>
            <a:chOff x="608330" y="5713191"/>
            <a:chExt cx="4869180" cy="731520"/>
          </a:xfrm>
        </p:grpSpPr>
        <p:sp>
          <p:nvSpPr>
            <p:cNvPr id="63013" name="Oval 7"/>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63014" name="Picture 8" descr="TextDescription automatically generated"/>
            <p:cNvPicPr>
              <a:picLocks noChangeAspect="1" noChangeArrowheads="1"/>
            </p:cNvPicPr>
            <p:nvPr/>
          </p:nvPicPr>
          <p:blipFill>
            <a:blip r:embed="rId13">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3015"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63016"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63017" name="Footer Placeholder 3"/>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486" r:id="rId1"/>
    <p:sldLayoutId id="2147484487" r:id="rId2"/>
    <p:sldLayoutId id="2147484488" r:id="rId3"/>
    <p:sldLayoutId id="2147484489" r:id="rId4"/>
    <p:sldLayoutId id="2147484490" r:id="rId5"/>
    <p:sldLayoutId id="2147484491" r:id="rId6"/>
    <p:sldLayoutId id="2147484492" r:id="rId7"/>
    <p:sldLayoutId id="2147484493" r:id="rId8"/>
    <p:sldLayoutId id="2147484494" r:id="rId9"/>
    <p:sldLayoutId id="2147484495" r:id="rId10"/>
    <p:sldLayoutId id="2147484496"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044" name="Rectangle 3"/>
          <p:cNvSpPr>
            <a:spLocks noChangeArrowheads="1"/>
          </p:cNvSpPr>
          <p:nvPr/>
        </p:nvSpPr>
        <p:spPr bwMode="auto">
          <a:xfrm>
            <a:off x="0" y="21336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a typeface="宋体" charset="-122"/>
            </a:endParaRPr>
          </a:p>
        </p:txBody>
      </p:sp>
      <p:grpSp>
        <p:nvGrpSpPr>
          <p:cNvPr id="64045" name="Group 5"/>
          <p:cNvGrpSpPr>
            <a:grpSpLocks/>
          </p:cNvGrpSpPr>
          <p:nvPr/>
        </p:nvGrpSpPr>
        <p:grpSpPr bwMode="auto">
          <a:xfrm>
            <a:off x="304800" y="222250"/>
            <a:ext cx="4868863" cy="731838"/>
            <a:chOff x="608330" y="5713191"/>
            <a:chExt cx="4869180" cy="731520"/>
          </a:xfrm>
        </p:grpSpPr>
        <p:sp>
          <p:nvSpPr>
            <p:cNvPr id="64046" name="Oval 6"/>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64047" name="Picture 7" descr="TextDescription automatically generated"/>
            <p:cNvPicPr>
              <a:picLocks noChangeAspect="1" noChangeArrowheads="1"/>
            </p:cNvPicPr>
            <p:nvPr/>
          </p:nvPicPr>
          <p:blipFill>
            <a:blip r:embed="rId13">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4048" name="TextBox 8"/>
          <p:cNvSpPr>
            <a:spLocks noChangeArrowheads="1"/>
          </p:cNvSpPr>
          <p:nvPr/>
        </p:nvSpPr>
        <p:spPr bwMode="auto">
          <a:xfrm>
            <a:off x="2028825" y="2554288"/>
            <a:ext cx="6092825"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zh-CN" sz="2100">
                <a:solidFill>
                  <a:schemeClr val="bg1"/>
                </a:solidFill>
                <a:latin typeface="Arial Black"/>
                <a:ea typeface="宋体" charset="-122"/>
              </a:rPr>
              <a:t>Thank You</a:t>
            </a:r>
          </a:p>
        </p:txBody>
      </p:sp>
      <p:sp>
        <p:nvSpPr>
          <p:cNvPr id="64049"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64050"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64051" name="Footer Placeholder 2"/>
          <p:cNvSpPr>
            <a:spLocks noGrp="1" noChangeArrowheads="1"/>
          </p:cNvSpPr>
          <p:nvPr>
            <p:ph type="ftr" sz="quarter" idx="2"/>
          </p:nvPr>
        </p:nvSpPr>
        <p:spPr bwMode="auto">
          <a:xfrm>
            <a:off x="3352800" y="6402388"/>
            <a:ext cx="5486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497" r:id="rId1"/>
    <p:sldLayoutId id="2147484498" r:id="rId2"/>
    <p:sldLayoutId id="2147484499" r:id="rId3"/>
    <p:sldLayoutId id="2147484500" r:id="rId4"/>
    <p:sldLayoutId id="2147484501" r:id="rId5"/>
    <p:sldLayoutId id="2147484502" r:id="rId6"/>
    <p:sldLayoutId id="2147484503" r:id="rId7"/>
    <p:sldLayoutId id="2147484504" r:id="rId8"/>
    <p:sldLayoutId id="2147484505" r:id="rId9"/>
    <p:sldLayoutId id="2147484506" r:id="rId10"/>
    <p:sldLayoutId id="2147484507"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232" name="Picture 2" descr="Massachusetts Department of Energy Resources | Mass.go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633538" cy="955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33" name="Rectangle 2"/>
          <p:cNvSpPr>
            <a:spLocks noChangeArrowheads="1"/>
          </p:cNvSpPr>
          <p:nvPr/>
        </p:nvSpPr>
        <p:spPr bwMode="auto">
          <a:xfrm>
            <a:off x="0" y="0"/>
            <a:ext cx="1828800" cy="6858000"/>
          </a:xfrm>
          <a:prstGeom prst="rect">
            <a:avLst/>
          </a:prstGeom>
          <a:solidFill>
            <a:srgbClr val="004B8E"/>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FFFFFF"/>
              </a:solidFill>
            </a:endParaRPr>
          </a:p>
        </p:txBody>
      </p:sp>
      <p:sp>
        <p:nvSpPr>
          <p:cNvPr id="7234" name="Rectangle 3"/>
          <p:cNvSpPr>
            <a:spLocks noChangeArrowheads="1"/>
          </p:cNvSpPr>
          <p:nvPr/>
        </p:nvSpPr>
        <p:spPr bwMode="auto">
          <a:xfrm>
            <a:off x="3556000" y="152400"/>
            <a:ext cx="81280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sz="1200" b="1" i="1">
                <a:solidFill>
                  <a:srgbClr val="1F497D"/>
                </a:solidFill>
              </a:rPr>
              <a:t>Creating A Clean, Affordable, Equitable and Resilient Energy Future For the Commonwealth</a:t>
            </a:r>
          </a:p>
        </p:txBody>
      </p:sp>
      <p:sp>
        <p:nvSpPr>
          <p:cNvPr id="7235" name="Rounded Rectangle 4"/>
          <p:cNvSpPr>
            <a:spLocks noChangeArrowheads="1"/>
          </p:cNvSpPr>
          <p:nvPr/>
        </p:nvSpPr>
        <p:spPr bwMode="auto">
          <a:xfrm>
            <a:off x="812800" y="457200"/>
            <a:ext cx="3352800" cy="1828800"/>
          </a:xfrm>
          <a:prstGeom prst="roundRect">
            <a:avLst>
              <a:gd name="adj" fmla="val 16667"/>
            </a:avLst>
          </a:prstGeom>
          <a:solidFill>
            <a:srgbClr val="FFFFFF"/>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FFFFFF"/>
              </a:solidFill>
            </a:endParaRPr>
          </a:p>
        </p:txBody>
      </p:sp>
      <p:pic>
        <p:nvPicPr>
          <p:cNvPr id="7236"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17588" y="688975"/>
            <a:ext cx="21463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37" name="Title Placeholder 1"/>
          <p:cNvSpPr>
            <a:spLocks noGrp="1" noChangeArrowheads="1"/>
          </p:cNvSpPr>
          <p:nvPr>
            <p:ph type="title"/>
          </p:nvPr>
        </p:nvSpPr>
        <p:spPr bwMode="auto">
          <a:xfrm>
            <a:off x="609600" y="152400"/>
            <a:ext cx="10972800"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7238" name="Text Placeholder 2"/>
          <p:cNvSpPr>
            <a:spLocks noGrp="1" noChangeArrowheads="1"/>
          </p:cNvSpPr>
          <p:nvPr>
            <p:ph type="body" idx="1"/>
          </p:nvPr>
        </p:nvSpPr>
        <p:spPr bwMode="auto">
          <a:xfrm>
            <a:off x="609600" y="1143000"/>
            <a:ext cx="10972800" cy="4983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Tree>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txStyles>
    <p:titleStyle>
      <a:lvl1pPr algn="ctr" rtl="0" fontAlgn="base">
        <a:spcBef>
          <a:spcPct val="0"/>
        </a:spcBef>
        <a:spcAft>
          <a:spcPct val="0"/>
        </a:spcAft>
        <a:buSzPct val="100000"/>
        <a:defRPr sz="4400" b="1">
          <a:solidFill>
            <a:srgbClr val="008000"/>
          </a:solidFill>
          <a:latin typeface="Calibri" pitchFamily="34" charset="0"/>
          <a:cs typeface="Arial" charset="0"/>
        </a:defRPr>
      </a:lvl1pPr>
      <a:lvl2pPr algn="ctr" rtl="0" fontAlgn="base">
        <a:spcBef>
          <a:spcPct val="0"/>
        </a:spcBef>
        <a:spcAft>
          <a:spcPct val="0"/>
        </a:spcAft>
        <a:buSzPct val="100000"/>
        <a:defRPr sz="4400" b="1">
          <a:solidFill>
            <a:srgbClr val="008000"/>
          </a:solidFill>
          <a:latin typeface="Calibri" pitchFamily="34" charset="0"/>
          <a:cs typeface="Arial" charset="0"/>
        </a:defRPr>
      </a:lvl2pPr>
      <a:lvl3pPr algn="ctr" rtl="0" fontAlgn="base">
        <a:spcBef>
          <a:spcPct val="0"/>
        </a:spcBef>
        <a:spcAft>
          <a:spcPct val="0"/>
        </a:spcAft>
        <a:buSzPct val="100000"/>
        <a:defRPr sz="4400" b="1">
          <a:solidFill>
            <a:srgbClr val="008000"/>
          </a:solidFill>
          <a:latin typeface="Calibri" pitchFamily="34" charset="0"/>
          <a:cs typeface="Arial" charset="0"/>
        </a:defRPr>
      </a:lvl3pPr>
      <a:lvl4pPr algn="ctr" rtl="0" fontAlgn="base">
        <a:spcBef>
          <a:spcPct val="0"/>
        </a:spcBef>
        <a:spcAft>
          <a:spcPct val="0"/>
        </a:spcAft>
        <a:buSzPct val="100000"/>
        <a:defRPr sz="4400" b="1">
          <a:solidFill>
            <a:srgbClr val="008000"/>
          </a:solidFill>
          <a:latin typeface="Calibri" pitchFamily="34" charset="0"/>
          <a:cs typeface="Arial" charset="0"/>
        </a:defRPr>
      </a:lvl4pPr>
      <a:lvl5pPr algn="ctr" rtl="0" fontAlgn="base">
        <a:spcBef>
          <a:spcPct val="0"/>
        </a:spcBef>
        <a:spcAft>
          <a:spcPct val="0"/>
        </a:spcAft>
        <a:buSzPct val="100000"/>
        <a:defRPr sz="4400" b="1">
          <a:solidFill>
            <a:srgbClr val="008000"/>
          </a:solidFill>
          <a:latin typeface="Calibri" pitchFamily="34" charset="0"/>
          <a:cs typeface="Arial" charset="0"/>
        </a:defRPr>
      </a:lvl5pPr>
      <a:lvl6pPr marL="457200" algn="ctr" rtl="0" fontAlgn="base">
        <a:spcBef>
          <a:spcPct val="0"/>
        </a:spcBef>
        <a:spcAft>
          <a:spcPct val="0"/>
        </a:spcAft>
        <a:buSzPct val="100000"/>
        <a:defRPr sz="4400" b="1">
          <a:solidFill>
            <a:srgbClr val="008000"/>
          </a:solidFill>
          <a:latin typeface="Calibri" pitchFamily="34" charset="0"/>
          <a:cs typeface="Arial" charset="0"/>
        </a:defRPr>
      </a:lvl6pPr>
      <a:lvl7pPr marL="914400" algn="ctr" rtl="0" fontAlgn="base">
        <a:spcBef>
          <a:spcPct val="0"/>
        </a:spcBef>
        <a:spcAft>
          <a:spcPct val="0"/>
        </a:spcAft>
        <a:buSzPct val="100000"/>
        <a:defRPr sz="4400" b="1">
          <a:solidFill>
            <a:srgbClr val="008000"/>
          </a:solidFill>
          <a:latin typeface="Calibri" pitchFamily="34" charset="0"/>
          <a:cs typeface="Arial" charset="0"/>
        </a:defRPr>
      </a:lvl7pPr>
      <a:lvl8pPr marL="1371600" algn="ctr" rtl="0" fontAlgn="base">
        <a:spcBef>
          <a:spcPct val="0"/>
        </a:spcBef>
        <a:spcAft>
          <a:spcPct val="0"/>
        </a:spcAft>
        <a:buSzPct val="100000"/>
        <a:defRPr sz="4400" b="1">
          <a:solidFill>
            <a:srgbClr val="008000"/>
          </a:solidFill>
          <a:latin typeface="Calibri" pitchFamily="34" charset="0"/>
          <a:cs typeface="Arial" charset="0"/>
        </a:defRPr>
      </a:lvl8pPr>
      <a:lvl9pPr marL="1828800" algn="ctr" rtl="0" fontAlgn="base">
        <a:spcBef>
          <a:spcPct val="0"/>
        </a:spcBef>
        <a:spcAft>
          <a:spcPct val="0"/>
        </a:spcAft>
        <a:buSzPct val="100000"/>
        <a:defRPr sz="4400" b="1">
          <a:solidFill>
            <a:srgbClr val="008000"/>
          </a:solidFill>
          <a:latin typeface="Calibri" pitchFamily="34" charset="0"/>
          <a:cs typeface="Arial" charset="0"/>
        </a:defRPr>
      </a:lvl9pPr>
    </p:titleStyle>
    <p:bodyStyle>
      <a:lvl1pPr marL="342900" indent="-342900" algn="l" rtl="0" fontAlgn="base">
        <a:spcBef>
          <a:spcPct val="20000"/>
        </a:spcBef>
        <a:spcAft>
          <a:spcPct val="0"/>
        </a:spcAft>
        <a:buSzPct val="100000"/>
        <a:buFont typeface="Arial" charset="0"/>
        <a:buChar char="•"/>
        <a:defRPr sz="3200">
          <a:solidFill>
            <a:schemeClr val="tx1"/>
          </a:solidFill>
          <a:latin typeface="Calibri" pitchFamily="34" charset="0"/>
          <a:cs typeface="Arial" charset="0"/>
        </a:defRPr>
      </a:lvl1pPr>
      <a:lvl2pPr marL="742950" indent="-285750" algn="l" rtl="0" fontAlgn="base">
        <a:spcBef>
          <a:spcPct val="20000"/>
        </a:spcBef>
        <a:spcAft>
          <a:spcPct val="0"/>
        </a:spcAft>
        <a:buSzPct val="100000"/>
        <a:buFont typeface="Arial" charset="0"/>
        <a:buChar char="–"/>
        <a:defRPr sz="2800">
          <a:solidFill>
            <a:schemeClr val="tx1"/>
          </a:solidFill>
          <a:latin typeface="Calibri" pitchFamily="34" charset="0"/>
          <a:cs typeface="Arial" charset="0"/>
        </a:defRPr>
      </a:lvl2pPr>
      <a:lvl3pPr marL="1143000" indent="-228600" algn="l" rtl="0" fontAlgn="base">
        <a:spcBef>
          <a:spcPct val="20000"/>
        </a:spcBef>
        <a:spcAft>
          <a:spcPct val="0"/>
        </a:spcAft>
        <a:buSzPct val="100000"/>
        <a:buFont typeface="Arial" charset="0"/>
        <a:buChar char="•"/>
        <a:defRPr sz="2400">
          <a:solidFill>
            <a:schemeClr val="tx1"/>
          </a:solidFill>
          <a:latin typeface="Calibri" pitchFamily="34" charset="0"/>
          <a:cs typeface="Arial" charset="0"/>
        </a:defRPr>
      </a:lvl3pPr>
      <a:lvl4pPr marL="1600200" indent="-228600" algn="l" rtl="0" fontAlgn="base">
        <a:spcBef>
          <a:spcPct val="20000"/>
        </a:spcBef>
        <a:spcAft>
          <a:spcPct val="0"/>
        </a:spcAft>
        <a:buSzPct val="100000"/>
        <a:buFont typeface="Arial" charset="0"/>
        <a:buChar char="–"/>
        <a:defRPr sz="2000">
          <a:solidFill>
            <a:schemeClr val="tx1"/>
          </a:solidFill>
          <a:latin typeface="Calibri" pitchFamily="34" charset="0"/>
          <a:cs typeface="Arial" charset="0"/>
        </a:defRPr>
      </a:lvl4pPr>
      <a:lvl5pPr marL="2057400" indent="-228600" algn="l" rtl="0" fontAlgn="base">
        <a:spcBef>
          <a:spcPct val="20000"/>
        </a:spcBef>
        <a:spcAft>
          <a:spcPct val="0"/>
        </a:spcAft>
        <a:buSzPct val="100000"/>
        <a:buFont typeface="Arial" charset="0"/>
        <a:buChar char="»"/>
        <a:defRPr sz="2000">
          <a:solidFill>
            <a:schemeClr val="tx1"/>
          </a:solidFill>
          <a:latin typeface="Calibri" pitchFamily="34" charset="0"/>
          <a:cs typeface="Arial" charset="0"/>
        </a:defRPr>
      </a:lvl5pPr>
      <a:lvl6pPr marL="2514600" indent="-228600" algn="l" rtl="0" fontAlgn="base">
        <a:spcBef>
          <a:spcPct val="20000"/>
        </a:spcBef>
        <a:spcAft>
          <a:spcPct val="0"/>
        </a:spcAft>
        <a:buSzPct val="100000"/>
        <a:buFont typeface="Arial" charset="0"/>
        <a:buChar char="»"/>
        <a:defRPr sz="2000">
          <a:solidFill>
            <a:schemeClr val="tx1"/>
          </a:solidFill>
          <a:latin typeface="Calibri" pitchFamily="34" charset="0"/>
          <a:cs typeface="Arial" charset="0"/>
        </a:defRPr>
      </a:lvl6pPr>
      <a:lvl7pPr marL="2971800" indent="-228600" algn="l" rtl="0" fontAlgn="base">
        <a:spcBef>
          <a:spcPct val="20000"/>
        </a:spcBef>
        <a:spcAft>
          <a:spcPct val="0"/>
        </a:spcAft>
        <a:buSzPct val="100000"/>
        <a:buFont typeface="Arial" charset="0"/>
        <a:buChar char="»"/>
        <a:defRPr sz="2000">
          <a:solidFill>
            <a:schemeClr val="tx1"/>
          </a:solidFill>
          <a:latin typeface="Calibri" pitchFamily="34" charset="0"/>
          <a:cs typeface="Arial" charset="0"/>
        </a:defRPr>
      </a:lvl7pPr>
      <a:lvl8pPr marL="3429000" indent="-228600" algn="l" rtl="0" fontAlgn="base">
        <a:spcBef>
          <a:spcPct val="20000"/>
        </a:spcBef>
        <a:spcAft>
          <a:spcPct val="0"/>
        </a:spcAft>
        <a:buSzPct val="100000"/>
        <a:buFont typeface="Arial" charset="0"/>
        <a:buChar char="»"/>
        <a:defRPr sz="2000">
          <a:solidFill>
            <a:schemeClr val="tx1"/>
          </a:solidFill>
          <a:latin typeface="Calibri" pitchFamily="34" charset="0"/>
          <a:cs typeface="Arial" charset="0"/>
        </a:defRPr>
      </a:lvl8pPr>
      <a:lvl9pPr marL="3886200" indent="-228600" algn="l" rtl="0" fontAlgn="base">
        <a:spcBef>
          <a:spcPct val="20000"/>
        </a:spcBef>
        <a:spcAft>
          <a:spcPct val="0"/>
        </a:spcAft>
        <a:buSzPct val="100000"/>
        <a:buFont typeface="Arial" charset="0"/>
        <a:buChar char="»"/>
        <a:defRPr sz="2000">
          <a:solidFill>
            <a:schemeClr val="tx1"/>
          </a:solidFill>
          <a:latin typeface="Calibri" pitchFamily="34" charset="0"/>
          <a:cs typeface="Arial" charset="0"/>
        </a:defRPr>
      </a:lvl9pPr>
    </p:bodyStyle>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65" name="TextBox 4"/>
          <p:cNvSpPr>
            <a:spLocks noChangeArrowheads="1"/>
          </p:cNvSpPr>
          <p:nvPr/>
        </p:nvSpPr>
        <p:spPr bwMode="auto">
          <a:xfrm>
            <a:off x="11271250" y="6553200"/>
            <a:ext cx="9144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defTabSz="685800"/>
            <a:fld id="{68E58241-C27A-4C74-A7BA-97860AF533E4}" type="slidenum">
              <a:rPr lang="en-US" altLang="zh-CN" sz="900" b="1">
                <a:latin typeface="Arial" charset="0"/>
                <a:ea typeface="宋体" charset="-122"/>
                <a:cs typeface="Arial" charset="0"/>
              </a:rPr>
              <a:pPr algn="ctr" defTabSz="685800"/>
              <a:t>‹#›</a:t>
            </a:fld>
            <a:endParaRPr lang="en-US" altLang="zh-CN" sz="900" b="1">
              <a:latin typeface="Arial" charset="0"/>
              <a:ea typeface="宋体" charset="-122"/>
              <a:cs typeface="Arial" charset="0"/>
            </a:endParaRPr>
          </a:p>
        </p:txBody>
      </p:sp>
      <p:sp>
        <p:nvSpPr>
          <p:cNvPr id="8266"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8267"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8268" name="Footer Placeholder 1"/>
          <p:cNvSpPr>
            <a:spLocks noGrp="1" noChangeArrowheads="1"/>
          </p:cNvSpPr>
          <p:nvPr>
            <p:ph type="ftr" sz="quarter" idx="2"/>
          </p:nvPr>
        </p:nvSpPr>
        <p:spPr bwMode="auto">
          <a:xfrm>
            <a:off x="3352800" y="6402388"/>
            <a:ext cx="5486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9295" name="Group 7"/>
          <p:cNvGrpSpPr>
            <a:grpSpLocks/>
          </p:cNvGrpSpPr>
          <p:nvPr/>
        </p:nvGrpSpPr>
        <p:grpSpPr bwMode="auto">
          <a:xfrm>
            <a:off x="608013" y="5713413"/>
            <a:ext cx="4868862" cy="731837"/>
            <a:chOff x="608330" y="5713191"/>
            <a:chExt cx="4869180" cy="731520"/>
          </a:xfrm>
        </p:grpSpPr>
        <p:sp>
          <p:nvSpPr>
            <p:cNvPr id="9296"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9297" name="Picture 10"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298"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9299"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9300" name="Footer Placeholder 1"/>
          <p:cNvSpPr>
            <a:spLocks noGrp="1" noChangeArrowheads="1"/>
          </p:cNvSpPr>
          <p:nvPr>
            <p:ph type="ftr" sz="quarter" idx="2"/>
          </p:nvPr>
        </p:nvSpPr>
        <p:spPr bwMode="auto">
          <a:xfrm>
            <a:off x="622300" y="5140325"/>
            <a:ext cx="53848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3.xml"/><Relationship Id="rId7" Type="http://schemas.openxmlformats.org/officeDocument/2006/relationships/slide" Target="slide25.xml"/><Relationship Id="rId12" Type="http://schemas.openxmlformats.org/officeDocument/2006/relationships/slide" Target="slide57.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18.xml"/><Relationship Id="rId11" Type="http://schemas.openxmlformats.org/officeDocument/2006/relationships/slide" Target="slide55.xml"/><Relationship Id="rId5" Type="http://schemas.openxmlformats.org/officeDocument/2006/relationships/slide" Target="slide15.xml"/><Relationship Id="rId10" Type="http://schemas.openxmlformats.org/officeDocument/2006/relationships/slide" Target="slide50.xml"/><Relationship Id="rId4" Type="http://schemas.openxmlformats.org/officeDocument/2006/relationships/slide" Target="slide7.xml"/><Relationship Id="rId9" Type="http://schemas.openxmlformats.org/officeDocument/2006/relationships/slide" Target="slide4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hyperlink" Target="mailto:doer.smart@mass.gov"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09" name="Title 1"/>
          <p:cNvSpPr>
            <a:spLocks noGrp="1" noChangeArrowheads="1"/>
          </p:cNvSpPr>
          <p:nvPr>
            <p:ph type="ctrTitle" idx="4294967295"/>
          </p:nvPr>
        </p:nvSpPr>
        <p:spPr>
          <a:xfrm>
            <a:off x="3290093" y="2564904"/>
            <a:ext cx="8161337" cy="2890837"/>
          </a:xfrm>
          <a:ln/>
        </p:spPr>
        <p:txBody>
          <a:bodyPr/>
          <a:lstStyle/>
          <a:p>
            <a:pPr algn="r"/>
            <a:r>
              <a:rPr lang="fr-HT" dirty="0" err="1">
                <a:solidFill>
                  <a:srgbClr val="1F497D"/>
                </a:solidFill>
              </a:rPr>
              <a:t>Solè</a:t>
            </a:r>
            <a:r>
              <a:rPr lang="fr-HT" dirty="0">
                <a:solidFill>
                  <a:srgbClr val="1F497D"/>
                </a:solidFill>
              </a:rPr>
              <a:t> Massachusetts </a:t>
            </a:r>
            <a:r>
              <a:rPr lang="fr-HT" dirty="0" err="1">
                <a:solidFill>
                  <a:srgbClr val="1F497D"/>
                </a:solidFill>
              </a:rPr>
              <a:t>Renewable</a:t>
            </a:r>
            <a:r>
              <a:rPr lang="fr-HT" dirty="0">
                <a:solidFill>
                  <a:srgbClr val="1F497D"/>
                </a:solidFill>
              </a:rPr>
              <a:t> Target (SMART) </a:t>
            </a:r>
            <a:r>
              <a:rPr lang="fr-HT" dirty="0" err="1">
                <a:solidFill>
                  <a:srgbClr val="1F497D"/>
                </a:solidFill>
              </a:rPr>
              <a:t>Pwopozisyon</a:t>
            </a:r>
            <a:r>
              <a:rPr lang="fr-HT" dirty="0">
                <a:solidFill>
                  <a:srgbClr val="1F497D"/>
                </a:solidFill>
              </a:rPr>
              <a:t> </a:t>
            </a:r>
            <a:r>
              <a:rPr lang="fr-HT" dirty="0" err="1">
                <a:solidFill>
                  <a:srgbClr val="1F497D"/>
                </a:solidFill>
              </a:rPr>
              <a:t>pay</a:t>
            </a:r>
            <a:br>
              <a:rPr lang="fr-HT" dirty="0">
                <a:solidFill>
                  <a:srgbClr val="1F497D"/>
                </a:solidFill>
              </a:rPr>
            </a:br>
            <a:r>
              <a:rPr lang="fr-HT" sz="3600" dirty="0">
                <a:solidFill>
                  <a:schemeClr val="bg1">
                    <a:lumMod val="50000"/>
                  </a:schemeClr>
                </a:solidFill>
              </a:rPr>
              <a:t>10 </a:t>
            </a:r>
            <a:r>
              <a:rPr lang="fr-HT" sz="3600" dirty="0" err="1">
                <a:solidFill>
                  <a:schemeClr val="bg1">
                    <a:lumMod val="50000"/>
                  </a:schemeClr>
                </a:solidFill>
              </a:rPr>
              <a:t>Jiyè</a:t>
            </a:r>
            <a:r>
              <a:rPr lang="fr-HT" sz="3600" dirty="0">
                <a:solidFill>
                  <a:schemeClr val="bg1">
                    <a:lumMod val="50000"/>
                  </a:schemeClr>
                </a:solidFill>
              </a:rPr>
              <a:t> 2024</a:t>
            </a:r>
          </a:p>
        </p:txBody>
      </p:sp>
      <p:cxnSp>
        <p:nvCxnSpPr>
          <p:cNvPr id="66110" name="Straight Connector 7"/>
          <p:cNvCxnSpPr>
            <a:cxnSpLocks noChangeShapeType="1"/>
          </p:cNvCxnSpPr>
          <p:nvPr/>
        </p:nvCxnSpPr>
        <p:spPr bwMode="auto">
          <a:xfrm>
            <a:off x="3400425" y="5051425"/>
            <a:ext cx="7940675" cy="0"/>
          </a:xfrm>
          <a:prstGeom prst="line">
            <a:avLst/>
          </a:prstGeom>
          <a:noFill/>
          <a:ln w="19050" cap="flat" algn="ctr">
            <a:solidFill>
              <a:srgbClr val="1F497D"/>
            </a:solidFill>
            <a:prstDash val="solid"/>
            <a:round/>
            <a:headEnd type="none" w="med" len="med"/>
            <a:tailEnd type="none" w="med" len="med"/>
          </a:ln>
          <a:extLst>
            <a:ext uri="{909E8E84-426E-40DD-AFC4-6F175D3DCCD1}">
              <a14:hiddenFill xmlns:a14="http://schemas.microsoft.com/office/drawing/2010/main">
                <a:noFill/>
              </a14:hiddenFill>
            </a:ext>
          </a:extLst>
        </p:spPr>
      </p:cxnSp>
      <p:sp>
        <p:nvSpPr>
          <p:cNvPr id="66111" name="TextBox 1"/>
          <p:cNvSpPr>
            <a:spLocks noChangeArrowheads="1"/>
          </p:cNvSpPr>
          <p:nvPr/>
        </p:nvSpPr>
        <p:spPr bwMode="auto">
          <a:xfrm>
            <a:off x="7534275" y="823913"/>
            <a:ext cx="4191000" cy="922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US" b="1">
                <a:solidFill>
                  <a:srgbClr val="1F497D"/>
                </a:solidFill>
              </a:rPr>
              <a:t>COMMONWEALTH OF MASSACHUSETTS</a:t>
            </a:r>
          </a:p>
          <a:p>
            <a:pPr algn="r"/>
            <a:r>
              <a:rPr lang="en-US" b="1">
                <a:solidFill>
                  <a:srgbClr val="1F497D"/>
                </a:solidFill>
              </a:rPr>
              <a:t>DEPARTMENT OF ENERGY RESOURCES</a:t>
            </a:r>
          </a:p>
          <a:p>
            <a:pPr algn="r"/>
            <a:r>
              <a:rPr lang="fr-HT" i="1">
                <a:solidFill>
                  <a:srgbClr val="1F497D"/>
                </a:solidFill>
              </a:rPr>
              <a:t>Elizabeth </a:t>
            </a:r>
            <a:r>
              <a:rPr lang="fr-HT" i="1" dirty="0" err="1">
                <a:solidFill>
                  <a:srgbClr val="1F497D"/>
                </a:solidFill>
              </a:rPr>
              <a:t>Mahony</a:t>
            </a:r>
            <a:r>
              <a:rPr lang="fr-HT" i="1" dirty="0">
                <a:solidFill>
                  <a:srgbClr val="1F497D"/>
                </a:solidFill>
              </a:rPr>
              <a:t>, </a:t>
            </a:r>
            <a:r>
              <a:rPr lang="fr-HT" i="1" dirty="0" err="1">
                <a:solidFill>
                  <a:srgbClr val="1F497D"/>
                </a:solidFill>
              </a:rPr>
              <a:t>Komisyonè</a:t>
            </a:r>
            <a:endParaRPr lang="fr-HT" i="1" dirty="0">
              <a:solidFill>
                <a:srgbClr val="1F497D"/>
              </a:solidFill>
            </a:endParaRPr>
          </a:p>
        </p:txBody>
      </p:sp>
      <p:sp>
        <p:nvSpPr>
          <p:cNvPr id="66112" name="Footer Placeholder 4"/>
          <p:cNvSpPr>
            <a:spLocks noGrp="1" noChangeArrowheads="1"/>
          </p:cNvSpPr>
          <p:nvPr>
            <p:ph type="ftr" sz="quarter" idx="10"/>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fr-HT">
                <a:cs typeface="Calibri" pitchFamily="34" charset="0"/>
              </a:rPr>
              <a:t>Politik Deliberatif</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37" name="Title 1"/>
          <p:cNvSpPr>
            <a:spLocks noGrp="1" noChangeArrowheads="1"/>
          </p:cNvSpPr>
          <p:nvPr>
            <p:ph type="title" idx="4294967295"/>
          </p:nvPr>
        </p:nvSpPr>
        <p:spPr>
          <a:ln/>
        </p:spPr>
        <p:txBody>
          <a:bodyPr/>
          <a:lstStyle/>
          <a:p>
            <a:r>
              <a:rPr lang="fr-HT" sz="3600">
                <a:cs typeface="Calibri" pitchFamily="34" charset="0"/>
              </a:rPr>
              <a:t>       Kapasite Blòk Anyèl - Gwo (&gt;25 kW) Pwojè</a:t>
            </a:r>
          </a:p>
        </p:txBody>
      </p:sp>
      <p:sp>
        <p:nvSpPr>
          <p:cNvPr id="75438" name="Content Placeholder 2"/>
          <p:cNvSpPr>
            <a:spLocks noGrp="1" noChangeArrowheads="1"/>
          </p:cNvSpPr>
          <p:nvPr>
            <p:ph idx="4294967295"/>
          </p:nvPr>
        </p:nvSpPr>
        <p:spPr>
          <a:xfrm>
            <a:off x="257175" y="1123950"/>
            <a:ext cx="11677650" cy="5314950"/>
          </a:xfrm>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pPr marL="514350" indent="-457200"/>
            <a:r>
              <a:rPr lang="fr-HT" sz="2400" b="1" dirty="0" err="1">
                <a:cs typeface="Calibri" pitchFamily="34" charset="0"/>
              </a:rPr>
              <a:t>Kapasite</a:t>
            </a:r>
            <a:r>
              <a:rPr lang="fr-HT" sz="2400" b="1" dirty="0">
                <a:cs typeface="Calibri" pitchFamily="34" charset="0"/>
              </a:rPr>
              <a:t> </a:t>
            </a:r>
            <a:r>
              <a:rPr lang="fr-HT" sz="2400" b="1" dirty="0" err="1">
                <a:cs typeface="Calibri" pitchFamily="34" charset="0"/>
              </a:rPr>
              <a:t>blòk</a:t>
            </a:r>
            <a:r>
              <a:rPr lang="fr-HT" sz="2400" b="1" dirty="0">
                <a:cs typeface="Calibri" pitchFamily="34" charset="0"/>
              </a:rPr>
              <a:t> pou </a:t>
            </a:r>
            <a:r>
              <a:rPr lang="fr-HT" sz="2400" b="1" dirty="0" err="1">
                <a:cs typeface="Calibri" pitchFamily="34" charset="0"/>
              </a:rPr>
              <a:t>gwo</a:t>
            </a:r>
            <a:r>
              <a:rPr lang="fr-HT" sz="2400" b="1" dirty="0">
                <a:cs typeface="Calibri" pitchFamily="34" charset="0"/>
              </a:rPr>
              <a:t> </a:t>
            </a:r>
            <a:r>
              <a:rPr lang="fr-HT" sz="2400" b="1" dirty="0" err="1">
                <a:cs typeface="Calibri" pitchFamily="34" charset="0"/>
              </a:rPr>
              <a:t>pwojè</a:t>
            </a:r>
            <a:r>
              <a:rPr lang="fr-HT" sz="2400" b="1" dirty="0">
                <a:cs typeface="Calibri" pitchFamily="34" charset="0"/>
              </a:rPr>
              <a:t> (&gt;25 kW) </a:t>
            </a:r>
            <a:r>
              <a:rPr lang="fr-HT" sz="2400" b="1" dirty="0" err="1">
                <a:cs typeface="Calibri" pitchFamily="34" charset="0"/>
              </a:rPr>
              <a:t>ap</a:t>
            </a:r>
            <a:r>
              <a:rPr lang="fr-HT" sz="2400" b="1" dirty="0">
                <a:cs typeface="Calibri" pitchFamily="34" charset="0"/>
              </a:rPr>
              <a:t> </a:t>
            </a:r>
            <a:r>
              <a:rPr lang="fr-HT" sz="2400" b="1" dirty="0" err="1">
                <a:cs typeface="Calibri" pitchFamily="34" charset="0"/>
              </a:rPr>
              <a:t>detèmine</a:t>
            </a:r>
            <a:r>
              <a:rPr lang="fr-HT" sz="2400" b="1" dirty="0">
                <a:cs typeface="Calibri" pitchFamily="34" charset="0"/>
              </a:rPr>
              <a:t> </a:t>
            </a:r>
            <a:r>
              <a:rPr lang="fr-HT" sz="2400" b="1" dirty="0" err="1">
                <a:cs typeface="Calibri" pitchFamily="34" charset="0"/>
              </a:rPr>
              <a:t>chak</a:t>
            </a:r>
            <a:r>
              <a:rPr lang="fr-HT" sz="2400" b="1" dirty="0">
                <a:cs typeface="Calibri" pitchFamily="34" charset="0"/>
              </a:rPr>
              <a:t> </a:t>
            </a:r>
            <a:r>
              <a:rPr lang="fr-HT" sz="2400" b="1" dirty="0" err="1">
                <a:cs typeface="Calibri" pitchFamily="34" charset="0"/>
              </a:rPr>
              <a:t>ane</a:t>
            </a:r>
            <a:r>
              <a:rPr lang="fr-HT" sz="2400" dirty="0">
                <a:cs typeface="Calibri" pitchFamily="34" charset="0"/>
              </a:rPr>
              <a:t> </a:t>
            </a:r>
            <a:r>
              <a:rPr lang="fr-HT" sz="2400" dirty="0" err="1">
                <a:cs typeface="Calibri" pitchFamily="34" charset="0"/>
              </a:rPr>
              <a:t>dapre</a:t>
            </a:r>
            <a:r>
              <a:rPr lang="fr-HT" sz="2400" dirty="0">
                <a:cs typeface="Calibri" pitchFamily="34" charset="0"/>
              </a:rPr>
              <a:t> </a:t>
            </a:r>
            <a:r>
              <a:rPr lang="fr-HT" sz="2400" dirty="0" err="1">
                <a:cs typeface="Calibri" pitchFamily="34" charset="0"/>
              </a:rPr>
              <a:t>pwogrè</a:t>
            </a:r>
            <a:r>
              <a:rPr lang="fr-HT" sz="2400" dirty="0">
                <a:cs typeface="Calibri" pitchFamily="34" charset="0"/>
              </a:rPr>
              <a:t> nan </a:t>
            </a:r>
            <a:r>
              <a:rPr lang="fr-HT" sz="2400" dirty="0" err="1">
                <a:cs typeface="Calibri" pitchFamily="34" charset="0"/>
              </a:rPr>
              <a:t>objektif</a:t>
            </a:r>
            <a:r>
              <a:rPr lang="fr-HT" sz="2400" dirty="0">
                <a:cs typeface="Calibri" pitchFamily="34" charset="0"/>
              </a:rPr>
              <a:t> </a:t>
            </a:r>
            <a:r>
              <a:rPr lang="fr-HT" sz="2400" dirty="0" err="1">
                <a:cs typeface="Calibri" pitchFamily="34" charset="0"/>
              </a:rPr>
              <a:t>deplwaman</a:t>
            </a:r>
            <a:r>
              <a:rPr lang="fr-HT" sz="2400" dirty="0">
                <a:cs typeface="Calibri" pitchFamily="34" charset="0"/>
              </a:rPr>
              <a:t> </a:t>
            </a:r>
            <a:r>
              <a:rPr lang="fr-HT" sz="2400" dirty="0" err="1">
                <a:cs typeface="Calibri" pitchFamily="34" charset="0"/>
              </a:rPr>
              <a:t>solè</a:t>
            </a:r>
            <a:r>
              <a:rPr lang="fr-HT" sz="2400" dirty="0">
                <a:cs typeface="Calibri" pitchFamily="34" charset="0"/>
              </a:rPr>
              <a:t> </a:t>
            </a:r>
            <a:r>
              <a:rPr lang="fr-HT" sz="2400" dirty="0" err="1">
                <a:cs typeface="Calibri" pitchFamily="34" charset="0"/>
              </a:rPr>
              <a:t>ak</a:t>
            </a:r>
            <a:r>
              <a:rPr lang="fr-HT" sz="2400" dirty="0">
                <a:cs typeface="Calibri" pitchFamily="34" charset="0"/>
              </a:rPr>
              <a:t> </a:t>
            </a:r>
            <a:r>
              <a:rPr lang="fr-HT" sz="2400" dirty="0" err="1">
                <a:cs typeface="Calibri" pitchFamily="34" charset="0"/>
              </a:rPr>
              <a:t>depans</a:t>
            </a:r>
            <a:r>
              <a:rPr lang="fr-HT" sz="2400" dirty="0">
                <a:cs typeface="Calibri" pitchFamily="34" charset="0"/>
              </a:rPr>
              <a:t> </a:t>
            </a:r>
            <a:r>
              <a:rPr lang="fr-HT" sz="2400" dirty="0" err="1">
                <a:cs typeface="Calibri" pitchFamily="34" charset="0"/>
              </a:rPr>
              <a:t>solè</a:t>
            </a:r>
            <a:r>
              <a:rPr lang="fr-HT" sz="2400" dirty="0">
                <a:cs typeface="Calibri" pitchFamily="34" charset="0"/>
              </a:rPr>
              <a:t> an tan </a:t>
            </a:r>
            <a:r>
              <a:rPr lang="fr-HT" sz="2400" dirty="0" err="1">
                <a:cs typeface="Calibri" pitchFamily="34" charset="0"/>
              </a:rPr>
              <a:t>reyèl</a:t>
            </a:r>
            <a:r>
              <a:rPr lang="fr-HT" sz="2400" dirty="0">
                <a:cs typeface="Calibri" pitchFamily="34" charset="0"/>
              </a:rPr>
              <a:t>.</a:t>
            </a:r>
          </a:p>
          <a:p>
            <a:pPr lvl="2"/>
            <a:r>
              <a:rPr lang="fr-HT" dirty="0"/>
              <a:t>Pou </a:t>
            </a:r>
            <a:r>
              <a:rPr lang="fr-HT" dirty="0" err="1"/>
              <a:t>kreye</a:t>
            </a:r>
            <a:r>
              <a:rPr lang="fr-HT" dirty="0"/>
              <a:t> </a:t>
            </a:r>
            <a:r>
              <a:rPr lang="fr-HT" dirty="0" err="1"/>
              <a:t>sètitid</a:t>
            </a:r>
            <a:r>
              <a:rPr lang="fr-HT" dirty="0"/>
              <a:t> </a:t>
            </a:r>
            <a:r>
              <a:rPr lang="fr-HT" dirty="0" err="1"/>
              <a:t>pandan</a:t>
            </a:r>
            <a:r>
              <a:rPr lang="fr-HT" dirty="0"/>
              <a:t> </a:t>
            </a:r>
            <a:r>
              <a:rPr lang="fr-HT" dirty="0" err="1"/>
              <a:t>premye</a:t>
            </a:r>
            <a:r>
              <a:rPr lang="fr-HT" dirty="0"/>
              <a:t> </a:t>
            </a:r>
            <a:r>
              <a:rPr lang="fr-HT" dirty="0" err="1"/>
              <a:t>tranzisyon</a:t>
            </a:r>
            <a:r>
              <a:rPr lang="fr-HT" dirty="0"/>
              <a:t> </a:t>
            </a:r>
            <a:r>
              <a:rPr lang="fr-HT" dirty="0" err="1"/>
              <a:t>pwogram</a:t>
            </a:r>
            <a:r>
              <a:rPr lang="fr-HT" dirty="0"/>
              <a:t> </a:t>
            </a:r>
            <a:r>
              <a:rPr lang="fr-HT" dirty="0" err="1"/>
              <a:t>lan</a:t>
            </a:r>
            <a:r>
              <a:rPr lang="fr-HT" dirty="0"/>
              <a:t>, DOER </a:t>
            </a:r>
            <a:r>
              <a:rPr lang="fr-HT" dirty="0" err="1"/>
              <a:t>pral</a:t>
            </a:r>
            <a:r>
              <a:rPr lang="fr-HT" dirty="0"/>
              <a:t> </a:t>
            </a:r>
            <a:r>
              <a:rPr lang="fr-HT" dirty="0" err="1"/>
              <a:t>etabli</a:t>
            </a:r>
            <a:r>
              <a:rPr lang="fr-HT" dirty="0"/>
              <a:t> </a:t>
            </a:r>
            <a:r>
              <a:rPr lang="fr-HT" dirty="0" err="1"/>
              <a:t>blòk</a:t>
            </a:r>
            <a:r>
              <a:rPr lang="fr-HT" dirty="0"/>
              <a:t> </a:t>
            </a:r>
            <a:r>
              <a:rPr lang="fr-HT" dirty="0" err="1"/>
              <a:t>kapasite</a:t>
            </a:r>
            <a:r>
              <a:rPr lang="fr-HT" dirty="0"/>
              <a:t> </a:t>
            </a:r>
            <a:r>
              <a:rPr lang="fr-HT" dirty="0" err="1"/>
              <a:t>anyèl</a:t>
            </a:r>
            <a:r>
              <a:rPr lang="fr-HT" dirty="0"/>
              <a:t> sa </a:t>
            </a:r>
            <a:r>
              <a:rPr lang="fr-HT" dirty="0" err="1"/>
              <a:t>yo</a:t>
            </a:r>
            <a:r>
              <a:rPr lang="fr-HT" dirty="0"/>
              <a:t> pou </a:t>
            </a:r>
            <a:r>
              <a:rPr lang="fr-HT" dirty="0" err="1"/>
              <a:t>gwo</a:t>
            </a:r>
            <a:r>
              <a:rPr lang="fr-HT" dirty="0"/>
              <a:t> </a:t>
            </a:r>
            <a:r>
              <a:rPr lang="fr-HT" dirty="0" err="1"/>
              <a:t>pwojè</a:t>
            </a:r>
            <a:r>
              <a:rPr lang="fr-HT" dirty="0"/>
              <a:t> pou </a:t>
            </a:r>
            <a:r>
              <a:rPr lang="fr-HT" dirty="0" err="1"/>
              <a:t>ane</a:t>
            </a:r>
            <a:r>
              <a:rPr lang="fr-HT" dirty="0"/>
              <a:t> </a:t>
            </a:r>
            <a:r>
              <a:rPr lang="fr-HT" dirty="0" err="1"/>
              <a:t>pwogram</a:t>
            </a:r>
            <a:r>
              <a:rPr lang="fr-HT" dirty="0"/>
              <a:t> 2025-2026 </a:t>
            </a:r>
            <a:r>
              <a:rPr lang="fr-HT" dirty="0" err="1"/>
              <a:t>ak</a:t>
            </a:r>
            <a:r>
              <a:rPr lang="fr-HT" dirty="0"/>
              <a:t> 2026-2027: </a:t>
            </a:r>
          </a:p>
          <a:p>
            <a:pPr lvl="2"/>
            <a:endParaRPr lang="en-US" altLang="zh-CN" dirty="0">
              <a:ea typeface="宋体" charset="-122"/>
              <a:cs typeface="Calibri" pitchFamily="34" charset="0"/>
            </a:endParaRPr>
          </a:p>
          <a:p>
            <a:pPr lvl="2"/>
            <a:endParaRPr lang="en-US" altLang="zh-CN" sz="1100" dirty="0">
              <a:ea typeface="宋体" charset="-122"/>
              <a:cs typeface="Calibri" pitchFamily="34" charset="0"/>
            </a:endParaRPr>
          </a:p>
          <a:p>
            <a:pPr lvl="2"/>
            <a:endParaRPr lang="en-US" altLang="zh-CN" dirty="0">
              <a:ea typeface="宋体" charset="-122"/>
              <a:cs typeface="Calibri" pitchFamily="34" charset="0"/>
            </a:endParaRPr>
          </a:p>
          <a:p>
            <a:pPr lvl="2">
              <a:buFont typeface="Arial" charset="0"/>
              <a:buNone/>
            </a:pPr>
            <a:endParaRPr lang="en-US" altLang="zh-CN" dirty="0">
              <a:ea typeface="宋体" charset="-122"/>
              <a:cs typeface="Calibri" pitchFamily="34" charset="0"/>
            </a:endParaRPr>
          </a:p>
          <a:p>
            <a:pPr lvl="2"/>
            <a:r>
              <a:rPr lang="fr-HT" dirty="0" err="1"/>
              <a:t>Kapasite</a:t>
            </a:r>
            <a:r>
              <a:rPr lang="fr-HT" dirty="0"/>
              <a:t> </a:t>
            </a:r>
            <a:r>
              <a:rPr lang="fr-HT" dirty="0" err="1"/>
              <a:t>yo</a:t>
            </a:r>
            <a:r>
              <a:rPr lang="fr-HT" dirty="0"/>
              <a:t> </a:t>
            </a:r>
            <a:r>
              <a:rPr lang="fr-HT" dirty="0" err="1"/>
              <a:t>pral</a:t>
            </a:r>
            <a:r>
              <a:rPr lang="fr-HT" dirty="0"/>
              <a:t> </a:t>
            </a:r>
            <a:r>
              <a:rPr lang="fr-HT" dirty="0" err="1"/>
              <a:t>afekte</a:t>
            </a:r>
            <a:r>
              <a:rPr lang="fr-HT" dirty="0"/>
              <a:t> </a:t>
            </a:r>
            <a:r>
              <a:rPr lang="fr-HT" dirty="0" err="1"/>
              <a:t>atravè</a:t>
            </a:r>
            <a:r>
              <a:rPr lang="fr-HT" dirty="0"/>
              <a:t> </a:t>
            </a:r>
            <a:r>
              <a:rPr lang="fr-HT" dirty="0" err="1"/>
              <a:t>zòn</a:t>
            </a:r>
            <a:r>
              <a:rPr lang="fr-HT" dirty="0"/>
              <a:t> </a:t>
            </a:r>
            <a:r>
              <a:rPr lang="fr-HT" dirty="0" err="1"/>
              <a:t>sèvis</a:t>
            </a:r>
            <a:r>
              <a:rPr lang="fr-HT" dirty="0"/>
              <a:t> </a:t>
            </a:r>
            <a:r>
              <a:rPr lang="fr-HT" dirty="0" err="1"/>
              <a:t>yo</a:t>
            </a:r>
            <a:r>
              <a:rPr lang="fr-HT" dirty="0"/>
              <a:t> </a:t>
            </a:r>
            <a:r>
              <a:rPr lang="fr-HT" dirty="0" err="1"/>
              <a:t>pwopòsyonèl</a:t>
            </a:r>
            <a:r>
              <a:rPr lang="fr-HT" dirty="0"/>
              <a:t> </a:t>
            </a:r>
            <a:r>
              <a:rPr lang="fr-HT" dirty="0" err="1"/>
              <a:t>ak</a:t>
            </a:r>
            <a:r>
              <a:rPr lang="fr-HT" dirty="0"/>
              <a:t> </a:t>
            </a:r>
            <a:r>
              <a:rPr lang="fr-HT" dirty="0" err="1"/>
              <a:t>chaj</a:t>
            </a:r>
            <a:r>
              <a:rPr lang="fr-HT" dirty="0"/>
              <a:t>. </a:t>
            </a:r>
          </a:p>
          <a:p>
            <a:pPr lvl="1">
              <a:buFont typeface="Arial" charset="0"/>
              <a:buChar char="•"/>
            </a:pPr>
            <a:r>
              <a:rPr lang="fr-HT" sz="2400" dirty="0">
                <a:cs typeface="Calibri" pitchFamily="34" charset="0"/>
              </a:rPr>
              <a:t>Nan </a:t>
            </a:r>
            <a:r>
              <a:rPr lang="fr-HT" sz="2400" dirty="0" err="1">
                <a:cs typeface="Calibri" pitchFamily="34" charset="0"/>
              </a:rPr>
              <a:t>ane</a:t>
            </a:r>
            <a:r>
              <a:rPr lang="fr-HT" sz="2400" dirty="0">
                <a:cs typeface="Calibri" pitchFamily="34" charset="0"/>
              </a:rPr>
              <a:t> </a:t>
            </a:r>
            <a:r>
              <a:rPr lang="fr-HT" sz="2400" dirty="0" err="1">
                <a:cs typeface="Calibri" pitchFamily="34" charset="0"/>
              </a:rPr>
              <a:t>ki</a:t>
            </a:r>
            <a:r>
              <a:rPr lang="fr-HT" sz="2400" dirty="0">
                <a:cs typeface="Calibri" pitchFamily="34" charset="0"/>
              </a:rPr>
              <a:t> vin </a:t>
            </a:r>
            <a:r>
              <a:rPr lang="fr-HT" sz="2400" dirty="0" err="1">
                <a:cs typeface="Calibri" pitchFamily="34" charset="0"/>
              </a:rPr>
              <a:t>apre</a:t>
            </a:r>
            <a:r>
              <a:rPr lang="fr-HT" sz="2400" dirty="0">
                <a:cs typeface="Calibri" pitchFamily="34" charset="0"/>
              </a:rPr>
              <a:t> </a:t>
            </a:r>
            <a:r>
              <a:rPr lang="fr-HT" sz="2400" dirty="0" err="1">
                <a:cs typeface="Calibri" pitchFamily="34" charset="0"/>
              </a:rPr>
              <a:t>yo</a:t>
            </a:r>
            <a:r>
              <a:rPr lang="fr-HT" sz="2400" dirty="0">
                <a:cs typeface="Calibri" pitchFamily="34" charset="0"/>
              </a:rPr>
              <a:t> </a:t>
            </a:r>
            <a:r>
              <a:rPr lang="fr-HT" sz="2400" dirty="0" err="1">
                <a:cs typeface="Calibri" pitchFamily="34" charset="0"/>
              </a:rPr>
              <a:t>apre</a:t>
            </a:r>
            <a:r>
              <a:rPr lang="fr-HT" sz="2400" dirty="0">
                <a:cs typeface="Calibri" pitchFamily="34" charset="0"/>
              </a:rPr>
              <a:t> </a:t>
            </a:r>
            <a:r>
              <a:rPr lang="fr-HT" sz="2400" dirty="0" err="1">
                <a:cs typeface="Calibri" pitchFamily="34" charset="0"/>
              </a:rPr>
              <a:t>ane</a:t>
            </a:r>
            <a:r>
              <a:rPr lang="fr-HT" sz="2400" dirty="0">
                <a:cs typeface="Calibri" pitchFamily="34" charset="0"/>
              </a:rPr>
              <a:t> </a:t>
            </a:r>
            <a:r>
              <a:rPr lang="fr-HT" sz="2400" dirty="0" err="1">
                <a:cs typeface="Calibri" pitchFamily="34" charset="0"/>
              </a:rPr>
              <a:t>pwogram</a:t>
            </a:r>
            <a:r>
              <a:rPr lang="fr-HT" sz="2400" dirty="0">
                <a:cs typeface="Calibri" pitchFamily="34" charset="0"/>
              </a:rPr>
              <a:t> 2025 </a:t>
            </a:r>
            <a:r>
              <a:rPr lang="fr-HT" sz="2400" dirty="0" err="1">
                <a:cs typeface="Calibri" pitchFamily="34" charset="0"/>
              </a:rPr>
              <a:t>ak</a:t>
            </a:r>
            <a:r>
              <a:rPr lang="fr-HT" sz="2400" dirty="0">
                <a:cs typeface="Calibri" pitchFamily="34" charset="0"/>
              </a:rPr>
              <a:t> 2026, DOER </a:t>
            </a:r>
            <a:r>
              <a:rPr lang="fr-HT" sz="2400" dirty="0" err="1">
                <a:cs typeface="Calibri" pitchFamily="34" charset="0"/>
              </a:rPr>
              <a:t>pral</a:t>
            </a:r>
            <a:r>
              <a:rPr lang="fr-HT" sz="2400" dirty="0">
                <a:cs typeface="Calibri" pitchFamily="34" charset="0"/>
              </a:rPr>
              <a:t> </a:t>
            </a:r>
            <a:r>
              <a:rPr lang="fr-HT" sz="2400" dirty="0" err="1">
                <a:cs typeface="Calibri" pitchFamily="34" charset="0"/>
              </a:rPr>
              <a:t>anonse</a:t>
            </a:r>
            <a:r>
              <a:rPr lang="fr-HT" sz="2400" dirty="0">
                <a:cs typeface="Calibri" pitchFamily="34" charset="0"/>
              </a:rPr>
              <a:t> </a:t>
            </a:r>
            <a:r>
              <a:rPr lang="fr-HT" sz="2400" dirty="0" err="1">
                <a:cs typeface="Calibri" pitchFamily="34" charset="0"/>
              </a:rPr>
              <a:t>alokasyon</a:t>
            </a:r>
            <a:r>
              <a:rPr lang="fr-HT" sz="2400" dirty="0">
                <a:cs typeface="Calibri" pitchFamily="34" charset="0"/>
              </a:rPr>
              <a:t> </a:t>
            </a:r>
            <a:r>
              <a:rPr lang="fr-HT" sz="2400" dirty="0" err="1">
                <a:cs typeface="Calibri" pitchFamily="34" charset="0"/>
              </a:rPr>
              <a:t>kapasite</a:t>
            </a:r>
            <a:r>
              <a:rPr lang="fr-HT" sz="2400" dirty="0">
                <a:cs typeface="Calibri" pitchFamily="34" charset="0"/>
              </a:rPr>
              <a:t> pou </a:t>
            </a:r>
            <a:r>
              <a:rPr lang="fr-HT" sz="2400" dirty="0" err="1">
                <a:cs typeface="Calibri" pitchFamily="34" charset="0"/>
              </a:rPr>
              <a:t>ane</a:t>
            </a:r>
            <a:r>
              <a:rPr lang="fr-HT" sz="2400" dirty="0">
                <a:cs typeface="Calibri" pitchFamily="34" charset="0"/>
              </a:rPr>
              <a:t> </a:t>
            </a:r>
            <a:r>
              <a:rPr lang="fr-HT" sz="2400" dirty="0" err="1">
                <a:cs typeface="Calibri" pitchFamily="34" charset="0"/>
              </a:rPr>
              <a:t>annapre</a:t>
            </a:r>
            <a:r>
              <a:rPr lang="fr-HT" sz="2400" dirty="0">
                <a:cs typeface="Calibri" pitchFamily="34" charset="0"/>
              </a:rPr>
              <a:t> a </a:t>
            </a:r>
            <a:r>
              <a:rPr lang="fr-HT" sz="2400" dirty="0" err="1">
                <a:cs typeface="Calibri" pitchFamily="34" charset="0"/>
              </a:rPr>
              <a:t>ak</a:t>
            </a:r>
            <a:r>
              <a:rPr lang="fr-HT" sz="2400" dirty="0">
                <a:cs typeface="Calibri" pitchFamily="34" charset="0"/>
              </a:rPr>
              <a:t> </a:t>
            </a:r>
            <a:r>
              <a:rPr lang="fr-HT" sz="2400" dirty="0" err="1">
                <a:cs typeface="Calibri" pitchFamily="34" charset="0"/>
              </a:rPr>
              <a:t>pousantaj</a:t>
            </a:r>
            <a:r>
              <a:rPr lang="fr-HT" sz="2400" dirty="0">
                <a:cs typeface="Calibri" pitchFamily="34" charset="0"/>
              </a:rPr>
              <a:t> </a:t>
            </a:r>
            <a:r>
              <a:rPr lang="fr-HT" sz="2400" dirty="0" err="1">
                <a:cs typeface="Calibri" pitchFamily="34" charset="0"/>
              </a:rPr>
              <a:t>konpansasyon</a:t>
            </a:r>
            <a:r>
              <a:rPr lang="fr-HT" sz="2400" dirty="0">
                <a:cs typeface="Calibri" pitchFamily="34" charset="0"/>
              </a:rPr>
              <a:t> de </a:t>
            </a:r>
            <a:r>
              <a:rPr lang="fr-HT" sz="2400" dirty="0" err="1">
                <a:cs typeface="Calibri" pitchFamily="34" charset="0"/>
              </a:rPr>
              <a:t>baz</a:t>
            </a:r>
            <a:r>
              <a:rPr lang="fr-HT" sz="2400" dirty="0">
                <a:cs typeface="Calibri" pitchFamily="34" charset="0"/>
              </a:rPr>
              <a:t> </a:t>
            </a:r>
            <a:r>
              <a:rPr lang="fr-HT" sz="2400" dirty="0" err="1">
                <a:cs typeface="Calibri" pitchFamily="34" charset="0"/>
              </a:rPr>
              <a:t>pa</a:t>
            </a:r>
            <a:r>
              <a:rPr lang="fr-HT" sz="2400" dirty="0">
                <a:cs typeface="Calibri" pitchFamily="34" charset="0"/>
              </a:rPr>
              <a:t> pita </a:t>
            </a:r>
            <a:r>
              <a:rPr lang="fr-HT" sz="2400" dirty="0" err="1">
                <a:cs typeface="Calibri" pitchFamily="34" charset="0"/>
              </a:rPr>
              <a:t>pase</a:t>
            </a:r>
            <a:r>
              <a:rPr lang="fr-HT" sz="2400" dirty="0">
                <a:cs typeface="Calibri" pitchFamily="34" charset="0"/>
              </a:rPr>
              <a:t> 31 </a:t>
            </a:r>
            <a:r>
              <a:rPr lang="fr-HT" sz="2400" dirty="0" err="1">
                <a:cs typeface="Calibri" pitchFamily="34" charset="0"/>
              </a:rPr>
              <a:t>Dawout</a:t>
            </a:r>
            <a:r>
              <a:rPr lang="fr-HT" sz="2400" dirty="0">
                <a:cs typeface="Calibri" pitchFamily="34" charset="0"/>
              </a:rPr>
              <a:t>.</a:t>
            </a:r>
          </a:p>
          <a:p>
            <a:pPr lvl="1">
              <a:buFont typeface="Arial" charset="0"/>
              <a:buNone/>
            </a:pPr>
            <a:r>
              <a:rPr lang="fr-HT" sz="1800" dirty="0">
                <a:cs typeface="Calibri" pitchFamily="34" charset="0"/>
              </a:rPr>
              <a:t>*Dat </a:t>
            </a:r>
            <a:r>
              <a:rPr lang="fr-HT" sz="1800" dirty="0" err="1">
                <a:cs typeface="Calibri" pitchFamily="34" charset="0"/>
              </a:rPr>
              <a:t>yo</a:t>
            </a:r>
            <a:r>
              <a:rPr lang="fr-HT" sz="1800" dirty="0">
                <a:cs typeface="Calibri" pitchFamily="34" charset="0"/>
              </a:rPr>
              <a:t> ka </a:t>
            </a:r>
            <a:r>
              <a:rPr lang="fr-HT" sz="1800" dirty="0" err="1">
                <a:cs typeface="Calibri" pitchFamily="34" charset="0"/>
              </a:rPr>
              <a:t>varye</a:t>
            </a:r>
            <a:r>
              <a:rPr lang="fr-HT" sz="1800" dirty="0">
                <a:cs typeface="Calibri" pitchFamily="34" charset="0"/>
              </a:rPr>
              <a:t> nan </a:t>
            </a:r>
            <a:r>
              <a:rPr lang="fr-HT" sz="1800" dirty="0" err="1">
                <a:cs typeface="Calibri" pitchFamily="34" charset="0"/>
              </a:rPr>
              <a:t>ane</a:t>
            </a:r>
            <a:r>
              <a:rPr lang="fr-HT" sz="1800" dirty="0">
                <a:cs typeface="Calibri" pitchFamily="34" charset="0"/>
              </a:rPr>
              <a:t> </a:t>
            </a:r>
            <a:r>
              <a:rPr lang="fr-HT" sz="1800" dirty="0" err="1">
                <a:cs typeface="Calibri" pitchFamily="34" charset="0"/>
              </a:rPr>
              <a:t>pwogram</a:t>
            </a:r>
            <a:r>
              <a:rPr lang="fr-HT" sz="1800" dirty="0">
                <a:cs typeface="Calibri" pitchFamily="34" charset="0"/>
              </a:rPr>
              <a:t> 2025 </a:t>
            </a:r>
            <a:r>
              <a:rPr lang="fr-HT" sz="1800" dirty="0" err="1">
                <a:cs typeface="Calibri" pitchFamily="34" charset="0"/>
              </a:rPr>
              <a:t>ak</a:t>
            </a:r>
            <a:r>
              <a:rPr lang="fr-HT" sz="1800" dirty="0">
                <a:cs typeface="Calibri" pitchFamily="34" charset="0"/>
              </a:rPr>
              <a:t> 2026</a:t>
            </a:r>
          </a:p>
        </p:txBody>
      </p:sp>
      <p:sp>
        <p:nvSpPr>
          <p:cNvPr id="75439" name="Date Placeholder 3"/>
          <p:cNvSpPr>
            <a:spLocks noGrp="1" noChangeArrowheads="1"/>
          </p:cNvSpPr>
          <p:nvPr>
            <p:ph type="dt" sz="quarter" idx="10"/>
          </p:nvPr>
        </p:nvSpPr>
        <p:spPr/>
        <p:txBody>
          <a:bodyPr/>
          <a:lstStyle/>
          <a:p>
            <a:fld id="{29BF1DFB-2AC4-46D0-B519-B5FE4B73F7B4}" type="datetime2">
              <a:rPr lang="en-US" altLang="zh-CN">
                <a:cs typeface="Calibri" pitchFamily="34" charset="0"/>
              </a:rPr>
              <a:pPr/>
              <a:t>Friday, July 12, 2024</a:t>
            </a:fld>
            <a:endParaRPr lang="en-US" altLang="zh-CN">
              <a:cs typeface="Calibri" pitchFamily="34" charset="0"/>
            </a:endParaRPr>
          </a:p>
        </p:txBody>
      </p:sp>
      <p:sp>
        <p:nvSpPr>
          <p:cNvPr id="75440" name="Footer Placeholder 4"/>
          <p:cNvSpPr>
            <a:spLocks noGrp="1" noChangeArrowheads="1"/>
          </p:cNvSpPr>
          <p:nvPr>
            <p:ph type="ftr" sz="quarter" idx="11"/>
          </p:nvPr>
        </p:nvSpPr>
        <p:spPr>
          <a:xfrm>
            <a:off x="4165600" y="6465888"/>
            <a:ext cx="3860800" cy="365125"/>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fr-HT">
                <a:cs typeface="Calibri" pitchFamily="34" charset="0"/>
              </a:rPr>
              <a:t>Politik Deliberatif</a:t>
            </a:r>
          </a:p>
        </p:txBody>
      </p:sp>
      <p:sp>
        <p:nvSpPr>
          <p:cNvPr id="75441" name="Slide Number Placeholder 5"/>
          <p:cNvSpPr>
            <a:spLocks noGrp="1" noChangeArrowheads="1"/>
          </p:cNvSpPr>
          <p:nvPr>
            <p:ph type="sldNum" sz="quarter" idx="12"/>
          </p:nvPr>
        </p:nvSpPr>
        <p:spPr/>
        <p:txBody>
          <a:bodyPr/>
          <a:lstStyle/>
          <a:p>
            <a:fld id="{809F2859-CFF5-4395-8E0F-8180EE2449D0}" type="slidenum">
              <a:rPr lang="en-US" altLang="zh-CN">
                <a:cs typeface="Calibri" pitchFamily="34" charset="0"/>
              </a:rPr>
              <a:pPr/>
              <a:t>10</a:t>
            </a:fld>
            <a:endParaRPr lang="en-US" altLang="zh-CN">
              <a:cs typeface="Calibri" pitchFamily="34" charset="0"/>
            </a:endParaRPr>
          </a:p>
        </p:txBody>
      </p:sp>
      <p:graphicFrame>
        <p:nvGraphicFramePr>
          <p:cNvPr id="75442" name="Table 7"/>
          <p:cNvGraphicFramePr>
            <a:graphicFrameLocks noGrp="1"/>
          </p:cNvGraphicFramePr>
          <p:nvPr>
            <p:extLst>
              <p:ext uri="{D42A27DB-BD31-4B8C-83A1-F6EECF244321}">
                <p14:modId xmlns:p14="http://schemas.microsoft.com/office/powerpoint/2010/main" val="3871549664"/>
              </p:ext>
            </p:extLst>
          </p:nvPr>
        </p:nvGraphicFramePr>
        <p:xfrm>
          <a:off x="2032000" y="2876348"/>
          <a:ext cx="8128000" cy="1300164"/>
        </p:xfrm>
        <a:graphic>
          <a:graphicData uri="http://schemas.openxmlformats.org/drawingml/2006/table">
            <a:tbl>
              <a:tblPr/>
              <a:tblGrid>
                <a:gridCol w="3316288">
                  <a:extLst>
                    <a:ext uri="{9D8B030D-6E8A-4147-A177-3AD203B41FA5}">
                      <a16:colId xmlns:a16="http://schemas.microsoft.com/office/drawing/2014/main" val="20000"/>
                    </a:ext>
                  </a:extLst>
                </a:gridCol>
                <a:gridCol w="4811712">
                  <a:extLst>
                    <a:ext uri="{9D8B030D-6E8A-4147-A177-3AD203B41FA5}">
                      <a16:colId xmlns:a16="http://schemas.microsoft.com/office/drawing/2014/main" val="20001"/>
                    </a:ext>
                  </a:extLst>
                </a:gridCol>
              </a:tblGrid>
              <a:tr h="433388">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fr-HT" sz="1800" b="1" i="0" u="none" strike="noStrike" cap="none" normalizeH="0" baseline="0" dirty="0">
                          <a:ln>
                            <a:noFill/>
                          </a:ln>
                          <a:solidFill>
                            <a:srgbClr val="FFFFFF"/>
                          </a:solidFill>
                          <a:effectLst/>
                          <a:latin typeface="Calibri" pitchFamily="34" charset="0"/>
                          <a:cs typeface="Calibri" pitchFamily="34" charset="0"/>
                        </a:rPr>
                        <a:t>Ane </a:t>
                      </a:r>
                      <a:r>
                        <a:rPr kumimoji="0" lang="fr-HT" sz="1800" b="1" i="0" u="none" strike="noStrike" cap="none" normalizeH="0" baseline="0" dirty="0" err="1">
                          <a:ln>
                            <a:noFill/>
                          </a:ln>
                          <a:solidFill>
                            <a:srgbClr val="FFFFFF"/>
                          </a:solidFill>
                          <a:effectLst/>
                          <a:latin typeface="Calibri" pitchFamily="34" charset="0"/>
                          <a:cs typeface="Calibri" pitchFamily="34" charset="0"/>
                        </a:rPr>
                        <a:t>Pwogram</a:t>
                      </a:r>
                      <a:endParaRPr kumimoji="0" lang="fr-HT" sz="1800" b="1" i="0" u="none" strike="noStrike" cap="none" normalizeH="0" baseline="0" dirty="0">
                        <a:ln>
                          <a:noFill/>
                        </a:ln>
                        <a:solidFill>
                          <a:srgbClr val="FFFFFF"/>
                        </a:solidFill>
                        <a:effectLst/>
                        <a:latin typeface="Calibri" pitchFamily="34" charset="0"/>
                        <a:cs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fr-HT" sz="1800" b="1" i="0" u="none" strike="noStrike" cap="none" normalizeH="0" baseline="0">
                          <a:ln>
                            <a:noFill/>
                          </a:ln>
                          <a:solidFill>
                            <a:srgbClr val="FFFFFF"/>
                          </a:solidFill>
                          <a:effectLst/>
                          <a:latin typeface="Calibri" pitchFamily="34" charset="0"/>
                          <a:cs typeface="Calibri" pitchFamily="34" charset="0"/>
                        </a:rPr>
                        <a:t>Gwo Pwojè (&gt;25 kW) Kapasite Disponib (MW)</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33388">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fr-HT" sz="1800" b="0" i="0" u="none" strike="noStrike" cap="none" normalizeH="0" baseline="0">
                          <a:ln>
                            <a:noFill/>
                          </a:ln>
                          <a:solidFill>
                            <a:srgbClr val="000000"/>
                          </a:solidFill>
                          <a:effectLst/>
                          <a:latin typeface="Calibri" pitchFamily="34" charset="0"/>
                          <a:cs typeface="Calibri" pitchFamily="34" charset="0"/>
                        </a:rPr>
                        <a:t>2025*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fr-HT" sz="1800" b="0" i="0" u="none" strike="noStrike" cap="none" normalizeH="0" baseline="0" dirty="0">
                          <a:ln>
                            <a:noFill/>
                          </a:ln>
                          <a:solidFill>
                            <a:srgbClr val="000000"/>
                          </a:solidFill>
                          <a:effectLst/>
                          <a:latin typeface="Calibri" pitchFamily="34" charset="0"/>
                          <a:cs typeface="Calibri" pitchFamily="34" charset="0"/>
                        </a:rPr>
                        <a:t>300 MW</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433388">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fr-HT" sz="1800" b="0" i="0" u="none" strike="noStrike" cap="none" normalizeH="0" baseline="0">
                          <a:ln>
                            <a:noFill/>
                          </a:ln>
                          <a:solidFill>
                            <a:srgbClr val="000000"/>
                          </a:solidFill>
                          <a:effectLst/>
                          <a:latin typeface="Calibri" pitchFamily="34" charset="0"/>
                          <a:cs typeface="Calibri" pitchFamily="34" charset="0"/>
                        </a:rPr>
                        <a:t>2026*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fr-HT" sz="1800" b="0" i="0" u="none" strike="noStrike" cap="none" normalizeH="0" baseline="0" dirty="0">
                          <a:ln>
                            <a:noFill/>
                          </a:ln>
                          <a:solidFill>
                            <a:srgbClr val="000000"/>
                          </a:solidFill>
                          <a:effectLst/>
                          <a:latin typeface="Calibri" pitchFamily="34" charset="0"/>
                          <a:cs typeface="Calibri" pitchFamily="34" charset="0"/>
                        </a:rPr>
                        <a:t> 300 MW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82" name="Title 1"/>
          <p:cNvSpPr>
            <a:spLocks noGrp="1" noChangeArrowheads="1"/>
          </p:cNvSpPr>
          <p:nvPr>
            <p:ph type="title" idx="4294967295"/>
          </p:nvPr>
        </p:nvSpPr>
        <p:spPr>
          <a:ln/>
        </p:spPr>
        <p:txBody>
          <a:bodyPr/>
          <a:lstStyle/>
          <a:p>
            <a:r>
              <a:rPr lang="fr-HT"/>
              <a:t>Gwo Pwojè Kapasite Alokasyon</a:t>
            </a:r>
          </a:p>
        </p:txBody>
      </p:sp>
      <p:sp>
        <p:nvSpPr>
          <p:cNvPr id="76483" name="Content Placeholder 2"/>
          <p:cNvSpPr>
            <a:spLocks noGrp="1" noChangeArrowheads="1"/>
          </p:cNvSpPr>
          <p:nvPr>
            <p:ph idx="4294967295"/>
          </p:nvPr>
        </p:nvSpPr>
        <p:spPr>
          <a:xfrm>
            <a:off x="600075" y="1143000"/>
            <a:ext cx="10752509" cy="4983163"/>
          </a:xfrm>
          <a:ln/>
        </p:spPr>
        <p:txBody>
          <a:bodyPr/>
          <a:lstStyle/>
          <a:p>
            <a:r>
              <a:rPr lang="fr-HT" sz="2800" dirty="0" err="1"/>
              <a:t>Gwo</a:t>
            </a:r>
            <a:r>
              <a:rPr lang="fr-HT" sz="2800" dirty="0"/>
              <a:t> </a:t>
            </a:r>
            <a:r>
              <a:rPr lang="fr-HT" sz="2800" dirty="0" err="1"/>
              <a:t>pwojè</a:t>
            </a:r>
            <a:r>
              <a:rPr lang="fr-HT" sz="2800" dirty="0"/>
              <a:t> </a:t>
            </a:r>
            <a:r>
              <a:rPr lang="fr-HT" sz="2800" dirty="0" err="1"/>
              <a:t>yo</a:t>
            </a:r>
            <a:r>
              <a:rPr lang="fr-HT" sz="2800" dirty="0"/>
              <a:t> </a:t>
            </a:r>
            <a:r>
              <a:rPr lang="fr-HT" sz="2800" dirty="0" err="1"/>
              <a:t>pral</a:t>
            </a:r>
            <a:r>
              <a:rPr lang="fr-HT" sz="2800" dirty="0"/>
              <a:t> </a:t>
            </a:r>
            <a:r>
              <a:rPr lang="fr-HT" sz="2800" dirty="0" err="1"/>
              <a:t>gen</a:t>
            </a:r>
            <a:r>
              <a:rPr lang="fr-HT" sz="2800" dirty="0"/>
              <a:t> </a:t>
            </a:r>
            <a:r>
              <a:rPr lang="fr-HT" sz="2800" dirty="0" err="1"/>
              <a:t>yon</a:t>
            </a:r>
            <a:r>
              <a:rPr lang="fr-HT" sz="2800" dirty="0"/>
              <a:t> </a:t>
            </a:r>
            <a:r>
              <a:rPr lang="fr-HT" sz="2800" dirty="0" err="1"/>
              <a:t>peryòd</a:t>
            </a:r>
            <a:r>
              <a:rPr lang="fr-HT" sz="2800" dirty="0"/>
              <a:t> </a:t>
            </a:r>
            <a:r>
              <a:rPr lang="fr-HT" sz="2800" dirty="0" err="1"/>
              <a:t>aplikasyon</a:t>
            </a:r>
            <a:r>
              <a:rPr lang="fr-HT" sz="2800" dirty="0"/>
              <a:t> </a:t>
            </a:r>
            <a:r>
              <a:rPr lang="fr-HT" sz="2800" dirty="0" err="1"/>
              <a:t>inisyal</a:t>
            </a:r>
            <a:r>
              <a:rPr lang="fr-HT" sz="2800" dirty="0"/>
              <a:t> </a:t>
            </a:r>
            <a:r>
              <a:rPr lang="fr-HT" sz="2800" dirty="0" err="1"/>
              <a:t>ouvè</a:t>
            </a:r>
            <a:r>
              <a:rPr lang="fr-HT" sz="2800" dirty="0"/>
              <a:t> 10 </a:t>
            </a:r>
            <a:r>
              <a:rPr lang="fr-HT" sz="2800" dirty="0" err="1"/>
              <a:t>jou</a:t>
            </a:r>
            <a:r>
              <a:rPr lang="fr-HT" sz="2800" dirty="0"/>
              <a:t> </a:t>
            </a:r>
            <a:r>
              <a:rPr lang="fr-HT" sz="2800" dirty="0" err="1"/>
              <a:t>ouvrab</a:t>
            </a:r>
            <a:r>
              <a:rPr lang="fr-HT" sz="2800" dirty="0"/>
              <a:t> pou </a:t>
            </a:r>
            <a:r>
              <a:rPr lang="fr-HT" sz="2800" dirty="0" err="1"/>
              <a:t>aplike</a:t>
            </a:r>
            <a:r>
              <a:rPr lang="fr-HT" sz="2800" dirty="0"/>
              <a:t> pou </a:t>
            </a:r>
            <a:r>
              <a:rPr lang="fr-HT" sz="2800" dirty="0" err="1"/>
              <a:t>yon</a:t>
            </a:r>
            <a:r>
              <a:rPr lang="fr-HT" sz="2800" dirty="0"/>
              <a:t> </a:t>
            </a:r>
            <a:r>
              <a:rPr lang="fr-HT" sz="2800" dirty="0" err="1"/>
              <a:t>alokasyon</a:t>
            </a:r>
            <a:r>
              <a:rPr lang="fr-HT" sz="2800" dirty="0"/>
              <a:t> </a:t>
            </a:r>
            <a:r>
              <a:rPr lang="fr-HT" sz="2800" dirty="0" err="1"/>
              <a:t>kapasite</a:t>
            </a:r>
            <a:r>
              <a:rPr lang="fr-HT" sz="2800" dirty="0"/>
              <a:t>, </a:t>
            </a:r>
            <a:r>
              <a:rPr lang="fr-HT" sz="2800" dirty="0" err="1"/>
              <a:t>apati</a:t>
            </a:r>
            <a:r>
              <a:rPr lang="fr-HT" sz="2800" dirty="0"/>
              <a:t> 15 </a:t>
            </a:r>
            <a:r>
              <a:rPr lang="fr-HT" sz="2800" dirty="0" err="1"/>
              <a:t>janvye</a:t>
            </a:r>
            <a:r>
              <a:rPr lang="fr-HT" sz="2800" dirty="0"/>
              <a:t> </a:t>
            </a:r>
            <a:r>
              <a:rPr lang="fr-HT" sz="2800" dirty="0" err="1"/>
              <a:t>chak</a:t>
            </a:r>
            <a:r>
              <a:rPr lang="fr-HT" sz="2800" dirty="0"/>
              <a:t> </a:t>
            </a:r>
            <a:r>
              <a:rPr lang="fr-HT" sz="2800" dirty="0" err="1"/>
              <a:t>ane</a:t>
            </a:r>
            <a:r>
              <a:rPr lang="fr-HT" sz="2800" dirty="0"/>
              <a:t> </a:t>
            </a:r>
            <a:r>
              <a:rPr lang="fr-HT" sz="2800" dirty="0" err="1"/>
              <a:t>pwogram</a:t>
            </a:r>
            <a:r>
              <a:rPr lang="fr-HT" sz="2800" dirty="0"/>
              <a:t>. </a:t>
            </a:r>
          </a:p>
          <a:p>
            <a:pPr lvl="1"/>
            <a:r>
              <a:rPr lang="fr-HT" sz="2400" dirty="0"/>
              <a:t>DOER </a:t>
            </a:r>
            <a:r>
              <a:rPr lang="fr-HT" sz="2400" dirty="0" err="1"/>
              <a:t>pral</a:t>
            </a:r>
            <a:r>
              <a:rPr lang="fr-HT" sz="2400" dirty="0"/>
              <a:t> </a:t>
            </a:r>
            <a:r>
              <a:rPr lang="fr-HT" sz="2400" dirty="0" err="1"/>
              <a:t>sekans</a:t>
            </a:r>
            <a:r>
              <a:rPr lang="fr-HT" sz="2400" dirty="0"/>
              <a:t> tout </a:t>
            </a:r>
            <a:r>
              <a:rPr lang="fr-HT" sz="2400" dirty="0" err="1"/>
              <a:t>aplikasyon</a:t>
            </a:r>
            <a:r>
              <a:rPr lang="fr-HT" sz="2400" dirty="0"/>
              <a:t> </a:t>
            </a:r>
            <a:r>
              <a:rPr lang="fr-HT" sz="2400" dirty="0" err="1"/>
              <a:t>yo</a:t>
            </a:r>
            <a:r>
              <a:rPr lang="fr-HT" sz="2400" dirty="0"/>
              <a:t> </a:t>
            </a:r>
            <a:r>
              <a:rPr lang="fr-HT" sz="2400" dirty="0" err="1"/>
              <a:t>resevwa</a:t>
            </a:r>
            <a:r>
              <a:rPr lang="fr-HT" sz="2400" dirty="0"/>
              <a:t> nan 10 </a:t>
            </a:r>
            <a:r>
              <a:rPr lang="fr-HT" sz="2400" dirty="0" err="1"/>
              <a:t>premye</a:t>
            </a:r>
            <a:r>
              <a:rPr lang="fr-HT" sz="2400" dirty="0"/>
              <a:t> </a:t>
            </a:r>
            <a:r>
              <a:rPr lang="fr-HT" sz="2400" dirty="0" err="1"/>
              <a:t>jou</a:t>
            </a:r>
            <a:r>
              <a:rPr lang="fr-HT" sz="2400" dirty="0"/>
              <a:t> </a:t>
            </a:r>
            <a:r>
              <a:rPr lang="fr-HT" sz="2400" dirty="0" err="1"/>
              <a:t>ouvrab</a:t>
            </a:r>
            <a:r>
              <a:rPr lang="fr-HT" sz="2400" dirty="0"/>
              <a:t> </a:t>
            </a:r>
            <a:r>
              <a:rPr lang="fr-HT" sz="2400" dirty="0" err="1"/>
              <a:t>yo</a:t>
            </a:r>
            <a:r>
              <a:rPr lang="fr-HT" sz="2400" dirty="0"/>
              <a:t> </a:t>
            </a:r>
            <a:r>
              <a:rPr lang="fr-HT" sz="2400" dirty="0" err="1"/>
              <a:t>pa</a:t>
            </a:r>
            <a:r>
              <a:rPr lang="fr-HT" sz="2400" dirty="0"/>
              <a:t> </a:t>
            </a:r>
            <a:r>
              <a:rPr lang="fr-HT" sz="2400" dirty="0" err="1"/>
              <a:t>dat</a:t>
            </a:r>
            <a:r>
              <a:rPr lang="fr-HT" sz="2400" dirty="0"/>
              <a:t> </a:t>
            </a:r>
            <a:r>
              <a:rPr lang="fr-HT" sz="2400" dirty="0" err="1"/>
              <a:t>ekzekisyon</a:t>
            </a:r>
            <a:r>
              <a:rPr lang="fr-HT" sz="2400" dirty="0"/>
              <a:t> ISA </a:t>
            </a:r>
            <a:r>
              <a:rPr lang="fr-HT" sz="2400" dirty="0" err="1"/>
              <a:t>epi</a:t>
            </a:r>
            <a:r>
              <a:rPr lang="fr-HT" sz="2400" dirty="0"/>
              <a:t> li </a:t>
            </a:r>
            <a:r>
              <a:rPr lang="fr-HT" sz="2400" dirty="0" err="1"/>
              <a:t>pral</a:t>
            </a:r>
            <a:r>
              <a:rPr lang="fr-HT" sz="2400" dirty="0"/>
              <a:t> </a:t>
            </a:r>
            <a:r>
              <a:rPr lang="fr-HT" sz="2400" dirty="0" err="1"/>
              <a:t>bay</a:t>
            </a:r>
            <a:r>
              <a:rPr lang="fr-HT" sz="2400" dirty="0"/>
              <a:t> </a:t>
            </a:r>
            <a:r>
              <a:rPr lang="fr-HT" sz="2400" dirty="0" err="1"/>
              <a:t>kapasite</a:t>
            </a:r>
            <a:r>
              <a:rPr lang="fr-HT" sz="2400" dirty="0"/>
              <a:t> </a:t>
            </a:r>
            <a:r>
              <a:rPr lang="fr-HT" sz="2400" dirty="0" err="1"/>
              <a:t>kòmsadwa</a:t>
            </a:r>
            <a:r>
              <a:rPr lang="fr-HT" sz="2400" dirty="0"/>
              <a:t> (</a:t>
            </a:r>
            <a:r>
              <a:rPr lang="fr-HT" sz="2400" dirty="0" err="1"/>
              <a:t>annatandan</a:t>
            </a:r>
            <a:r>
              <a:rPr lang="fr-HT" sz="2400" dirty="0"/>
              <a:t> </a:t>
            </a:r>
            <a:r>
              <a:rPr lang="fr-HT" sz="2400" dirty="0" err="1"/>
              <a:t>revizyon</a:t>
            </a:r>
            <a:r>
              <a:rPr lang="fr-HT" sz="2400" dirty="0"/>
              <a:t> </a:t>
            </a:r>
            <a:r>
              <a:rPr lang="fr-HT" sz="2400" dirty="0" err="1"/>
              <a:t>ak</a:t>
            </a:r>
            <a:r>
              <a:rPr lang="fr-HT" sz="2400" dirty="0"/>
              <a:t> </a:t>
            </a:r>
            <a:r>
              <a:rPr lang="fr-HT" sz="2400" dirty="0" err="1"/>
              <a:t>apwobasyon</a:t>
            </a:r>
            <a:r>
              <a:rPr lang="fr-HT" sz="2400" dirty="0"/>
              <a:t> </a:t>
            </a:r>
            <a:r>
              <a:rPr lang="fr-HT" sz="2400" dirty="0" err="1"/>
              <a:t>aplikasyon</a:t>
            </a:r>
            <a:r>
              <a:rPr lang="fr-HT" sz="2400" dirty="0"/>
              <a:t> an). </a:t>
            </a:r>
          </a:p>
          <a:p>
            <a:pPr lvl="1">
              <a:buFont typeface="Arial,Sans-Serif"/>
              <a:buChar char="–"/>
            </a:pPr>
            <a:r>
              <a:rPr lang="fr-HT" sz="2400" dirty="0"/>
              <a:t>Si </a:t>
            </a:r>
            <a:r>
              <a:rPr lang="fr-HT" sz="2400" dirty="0" err="1"/>
              <a:t>gen</a:t>
            </a:r>
            <a:r>
              <a:rPr lang="fr-HT" sz="2400" dirty="0"/>
              <a:t> </a:t>
            </a:r>
            <a:r>
              <a:rPr lang="fr-HT" sz="2400" dirty="0" err="1"/>
              <a:t>kapasite</a:t>
            </a:r>
            <a:r>
              <a:rPr lang="fr-HT" sz="2400" dirty="0"/>
              <a:t> </a:t>
            </a:r>
            <a:r>
              <a:rPr lang="fr-HT" sz="2400" dirty="0" err="1"/>
              <a:t>ki</a:t>
            </a:r>
            <a:r>
              <a:rPr lang="fr-HT" sz="2400" dirty="0"/>
              <a:t> </a:t>
            </a:r>
            <a:r>
              <a:rPr lang="fr-HT" sz="2400" dirty="0" err="1"/>
              <a:t>rete</a:t>
            </a:r>
            <a:r>
              <a:rPr lang="fr-HT" sz="2400" dirty="0"/>
              <a:t> nan </a:t>
            </a:r>
            <a:r>
              <a:rPr lang="fr-HT" sz="2400" dirty="0" err="1"/>
              <a:t>fen</a:t>
            </a:r>
            <a:r>
              <a:rPr lang="fr-HT" sz="2400" dirty="0"/>
              <a:t> </a:t>
            </a:r>
            <a:r>
              <a:rPr lang="fr-HT" sz="2400" dirty="0" err="1"/>
              <a:t>premye</a:t>
            </a:r>
            <a:r>
              <a:rPr lang="fr-HT" sz="2400" dirty="0"/>
              <a:t> 10 </a:t>
            </a:r>
            <a:r>
              <a:rPr lang="fr-HT" sz="2400" dirty="0" err="1"/>
              <a:t>jou</a:t>
            </a:r>
            <a:r>
              <a:rPr lang="fr-HT" sz="2400" dirty="0"/>
              <a:t> </a:t>
            </a:r>
            <a:r>
              <a:rPr lang="fr-HT" sz="2400" dirty="0" err="1"/>
              <a:t>ouvrab</a:t>
            </a:r>
            <a:r>
              <a:rPr lang="fr-HT" sz="2400" dirty="0"/>
              <a:t> </a:t>
            </a:r>
            <a:r>
              <a:rPr lang="fr-HT" sz="2400" dirty="0" err="1"/>
              <a:t>yo</a:t>
            </a:r>
            <a:r>
              <a:rPr lang="fr-HT" sz="2400" dirty="0"/>
              <a:t>, </a:t>
            </a:r>
            <a:r>
              <a:rPr lang="fr-HT" sz="2400" dirty="0" err="1"/>
              <a:t>yo</a:t>
            </a:r>
            <a:r>
              <a:rPr lang="fr-HT" sz="2400" dirty="0"/>
              <a:t> </a:t>
            </a:r>
            <a:r>
              <a:rPr lang="fr-HT" sz="2400" dirty="0" err="1"/>
              <a:t>pral</a:t>
            </a:r>
            <a:r>
              <a:rPr lang="fr-HT" sz="2400" dirty="0"/>
              <a:t> </a:t>
            </a:r>
            <a:r>
              <a:rPr lang="fr-HT" sz="2400" dirty="0" err="1"/>
              <a:t>atribye</a:t>
            </a:r>
            <a:r>
              <a:rPr lang="fr-HT" sz="2400" dirty="0"/>
              <a:t> l 'sou </a:t>
            </a:r>
            <a:r>
              <a:rPr lang="fr-HT" sz="2400" dirty="0" err="1"/>
              <a:t>yon</a:t>
            </a:r>
            <a:r>
              <a:rPr lang="fr-HT" sz="2400" dirty="0"/>
              <a:t> </a:t>
            </a:r>
            <a:r>
              <a:rPr lang="fr-HT" sz="2400" dirty="0" err="1"/>
              <a:t>baz</a:t>
            </a:r>
            <a:r>
              <a:rPr lang="fr-HT" sz="2400" dirty="0"/>
              <a:t> </a:t>
            </a:r>
            <a:r>
              <a:rPr lang="fr-HT" sz="2400" dirty="0" err="1"/>
              <a:t>woule</a:t>
            </a:r>
            <a:r>
              <a:rPr lang="fr-HT" sz="2400" dirty="0"/>
              <a:t> </a:t>
            </a:r>
            <a:r>
              <a:rPr lang="fr-HT" sz="2400" dirty="0" err="1"/>
              <a:t>jiskaske</a:t>
            </a:r>
            <a:r>
              <a:rPr lang="fr-HT" sz="2400" dirty="0"/>
              <a:t> </a:t>
            </a:r>
            <a:r>
              <a:rPr lang="fr-HT" sz="2400" dirty="0" err="1"/>
              <a:t>kapasite</a:t>
            </a:r>
            <a:r>
              <a:rPr lang="fr-HT" sz="2400" dirty="0"/>
              <a:t> </a:t>
            </a:r>
            <a:r>
              <a:rPr lang="fr-HT" sz="2400" dirty="0" err="1"/>
              <a:t>anyèl</a:t>
            </a:r>
            <a:r>
              <a:rPr lang="fr-HT" sz="2400" dirty="0"/>
              <a:t> fin </a:t>
            </a:r>
            <a:r>
              <a:rPr lang="fr-HT" sz="2400" dirty="0" err="1"/>
              <a:t>itilize</a:t>
            </a:r>
            <a:r>
              <a:rPr lang="fr-HT" sz="2400" dirty="0"/>
              <a:t>. </a:t>
            </a:r>
          </a:p>
          <a:p>
            <a:pPr lvl="1"/>
            <a:r>
              <a:rPr lang="fr-HT" sz="2400" dirty="0"/>
              <a:t>Si </a:t>
            </a:r>
            <a:r>
              <a:rPr lang="fr-HT" sz="2400" dirty="0" err="1"/>
              <a:t>yo</a:t>
            </a:r>
            <a:r>
              <a:rPr lang="fr-HT" sz="2400" dirty="0"/>
              <a:t> </a:t>
            </a:r>
            <a:r>
              <a:rPr lang="fr-HT" sz="2400" dirty="0" err="1"/>
              <a:t>bay</a:t>
            </a:r>
            <a:r>
              <a:rPr lang="fr-HT" sz="2400" dirty="0"/>
              <a:t> tout </a:t>
            </a:r>
            <a:r>
              <a:rPr lang="fr-HT" sz="2400" dirty="0" err="1"/>
              <a:t>kapasite</a:t>
            </a:r>
            <a:r>
              <a:rPr lang="fr-HT" sz="2400" dirty="0"/>
              <a:t> </a:t>
            </a:r>
            <a:r>
              <a:rPr lang="fr-HT" sz="2400" dirty="0" err="1"/>
              <a:t>anyèl</a:t>
            </a:r>
            <a:r>
              <a:rPr lang="fr-HT" sz="2400" dirty="0"/>
              <a:t>, </a:t>
            </a:r>
            <a:r>
              <a:rPr lang="fr-HT" sz="2400" dirty="0" err="1"/>
              <a:t>aplikasyon</a:t>
            </a:r>
            <a:r>
              <a:rPr lang="fr-HT" sz="2400" dirty="0"/>
              <a:t> </a:t>
            </a:r>
            <a:r>
              <a:rPr lang="fr-HT" sz="2400" dirty="0" err="1"/>
              <a:t>ki</a:t>
            </a:r>
            <a:r>
              <a:rPr lang="fr-HT" sz="2400" dirty="0"/>
              <a:t> </a:t>
            </a:r>
            <a:r>
              <a:rPr lang="fr-HT" sz="2400" dirty="0" err="1"/>
              <a:t>pa</a:t>
            </a:r>
            <a:r>
              <a:rPr lang="fr-HT" sz="2400" dirty="0"/>
              <a:t> </a:t>
            </a:r>
            <a:r>
              <a:rPr lang="fr-HT" sz="2400" dirty="0" err="1"/>
              <a:t>resevwa</a:t>
            </a:r>
            <a:r>
              <a:rPr lang="fr-HT" sz="2400" dirty="0"/>
              <a:t> </a:t>
            </a:r>
            <a:r>
              <a:rPr lang="fr-HT" sz="2400" dirty="0" err="1"/>
              <a:t>yon</a:t>
            </a:r>
            <a:r>
              <a:rPr lang="fr-HT" sz="2400" dirty="0"/>
              <a:t> </a:t>
            </a:r>
            <a:r>
              <a:rPr lang="fr-HT" sz="2400" dirty="0" err="1"/>
              <a:t>alokasyon</a:t>
            </a:r>
            <a:r>
              <a:rPr lang="fr-HT" sz="2400" dirty="0"/>
              <a:t> </a:t>
            </a:r>
            <a:r>
              <a:rPr lang="fr-HT" sz="2400" dirty="0" err="1"/>
              <a:t>kapasite</a:t>
            </a:r>
            <a:r>
              <a:rPr lang="fr-HT" sz="2400" dirty="0"/>
              <a:t> </a:t>
            </a:r>
            <a:r>
              <a:rPr lang="fr-HT" sz="2400" dirty="0" err="1"/>
              <a:t>yo</a:t>
            </a:r>
            <a:r>
              <a:rPr lang="fr-HT" sz="2400" dirty="0"/>
              <a:t> </a:t>
            </a:r>
            <a:r>
              <a:rPr lang="fr-HT" sz="2400" dirty="0" err="1"/>
              <a:t>pral</a:t>
            </a:r>
            <a:r>
              <a:rPr lang="fr-HT" sz="2400" dirty="0"/>
              <a:t> ajoute nan </a:t>
            </a:r>
            <a:r>
              <a:rPr lang="fr-HT" sz="2400" dirty="0" err="1"/>
              <a:t>yon</a:t>
            </a:r>
            <a:r>
              <a:rPr lang="fr-HT" sz="2400" dirty="0"/>
              <a:t> lis datant.</a:t>
            </a:r>
          </a:p>
          <a:p>
            <a:pPr lvl="2"/>
            <a:r>
              <a:rPr lang="fr-HT" sz="2000" dirty="0" err="1"/>
              <a:t>Pwojè</a:t>
            </a:r>
            <a:r>
              <a:rPr lang="fr-HT" sz="2000" dirty="0"/>
              <a:t> </a:t>
            </a:r>
            <a:r>
              <a:rPr lang="fr-HT" sz="2000" dirty="0" err="1"/>
              <a:t>ki</a:t>
            </a:r>
            <a:r>
              <a:rPr lang="fr-HT" sz="2000" dirty="0"/>
              <a:t> nan lis datant </a:t>
            </a:r>
            <a:r>
              <a:rPr lang="fr-HT" sz="2000" dirty="0" err="1"/>
              <a:t>ki</a:t>
            </a:r>
            <a:r>
              <a:rPr lang="fr-HT" sz="2000" dirty="0"/>
              <a:t> </a:t>
            </a:r>
            <a:r>
              <a:rPr lang="fr-HT" sz="2000" dirty="0" err="1"/>
              <a:t>pa</a:t>
            </a:r>
            <a:r>
              <a:rPr lang="fr-HT" sz="2000" dirty="0"/>
              <a:t> </a:t>
            </a:r>
            <a:r>
              <a:rPr lang="fr-HT" sz="2000" dirty="0" err="1"/>
              <a:t>resevwa</a:t>
            </a:r>
            <a:r>
              <a:rPr lang="fr-HT" sz="2000" dirty="0"/>
              <a:t> </a:t>
            </a:r>
            <a:r>
              <a:rPr lang="fr-HT" sz="2000" dirty="0" err="1"/>
              <a:t>yon</a:t>
            </a:r>
            <a:r>
              <a:rPr lang="fr-HT" sz="2000" dirty="0"/>
              <a:t> </a:t>
            </a:r>
            <a:r>
              <a:rPr lang="fr-HT" sz="2000" dirty="0" err="1"/>
              <a:t>alokasyon</a:t>
            </a:r>
            <a:r>
              <a:rPr lang="fr-HT" sz="2000" dirty="0"/>
              <a:t> </a:t>
            </a:r>
            <a:r>
              <a:rPr lang="fr-HT" sz="2000" dirty="0" err="1"/>
              <a:t>kapasite</a:t>
            </a:r>
            <a:r>
              <a:rPr lang="fr-HT" sz="2000" dirty="0"/>
              <a:t> nan </a:t>
            </a:r>
            <a:r>
              <a:rPr lang="fr-HT" sz="2000" dirty="0" err="1"/>
              <a:t>ane</a:t>
            </a:r>
            <a:r>
              <a:rPr lang="fr-HT" sz="2000" dirty="0"/>
              <a:t> </a:t>
            </a:r>
            <a:r>
              <a:rPr lang="fr-HT" sz="2000" dirty="0" err="1"/>
              <a:t>pwogram</a:t>
            </a:r>
            <a:r>
              <a:rPr lang="fr-HT" sz="2000" dirty="0"/>
              <a:t> </a:t>
            </a:r>
            <a:r>
              <a:rPr lang="fr-HT" sz="2000" dirty="0" err="1"/>
              <a:t>lan</a:t>
            </a:r>
            <a:r>
              <a:rPr lang="fr-HT" sz="2000" dirty="0"/>
              <a:t> </a:t>
            </a:r>
            <a:r>
              <a:rPr lang="fr-HT" sz="2000" dirty="0" err="1"/>
              <a:t>pral</a:t>
            </a:r>
            <a:r>
              <a:rPr lang="fr-HT" sz="2000" dirty="0"/>
              <a:t> </a:t>
            </a:r>
            <a:r>
              <a:rPr lang="fr-HT" sz="2000" dirty="0" err="1"/>
              <a:t>resevwa</a:t>
            </a:r>
            <a:r>
              <a:rPr lang="fr-HT" sz="2000" dirty="0"/>
              <a:t> </a:t>
            </a:r>
            <a:r>
              <a:rPr lang="fr-HT" sz="2000" dirty="0" err="1"/>
              <a:t>priyorite</a:t>
            </a:r>
            <a:r>
              <a:rPr lang="fr-HT" sz="2000" dirty="0"/>
              <a:t> pou </a:t>
            </a:r>
            <a:r>
              <a:rPr lang="fr-HT" sz="2000" dirty="0" err="1"/>
              <a:t>yon</a:t>
            </a:r>
            <a:r>
              <a:rPr lang="fr-HT" sz="2000" dirty="0"/>
              <a:t> </a:t>
            </a:r>
            <a:r>
              <a:rPr lang="fr-HT" sz="2000" dirty="0" err="1"/>
              <a:t>alokasyon</a:t>
            </a:r>
            <a:r>
              <a:rPr lang="fr-HT" sz="2000" dirty="0"/>
              <a:t> </a:t>
            </a:r>
            <a:r>
              <a:rPr lang="fr-HT" sz="2000" dirty="0" err="1"/>
              <a:t>kapasite</a:t>
            </a:r>
            <a:r>
              <a:rPr lang="fr-HT" sz="2000" dirty="0"/>
              <a:t> nan </a:t>
            </a:r>
            <a:r>
              <a:rPr lang="fr-HT" sz="2000" dirty="0" err="1"/>
              <a:t>ane</a:t>
            </a:r>
            <a:r>
              <a:rPr lang="fr-HT" sz="2000" dirty="0"/>
              <a:t> </a:t>
            </a:r>
            <a:r>
              <a:rPr lang="fr-HT" sz="2000" dirty="0" err="1"/>
              <a:t>pwogram</a:t>
            </a:r>
            <a:r>
              <a:rPr lang="fr-HT" sz="2000" dirty="0"/>
              <a:t> </a:t>
            </a:r>
            <a:r>
              <a:rPr lang="fr-HT" sz="2000" dirty="0" err="1"/>
              <a:t>ki</a:t>
            </a:r>
            <a:r>
              <a:rPr lang="fr-HT" sz="2000" dirty="0"/>
              <a:t> vin </a:t>
            </a:r>
            <a:r>
              <a:rPr lang="fr-HT" sz="2000" dirty="0" err="1"/>
              <a:t>apre</a:t>
            </a:r>
            <a:r>
              <a:rPr lang="fr-HT" sz="2000" dirty="0"/>
              <a:t> a.</a:t>
            </a:r>
          </a:p>
        </p:txBody>
      </p:sp>
      <p:sp>
        <p:nvSpPr>
          <p:cNvPr id="76484" name="Date Placeholder 3"/>
          <p:cNvSpPr>
            <a:spLocks noGrp="1" noChangeArrowheads="1"/>
          </p:cNvSpPr>
          <p:nvPr>
            <p:ph type="dt" sz="quarter" idx="10"/>
          </p:nvPr>
        </p:nvSpPr>
        <p:spPr/>
        <p:txBody>
          <a:bodyPr/>
          <a:lstStyle/>
          <a:p>
            <a:fld id="{1A8ED877-EF39-4542-AC8A-BD996D8AAB2F}" type="datetime2">
              <a:rPr lang="en-US" altLang="zh-CN">
                <a:cs typeface="Calibri" pitchFamily="34" charset="0"/>
              </a:rPr>
              <a:pPr/>
              <a:t>Friday, July 12, 2024</a:t>
            </a:fld>
            <a:endParaRPr lang="en-US" altLang="zh-CN">
              <a:cs typeface="Calibri" pitchFamily="34" charset="0"/>
            </a:endParaRPr>
          </a:p>
        </p:txBody>
      </p:sp>
      <p:sp>
        <p:nvSpPr>
          <p:cNvPr id="76485"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fr-HT">
                <a:cs typeface="Calibri" pitchFamily="34" charset="0"/>
              </a:rPr>
              <a:t>Politik Deliberatif</a:t>
            </a:r>
          </a:p>
        </p:txBody>
      </p:sp>
      <p:sp>
        <p:nvSpPr>
          <p:cNvPr id="76486" name="Slide Number Placeholder 5"/>
          <p:cNvSpPr>
            <a:spLocks noGrp="1" noChangeArrowheads="1"/>
          </p:cNvSpPr>
          <p:nvPr>
            <p:ph type="sldNum" sz="quarter" idx="12"/>
          </p:nvPr>
        </p:nvSpPr>
        <p:spPr/>
        <p:txBody>
          <a:bodyPr/>
          <a:lstStyle/>
          <a:p>
            <a:fld id="{A4334A3B-B070-43EC-97CA-3EE82036243D}" type="slidenum">
              <a:rPr lang="en-US" altLang="zh-CN">
                <a:cs typeface="Calibri" pitchFamily="34" charset="0"/>
              </a:rPr>
              <a:pPr/>
              <a:t>11</a:t>
            </a:fld>
            <a:endParaRPr lang="en-US" altLang="zh-CN">
              <a:cs typeface="Calibri"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3" name="Title 1"/>
          <p:cNvSpPr>
            <a:spLocks noGrp="1" noChangeArrowheads="1"/>
          </p:cNvSpPr>
          <p:nvPr>
            <p:ph type="title" idx="4294967295"/>
          </p:nvPr>
        </p:nvSpPr>
        <p:spPr>
          <a:ln/>
        </p:spPr>
        <p:txBody>
          <a:bodyPr/>
          <a:lstStyle/>
          <a:p>
            <a:r>
              <a:rPr lang="fr-HT"/>
              <a:t>Kapasite Set-Aside</a:t>
            </a:r>
          </a:p>
        </p:txBody>
      </p:sp>
      <p:sp>
        <p:nvSpPr>
          <p:cNvPr id="77514" name="Content Placeholder 2"/>
          <p:cNvSpPr>
            <a:spLocks noGrp="1" noChangeArrowheads="1"/>
          </p:cNvSpPr>
          <p:nvPr>
            <p:ph idx="4294967295"/>
          </p:nvPr>
        </p:nvSpPr>
        <p:spPr>
          <a:xfrm>
            <a:off x="433388" y="1089025"/>
            <a:ext cx="10972800" cy="4983163"/>
          </a:xfrm>
          <a:ln/>
        </p:spPr>
        <p:txBody>
          <a:bodyPr/>
          <a:lstStyle/>
          <a:p>
            <a:endParaRPr lang="en-US" altLang="zh-CN">
              <a:ea typeface="宋体" charset="-122"/>
              <a:cs typeface="Calibri" pitchFamily="34" charset="0"/>
            </a:endParaRPr>
          </a:p>
          <a:p>
            <a:endParaRPr lang="en-US" altLang="zh-CN">
              <a:ea typeface="宋体" charset="-122"/>
            </a:endParaRPr>
          </a:p>
        </p:txBody>
      </p:sp>
      <p:sp>
        <p:nvSpPr>
          <p:cNvPr id="77515" name="Date Placeholder 3"/>
          <p:cNvSpPr>
            <a:spLocks noGrp="1" noChangeArrowheads="1"/>
          </p:cNvSpPr>
          <p:nvPr>
            <p:ph type="dt" sz="quarter" idx="10"/>
          </p:nvPr>
        </p:nvSpPr>
        <p:spPr/>
        <p:txBody>
          <a:bodyPr/>
          <a:lstStyle/>
          <a:p>
            <a:fld id="{E5147BB1-C218-43C6-9E5D-B8D462C3FD9E}" type="datetime2">
              <a:rPr lang="en-US" altLang="zh-CN">
                <a:cs typeface="Calibri" pitchFamily="34" charset="0"/>
              </a:rPr>
              <a:pPr/>
              <a:t>Friday, July 12, 2024</a:t>
            </a:fld>
            <a:endParaRPr lang="en-US" altLang="zh-CN">
              <a:cs typeface="Calibri" pitchFamily="34" charset="0"/>
            </a:endParaRPr>
          </a:p>
        </p:txBody>
      </p:sp>
      <p:sp>
        <p:nvSpPr>
          <p:cNvPr id="77516" name="Footer Placeholder 4"/>
          <p:cNvSpPr>
            <a:spLocks noGrp="1" noChangeArrowheads="1"/>
          </p:cNvSpPr>
          <p:nvPr>
            <p:ph type="ftr" sz="quarter" idx="11"/>
          </p:nvPr>
        </p:nvSpPr>
        <p:spPr>
          <a:xfrm>
            <a:off x="4189413" y="6367463"/>
            <a:ext cx="3860800" cy="365125"/>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fr-HT">
                <a:cs typeface="Calibri" pitchFamily="34" charset="0"/>
              </a:rPr>
              <a:t>Politik Deliberatif</a:t>
            </a:r>
          </a:p>
        </p:txBody>
      </p:sp>
      <p:sp>
        <p:nvSpPr>
          <p:cNvPr id="77517" name="Slide Number Placeholder 5"/>
          <p:cNvSpPr>
            <a:spLocks noGrp="1" noChangeArrowheads="1"/>
          </p:cNvSpPr>
          <p:nvPr>
            <p:ph type="sldNum" sz="quarter" idx="12"/>
          </p:nvPr>
        </p:nvSpPr>
        <p:spPr/>
        <p:txBody>
          <a:bodyPr/>
          <a:lstStyle/>
          <a:p>
            <a:fld id="{827F6BAE-8DBA-438E-80B6-A05C4BDB33A4}" type="slidenum">
              <a:rPr lang="en-US" altLang="zh-CN">
                <a:cs typeface="Calibri" pitchFamily="34" charset="0"/>
              </a:rPr>
              <a:pPr/>
              <a:t>12</a:t>
            </a:fld>
            <a:endParaRPr lang="en-US" altLang="zh-CN">
              <a:cs typeface="Calibri" pitchFamily="34" charset="0"/>
            </a:endParaRPr>
          </a:p>
        </p:txBody>
      </p:sp>
      <p:sp>
        <p:nvSpPr>
          <p:cNvPr id="77518" name="TextBox 7"/>
          <p:cNvSpPr>
            <a:spLocks noChangeArrowheads="1"/>
          </p:cNvSpPr>
          <p:nvPr/>
        </p:nvSpPr>
        <p:spPr bwMode="auto">
          <a:xfrm>
            <a:off x="1892300" y="1296988"/>
            <a:ext cx="8878888" cy="954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fr-HT" sz="2400" dirty="0"/>
              <a:t>DOER </a:t>
            </a:r>
            <a:r>
              <a:rPr lang="fr-HT" sz="2400" dirty="0" err="1"/>
              <a:t>pwopoze</a:t>
            </a:r>
            <a:r>
              <a:rPr lang="fr-HT" sz="2400" dirty="0"/>
              <a:t> pou </a:t>
            </a:r>
            <a:r>
              <a:rPr lang="fr-HT" sz="2400" dirty="0" err="1"/>
              <a:t>mete</a:t>
            </a:r>
            <a:r>
              <a:rPr lang="fr-HT" sz="2400" dirty="0"/>
              <a:t> </a:t>
            </a:r>
            <a:r>
              <a:rPr lang="fr-HT" sz="2400" dirty="0" err="1"/>
              <a:t>ajou</a:t>
            </a:r>
            <a:r>
              <a:rPr lang="fr-HT" sz="2400" dirty="0"/>
              <a:t> </a:t>
            </a:r>
            <a:r>
              <a:rPr lang="fr-HT" sz="2400" dirty="0" err="1"/>
              <a:t>kapasite</a:t>
            </a:r>
            <a:r>
              <a:rPr lang="fr-HT" sz="2400" dirty="0"/>
              <a:t> </a:t>
            </a:r>
            <a:r>
              <a:rPr lang="fr-HT" sz="2400" dirty="0" err="1"/>
              <a:t>yo</a:t>
            </a:r>
            <a:r>
              <a:rPr lang="fr-HT" sz="2400" dirty="0"/>
              <a:t> </a:t>
            </a:r>
            <a:r>
              <a:rPr lang="fr-HT" sz="2400" dirty="0" err="1"/>
              <a:t>mete</a:t>
            </a:r>
            <a:r>
              <a:rPr lang="fr-HT" sz="2400" dirty="0"/>
              <a:t> </a:t>
            </a:r>
            <a:r>
              <a:rPr lang="fr-HT" sz="2400" dirty="0" err="1"/>
              <a:t>apa</a:t>
            </a:r>
            <a:r>
              <a:rPr lang="fr-HT" sz="2400" dirty="0"/>
              <a:t> pou </a:t>
            </a:r>
            <a:r>
              <a:rPr lang="fr-HT" sz="2400" dirty="0" err="1"/>
              <a:t>chak</a:t>
            </a:r>
            <a:r>
              <a:rPr lang="fr-HT" sz="2400" dirty="0"/>
              <a:t> </a:t>
            </a:r>
            <a:r>
              <a:rPr lang="fr-HT" sz="2400" dirty="0" err="1"/>
              <a:t>blòk</a:t>
            </a:r>
            <a:r>
              <a:rPr lang="fr-HT" sz="2400" dirty="0"/>
              <a:t> </a:t>
            </a:r>
            <a:r>
              <a:rPr lang="fr-HT" sz="2400" dirty="0" err="1"/>
              <a:t>anyèl</a:t>
            </a:r>
            <a:r>
              <a:rPr lang="fr-HT" sz="2400" dirty="0"/>
              <a:t> jan </a:t>
            </a:r>
            <a:r>
              <a:rPr lang="fr-HT" sz="2400" dirty="0" err="1"/>
              <a:t>yo</a:t>
            </a:r>
            <a:r>
              <a:rPr lang="fr-HT" sz="2400" dirty="0"/>
              <a:t> montre pi </a:t>
            </a:r>
            <a:r>
              <a:rPr lang="fr-HT" sz="2400" dirty="0" err="1"/>
              <a:t>ba</a:t>
            </a:r>
            <a:r>
              <a:rPr lang="fr-HT" sz="2400" dirty="0"/>
              <a:t> a. </a:t>
            </a:r>
          </a:p>
        </p:txBody>
      </p:sp>
      <p:graphicFrame>
        <p:nvGraphicFramePr>
          <p:cNvPr id="77519" name="Table 12"/>
          <p:cNvGraphicFramePr>
            <a:graphicFrameLocks noGrp="1"/>
          </p:cNvGraphicFramePr>
          <p:nvPr>
            <p:extLst>
              <p:ext uri="{D42A27DB-BD31-4B8C-83A1-F6EECF244321}">
                <p14:modId xmlns:p14="http://schemas.microsoft.com/office/powerpoint/2010/main" val="3965305930"/>
              </p:ext>
            </p:extLst>
          </p:nvPr>
        </p:nvGraphicFramePr>
        <p:xfrm>
          <a:off x="1928813" y="2336800"/>
          <a:ext cx="8955087" cy="2851785"/>
        </p:xfrm>
        <a:graphic>
          <a:graphicData uri="http://schemas.openxmlformats.org/drawingml/2006/table">
            <a:tbl>
              <a:tblPr/>
              <a:tblGrid>
                <a:gridCol w="3519115">
                  <a:extLst>
                    <a:ext uri="{9D8B030D-6E8A-4147-A177-3AD203B41FA5}">
                      <a16:colId xmlns:a16="http://schemas.microsoft.com/office/drawing/2014/main" val="20000"/>
                    </a:ext>
                  </a:extLst>
                </a:gridCol>
                <a:gridCol w="1938710">
                  <a:extLst>
                    <a:ext uri="{9D8B030D-6E8A-4147-A177-3AD203B41FA5}">
                      <a16:colId xmlns:a16="http://schemas.microsoft.com/office/drawing/2014/main" val="20001"/>
                    </a:ext>
                  </a:extLst>
                </a:gridCol>
                <a:gridCol w="1517674">
                  <a:extLst>
                    <a:ext uri="{9D8B030D-6E8A-4147-A177-3AD203B41FA5}">
                      <a16:colId xmlns:a16="http://schemas.microsoft.com/office/drawing/2014/main" val="20002"/>
                    </a:ext>
                  </a:extLst>
                </a:gridCol>
                <a:gridCol w="1979588">
                  <a:extLst>
                    <a:ext uri="{9D8B030D-6E8A-4147-A177-3AD203B41FA5}">
                      <a16:colId xmlns:a16="http://schemas.microsoft.com/office/drawing/2014/main" val="20003"/>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fr-HT" sz="1600" b="1" i="0" u="none" strike="noStrike" cap="none" normalizeH="0" baseline="0" dirty="0" err="1">
                          <a:ln>
                            <a:noFill/>
                          </a:ln>
                          <a:solidFill>
                            <a:srgbClr val="FFFFFF"/>
                          </a:solidFill>
                          <a:effectLst/>
                          <a:latin typeface="Calibri" pitchFamily="34" charset="0"/>
                          <a:cs typeface="Calibri" pitchFamily="34" charset="0"/>
                        </a:rPr>
                        <a:t>Mete-Akote</a:t>
                      </a:r>
                      <a:r>
                        <a:rPr kumimoji="0" lang="fr-HT" sz="1600" b="1" i="0" u="none" strike="noStrike" cap="none" normalizeH="0" baseline="0" dirty="0">
                          <a:ln>
                            <a:noFill/>
                          </a:ln>
                          <a:solidFill>
                            <a:srgbClr val="FFFFFF"/>
                          </a:solidFill>
                          <a:effectLst/>
                          <a:latin typeface="Calibri" pitchFamily="34" charset="0"/>
                          <a:cs typeface="Calibri" pitchFamily="34" charset="0"/>
                        </a:rPr>
                        <a:t> </a:t>
                      </a:r>
                      <a:r>
                        <a:rPr kumimoji="0" lang="fr-HT" sz="1600" b="1" i="0" u="none" strike="noStrike" cap="none" normalizeH="0" baseline="0" dirty="0" err="1">
                          <a:ln>
                            <a:noFill/>
                          </a:ln>
                          <a:solidFill>
                            <a:srgbClr val="FFFFFF"/>
                          </a:solidFill>
                          <a:effectLst/>
                          <a:latin typeface="Calibri" pitchFamily="34" charset="0"/>
                          <a:cs typeface="Calibri" pitchFamily="34" charset="0"/>
                        </a:rPr>
                        <a:t>Kategori</a:t>
                      </a:r>
                      <a:endParaRPr kumimoji="0" lang="fr-HT" sz="1600" b="1" i="0" u="none" strike="noStrike" cap="none" normalizeH="0" baseline="0" dirty="0">
                        <a:ln>
                          <a:noFill/>
                        </a:ln>
                        <a:solidFill>
                          <a:srgbClr val="FFFFFF"/>
                        </a:solidFill>
                        <a:effectLst/>
                        <a:latin typeface="Calibri" pitchFamily="34" charset="0"/>
                        <a:cs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fr-HT" sz="1600" b="1" i="0" u="none" strike="noStrike" cap="none" normalizeH="0" baseline="0">
                          <a:ln>
                            <a:noFill/>
                          </a:ln>
                          <a:solidFill>
                            <a:srgbClr val="FFFFFF"/>
                          </a:solidFill>
                          <a:effectLst/>
                          <a:latin typeface="Calibri" pitchFamily="34" charset="0"/>
                          <a:cs typeface="Calibri" pitchFamily="34" charset="0"/>
                        </a:rPr>
                        <a:t>Pousantaj aktyèl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fr-HT" sz="1600" b="1" i="0" u="none" strike="noStrike" cap="none" normalizeH="0" baseline="0">
                          <a:ln>
                            <a:noFill/>
                          </a:ln>
                          <a:solidFill>
                            <a:srgbClr val="FFFFFF"/>
                          </a:solidFill>
                          <a:effectLst/>
                          <a:latin typeface="Calibri" pitchFamily="34" charset="0"/>
                          <a:cs typeface="Calibri" pitchFamily="34" charset="0"/>
                        </a:rPr>
                        <a:t>Pousantaj Pwopoze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fr-HT" sz="1600" b="1" i="0" u="none" strike="noStrike" cap="none" normalizeH="0" baseline="0">
                          <a:ln>
                            <a:noFill/>
                          </a:ln>
                          <a:solidFill>
                            <a:srgbClr val="FFFFFF"/>
                          </a:solidFill>
                          <a:effectLst/>
                          <a:latin typeface="Calibri" pitchFamily="34" charset="0"/>
                          <a:cs typeface="Calibri" pitchFamily="34" charset="0"/>
                        </a:rPr>
                        <a:t>Kapasite Pwopoze </a:t>
                      </a:r>
                    </a:p>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fr-HT" sz="1600" b="1" i="0" u="none" strike="noStrike" cap="none" normalizeH="0" baseline="0">
                          <a:ln>
                            <a:noFill/>
                          </a:ln>
                          <a:solidFill>
                            <a:srgbClr val="FFFFFF"/>
                          </a:solidFill>
                          <a:effectLst/>
                          <a:latin typeface="Calibri" pitchFamily="34" charset="0"/>
                          <a:cs typeface="Calibri" pitchFamily="34" charset="0"/>
                        </a:rPr>
                        <a:t>(MW AC)</a:t>
                      </a:r>
                      <a:r>
                        <a:rPr kumimoji="0" lang="fr-HT" sz="1600" b="1" i="0" u="none" strike="noStrike" cap="none" normalizeH="0" baseline="30000">
                          <a:ln>
                            <a:noFill/>
                          </a:ln>
                          <a:solidFill>
                            <a:srgbClr val="FFFFFF"/>
                          </a:solidFill>
                          <a:effectLst/>
                          <a:latin typeface="Calibri" pitchFamily="34" charset="0"/>
                          <a:cs typeface="Calibri" pitchFamily="34" charset="0"/>
                        </a:rPr>
                        <a:t> 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fr-HT" sz="1600" b="0" i="0" u="none" strike="noStrike" cap="none" normalizeH="0" baseline="0">
                          <a:ln>
                            <a:noFill/>
                          </a:ln>
                          <a:solidFill>
                            <a:srgbClr val="000000"/>
                          </a:solidFill>
                          <a:effectLst/>
                          <a:latin typeface="Calibri" pitchFamily="34" charset="0"/>
                          <a:cs typeface="Calibri" pitchFamily="34" charset="0"/>
                        </a:rPr>
                        <a:t>≤25 kW AC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fr-HT" sz="1600" b="0" i="0" u="none" strike="noStrike" cap="none" normalizeH="0" baseline="0">
                          <a:ln>
                            <a:noFill/>
                          </a:ln>
                          <a:solidFill>
                            <a:srgbClr val="000000"/>
                          </a:solidFill>
                          <a:effectLst/>
                          <a:latin typeface="Calibri" pitchFamily="34" charset="0"/>
                          <a:cs typeface="Calibri" pitchFamily="34" charset="0"/>
                        </a:rPr>
                        <a:t>20% - 35%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fr-HT" sz="1600" b="0" i="0" u="none" strike="noStrike" cap="none" normalizeH="0" baseline="0" dirty="0">
                          <a:ln>
                            <a:noFill/>
                          </a:ln>
                          <a:solidFill>
                            <a:srgbClr val="000000"/>
                          </a:solidFill>
                          <a:effectLst/>
                          <a:latin typeface="Calibri" pitchFamily="34" charset="0"/>
                          <a:cs typeface="Calibri" pitchFamily="34" charset="0"/>
                        </a:rPr>
                        <a:t>Pa </a:t>
                      </a:r>
                      <a:r>
                        <a:rPr kumimoji="0" lang="fr-HT" sz="1600" b="0" i="0" u="none" strike="noStrike" cap="none" normalizeH="0" baseline="0" dirty="0" err="1">
                          <a:ln>
                            <a:noFill/>
                          </a:ln>
                          <a:solidFill>
                            <a:srgbClr val="000000"/>
                          </a:solidFill>
                          <a:effectLst/>
                          <a:latin typeface="Calibri" pitchFamily="34" charset="0"/>
                          <a:cs typeface="Calibri" pitchFamily="34" charset="0"/>
                        </a:rPr>
                        <a:t>Aplikab</a:t>
                      </a:r>
                      <a:endParaRPr kumimoji="0" lang="fr-HT" sz="1600" b="0" i="0" u="none" strike="noStrike" cap="none" normalizeH="0" baseline="0" dirty="0">
                        <a:ln>
                          <a:noFill/>
                        </a:ln>
                        <a:solidFill>
                          <a:srgbClr val="000000"/>
                        </a:solidFill>
                        <a:effectLst/>
                        <a:latin typeface="Calibri" pitchFamily="34" charset="0"/>
                        <a:cs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fr-HT" sz="1600" b="0" i="0" u="none" strike="noStrike" cap="none" normalizeH="0" baseline="0">
                          <a:ln>
                            <a:noFill/>
                          </a:ln>
                          <a:solidFill>
                            <a:srgbClr val="000000"/>
                          </a:solidFill>
                          <a:effectLst/>
                          <a:latin typeface="Calibri" pitchFamily="34" charset="0"/>
                          <a:cs typeface="Calibri" pitchFamily="34" charset="0"/>
                        </a:rPr>
                        <a:t>san limit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fr-HT" sz="1600" b="0" i="0" u="none" strike="noStrike" cap="none" normalizeH="0" baseline="0">
                          <a:ln>
                            <a:noFill/>
                          </a:ln>
                          <a:solidFill>
                            <a:srgbClr val="000000"/>
                          </a:solidFill>
                          <a:effectLst/>
                          <a:latin typeface="Calibri" pitchFamily="34" charset="0"/>
                          <a:cs typeface="Calibri" pitchFamily="34" charset="0"/>
                        </a:rPr>
                        <a:t>&gt;25 kW – 500 kW AC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fr-HT" sz="1600" b="0" i="0" u="none" strike="noStrike" cap="none" normalizeH="0" baseline="0">
                          <a:ln>
                            <a:noFill/>
                          </a:ln>
                          <a:solidFill>
                            <a:srgbClr val="000000"/>
                          </a:solidFill>
                          <a:effectLst/>
                          <a:latin typeface="Calibri" pitchFamily="34" charset="0"/>
                          <a:cs typeface="Calibri" pitchFamily="34" charset="0"/>
                        </a:rPr>
                        <a:t>20%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fr-HT" sz="1600" b="0" i="0" u="none" strike="noStrike" cap="none" normalizeH="0" baseline="0">
                          <a:ln>
                            <a:noFill/>
                          </a:ln>
                          <a:solidFill>
                            <a:srgbClr val="000000"/>
                          </a:solidFill>
                          <a:effectLst/>
                          <a:latin typeface="Calibri" pitchFamily="34" charset="0"/>
                          <a:cs typeface="Calibri" pitchFamily="34" charset="0"/>
                        </a:rPr>
                        <a:t>30%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fr-HT" sz="1600" b="0" i="0" u="none" strike="noStrike" cap="none" normalizeH="0" baseline="0">
                          <a:ln>
                            <a:noFill/>
                          </a:ln>
                          <a:solidFill>
                            <a:srgbClr val="000000"/>
                          </a:solidFill>
                          <a:effectLst/>
                          <a:latin typeface="Calibri" pitchFamily="34" charset="0"/>
                          <a:cs typeface="Calibri" pitchFamily="34" charset="0"/>
                        </a:rPr>
                        <a:t>90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fr-HT" sz="1600" b="0" i="0" u="none" strike="noStrike" cap="none" normalizeH="0" baseline="0">
                          <a:ln>
                            <a:noFill/>
                          </a:ln>
                          <a:solidFill>
                            <a:srgbClr val="000000"/>
                          </a:solidFill>
                          <a:effectLst/>
                          <a:latin typeface="Calibri" pitchFamily="34" charset="0"/>
                          <a:cs typeface="Calibri" pitchFamily="34" charset="0"/>
                        </a:rPr>
                        <a:t>Pwopriyete pou revni ba (Low Income Property, LIP)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fr-HT" sz="1600" b="0" i="0" u="none" strike="noStrike" cap="none" normalizeH="0" baseline="0" dirty="0">
                          <a:ln>
                            <a:noFill/>
                          </a:ln>
                          <a:solidFill>
                            <a:srgbClr val="000000"/>
                          </a:solidFill>
                          <a:effectLst/>
                          <a:latin typeface="Calibri" pitchFamily="34" charset="0"/>
                          <a:cs typeface="Calibri" pitchFamily="34" charset="0"/>
                        </a:rPr>
                        <a:t>5%</a:t>
                      </a:r>
                      <a:r>
                        <a:rPr kumimoji="0" lang="fr-HT" sz="1600" b="0" i="0" u="none" strike="noStrike" cap="none" normalizeH="0" baseline="30000" dirty="0">
                          <a:ln>
                            <a:noFill/>
                          </a:ln>
                          <a:solidFill>
                            <a:srgbClr val="000000"/>
                          </a:solidFill>
                          <a:effectLst/>
                          <a:latin typeface="Calibri" pitchFamily="34" charset="0"/>
                          <a:cs typeface="Calibri" pitchFamily="34" charset="0"/>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fr-HT" sz="1600" b="0" i="0" u="none" strike="noStrike" cap="none" normalizeH="0" baseline="0">
                          <a:ln>
                            <a:noFill/>
                          </a:ln>
                          <a:solidFill>
                            <a:srgbClr val="000000"/>
                          </a:solidFill>
                          <a:effectLst/>
                          <a:latin typeface="Calibri" pitchFamily="34" charset="0"/>
                          <a:cs typeface="Calibri" pitchFamily="34" charset="0"/>
                        </a:rPr>
                        <a:t>20%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fr-HT" sz="1600" b="0" i="0" u="none" strike="noStrike" cap="none" normalizeH="0" baseline="0">
                          <a:ln>
                            <a:noFill/>
                          </a:ln>
                          <a:solidFill>
                            <a:srgbClr val="000000"/>
                          </a:solidFill>
                          <a:effectLst/>
                          <a:latin typeface="Calibri" pitchFamily="34" charset="0"/>
                          <a:cs typeface="Calibri" pitchFamily="34" charset="0"/>
                        </a:rPr>
                        <a:t>60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fr-HT" sz="1600" b="0" i="0" u="none" strike="noStrike" cap="none" normalizeH="0" baseline="0">
                          <a:ln>
                            <a:noFill/>
                          </a:ln>
                          <a:solidFill>
                            <a:srgbClr val="000000"/>
                          </a:solidFill>
                          <a:effectLst/>
                          <a:latin typeface="Calibri" pitchFamily="34" charset="0"/>
                          <a:cs typeface="Calibri" pitchFamily="34" charset="0"/>
                        </a:rPr>
                        <a:t>Kominote Solè Pataje (Community Shared Solar, CSS)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fr-HT" sz="1600" b="0" i="0" u="none" strike="noStrike" cap="none" normalizeH="0" baseline="0">
                          <a:ln>
                            <a:noFill/>
                          </a:ln>
                          <a:solidFill>
                            <a:srgbClr val="000000"/>
                          </a:solidFill>
                          <a:effectLst/>
                          <a:latin typeface="Calibri" pitchFamily="34" charset="0"/>
                          <a:cs typeface="Calibri" pitchFamily="34" charset="0"/>
                        </a:rPr>
                        <a:t>Pa Aplikab</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fr-HT" sz="1600" b="0" i="0" u="none" strike="noStrike" cap="none" normalizeH="0" baseline="0">
                          <a:ln>
                            <a:noFill/>
                          </a:ln>
                          <a:solidFill>
                            <a:srgbClr val="000000"/>
                          </a:solidFill>
                          <a:effectLst/>
                          <a:latin typeface="Calibri" pitchFamily="34" charset="0"/>
                          <a:cs typeface="Calibri" pitchFamily="34" charset="0"/>
                        </a:rPr>
                        <a:t>20%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fr-HT" sz="1600" b="0" i="0" u="none" strike="noStrike" cap="none" normalizeH="0" baseline="0">
                          <a:ln>
                            <a:noFill/>
                          </a:ln>
                          <a:solidFill>
                            <a:srgbClr val="000000"/>
                          </a:solidFill>
                          <a:effectLst/>
                          <a:latin typeface="Calibri" pitchFamily="34" charset="0"/>
                          <a:cs typeface="Calibri" pitchFamily="34" charset="0"/>
                        </a:rPr>
                        <a:t>60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fr-HT" sz="1600" b="0" i="0" u="none" strike="noStrike" cap="none" normalizeH="0" baseline="0">
                          <a:ln>
                            <a:noFill/>
                          </a:ln>
                          <a:solidFill>
                            <a:srgbClr val="000000"/>
                          </a:solidFill>
                          <a:effectLst/>
                          <a:latin typeface="Calibri" pitchFamily="34" charset="0"/>
                          <a:cs typeface="Calibri" pitchFamily="34" charset="0"/>
                        </a:rPr>
                        <a:t>Rès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fr-HT" sz="1600" b="0" i="0" u="none" strike="noStrike" cap="none" normalizeH="0" baseline="0">
                          <a:ln>
                            <a:noFill/>
                          </a:ln>
                          <a:solidFill>
                            <a:srgbClr val="000000"/>
                          </a:solidFill>
                          <a:effectLst/>
                          <a:latin typeface="Calibri" pitchFamily="34" charset="0"/>
                          <a:cs typeface="Calibri" pitchFamily="34" charset="0"/>
                        </a:rPr>
                        <a:t>35% - 55%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fr-HT" sz="1600" b="0" i="0" u="none" strike="noStrike" cap="none" normalizeH="0" baseline="0">
                          <a:ln>
                            <a:noFill/>
                          </a:ln>
                          <a:solidFill>
                            <a:srgbClr val="000000"/>
                          </a:solidFill>
                          <a:effectLst/>
                          <a:latin typeface="Calibri" pitchFamily="34" charset="0"/>
                          <a:cs typeface="Calibri" pitchFamily="34" charset="0"/>
                        </a:rPr>
                        <a:t>30+%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fr-HT" sz="1600" b="0" i="0" u="none" strike="noStrike" cap="none" normalizeH="0" baseline="0" dirty="0">
                          <a:ln>
                            <a:noFill/>
                          </a:ln>
                          <a:solidFill>
                            <a:srgbClr val="000000"/>
                          </a:solidFill>
                          <a:effectLst/>
                          <a:latin typeface="Calibri" pitchFamily="34" charset="0"/>
                          <a:cs typeface="Calibri" pitchFamily="34" charset="0"/>
                        </a:rPr>
                        <a:t>90+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bl>
          </a:graphicData>
        </a:graphic>
      </p:graphicFrame>
      <p:sp>
        <p:nvSpPr>
          <p:cNvPr id="77556" name="TextBox 8"/>
          <p:cNvSpPr>
            <a:spLocks noChangeArrowheads="1"/>
          </p:cNvSpPr>
          <p:nvPr/>
        </p:nvSpPr>
        <p:spPr bwMode="auto">
          <a:xfrm>
            <a:off x="1890713" y="5922963"/>
            <a:ext cx="9004300"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HT" sz="1200" baseline="30000" dirty="0"/>
              <a:t>1</a:t>
            </a:r>
            <a:r>
              <a:rPr lang="fr-HT" sz="1200" dirty="0"/>
              <a:t> </a:t>
            </a:r>
            <a:r>
              <a:rPr lang="fr-HT" sz="1200" dirty="0" err="1"/>
              <a:t>Aktyèl</a:t>
            </a:r>
            <a:r>
              <a:rPr lang="fr-HT" sz="1200" dirty="0"/>
              <a:t> </a:t>
            </a:r>
            <a:r>
              <a:rPr lang="fr-HT" sz="1200" dirty="0" err="1"/>
              <a:t>mete</a:t>
            </a:r>
            <a:r>
              <a:rPr lang="fr-HT" sz="1200" dirty="0"/>
              <a:t> sou </a:t>
            </a:r>
            <a:r>
              <a:rPr lang="fr-HT" sz="1200" dirty="0" err="1"/>
              <a:t>kote</a:t>
            </a:r>
            <a:r>
              <a:rPr lang="fr-HT" sz="1200" dirty="0"/>
              <a:t> se pou </a:t>
            </a:r>
            <a:r>
              <a:rPr lang="fr-HT" sz="1200" dirty="0" err="1"/>
              <a:t>Pwopriyete</a:t>
            </a:r>
            <a:r>
              <a:rPr lang="fr-HT" sz="1200" dirty="0"/>
              <a:t> Ti </a:t>
            </a:r>
            <a:r>
              <a:rPr lang="fr-HT" sz="1200" dirty="0" err="1"/>
              <a:t>Revni</a:t>
            </a:r>
            <a:r>
              <a:rPr lang="fr-HT" sz="1200" dirty="0"/>
              <a:t> </a:t>
            </a:r>
            <a:r>
              <a:rPr lang="fr-HT" sz="1200" dirty="0" err="1"/>
              <a:t>ak</a:t>
            </a:r>
            <a:r>
              <a:rPr lang="fr-HT" sz="1200" dirty="0"/>
              <a:t> </a:t>
            </a:r>
            <a:r>
              <a:rPr lang="fr-HT" sz="1200" dirty="0" err="1"/>
              <a:t>Kominote</a:t>
            </a:r>
            <a:r>
              <a:rPr lang="fr-HT" sz="1200" dirty="0"/>
              <a:t> </a:t>
            </a:r>
            <a:r>
              <a:rPr lang="fr-HT" sz="1200" dirty="0" err="1"/>
              <a:t>Pataje</a:t>
            </a:r>
            <a:r>
              <a:rPr lang="fr-HT" sz="1200" dirty="0"/>
              <a:t> </a:t>
            </a:r>
            <a:r>
              <a:rPr lang="fr-HT" sz="1200" dirty="0" err="1"/>
              <a:t>Solè</a:t>
            </a:r>
            <a:r>
              <a:rPr lang="fr-HT" sz="1200" dirty="0"/>
              <a:t> </a:t>
            </a:r>
            <a:r>
              <a:rPr lang="fr-HT" sz="1200" dirty="0" err="1"/>
              <a:t>STGUs</a:t>
            </a:r>
            <a:r>
              <a:rPr lang="fr-HT" sz="1200" dirty="0"/>
              <a:t>. Gade </a:t>
            </a:r>
            <a:r>
              <a:rPr lang="fr-HT" sz="1200" dirty="0" err="1"/>
              <a:t>glisad</a:t>
            </a:r>
            <a:r>
              <a:rPr lang="fr-HT" sz="1200" dirty="0"/>
              <a:t> 48 pou </a:t>
            </a:r>
            <a:r>
              <a:rPr lang="fr-HT" sz="1200" dirty="0" err="1"/>
              <a:t>jwenn</a:t>
            </a:r>
            <a:r>
              <a:rPr lang="fr-HT" sz="1200" dirty="0"/>
              <a:t> </a:t>
            </a:r>
            <a:r>
              <a:rPr lang="fr-HT" sz="1200" dirty="0" err="1"/>
              <a:t>mizajou</a:t>
            </a:r>
            <a:r>
              <a:rPr lang="fr-HT" sz="1200" dirty="0"/>
              <a:t> sou LICSS STGU. </a:t>
            </a:r>
          </a:p>
          <a:p>
            <a:r>
              <a:rPr lang="fr-HT" sz="1200" baseline="30000" dirty="0"/>
              <a:t>2  </a:t>
            </a:r>
            <a:r>
              <a:rPr lang="fr-HT" sz="1200" dirty="0" err="1"/>
              <a:t>Ki</a:t>
            </a:r>
            <a:r>
              <a:rPr lang="fr-HT" sz="1200" dirty="0"/>
              <a:t> </a:t>
            </a:r>
            <a:r>
              <a:rPr lang="fr-HT" sz="1200" dirty="0" err="1"/>
              <a:t>baze</a:t>
            </a:r>
            <a:r>
              <a:rPr lang="fr-HT" sz="1200" dirty="0"/>
              <a:t> sou 300 MW.</a:t>
            </a:r>
          </a:p>
        </p:txBody>
      </p:sp>
      <p:sp>
        <p:nvSpPr>
          <p:cNvPr id="77557" name="TextBox 6"/>
          <p:cNvSpPr>
            <a:spLocks noChangeArrowheads="1"/>
          </p:cNvSpPr>
          <p:nvPr/>
        </p:nvSpPr>
        <p:spPr bwMode="auto">
          <a:xfrm>
            <a:off x="658813" y="5249863"/>
            <a:ext cx="10874375"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fr-HT" sz="1400" i="1" dirty="0"/>
              <a:t>Si </a:t>
            </a:r>
            <a:r>
              <a:rPr lang="fr-HT" sz="1400" i="1" dirty="0" err="1"/>
              <a:t>youn</a:t>
            </a:r>
            <a:r>
              <a:rPr lang="fr-HT" sz="1400" i="1" dirty="0"/>
              <a:t> </a:t>
            </a:r>
            <a:r>
              <a:rPr lang="fr-HT" sz="1400" i="1" dirty="0" err="1"/>
              <a:t>oswa</a:t>
            </a:r>
            <a:r>
              <a:rPr lang="fr-HT" sz="1400" i="1" dirty="0"/>
              <a:t> plis </a:t>
            </a:r>
            <a:r>
              <a:rPr lang="fr-HT" sz="1400" i="1" dirty="0" err="1"/>
              <a:t>kategori</a:t>
            </a:r>
            <a:r>
              <a:rPr lang="fr-HT" sz="1400" i="1" dirty="0"/>
              <a:t> </a:t>
            </a:r>
            <a:r>
              <a:rPr lang="fr-HT" sz="1400" i="1" dirty="0" err="1"/>
              <a:t>kapasite</a:t>
            </a:r>
            <a:r>
              <a:rPr lang="fr-HT" sz="1400" i="1" dirty="0"/>
              <a:t> </a:t>
            </a:r>
            <a:r>
              <a:rPr lang="fr-HT" sz="1400" i="1" dirty="0" err="1"/>
              <a:t>mete</a:t>
            </a:r>
            <a:r>
              <a:rPr lang="fr-HT" sz="1400" i="1" dirty="0"/>
              <a:t> </a:t>
            </a:r>
            <a:r>
              <a:rPr lang="fr-HT" sz="1400" i="1" dirty="0" err="1"/>
              <a:t>apa</a:t>
            </a:r>
            <a:r>
              <a:rPr lang="fr-HT" sz="1400" i="1" dirty="0"/>
              <a:t> </a:t>
            </a:r>
            <a:r>
              <a:rPr lang="fr-HT" sz="1400" i="1" dirty="0" err="1"/>
              <a:t>yo</a:t>
            </a:r>
            <a:r>
              <a:rPr lang="fr-HT" sz="1400" i="1" dirty="0"/>
              <a:t> </a:t>
            </a:r>
            <a:r>
              <a:rPr lang="fr-HT" sz="1400" i="1" dirty="0" err="1"/>
              <a:t>pa</a:t>
            </a:r>
            <a:r>
              <a:rPr lang="fr-HT" sz="1400" i="1" dirty="0"/>
              <a:t> </a:t>
            </a:r>
            <a:r>
              <a:rPr lang="fr-HT" sz="1400" i="1" dirty="0" err="1"/>
              <a:t>ranpli</a:t>
            </a:r>
            <a:r>
              <a:rPr lang="fr-HT" sz="1400" i="1" dirty="0"/>
              <a:t>, </a:t>
            </a:r>
            <a:r>
              <a:rPr lang="fr-HT" sz="1400" i="1" dirty="0" err="1"/>
              <a:t>Depatman</a:t>
            </a:r>
            <a:r>
              <a:rPr lang="fr-HT" sz="1400" i="1" dirty="0"/>
              <a:t> an </a:t>
            </a:r>
            <a:r>
              <a:rPr lang="fr-HT" sz="1400" i="1" dirty="0" err="1"/>
              <a:t>rezève</a:t>
            </a:r>
            <a:r>
              <a:rPr lang="fr-HT" sz="1400" i="1" dirty="0"/>
              <a:t> </a:t>
            </a:r>
            <a:r>
              <a:rPr lang="fr-HT" sz="1400" i="1" dirty="0" err="1"/>
              <a:t>dwa</a:t>
            </a:r>
            <a:r>
              <a:rPr lang="fr-HT" sz="1400" i="1" dirty="0"/>
              <a:t> pou </a:t>
            </a:r>
            <a:r>
              <a:rPr lang="fr-HT" sz="1400" i="1" dirty="0" err="1"/>
              <a:t>kalifye</a:t>
            </a:r>
            <a:r>
              <a:rPr lang="fr-HT" sz="1400" i="1" dirty="0"/>
              <a:t> </a:t>
            </a:r>
            <a:r>
              <a:rPr lang="fr-HT" sz="1400" i="1" dirty="0" err="1"/>
              <a:t>mwens</a:t>
            </a:r>
            <a:r>
              <a:rPr lang="fr-HT" sz="1400" i="1" dirty="0"/>
              <a:t> </a:t>
            </a:r>
            <a:r>
              <a:rPr lang="fr-HT" sz="1400" i="1" dirty="0" err="1"/>
              <a:t>pase</a:t>
            </a:r>
            <a:r>
              <a:rPr lang="fr-HT" sz="1400" i="1" dirty="0"/>
              <a:t> </a:t>
            </a:r>
            <a:r>
              <a:rPr lang="fr-HT" sz="1400" i="1" dirty="0" err="1"/>
              <a:t>kapasite</a:t>
            </a:r>
            <a:r>
              <a:rPr lang="fr-HT" sz="1400" i="1" dirty="0"/>
              <a:t> total </a:t>
            </a:r>
            <a:r>
              <a:rPr lang="fr-HT" sz="1400" i="1" dirty="0" err="1"/>
              <a:t>maksimòm</a:t>
            </a:r>
            <a:r>
              <a:rPr lang="fr-HT" sz="1400" i="1" dirty="0"/>
              <a:t> nan </a:t>
            </a:r>
            <a:r>
              <a:rPr lang="fr-HT" sz="1400" i="1" dirty="0" err="1"/>
              <a:t>blòk</a:t>
            </a:r>
            <a:r>
              <a:rPr lang="fr-HT" sz="1400" i="1" dirty="0"/>
              <a:t> </a:t>
            </a:r>
            <a:r>
              <a:rPr lang="fr-HT" sz="1400" i="1" dirty="0" err="1"/>
              <a:t>anyèl</a:t>
            </a:r>
            <a:r>
              <a:rPr lang="fr-HT" sz="1400" i="1" dirty="0"/>
              <a:t> </a:t>
            </a:r>
            <a:r>
              <a:rPr lang="fr-HT" sz="1400" i="1" dirty="0" err="1"/>
              <a:t>ane</a:t>
            </a:r>
            <a:r>
              <a:rPr lang="fr-HT" sz="1400" i="1" dirty="0"/>
              <a:t> sa a. </a:t>
            </a:r>
            <a:r>
              <a:rPr lang="fr-HT" sz="1400" i="1" dirty="0" err="1"/>
              <a:t>Depatman</a:t>
            </a:r>
            <a:r>
              <a:rPr lang="fr-HT" sz="1400" i="1" dirty="0"/>
              <a:t> an p </a:t>
            </a:r>
            <a:r>
              <a:rPr lang="fr-HT" sz="1400" i="1" dirty="0" err="1"/>
              <a:t>ap</a:t>
            </a:r>
            <a:r>
              <a:rPr lang="fr-HT" sz="1400" i="1" dirty="0"/>
              <a:t> </a:t>
            </a:r>
            <a:r>
              <a:rPr lang="fr-HT" sz="1400" i="1" dirty="0" err="1"/>
              <a:t>re-afèkte</a:t>
            </a:r>
            <a:r>
              <a:rPr lang="fr-HT" sz="1400" i="1" dirty="0"/>
              <a:t> </a:t>
            </a:r>
            <a:r>
              <a:rPr lang="fr-HT" sz="1400" i="1" dirty="0" err="1"/>
              <a:t>kapasite</a:t>
            </a:r>
            <a:r>
              <a:rPr lang="fr-HT" sz="1400" i="1" dirty="0"/>
              <a:t> </a:t>
            </a:r>
            <a:r>
              <a:rPr lang="fr-HT" sz="1400" i="1" dirty="0" err="1"/>
              <a:t>soti</a:t>
            </a:r>
            <a:r>
              <a:rPr lang="fr-HT" sz="1400" i="1" dirty="0"/>
              <a:t> nan </a:t>
            </a:r>
            <a:r>
              <a:rPr lang="fr-HT" sz="1400" i="1" dirty="0" err="1"/>
              <a:t>yon</a:t>
            </a:r>
            <a:r>
              <a:rPr lang="fr-HT" sz="1400" i="1" dirty="0"/>
              <a:t> </a:t>
            </a:r>
            <a:r>
              <a:rPr lang="fr-HT" sz="1400" i="1" dirty="0" err="1"/>
              <a:t>kategori</a:t>
            </a:r>
            <a:r>
              <a:rPr lang="fr-HT" sz="1400" i="1" dirty="0"/>
              <a:t> </a:t>
            </a:r>
            <a:r>
              <a:rPr lang="fr-HT" sz="1400" i="1" dirty="0" err="1"/>
              <a:t>mete</a:t>
            </a:r>
            <a:r>
              <a:rPr lang="fr-HT" sz="1400" i="1" dirty="0"/>
              <a:t> </a:t>
            </a:r>
            <a:r>
              <a:rPr lang="fr-HT" sz="1400" i="1" dirty="0" err="1"/>
              <a:t>apa</a:t>
            </a:r>
            <a:r>
              <a:rPr lang="fr-HT" sz="1400" i="1" dirty="0"/>
              <a:t> nan </a:t>
            </a:r>
            <a:r>
              <a:rPr lang="fr-HT" sz="1400" i="1" dirty="0" err="1"/>
              <a:t>yon</a:t>
            </a:r>
            <a:r>
              <a:rPr lang="fr-HT" sz="1400" i="1" dirty="0"/>
              <a:t> </a:t>
            </a:r>
            <a:r>
              <a:rPr lang="fr-HT" sz="1400" i="1" dirty="0" err="1"/>
              <a:t>lòt</a:t>
            </a:r>
            <a:r>
              <a:rPr lang="fr-HT" sz="1400" i="1" dirty="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84" name="Title 1"/>
          <p:cNvSpPr>
            <a:spLocks noGrp="1" noChangeArrowheads="1"/>
          </p:cNvSpPr>
          <p:nvPr>
            <p:ph type="title" idx="4294967295"/>
          </p:nvPr>
        </p:nvSpPr>
        <p:spPr>
          <a:xfrm>
            <a:off x="609600" y="138113"/>
            <a:ext cx="10972800" cy="1139825"/>
          </a:xfrm>
          <a:ln/>
        </p:spPr>
        <p:txBody>
          <a:bodyPr/>
          <a:lstStyle/>
          <a:p>
            <a:r>
              <a:rPr lang="fr-HT"/>
              <a:t>Gwo (&gt;25 kW) Konpansasyon Pwojè</a:t>
            </a:r>
          </a:p>
        </p:txBody>
      </p:sp>
      <p:sp>
        <p:nvSpPr>
          <p:cNvPr id="78585" name="Date Placeholder 3"/>
          <p:cNvSpPr>
            <a:spLocks noGrp="1" noChangeArrowheads="1"/>
          </p:cNvSpPr>
          <p:nvPr>
            <p:ph type="dt" sz="quarter" idx="10"/>
          </p:nvPr>
        </p:nvSpPr>
        <p:spPr/>
        <p:txBody>
          <a:bodyPr/>
          <a:lstStyle/>
          <a:p>
            <a:fld id="{0234BC12-53C7-4B6D-8485-214E54535749}" type="datetime2">
              <a:rPr lang="en-US" altLang="zh-CN">
                <a:cs typeface="Calibri" pitchFamily="34" charset="0"/>
              </a:rPr>
              <a:pPr/>
              <a:t>Friday, July 12, 2024</a:t>
            </a:fld>
            <a:endParaRPr lang="en-US" altLang="zh-CN">
              <a:cs typeface="Calibri" pitchFamily="34" charset="0"/>
            </a:endParaRPr>
          </a:p>
        </p:txBody>
      </p:sp>
      <p:sp>
        <p:nvSpPr>
          <p:cNvPr id="78586"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fr-HT">
                <a:cs typeface="Calibri" pitchFamily="34" charset="0"/>
              </a:rPr>
              <a:t>Politik Deliberatif</a:t>
            </a:r>
          </a:p>
        </p:txBody>
      </p:sp>
      <p:sp>
        <p:nvSpPr>
          <p:cNvPr id="78587" name="Slide Number Placeholder 5"/>
          <p:cNvSpPr>
            <a:spLocks noGrp="1" noChangeArrowheads="1"/>
          </p:cNvSpPr>
          <p:nvPr>
            <p:ph type="sldNum" sz="quarter" idx="12"/>
          </p:nvPr>
        </p:nvSpPr>
        <p:spPr/>
        <p:txBody>
          <a:bodyPr/>
          <a:lstStyle/>
          <a:p>
            <a:fld id="{E8DC40B5-87A9-4B50-833F-226D1FA00E57}" type="slidenum">
              <a:rPr lang="en-US" altLang="zh-CN">
                <a:cs typeface="Calibri" pitchFamily="34" charset="0"/>
              </a:rPr>
              <a:pPr/>
              <a:t>13</a:t>
            </a:fld>
            <a:endParaRPr lang="en-US" altLang="zh-CN">
              <a:cs typeface="Calibri" pitchFamily="34" charset="0"/>
            </a:endParaRPr>
          </a:p>
        </p:txBody>
      </p:sp>
      <p:graphicFrame>
        <p:nvGraphicFramePr>
          <p:cNvPr id="78588" name="Table 19"/>
          <p:cNvGraphicFramePr>
            <a:graphicFrameLocks noGrp="1"/>
          </p:cNvGraphicFramePr>
          <p:nvPr>
            <p:extLst>
              <p:ext uri="{D42A27DB-BD31-4B8C-83A1-F6EECF244321}">
                <p14:modId xmlns:p14="http://schemas.microsoft.com/office/powerpoint/2010/main" val="3494844513"/>
              </p:ext>
            </p:extLst>
          </p:nvPr>
        </p:nvGraphicFramePr>
        <p:xfrm>
          <a:off x="2207568" y="3717032"/>
          <a:ext cx="7833296" cy="2011998"/>
        </p:xfrm>
        <a:graphic>
          <a:graphicData uri="http://schemas.openxmlformats.org/drawingml/2006/table">
            <a:tbl>
              <a:tblPr/>
              <a:tblGrid>
                <a:gridCol w="4088880">
                  <a:extLst>
                    <a:ext uri="{9D8B030D-6E8A-4147-A177-3AD203B41FA5}">
                      <a16:colId xmlns:a16="http://schemas.microsoft.com/office/drawing/2014/main" val="20000"/>
                    </a:ext>
                  </a:extLst>
                </a:gridCol>
                <a:gridCol w="3744416">
                  <a:extLst>
                    <a:ext uri="{9D8B030D-6E8A-4147-A177-3AD203B41FA5}">
                      <a16:colId xmlns:a16="http://schemas.microsoft.com/office/drawing/2014/main" val="20001"/>
                    </a:ext>
                  </a:extLst>
                </a:gridCol>
              </a:tblGrid>
              <a:tr h="693738">
                <a:tc>
                  <a:txBody>
                    <a:bodyPr/>
                    <a:lstStyle/>
                    <a:p>
                      <a:pPr marL="0" marR="0" lvl="0" indent="0" algn="ctr" defTabSz="914400" rtl="0" eaLnBrk="1" fontAlgn="ctr" latinLnBrk="0" hangingPunct="1">
                        <a:lnSpc>
                          <a:spcPct val="100000"/>
                        </a:lnSpc>
                        <a:spcBef>
                          <a:spcPct val="0"/>
                        </a:spcBef>
                        <a:spcAft>
                          <a:spcPct val="0"/>
                        </a:spcAft>
                        <a:buClrTx/>
                        <a:buSzPct val="100000"/>
                        <a:buFontTx/>
                        <a:buNone/>
                        <a:tabLst/>
                      </a:pPr>
                      <a:r>
                        <a:rPr kumimoji="0" lang="fr-HT" sz="1800" b="1" i="0" u="none" strike="noStrike" cap="none" normalizeH="0" baseline="0" dirty="0" err="1">
                          <a:ln>
                            <a:noFill/>
                          </a:ln>
                          <a:solidFill>
                            <a:srgbClr val="FFFFFF"/>
                          </a:solidFill>
                          <a:effectLst/>
                          <a:latin typeface="Calibri" pitchFamily="34" charset="0"/>
                          <a:cs typeface="Calibri" pitchFamily="34" charset="0"/>
                        </a:rPr>
                        <a:t>Kapasite</a:t>
                      </a:r>
                      <a:r>
                        <a:rPr kumimoji="0" lang="fr-HT" sz="1800" b="1" i="0" u="none" strike="noStrike" cap="none" normalizeH="0" baseline="0" dirty="0">
                          <a:ln>
                            <a:noFill/>
                          </a:ln>
                          <a:solidFill>
                            <a:srgbClr val="FFFFFF"/>
                          </a:solidFill>
                          <a:effectLst/>
                          <a:latin typeface="Calibri" pitchFamily="34" charset="0"/>
                          <a:cs typeface="Calibri" pitchFamily="34" charset="0"/>
                        </a:rPr>
                        <a:t> </a:t>
                      </a:r>
                      <a:r>
                        <a:rPr kumimoji="0" lang="fr-HT" sz="1800" b="1" i="0" u="none" strike="noStrike" cap="none" normalizeH="0" baseline="0" dirty="0" err="1">
                          <a:ln>
                            <a:noFill/>
                          </a:ln>
                          <a:solidFill>
                            <a:srgbClr val="FFFFFF"/>
                          </a:solidFill>
                          <a:effectLst/>
                          <a:latin typeface="Calibri" pitchFamily="34" charset="0"/>
                          <a:cs typeface="Calibri" pitchFamily="34" charset="0"/>
                        </a:rPr>
                        <a:t>inite</a:t>
                      </a:r>
                      <a:r>
                        <a:rPr kumimoji="0" lang="fr-HT" sz="1800" b="1" i="0" u="none" strike="noStrike" cap="none" normalizeH="0" baseline="0" dirty="0">
                          <a:ln>
                            <a:noFill/>
                          </a:ln>
                          <a:solidFill>
                            <a:srgbClr val="FFFFFF"/>
                          </a:solidFill>
                          <a:effectLst/>
                          <a:latin typeface="Calibri" pitchFamily="34" charset="0"/>
                          <a:cs typeface="Calibri" pitchFamily="34" charset="0"/>
                        </a:rPr>
                        <a:t> </a:t>
                      </a:r>
                      <a:r>
                        <a:rPr kumimoji="0" lang="fr-HT" sz="1800" b="1" i="0" u="none" strike="noStrike" cap="none" normalizeH="0" baseline="0" dirty="0" err="1">
                          <a:ln>
                            <a:noFill/>
                          </a:ln>
                          <a:solidFill>
                            <a:srgbClr val="FFFFFF"/>
                          </a:solidFill>
                          <a:effectLst/>
                          <a:latin typeface="Calibri" pitchFamily="34" charset="0"/>
                          <a:cs typeface="Calibri" pitchFamily="34" charset="0"/>
                        </a:rPr>
                        <a:t>jenerasyon</a:t>
                      </a:r>
                      <a:endParaRPr kumimoji="0" lang="fr-HT" sz="1800" b="1" i="0" u="none" strike="noStrike" cap="none" normalizeH="0" baseline="0" dirty="0">
                        <a:ln>
                          <a:noFill/>
                        </a:ln>
                        <a:solidFill>
                          <a:srgbClr val="FFFFFF"/>
                        </a:solidFill>
                        <a:effectLst/>
                        <a:latin typeface="Calibri" pitchFamily="34" charset="0"/>
                        <a:cs typeface="Calibri" pitchFamily="34" charset="0"/>
                      </a:endParaRPr>
                    </a:p>
                  </a:txBody>
                  <a:tcPr marL="9525" marR="9525" marT="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ctr" latinLnBrk="0" hangingPunct="1">
                        <a:lnSpc>
                          <a:spcPct val="100000"/>
                        </a:lnSpc>
                        <a:spcBef>
                          <a:spcPct val="0"/>
                        </a:spcBef>
                        <a:spcAft>
                          <a:spcPct val="0"/>
                        </a:spcAft>
                        <a:buClrTx/>
                        <a:buSzPct val="100000"/>
                        <a:buFontTx/>
                        <a:buNone/>
                        <a:tabLst/>
                      </a:pPr>
                      <a:r>
                        <a:rPr kumimoji="0" lang="fr-HT" sz="1800" b="1" i="0" u="none" strike="noStrike" cap="none" normalizeH="0" baseline="0" dirty="0" err="1">
                          <a:ln>
                            <a:noFill/>
                          </a:ln>
                          <a:solidFill>
                            <a:srgbClr val="FFFFFF"/>
                          </a:solidFill>
                          <a:effectLst/>
                          <a:latin typeface="Calibri" pitchFamily="34" charset="0"/>
                          <a:cs typeface="Calibri" pitchFamily="34" charset="0"/>
                        </a:rPr>
                        <a:t>Estimasyon</a:t>
                      </a:r>
                      <a:r>
                        <a:rPr kumimoji="0" lang="fr-HT" sz="1800" b="1" i="0" u="none" strike="noStrike" cap="none" normalizeH="0" baseline="0" dirty="0">
                          <a:ln>
                            <a:noFill/>
                          </a:ln>
                          <a:solidFill>
                            <a:srgbClr val="FFFFFF"/>
                          </a:solidFill>
                          <a:effectLst/>
                          <a:latin typeface="Calibri" pitchFamily="34" charset="0"/>
                          <a:cs typeface="Calibri" pitchFamily="34" charset="0"/>
                        </a:rPr>
                        <a:t> </a:t>
                      </a:r>
                      <a:r>
                        <a:rPr kumimoji="0" lang="fr-HT" sz="1800" b="1" i="0" u="none" strike="noStrike" cap="none" normalizeH="0" baseline="0" dirty="0" err="1">
                          <a:ln>
                            <a:noFill/>
                          </a:ln>
                          <a:solidFill>
                            <a:srgbClr val="FFFFFF"/>
                          </a:solidFill>
                          <a:effectLst/>
                          <a:latin typeface="Calibri" pitchFamily="34" charset="0"/>
                          <a:cs typeface="Calibri" pitchFamily="34" charset="0"/>
                        </a:rPr>
                        <a:t>Pousantaj</a:t>
                      </a:r>
                      <a:r>
                        <a:rPr kumimoji="0" lang="fr-HT" sz="1800" b="1" i="0" u="none" strike="noStrike" cap="none" normalizeH="0" baseline="0" dirty="0">
                          <a:ln>
                            <a:noFill/>
                          </a:ln>
                          <a:solidFill>
                            <a:srgbClr val="FFFFFF"/>
                          </a:solidFill>
                          <a:effectLst/>
                          <a:latin typeface="Calibri" pitchFamily="34" charset="0"/>
                          <a:cs typeface="Calibri" pitchFamily="34" charset="0"/>
                        </a:rPr>
                        <a:t> </a:t>
                      </a:r>
                      <a:r>
                        <a:rPr kumimoji="0" lang="fr-HT" sz="1800" b="1" i="0" u="none" strike="noStrike" cap="none" normalizeH="0" baseline="0" dirty="0" err="1">
                          <a:ln>
                            <a:noFill/>
                          </a:ln>
                          <a:solidFill>
                            <a:srgbClr val="FFFFFF"/>
                          </a:solidFill>
                          <a:effectLst/>
                          <a:latin typeface="Calibri" pitchFamily="34" charset="0"/>
                          <a:cs typeface="Calibri" pitchFamily="34" charset="0"/>
                        </a:rPr>
                        <a:t>Konpansasyon</a:t>
                      </a:r>
                      <a:r>
                        <a:rPr kumimoji="0" lang="fr-HT" sz="1800" b="1" i="0" u="none" strike="noStrike" cap="none" normalizeH="0" baseline="0" dirty="0">
                          <a:ln>
                            <a:noFill/>
                          </a:ln>
                          <a:solidFill>
                            <a:srgbClr val="FFFFFF"/>
                          </a:solidFill>
                          <a:effectLst/>
                          <a:latin typeface="Calibri" pitchFamily="34" charset="0"/>
                          <a:cs typeface="Calibri" pitchFamily="34" charset="0"/>
                        </a:rPr>
                        <a:t> </a:t>
                      </a:r>
                      <a:r>
                        <a:rPr kumimoji="0" lang="fr-HT" sz="1800" b="1" i="0" u="none" strike="noStrike" cap="none" normalizeH="0" baseline="0" dirty="0" err="1">
                          <a:ln>
                            <a:noFill/>
                          </a:ln>
                          <a:solidFill>
                            <a:srgbClr val="FFFFFF"/>
                          </a:solidFill>
                          <a:effectLst/>
                          <a:latin typeface="Calibri" pitchFamily="34" charset="0"/>
                          <a:cs typeface="Calibri" pitchFamily="34" charset="0"/>
                        </a:rPr>
                        <a:t>Debaz</a:t>
                      </a:r>
                      <a:r>
                        <a:rPr kumimoji="0" lang="fr-HT" sz="1800" b="1" i="0" u="none" strike="noStrike" cap="none" normalizeH="0" baseline="0" dirty="0">
                          <a:ln>
                            <a:noFill/>
                          </a:ln>
                          <a:solidFill>
                            <a:srgbClr val="FFFFFF"/>
                          </a:solidFill>
                          <a:effectLst/>
                          <a:latin typeface="Calibri" pitchFamily="34" charset="0"/>
                          <a:cs typeface="Calibri" pitchFamily="34" charset="0"/>
                        </a:rPr>
                        <a:t> 2025 ($/kWh)</a:t>
                      </a:r>
                      <a:r>
                        <a:rPr kumimoji="0" lang="fr-HT" sz="1800" b="1" i="0" u="none" strike="noStrike" cap="none" normalizeH="0" baseline="30000" dirty="0">
                          <a:ln>
                            <a:noFill/>
                          </a:ln>
                          <a:solidFill>
                            <a:srgbClr val="FFFFFF"/>
                          </a:solidFill>
                          <a:effectLst/>
                          <a:latin typeface="Calibri" pitchFamily="34" charset="0"/>
                          <a:cs typeface="Calibri" pitchFamily="34" charset="0"/>
                        </a:rPr>
                        <a:t>1</a:t>
                      </a:r>
                    </a:p>
                  </a:txBody>
                  <a:tcPr marL="9525" marR="9525" marT="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82575">
                <a:tc>
                  <a:txBody>
                    <a:bodyPr/>
                    <a:lstStyle/>
                    <a:p>
                      <a:pPr marL="0" marR="0" lvl="0" indent="0" algn="l" defTabSz="914400" rtl="0" eaLnBrk="1" fontAlgn="b" latinLnBrk="0" hangingPunct="1">
                        <a:lnSpc>
                          <a:spcPct val="100000"/>
                        </a:lnSpc>
                        <a:spcBef>
                          <a:spcPct val="0"/>
                        </a:spcBef>
                        <a:spcAft>
                          <a:spcPct val="0"/>
                        </a:spcAft>
                        <a:buClrTx/>
                        <a:buSzPct val="100000"/>
                        <a:buFontTx/>
                        <a:buNone/>
                        <a:tabLst/>
                      </a:pPr>
                      <a:r>
                        <a:rPr kumimoji="0" lang="fr-HT" sz="1800" b="0" i="0" u="none" strike="noStrike" cap="none" normalizeH="0" baseline="0">
                          <a:ln>
                            <a:noFill/>
                          </a:ln>
                          <a:solidFill>
                            <a:srgbClr val="000000"/>
                          </a:solidFill>
                          <a:effectLst/>
                          <a:latin typeface="Calibri" pitchFamily="34" charset="0"/>
                          <a:cs typeface="Calibri" pitchFamily="34" charset="0"/>
                        </a:rPr>
                        <a:t>Pi gran pase 25 kW AC  a 250 kW AC</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fr-HT" sz="1800" b="0" i="0" u="none" strike="noStrike" cap="none" normalizeH="0" baseline="0">
                          <a:ln>
                            <a:noFill/>
                          </a:ln>
                          <a:solidFill>
                            <a:srgbClr val="000000"/>
                          </a:solidFill>
                          <a:effectLst/>
                          <a:latin typeface="Calibri" pitchFamily="34" charset="0"/>
                          <a:cs typeface="Calibri" pitchFamily="34" charset="0"/>
                        </a:rPr>
                        <a:t>0,2821</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282575">
                <a:tc>
                  <a:txBody>
                    <a:bodyPr/>
                    <a:lstStyle/>
                    <a:p>
                      <a:pPr marL="0" marR="0" lvl="0" indent="0" algn="l" defTabSz="914400" rtl="0" eaLnBrk="1" fontAlgn="b" latinLnBrk="0" hangingPunct="1">
                        <a:lnSpc>
                          <a:spcPct val="100000"/>
                        </a:lnSpc>
                        <a:spcBef>
                          <a:spcPct val="0"/>
                        </a:spcBef>
                        <a:spcAft>
                          <a:spcPct val="0"/>
                        </a:spcAft>
                        <a:buClrTx/>
                        <a:buSzPct val="100000"/>
                        <a:buFontTx/>
                        <a:buNone/>
                        <a:tabLst/>
                      </a:pPr>
                      <a:r>
                        <a:rPr kumimoji="0" lang="fr-HT" sz="1800" b="0" i="0" u="none" strike="noStrike" cap="none" normalizeH="0" baseline="0">
                          <a:ln>
                            <a:noFill/>
                          </a:ln>
                          <a:solidFill>
                            <a:srgbClr val="000000"/>
                          </a:solidFill>
                          <a:effectLst/>
                          <a:latin typeface="Calibri" pitchFamily="34" charset="0"/>
                          <a:cs typeface="Calibri" pitchFamily="34" charset="0"/>
                        </a:rPr>
                        <a:t>Pi gran pase 250 kW AC  a 500 kW AC</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fr-HT" sz="1800" b="0" i="0" u="none" strike="noStrike" cap="none" normalizeH="0" baseline="0">
                          <a:ln>
                            <a:noFill/>
                          </a:ln>
                          <a:solidFill>
                            <a:srgbClr val="000000"/>
                          </a:solidFill>
                          <a:effectLst/>
                          <a:latin typeface="Calibri" pitchFamily="34" charset="0"/>
                          <a:cs typeface="Calibri" pitchFamily="34" charset="0"/>
                        </a:rPr>
                        <a:t>0,2482</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282575">
                <a:tc>
                  <a:txBody>
                    <a:bodyPr/>
                    <a:lstStyle/>
                    <a:p>
                      <a:pPr marL="0" marR="0" lvl="0" indent="0" algn="l" defTabSz="914400" rtl="0" eaLnBrk="1" fontAlgn="b" latinLnBrk="0" hangingPunct="1">
                        <a:lnSpc>
                          <a:spcPct val="100000"/>
                        </a:lnSpc>
                        <a:spcBef>
                          <a:spcPct val="0"/>
                        </a:spcBef>
                        <a:spcAft>
                          <a:spcPct val="0"/>
                        </a:spcAft>
                        <a:buClrTx/>
                        <a:buSzPct val="100000"/>
                        <a:buFontTx/>
                        <a:buNone/>
                        <a:tabLst/>
                      </a:pPr>
                      <a:r>
                        <a:rPr kumimoji="0" lang="fr-HT" sz="1800" b="0" i="0" u="none" strike="noStrike" cap="none" normalizeH="0" baseline="0">
                          <a:ln>
                            <a:noFill/>
                          </a:ln>
                          <a:solidFill>
                            <a:srgbClr val="000000"/>
                          </a:solidFill>
                          <a:effectLst/>
                          <a:latin typeface="Calibri" pitchFamily="34" charset="0"/>
                          <a:cs typeface="Calibri" pitchFamily="34" charset="0"/>
                        </a:rPr>
                        <a:t>Pi gran pase 500 kW AC  a 1 000 kW AC</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fr-HT" sz="1800" b="0" i="0" u="none" strike="noStrike" cap="none" normalizeH="0" baseline="0">
                          <a:ln>
                            <a:noFill/>
                          </a:ln>
                          <a:solidFill>
                            <a:srgbClr val="000000"/>
                          </a:solidFill>
                          <a:effectLst/>
                          <a:latin typeface="Calibri" pitchFamily="34" charset="0"/>
                          <a:cs typeface="Calibri" pitchFamily="34" charset="0"/>
                        </a:rPr>
                        <a:t>0,2113</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282575">
                <a:tc>
                  <a:txBody>
                    <a:bodyPr/>
                    <a:lstStyle/>
                    <a:p>
                      <a:pPr marL="0" marR="0" lvl="0" indent="0" algn="l" defTabSz="914400" rtl="0" eaLnBrk="1" fontAlgn="b" latinLnBrk="0" hangingPunct="1">
                        <a:lnSpc>
                          <a:spcPct val="100000"/>
                        </a:lnSpc>
                        <a:spcBef>
                          <a:spcPct val="0"/>
                        </a:spcBef>
                        <a:spcAft>
                          <a:spcPct val="0"/>
                        </a:spcAft>
                        <a:buClrTx/>
                        <a:buSzPct val="100000"/>
                        <a:buFontTx/>
                        <a:buNone/>
                        <a:tabLst/>
                      </a:pPr>
                      <a:r>
                        <a:rPr kumimoji="0" lang="fr-HT" sz="1800" b="0" i="0" u="none" strike="noStrike" cap="none" normalizeH="0" baseline="0">
                          <a:ln>
                            <a:noFill/>
                          </a:ln>
                          <a:solidFill>
                            <a:srgbClr val="000000"/>
                          </a:solidFill>
                          <a:effectLst/>
                          <a:latin typeface="Calibri" pitchFamily="34" charset="0"/>
                          <a:cs typeface="Calibri" pitchFamily="34" charset="0"/>
                        </a:rPr>
                        <a:t>Pi gran pase 1 000 kW AC  a 5 000 kW AC</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fr-HT" sz="1800" b="0" i="0" u="none" strike="noStrike" cap="none" normalizeH="0" baseline="0" dirty="0">
                          <a:ln>
                            <a:noFill/>
                          </a:ln>
                          <a:solidFill>
                            <a:srgbClr val="000000"/>
                          </a:solidFill>
                          <a:effectLst/>
                          <a:latin typeface="Calibri" pitchFamily="34" charset="0"/>
                          <a:cs typeface="Calibri" pitchFamily="34" charset="0"/>
                        </a:rPr>
                        <a:t>0,1729</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bl>
          </a:graphicData>
        </a:graphic>
      </p:graphicFrame>
      <p:sp>
        <p:nvSpPr>
          <p:cNvPr id="78608" name="TextBox 6"/>
          <p:cNvSpPr>
            <a:spLocks noChangeArrowheads="1"/>
          </p:cNvSpPr>
          <p:nvPr/>
        </p:nvSpPr>
        <p:spPr bwMode="auto">
          <a:xfrm>
            <a:off x="796925" y="1533525"/>
            <a:ext cx="10418763" cy="283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a:buFont typeface="Arial" charset="0"/>
              <a:buChar char="•"/>
            </a:pPr>
            <a:r>
              <a:rPr lang="fr-HT" dirty="0"/>
              <a:t>Kalkil la nan peman ankourajman (ki gen ladan valè a nan enèji) pou gwo pwojè rete san okenn chanjman.</a:t>
            </a:r>
          </a:p>
          <a:p>
            <a:pPr marL="742950" lvl="1" indent="-285750">
              <a:buFont typeface="Arial" charset="0"/>
              <a:buChar char="•"/>
            </a:pPr>
            <a:r>
              <a:rPr lang="fr-HT"/>
              <a:t> Peman </a:t>
            </a:r>
            <a:r>
              <a:rPr lang="fr-HT" dirty="0"/>
              <a:t>Ensantiv Solè Standalone = (To Konpasaston Debaz + To Konpasasyon Ajoutè - Soukontraktè Greenfield) ∗  total kWh ki te jenere - Valè enèji ki te jenere anba</a:t>
            </a:r>
          </a:p>
          <a:p>
            <a:pPr marL="742950" lvl="1" indent="-285750">
              <a:buFont typeface="Arial" charset="0"/>
              <a:buChar char="•"/>
            </a:pPr>
            <a:r>
              <a:rPr lang="fr-HT" dirty="0"/>
              <a:t>Ensantiv peman mèt solè a = [(To Konpasasyon Debaz + To Konpansasgon Ajoutè - Soukontraktè Greefield) - valè enèji] ∗  kWh total  </a:t>
            </a:r>
          </a:p>
          <a:p>
            <a:pPr marL="285750" indent="-285750">
              <a:buFont typeface="Arial" charset="0"/>
              <a:buChar char="•"/>
            </a:pPr>
            <a:r>
              <a:rPr lang="fr-HT" dirty="0"/>
              <a:t>Gwo pousantaj konpansasyon baz STGU yo baze sou analiz Sustainable Energy Advantage, LLC (SEA) sou egzijans revni de baz nivo nivo pou plizyè kategori gwosè pwojè an 2025 lè l sèvi avèk modèl CREST:</a:t>
            </a:r>
          </a:p>
          <a:p>
            <a:pPr marL="285750" indent="-285750"/>
            <a:endParaRPr lang="en-US" altLang="zh-CN" dirty="0">
              <a:ea typeface="宋体" charset="-122"/>
            </a:endParaRPr>
          </a:p>
          <a:p>
            <a:pPr marL="285750" indent="-285750"/>
            <a:endParaRPr lang="en-US" altLang="zh-CN" dirty="0">
              <a:ea typeface="宋体"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35" name="Title 1"/>
          <p:cNvSpPr>
            <a:spLocks noGrp="1" noChangeArrowheads="1"/>
          </p:cNvSpPr>
          <p:nvPr>
            <p:ph type="title" idx="4294967295"/>
          </p:nvPr>
        </p:nvSpPr>
        <p:spPr>
          <a:ln/>
        </p:spPr>
        <p:txBody>
          <a:bodyPr/>
          <a:lstStyle/>
          <a:p>
            <a:r>
              <a:rPr lang="fr-HT"/>
              <a:t>Ti (≤25 kW) Konpansasyon Pwojè</a:t>
            </a:r>
          </a:p>
        </p:txBody>
      </p:sp>
      <p:sp>
        <p:nvSpPr>
          <p:cNvPr id="79636" name="Content Placeholder 2"/>
          <p:cNvSpPr>
            <a:spLocks noGrp="1" noChangeArrowheads="1"/>
          </p:cNvSpPr>
          <p:nvPr>
            <p:ph idx="4294967295"/>
          </p:nvPr>
        </p:nvSpPr>
        <p:spPr>
          <a:xfrm>
            <a:off x="609600" y="1143000"/>
            <a:ext cx="11204575" cy="3914775"/>
          </a:xfrm>
          <a:ln/>
        </p:spPr>
        <p:txBody>
          <a:bodyPr/>
          <a:lstStyle/>
          <a:p>
            <a:r>
              <a:rPr lang="fr-HT" sz="2800" dirty="0">
                <a:cs typeface="Calibri" pitchFamily="34" charset="0"/>
              </a:rPr>
              <a:t>≤25 </a:t>
            </a:r>
            <a:r>
              <a:rPr lang="fr-HT" sz="2800" dirty="0" err="1">
                <a:cs typeface="Calibri" pitchFamily="34" charset="0"/>
              </a:rPr>
              <a:t>Pwojè</a:t>
            </a:r>
            <a:r>
              <a:rPr lang="fr-HT" sz="2800" dirty="0">
                <a:cs typeface="Calibri" pitchFamily="34" charset="0"/>
              </a:rPr>
              <a:t> kW </a:t>
            </a:r>
            <a:r>
              <a:rPr lang="fr-HT" sz="2800" dirty="0" err="1">
                <a:cs typeface="Calibri" pitchFamily="34" charset="0"/>
              </a:rPr>
              <a:t>yo</a:t>
            </a:r>
            <a:r>
              <a:rPr lang="fr-HT" sz="2800" dirty="0">
                <a:cs typeface="Calibri" pitchFamily="34" charset="0"/>
              </a:rPr>
              <a:t> </a:t>
            </a:r>
            <a:r>
              <a:rPr lang="fr-HT" sz="2800" dirty="0" err="1">
                <a:cs typeface="Calibri" pitchFamily="34" charset="0"/>
              </a:rPr>
              <a:t>pral</a:t>
            </a:r>
            <a:r>
              <a:rPr lang="fr-HT" sz="2800" dirty="0">
                <a:cs typeface="Calibri" pitchFamily="34" charset="0"/>
              </a:rPr>
              <a:t> </a:t>
            </a:r>
            <a:r>
              <a:rPr lang="fr-HT" sz="2800" dirty="0" err="1">
                <a:cs typeface="Calibri" pitchFamily="34" charset="0"/>
              </a:rPr>
              <a:t>resevwa</a:t>
            </a:r>
            <a:r>
              <a:rPr lang="fr-HT" sz="2800" dirty="0">
                <a:cs typeface="Calibri" pitchFamily="34" charset="0"/>
              </a:rPr>
              <a:t> </a:t>
            </a:r>
            <a:r>
              <a:rPr lang="fr-HT" sz="2800" dirty="0" err="1">
                <a:cs typeface="Calibri" pitchFamily="34" charset="0"/>
              </a:rPr>
              <a:t>yon</a:t>
            </a:r>
            <a:r>
              <a:rPr lang="fr-HT" sz="2800" dirty="0">
                <a:cs typeface="Calibri" pitchFamily="34" charset="0"/>
              </a:rPr>
              <a:t> </a:t>
            </a:r>
            <a:r>
              <a:rPr lang="fr-HT" sz="2800" dirty="0" err="1">
                <a:cs typeface="Calibri" pitchFamily="34" charset="0"/>
              </a:rPr>
              <a:t>Peman</a:t>
            </a:r>
            <a:r>
              <a:rPr lang="fr-HT" sz="2800" dirty="0">
                <a:cs typeface="Calibri" pitchFamily="34" charset="0"/>
              </a:rPr>
              <a:t> </a:t>
            </a:r>
            <a:r>
              <a:rPr lang="fr-HT" sz="2800" dirty="0" err="1">
                <a:cs typeface="Calibri" pitchFamily="34" charset="0"/>
              </a:rPr>
              <a:t>ankourajman</a:t>
            </a:r>
            <a:r>
              <a:rPr lang="fr-HT" sz="2800" dirty="0">
                <a:cs typeface="Calibri" pitchFamily="34" charset="0"/>
              </a:rPr>
              <a:t> SMART (SIP) </a:t>
            </a:r>
            <a:r>
              <a:rPr lang="fr-HT" sz="2800" dirty="0" err="1">
                <a:cs typeface="Calibri" pitchFamily="34" charset="0"/>
              </a:rPr>
              <a:t>fiks</a:t>
            </a:r>
            <a:r>
              <a:rPr lang="fr-HT" sz="2800" dirty="0">
                <a:cs typeface="Calibri" pitchFamily="34" charset="0"/>
              </a:rPr>
              <a:t> sou </a:t>
            </a:r>
            <a:r>
              <a:rPr lang="fr-HT" sz="2800" dirty="0" err="1">
                <a:cs typeface="Calibri" pitchFamily="34" charset="0"/>
              </a:rPr>
              <a:t>tèm</a:t>
            </a:r>
            <a:r>
              <a:rPr lang="fr-HT" sz="2800" dirty="0">
                <a:cs typeface="Calibri" pitchFamily="34" charset="0"/>
              </a:rPr>
              <a:t> tarif SMART </a:t>
            </a:r>
            <a:r>
              <a:rPr lang="fr-HT" sz="2800" dirty="0" err="1">
                <a:cs typeface="Calibri" pitchFamily="34" charset="0"/>
              </a:rPr>
              <a:t>yo</a:t>
            </a:r>
            <a:r>
              <a:rPr lang="fr-HT" sz="2800" dirty="0">
                <a:cs typeface="Calibri" pitchFamily="34" charset="0"/>
              </a:rPr>
              <a:t>.</a:t>
            </a:r>
          </a:p>
          <a:p>
            <a:pPr lvl="1"/>
            <a:r>
              <a:rPr lang="fr-HT" sz="2000" dirty="0">
                <a:cs typeface="Calibri" pitchFamily="34" charset="0"/>
              </a:rPr>
              <a:t>SIP ≤25 kW </a:t>
            </a:r>
            <a:r>
              <a:rPr lang="fr-HT" sz="2000" dirty="0" err="1">
                <a:cs typeface="Calibri" pitchFamily="34" charset="0"/>
              </a:rPr>
              <a:t>yo</a:t>
            </a:r>
            <a:r>
              <a:rPr lang="fr-HT" sz="2000" dirty="0">
                <a:cs typeface="Calibri" pitchFamily="34" charset="0"/>
              </a:rPr>
              <a:t> </a:t>
            </a:r>
            <a:r>
              <a:rPr lang="fr-HT" sz="2000" dirty="0" err="1">
                <a:cs typeface="Calibri" pitchFamily="34" charset="0"/>
              </a:rPr>
              <a:t>pral</a:t>
            </a:r>
            <a:r>
              <a:rPr lang="fr-HT" sz="2000" dirty="0">
                <a:cs typeface="Calibri" pitchFamily="34" charset="0"/>
              </a:rPr>
              <a:t> </a:t>
            </a:r>
            <a:r>
              <a:rPr lang="fr-HT" sz="2000" dirty="0" err="1">
                <a:cs typeface="Calibri" pitchFamily="34" charset="0"/>
              </a:rPr>
              <a:t>mete</a:t>
            </a:r>
            <a:r>
              <a:rPr lang="fr-HT" sz="2000" dirty="0">
                <a:cs typeface="Calibri" pitchFamily="34" charset="0"/>
              </a:rPr>
              <a:t> </a:t>
            </a:r>
            <a:r>
              <a:rPr lang="fr-HT" sz="2000" dirty="0" err="1">
                <a:cs typeface="Calibri" pitchFamily="34" charset="0"/>
              </a:rPr>
              <a:t>chak</a:t>
            </a:r>
            <a:r>
              <a:rPr lang="fr-HT" sz="2000" dirty="0">
                <a:cs typeface="Calibri" pitchFamily="34" charset="0"/>
              </a:rPr>
              <a:t> </a:t>
            </a:r>
            <a:r>
              <a:rPr lang="fr-HT" sz="2000" dirty="0" err="1">
                <a:cs typeface="Calibri" pitchFamily="34" charset="0"/>
              </a:rPr>
              <a:t>ane</a:t>
            </a:r>
            <a:r>
              <a:rPr lang="fr-HT" sz="2000" dirty="0">
                <a:cs typeface="Calibri" pitchFamily="34" charset="0"/>
              </a:rPr>
              <a:t> </a:t>
            </a:r>
            <a:r>
              <a:rPr lang="fr-HT" sz="2000" dirty="0" err="1">
                <a:cs typeface="Calibri" pitchFamily="34" charset="0"/>
              </a:rPr>
              <a:t>kòm</a:t>
            </a:r>
            <a:r>
              <a:rPr lang="fr-HT" sz="2000" dirty="0">
                <a:cs typeface="Calibri" pitchFamily="34" charset="0"/>
              </a:rPr>
              <a:t> </a:t>
            </a:r>
            <a:r>
              <a:rPr lang="fr-HT" sz="2000" dirty="0" err="1">
                <a:cs typeface="Calibri" pitchFamily="34" charset="0"/>
              </a:rPr>
              <a:t>yon</a:t>
            </a:r>
            <a:r>
              <a:rPr lang="fr-HT" sz="2000" dirty="0">
                <a:cs typeface="Calibri" pitchFamily="34" charset="0"/>
              </a:rPr>
              <a:t> </a:t>
            </a:r>
            <a:r>
              <a:rPr lang="fr-HT" sz="2000" dirty="0" err="1">
                <a:cs typeface="Calibri" pitchFamily="34" charset="0"/>
              </a:rPr>
              <a:t>pati</a:t>
            </a:r>
            <a:r>
              <a:rPr lang="fr-HT" sz="2000" dirty="0">
                <a:cs typeface="Calibri" pitchFamily="34" charset="0"/>
              </a:rPr>
              <a:t> nan </a:t>
            </a:r>
            <a:r>
              <a:rPr lang="fr-HT" sz="2000" dirty="0" err="1">
                <a:cs typeface="Calibri" pitchFamily="34" charset="0"/>
              </a:rPr>
              <a:t>analiz</a:t>
            </a:r>
            <a:r>
              <a:rPr lang="fr-HT" sz="2000" dirty="0">
                <a:cs typeface="Calibri" pitchFamily="34" charset="0"/>
              </a:rPr>
              <a:t> </a:t>
            </a:r>
            <a:r>
              <a:rPr lang="fr-HT" sz="2000" dirty="0" err="1">
                <a:cs typeface="Calibri" pitchFamily="34" charset="0"/>
              </a:rPr>
              <a:t>pri</a:t>
            </a:r>
            <a:r>
              <a:rPr lang="fr-HT" sz="2000" dirty="0">
                <a:cs typeface="Calibri" pitchFamily="34" charset="0"/>
              </a:rPr>
              <a:t> </a:t>
            </a:r>
            <a:r>
              <a:rPr lang="fr-HT" sz="2000" dirty="0" err="1">
                <a:cs typeface="Calibri" pitchFamily="34" charset="0"/>
              </a:rPr>
              <a:t>anyèl</a:t>
            </a:r>
            <a:r>
              <a:rPr lang="fr-HT" sz="2000" dirty="0">
                <a:cs typeface="Calibri" pitchFamily="34" charset="0"/>
              </a:rPr>
              <a:t> la.</a:t>
            </a:r>
          </a:p>
          <a:p>
            <a:pPr lvl="2"/>
            <a:r>
              <a:rPr lang="fr-HT" sz="1800" dirty="0" err="1">
                <a:cs typeface="Calibri" pitchFamily="34" charset="0"/>
              </a:rPr>
              <a:t>Dapre</a:t>
            </a:r>
            <a:r>
              <a:rPr lang="fr-HT" sz="1800" dirty="0">
                <a:cs typeface="Calibri" pitchFamily="34" charset="0"/>
              </a:rPr>
              <a:t> </a:t>
            </a:r>
            <a:r>
              <a:rPr lang="fr-HT" sz="1800" dirty="0" err="1">
                <a:cs typeface="Calibri" pitchFamily="34" charset="0"/>
              </a:rPr>
              <a:t>diferans</a:t>
            </a:r>
            <a:r>
              <a:rPr lang="fr-HT" sz="1800" dirty="0">
                <a:cs typeface="Calibri" pitchFamily="34" charset="0"/>
              </a:rPr>
              <a:t> </a:t>
            </a:r>
            <a:r>
              <a:rPr lang="fr-HT" sz="1800" dirty="0" err="1">
                <a:cs typeface="Calibri" pitchFamily="34" charset="0"/>
              </a:rPr>
              <a:t>ki</a:t>
            </a:r>
            <a:r>
              <a:rPr lang="fr-HT" sz="1800" dirty="0">
                <a:cs typeface="Calibri" pitchFamily="34" charset="0"/>
              </a:rPr>
              <a:t> </a:t>
            </a:r>
            <a:r>
              <a:rPr lang="fr-HT" sz="1800" dirty="0" err="1">
                <a:cs typeface="Calibri" pitchFamily="34" charset="0"/>
              </a:rPr>
              <a:t>genyen</a:t>
            </a:r>
            <a:r>
              <a:rPr lang="fr-HT" sz="1800" dirty="0">
                <a:cs typeface="Calibri" pitchFamily="34" charset="0"/>
              </a:rPr>
              <a:t> </a:t>
            </a:r>
            <a:r>
              <a:rPr lang="fr-HT" sz="1800" dirty="0" err="1">
                <a:cs typeface="Calibri" pitchFamily="34" charset="0"/>
              </a:rPr>
              <a:t>ant</a:t>
            </a:r>
            <a:r>
              <a:rPr lang="fr-HT" sz="1800" dirty="0">
                <a:cs typeface="Calibri" pitchFamily="34" charset="0"/>
              </a:rPr>
              <a:t> </a:t>
            </a:r>
            <a:r>
              <a:rPr lang="fr-HT" sz="1800" dirty="0" err="1">
                <a:cs typeface="Calibri" pitchFamily="34" charset="0"/>
              </a:rPr>
              <a:t>Egzijans</a:t>
            </a:r>
            <a:r>
              <a:rPr lang="fr-HT" sz="1800" dirty="0">
                <a:cs typeface="Calibri" pitchFamily="34" charset="0"/>
              </a:rPr>
              <a:t> </a:t>
            </a:r>
            <a:r>
              <a:rPr lang="fr-HT" sz="1800" dirty="0" err="1">
                <a:cs typeface="Calibri" pitchFamily="34" charset="0"/>
              </a:rPr>
              <a:t>Revni</a:t>
            </a:r>
            <a:r>
              <a:rPr lang="fr-HT" sz="1800" dirty="0">
                <a:cs typeface="Calibri" pitchFamily="34" charset="0"/>
              </a:rPr>
              <a:t> </a:t>
            </a:r>
            <a:r>
              <a:rPr lang="fr-HT" sz="1800" dirty="0" err="1">
                <a:cs typeface="Calibri" pitchFamily="34" charset="0"/>
              </a:rPr>
              <a:t>Otorize</a:t>
            </a:r>
            <a:r>
              <a:rPr lang="fr-HT" sz="1800" dirty="0">
                <a:cs typeface="Calibri" pitchFamily="34" charset="0"/>
              </a:rPr>
              <a:t> a pou </a:t>
            </a:r>
            <a:r>
              <a:rPr lang="fr-HT" sz="1800" dirty="0" err="1">
                <a:cs typeface="Calibri" pitchFamily="34" charset="0"/>
              </a:rPr>
              <a:t>pwojè</a:t>
            </a:r>
            <a:r>
              <a:rPr lang="fr-HT" sz="1800" dirty="0">
                <a:cs typeface="Calibri" pitchFamily="34" charset="0"/>
              </a:rPr>
              <a:t> ≤25 kW </a:t>
            </a:r>
            <a:r>
              <a:rPr lang="fr-HT" sz="1800" dirty="0" err="1">
                <a:cs typeface="Calibri" pitchFamily="34" charset="0"/>
              </a:rPr>
              <a:t>ak</a:t>
            </a:r>
            <a:r>
              <a:rPr lang="fr-HT" sz="1800" dirty="0">
                <a:cs typeface="Calibri" pitchFamily="34" charset="0"/>
              </a:rPr>
              <a:t> </a:t>
            </a:r>
            <a:r>
              <a:rPr lang="fr-HT" sz="1800" dirty="0" err="1">
                <a:cs typeface="Calibri" pitchFamily="34" charset="0"/>
              </a:rPr>
              <a:t>valè</a:t>
            </a:r>
            <a:r>
              <a:rPr lang="fr-HT" sz="1800" dirty="0">
                <a:cs typeface="Calibri" pitchFamily="34" charset="0"/>
              </a:rPr>
              <a:t> </a:t>
            </a:r>
            <a:r>
              <a:rPr lang="fr-HT" sz="1800" dirty="0" err="1">
                <a:cs typeface="Calibri" pitchFamily="34" charset="0"/>
              </a:rPr>
              <a:t>mwayèn</a:t>
            </a:r>
            <a:r>
              <a:rPr lang="fr-HT" sz="1800" dirty="0">
                <a:cs typeface="Calibri" pitchFamily="34" charset="0"/>
              </a:rPr>
              <a:t> </a:t>
            </a:r>
            <a:r>
              <a:rPr lang="fr-HT" sz="1800" dirty="0" err="1">
                <a:cs typeface="Calibri" pitchFamily="34" charset="0"/>
              </a:rPr>
              <a:t>rezidansyèl</a:t>
            </a:r>
            <a:r>
              <a:rPr lang="fr-HT" sz="1800" dirty="0">
                <a:cs typeface="Calibri" pitchFamily="34" charset="0"/>
              </a:rPr>
              <a:t> </a:t>
            </a:r>
            <a:r>
              <a:rPr lang="fr-HT" sz="1800" dirty="0" err="1">
                <a:cs typeface="Calibri" pitchFamily="34" charset="0"/>
              </a:rPr>
              <a:t>nèt</a:t>
            </a:r>
            <a:r>
              <a:rPr lang="fr-HT" sz="1800" dirty="0">
                <a:cs typeface="Calibri" pitchFamily="34" charset="0"/>
              </a:rPr>
              <a:t> </a:t>
            </a:r>
            <a:r>
              <a:rPr lang="fr-HT" sz="1800" dirty="0" err="1">
                <a:cs typeface="Calibri" pitchFamily="34" charset="0"/>
              </a:rPr>
              <a:t>kredi</a:t>
            </a:r>
            <a:r>
              <a:rPr lang="fr-HT" sz="1800" dirty="0">
                <a:cs typeface="Calibri" pitchFamily="34" charset="0"/>
              </a:rPr>
              <a:t> pou </a:t>
            </a:r>
            <a:r>
              <a:rPr lang="fr-HT" sz="1800" dirty="0" err="1">
                <a:cs typeface="Calibri" pitchFamily="34" charset="0"/>
              </a:rPr>
              <a:t>ane</a:t>
            </a:r>
            <a:r>
              <a:rPr lang="fr-HT" sz="1800" dirty="0">
                <a:cs typeface="Calibri" pitchFamily="34" charset="0"/>
              </a:rPr>
              <a:t> </a:t>
            </a:r>
            <a:r>
              <a:rPr lang="fr-HT" sz="1800" dirty="0" err="1">
                <a:cs typeface="Calibri" pitchFamily="34" charset="0"/>
              </a:rPr>
              <a:t>kalandriye</a:t>
            </a:r>
            <a:r>
              <a:rPr lang="fr-HT" sz="1800" dirty="0">
                <a:cs typeface="Calibri" pitchFamily="34" charset="0"/>
              </a:rPr>
              <a:t> </a:t>
            </a:r>
            <a:r>
              <a:rPr lang="fr-HT" sz="1800" dirty="0" err="1">
                <a:cs typeface="Calibri" pitchFamily="34" charset="0"/>
              </a:rPr>
              <a:t>anvan</a:t>
            </a:r>
            <a:r>
              <a:rPr lang="fr-HT" sz="1800" dirty="0">
                <a:cs typeface="Calibri" pitchFamily="34" charset="0"/>
              </a:rPr>
              <a:t> an.</a:t>
            </a:r>
          </a:p>
          <a:p>
            <a:pPr lvl="1"/>
            <a:r>
              <a:rPr lang="fr-HT" sz="2000" dirty="0">
                <a:cs typeface="Calibri" pitchFamily="34" charset="0"/>
              </a:rPr>
              <a:t>To </a:t>
            </a:r>
            <a:r>
              <a:rPr lang="fr-HT" sz="2000" dirty="0" err="1">
                <a:cs typeface="Calibri" pitchFamily="34" charset="0"/>
              </a:rPr>
              <a:t>peman</a:t>
            </a:r>
            <a:r>
              <a:rPr lang="fr-HT" sz="2000" dirty="0">
                <a:cs typeface="Calibri" pitchFamily="34" charset="0"/>
              </a:rPr>
              <a:t> </a:t>
            </a:r>
            <a:r>
              <a:rPr lang="fr-HT" sz="2000" dirty="0" err="1">
                <a:cs typeface="Calibri" pitchFamily="34" charset="0"/>
              </a:rPr>
              <a:t>ankourajman</a:t>
            </a:r>
            <a:r>
              <a:rPr lang="fr-HT" sz="2000" dirty="0">
                <a:cs typeface="Calibri" pitchFamily="34" charset="0"/>
              </a:rPr>
              <a:t> </a:t>
            </a:r>
            <a:r>
              <a:rPr lang="fr-HT" sz="2000" dirty="0" err="1">
                <a:cs typeface="Calibri" pitchFamily="34" charset="0"/>
              </a:rPr>
              <a:t>rezidansyèl</a:t>
            </a:r>
            <a:r>
              <a:rPr lang="fr-HT" sz="2000" dirty="0">
                <a:cs typeface="Calibri" pitchFamily="34" charset="0"/>
              </a:rPr>
              <a:t> la p </a:t>
            </a:r>
            <a:r>
              <a:rPr lang="fr-HT" sz="2000" dirty="0" err="1">
                <a:cs typeface="Calibri" pitchFamily="34" charset="0"/>
              </a:rPr>
              <a:t>ap</a:t>
            </a:r>
            <a:r>
              <a:rPr lang="fr-HT" sz="2000" dirty="0">
                <a:cs typeface="Calibri" pitchFamily="34" charset="0"/>
              </a:rPr>
              <a:t> </a:t>
            </a:r>
            <a:r>
              <a:rPr lang="fr-HT" sz="2000" dirty="0" err="1">
                <a:cs typeface="Calibri" pitchFamily="34" charset="0"/>
              </a:rPr>
              <a:t>janm</a:t>
            </a:r>
            <a:r>
              <a:rPr lang="fr-HT" sz="2000" dirty="0">
                <a:cs typeface="Calibri" pitchFamily="34" charset="0"/>
              </a:rPr>
              <a:t> </a:t>
            </a:r>
            <a:r>
              <a:rPr lang="fr-HT" sz="2000" dirty="0" err="1">
                <a:cs typeface="Calibri" pitchFamily="34" charset="0"/>
              </a:rPr>
              <a:t>fikse</a:t>
            </a:r>
            <a:r>
              <a:rPr lang="fr-HT" sz="2000" dirty="0">
                <a:cs typeface="Calibri" pitchFamily="34" charset="0"/>
              </a:rPr>
              <a:t> pi </a:t>
            </a:r>
            <a:r>
              <a:rPr lang="fr-HT" sz="2000" dirty="0" err="1">
                <a:cs typeface="Calibri" pitchFamily="34" charset="0"/>
              </a:rPr>
              <a:t>ba</a:t>
            </a:r>
            <a:r>
              <a:rPr lang="fr-HT" sz="2000" dirty="0">
                <a:cs typeface="Calibri" pitchFamily="34" charset="0"/>
              </a:rPr>
              <a:t> </a:t>
            </a:r>
            <a:r>
              <a:rPr lang="fr-HT" sz="2000" dirty="0" err="1">
                <a:cs typeface="Calibri" pitchFamily="34" charset="0"/>
              </a:rPr>
              <a:t>pase</a:t>
            </a:r>
            <a:r>
              <a:rPr lang="fr-HT" sz="2000" dirty="0">
                <a:cs typeface="Calibri" pitchFamily="34" charset="0"/>
              </a:rPr>
              <a:t> </a:t>
            </a:r>
            <a:r>
              <a:rPr lang="fr-HT" sz="2000" b="1" dirty="0" err="1">
                <a:cs typeface="Calibri" pitchFamily="34" charset="0"/>
              </a:rPr>
              <a:t>yon</a:t>
            </a:r>
            <a:r>
              <a:rPr lang="fr-HT" sz="2000" b="1" dirty="0">
                <a:cs typeface="Calibri" pitchFamily="34" charset="0"/>
              </a:rPr>
              <a:t> </a:t>
            </a:r>
            <a:r>
              <a:rPr lang="fr-HT" sz="2000" b="1" dirty="0" err="1">
                <a:cs typeface="Calibri" pitchFamily="34" charset="0"/>
              </a:rPr>
              <a:t>etaj</a:t>
            </a:r>
            <a:r>
              <a:rPr lang="fr-HT" sz="2000" b="1" dirty="0">
                <a:cs typeface="Calibri" pitchFamily="34" charset="0"/>
              </a:rPr>
              <a:t> $.01/kWh</a:t>
            </a:r>
            <a:r>
              <a:rPr lang="fr-HT" sz="2000" dirty="0">
                <a:cs typeface="Calibri" pitchFamily="34" charset="0"/>
              </a:rPr>
              <a:t>.</a:t>
            </a:r>
          </a:p>
          <a:p>
            <a:pPr lvl="1"/>
            <a:r>
              <a:rPr lang="fr-HT" sz="2000" dirty="0" err="1">
                <a:cs typeface="Calibri" pitchFamily="34" charset="0"/>
              </a:rPr>
              <a:t>Pwojè</a:t>
            </a:r>
            <a:r>
              <a:rPr lang="fr-HT" sz="2000" dirty="0">
                <a:cs typeface="Calibri" pitchFamily="34" charset="0"/>
              </a:rPr>
              <a:t> </a:t>
            </a:r>
            <a:r>
              <a:rPr lang="fr-HT" sz="2000" dirty="0" err="1">
                <a:cs typeface="Calibri" pitchFamily="34" charset="0"/>
              </a:rPr>
              <a:t>ki</a:t>
            </a:r>
            <a:r>
              <a:rPr lang="fr-HT" sz="2000" dirty="0">
                <a:cs typeface="Calibri" pitchFamily="34" charset="0"/>
              </a:rPr>
              <a:t> </a:t>
            </a:r>
            <a:r>
              <a:rPr lang="fr-HT" sz="2000" dirty="0" err="1">
                <a:cs typeface="Calibri" pitchFamily="34" charset="0"/>
              </a:rPr>
              <a:t>gen</a:t>
            </a:r>
            <a:r>
              <a:rPr lang="fr-HT" sz="2000" dirty="0">
                <a:cs typeface="Calibri" pitchFamily="34" charset="0"/>
              </a:rPr>
              <a:t> </a:t>
            </a:r>
            <a:r>
              <a:rPr lang="fr-HT" sz="2000" dirty="0" err="1">
                <a:cs typeface="Calibri" pitchFamily="34" charset="0"/>
              </a:rPr>
              <a:t>revni</a:t>
            </a:r>
            <a:r>
              <a:rPr lang="fr-HT" sz="2000" dirty="0">
                <a:cs typeface="Calibri" pitchFamily="34" charset="0"/>
              </a:rPr>
              <a:t> </a:t>
            </a:r>
            <a:r>
              <a:rPr lang="fr-HT" sz="2000" dirty="0" err="1">
                <a:cs typeface="Calibri" pitchFamily="34" charset="0"/>
              </a:rPr>
              <a:t>fèb</a:t>
            </a:r>
            <a:r>
              <a:rPr lang="fr-HT" sz="2000" dirty="0">
                <a:cs typeface="Calibri" pitchFamily="34" charset="0"/>
              </a:rPr>
              <a:t> </a:t>
            </a:r>
            <a:r>
              <a:rPr lang="fr-HT" sz="2000" dirty="0" err="1">
                <a:cs typeface="Calibri" pitchFamily="34" charset="0"/>
              </a:rPr>
              <a:t>yo</a:t>
            </a:r>
            <a:r>
              <a:rPr lang="fr-HT" sz="2000" dirty="0">
                <a:cs typeface="Calibri" pitchFamily="34" charset="0"/>
              </a:rPr>
              <a:t> </a:t>
            </a:r>
            <a:r>
              <a:rPr lang="fr-HT" sz="2000" dirty="0" err="1">
                <a:cs typeface="Calibri" pitchFamily="34" charset="0"/>
              </a:rPr>
              <a:t>pral</a:t>
            </a:r>
            <a:r>
              <a:rPr lang="fr-HT" sz="2000" dirty="0">
                <a:cs typeface="Calibri" pitchFamily="34" charset="0"/>
              </a:rPr>
              <a:t> </a:t>
            </a:r>
            <a:r>
              <a:rPr lang="fr-HT" sz="2000" dirty="0" err="1">
                <a:cs typeface="Calibri" pitchFamily="34" charset="0"/>
              </a:rPr>
              <a:t>resevwa</a:t>
            </a:r>
            <a:r>
              <a:rPr lang="fr-HT" sz="2000" dirty="0">
                <a:cs typeface="Calibri" pitchFamily="34" charset="0"/>
              </a:rPr>
              <a:t> </a:t>
            </a:r>
            <a:r>
              <a:rPr lang="fr-HT" sz="2000" dirty="0" err="1">
                <a:cs typeface="Calibri" pitchFamily="34" charset="0"/>
              </a:rPr>
              <a:t>yon</a:t>
            </a:r>
            <a:r>
              <a:rPr lang="fr-HT" sz="2000" dirty="0">
                <a:cs typeface="Calibri" pitchFamily="34" charset="0"/>
              </a:rPr>
              <a:t> </a:t>
            </a:r>
            <a:r>
              <a:rPr lang="fr-HT" sz="2000" dirty="0" err="1">
                <a:cs typeface="Calibri" pitchFamily="34" charset="0"/>
              </a:rPr>
              <a:t>adisyon</a:t>
            </a:r>
            <a:r>
              <a:rPr lang="fr-HT" sz="2000" dirty="0">
                <a:cs typeface="Calibri" pitchFamily="34" charset="0"/>
              </a:rPr>
              <a:t> sou to </a:t>
            </a:r>
            <a:r>
              <a:rPr lang="fr-HT" sz="2000" dirty="0" err="1">
                <a:cs typeface="Calibri" pitchFamily="34" charset="0"/>
              </a:rPr>
              <a:t>peman</a:t>
            </a:r>
            <a:r>
              <a:rPr lang="fr-HT" sz="2000" dirty="0">
                <a:cs typeface="Calibri" pitchFamily="34" charset="0"/>
              </a:rPr>
              <a:t> </a:t>
            </a:r>
            <a:r>
              <a:rPr lang="fr-HT" sz="2000" dirty="0" err="1">
                <a:cs typeface="Calibri" pitchFamily="34" charset="0"/>
              </a:rPr>
              <a:t>ankourajman</a:t>
            </a:r>
            <a:r>
              <a:rPr lang="fr-HT" sz="2000" dirty="0">
                <a:cs typeface="Calibri" pitchFamily="34" charset="0"/>
              </a:rPr>
              <a:t> </a:t>
            </a:r>
            <a:r>
              <a:rPr lang="fr-HT" sz="2000" dirty="0" err="1">
                <a:cs typeface="Calibri" pitchFamily="34" charset="0"/>
              </a:rPr>
              <a:t>rezidansyèl</a:t>
            </a:r>
            <a:r>
              <a:rPr lang="fr-HT" sz="2000" dirty="0">
                <a:cs typeface="Calibri" pitchFamily="34" charset="0"/>
              </a:rPr>
              <a:t> </a:t>
            </a:r>
            <a:r>
              <a:rPr lang="fr-HT" sz="2000" dirty="0" err="1">
                <a:cs typeface="Calibri" pitchFamily="34" charset="0"/>
              </a:rPr>
              <a:t>fiks</a:t>
            </a:r>
            <a:r>
              <a:rPr lang="fr-HT" sz="2000" dirty="0">
                <a:cs typeface="Calibri" pitchFamily="34" charset="0"/>
              </a:rPr>
              <a:t> </a:t>
            </a:r>
            <a:r>
              <a:rPr lang="fr-HT" sz="2000" dirty="0" err="1">
                <a:cs typeface="Calibri" pitchFamily="34" charset="0"/>
              </a:rPr>
              <a:t>anyèl</a:t>
            </a:r>
            <a:r>
              <a:rPr lang="fr-HT" sz="2000" dirty="0">
                <a:cs typeface="Calibri" pitchFamily="34" charset="0"/>
              </a:rPr>
              <a:t> la, </a:t>
            </a:r>
            <a:r>
              <a:rPr lang="fr-HT" sz="2000" dirty="0" err="1">
                <a:cs typeface="Calibri" pitchFamily="34" charset="0"/>
              </a:rPr>
              <a:t>yo</a:t>
            </a:r>
            <a:r>
              <a:rPr lang="fr-HT" sz="2000" dirty="0">
                <a:cs typeface="Calibri" pitchFamily="34" charset="0"/>
              </a:rPr>
              <a:t> </a:t>
            </a:r>
            <a:r>
              <a:rPr lang="fr-HT" sz="2000" dirty="0" err="1">
                <a:cs typeface="Calibri" pitchFamily="34" charset="0"/>
              </a:rPr>
              <a:t>pral</a:t>
            </a:r>
            <a:r>
              <a:rPr lang="fr-HT" sz="2000" dirty="0">
                <a:cs typeface="Calibri" pitchFamily="34" charset="0"/>
              </a:rPr>
              <a:t> </a:t>
            </a:r>
            <a:r>
              <a:rPr lang="fr-HT" sz="2000" dirty="0" err="1">
                <a:cs typeface="Calibri" pitchFamily="34" charset="0"/>
              </a:rPr>
              <a:t>tabli</a:t>
            </a:r>
            <a:r>
              <a:rPr lang="fr-HT" sz="2000" dirty="0">
                <a:cs typeface="Calibri" pitchFamily="34" charset="0"/>
              </a:rPr>
              <a:t> </a:t>
            </a:r>
            <a:r>
              <a:rPr lang="fr-HT" sz="2000" dirty="0" err="1">
                <a:cs typeface="Calibri" pitchFamily="34" charset="0"/>
              </a:rPr>
              <a:t>chak</a:t>
            </a:r>
            <a:r>
              <a:rPr lang="fr-HT" sz="2000" dirty="0">
                <a:cs typeface="Calibri" pitchFamily="34" charset="0"/>
              </a:rPr>
              <a:t> </a:t>
            </a:r>
            <a:r>
              <a:rPr lang="fr-HT" sz="2000" dirty="0" err="1">
                <a:cs typeface="Calibri" pitchFamily="34" charset="0"/>
              </a:rPr>
              <a:t>ane</a:t>
            </a:r>
            <a:r>
              <a:rPr lang="fr-HT" sz="2000" dirty="0">
                <a:cs typeface="Calibri" pitchFamily="34" charset="0"/>
              </a:rPr>
              <a:t> nan </a:t>
            </a:r>
            <a:r>
              <a:rPr lang="fr-HT" sz="2000" dirty="0" err="1">
                <a:cs typeface="Calibri" pitchFamily="34" charset="0"/>
              </a:rPr>
              <a:t>kad</a:t>
            </a:r>
            <a:r>
              <a:rPr lang="fr-HT" sz="2000" dirty="0">
                <a:cs typeface="Calibri" pitchFamily="34" charset="0"/>
              </a:rPr>
              <a:t> </a:t>
            </a:r>
            <a:r>
              <a:rPr lang="fr-HT" sz="2000" dirty="0" err="1">
                <a:cs typeface="Calibri" pitchFamily="34" charset="0"/>
              </a:rPr>
              <a:t>analiz</a:t>
            </a:r>
            <a:r>
              <a:rPr lang="fr-HT" sz="2000" dirty="0">
                <a:cs typeface="Calibri" pitchFamily="34" charset="0"/>
              </a:rPr>
              <a:t> </a:t>
            </a:r>
            <a:r>
              <a:rPr lang="fr-HT" sz="2000" dirty="0" err="1">
                <a:cs typeface="Calibri" pitchFamily="34" charset="0"/>
              </a:rPr>
              <a:t>pri</a:t>
            </a:r>
            <a:r>
              <a:rPr lang="fr-HT" sz="2000" dirty="0">
                <a:cs typeface="Calibri" pitchFamily="34" charset="0"/>
              </a:rPr>
              <a:t> a.</a:t>
            </a:r>
          </a:p>
          <a:p>
            <a:pPr lvl="1"/>
            <a:r>
              <a:rPr lang="fr-HT" sz="2000" dirty="0" err="1">
                <a:cs typeface="Calibri" pitchFamily="34" charset="0"/>
              </a:rPr>
              <a:t>Estimasyon</a:t>
            </a:r>
            <a:r>
              <a:rPr lang="fr-HT" sz="2000" dirty="0">
                <a:cs typeface="Calibri" pitchFamily="34" charset="0"/>
              </a:rPr>
              <a:t> SIP ≤25 kW </a:t>
            </a:r>
            <a:r>
              <a:rPr lang="fr-HT" sz="2000" dirty="0" err="1">
                <a:cs typeface="Calibri" pitchFamily="34" charset="0"/>
              </a:rPr>
              <a:t>baze</a:t>
            </a:r>
            <a:r>
              <a:rPr lang="fr-HT" sz="2000" dirty="0">
                <a:cs typeface="Calibri" pitchFamily="34" charset="0"/>
              </a:rPr>
              <a:t> sou </a:t>
            </a:r>
            <a:r>
              <a:rPr lang="fr-HT" sz="2000" dirty="0" err="1">
                <a:cs typeface="Calibri" pitchFamily="34" charset="0"/>
              </a:rPr>
              <a:t>analiz</a:t>
            </a:r>
            <a:r>
              <a:rPr lang="fr-HT" sz="2000" dirty="0">
                <a:cs typeface="Calibri" pitchFamily="34" charset="0"/>
              </a:rPr>
              <a:t> </a:t>
            </a:r>
            <a:r>
              <a:rPr lang="fr-HT" sz="2000" dirty="0" err="1">
                <a:cs typeface="Calibri" pitchFamily="34" charset="0"/>
              </a:rPr>
              <a:t>Sustainable</a:t>
            </a:r>
            <a:r>
              <a:rPr lang="fr-HT" sz="2000" dirty="0">
                <a:cs typeface="Calibri" pitchFamily="34" charset="0"/>
              </a:rPr>
              <a:t> </a:t>
            </a:r>
            <a:r>
              <a:rPr lang="fr-HT" sz="2000" dirty="0" err="1">
                <a:cs typeface="Calibri" pitchFamily="34" charset="0"/>
              </a:rPr>
              <a:t>Energy</a:t>
            </a:r>
            <a:r>
              <a:rPr lang="fr-HT" sz="2000" dirty="0">
                <a:cs typeface="Calibri" pitchFamily="34" charset="0"/>
              </a:rPr>
              <a:t> </a:t>
            </a:r>
            <a:r>
              <a:rPr lang="fr-HT" sz="2000" dirty="0" err="1">
                <a:cs typeface="Calibri" pitchFamily="34" charset="0"/>
              </a:rPr>
              <a:t>Advantage</a:t>
            </a:r>
            <a:r>
              <a:rPr lang="fr-HT" sz="2000" dirty="0">
                <a:cs typeface="Calibri" pitchFamily="34" charset="0"/>
              </a:rPr>
              <a:t>, LLC (SEA) sou </a:t>
            </a:r>
            <a:r>
              <a:rPr lang="fr-HT" sz="2000" dirty="0" err="1">
                <a:cs typeface="Calibri" pitchFamily="34" charset="0"/>
              </a:rPr>
              <a:t>egzijans</a:t>
            </a:r>
            <a:r>
              <a:rPr lang="fr-HT" sz="2000" dirty="0">
                <a:cs typeface="Calibri" pitchFamily="34" charset="0"/>
              </a:rPr>
              <a:t> </a:t>
            </a:r>
            <a:r>
              <a:rPr lang="fr-HT" sz="2000" dirty="0" err="1">
                <a:cs typeface="Calibri" pitchFamily="34" charset="0"/>
              </a:rPr>
              <a:t>revni</a:t>
            </a:r>
            <a:r>
              <a:rPr lang="fr-HT" sz="2000" dirty="0">
                <a:cs typeface="Calibri" pitchFamily="34" charset="0"/>
              </a:rPr>
              <a:t> de </a:t>
            </a:r>
            <a:r>
              <a:rPr lang="fr-HT" sz="2000" dirty="0" err="1">
                <a:cs typeface="Calibri" pitchFamily="34" charset="0"/>
              </a:rPr>
              <a:t>baz</a:t>
            </a:r>
            <a:r>
              <a:rPr lang="fr-HT" sz="2000" dirty="0">
                <a:cs typeface="Calibri" pitchFamily="34" charset="0"/>
              </a:rPr>
              <a:t> nivo pou </a:t>
            </a:r>
            <a:r>
              <a:rPr lang="fr-HT" sz="2000" dirty="0" err="1">
                <a:cs typeface="Calibri" pitchFamily="34" charset="0"/>
              </a:rPr>
              <a:t>pwojè</a:t>
            </a:r>
            <a:r>
              <a:rPr lang="fr-HT" sz="2000" dirty="0">
                <a:cs typeface="Calibri" pitchFamily="34" charset="0"/>
              </a:rPr>
              <a:t> ≤25 kW an 2025 </a:t>
            </a:r>
            <a:r>
              <a:rPr lang="fr-HT" sz="2000" dirty="0" err="1">
                <a:cs typeface="Calibri" pitchFamily="34" charset="0"/>
              </a:rPr>
              <a:t>ki</a:t>
            </a:r>
            <a:r>
              <a:rPr lang="fr-HT" sz="2000" dirty="0">
                <a:cs typeface="Calibri" pitchFamily="34" charset="0"/>
              </a:rPr>
              <a:t> </a:t>
            </a:r>
            <a:r>
              <a:rPr lang="fr-HT" sz="2000" dirty="0" err="1">
                <a:cs typeface="Calibri" pitchFamily="34" charset="0"/>
              </a:rPr>
              <a:t>itilize</a:t>
            </a:r>
            <a:r>
              <a:rPr lang="fr-HT" sz="2000" dirty="0">
                <a:cs typeface="Calibri" pitchFamily="34" charset="0"/>
              </a:rPr>
              <a:t> </a:t>
            </a:r>
            <a:r>
              <a:rPr lang="fr-HT" sz="2000" dirty="0" err="1">
                <a:cs typeface="Calibri" pitchFamily="34" charset="0"/>
              </a:rPr>
              <a:t>modèl</a:t>
            </a:r>
            <a:r>
              <a:rPr lang="fr-HT" sz="2000" dirty="0">
                <a:cs typeface="Calibri" pitchFamily="34" charset="0"/>
              </a:rPr>
              <a:t> CREST:</a:t>
            </a:r>
          </a:p>
        </p:txBody>
      </p:sp>
      <p:sp>
        <p:nvSpPr>
          <p:cNvPr id="79637" name="Date Placeholder 3"/>
          <p:cNvSpPr>
            <a:spLocks noGrp="1" noChangeArrowheads="1"/>
          </p:cNvSpPr>
          <p:nvPr>
            <p:ph type="dt" sz="quarter" idx="10"/>
          </p:nvPr>
        </p:nvSpPr>
        <p:spPr/>
        <p:txBody>
          <a:bodyPr/>
          <a:lstStyle/>
          <a:p>
            <a:fld id="{75AD27FE-717F-40B7-ABE3-479E6EB42CB4}" type="datetime2">
              <a:rPr lang="en-US" altLang="zh-CN">
                <a:cs typeface="Calibri" pitchFamily="34" charset="0"/>
              </a:rPr>
              <a:pPr/>
              <a:t>Friday, July 12, 2024</a:t>
            </a:fld>
            <a:endParaRPr lang="en-US" altLang="zh-CN">
              <a:cs typeface="Calibri" pitchFamily="34" charset="0"/>
            </a:endParaRPr>
          </a:p>
        </p:txBody>
      </p:sp>
      <p:sp>
        <p:nvSpPr>
          <p:cNvPr id="79638"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fr-HT">
                <a:cs typeface="Calibri" pitchFamily="34" charset="0"/>
              </a:rPr>
              <a:t>Politik Deliberatif</a:t>
            </a:r>
          </a:p>
        </p:txBody>
      </p:sp>
      <p:sp>
        <p:nvSpPr>
          <p:cNvPr id="79639" name="Slide Number Placeholder 5"/>
          <p:cNvSpPr>
            <a:spLocks noGrp="1" noChangeArrowheads="1"/>
          </p:cNvSpPr>
          <p:nvPr>
            <p:ph type="sldNum" sz="quarter" idx="12"/>
          </p:nvPr>
        </p:nvSpPr>
        <p:spPr/>
        <p:txBody>
          <a:bodyPr/>
          <a:lstStyle/>
          <a:p>
            <a:fld id="{80D622D2-EFAE-447E-AF9A-2D1FDDB1B636}" type="slidenum">
              <a:rPr lang="en-US" altLang="zh-CN">
                <a:cs typeface="Calibri" pitchFamily="34" charset="0"/>
              </a:rPr>
              <a:pPr/>
              <a:t>14</a:t>
            </a:fld>
            <a:endParaRPr lang="en-US" altLang="zh-CN">
              <a:cs typeface="Calibri" pitchFamily="34" charset="0"/>
            </a:endParaRPr>
          </a:p>
        </p:txBody>
      </p:sp>
      <p:graphicFrame>
        <p:nvGraphicFramePr>
          <p:cNvPr id="79640" name="Table 7"/>
          <p:cNvGraphicFramePr>
            <a:graphicFrameLocks noGrp="1"/>
          </p:cNvGraphicFramePr>
          <p:nvPr>
            <p:extLst>
              <p:ext uri="{D42A27DB-BD31-4B8C-83A1-F6EECF244321}">
                <p14:modId xmlns:p14="http://schemas.microsoft.com/office/powerpoint/2010/main" val="743215754"/>
              </p:ext>
            </p:extLst>
          </p:nvPr>
        </p:nvGraphicFramePr>
        <p:xfrm>
          <a:off x="2999656" y="4869160"/>
          <a:ext cx="6597650" cy="1425258"/>
        </p:xfrm>
        <a:graphic>
          <a:graphicData uri="http://schemas.openxmlformats.org/drawingml/2006/table">
            <a:tbl>
              <a:tblPr/>
              <a:tblGrid>
                <a:gridCol w="4357688">
                  <a:extLst>
                    <a:ext uri="{9D8B030D-6E8A-4147-A177-3AD203B41FA5}">
                      <a16:colId xmlns:a16="http://schemas.microsoft.com/office/drawing/2014/main" val="20000"/>
                    </a:ext>
                  </a:extLst>
                </a:gridCol>
                <a:gridCol w="2239962">
                  <a:extLst>
                    <a:ext uri="{9D8B030D-6E8A-4147-A177-3AD203B41FA5}">
                      <a16:colId xmlns:a16="http://schemas.microsoft.com/office/drawing/2014/main" val="20001"/>
                    </a:ext>
                  </a:extLst>
                </a:gridCol>
              </a:tblGrid>
              <a:tr h="693738">
                <a:tc>
                  <a:txBody>
                    <a:bodyPr/>
                    <a:lstStyle/>
                    <a:p>
                      <a:pPr marL="0" marR="0" lvl="0" indent="0" algn="ctr" defTabSz="914400" rtl="0" eaLnBrk="1" fontAlgn="ctr" latinLnBrk="0" hangingPunct="1">
                        <a:lnSpc>
                          <a:spcPct val="100000"/>
                        </a:lnSpc>
                        <a:spcBef>
                          <a:spcPct val="0"/>
                        </a:spcBef>
                        <a:spcAft>
                          <a:spcPct val="0"/>
                        </a:spcAft>
                        <a:buClrTx/>
                        <a:buSzPct val="100000"/>
                        <a:buFontTx/>
                        <a:buNone/>
                        <a:tabLst/>
                      </a:pPr>
                      <a:r>
                        <a:rPr kumimoji="0" lang="fr-HT" sz="1800" b="1" i="0" u="none" strike="noStrike" cap="none" normalizeH="0" baseline="0" dirty="0" err="1">
                          <a:ln>
                            <a:noFill/>
                          </a:ln>
                          <a:solidFill>
                            <a:srgbClr val="FFFFFF"/>
                          </a:solidFill>
                          <a:effectLst/>
                          <a:latin typeface="Calibri" pitchFamily="34" charset="0"/>
                          <a:cs typeface="Calibri" pitchFamily="34" charset="0"/>
                        </a:rPr>
                        <a:t>Kalite</a:t>
                      </a:r>
                      <a:r>
                        <a:rPr kumimoji="0" lang="fr-HT" sz="1800" b="1" i="0" u="none" strike="noStrike" cap="none" normalizeH="0" baseline="0" dirty="0">
                          <a:ln>
                            <a:noFill/>
                          </a:ln>
                          <a:solidFill>
                            <a:srgbClr val="FFFFFF"/>
                          </a:solidFill>
                          <a:effectLst/>
                          <a:latin typeface="Calibri" pitchFamily="34" charset="0"/>
                          <a:cs typeface="Calibri" pitchFamily="34" charset="0"/>
                        </a:rPr>
                        <a:t> </a:t>
                      </a:r>
                      <a:r>
                        <a:rPr kumimoji="0" lang="fr-HT" sz="1800" b="1" i="0" u="none" strike="noStrike" cap="none" normalizeH="0" baseline="0" dirty="0" err="1">
                          <a:ln>
                            <a:noFill/>
                          </a:ln>
                          <a:solidFill>
                            <a:srgbClr val="FFFFFF"/>
                          </a:solidFill>
                          <a:effectLst/>
                          <a:latin typeface="Calibri" pitchFamily="34" charset="0"/>
                          <a:cs typeface="Calibri" pitchFamily="34" charset="0"/>
                        </a:rPr>
                        <a:t>Pwojè</a:t>
                      </a:r>
                      <a:endParaRPr kumimoji="0" lang="fr-HT" sz="1800" b="1" i="0" u="none" strike="noStrike" cap="none" normalizeH="0" baseline="0" dirty="0">
                        <a:ln>
                          <a:noFill/>
                        </a:ln>
                        <a:solidFill>
                          <a:srgbClr val="FFFFFF"/>
                        </a:solidFill>
                        <a:effectLst/>
                        <a:latin typeface="Calibri" pitchFamily="34" charset="0"/>
                        <a:cs typeface="Calibri" pitchFamily="34" charset="0"/>
                      </a:endParaRPr>
                    </a:p>
                  </a:txBody>
                  <a:tcPr marL="9525" marR="9525" marT="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ctr" latinLnBrk="0" hangingPunct="1">
                        <a:lnSpc>
                          <a:spcPct val="100000"/>
                        </a:lnSpc>
                        <a:spcBef>
                          <a:spcPct val="0"/>
                        </a:spcBef>
                        <a:spcAft>
                          <a:spcPct val="0"/>
                        </a:spcAft>
                        <a:buClrTx/>
                        <a:buSzPct val="100000"/>
                        <a:buFontTx/>
                        <a:buNone/>
                        <a:tabLst/>
                      </a:pPr>
                      <a:r>
                        <a:rPr kumimoji="0" lang="fr-HT" sz="1800" b="1" i="0" u="none" strike="noStrike" cap="none" normalizeH="0" baseline="0">
                          <a:ln>
                            <a:noFill/>
                          </a:ln>
                          <a:solidFill>
                            <a:srgbClr val="FFFFFF"/>
                          </a:solidFill>
                          <a:effectLst/>
                          <a:latin typeface="Calibri" pitchFamily="34" charset="0"/>
                          <a:cs typeface="Calibri" pitchFamily="34" charset="0"/>
                        </a:rPr>
                        <a:t>2025 SIP  ($/kWh)</a:t>
                      </a:r>
                    </a:p>
                  </a:txBody>
                  <a:tcPr marL="9525" marR="9525" marT="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82575">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fr-HT" sz="1800" b="0" i="0" u="none" strike="noStrike" cap="none" normalizeH="0" baseline="0">
                          <a:ln>
                            <a:noFill/>
                          </a:ln>
                          <a:solidFill>
                            <a:srgbClr val="000000"/>
                          </a:solidFill>
                          <a:effectLst/>
                          <a:latin typeface="Calibri" pitchFamily="34" charset="0"/>
                          <a:cs typeface="Calibri" pitchFamily="34" charset="0"/>
                        </a:rPr>
                        <a:t>≤25 kW AC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fr-HT" sz="1800" b="0" i="0" u="none" strike="noStrike" cap="none" normalizeH="0" baseline="0">
                          <a:ln>
                            <a:noFill/>
                          </a:ln>
                          <a:solidFill>
                            <a:srgbClr val="000000"/>
                          </a:solidFill>
                          <a:effectLst/>
                          <a:latin typeface="Calibri" pitchFamily="34" charset="0"/>
                          <a:cs typeface="Calibri" pitchFamily="34" charset="0"/>
                        </a:rPr>
                        <a:t>0,03</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282575">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fr-HT" sz="1800" b="0" i="0" u="none" strike="noStrike" cap="none" normalizeH="0" baseline="0">
                          <a:ln>
                            <a:noFill/>
                          </a:ln>
                          <a:solidFill>
                            <a:srgbClr val="000000"/>
                          </a:solidFill>
                          <a:effectLst/>
                          <a:latin typeface="Calibri" pitchFamily="34" charset="0"/>
                          <a:cs typeface="Calibri" pitchFamily="34" charset="0"/>
                        </a:rPr>
                        <a:t>Inite jenerasyon tarif solè ki ba-revni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fr-HT" sz="1800" b="0" i="0" u="none" strike="noStrike" cap="none" normalizeH="0" baseline="0" dirty="0">
                          <a:ln>
                            <a:noFill/>
                          </a:ln>
                          <a:solidFill>
                            <a:srgbClr val="000000"/>
                          </a:solidFill>
                          <a:effectLst/>
                          <a:latin typeface="Calibri" pitchFamily="34" charset="0"/>
                          <a:cs typeface="Calibri" pitchFamily="34" charset="0"/>
                        </a:rPr>
                        <a:t>0,06</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4B8E"/>
        </a:solidFill>
        <a:effectLst/>
      </p:bgPr>
    </p:bg>
    <p:spTree>
      <p:nvGrpSpPr>
        <p:cNvPr id="1" name=""/>
        <p:cNvGrpSpPr/>
        <p:nvPr/>
      </p:nvGrpSpPr>
      <p:grpSpPr>
        <a:xfrm>
          <a:off x="0" y="0"/>
          <a:ext cx="0" cy="0"/>
          <a:chOff x="0" y="0"/>
          <a:chExt cx="0" cy="0"/>
        </a:xfrm>
      </p:grpSpPr>
      <p:sp>
        <p:nvSpPr>
          <p:cNvPr id="80680" name="Title 1"/>
          <p:cNvSpPr>
            <a:spLocks noGrp="1" noChangeArrowheads="1"/>
          </p:cNvSpPr>
          <p:nvPr>
            <p:ph type="title" idx="4294967295"/>
          </p:nvPr>
        </p:nvSpPr>
        <p:spPr>
          <a:xfrm>
            <a:off x="609600" y="152400"/>
            <a:ext cx="10972800" cy="6569075"/>
          </a:xfrm>
          <a:ln/>
        </p:spPr>
        <p:txBody>
          <a:bodyPr/>
          <a:lstStyle/>
          <a:p>
            <a:r>
              <a:rPr lang="fr-HT">
                <a:solidFill>
                  <a:schemeClr val="bg1"/>
                </a:solidFill>
              </a:rPr>
              <a:t>Pwosesis</a:t>
            </a:r>
          </a:p>
        </p:txBody>
      </p:sp>
      <p:sp>
        <p:nvSpPr>
          <p:cNvPr id="80681" name="Date Placeholder 3"/>
          <p:cNvSpPr>
            <a:spLocks noGrp="1" noChangeArrowheads="1"/>
          </p:cNvSpPr>
          <p:nvPr>
            <p:ph type="dt" sz="quarter" idx="10"/>
          </p:nvPr>
        </p:nvSpPr>
        <p:spPr/>
        <p:txBody>
          <a:bodyPr/>
          <a:lstStyle/>
          <a:p>
            <a:fld id="{6298F773-3444-4166-AC49-E5354A5C41D1}" type="datetime2">
              <a:rPr lang="en-US" altLang="zh-CN">
                <a:cs typeface="Calibri" pitchFamily="34" charset="0"/>
              </a:rPr>
              <a:pPr/>
              <a:t>Friday, July 12, 2024</a:t>
            </a:fld>
            <a:endParaRPr lang="en-US" altLang="zh-CN">
              <a:cs typeface="Calibri" pitchFamily="34" charset="0"/>
            </a:endParaRPr>
          </a:p>
        </p:txBody>
      </p:sp>
      <p:sp>
        <p:nvSpPr>
          <p:cNvPr id="80682"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fr-HT">
                <a:cs typeface="Calibri" pitchFamily="34" charset="0"/>
              </a:rPr>
              <a:t>Politik Deliberatif</a:t>
            </a:r>
          </a:p>
        </p:txBody>
      </p:sp>
      <p:sp>
        <p:nvSpPr>
          <p:cNvPr id="80683" name="Slide Number Placeholder 5"/>
          <p:cNvSpPr>
            <a:spLocks noGrp="1" noChangeArrowheads="1"/>
          </p:cNvSpPr>
          <p:nvPr>
            <p:ph type="sldNum" sz="quarter" idx="12"/>
          </p:nvPr>
        </p:nvSpPr>
        <p:spPr/>
        <p:txBody>
          <a:bodyPr/>
          <a:lstStyle/>
          <a:p>
            <a:fld id="{29F132DC-8826-4CB2-ACC5-4B3F1E1A94DB}" type="slidenum">
              <a:rPr lang="en-US" altLang="zh-CN">
                <a:cs typeface="Calibri" pitchFamily="34" charset="0"/>
              </a:rPr>
              <a:pPr/>
              <a:t>15</a:t>
            </a:fld>
            <a:endParaRPr lang="en-US" altLang="zh-CN">
              <a:cs typeface="Calibri"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0" name="Title 1"/>
          <p:cNvSpPr>
            <a:spLocks noGrp="1" noChangeArrowheads="1"/>
          </p:cNvSpPr>
          <p:nvPr>
            <p:ph type="title" idx="4294967295"/>
          </p:nvPr>
        </p:nvSpPr>
        <p:spPr>
          <a:ln/>
        </p:spPr>
        <p:txBody>
          <a:bodyPr/>
          <a:lstStyle/>
          <a:p>
            <a:r>
              <a:rPr lang="fr-HT"/>
              <a:t>Peryòd rezèvasyon</a:t>
            </a:r>
          </a:p>
        </p:txBody>
      </p:sp>
      <p:sp>
        <p:nvSpPr>
          <p:cNvPr id="81711" name="Content Placeholder 2"/>
          <p:cNvSpPr>
            <a:spLocks noGrp="1" noChangeArrowheads="1"/>
          </p:cNvSpPr>
          <p:nvPr>
            <p:ph idx="4294967295"/>
          </p:nvPr>
        </p:nvSpPr>
        <p:spPr>
          <a:xfrm>
            <a:off x="609600" y="1162050"/>
            <a:ext cx="10972800" cy="4983163"/>
          </a:xfrm>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r>
              <a:rPr lang="fr-HT" sz="2200" dirty="0" err="1"/>
              <a:t>Ekstansyon</a:t>
            </a:r>
            <a:r>
              <a:rPr lang="fr-HT" sz="2200" dirty="0"/>
              <a:t> </a:t>
            </a:r>
            <a:r>
              <a:rPr lang="fr-HT" sz="2200" dirty="0" err="1"/>
              <a:t>peryòd</a:t>
            </a:r>
            <a:r>
              <a:rPr lang="fr-HT" sz="2200" dirty="0"/>
              <a:t> </a:t>
            </a:r>
            <a:r>
              <a:rPr lang="fr-HT" sz="2200" dirty="0" err="1"/>
              <a:t>rezèvasyon</a:t>
            </a:r>
            <a:r>
              <a:rPr lang="fr-HT" sz="2200" dirty="0"/>
              <a:t> </a:t>
            </a:r>
            <a:r>
              <a:rPr lang="fr-HT" sz="2200" dirty="0" err="1"/>
              <a:t>aktyèl</a:t>
            </a:r>
            <a:r>
              <a:rPr lang="fr-HT" sz="2200" dirty="0"/>
              <a:t> </a:t>
            </a:r>
            <a:r>
              <a:rPr lang="fr-HT" sz="2200" dirty="0" err="1"/>
              <a:t>apati</a:t>
            </a:r>
            <a:r>
              <a:rPr lang="fr-HT" sz="2200" dirty="0"/>
              <a:t> </a:t>
            </a:r>
            <a:r>
              <a:rPr lang="fr-HT" sz="2200" dirty="0" err="1"/>
              <a:t>jen</a:t>
            </a:r>
            <a:r>
              <a:rPr lang="fr-HT" sz="2200" dirty="0"/>
              <a:t> 2023 </a:t>
            </a:r>
            <a:r>
              <a:rPr lang="fr-HT" sz="2200" dirty="0" err="1"/>
              <a:t>ap</a:t>
            </a:r>
            <a:r>
              <a:rPr lang="fr-HT" sz="2200" dirty="0"/>
              <a:t> </a:t>
            </a:r>
            <a:r>
              <a:rPr lang="fr-HT" sz="2200" dirty="0" err="1"/>
              <a:t>rete</a:t>
            </a:r>
            <a:r>
              <a:rPr lang="fr-HT" sz="2200" dirty="0"/>
              <a:t> an </a:t>
            </a:r>
            <a:r>
              <a:rPr lang="fr-HT" sz="2200" dirty="0" err="1"/>
              <a:t>vigè</a:t>
            </a:r>
            <a:r>
              <a:rPr lang="fr-HT" sz="2200" dirty="0"/>
              <a:t>. </a:t>
            </a:r>
          </a:p>
          <a:p>
            <a:pPr lvl="1"/>
            <a:r>
              <a:rPr lang="fr-HT" sz="2000" dirty="0" err="1">
                <a:cs typeface="Calibri" pitchFamily="34" charset="0"/>
              </a:rPr>
              <a:t>Pwojè</a:t>
            </a:r>
            <a:r>
              <a:rPr lang="fr-HT" sz="2000" dirty="0">
                <a:cs typeface="Calibri" pitchFamily="34" charset="0"/>
              </a:rPr>
              <a:t> ≤1 MW </a:t>
            </a:r>
            <a:r>
              <a:rPr lang="fr-HT" sz="2000" dirty="0" err="1">
                <a:cs typeface="Calibri" pitchFamily="34" charset="0"/>
              </a:rPr>
              <a:t>resevwa</a:t>
            </a:r>
            <a:r>
              <a:rPr lang="fr-HT" sz="2000" dirty="0">
                <a:cs typeface="Calibri" pitchFamily="34" charset="0"/>
              </a:rPr>
              <a:t> </a:t>
            </a:r>
            <a:r>
              <a:rPr lang="fr-HT" sz="2000" dirty="0" err="1">
                <a:cs typeface="Calibri" pitchFamily="34" charset="0"/>
              </a:rPr>
              <a:t>yon</a:t>
            </a:r>
            <a:r>
              <a:rPr lang="fr-HT" sz="2000" dirty="0">
                <a:cs typeface="Calibri" pitchFamily="34" charset="0"/>
              </a:rPr>
              <a:t> </a:t>
            </a:r>
            <a:r>
              <a:rPr lang="fr-HT" sz="2000" dirty="0" err="1">
                <a:cs typeface="Calibri" pitchFamily="34" charset="0"/>
              </a:rPr>
              <a:t>premye</a:t>
            </a:r>
            <a:r>
              <a:rPr lang="fr-HT" sz="2000" dirty="0">
                <a:cs typeface="Calibri" pitchFamily="34" charset="0"/>
              </a:rPr>
              <a:t> </a:t>
            </a:r>
            <a:r>
              <a:rPr lang="fr-HT" sz="2000" dirty="0" err="1">
                <a:cs typeface="Calibri" pitchFamily="34" charset="0"/>
              </a:rPr>
              <a:t>peryòd</a:t>
            </a:r>
            <a:r>
              <a:rPr lang="fr-HT" sz="2000" dirty="0">
                <a:cs typeface="Calibri" pitchFamily="34" charset="0"/>
              </a:rPr>
              <a:t> </a:t>
            </a:r>
            <a:r>
              <a:rPr lang="fr-HT" sz="2000" dirty="0" err="1">
                <a:cs typeface="Calibri" pitchFamily="34" charset="0"/>
              </a:rPr>
              <a:t>rezèvasyon</a:t>
            </a:r>
            <a:r>
              <a:rPr lang="fr-HT" sz="2000" dirty="0">
                <a:cs typeface="Calibri" pitchFamily="34" charset="0"/>
              </a:rPr>
              <a:t> 12 </a:t>
            </a:r>
            <a:r>
              <a:rPr lang="fr-HT" sz="2000" dirty="0" err="1">
                <a:cs typeface="Calibri" pitchFamily="34" charset="0"/>
              </a:rPr>
              <a:t>mwa</a:t>
            </a:r>
            <a:r>
              <a:rPr lang="fr-HT" sz="2000" dirty="0">
                <a:cs typeface="Calibri" pitchFamily="34" charset="0"/>
              </a:rPr>
              <a:t>.</a:t>
            </a:r>
          </a:p>
          <a:p>
            <a:pPr lvl="1"/>
            <a:r>
              <a:rPr lang="fr-HT" sz="2000" dirty="0" err="1">
                <a:cs typeface="Calibri" pitchFamily="34" charset="0"/>
              </a:rPr>
              <a:t>Pwojè</a:t>
            </a:r>
            <a:r>
              <a:rPr lang="fr-HT" sz="2000" dirty="0">
                <a:cs typeface="Calibri" pitchFamily="34" charset="0"/>
              </a:rPr>
              <a:t> &gt; 1 MW </a:t>
            </a:r>
            <a:r>
              <a:rPr lang="fr-HT" sz="2000" dirty="0" err="1">
                <a:cs typeface="Calibri" pitchFamily="34" charset="0"/>
              </a:rPr>
              <a:t>resevwa</a:t>
            </a:r>
            <a:r>
              <a:rPr lang="fr-HT" sz="2000" dirty="0">
                <a:cs typeface="Calibri" pitchFamily="34" charset="0"/>
              </a:rPr>
              <a:t> </a:t>
            </a:r>
            <a:r>
              <a:rPr lang="fr-HT" sz="2000" dirty="0" err="1">
                <a:cs typeface="Calibri" pitchFamily="34" charset="0"/>
              </a:rPr>
              <a:t>yon</a:t>
            </a:r>
            <a:r>
              <a:rPr lang="fr-HT" sz="2000" dirty="0">
                <a:cs typeface="Calibri" pitchFamily="34" charset="0"/>
              </a:rPr>
              <a:t> </a:t>
            </a:r>
            <a:r>
              <a:rPr lang="fr-HT" sz="2000" dirty="0" err="1">
                <a:cs typeface="Calibri" pitchFamily="34" charset="0"/>
              </a:rPr>
              <a:t>premye</a:t>
            </a:r>
            <a:r>
              <a:rPr lang="fr-HT" sz="2000" dirty="0">
                <a:cs typeface="Calibri" pitchFamily="34" charset="0"/>
              </a:rPr>
              <a:t> </a:t>
            </a:r>
            <a:r>
              <a:rPr lang="fr-HT" sz="2000" dirty="0" err="1">
                <a:cs typeface="Calibri" pitchFamily="34" charset="0"/>
              </a:rPr>
              <a:t>peryòd</a:t>
            </a:r>
            <a:r>
              <a:rPr lang="fr-HT" sz="2000" dirty="0">
                <a:cs typeface="Calibri" pitchFamily="34" charset="0"/>
              </a:rPr>
              <a:t> </a:t>
            </a:r>
            <a:r>
              <a:rPr lang="fr-HT" sz="2000" dirty="0" err="1">
                <a:cs typeface="Calibri" pitchFamily="34" charset="0"/>
              </a:rPr>
              <a:t>rezèvasyon</a:t>
            </a:r>
            <a:r>
              <a:rPr lang="fr-HT" sz="2000" dirty="0">
                <a:cs typeface="Calibri" pitchFamily="34" charset="0"/>
              </a:rPr>
              <a:t> 24 </a:t>
            </a:r>
            <a:r>
              <a:rPr lang="fr-HT" sz="2000" dirty="0" err="1">
                <a:cs typeface="Calibri" pitchFamily="34" charset="0"/>
              </a:rPr>
              <a:t>mwa</a:t>
            </a:r>
            <a:r>
              <a:rPr lang="fr-HT" sz="2000" dirty="0">
                <a:cs typeface="Calibri" pitchFamily="34" charset="0"/>
              </a:rPr>
              <a:t>.</a:t>
            </a:r>
          </a:p>
          <a:p>
            <a:pPr lvl="1"/>
            <a:r>
              <a:rPr lang="fr-HT" sz="2000" dirty="0" err="1">
                <a:cs typeface="Calibri" pitchFamily="34" charset="0"/>
              </a:rPr>
              <a:t>Ekstansyon</a:t>
            </a:r>
            <a:r>
              <a:rPr lang="fr-HT" sz="2000" dirty="0">
                <a:cs typeface="Calibri" pitchFamily="34" charset="0"/>
              </a:rPr>
              <a:t> </a:t>
            </a:r>
            <a:r>
              <a:rPr lang="fr-HT" sz="2000" dirty="0" err="1">
                <a:cs typeface="Calibri" pitchFamily="34" charset="0"/>
              </a:rPr>
              <a:t>ki</a:t>
            </a:r>
            <a:r>
              <a:rPr lang="fr-HT" sz="2000" dirty="0">
                <a:cs typeface="Calibri" pitchFamily="34" charset="0"/>
              </a:rPr>
              <a:t> </a:t>
            </a:r>
            <a:r>
              <a:rPr lang="fr-HT" sz="2000" dirty="0" err="1">
                <a:cs typeface="Calibri" pitchFamily="34" charset="0"/>
              </a:rPr>
              <a:t>baze</a:t>
            </a:r>
            <a:r>
              <a:rPr lang="fr-HT" sz="2000" dirty="0">
                <a:cs typeface="Calibri" pitchFamily="34" charset="0"/>
              </a:rPr>
              <a:t> sou </a:t>
            </a:r>
            <a:r>
              <a:rPr lang="fr-HT" sz="2000" dirty="0" err="1">
                <a:cs typeface="Calibri" pitchFamily="34" charset="0"/>
              </a:rPr>
              <a:t>frè</a:t>
            </a:r>
            <a:r>
              <a:rPr lang="fr-HT" sz="2000" dirty="0">
                <a:cs typeface="Calibri" pitchFamily="34" charset="0"/>
              </a:rPr>
              <a:t> a </a:t>
            </a:r>
            <a:r>
              <a:rPr lang="fr-HT" sz="2000" dirty="0" err="1">
                <a:cs typeface="Calibri" pitchFamily="34" charset="0"/>
              </a:rPr>
              <a:t>ap</a:t>
            </a:r>
            <a:r>
              <a:rPr lang="fr-HT" sz="2000" dirty="0">
                <a:cs typeface="Calibri" pitchFamily="34" charset="0"/>
              </a:rPr>
              <a:t> </a:t>
            </a:r>
            <a:r>
              <a:rPr lang="fr-HT" sz="2000" dirty="0" err="1">
                <a:cs typeface="Calibri" pitchFamily="34" charset="0"/>
              </a:rPr>
              <a:t>kontinye</a:t>
            </a:r>
            <a:r>
              <a:rPr lang="fr-HT" sz="2000" dirty="0">
                <a:cs typeface="Calibri" pitchFamily="34" charset="0"/>
              </a:rPr>
              <a:t> </a:t>
            </a:r>
            <a:r>
              <a:rPr lang="fr-HT" sz="2000" dirty="0" err="1">
                <a:cs typeface="Calibri" pitchFamily="34" charset="0"/>
              </a:rPr>
              <a:t>bay</a:t>
            </a:r>
            <a:r>
              <a:rPr lang="fr-HT" sz="2000" dirty="0">
                <a:cs typeface="Calibri" pitchFamily="34" charset="0"/>
              </a:rPr>
              <a:t> </a:t>
            </a:r>
            <a:r>
              <a:rPr lang="fr-HT" sz="2000" dirty="0" err="1">
                <a:cs typeface="Calibri" pitchFamily="34" charset="0"/>
              </a:rPr>
              <a:t>yon</a:t>
            </a:r>
            <a:r>
              <a:rPr lang="fr-HT" sz="2000" dirty="0">
                <a:cs typeface="Calibri" pitchFamily="34" charset="0"/>
              </a:rPr>
              <a:t> </a:t>
            </a:r>
            <a:r>
              <a:rPr lang="fr-HT" sz="2000" dirty="0" err="1">
                <a:cs typeface="Calibri" pitchFamily="34" charset="0"/>
              </a:rPr>
              <a:t>peryòd</a:t>
            </a:r>
            <a:r>
              <a:rPr lang="fr-HT" sz="2000" dirty="0">
                <a:cs typeface="Calibri" pitchFamily="34" charset="0"/>
              </a:rPr>
              <a:t> </a:t>
            </a:r>
            <a:r>
              <a:rPr lang="fr-HT" sz="2000" dirty="0" err="1">
                <a:cs typeface="Calibri" pitchFamily="34" charset="0"/>
              </a:rPr>
              <a:t>rezèvasyon</a:t>
            </a:r>
            <a:r>
              <a:rPr lang="fr-HT" sz="2000" dirty="0">
                <a:cs typeface="Calibri" pitchFamily="34" charset="0"/>
              </a:rPr>
              <a:t> </a:t>
            </a:r>
            <a:r>
              <a:rPr lang="fr-HT" sz="2000" dirty="0" err="1">
                <a:cs typeface="Calibri" pitchFamily="34" charset="0"/>
              </a:rPr>
              <a:t>pwolonje</a:t>
            </a:r>
            <a:r>
              <a:rPr lang="fr-HT" sz="2000" dirty="0">
                <a:cs typeface="Calibri" pitchFamily="34" charset="0"/>
              </a:rPr>
              <a:t> 12 </a:t>
            </a:r>
            <a:r>
              <a:rPr lang="fr-HT" sz="2000" dirty="0" err="1">
                <a:cs typeface="Calibri" pitchFamily="34" charset="0"/>
              </a:rPr>
              <a:t>mwa</a:t>
            </a:r>
            <a:r>
              <a:rPr lang="fr-HT" sz="2000" dirty="0">
                <a:cs typeface="Calibri" pitchFamily="34" charset="0"/>
              </a:rPr>
              <a:t>.</a:t>
            </a:r>
          </a:p>
          <a:p>
            <a:r>
              <a:rPr lang="fr-HT" sz="2200" dirty="0" err="1"/>
              <a:t>Peryòd</a:t>
            </a:r>
            <a:r>
              <a:rPr lang="fr-HT" sz="2200" dirty="0"/>
              <a:t> </a:t>
            </a:r>
            <a:r>
              <a:rPr lang="fr-HT" sz="2200" dirty="0" err="1"/>
              <a:t>rezèvasyon</a:t>
            </a:r>
            <a:r>
              <a:rPr lang="fr-HT" sz="2200" dirty="0"/>
              <a:t> </a:t>
            </a:r>
            <a:r>
              <a:rPr lang="fr-HT" sz="2200" dirty="0" err="1"/>
              <a:t>pwolonje</a:t>
            </a:r>
            <a:r>
              <a:rPr lang="fr-HT" sz="2200" dirty="0"/>
              <a:t> pou </a:t>
            </a:r>
            <a:r>
              <a:rPr lang="fr-HT" sz="2200" dirty="0" err="1"/>
              <a:t>Etid</a:t>
            </a:r>
            <a:r>
              <a:rPr lang="fr-HT" sz="2200" dirty="0"/>
              <a:t> </a:t>
            </a:r>
            <a:r>
              <a:rPr lang="fr-HT" sz="2200" dirty="0" err="1"/>
              <a:t>Entèkoneksyon</a:t>
            </a:r>
            <a:r>
              <a:rPr lang="fr-HT" sz="2200" dirty="0"/>
              <a:t> </a:t>
            </a:r>
            <a:r>
              <a:rPr lang="fr-HT" sz="2200" dirty="0" err="1"/>
              <a:t>ak</a:t>
            </a:r>
            <a:r>
              <a:rPr lang="fr-HT" sz="2200" dirty="0"/>
              <a:t> </a:t>
            </a:r>
            <a:r>
              <a:rPr lang="fr-HT" sz="2200" dirty="0" err="1"/>
              <a:t>Pwojè</a:t>
            </a:r>
            <a:r>
              <a:rPr lang="fr-HT" sz="2200" dirty="0"/>
              <a:t> </a:t>
            </a:r>
            <a:r>
              <a:rPr lang="fr-HT" sz="2200" dirty="0" err="1"/>
              <a:t>Envestisman</a:t>
            </a:r>
            <a:r>
              <a:rPr lang="fr-HT" sz="2200" dirty="0"/>
              <a:t> </a:t>
            </a:r>
            <a:r>
              <a:rPr lang="fr-HT" sz="2200" dirty="0" err="1"/>
              <a:t>Kapital</a:t>
            </a:r>
            <a:r>
              <a:rPr lang="fr-HT" sz="2200" dirty="0"/>
              <a:t> (</a:t>
            </a:r>
            <a:r>
              <a:rPr lang="fr-HT" sz="2200" dirty="0" err="1"/>
              <a:t>CIPs</a:t>
            </a:r>
            <a:r>
              <a:rPr lang="fr-HT" sz="2200" dirty="0"/>
              <a:t>). </a:t>
            </a:r>
          </a:p>
          <a:p>
            <a:pPr lvl="1"/>
            <a:r>
              <a:rPr lang="fr-HT" sz="2000" dirty="0" err="1"/>
              <a:t>Etid</a:t>
            </a:r>
            <a:r>
              <a:rPr lang="fr-HT" sz="2000" dirty="0"/>
              <a:t> </a:t>
            </a:r>
            <a:r>
              <a:rPr lang="fr-HT" sz="2000" dirty="0" err="1"/>
              <a:t>entèkoneksyon</a:t>
            </a:r>
            <a:endParaRPr lang="fr-HT" sz="2000" dirty="0"/>
          </a:p>
          <a:p>
            <a:pPr lvl="2"/>
            <a:r>
              <a:rPr lang="fr-HT" sz="1800" dirty="0" err="1"/>
              <a:t>Pwojè</a:t>
            </a:r>
            <a:r>
              <a:rPr lang="fr-HT" sz="1800" dirty="0"/>
              <a:t> </a:t>
            </a:r>
            <a:r>
              <a:rPr lang="fr-HT" sz="1800" dirty="0" err="1"/>
              <a:t>ki</a:t>
            </a:r>
            <a:r>
              <a:rPr lang="fr-HT" sz="1800" dirty="0"/>
              <a:t> </a:t>
            </a:r>
            <a:r>
              <a:rPr lang="fr-HT" sz="1800" dirty="0" err="1"/>
              <a:t>bay</a:t>
            </a:r>
            <a:r>
              <a:rPr lang="fr-HT" sz="1800" dirty="0"/>
              <a:t> </a:t>
            </a:r>
            <a:r>
              <a:rPr lang="fr-HT" sz="1800" dirty="0" err="1"/>
              <a:t>dokiman</a:t>
            </a:r>
            <a:r>
              <a:rPr lang="fr-HT" sz="1800" dirty="0"/>
              <a:t> </a:t>
            </a:r>
            <a:r>
              <a:rPr lang="fr-HT" sz="1800" dirty="0" err="1"/>
              <a:t>ki</a:t>
            </a:r>
            <a:r>
              <a:rPr lang="fr-HT" sz="1800" dirty="0"/>
              <a:t> </a:t>
            </a:r>
            <a:r>
              <a:rPr lang="fr-HT" sz="1800" dirty="0" err="1"/>
              <a:t>soti</a:t>
            </a:r>
            <a:r>
              <a:rPr lang="fr-HT" sz="1800" dirty="0"/>
              <a:t> nan </a:t>
            </a:r>
            <a:r>
              <a:rPr lang="fr-HT" sz="1800" dirty="0" err="1"/>
              <a:t>yon</a:t>
            </a:r>
            <a:r>
              <a:rPr lang="fr-HT" sz="1800" dirty="0"/>
              <a:t> </a:t>
            </a:r>
            <a:r>
              <a:rPr lang="fr-HT" sz="1800" dirty="0" err="1"/>
              <a:t>Konpayi</a:t>
            </a:r>
            <a:r>
              <a:rPr lang="fr-HT" sz="1800" dirty="0"/>
              <a:t> </a:t>
            </a:r>
            <a:r>
              <a:rPr lang="fr-HT" sz="1800" dirty="0" err="1"/>
              <a:t>Distribisyon</a:t>
            </a:r>
            <a:r>
              <a:rPr lang="fr-HT" sz="1800" dirty="0"/>
              <a:t> </a:t>
            </a:r>
            <a:r>
              <a:rPr lang="fr-HT" sz="1800" dirty="0" err="1"/>
              <a:t>Elektrik</a:t>
            </a:r>
            <a:r>
              <a:rPr lang="fr-HT" sz="1800" dirty="0"/>
              <a:t> (EDC) </a:t>
            </a:r>
            <a:r>
              <a:rPr lang="fr-HT" sz="1800" dirty="0" err="1"/>
              <a:t>ke</a:t>
            </a:r>
            <a:r>
              <a:rPr lang="fr-HT" sz="1800" dirty="0"/>
              <a:t> </a:t>
            </a:r>
            <a:r>
              <a:rPr lang="fr-HT" sz="1800" dirty="0" err="1"/>
              <a:t>pwojè</a:t>
            </a:r>
            <a:r>
              <a:rPr lang="fr-HT" sz="1800" dirty="0"/>
              <a:t> a </a:t>
            </a:r>
            <a:r>
              <a:rPr lang="fr-HT" sz="1800" dirty="0" err="1"/>
              <a:t>enkli</a:t>
            </a:r>
            <a:r>
              <a:rPr lang="fr-HT" sz="1800" dirty="0"/>
              <a:t> nan </a:t>
            </a:r>
            <a:r>
              <a:rPr lang="fr-HT" sz="1800" dirty="0" err="1"/>
              <a:t>yon</a:t>
            </a:r>
            <a:r>
              <a:rPr lang="fr-HT" sz="1800" dirty="0"/>
              <a:t> </a:t>
            </a:r>
            <a:r>
              <a:rPr lang="fr-HT" sz="1800" dirty="0" err="1"/>
              <a:t>etid</a:t>
            </a:r>
            <a:r>
              <a:rPr lang="fr-HT" sz="1800" dirty="0"/>
              <a:t> </a:t>
            </a:r>
            <a:r>
              <a:rPr lang="fr-HT" sz="1800" dirty="0" err="1"/>
              <a:t>entèkoneksyon</a:t>
            </a:r>
            <a:r>
              <a:rPr lang="fr-HT" sz="1800" dirty="0"/>
              <a:t> (</a:t>
            </a:r>
            <a:r>
              <a:rPr lang="fr-HT" sz="1800" dirty="0" err="1"/>
              <a:t>Etid</a:t>
            </a:r>
            <a:r>
              <a:rPr lang="fr-HT" sz="1800" dirty="0"/>
              <a:t> </a:t>
            </a:r>
            <a:r>
              <a:rPr lang="fr-HT" sz="1800" dirty="0" err="1"/>
              <a:t>Gwoup</a:t>
            </a:r>
            <a:r>
              <a:rPr lang="fr-HT" sz="1800" dirty="0"/>
              <a:t> </a:t>
            </a:r>
            <a:r>
              <a:rPr lang="fr-HT" sz="1800" dirty="0" err="1"/>
              <a:t>oswa</a:t>
            </a:r>
            <a:r>
              <a:rPr lang="fr-HT" sz="1800" dirty="0"/>
              <a:t> </a:t>
            </a:r>
            <a:r>
              <a:rPr lang="fr-HT" sz="1800" dirty="0" err="1"/>
              <a:t>Etid</a:t>
            </a:r>
            <a:r>
              <a:rPr lang="fr-HT" sz="1800" dirty="0"/>
              <a:t> ASO) </a:t>
            </a:r>
            <a:r>
              <a:rPr lang="fr-HT" sz="1800" dirty="0" err="1"/>
              <a:t>pral</a:t>
            </a:r>
            <a:r>
              <a:rPr lang="fr-HT" sz="1800" dirty="0"/>
              <a:t> </a:t>
            </a:r>
            <a:r>
              <a:rPr lang="fr-HT" sz="1800" dirty="0" err="1"/>
              <a:t>resevwa</a:t>
            </a:r>
            <a:r>
              <a:rPr lang="fr-HT" sz="1800" dirty="0"/>
              <a:t> </a:t>
            </a:r>
            <a:r>
              <a:rPr lang="fr-HT" sz="1800" dirty="0" err="1"/>
              <a:t>yon</a:t>
            </a:r>
            <a:r>
              <a:rPr lang="fr-HT" sz="1800" dirty="0"/>
              <a:t> </a:t>
            </a:r>
            <a:r>
              <a:rPr lang="fr-HT" sz="1800" dirty="0" err="1"/>
              <a:t>ekstansyon</a:t>
            </a:r>
            <a:r>
              <a:rPr lang="fr-HT" sz="1800" dirty="0"/>
              <a:t> </a:t>
            </a:r>
            <a:r>
              <a:rPr lang="fr-HT" sz="1800" dirty="0" err="1"/>
              <a:t>endefini</a:t>
            </a:r>
            <a:r>
              <a:rPr lang="fr-HT" sz="1800" dirty="0"/>
              <a:t> </a:t>
            </a:r>
            <a:r>
              <a:rPr lang="fr-HT" sz="1800" dirty="0" err="1"/>
              <a:t>jiskaske</a:t>
            </a:r>
            <a:r>
              <a:rPr lang="fr-HT" sz="1800" dirty="0"/>
              <a:t> </a:t>
            </a:r>
            <a:r>
              <a:rPr lang="fr-HT" sz="1800" dirty="0" err="1"/>
              <a:t>etid</a:t>
            </a:r>
            <a:r>
              <a:rPr lang="fr-HT" sz="1800" dirty="0"/>
              <a:t> la fini, </a:t>
            </a:r>
            <a:r>
              <a:rPr lang="fr-HT" sz="1800" dirty="0" err="1"/>
              <a:t>epi</a:t>
            </a:r>
            <a:r>
              <a:rPr lang="fr-HT" sz="1800" dirty="0"/>
              <a:t> </a:t>
            </a:r>
            <a:r>
              <a:rPr lang="fr-HT" sz="1800" dirty="0" err="1"/>
              <a:t>peryòd</a:t>
            </a:r>
            <a:r>
              <a:rPr lang="fr-HT" sz="1800" dirty="0"/>
              <a:t> </a:t>
            </a:r>
            <a:r>
              <a:rPr lang="fr-HT" sz="1800" dirty="0" err="1"/>
              <a:t>rezèvasyon</a:t>
            </a:r>
            <a:r>
              <a:rPr lang="fr-HT" sz="1800" dirty="0"/>
              <a:t> </a:t>
            </a:r>
            <a:r>
              <a:rPr lang="fr-HT" sz="1800" dirty="0" err="1"/>
              <a:t>estanda</a:t>
            </a:r>
            <a:r>
              <a:rPr lang="fr-HT" sz="1800" dirty="0"/>
              <a:t> a </a:t>
            </a:r>
            <a:r>
              <a:rPr lang="fr-HT" sz="1800" dirty="0" err="1"/>
              <a:t>pral</a:t>
            </a:r>
            <a:r>
              <a:rPr lang="fr-HT" sz="1800" dirty="0"/>
              <a:t> </a:t>
            </a:r>
            <a:r>
              <a:rPr lang="fr-HT" sz="1800" dirty="0" err="1"/>
              <a:t>rekòmanse</a:t>
            </a:r>
            <a:r>
              <a:rPr lang="fr-HT" sz="1800" dirty="0"/>
              <a:t>.  </a:t>
            </a:r>
          </a:p>
          <a:p>
            <a:pPr lvl="2"/>
            <a:r>
              <a:rPr lang="fr-HT" sz="1800" dirty="0">
                <a:cs typeface="Calibri" pitchFamily="34" charset="0"/>
              </a:rPr>
              <a:t>DOER </a:t>
            </a:r>
            <a:r>
              <a:rPr lang="fr-HT" sz="1800" dirty="0" err="1">
                <a:cs typeface="Calibri" pitchFamily="34" charset="0"/>
              </a:rPr>
              <a:t>pral</a:t>
            </a:r>
            <a:r>
              <a:rPr lang="fr-HT" sz="1800" dirty="0">
                <a:cs typeface="Calibri" pitchFamily="34" charset="0"/>
              </a:rPr>
              <a:t> </a:t>
            </a:r>
            <a:r>
              <a:rPr lang="fr-HT" sz="1800" dirty="0" err="1">
                <a:cs typeface="Calibri" pitchFamily="34" charset="0"/>
              </a:rPr>
              <a:t>kowòdone</a:t>
            </a:r>
            <a:r>
              <a:rPr lang="fr-HT" sz="1800" dirty="0">
                <a:cs typeface="Calibri" pitchFamily="34" charset="0"/>
              </a:rPr>
              <a:t> </a:t>
            </a:r>
            <a:r>
              <a:rPr lang="fr-HT" sz="1800" dirty="0" err="1">
                <a:cs typeface="Calibri" pitchFamily="34" charset="0"/>
              </a:rPr>
              <a:t>ak</a:t>
            </a:r>
            <a:r>
              <a:rPr lang="fr-HT" sz="1800" dirty="0">
                <a:cs typeface="Calibri" pitchFamily="34" charset="0"/>
              </a:rPr>
              <a:t> EDC </a:t>
            </a:r>
            <a:r>
              <a:rPr lang="fr-HT" sz="1800" dirty="0" err="1">
                <a:cs typeface="Calibri" pitchFamily="34" charset="0"/>
              </a:rPr>
              <a:t>yo</a:t>
            </a:r>
            <a:r>
              <a:rPr lang="fr-HT" sz="1800" dirty="0">
                <a:cs typeface="Calibri" pitchFamily="34" charset="0"/>
              </a:rPr>
              <a:t> pou </a:t>
            </a:r>
            <a:r>
              <a:rPr lang="fr-HT" sz="1800" dirty="0" err="1">
                <a:cs typeface="Calibri" pitchFamily="34" charset="0"/>
              </a:rPr>
              <a:t>resevwa</a:t>
            </a:r>
            <a:r>
              <a:rPr lang="fr-HT" sz="1800" dirty="0">
                <a:cs typeface="Calibri" pitchFamily="34" charset="0"/>
              </a:rPr>
              <a:t> </a:t>
            </a:r>
            <a:r>
              <a:rPr lang="fr-HT" sz="1800" dirty="0" err="1">
                <a:cs typeface="Calibri" pitchFamily="34" charset="0"/>
              </a:rPr>
              <a:t>mizajou</a:t>
            </a:r>
            <a:r>
              <a:rPr lang="fr-HT" sz="1800" dirty="0">
                <a:cs typeface="Calibri" pitchFamily="34" charset="0"/>
              </a:rPr>
              <a:t> </a:t>
            </a:r>
            <a:r>
              <a:rPr lang="fr-HT" sz="1800" dirty="0" err="1">
                <a:cs typeface="Calibri" pitchFamily="34" charset="0"/>
              </a:rPr>
              <a:t>regilye</a:t>
            </a:r>
            <a:r>
              <a:rPr lang="fr-HT" sz="1800" dirty="0">
                <a:cs typeface="Calibri" pitchFamily="34" charset="0"/>
              </a:rPr>
              <a:t> sou </a:t>
            </a:r>
            <a:r>
              <a:rPr lang="fr-HT" sz="1800" dirty="0" err="1">
                <a:cs typeface="Calibri" pitchFamily="34" charset="0"/>
              </a:rPr>
              <a:t>sitiyasyon</a:t>
            </a:r>
            <a:r>
              <a:rPr lang="fr-HT" sz="1800" dirty="0">
                <a:cs typeface="Calibri" pitchFamily="34" charset="0"/>
              </a:rPr>
              <a:t> </a:t>
            </a:r>
            <a:r>
              <a:rPr lang="fr-HT" sz="1800" dirty="0" err="1">
                <a:cs typeface="Calibri" pitchFamily="34" charset="0"/>
              </a:rPr>
              <a:t>etid</a:t>
            </a:r>
            <a:r>
              <a:rPr lang="fr-HT" sz="1800" dirty="0">
                <a:cs typeface="Calibri" pitchFamily="34" charset="0"/>
              </a:rPr>
              <a:t> </a:t>
            </a:r>
            <a:r>
              <a:rPr lang="fr-HT" sz="1800" dirty="0" err="1">
                <a:cs typeface="Calibri" pitchFamily="34" charset="0"/>
              </a:rPr>
              <a:t>gwoup</a:t>
            </a:r>
            <a:r>
              <a:rPr lang="fr-HT" sz="1800" dirty="0">
                <a:cs typeface="Calibri" pitchFamily="34" charset="0"/>
              </a:rPr>
              <a:t> </a:t>
            </a:r>
            <a:r>
              <a:rPr lang="fr-HT" sz="1800" dirty="0" err="1">
                <a:cs typeface="Calibri" pitchFamily="34" charset="0"/>
              </a:rPr>
              <a:t>yo</a:t>
            </a:r>
            <a:r>
              <a:rPr lang="fr-HT" sz="1800" dirty="0">
                <a:cs typeface="Calibri" pitchFamily="34" charset="0"/>
              </a:rPr>
              <a:t>. </a:t>
            </a:r>
          </a:p>
          <a:p>
            <a:pPr lvl="1"/>
            <a:r>
              <a:rPr lang="fr-HT" sz="2000" dirty="0" err="1"/>
              <a:t>CIPs</a:t>
            </a:r>
            <a:endParaRPr lang="fr-HT" sz="2000" dirty="0"/>
          </a:p>
          <a:p>
            <a:pPr lvl="2"/>
            <a:r>
              <a:rPr lang="fr-HT" sz="1800" dirty="0" err="1"/>
              <a:t>Pwojè</a:t>
            </a:r>
            <a:r>
              <a:rPr lang="fr-HT" sz="1800" dirty="0"/>
              <a:t> </a:t>
            </a:r>
            <a:r>
              <a:rPr lang="fr-HT" sz="1800" dirty="0" err="1"/>
              <a:t>ki</a:t>
            </a:r>
            <a:r>
              <a:rPr lang="fr-HT" sz="1800" dirty="0"/>
              <a:t> </a:t>
            </a:r>
            <a:r>
              <a:rPr lang="fr-HT" sz="1800" dirty="0" err="1"/>
              <a:t>bay</a:t>
            </a:r>
            <a:r>
              <a:rPr lang="fr-HT" sz="1800" dirty="0"/>
              <a:t> </a:t>
            </a:r>
            <a:r>
              <a:rPr lang="fr-HT" sz="1800" dirty="0" err="1"/>
              <a:t>dokiman</a:t>
            </a:r>
            <a:r>
              <a:rPr lang="fr-HT" sz="1800" dirty="0"/>
              <a:t> </a:t>
            </a:r>
            <a:r>
              <a:rPr lang="fr-HT" sz="1800" dirty="0" err="1"/>
              <a:t>ki</a:t>
            </a:r>
            <a:r>
              <a:rPr lang="fr-HT" sz="1800" dirty="0"/>
              <a:t> </a:t>
            </a:r>
            <a:r>
              <a:rPr lang="fr-HT" sz="1800" dirty="0" err="1"/>
              <a:t>soti</a:t>
            </a:r>
            <a:r>
              <a:rPr lang="fr-HT" sz="1800" dirty="0"/>
              <a:t> nan </a:t>
            </a:r>
            <a:r>
              <a:rPr lang="fr-HT" sz="1800" dirty="0" err="1"/>
              <a:t>yon</a:t>
            </a:r>
            <a:r>
              <a:rPr lang="fr-HT" sz="1800" dirty="0"/>
              <a:t> EDC </a:t>
            </a:r>
            <a:r>
              <a:rPr lang="fr-HT" sz="1800" dirty="0" err="1"/>
              <a:t>oswa</a:t>
            </a:r>
            <a:r>
              <a:rPr lang="fr-HT" sz="1800" dirty="0"/>
              <a:t> </a:t>
            </a:r>
            <a:r>
              <a:rPr lang="fr-HT" sz="1800" dirty="0" err="1"/>
              <a:t>Depatman</a:t>
            </a:r>
            <a:r>
              <a:rPr lang="fr-HT" sz="1800" dirty="0"/>
              <a:t> </a:t>
            </a:r>
            <a:r>
              <a:rPr lang="fr-HT" sz="1800" dirty="0" err="1"/>
              <a:t>Sèvis</a:t>
            </a:r>
            <a:r>
              <a:rPr lang="fr-HT" sz="1800" dirty="0"/>
              <a:t> </a:t>
            </a:r>
            <a:r>
              <a:rPr lang="fr-HT" sz="1800" dirty="0" err="1"/>
              <a:t>Piblik</a:t>
            </a:r>
            <a:r>
              <a:rPr lang="fr-HT" sz="1800" dirty="0"/>
              <a:t> (DPU) </a:t>
            </a:r>
            <a:r>
              <a:rPr lang="fr-HT" sz="1800" dirty="0" err="1"/>
              <a:t>ki</a:t>
            </a:r>
            <a:r>
              <a:rPr lang="fr-HT" sz="1800" dirty="0"/>
              <a:t> montre </a:t>
            </a:r>
            <a:r>
              <a:rPr lang="fr-HT" sz="1800" dirty="0" err="1"/>
              <a:t>pwojè</a:t>
            </a:r>
            <a:r>
              <a:rPr lang="fr-HT" sz="1800" dirty="0"/>
              <a:t> a </a:t>
            </a:r>
            <a:r>
              <a:rPr lang="fr-HT" sz="1800" dirty="0" err="1"/>
              <a:t>fè</a:t>
            </a:r>
            <a:r>
              <a:rPr lang="fr-HT" sz="1800" dirty="0"/>
              <a:t> </a:t>
            </a:r>
            <a:r>
              <a:rPr lang="fr-HT" sz="1800" dirty="0" err="1"/>
              <a:t>pati</a:t>
            </a:r>
            <a:r>
              <a:rPr lang="fr-HT" sz="1800" dirty="0"/>
              <a:t> </a:t>
            </a:r>
            <a:r>
              <a:rPr lang="fr-HT" sz="1800" dirty="0" err="1"/>
              <a:t>yon</a:t>
            </a:r>
            <a:r>
              <a:rPr lang="fr-HT" sz="1800" dirty="0"/>
              <a:t> CIP </a:t>
            </a:r>
            <a:r>
              <a:rPr lang="fr-HT" sz="1800" dirty="0" err="1"/>
              <a:t>ki</a:t>
            </a:r>
            <a:r>
              <a:rPr lang="fr-HT" sz="1800" dirty="0"/>
              <a:t> </a:t>
            </a:r>
            <a:r>
              <a:rPr lang="fr-HT" sz="1800" dirty="0" err="1"/>
              <a:t>apwouve</a:t>
            </a:r>
            <a:r>
              <a:rPr lang="fr-HT" sz="1800" dirty="0"/>
              <a:t> nan </a:t>
            </a:r>
            <a:r>
              <a:rPr lang="fr-HT" sz="1800" dirty="0" err="1"/>
              <a:t>moman</a:t>
            </a:r>
            <a:r>
              <a:rPr lang="fr-HT" sz="1800" dirty="0"/>
              <a:t> </a:t>
            </a:r>
            <a:r>
              <a:rPr lang="fr-HT" sz="1800" dirty="0" err="1"/>
              <a:t>aplikasyon</a:t>
            </a:r>
            <a:r>
              <a:rPr lang="fr-HT" sz="1800" dirty="0"/>
              <a:t> pou </a:t>
            </a:r>
            <a:r>
              <a:rPr lang="fr-HT" sz="1800" dirty="0" err="1"/>
              <a:t>Deklarasyon</a:t>
            </a:r>
            <a:r>
              <a:rPr lang="fr-HT" sz="1800" dirty="0"/>
              <a:t> </a:t>
            </a:r>
            <a:r>
              <a:rPr lang="fr-HT" sz="1800" dirty="0" err="1"/>
              <a:t>Preliminè</a:t>
            </a:r>
            <a:r>
              <a:rPr lang="fr-HT" sz="1800" dirty="0"/>
              <a:t> </a:t>
            </a:r>
            <a:r>
              <a:rPr lang="fr-HT" sz="1800" dirty="0" err="1"/>
              <a:t>Kalifikasyon</a:t>
            </a:r>
            <a:r>
              <a:rPr lang="fr-HT" sz="1800" dirty="0"/>
              <a:t> </a:t>
            </a:r>
            <a:r>
              <a:rPr lang="fr-HT" sz="1800" dirty="0" err="1"/>
              <a:t>ap</a:t>
            </a:r>
            <a:r>
              <a:rPr lang="fr-HT" sz="1800" dirty="0"/>
              <a:t> </a:t>
            </a:r>
            <a:r>
              <a:rPr lang="fr-HT" sz="1800" dirty="0" err="1"/>
              <a:t>resevwa</a:t>
            </a:r>
            <a:r>
              <a:rPr lang="fr-HT" sz="1800" dirty="0"/>
              <a:t> </a:t>
            </a:r>
            <a:r>
              <a:rPr lang="fr-HT" sz="1800" dirty="0" err="1"/>
              <a:t>yon</a:t>
            </a:r>
            <a:r>
              <a:rPr lang="fr-HT" sz="1800" dirty="0"/>
              <a:t> </a:t>
            </a:r>
            <a:r>
              <a:rPr lang="fr-HT" sz="1800" dirty="0" err="1"/>
              <a:t>peryòd</a:t>
            </a:r>
            <a:r>
              <a:rPr lang="fr-HT" sz="1800" dirty="0"/>
              <a:t> </a:t>
            </a:r>
            <a:r>
              <a:rPr lang="fr-HT" sz="1800" dirty="0" err="1"/>
              <a:t>rezèvasyon</a:t>
            </a:r>
            <a:r>
              <a:rPr lang="fr-HT" sz="1800" dirty="0"/>
              <a:t> 48 </a:t>
            </a:r>
            <a:r>
              <a:rPr lang="fr-HT" sz="1800" dirty="0" err="1"/>
              <a:t>mwa</a:t>
            </a:r>
            <a:r>
              <a:rPr lang="fr-HT" sz="1800" dirty="0"/>
              <a:t>. </a:t>
            </a:r>
            <a:endParaRPr lang="en-US" altLang="zh-CN" sz="2400" dirty="0">
              <a:ea typeface="宋体" charset="-122"/>
              <a:cs typeface="Calibri" pitchFamily="34" charset="0"/>
            </a:endParaRPr>
          </a:p>
        </p:txBody>
      </p:sp>
      <p:sp>
        <p:nvSpPr>
          <p:cNvPr id="81712" name="Date Placeholder 3"/>
          <p:cNvSpPr>
            <a:spLocks noGrp="1" noChangeArrowheads="1"/>
          </p:cNvSpPr>
          <p:nvPr>
            <p:ph type="dt" sz="quarter" idx="10"/>
          </p:nvPr>
        </p:nvSpPr>
        <p:spPr/>
        <p:txBody>
          <a:bodyPr/>
          <a:lstStyle/>
          <a:p>
            <a:fld id="{8BA0A623-6A75-4191-ACD1-15204F1D6646}" type="datetime2">
              <a:rPr lang="en-US" altLang="zh-CN">
                <a:cs typeface="Calibri" pitchFamily="34" charset="0"/>
              </a:rPr>
              <a:pPr/>
              <a:t>Friday, July 12, 2024</a:t>
            </a:fld>
            <a:endParaRPr lang="en-US" altLang="zh-CN">
              <a:cs typeface="Calibri" pitchFamily="34" charset="0"/>
            </a:endParaRPr>
          </a:p>
        </p:txBody>
      </p:sp>
      <p:sp>
        <p:nvSpPr>
          <p:cNvPr id="81713"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fr-HT">
                <a:cs typeface="Calibri" pitchFamily="34" charset="0"/>
              </a:rPr>
              <a:t>Politik Deliberatif</a:t>
            </a:r>
          </a:p>
        </p:txBody>
      </p:sp>
      <p:sp>
        <p:nvSpPr>
          <p:cNvPr id="81714" name="Slide Number Placeholder 5"/>
          <p:cNvSpPr>
            <a:spLocks noGrp="1" noChangeArrowheads="1"/>
          </p:cNvSpPr>
          <p:nvPr>
            <p:ph type="sldNum" sz="quarter" idx="12"/>
          </p:nvPr>
        </p:nvSpPr>
        <p:spPr/>
        <p:txBody>
          <a:bodyPr/>
          <a:lstStyle/>
          <a:p>
            <a:fld id="{7E62A443-4D1F-4B6C-A84D-20B404E264AB}" type="slidenum">
              <a:rPr lang="en-US" altLang="zh-CN">
                <a:cs typeface="Calibri" pitchFamily="34" charset="0"/>
              </a:rPr>
              <a:pPr/>
              <a:t>16</a:t>
            </a:fld>
            <a:endParaRPr lang="en-US" altLang="zh-CN">
              <a:cs typeface="Calibri"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41" name="Title 1"/>
          <p:cNvSpPr>
            <a:spLocks noGrp="1" noChangeArrowheads="1"/>
          </p:cNvSpPr>
          <p:nvPr>
            <p:ph type="title" idx="4294967295"/>
          </p:nvPr>
        </p:nvSpPr>
        <p:spPr>
          <a:ln/>
        </p:spPr>
        <p:txBody>
          <a:bodyPr/>
          <a:lstStyle/>
          <a:p>
            <a:r>
              <a:rPr lang="fr-HT"/>
              <a:t>Pwogram Tranzisyon</a:t>
            </a:r>
          </a:p>
        </p:txBody>
      </p:sp>
      <p:sp>
        <p:nvSpPr>
          <p:cNvPr id="82742" name="Content Placeholder 2"/>
          <p:cNvSpPr>
            <a:spLocks noGrp="1" noChangeArrowheads="1"/>
          </p:cNvSpPr>
          <p:nvPr>
            <p:ph idx="4294967295"/>
          </p:nvPr>
        </p:nvSpPr>
        <p:spPr>
          <a:xfrm>
            <a:off x="609600" y="1143000"/>
            <a:ext cx="10871200" cy="4983163"/>
          </a:xfrm>
          <a:ln/>
        </p:spPr>
        <p:txBody>
          <a:bodyPr/>
          <a:lstStyle/>
          <a:p>
            <a:r>
              <a:rPr lang="fr-HT" sz="2800" dirty="0" err="1">
                <a:cs typeface="Calibri" pitchFamily="34" charset="0"/>
              </a:rPr>
              <a:t>Pwojè</a:t>
            </a:r>
            <a:r>
              <a:rPr lang="fr-HT" sz="2800" dirty="0">
                <a:cs typeface="Calibri" pitchFamily="34" charset="0"/>
              </a:rPr>
              <a:t> </a:t>
            </a:r>
            <a:r>
              <a:rPr lang="fr-HT" sz="2800" dirty="0" err="1">
                <a:cs typeface="Calibri" pitchFamily="34" charset="0"/>
              </a:rPr>
              <a:t>ki</a:t>
            </a:r>
            <a:r>
              <a:rPr lang="fr-HT" sz="2800" dirty="0">
                <a:cs typeface="Calibri" pitchFamily="34" charset="0"/>
              </a:rPr>
              <a:t> </a:t>
            </a:r>
            <a:r>
              <a:rPr lang="fr-HT" sz="2800" dirty="0" err="1">
                <a:cs typeface="Calibri" pitchFamily="34" charset="0"/>
              </a:rPr>
              <a:t>gen</a:t>
            </a:r>
            <a:r>
              <a:rPr lang="fr-HT" sz="2800" dirty="0">
                <a:cs typeface="Calibri" pitchFamily="34" charset="0"/>
              </a:rPr>
              <a:t> </a:t>
            </a:r>
            <a:r>
              <a:rPr lang="fr-HT" sz="2800" dirty="0" err="1">
                <a:cs typeface="Calibri" pitchFamily="34" charset="0"/>
              </a:rPr>
              <a:t>yon</a:t>
            </a:r>
            <a:r>
              <a:rPr lang="fr-HT" sz="2800" dirty="0">
                <a:cs typeface="Calibri" pitchFamily="34" charset="0"/>
              </a:rPr>
              <a:t> </a:t>
            </a:r>
            <a:r>
              <a:rPr lang="fr-HT" sz="2800" dirty="0" err="1">
                <a:cs typeface="Calibri" pitchFamily="34" charset="0"/>
              </a:rPr>
              <a:t>Akò</a:t>
            </a:r>
            <a:r>
              <a:rPr lang="fr-HT" sz="2800" dirty="0">
                <a:cs typeface="Calibri" pitchFamily="34" charset="0"/>
              </a:rPr>
              <a:t> </a:t>
            </a:r>
            <a:r>
              <a:rPr lang="fr-HT" sz="2800" dirty="0" err="1">
                <a:cs typeface="Calibri" pitchFamily="34" charset="0"/>
              </a:rPr>
              <a:t>Sèvis</a:t>
            </a:r>
            <a:r>
              <a:rPr lang="fr-HT" sz="2800" dirty="0">
                <a:cs typeface="Calibri" pitchFamily="34" charset="0"/>
              </a:rPr>
              <a:t> </a:t>
            </a:r>
            <a:r>
              <a:rPr lang="fr-HT" sz="2800" dirty="0" err="1">
                <a:cs typeface="Calibri" pitchFamily="34" charset="0"/>
              </a:rPr>
              <a:t>Interkoneksyon</a:t>
            </a:r>
            <a:r>
              <a:rPr lang="fr-HT" sz="2800" dirty="0">
                <a:cs typeface="Calibri" pitchFamily="34" charset="0"/>
              </a:rPr>
              <a:t> (ISA) </a:t>
            </a:r>
            <a:r>
              <a:rPr lang="fr-HT" sz="2800" dirty="0" err="1">
                <a:cs typeface="Calibri" pitchFamily="34" charset="0"/>
              </a:rPr>
              <a:t>dat</a:t>
            </a:r>
            <a:r>
              <a:rPr lang="fr-HT" sz="2800" dirty="0">
                <a:cs typeface="Calibri" pitchFamily="34" charset="0"/>
              </a:rPr>
              <a:t> </a:t>
            </a:r>
            <a:r>
              <a:rPr lang="fr-HT" sz="2800" dirty="0" err="1">
                <a:cs typeface="Calibri" pitchFamily="34" charset="0"/>
              </a:rPr>
              <a:t>apre</a:t>
            </a:r>
            <a:r>
              <a:rPr lang="fr-HT" sz="2800" dirty="0">
                <a:cs typeface="Calibri" pitchFamily="34" charset="0"/>
              </a:rPr>
              <a:t> Dat </a:t>
            </a:r>
            <a:r>
              <a:rPr lang="fr-HT" sz="2800" b="1" dirty="0" err="1">
                <a:cs typeface="Calibri" pitchFamily="34" charset="0"/>
              </a:rPr>
              <a:t>Efektif</a:t>
            </a:r>
            <a:r>
              <a:rPr lang="fr-HT" sz="2800" b="1" dirty="0">
                <a:cs typeface="Calibri" pitchFamily="34" charset="0"/>
              </a:rPr>
              <a:t> </a:t>
            </a:r>
            <a:r>
              <a:rPr lang="fr-HT" sz="2800" b="1" dirty="0" err="1">
                <a:cs typeface="Calibri" pitchFamily="34" charset="0"/>
              </a:rPr>
              <a:t>règleman</a:t>
            </a:r>
            <a:r>
              <a:rPr lang="fr-HT" sz="2800" b="1" dirty="0">
                <a:cs typeface="Calibri" pitchFamily="34" charset="0"/>
              </a:rPr>
              <a:t> SMART </a:t>
            </a:r>
            <a:r>
              <a:rPr lang="fr-HT" sz="2800" b="1" dirty="0" err="1">
                <a:cs typeface="Calibri" pitchFamily="34" charset="0"/>
              </a:rPr>
              <a:t>modifye</a:t>
            </a:r>
            <a:r>
              <a:rPr lang="fr-HT" sz="2800" b="1" dirty="0">
                <a:cs typeface="Calibri" pitchFamily="34" charset="0"/>
              </a:rPr>
              <a:t> </a:t>
            </a:r>
            <a:r>
              <a:rPr lang="fr-HT" sz="2800" b="1" dirty="0" err="1">
                <a:cs typeface="Calibri" pitchFamily="34" charset="0"/>
              </a:rPr>
              <a:t>ki</a:t>
            </a:r>
            <a:r>
              <a:rPr lang="fr-HT" sz="2800" b="1" dirty="0">
                <a:cs typeface="Calibri" pitchFamily="34" charset="0"/>
              </a:rPr>
              <a:t> </a:t>
            </a:r>
            <a:r>
              <a:rPr lang="fr-HT" sz="2800" b="1" dirty="0" err="1">
                <a:cs typeface="Calibri" pitchFamily="34" charset="0"/>
              </a:rPr>
              <a:t>pa</a:t>
            </a:r>
            <a:r>
              <a:rPr lang="fr-HT" sz="2800" b="1" dirty="0">
                <a:cs typeface="Calibri" pitchFamily="34" charset="0"/>
              </a:rPr>
              <a:t> te </a:t>
            </a:r>
            <a:r>
              <a:rPr lang="fr-HT" sz="2800" b="1" dirty="0" err="1">
                <a:cs typeface="Calibri" pitchFamily="34" charset="0"/>
              </a:rPr>
              <a:t>deja</a:t>
            </a:r>
            <a:r>
              <a:rPr lang="fr-HT" sz="2800" b="1" dirty="0">
                <a:cs typeface="Calibri" pitchFamily="34" charset="0"/>
              </a:rPr>
              <a:t> </a:t>
            </a:r>
            <a:r>
              <a:rPr lang="fr-HT" sz="2800" b="1" dirty="0" err="1">
                <a:cs typeface="Calibri" pitchFamily="34" charset="0"/>
              </a:rPr>
              <a:t>resevwa</a:t>
            </a:r>
            <a:r>
              <a:rPr lang="fr-HT" sz="2800" b="1" dirty="0">
                <a:cs typeface="Calibri" pitchFamily="34" charset="0"/>
              </a:rPr>
              <a:t> </a:t>
            </a:r>
            <a:r>
              <a:rPr lang="fr-HT" sz="2800" b="1" dirty="0" err="1">
                <a:cs typeface="Calibri" pitchFamily="34" charset="0"/>
              </a:rPr>
              <a:t>yon</a:t>
            </a:r>
            <a:r>
              <a:rPr lang="fr-HT" sz="2800" b="1" dirty="0">
                <a:cs typeface="Calibri" pitchFamily="34" charset="0"/>
              </a:rPr>
              <a:t> </a:t>
            </a:r>
            <a:r>
              <a:rPr lang="fr-HT" sz="2800" b="1" dirty="0" err="1">
                <a:cs typeface="Calibri" pitchFamily="34" charset="0"/>
              </a:rPr>
              <a:t>Deklarasyon</a:t>
            </a:r>
            <a:r>
              <a:rPr lang="fr-HT" sz="2800" b="1" dirty="0">
                <a:cs typeface="Calibri" pitchFamily="34" charset="0"/>
              </a:rPr>
              <a:t> </a:t>
            </a:r>
            <a:r>
              <a:rPr lang="fr-HT" sz="2800" b="1" dirty="0" err="1">
                <a:cs typeface="Calibri" pitchFamily="34" charset="0"/>
              </a:rPr>
              <a:t>Preliminè</a:t>
            </a:r>
            <a:r>
              <a:rPr lang="fr-HT" sz="2800" b="1" dirty="0">
                <a:cs typeface="Calibri" pitchFamily="34" charset="0"/>
              </a:rPr>
              <a:t> </a:t>
            </a:r>
            <a:r>
              <a:rPr lang="fr-HT" sz="2800" b="1" dirty="0" err="1">
                <a:cs typeface="Calibri" pitchFamily="34" charset="0"/>
              </a:rPr>
              <a:t>Kalifikasyon</a:t>
            </a:r>
            <a:r>
              <a:rPr lang="fr-HT" sz="2800" dirty="0">
                <a:cs typeface="Calibri" pitchFamily="34" charset="0"/>
              </a:rPr>
              <a:t> SMART </a:t>
            </a:r>
            <a:r>
              <a:rPr lang="fr-HT" sz="2800" dirty="0" err="1">
                <a:cs typeface="Calibri" pitchFamily="34" charset="0"/>
              </a:rPr>
              <a:t>oswa</a:t>
            </a:r>
            <a:r>
              <a:rPr lang="fr-HT" sz="2800" dirty="0">
                <a:cs typeface="Calibri" pitchFamily="34" charset="0"/>
              </a:rPr>
              <a:t> </a:t>
            </a:r>
            <a:r>
              <a:rPr lang="fr-HT" sz="2800" dirty="0" err="1">
                <a:cs typeface="Calibri" pitchFamily="34" charset="0"/>
              </a:rPr>
              <a:t>yon</a:t>
            </a:r>
            <a:r>
              <a:rPr lang="fr-HT" sz="2800" dirty="0">
                <a:cs typeface="Calibri" pitchFamily="34" charset="0"/>
              </a:rPr>
              <a:t> </a:t>
            </a:r>
            <a:r>
              <a:rPr lang="fr-HT" sz="2800" dirty="0" err="1">
                <a:cs typeface="Calibri" pitchFamily="34" charset="0"/>
              </a:rPr>
              <a:t>Deklarasyon</a:t>
            </a:r>
            <a:r>
              <a:rPr lang="fr-HT" sz="2800" dirty="0">
                <a:cs typeface="Calibri" pitchFamily="34" charset="0"/>
              </a:rPr>
              <a:t> </a:t>
            </a:r>
            <a:r>
              <a:rPr lang="fr-HT" sz="2800" dirty="0" err="1">
                <a:cs typeface="Calibri" pitchFamily="34" charset="0"/>
              </a:rPr>
              <a:t>Kalifikasyon</a:t>
            </a:r>
            <a:r>
              <a:rPr lang="fr-HT" sz="2800" dirty="0">
                <a:cs typeface="Calibri" pitchFamily="34" charset="0"/>
              </a:rPr>
              <a:t> RPS </a:t>
            </a:r>
            <a:r>
              <a:rPr lang="fr-HT" sz="2800" dirty="0" err="1">
                <a:cs typeface="Calibri" pitchFamily="34" charset="0"/>
              </a:rPr>
              <a:t>ap</a:t>
            </a:r>
            <a:r>
              <a:rPr lang="fr-HT" sz="2800" dirty="0">
                <a:cs typeface="Calibri" pitchFamily="34" charset="0"/>
              </a:rPr>
              <a:t> </a:t>
            </a:r>
            <a:r>
              <a:rPr lang="fr-HT" sz="2800" dirty="0" err="1">
                <a:cs typeface="Calibri" pitchFamily="34" charset="0"/>
              </a:rPr>
              <a:t>elijib</a:t>
            </a:r>
            <a:r>
              <a:rPr lang="fr-HT" sz="2800" dirty="0">
                <a:cs typeface="Calibri" pitchFamily="34" charset="0"/>
              </a:rPr>
              <a:t> pou </a:t>
            </a:r>
            <a:r>
              <a:rPr lang="fr-HT" sz="2800" dirty="0" err="1">
                <a:cs typeface="Calibri" pitchFamily="34" charset="0"/>
              </a:rPr>
              <a:t>aplike</a:t>
            </a:r>
            <a:r>
              <a:rPr lang="fr-HT" sz="2800" dirty="0">
                <a:cs typeface="Calibri" pitchFamily="34" charset="0"/>
              </a:rPr>
              <a:t> </a:t>
            </a:r>
            <a:r>
              <a:rPr lang="fr-HT" sz="2800" dirty="0" err="1">
                <a:cs typeface="Calibri" pitchFamily="34" charset="0"/>
              </a:rPr>
              <a:t>anba</a:t>
            </a:r>
            <a:r>
              <a:rPr lang="fr-HT" sz="2800" dirty="0">
                <a:cs typeface="Calibri" pitchFamily="34" charset="0"/>
              </a:rPr>
              <a:t> </a:t>
            </a:r>
            <a:r>
              <a:rPr lang="fr-HT" sz="2800" dirty="0" err="1">
                <a:cs typeface="Calibri" pitchFamily="34" charset="0"/>
              </a:rPr>
              <a:t>estrikti</a:t>
            </a:r>
            <a:r>
              <a:rPr lang="fr-HT" sz="2800" dirty="0">
                <a:cs typeface="Calibri" pitchFamily="34" charset="0"/>
              </a:rPr>
              <a:t> </a:t>
            </a:r>
            <a:r>
              <a:rPr lang="fr-HT" sz="2800" dirty="0" err="1">
                <a:cs typeface="Calibri" pitchFamily="34" charset="0"/>
              </a:rPr>
              <a:t>pwogram</a:t>
            </a:r>
            <a:r>
              <a:rPr lang="fr-HT" sz="2800" dirty="0">
                <a:cs typeface="Calibri" pitchFamily="34" charset="0"/>
              </a:rPr>
              <a:t> </a:t>
            </a:r>
            <a:r>
              <a:rPr lang="fr-HT" sz="2800" dirty="0" err="1">
                <a:cs typeface="Calibri" pitchFamily="34" charset="0"/>
              </a:rPr>
              <a:t>ki</a:t>
            </a:r>
            <a:r>
              <a:rPr lang="fr-HT" sz="2800" dirty="0">
                <a:cs typeface="Calibri" pitchFamily="34" charset="0"/>
              </a:rPr>
              <a:t> </a:t>
            </a:r>
            <a:r>
              <a:rPr lang="fr-HT" sz="2800" dirty="0" err="1">
                <a:cs typeface="Calibri" pitchFamily="34" charset="0"/>
              </a:rPr>
              <a:t>ajou</a:t>
            </a:r>
            <a:r>
              <a:rPr lang="fr-HT" sz="2800" dirty="0">
                <a:cs typeface="Calibri" pitchFamily="34" charset="0"/>
              </a:rPr>
              <a:t>. </a:t>
            </a:r>
          </a:p>
          <a:p>
            <a:pPr lvl="1"/>
            <a:r>
              <a:rPr lang="fr-HT" sz="2400" dirty="0" err="1">
                <a:cs typeface="Calibri" pitchFamily="34" charset="0"/>
              </a:rPr>
              <a:t>Nenpòt</a:t>
            </a:r>
            <a:r>
              <a:rPr lang="fr-HT" sz="2400" dirty="0">
                <a:cs typeface="Calibri" pitchFamily="34" charset="0"/>
              </a:rPr>
              <a:t> </a:t>
            </a:r>
            <a:r>
              <a:rPr lang="fr-HT" sz="2400" dirty="0" err="1">
                <a:cs typeface="Calibri" pitchFamily="34" charset="0"/>
              </a:rPr>
              <a:t>pwojè</a:t>
            </a:r>
            <a:r>
              <a:rPr lang="fr-HT" sz="2400" dirty="0">
                <a:cs typeface="Calibri" pitchFamily="34" charset="0"/>
              </a:rPr>
              <a:t> </a:t>
            </a:r>
            <a:r>
              <a:rPr lang="fr-HT" sz="2400" dirty="0" err="1">
                <a:cs typeface="Calibri" pitchFamily="34" charset="0"/>
              </a:rPr>
              <a:t>ki</a:t>
            </a:r>
            <a:r>
              <a:rPr lang="fr-HT" sz="2400" dirty="0">
                <a:cs typeface="Calibri" pitchFamily="34" charset="0"/>
              </a:rPr>
              <a:t> </a:t>
            </a:r>
            <a:r>
              <a:rPr lang="fr-HT" sz="2400" dirty="0" err="1">
                <a:cs typeface="Calibri" pitchFamily="34" charset="0"/>
              </a:rPr>
              <a:t>gen</a:t>
            </a:r>
            <a:r>
              <a:rPr lang="fr-HT" sz="2400" dirty="0">
                <a:cs typeface="Calibri" pitchFamily="34" charset="0"/>
              </a:rPr>
              <a:t> </a:t>
            </a:r>
            <a:r>
              <a:rPr lang="fr-HT" sz="2400" dirty="0" err="1">
                <a:cs typeface="Calibri" pitchFamily="34" charset="0"/>
              </a:rPr>
              <a:t>yon</a:t>
            </a:r>
            <a:r>
              <a:rPr lang="fr-HT" sz="2400" dirty="0">
                <a:cs typeface="Calibri" pitchFamily="34" charset="0"/>
              </a:rPr>
              <a:t> </a:t>
            </a:r>
            <a:r>
              <a:rPr lang="fr-HT" sz="2400" dirty="0" err="1">
                <a:cs typeface="Calibri" pitchFamily="34" charset="0"/>
              </a:rPr>
              <a:t>aplikasyon</a:t>
            </a:r>
            <a:r>
              <a:rPr lang="fr-HT" sz="2400" dirty="0">
                <a:cs typeface="Calibri" pitchFamily="34" charset="0"/>
              </a:rPr>
              <a:t> </a:t>
            </a:r>
            <a:r>
              <a:rPr lang="fr-HT" sz="2400" dirty="0" err="1">
                <a:cs typeface="Calibri" pitchFamily="34" charset="0"/>
              </a:rPr>
              <a:t>annatant</a:t>
            </a:r>
            <a:r>
              <a:rPr lang="fr-HT" sz="2400" dirty="0">
                <a:cs typeface="Calibri" pitchFamily="34" charset="0"/>
              </a:rPr>
              <a:t> </a:t>
            </a:r>
            <a:r>
              <a:rPr lang="fr-HT" sz="2400" dirty="0" err="1">
                <a:cs typeface="Calibri" pitchFamily="34" charset="0"/>
              </a:rPr>
              <a:t>oswa</a:t>
            </a:r>
            <a:r>
              <a:rPr lang="fr-HT" sz="2400" dirty="0">
                <a:cs typeface="Calibri" pitchFamily="34" charset="0"/>
              </a:rPr>
              <a:t> </a:t>
            </a:r>
            <a:r>
              <a:rPr lang="fr-HT" sz="2400" dirty="0" err="1">
                <a:cs typeface="Calibri" pitchFamily="34" charset="0"/>
              </a:rPr>
              <a:t>apwouve</a:t>
            </a:r>
            <a:r>
              <a:rPr lang="fr-HT" sz="2400" dirty="0">
                <a:cs typeface="Calibri" pitchFamily="34" charset="0"/>
              </a:rPr>
              <a:t> nan </a:t>
            </a:r>
            <a:r>
              <a:rPr lang="fr-HT" sz="2400" dirty="0" err="1">
                <a:cs typeface="Calibri" pitchFamily="34" charset="0"/>
              </a:rPr>
              <a:t>keu</a:t>
            </a:r>
            <a:r>
              <a:rPr lang="fr-HT" sz="2400" dirty="0">
                <a:cs typeface="Calibri" pitchFamily="34" charset="0"/>
              </a:rPr>
              <a:t> a </a:t>
            </a:r>
            <a:r>
              <a:rPr lang="fr-HT" sz="2400" dirty="0" err="1">
                <a:cs typeface="Calibri" pitchFamily="34" charset="0"/>
              </a:rPr>
              <a:t>pral</a:t>
            </a:r>
            <a:r>
              <a:rPr lang="fr-HT" sz="2400" dirty="0">
                <a:cs typeface="Calibri" pitchFamily="34" charset="0"/>
              </a:rPr>
              <a:t> </a:t>
            </a:r>
            <a:r>
              <a:rPr lang="fr-HT" sz="2400" dirty="0" err="1">
                <a:cs typeface="Calibri" pitchFamily="34" charset="0"/>
              </a:rPr>
              <a:t>sijè</a:t>
            </a:r>
            <a:r>
              <a:rPr lang="fr-HT" sz="2400" dirty="0">
                <a:cs typeface="Calibri" pitchFamily="34" charset="0"/>
              </a:rPr>
              <a:t> a </a:t>
            </a:r>
            <a:r>
              <a:rPr lang="fr-HT" sz="2400" dirty="0" err="1">
                <a:cs typeface="Calibri" pitchFamily="34" charset="0"/>
              </a:rPr>
              <a:t>règleman</a:t>
            </a:r>
            <a:r>
              <a:rPr lang="fr-HT" sz="2400" dirty="0">
                <a:cs typeface="Calibri" pitchFamily="34" charset="0"/>
              </a:rPr>
              <a:t> </a:t>
            </a:r>
            <a:r>
              <a:rPr lang="fr-HT" sz="2400" dirty="0" err="1">
                <a:cs typeface="Calibri" pitchFamily="34" charset="0"/>
              </a:rPr>
              <a:t>anvan</a:t>
            </a:r>
            <a:r>
              <a:rPr lang="fr-HT" sz="2400" dirty="0">
                <a:cs typeface="Calibri" pitchFamily="34" charset="0"/>
              </a:rPr>
              <a:t> </a:t>
            </a:r>
            <a:r>
              <a:rPr lang="fr-HT" sz="2400" dirty="0" err="1">
                <a:cs typeface="Calibri" pitchFamily="34" charset="0"/>
              </a:rPr>
              <a:t>yo</a:t>
            </a:r>
            <a:r>
              <a:rPr lang="fr-HT" sz="2400" dirty="0">
                <a:cs typeface="Calibri" pitchFamily="34" charset="0"/>
              </a:rPr>
              <a:t>. </a:t>
            </a:r>
          </a:p>
          <a:p>
            <a:r>
              <a:rPr lang="fr-HT" sz="2800" dirty="0">
                <a:cs typeface="Calibri" pitchFamily="34" charset="0"/>
              </a:rPr>
              <a:t>DOER </a:t>
            </a:r>
            <a:r>
              <a:rPr lang="fr-HT" sz="2800" dirty="0" err="1">
                <a:cs typeface="Calibri" pitchFamily="34" charset="0"/>
              </a:rPr>
              <a:t>pral</a:t>
            </a:r>
            <a:r>
              <a:rPr lang="fr-HT" sz="2800" dirty="0">
                <a:cs typeface="Calibri" pitchFamily="34" charset="0"/>
              </a:rPr>
              <a:t> </a:t>
            </a:r>
            <a:r>
              <a:rPr lang="fr-HT" sz="2800" dirty="0" err="1">
                <a:cs typeface="Calibri" pitchFamily="34" charset="0"/>
              </a:rPr>
              <a:t>bay</a:t>
            </a:r>
            <a:r>
              <a:rPr lang="fr-HT" sz="2800" dirty="0">
                <a:cs typeface="Calibri" pitchFamily="34" charset="0"/>
              </a:rPr>
              <a:t> </a:t>
            </a:r>
            <a:r>
              <a:rPr lang="fr-HT" sz="2800" dirty="0" err="1">
                <a:cs typeface="Calibri" pitchFamily="34" charset="0"/>
              </a:rPr>
              <a:t>enfòmasyon</a:t>
            </a:r>
            <a:r>
              <a:rPr lang="fr-HT" sz="2800" dirty="0">
                <a:cs typeface="Calibri" pitchFamily="34" charset="0"/>
              </a:rPr>
              <a:t> </a:t>
            </a:r>
            <a:r>
              <a:rPr lang="fr-HT" sz="2800" dirty="0" err="1">
                <a:cs typeface="Calibri" pitchFamily="34" charset="0"/>
              </a:rPr>
              <a:t>regilye</a:t>
            </a:r>
            <a:r>
              <a:rPr lang="fr-HT" sz="2800" dirty="0">
                <a:cs typeface="Calibri" pitchFamily="34" charset="0"/>
              </a:rPr>
              <a:t> sou </a:t>
            </a:r>
            <a:r>
              <a:rPr lang="fr-HT" sz="2800" dirty="0" err="1">
                <a:cs typeface="Calibri" pitchFamily="34" charset="0"/>
              </a:rPr>
              <a:t>sitwèb</a:t>
            </a:r>
            <a:r>
              <a:rPr lang="fr-HT" sz="2800" dirty="0">
                <a:cs typeface="Calibri" pitchFamily="34" charset="0"/>
              </a:rPr>
              <a:t> </a:t>
            </a:r>
            <a:r>
              <a:rPr lang="fr-HT" sz="2800" dirty="0" err="1">
                <a:cs typeface="Calibri" pitchFamily="34" charset="0"/>
              </a:rPr>
              <a:t>ak</a:t>
            </a:r>
            <a:r>
              <a:rPr lang="fr-HT" sz="2800" dirty="0">
                <a:cs typeface="Calibri" pitchFamily="34" charset="0"/>
              </a:rPr>
              <a:t> </a:t>
            </a:r>
            <a:r>
              <a:rPr lang="fr-HT" sz="2800" dirty="0" err="1">
                <a:cs typeface="Calibri" pitchFamily="34" charset="0"/>
              </a:rPr>
              <a:t>imel</a:t>
            </a:r>
            <a:r>
              <a:rPr lang="fr-HT" sz="2800" dirty="0">
                <a:cs typeface="Calibri" pitchFamily="34" charset="0"/>
              </a:rPr>
              <a:t> pou </a:t>
            </a:r>
            <a:r>
              <a:rPr lang="fr-HT" sz="2800" dirty="0" err="1">
                <a:cs typeface="Calibri" pitchFamily="34" charset="0"/>
              </a:rPr>
              <a:t>asire</a:t>
            </a:r>
            <a:r>
              <a:rPr lang="fr-HT" sz="2800" dirty="0">
                <a:cs typeface="Calibri" pitchFamily="34" charset="0"/>
              </a:rPr>
              <a:t> </a:t>
            </a:r>
            <a:r>
              <a:rPr lang="fr-HT" sz="2800" dirty="0" err="1">
                <a:cs typeface="Calibri" pitchFamily="34" charset="0"/>
              </a:rPr>
              <a:t>ki</a:t>
            </a:r>
            <a:r>
              <a:rPr lang="fr-HT" sz="2800" dirty="0">
                <a:cs typeface="Calibri" pitchFamily="34" charset="0"/>
              </a:rPr>
              <a:t> </a:t>
            </a:r>
            <a:r>
              <a:rPr lang="fr-HT" sz="2800" dirty="0" err="1">
                <a:cs typeface="Calibri" pitchFamily="34" charset="0"/>
              </a:rPr>
              <a:t>moun</a:t>
            </a:r>
            <a:r>
              <a:rPr lang="fr-HT" sz="2800" dirty="0">
                <a:cs typeface="Calibri" pitchFamily="34" charset="0"/>
              </a:rPr>
              <a:t> </a:t>
            </a:r>
            <a:r>
              <a:rPr lang="fr-HT" sz="2800" dirty="0" err="1">
                <a:cs typeface="Calibri" pitchFamily="34" charset="0"/>
              </a:rPr>
              <a:t>ki</a:t>
            </a:r>
            <a:r>
              <a:rPr lang="fr-HT" sz="2800" dirty="0">
                <a:cs typeface="Calibri" pitchFamily="34" charset="0"/>
              </a:rPr>
              <a:t> </a:t>
            </a:r>
            <a:r>
              <a:rPr lang="fr-HT" sz="2800" dirty="0" err="1">
                <a:cs typeface="Calibri" pitchFamily="34" charset="0"/>
              </a:rPr>
              <a:t>gen</a:t>
            </a:r>
            <a:r>
              <a:rPr lang="fr-HT" sz="2800" dirty="0">
                <a:cs typeface="Calibri" pitchFamily="34" charset="0"/>
              </a:rPr>
              <a:t> </a:t>
            </a:r>
            <a:r>
              <a:rPr lang="fr-HT" sz="2800" dirty="0" err="1">
                <a:cs typeface="Calibri" pitchFamily="34" charset="0"/>
              </a:rPr>
              <a:t>enterè</a:t>
            </a:r>
            <a:r>
              <a:rPr lang="fr-HT" sz="2800" dirty="0">
                <a:cs typeface="Calibri" pitchFamily="34" charset="0"/>
              </a:rPr>
              <a:t> </a:t>
            </a:r>
            <a:r>
              <a:rPr lang="fr-HT" sz="2800" dirty="0" err="1">
                <a:cs typeface="Calibri" pitchFamily="34" charset="0"/>
              </a:rPr>
              <a:t>yo</a:t>
            </a:r>
            <a:r>
              <a:rPr lang="fr-HT" sz="2800" dirty="0">
                <a:cs typeface="Calibri" pitchFamily="34" charset="0"/>
              </a:rPr>
              <a:t> </a:t>
            </a:r>
            <a:r>
              <a:rPr lang="fr-HT" sz="2800" dirty="0" err="1">
                <a:cs typeface="Calibri" pitchFamily="34" charset="0"/>
              </a:rPr>
              <a:t>konnen</a:t>
            </a:r>
            <a:r>
              <a:rPr lang="fr-HT" sz="2800" dirty="0">
                <a:cs typeface="Calibri" pitchFamily="34" charset="0"/>
              </a:rPr>
              <a:t> </a:t>
            </a:r>
            <a:r>
              <a:rPr lang="fr-HT" sz="2800" dirty="0" err="1">
                <a:cs typeface="Calibri" pitchFamily="34" charset="0"/>
              </a:rPr>
              <a:t>estati</a:t>
            </a:r>
            <a:r>
              <a:rPr lang="fr-HT" sz="2800" dirty="0">
                <a:cs typeface="Calibri" pitchFamily="34" charset="0"/>
              </a:rPr>
              <a:t> </a:t>
            </a:r>
            <a:r>
              <a:rPr lang="fr-HT" sz="2800" dirty="0" err="1">
                <a:cs typeface="Calibri" pitchFamily="34" charset="0"/>
              </a:rPr>
              <a:t>dosye</a:t>
            </a:r>
            <a:r>
              <a:rPr lang="fr-HT" sz="2800" dirty="0">
                <a:cs typeface="Calibri" pitchFamily="34" charset="0"/>
              </a:rPr>
              <a:t> a </a:t>
            </a:r>
            <a:r>
              <a:rPr lang="fr-HT" sz="2800" dirty="0" err="1">
                <a:cs typeface="Calibri" pitchFamily="34" charset="0"/>
              </a:rPr>
              <a:t>ak</a:t>
            </a:r>
            <a:r>
              <a:rPr lang="fr-HT" sz="2800" dirty="0">
                <a:cs typeface="Calibri" pitchFamily="34" charset="0"/>
              </a:rPr>
              <a:t> </a:t>
            </a:r>
            <a:r>
              <a:rPr lang="fr-HT" sz="2800" dirty="0" err="1">
                <a:cs typeface="Calibri" pitchFamily="34" charset="0"/>
              </a:rPr>
              <a:t>lòt</a:t>
            </a:r>
            <a:r>
              <a:rPr lang="fr-HT" sz="2800" dirty="0">
                <a:cs typeface="Calibri" pitchFamily="34" charset="0"/>
              </a:rPr>
              <a:t> </a:t>
            </a:r>
            <a:r>
              <a:rPr lang="fr-HT" sz="2800" dirty="0" err="1">
                <a:cs typeface="Calibri" pitchFamily="34" charset="0"/>
              </a:rPr>
              <a:t>dat</a:t>
            </a:r>
            <a:r>
              <a:rPr lang="fr-HT" sz="2800" dirty="0">
                <a:cs typeface="Calibri" pitchFamily="34" charset="0"/>
              </a:rPr>
              <a:t> </a:t>
            </a:r>
            <a:r>
              <a:rPr lang="fr-HT" sz="2800" dirty="0" err="1">
                <a:cs typeface="Calibri" pitchFamily="34" charset="0"/>
              </a:rPr>
              <a:t>kle</a:t>
            </a:r>
            <a:r>
              <a:rPr lang="fr-HT" sz="2800" dirty="0">
                <a:cs typeface="Calibri" pitchFamily="34" charset="0"/>
              </a:rPr>
              <a:t> </a:t>
            </a:r>
            <a:r>
              <a:rPr lang="fr-HT" sz="2800" dirty="0" err="1">
                <a:cs typeface="Calibri" pitchFamily="34" charset="0"/>
              </a:rPr>
              <a:t>yo</a:t>
            </a:r>
            <a:r>
              <a:rPr lang="fr-HT" sz="2800" dirty="0">
                <a:cs typeface="Calibri" pitchFamily="34" charset="0"/>
              </a:rPr>
              <a:t>.</a:t>
            </a:r>
          </a:p>
        </p:txBody>
      </p:sp>
      <p:sp>
        <p:nvSpPr>
          <p:cNvPr id="82743" name="Date Placeholder 3"/>
          <p:cNvSpPr>
            <a:spLocks noGrp="1" noChangeArrowheads="1"/>
          </p:cNvSpPr>
          <p:nvPr>
            <p:ph type="dt" sz="quarter" idx="10"/>
          </p:nvPr>
        </p:nvSpPr>
        <p:spPr/>
        <p:txBody>
          <a:bodyPr/>
          <a:lstStyle/>
          <a:p>
            <a:fld id="{F6838C35-BB67-4BE2-802E-2DE52BCD45AF}" type="datetime2">
              <a:rPr lang="en-US" altLang="zh-CN">
                <a:cs typeface="Calibri" pitchFamily="34" charset="0"/>
              </a:rPr>
              <a:pPr/>
              <a:t>Friday, July 12, 2024</a:t>
            </a:fld>
            <a:endParaRPr lang="en-US" altLang="zh-CN">
              <a:cs typeface="Calibri" pitchFamily="34" charset="0"/>
            </a:endParaRPr>
          </a:p>
        </p:txBody>
      </p:sp>
      <p:sp>
        <p:nvSpPr>
          <p:cNvPr id="82744"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fr-HT">
                <a:cs typeface="Calibri" pitchFamily="34" charset="0"/>
              </a:rPr>
              <a:t>Politik Deliberatif</a:t>
            </a:r>
          </a:p>
        </p:txBody>
      </p:sp>
      <p:sp>
        <p:nvSpPr>
          <p:cNvPr id="82745" name="Slide Number Placeholder 5"/>
          <p:cNvSpPr>
            <a:spLocks noGrp="1" noChangeArrowheads="1"/>
          </p:cNvSpPr>
          <p:nvPr>
            <p:ph type="sldNum" sz="quarter" idx="12"/>
          </p:nvPr>
        </p:nvSpPr>
        <p:spPr/>
        <p:txBody>
          <a:bodyPr/>
          <a:lstStyle/>
          <a:p>
            <a:fld id="{6E34E383-DE38-4FDF-9B60-AD2E4192570B}" type="slidenum">
              <a:rPr lang="en-US" altLang="zh-CN">
                <a:cs typeface="Calibri" pitchFamily="34" charset="0"/>
              </a:rPr>
              <a:pPr/>
              <a:t>17</a:t>
            </a:fld>
            <a:endParaRPr lang="en-US" altLang="zh-CN">
              <a:cs typeface="Calibri"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4B8E"/>
        </a:solidFill>
        <a:effectLst/>
      </p:bgPr>
    </p:bg>
    <p:spTree>
      <p:nvGrpSpPr>
        <p:cNvPr id="1" name=""/>
        <p:cNvGrpSpPr/>
        <p:nvPr/>
      </p:nvGrpSpPr>
      <p:grpSpPr>
        <a:xfrm>
          <a:off x="0" y="0"/>
          <a:ext cx="0" cy="0"/>
          <a:chOff x="0" y="0"/>
          <a:chExt cx="0" cy="0"/>
        </a:xfrm>
      </p:grpSpPr>
      <p:sp>
        <p:nvSpPr>
          <p:cNvPr id="83772" name="Title 1"/>
          <p:cNvSpPr>
            <a:spLocks noGrp="1" noChangeArrowheads="1"/>
          </p:cNvSpPr>
          <p:nvPr>
            <p:ph type="title" idx="4294967295"/>
          </p:nvPr>
        </p:nvSpPr>
        <p:spPr>
          <a:xfrm>
            <a:off x="609600" y="152400"/>
            <a:ext cx="10972800" cy="6569075"/>
          </a:xfrm>
          <a:ln/>
        </p:spPr>
        <p:txBody>
          <a:bodyPr/>
          <a:lstStyle/>
          <a:p>
            <a:r>
              <a:rPr lang="fr-HT">
                <a:solidFill>
                  <a:schemeClr val="bg1"/>
                </a:solidFill>
              </a:rPr>
              <a:t>Adisyonè</a:t>
            </a:r>
          </a:p>
        </p:txBody>
      </p:sp>
      <p:sp>
        <p:nvSpPr>
          <p:cNvPr id="83773" name="Date Placeholder 3"/>
          <p:cNvSpPr>
            <a:spLocks noGrp="1" noChangeArrowheads="1"/>
          </p:cNvSpPr>
          <p:nvPr>
            <p:ph type="dt" sz="quarter" idx="10"/>
          </p:nvPr>
        </p:nvSpPr>
        <p:spPr/>
        <p:txBody>
          <a:bodyPr/>
          <a:lstStyle/>
          <a:p>
            <a:fld id="{67943BE4-4E60-4D3D-AC3C-ED95D68FB6E1}" type="datetime2">
              <a:rPr lang="en-US" altLang="zh-CN">
                <a:cs typeface="Calibri" pitchFamily="34" charset="0"/>
              </a:rPr>
              <a:pPr/>
              <a:t>Friday, July 12, 2024</a:t>
            </a:fld>
            <a:endParaRPr lang="en-US" altLang="zh-CN">
              <a:cs typeface="Calibri" pitchFamily="34" charset="0"/>
            </a:endParaRPr>
          </a:p>
        </p:txBody>
      </p:sp>
      <p:sp>
        <p:nvSpPr>
          <p:cNvPr id="83774"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fr-HT">
                <a:cs typeface="Calibri" pitchFamily="34" charset="0"/>
              </a:rPr>
              <a:t>Politik Deliberatif</a:t>
            </a:r>
          </a:p>
        </p:txBody>
      </p:sp>
      <p:sp>
        <p:nvSpPr>
          <p:cNvPr id="83775" name="Slide Number Placeholder 5"/>
          <p:cNvSpPr>
            <a:spLocks noGrp="1" noChangeArrowheads="1"/>
          </p:cNvSpPr>
          <p:nvPr>
            <p:ph type="sldNum" sz="quarter" idx="12"/>
          </p:nvPr>
        </p:nvSpPr>
        <p:spPr/>
        <p:txBody>
          <a:bodyPr/>
          <a:lstStyle/>
          <a:p>
            <a:fld id="{61656BCA-493F-4561-8F2D-466024E887AC}" type="slidenum">
              <a:rPr lang="en-US" altLang="zh-CN">
                <a:cs typeface="Calibri" pitchFamily="34" charset="0"/>
              </a:rPr>
              <a:pPr/>
              <a:t>18</a:t>
            </a:fld>
            <a:endParaRPr lang="en-US" altLang="zh-CN">
              <a:cs typeface="Calibri"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02" name="Title 1"/>
          <p:cNvSpPr>
            <a:spLocks noGrp="1" noChangeArrowheads="1"/>
          </p:cNvSpPr>
          <p:nvPr>
            <p:ph type="title" idx="4294967295"/>
          </p:nvPr>
        </p:nvSpPr>
        <p:spPr>
          <a:ln/>
        </p:spPr>
        <p:txBody>
          <a:bodyPr/>
          <a:lstStyle/>
          <a:p>
            <a:r>
              <a:rPr lang="fr-HT"/>
              <a:t>Valè Adder Estimasyon</a:t>
            </a:r>
          </a:p>
        </p:txBody>
      </p:sp>
      <p:sp>
        <p:nvSpPr>
          <p:cNvPr id="84803" name="Date Placeholder 3"/>
          <p:cNvSpPr>
            <a:spLocks noGrp="1" noChangeArrowheads="1"/>
          </p:cNvSpPr>
          <p:nvPr>
            <p:ph type="dt" sz="quarter" idx="10"/>
          </p:nvPr>
        </p:nvSpPr>
        <p:spPr>
          <a:xfrm>
            <a:off x="609600" y="6451600"/>
            <a:ext cx="2844800" cy="365125"/>
          </a:xfrm>
        </p:spPr>
        <p:txBody>
          <a:bodyPr/>
          <a:lstStyle/>
          <a:p>
            <a:fld id="{152C28F1-EE73-43CB-B822-084F35149DAE}" type="datetime2">
              <a:rPr lang="en-US" altLang="zh-CN">
                <a:cs typeface="Calibri" pitchFamily="34" charset="0"/>
              </a:rPr>
              <a:pPr/>
              <a:t>Friday, July 12, 2024</a:t>
            </a:fld>
            <a:endParaRPr lang="en-US" altLang="zh-CN">
              <a:cs typeface="Calibri" pitchFamily="34" charset="0"/>
            </a:endParaRPr>
          </a:p>
        </p:txBody>
      </p:sp>
      <p:sp>
        <p:nvSpPr>
          <p:cNvPr id="84804" name="Footer Placeholder 4"/>
          <p:cNvSpPr>
            <a:spLocks noGrp="1" noChangeArrowheads="1"/>
          </p:cNvSpPr>
          <p:nvPr>
            <p:ph type="ftr" sz="quarter" idx="11"/>
          </p:nvPr>
        </p:nvSpPr>
        <p:spPr>
          <a:xfrm>
            <a:off x="4165600" y="6451600"/>
            <a:ext cx="3860800" cy="365125"/>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fr-HT">
                <a:cs typeface="Calibri" pitchFamily="34" charset="0"/>
              </a:rPr>
              <a:t>Politik Deliberatif</a:t>
            </a:r>
          </a:p>
        </p:txBody>
      </p:sp>
      <p:sp>
        <p:nvSpPr>
          <p:cNvPr id="84805" name="Slide Number Placeholder 5"/>
          <p:cNvSpPr>
            <a:spLocks noGrp="1" noChangeArrowheads="1"/>
          </p:cNvSpPr>
          <p:nvPr>
            <p:ph type="sldNum" sz="quarter" idx="12"/>
          </p:nvPr>
        </p:nvSpPr>
        <p:spPr>
          <a:xfrm>
            <a:off x="8737600" y="6451600"/>
            <a:ext cx="2844800" cy="365125"/>
          </a:xfrm>
        </p:spPr>
        <p:txBody>
          <a:bodyPr/>
          <a:lstStyle/>
          <a:p>
            <a:fld id="{7BB66E18-03FE-4603-AC93-BB4C2DE06185}" type="slidenum">
              <a:rPr lang="en-US" altLang="zh-CN">
                <a:cs typeface="Calibri" pitchFamily="34" charset="0"/>
              </a:rPr>
              <a:pPr/>
              <a:t>19</a:t>
            </a:fld>
            <a:endParaRPr lang="en-US" altLang="zh-CN">
              <a:cs typeface="Calibri" pitchFamily="34" charset="0"/>
            </a:endParaRPr>
          </a:p>
        </p:txBody>
      </p:sp>
      <p:graphicFrame>
        <p:nvGraphicFramePr>
          <p:cNvPr id="84806" name="Table 9"/>
          <p:cNvGraphicFramePr>
            <a:graphicFrameLocks noGrp="1"/>
          </p:cNvGraphicFramePr>
          <p:nvPr>
            <p:extLst>
              <p:ext uri="{D42A27DB-BD31-4B8C-83A1-F6EECF244321}">
                <p14:modId xmlns:p14="http://schemas.microsoft.com/office/powerpoint/2010/main" val="3060692413"/>
              </p:ext>
            </p:extLst>
          </p:nvPr>
        </p:nvGraphicFramePr>
        <p:xfrm>
          <a:off x="2338388" y="1052513"/>
          <a:ext cx="7515225" cy="4270377"/>
        </p:xfrm>
        <a:graphic>
          <a:graphicData uri="http://schemas.openxmlformats.org/drawingml/2006/table">
            <a:tbl>
              <a:tblPr/>
              <a:tblGrid>
                <a:gridCol w="1309340">
                  <a:extLst>
                    <a:ext uri="{9D8B030D-6E8A-4147-A177-3AD203B41FA5}">
                      <a16:colId xmlns:a16="http://schemas.microsoft.com/office/drawing/2014/main" val="20000"/>
                    </a:ext>
                  </a:extLst>
                </a:gridCol>
                <a:gridCol w="2376264">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gridCol w="2101429">
                  <a:extLst>
                    <a:ext uri="{9D8B030D-6E8A-4147-A177-3AD203B41FA5}">
                      <a16:colId xmlns:a16="http://schemas.microsoft.com/office/drawing/2014/main" val="20003"/>
                    </a:ext>
                  </a:extLst>
                </a:gridCol>
              </a:tblGrid>
              <a:tr h="485775">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fr-HT" sz="1400" b="1" i="0" u="none" strike="noStrike" cap="none" normalizeH="0" baseline="0" dirty="0" err="1">
                          <a:ln>
                            <a:noFill/>
                          </a:ln>
                          <a:solidFill>
                            <a:srgbClr val="FFFFFF"/>
                          </a:solidFill>
                          <a:effectLst/>
                          <a:latin typeface="Calibri" pitchFamily="34" charset="0"/>
                          <a:cs typeface="Calibri" pitchFamily="34" charset="0"/>
                        </a:rPr>
                        <a:t>Kalite</a:t>
                      </a:r>
                      <a:r>
                        <a:rPr kumimoji="0" lang="fr-HT" sz="1400" b="1" i="0" u="none" strike="noStrike" cap="none" normalizeH="0" baseline="0" dirty="0">
                          <a:ln>
                            <a:noFill/>
                          </a:ln>
                          <a:solidFill>
                            <a:srgbClr val="FFFFFF"/>
                          </a:solidFill>
                          <a:effectLst/>
                          <a:latin typeface="Calibri" pitchFamily="34" charset="0"/>
                          <a:cs typeface="Calibri" pitchFamily="34" charset="0"/>
                        </a:rPr>
                        <a:t> </a:t>
                      </a:r>
                      <a:r>
                        <a:rPr kumimoji="0" lang="fr-HT" sz="1400" b="1" i="0" u="none" strike="noStrike" cap="none" normalizeH="0" baseline="0" dirty="0" err="1">
                          <a:ln>
                            <a:noFill/>
                          </a:ln>
                          <a:solidFill>
                            <a:srgbClr val="FFFFFF"/>
                          </a:solidFill>
                          <a:effectLst/>
                          <a:latin typeface="Calibri" pitchFamily="34" charset="0"/>
                          <a:cs typeface="Calibri" pitchFamily="34" charset="0"/>
                        </a:rPr>
                        <a:t>Adisyonè</a:t>
                      </a:r>
                      <a:endParaRPr kumimoji="0" lang="fr-HT" sz="1400" b="1" i="0" u="none" strike="noStrike" cap="none" normalizeH="0" baseline="0" dirty="0">
                        <a:ln>
                          <a:noFill/>
                        </a:ln>
                        <a:solidFill>
                          <a:srgbClr val="FFFFFF"/>
                        </a:solidFill>
                        <a:effectLst/>
                        <a:latin typeface="Calibri" pitchFamily="34" charset="0"/>
                        <a:cs typeface="Calibri" pitchFamily="34" charset="0"/>
                      </a:endParaRPr>
                    </a:p>
                  </a:txBody>
                  <a:tcPr marL="9525" marR="9525" marT="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Pct val="100000"/>
                        <a:buFontTx/>
                        <a:buNone/>
                        <a:tabLst/>
                      </a:pPr>
                      <a:r>
                        <a:rPr kumimoji="0" lang="fr-HT" sz="1400" b="1" i="0" u="none" strike="noStrike" cap="none" normalizeH="0" baseline="0">
                          <a:ln>
                            <a:noFill/>
                          </a:ln>
                          <a:solidFill>
                            <a:srgbClr val="FFFFFF"/>
                          </a:solidFill>
                          <a:effectLst/>
                          <a:latin typeface="Calibri" pitchFamily="34" charset="0"/>
                          <a:cs typeface="Calibri" pitchFamily="34" charset="0"/>
                        </a:rPr>
                        <a:t>Kalite Pwojè</a:t>
                      </a:r>
                    </a:p>
                  </a:txBody>
                  <a:tcPr marL="9525" marR="9525" marT="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fr-HT" sz="1400" b="1" i="0" u="none" strike="noStrike" cap="none" normalizeH="0" baseline="0">
                          <a:ln>
                            <a:noFill/>
                          </a:ln>
                          <a:solidFill>
                            <a:srgbClr val="FFFFFF"/>
                          </a:solidFill>
                          <a:effectLst/>
                          <a:latin typeface="Calibri" pitchFamily="34" charset="0"/>
                          <a:cs typeface="Calibri" pitchFamily="34" charset="0"/>
                        </a:rPr>
                        <a:t>Valè Addisyon aktyèl ($kWh)</a:t>
                      </a:r>
                    </a:p>
                  </a:txBody>
                  <a:tcPr marL="9525" marR="9525" marT="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fr-HT" sz="1400" b="1" i="0" u="none" strike="noStrike" cap="none" normalizeH="0" baseline="0" dirty="0" err="1">
                          <a:ln>
                            <a:noFill/>
                          </a:ln>
                          <a:solidFill>
                            <a:srgbClr val="FFFFFF"/>
                          </a:solidFill>
                          <a:effectLst/>
                          <a:latin typeface="Calibri" pitchFamily="34" charset="0"/>
                          <a:cs typeface="Calibri" pitchFamily="34" charset="0"/>
                        </a:rPr>
                        <a:t>Estimasyon</a:t>
                      </a:r>
                      <a:r>
                        <a:rPr kumimoji="0" lang="fr-HT" sz="1400" b="1" i="0" u="none" strike="noStrike" cap="none" normalizeH="0" baseline="0" dirty="0">
                          <a:ln>
                            <a:noFill/>
                          </a:ln>
                          <a:solidFill>
                            <a:srgbClr val="FFFFFF"/>
                          </a:solidFill>
                          <a:effectLst/>
                          <a:latin typeface="Calibri" pitchFamily="34" charset="0"/>
                          <a:cs typeface="Calibri" pitchFamily="34" charset="0"/>
                        </a:rPr>
                        <a:t> </a:t>
                      </a:r>
                      <a:r>
                        <a:rPr kumimoji="0" lang="fr-HT" sz="1400" b="1" i="0" u="none" strike="noStrike" cap="none" normalizeH="0" baseline="0" dirty="0" err="1">
                          <a:ln>
                            <a:noFill/>
                          </a:ln>
                          <a:solidFill>
                            <a:srgbClr val="FFFFFF"/>
                          </a:solidFill>
                          <a:effectLst/>
                          <a:latin typeface="Calibri" pitchFamily="34" charset="0"/>
                          <a:cs typeface="Calibri" pitchFamily="34" charset="0"/>
                        </a:rPr>
                        <a:t>Valè</a:t>
                      </a:r>
                      <a:r>
                        <a:rPr kumimoji="0" lang="fr-HT" sz="1400" b="1" i="0" u="none" strike="noStrike" cap="none" normalizeH="0" baseline="0" dirty="0">
                          <a:ln>
                            <a:noFill/>
                          </a:ln>
                          <a:solidFill>
                            <a:srgbClr val="FFFFFF"/>
                          </a:solidFill>
                          <a:effectLst/>
                          <a:latin typeface="Calibri" pitchFamily="34" charset="0"/>
                          <a:cs typeface="Calibri" pitchFamily="34" charset="0"/>
                        </a:rPr>
                        <a:t> </a:t>
                      </a:r>
                      <a:r>
                        <a:rPr kumimoji="0" lang="fr-HT" sz="1400" b="1" i="0" u="none" strike="noStrike" cap="none" normalizeH="0" baseline="0" dirty="0" err="1">
                          <a:ln>
                            <a:noFill/>
                          </a:ln>
                          <a:solidFill>
                            <a:srgbClr val="FFFFFF"/>
                          </a:solidFill>
                          <a:effectLst/>
                          <a:latin typeface="Calibri" pitchFamily="34" charset="0"/>
                          <a:cs typeface="Calibri" pitchFamily="34" charset="0"/>
                        </a:rPr>
                        <a:t>Adisyonè</a:t>
                      </a:r>
                      <a:r>
                        <a:rPr kumimoji="0" lang="fr-HT" sz="1400" b="1" i="0" u="none" strike="noStrike" cap="none" normalizeH="0" baseline="0" dirty="0">
                          <a:ln>
                            <a:noFill/>
                          </a:ln>
                          <a:solidFill>
                            <a:srgbClr val="FFFFFF"/>
                          </a:solidFill>
                          <a:effectLst/>
                          <a:latin typeface="Calibri" pitchFamily="34" charset="0"/>
                          <a:cs typeface="Calibri" pitchFamily="34" charset="0"/>
                        </a:rPr>
                        <a:t> 2025 ($/kWh) 1</a:t>
                      </a:r>
                      <a:r>
                        <a:rPr kumimoji="0" lang="fr-HT" sz="1400" b="1" i="0" u="none" strike="noStrike" cap="none" normalizeH="0" baseline="30000" dirty="0">
                          <a:ln>
                            <a:noFill/>
                          </a:ln>
                          <a:solidFill>
                            <a:srgbClr val="FFFFFF"/>
                          </a:solidFill>
                          <a:effectLst/>
                          <a:latin typeface="Calibri" pitchFamily="34" charset="0"/>
                          <a:cs typeface="Calibri" pitchFamily="34" charset="0"/>
                        </a:rPr>
                        <a:t> </a:t>
                      </a:r>
                    </a:p>
                  </a:txBody>
                  <a:tcPr marL="9525" marR="9525" marT="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74638">
                <a:tc rowSpan="7">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fr-HT" sz="1400" b="0" i="0" u="none" strike="noStrike" cap="none" normalizeH="0" baseline="0">
                          <a:ln>
                            <a:noFill/>
                          </a:ln>
                          <a:solidFill>
                            <a:srgbClr val="000000"/>
                          </a:solidFill>
                          <a:effectLst/>
                          <a:latin typeface="Calibri" pitchFamily="34" charset="0"/>
                          <a:cs typeface="Calibri" pitchFamily="34" charset="0"/>
                        </a:rPr>
                        <a:t>Ki baze sou kote</a:t>
                      </a:r>
                    </a:p>
                  </a:txBody>
                  <a:tcPr marL="9525" marR="9525" marT="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 latinLnBrk="0" hangingPunct="1">
                        <a:lnSpc>
                          <a:spcPct val="100000"/>
                        </a:lnSpc>
                        <a:spcBef>
                          <a:spcPct val="0"/>
                        </a:spcBef>
                        <a:spcAft>
                          <a:spcPct val="0"/>
                        </a:spcAft>
                        <a:buClrTx/>
                        <a:buSzPct val="100000"/>
                        <a:buFontTx/>
                        <a:buNone/>
                        <a:tabLst/>
                      </a:pPr>
                      <a:r>
                        <a:rPr kumimoji="0" lang="fr-HT" sz="1400" b="0" i="0" u="none" strike="noStrike" cap="none" normalizeH="0" baseline="0">
                          <a:ln>
                            <a:noFill/>
                          </a:ln>
                          <a:solidFill>
                            <a:srgbClr val="000000"/>
                          </a:solidFill>
                          <a:effectLst/>
                          <a:latin typeface="Calibri" pitchFamily="34" charset="0"/>
                          <a:cs typeface="Calibri" pitchFamily="34" charset="0"/>
                        </a:rPr>
                        <a:t>Bildin Monte</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Pct val="100000"/>
                        <a:buFontTx/>
                        <a:buNone/>
                        <a:tabLst/>
                      </a:pPr>
                      <a:r>
                        <a:rPr kumimoji="0" lang="fr-HT" sz="1400" b="0" i="0" u="none" strike="noStrike" cap="none" normalizeH="0" baseline="0">
                          <a:ln>
                            <a:noFill/>
                          </a:ln>
                          <a:solidFill>
                            <a:srgbClr val="000000"/>
                          </a:solidFill>
                          <a:effectLst/>
                          <a:latin typeface="Calibri" pitchFamily="34" charset="0"/>
                          <a:cs typeface="Calibri" pitchFamily="34" charset="0"/>
                        </a:rPr>
                        <a:t>0,02</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fr-HT" sz="1400" b="0" i="0" u="none" strike="noStrike" cap="none" normalizeH="0" baseline="0">
                          <a:ln>
                            <a:noFill/>
                          </a:ln>
                          <a:solidFill>
                            <a:srgbClr val="000000"/>
                          </a:solidFill>
                          <a:effectLst/>
                          <a:latin typeface="Calibri" pitchFamily="34" charset="0"/>
                          <a:cs typeface="Calibri" pitchFamily="34" charset="0"/>
                        </a:rPr>
                        <a:t>0,03</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274638">
                <a:tc vMerge="1">
                  <a:txBody>
                    <a:bodyPr/>
                    <a:lstStyle/>
                    <a:p>
                      <a:endParaRPr lang="zh-CN" altLang="en-US"/>
                    </a:p>
                  </a:txBody>
                  <a:tcPr/>
                </a:tc>
                <a:tc>
                  <a:txBody>
                    <a:bodyPr/>
                    <a:lstStyle/>
                    <a:p>
                      <a:pPr marL="0" marR="0" lvl="0" indent="0" algn="l" defTabSz="914400" rtl="0" eaLnBrk="1" fontAlgn="b" latinLnBrk="0" hangingPunct="1">
                        <a:lnSpc>
                          <a:spcPct val="100000"/>
                        </a:lnSpc>
                        <a:spcBef>
                          <a:spcPct val="0"/>
                        </a:spcBef>
                        <a:spcAft>
                          <a:spcPct val="0"/>
                        </a:spcAft>
                        <a:buClrTx/>
                        <a:buSzPct val="100000"/>
                        <a:buFontTx/>
                        <a:buNone/>
                        <a:tabLst/>
                      </a:pPr>
                      <a:r>
                        <a:rPr kumimoji="0" lang="fr-HT" sz="1400" b="1" i="0" u="none" strike="noStrike" cap="none" normalizeH="0" baseline="0" dirty="0" err="1">
                          <a:ln>
                            <a:noFill/>
                          </a:ln>
                          <a:solidFill>
                            <a:schemeClr val="tx1"/>
                          </a:solidFill>
                          <a:effectLst/>
                          <a:latin typeface="Calibri" pitchFamily="34" charset="0"/>
                          <a:cs typeface="Calibri" pitchFamily="34" charset="0"/>
                        </a:rPr>
                        <a:t>Leve</a:t>
                      </a:r>
                      <a:r>
                        <a:rPr kumimoji="0" lang="fr-HT" sz="1400" b="1" i="0" u="none" strike="noStrike" cap="none" normalizeH="0" baseline="0" dirty="0">
                          <a:ln>
                            <a:noFill/>
                          </a:ln>
                          <a:solidFill>
                            <a:schemeClr val="tx1"/>
                          </a:solidFill>
                          <a:effectLst/>
                          <a:latin typeface="Calibri" pitchFamily="34" charset="0"/>
                          <a:cs typeface="Calibri" pitchFamily="34" charset="0"/>
                        </a:rPr>
                        <a:t> etajè</a:t>
                      </a:r>
                      <a:r>
                        <a:rPr kumimoji="0" lang="fr-HT" sz="1400" b="1" i="0" u="none" strike="noStrike" cap="none" normalizeH="0" baseline="30000" dirty="0">
                          <a:ln>
                            <a:noFill/>
                          </a:ln>
                          <a:solidFill>
                            <a:schemeClr val="tx1"/>
                          </a:solidFill>
                          <a:effectLst/>
                          <a:latin typeface="Calibri" pitchFamily="34" charset="0"/>
                          <a:cs typeface="Calibri" pitchFamily="34" charset="0"/>
                        </a:rPr>
                        <a:t>2</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Pct val="100000"/>
                        <a:buFontTx/>
                        <a:buNone/>
                        <a:tabLst/>
                      </a:pPr>
                      <a:r>
                        <a:rPr kumimoji="0" lang="fr-HT" sz="1400" b="1" i="0" u="none" strike="noStrike" cap="none" normalizeH="0" baseline="0">
                          <a:ln>
                            <a:noFill/>
                          </a:ln>
                          <a:solidFill>
                            <a:schemeClr val="tx1"/>
                          </a:solidFill>
                          <a:effectLst/>
                          <a:latin typeface="Calibri" pitchFamily="34" charset="0"/>
                          <a:cs typeface="Calibri" pitchFamily="34" charset="0"/>
                        </a:rPr>
                        <a:t>Pa Aplikab</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fr-HT" sz="1400" b="1" i="0" u="none" strike="noStrike" cap="none" normalizeH="0" baseline="0">
                          <a:ln>
                            <a:noFill/>
                          </a:ln>
                          <a:solidFill>
                            <a:schemeClr val="tx1"/>
                          </a:solidFill>
                          <a:effectLst/>
                          <a:latin typeface="Calibri" pitchFamily="34" charset="0"/>
                          <a:cs typeface="Calibri" pitchFamily="34" charset="0"/>
                        </a:rPr>
                        <a:t>0,04</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266700">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fr-HT" sz="1400" b="0" i="0" u="none" strike="noStrike" cap="none" normalizeH="0" baseline="0">
                          <a:ln>
                            <a:noFill/>
                          </a:ln>
                          <a:solidFill>
                            <a:srgbClr val="000000"/>
                          </a:solidFill>
                          <a:effectLst/>
                          <a:latin typeface="Calibri" pitchFamily="34" charset="0"/>
                          <a:cs typeface="Calibri" pitchFamily="34" charset="0"/>
                        </a:rPr>
                        <a:t>Frich Endistriyèl</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fr-HT" sz="1400" b="0" i="0" u="none" strike="noStrike" cap="none" normalizeH="0" baseline="0">
                          <a:ln>
                            <a:noFill/>
                          </a:ln>
                          <a:solidFill>
                            <a:srgbClr val="000000"/>
                          </a:solidFill>
                          <a:effectLst/>
                          <a:latin typeface="Calibri" pitchFamily="34" charset="0"/>
                          <a:cs typeface="Calibri" pitchFamily="34" charset="0"/>
                        </a:rPr>
                        <a:t>0,03</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fr-HT" sz="1400" b="0" i="0" u="none" strike="noStrike" cap="none" normalizeH="0" baseline="0">
                          <a:ln>
                            <a:noFill/>
                          </a:ln>
                          <a:solidFill>
                            <a:srgbClr val="000000"/>
                          </a:solidFill>
                          <a:effectLst/>
                          <a:latin typeface="Calibri" pitchFamily="34" charset="0"/>
                          <a:cs typeface="Calibri" pitchFamily="34" charset="0"/>
                        </a:rPr>
                        <a:t>0,03</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266700">
                <a:tc vMerge="1">
                  <a:txBody>
                    <a:bodyPr/>
                    <a:lstStyle/>
                    <a:p>
                      <a:endParaRPr lang="zh-CN" altLang="en-US"/>
                    </a:p>
                  </a:txBody>
                  <a:tcPr/>
                </a:tc>
                <a:tc>
                  <a:txBody>
                    <a:bodyPr/>
                    <a:lstStyle/>
                    <a:p>
                      <a:pPr marL="0" marR="0" lvl="0" indent="0" algn="l" defTabSz="914400" rtl="0" eaLnBrk="1" fontAlgn="b" latinLnBrk="0" hangingPunct="1">
                        <a:lnSpc>
                          <a:spcPct val="100000"/>
                        </a:lnSpc>
                        <a:spcBef>
                          <a:spcPct val="0"/>
                        </a:spcBef>
                        <a:spcAft>
                          <a:spcPct val="0"/>
                        </a:spcAft>
                        <a:buClrTx/>
                        <a:buSzPct val="100000"/>
                        <a:buFontTx/>
                        <a:buNone/>
                        <a:tabLst/>
                      </a:pPr>
                      <a:r>
                        <a:rPr kumimoji="0" lang="fr-HT" sz="1400" b="0" i="0" u="none" strike="noStrike" cap="none" normalizeH="0" baseline="0">
                          <a:ln>
                            <a:noFill/>
                          </a:ln>
                          <a:solidFill>
                            <a:srgbClr val="000000"/>
                          </a:solidFill>
                          <a:effectLst/>
                          <a:latin typeface="Calibri" pitchFamily="34" charset="0"/>
                          <a:cs typeface="Calibri" pitchFamily="34" charset="0"/>
                        </a:rPr>
                        <a:t>Dechaj</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Pct val="100000"/>
                        <a:buFontTx/>
                        <a:buNone/>
                        <a:tabLst/>
                      </a:pPr>
                      <a:r>
                        <a:rPr kumimoji="0" lang="fr-HT" sz="1400" b="0" i="0" u="none" strike="noStrike" cap="none" normalizeH="0" baseline="0">
                          <a:ln>
                            <a:noFill/>
                          </a:ln>
                          <a:solidFill>
                            <a:srgbClr val="000000"/>
                          </a:solidFill>
                          <a:effectLst/>
                          <a:latin typeface="Calibri" pitchFamily="34" charset="0"/>
                          <a:cs typeface="Calibri" pitchFamily="34" charset="0"/>
                        </a:rPr>
                        <a:t>0,04</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fr-HT" sz="1400" b="0" i="0" u="none" strike="noStrike" cap="none" normalizeH="0" baseline="0">
                          <a:ln>
                            <a:noFill/>
                          </a:ln>
                          <a:solidFill>
                            <a:srgbClr val="000000"/>
                          </a:solidFill>
                          <a:effectLst/>
                          <a:latin typeface="Calibri" pitchFamily="34" charset="0"/>
                          <a:cs typeface="Calibri" pitchFamily="34" charset="0"/>
                        </a:rPr>
                        <a:t>0,06</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274638">
                <a:tc vMerge="1">
                  <a:txBody>
                    <a:bodyPr/>
                    <a:lstStyle/>
                    <a:p>
                      <a:endParaRPr lang="zh-CN" altLang="en-US"/>
                    </a:p>
                  </a:txBody>
                  <a:tcPr/>
                </a:tc>
                <a:tc>
                  <a:txBody>
                    <a:bodyPr/>
                    <a:lstStyle/>
                    <a:p>
                      <a:pPr marL="0" marR="0" lvl="0" indent="0" algn="l" defTabSz="914400" rtl="0" eaLnBrk="1" fontAlgn="b" latinLnBrk="0" hangingPunct="1">
                        <a:lnSpc>
                          <a:spcPct val="100000"/>
                        </a:lnSpc>
                        <a:spcBef>
                          <a:spcPct val="0"/>
                        </a:spcBef>
                        <a:spcAft>
                          <a:spcPct val="0"/>
                        </a:spcAft>
                        <a:buClrTx/>
                        <a:buSzPct val="100000"/>
                        <a:buFontTx/>
                        <a:buNone/>
                        <a:tabLst/>
                      </a:pPr>
                      <a:r>
                        <a:rPr kumimoji="0" lang="fr-HT" sz="1400" b="0" i="0" u="none" strike="noStrike" cap="none" normalizeH="0" baseline="0">
                          <a:ln>
                            <a:noFill/>
                          </a:ln>
                          <a:solidFill>
                            <a:srgbClr val="000000"/>
                          </a:solidFill>
                          <a:effectLst/>
                          <a:latin typeface="Calibri" pitchFamily="34" charset="0"/>
                          <a:cs typeface="Calibri" pitchFamily="34" charset="0"/>
                        </a:rPr>
                        <a:t>Canopy</a:t>
                      </a:r>
                      <a:r>
                        <a:rPr kumimoji="0" lang="fr-HT" sz="1400" b="0" i="0" u="none" strike="noStrike" cap="none" normalizeH="0" baseline="30000">
                          <a:ln>
                            <a:noFill/>
                          </a:ln>
                          <a:solidFill>
                            <a:srgbClr val="000000"/>
                          </a:solidFill>
                          <a:effectLst/>
                          <a:latin typeface="Calibri" pitchFamily="34" charset="0"/>
                          <a:cs typeface="Calibri" pitchFamily="34" charset="0"/>
                        </a:rPr>
                        <a:t>3</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Pct val="100000"/>
                        <a:buFontTx/>
                        <a:buNone/>
                        <a:tabLst/>
                      </a:pPr>
                      <a:r>
                        <a:rPr kumimoji="0" lang="fr-HT" sz="1400" b="0" i="0" u="none" strike="noStrike" cap="none" normalizeH="0" baseline="0">
                          <a:ln>
                            <a:noFill/>
                          </a:ln>
                          <a:solidFill>
                            <a:srgbClr val="000000"/>
                          </a:solidFill>
                          <a:effectLst/>
                          <a:latin typeface="Calibri" pitchFamily="34" charset="0"/>
                          <a:cs typeface="Calibri" pitchFamily="34" charset="0"/>
                        </a:rPr>
                        <a:t>0,06</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fr-HT" sz="1400" b="0" i="0" u="none" strike="noStrike" cap="none" normalizeH="0" baseline="0">
                          <a:ln>
                            <a:noFill/>
                          </a:ln>
                          <a:solidFill>
                            <a:srgbClr val="000000"/>
                          </a:solidFill>
                          <a:effectLst/>
                          <a:latin typeface="Calibri" pitchFamily="34" charset="0"/>
                          <a:cs typeface="Calibri" pitchFamily="34" charset="0"/>
                        </a:rPr>
                        <a:t>0,08</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266700">
                <a:tc vMerge="1">
                  <a:txBody>
                    <a:bodyPr/>
                    <a:lstStyle/>
                    <a:p>
                      <a:endParaRPr lang="zh-CN" altLang="en-US"/>
                    </a:p>
                  </a:txBody>
                  <a:tcPr/>
                </a:tc>
                <a:tc>
                  <a:txBody>
                    <a:bodyPr/>
                    <a:lstStyle/>
                    <a:p>
                      <a:pPr marL="0" marR="0" lvl="0" indent="0" algn="l" defTabSz="914400" rtl="0" eaLnBrk="1" fontAlgn="b" latinLnBrk="0" hangingPunct="1">
                        <a:lnSpc>
                          <a:spcPct val="100000"/>
                        </a:lnSpc>
                        <a:spcBef>
                          <a:spcPct val="0"/>
                        </a:spcBef>
                        <a:spcAft>
                          <a:spcPct val="0"/>
                        </a:spcAft>
                        <a:buClrTx/>
                        <a:buSzPct val="100000"/>
                        <a:buFontTx/>
                        <a:buNone/>
                        <a:tabLst/>
                      </a:pPr>
                      <a:r>
                        <a:rPr kumimoji="0" lang="fr-HT" sz="1400" b="0" i="0" u="none" strike="noStrike" cap="none" normalizeH="0" baseline="0">
                          <a:ln>
                            <a:noFill/>
                          </a:ln>
                          <a:solidFill>
                            <a:srgbClr val="000000"/>
                          </a:solidFill>
                          <a:effectLst/>
                          <a:latin typeface="Calibri" pitchFamily="34" charset="0"/>
                          <a:cs typeface="Calibri" pitchFamily="34" charset="0"/>
                        </a:rPr>
                        <a:t>Agrikiltirèl</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Pct val="100000"/>
                        <a:buFontTx/>
                        <a:buNone/>
                        <a:tabLst/>
                      </a:pPr>
                      <a:r>
                        <a:rPr kumimoji="0" lang="fr-HT" sz="1400" b="0" i="0" u="none" strike="noStrike" cap="none" normalizeH="0" baseline="0">
                          <a:ln>
                            <a:noFill/>
                          </a:ln>
                          <a:solidFill>
                            <a:srgbClr val="000000"/>
                          </a:solidFill>
                          <a:effectLst/>
                          <a:latin typeface="Calibri" pitchFamily="34" charset="0"/>
                          <a:cs typeface="Calibri" pitchFamily="34" charset="0"/>
                        </a:rPr>
                        <a:t>0,06</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fr-HT" sz="1400" b="0" i="0" u="none" strike="noStrike" cap="none" normalizeH="0" baseline="0">
                          <a:ln>
                            <a:noFill/>
                          </a:ln>
                          <a:solidFill>
                            <a:srgbClr val="000000"/>
                          </a:solidFill>
                          <a:effectLst/>
                          <a:latin typeface="Calibri" pitchFamily="34" charset="0"/>
                          <a:cs typeface="Calibri" pitchFamily="34" charset="0"/>
                        </a:rPr>
                        <a:t>0,08</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r h="266700">
                <a:tc vMerge="1">
                  <a:txBody>
                    <a:bodyPr/>
                    <a:lstStyle/>
                    <a:p>
                      <a:endParaRPr lang="zh-CN" altLang="en-US"/>
                    </a:p>
                  </a:txBody>
                  <a:tcPr/>
                </a:tc>
                <a:tc>
                  <a:txBody>
                    <a:bodyPr/>
                    <a:lstStyle/>
                    <a:p>
                      <a:pPr marL="0" marR="0" lvl="0" indent="0" algn="l" defTabSz="914400" rtl="0" eaLnBrk="1" fontAlgn="b" latinLnBrk="0" hangingPunct="1">
                        <a:lnSpc>
                          <a:spcPct val="100000"/>
                        </a:lnSpc>
                        <a:spcBef>
                          <a:spcPct val="0"/>
                        </a:spcBef>
                        <a:spcAft>
                          <a:spcPct val="0"/>
                        </a:spcAft>
                        <a:buClrTx/>
                        <a:buSzPct val="100000"/>
                        <a:buFontTx/>
                        <a:buNone/>
                        <a:tabLst/>
                      </a:pPr>
                      <a:r>
                        <a:rPr kumimoji="0" lang="fr-HT" sz="1400" b="0" i="0" u="none" strike="noStrike" cap="none" normalizeH="0" baseline="0">
                          <a:ln>
                            <a:noFill/>
                          </a:ln>
                          <a:solidFill>
                            <a:srgbClr val="000000"/>
                          </a:solidFill>
                          <a:effectLst/>
                          <a:latin typeface="Calibri" pitchFamily="34" charset="0"/>
                          <a:cs typeface="Calibri" pitchFamily="34" charset="0"/>
                        </a:rPr>
                        <a:t>K ap flote</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Pct val="100000"/>
                        <a:buFontTx/>
                        <a:buNone/>
                        <a:tabLst/>
                      </a:pPr>
                      <a:r>
                        <a:rPr kumimoji="0" lang="fr-HT" sz="1400" b="0" i="0" u="none" strike="noStrike" cap="none" normalizeH="0" baseline="0">
                          <a:ln>
                            <a:noFill/>
                          </a:ln>
                          <a:solidFill>
                            <a:srgbClr val="000000"/>
                          </a:solidFill>
                          <a:effectLst/>
                          <a:latin typeface="Calibri" pitchFamily="34" charset="0"/>
                          <a:cs typeface="Calibri" pitchFamily="34" charset="0"/>
                        </a:rPr>
                        <a:t>0,06</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fr-HT" sz="1400" b="0" i="0" u="none" strike="noStrike" cap="none" normalizeH="0" baseline="0">
                          <a:ln>
                            <a:noFill/>
                          </a:ln>
                          <a:solidFill>
                            <a:srgbClr val="000000"/>
                          </a:solidFill>
                          <a:effectLst/>
                          <a:latin typeface="Calibri" pitchFamily="34" charset="0"/>
                          <a:cs typeface="Calibri" pitchFamily="34" charset="0"/>
                        </a:rPr>
                        <a:t>0,06</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7"/>
                  </a:ext>
                </a:extLst>
              </a:tr>
              <a:tr h="215900">
                <a:tc rowSpan="3">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fr-HT" sz="1400" b="0" i="0" u="none" strike="noStrike" cap="none" normalizeH="0" baseline="0">
                          <a:ln>
                            <a:noFill/>
                          </a:ln>
                          <a:solidFill>
                            <a:srgbClr val="000000"/>
                          </a:solidFill>
                          <a:effectLst/>
                          <a:latin typeface="Calibri" pitchFamily="34" charset="0"/>
                          <a:cs typeface="Calibri" pitchFamily="34" charset="0"/>
                        </a:rPr>
                        <a:t>Ki baze sou Off-taker</a:t>
                      </a:r>
                    </a:p>
                  </a:txBody>
                  <a:tcPr marL="9525" marR="9525" marT="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fr-HT" sz="1400" b="1" i="0" u="none" strike="noStrike" cap="none" normalizeH="0" baseline="0">
                          <a:ln>
                            <a:noFill/>
                          </a:ln>
                          <a:solidFill>
                            <a:srgbClr val="000000"/>
                          </a:solidFill>
                          <a:effectLst/>
                          <a:latin typeface="Calibri" pitchFamily="34" charset="0"/>
                          <a:cs typeface="Calibri" pitchFamily="34" charset="0"/>
                        </a:rPr>
                        <a:t>Kominote Pataje</a:t>
                      </a:r>
                      <a:r>
                        <a:rPr kumimoji="0" lang="fr-HT" sz="1400" b="1" i="0" u="none" strike="noStrike" cap="none" normalizeH="0" baseline="30000">
                          <a:ln>
                            <a:noFill/>
                          </a:ln>
                          <a:solidFill>
                            <a:srgbClr val="000000"/>
                          </a:solidFill>
                          <a:effectLst/>
                          <a:latin typeface="Calibri" pitchFamily="34" charset="0"/>
                          <a:cs typeface="Calibri" pitchFamily="34" charset="0"/>
                        </a:rPr>
                        <a:t>4</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Pct val="100000"/>
                        <a:buFontTx/>
                        <a:buNone/>
                        <a:tabLst/>
                      </a:pPr>
                      <a:r>
                        <a:rPr kumimoji="0" lang="fr-HT" sz="1400" b="1" i="0" u="none" strike="noStrike" cap="none" normalizeH="0" baseline="0">
                          <a:ln>
                            <a:noFill/>
                          </a:ln>
                          <a:solidFill>
                            <a:srgbClr val="000000"/>
                          </a:solidFill>
                          <a:effectLst/>
                          <a:latin typeface="Calibri" pitchFamily="34" charset="0"/>
                          <a:cs typeface="Calibri" pitchFamily="34" charset="0"/>
                        </a:rPr>
                        <a:t>0,05</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fr-HT" sz="1400" b="1" i="0" u="none" strike="noStrike" cap="none" normalizeH="0" baseline="0">
                          <a:ln>
                            <a:noFill/>
                          </a:ln>
                          <a:solidFill>
                            <a:srgbClr val="000000"/>
                          </a:solidFill>
                          <a:effectLst/>
                          <a:latin typeface="Calibri" pitchFamily="34" charset="0"/>
                          <a:cs typeface="Calibri" pitchFamily="34" charset="0"/>
                        </a:rPr>
                        <a:t>0,07</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8"/>
                  </a:ext>
                </a:extLst>
              </a:tr>
              <a:tr h="0">
                <a:tc vMerge="1">
                  <a:txBody>
                    <a:bodyPr/>
                    <a:lstStyle/>
                    <a:p>
                      <a:endParaRPr lang="zh-CN" altLang="en-US"/>
                    </a:p>
                  </a:txBody>
                  <a:tcPr/>
                </a:tc>
                <a:tc>
                  <a:txBody>
                    <a:bodyPr/>
                    <a:lstStyle/>
                    <a:p>
                      <a:pPr marL="0" marR="0" lvl="0" indent="0" algn="l" defTabSz="914400" rtl="0" eaLnBrk="1" fontAlgn="b" latinLnBrk="0" hangingPunct="1">
                        <a:lnSpc>
                          <a:spcPct val="100000"/>
                        </a:lnSpc>
                        <a:spcBef>
                          <a:spcPct val="0"/>
                        </a:spcBef>
                        <a:spcAft>
                          <a:spcPct val="0"/>
                        </a:spcAft>
                        <a:buClrTx/>
                        <a:buSzPct val="100000"/>
                        <a:buFontTx/>
                        <a:buNone/>
                        <a:tabLst/>
                      </a:pPr>
                      <a:r>
                        <a:rPr kumimoji="0" lang="fr-HT" sz="1400" b="1" i="0" u="none" strike="noStrike" cap="none" normalizeH="0" baseline="0">
                          <a:ln>
                            <a:noFill/>
                          </a:ln>
                          <a:solidFill>
                            <a:srgbClr val="000000"/>
                          </a:solidFill>
                          <a:effectLst/>
                          <a:latin typeface="Calibri" pitchFamily="34" charset="0"/>
                          <a:cs typeface="Calibri" pitchFamily="34" charset="0"/>
                        </a:rPr>
                        <a:t>Pwopriyete revni ki ba</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Pct val="100000"/>
                        <a:buFontTx/>
                        <a:buNone/>
                        <a:tabLst/>
                      </a:pPr>
                      <a:r>
                        <a:rPr kumimoji="0" lang="fr-HT" sz="1400" b="1" i="0" u="none" strike="noStrike" cap="none" normalizeH="0" baseline="0">
                          <a:ln>
                            <a:noFill/>
                          </a:ln>
                          <a:solidFill>
                            <a:srgbClr val="000000"/>
                          </a:solidFill>
                          <a:effectLst/>
                          <a:latin typeface="Calibri" pitchFamily="34" charset="0"/>
                          <a:cs typeface="Calibri" pitchFamily="34" charset="0"/>
                        </a:rPr>
                        <a:t>0,03</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fr-HT" sz="1400" b="1" i="0" u="none" strike="noStrike" cap="none" normalizeH="0" baseline="0">
                          <a:ln>
                            <a:noFill/>
                          </a:ln>
                          <a:solidFill>
                            <a:srgbClr val="000000"/>
                          </a:solidFill>
                          <a:effectLst/>
                          <a:latin typeface="Calibri" pitchFamily="34" charset="0"/>
                          <a:cs typeface="Calibri" pitchFamily="34" charset="0"/>
                        </a:rPr>
                        <a:t>0,04</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9"/>
                  </a:ext>
                </a:extLst>
              </a:tr>
              <a:tr h="266700">
                <a:tc vMerge="1">
                  <a:txBody>
                    <a:bodyPr/>
                    <a:lstStyle/>
                    <a:p>
                      <a:endParaRPr lang="zh-CN" altLang="en-US"/>
                    </a:p>
                  </a:txBody>
                  <a:tcPr/>
                </a:tc>
                <a:tc>
                  <a:txBody>
                    <a:bodyPr/>
                    <a:lstStyle/>
                    <a:p>
                      <a:pPr marL="0" marR="0" lvl="0" indent="0" algn="l" defTabSz="914400" rtl="0" eaLnBrk="1" fontAlgn="b" latinLnBrk="0" hangingPunct="1">
                        <a:lnSpc>
                          <a:spcPct val="100000"/>
                        </a:lnSpc>
                        <a:spcBef>
                          <a:spcPct val="0"/>
                        </a:spcBef>
                        <a:spcAft>
                          <a:spcPct val="0"/>
                        </a:spcAft>
                        <a:buClrTx/>
                        <a:buSzPct val="100000"/>
                        <a:buFontTx/>
                        <a:buNone/>
                        <a:tabLst/>
                      </a:pPr>
                      <a:r>
                        <a:rPr kumimoji="0" lang="fr-HT" sz="1400" b="0" i="0" u="none" strike="noStrike" cap="none" normalizeH="0" baseline="0">
                          <a:ln>
                            <a:noFill/>
                          </a:ln>
                          <a:solidFill>
                            <a:srgbClr val="000000"/>
                          </a:solidFill>
                          <a:effectLst/>
                          <a:latin typeface="Calibri" pitchFamily="34" charset="0"/>
                          <a:cs typeface="Calibri" pitchFamily="34" charset="0"/>
                        </a:rPr>
                        <a:t>Enstitisyon Piblik</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Pct val="100000"/>
                        <a:buFontTx/>
                        <a:buNone/>
                        <a:tabLst/>
                      </a:pPr>
                      <a:r>
                        <a:rPr kumimoji="0" lang="fr-HT" sz="1400" b="0" i="0" u="none" strike="noStrike" cap="none" normalizeH="0" baseline="0">
                          <a:ln>
                            <a:noFill/>
                          </a:ln>
                          <a:solidFill>
                            <a:srgbClr val="000000"/>
                          </a:solidFill>
                          <a:effectLst/>
                          <a:latin typeface="Calibri" pitchFamily="34" charset="0"/>
                          <a:cs typeface="Calibri" pitchFamily="34" charset="0"/>
                        </a:rPr>
                        <a:t>0,04</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fr-HT" sz="1400" b="0" i="0" u="none" strike="noStrike" cap="none" normalizeH="0" baseline="0">
                          <a:ln>
                            <a:noFill/>
                          </a:ln>
                          <a:solidFill>
                            <a:srgbClr val="000000"/>
                          </a:solidFill>
                          <a:effectLst/>
                          <a:latin typeface="Calibri" pitchFamily="34" charset="0"/>
                          <a:cs typeface="Calibri" pitchFamily="34" charset="0"/>
                        </a:rPr>
                        <a:t>0,04</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10"/>
                  </a:ext>
                </a:extLst>
              </a:tr>
              <a:tr h="274638">
                <a:tc rowSpan="4">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fr-HT" sz="1400" b="0" i="0" u="none" strike="noStrike" cap="none" normalizeH="0" baseline="0">
                          <a:ln>
                            <a:noFill/>
                          </a:ln>
                          <a:solidFill>
                            <a:srgbClr val="000000"/>
                          </a:solidFill>
                          <a:effectLst/>
                          <a:latin typeface="Calibri" pitchFamily="34" charset="0"/>
                          <a:cs typeface="Calibri" pitchFamily="34" charset="0"/>
                        </a:rPr>
                        <a:t>Lògt</a:t>
                      </a:r>
                    </a:p>
                  </a:txBody>
                  <a:tcPr marL="9525" marR="9525" marT="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fr-HT" sz="1400" b="1" i="0" u="none" strike="noStrike" cap="none" normalizeH="0" baseline="0">
                          <a:ln>
                            <a:noFill/>
                          </a:ln>
                          <a:solidFill>
                            <a:srgbClr val="000000"/>
                          </a:solidFill>
                          <a:effectLst/>
                          <a:latin typeface="Calibri" pitchFamily="34" charset="0"/>
                          <a:cs typeface="Calibri" pitchFamily="34" charset="0"/>
                        </a:rPr>
                        <a:t>Benefis Kominote</a:t>
                      </a:r>
                      <a:r>
                        <a:rPr kumimoji="0" lang="fr-HT" sz="1400" b="1" i="0" u="none" strike="noStrike" cap="none" normalizeH="0" baseline="30000">
                          <a:ln>
                            <a:noFill/>
                          </a:ln>
                          <a:solidFill>
                            <a:srgbClr val="000000"/>
                          </a:solidFill>
                          <a:effectLst/>
                          <a:latin typeface="Calibri" pitchFamily="34" charset="0"/>
                          <a:cs typeface="Calibri" pitchFamily="34" charset="0"/>
                        </a:rPr>
                        <a:t>5</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fr-HT" sz="1400" b="1" i="0" u="none" strike="noStrike" cap="none" normalizeH="0" baseline="0">
                          <a:ln>
                            <a:noFill/>
                          </a:ln>
                          <a:solidFill>
                            <a:srgbClr val="000000"/>
                          </a:solidFill>
                          <a:effectLst/>
                          <a:latin typeface="Calibri" pitchFamily="34" charset="0"/>
                          <a:cs typeface="Calibri" pitchFamily="34" charset="0"/>
                        </a:rPr>
                        <a:t>Pa Aplikab</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fr-HT" sz="1400" b="1" i="0" u="none" strike="noStrike" cap="none" normalizeH="0" baseline="0">
                          <a:ln>
                            <a:noFill/>
                          </a:ln>
                          <a:solidFill>
                            <a:srgbClr val="000000"/>
                          </a:solidFill>
                          <a:effectLst/>
                          <a:latin typeface="Calibri" pitchFamily="34" charset="0"/>
                          <a:cs typeface="Calibri" pitchFamily="34" charset="0"/>
                        </a:rPr>
                        <a:t>0,06</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11"/>
                  </a:ext>
                </a:extLst>
              </a:tr>
              <a:tr h="0">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fr-HT" sz="1400" b="0" i="0" u="none" strike="noStrike" cap="none" normalizeH="0" baseline="0">
                          <a:ln>
                            <a:noFill/>
                          </a:ln>
                          <a:solidFill>
                            <a:srgbClr val="000000"/>
                          </a:solidFill>
                          <a:effectLst/>
                          <a:latin typeface="Calibri" pitchFamily="34" charset="0"/>
                          <a:cs typeface="Calibri" pitchFamily="34" charset="0"/>
                        </a:rPr>
                        <a:t>Depo Enèji</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fr-HT" sz="1400" b="0" i="0" u="none" strike="noStrike" cap="none" normalizeH="0" baseline="0">
                          <a:ln>
                            <a:noFill/>
                          </a:ln>
                          <a:solidFill>
                            <a:srgbClr val="000000"/>
                          </a:solidFill>
                          <a:effectLst/>
                          <a:latin typeface="Calibri" pitchFamily="34" charset="0"/>
                          <a:cs typeface="Calibri" pitchFamily="34" charset="0"/>
                        </a:rPr>
                        <a:t>Varye</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fr-HT" sz="1400" b="0" i="0" u="none" strike="noStrike" cap="none" normalizeH="0" baseline="0">
                          <a:ln>
                            <a:noFill/>
                          </a:ln>
                          <a:solidFill>
                            <a:srgbClr val="000000"/>
                          </a:solidFill>
                          <a:effectLst/>
                          <a:latin typeface="Calibri" pitchFamily="34" charset="0"/>
                          <a:cs typeface="Calibri" pitchFamily="34" charset="0"/>
                        </a:rPr>
                        <a:t>Varye</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12"/>
                  </a:ext>
                </a:extLst>
              </a:tr>
              <a:tr h="0">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fr-HT" sz="1400" b="0" i="0" u="none" strike="noStrike" cap="none" normalizeH="0" baseline="0">
                          <a:ln>
                            <a:noFill/>
                          </a:ln>
                          <a:solidFill>
                            <a:srgbClr val="000000"/>
                          </a:solidFill>
                          <a:effectLst/>
                          <a:latin typeface="Calibri" pitchFamily="34" charset="0"/>
                          <a:cs typeface="Calibri" pitchFamily="34" charset="0"/>
                        </a:rPr>
                        <a:t>Swiv Solè</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fr-HT" sz="1400" b="0" i="0" u="none" strike="noStrike" cap="none" normalizeH="0" baseline="0">
                          <a:ln>
                            <a:noFill/>
                          </a:ln>
                          <a:solidFill>
                            <a:srgbClr val="000000"/>
                          </a:solidFill>
                          <a:effectLst/>
                          <a:latin typeface="Calibri" pitchFamily="34" charset="0"/>
                          <a:cs typeface="Calibri" pitchFamily="34" charset="0"/>
                        </a:rPr>
                        <a:t>0,01</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fr-HT" sz="1400" b="0" i="0" u="none" strike="noStrike" cap="none" normalizeH="0" baseline="0">
                          <a:ln>
                            <a:noFill/>
                          </a:ln>
                          <a:solidFill>
                            <a:srgbClr val="000000"/>
                          </a:solidFill>
                          <a:effectLst/>
                          <a:latin typeface="Calibri" pitchFamily="34" charset="0"/>
                          <a:cs typeface="Calibri" pitchFamily="34" charset="0"/>
                        </a:rPr>
                        <a:t>0,01</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13"/>
                  </a:ext>
                </a:extLst>
              </a:tr>
              <a:tr h="266700">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fr-HT" sz="1400" b="0" i="0" u="none" strike="noStrike" cap="none" normalizeH="0" baseline="0">
                          <a:ln>
                            <a:noFill/>
                          </a:ln>
                          <a:solidFill>
                            <a:srgbClr val="000000"/>
                          </a:solidFill>
                          <a:effectLst/>
                          <a:latin typeface="Calibri" pitchFamily="34" charset="0"/>
                          <a:cs typeface="Calibri" pitchFamily="34" charset="0"/>
                        </a:rPr>
                        <a:t>Polinizatè</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fr-HT" sz="1400" b="0" i="0" u="none" strike="noStrike" cap="none" normalizeH="0" baseline="0">
                          <a:ln>
                            <a:noFill/>
                          </a:ln>
                          <a:solidFill>
                            <a:srgbClr val="000000"/>
                          </a:solidFill>
                          <a:effectLst/>
                          <a:latin typeface="Calibri" pitchFamily="34" charset="0"/>
                          <a:cs typeface="Calibri" pitchFamily="34" charset="0"/>
                        </a:rPr>
                        <a:t>0,0025</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fr-HT" sz="1400" b="0" i="0" u="none" strike="noStrike" cap="none" normalizeH="0" baseline="0">
                          <a:ln>
                            <a:noFill/>
                          </a:ln>
                          <a:solidFill>
                            <a:srgbClr val="000000"/>
                          </a:solidFill>
                          <a:effectLst/>
                          <a:latin typeface="Calibri" pitchFamily="34" charset="0"/>
                          <a:cs typeface="Calibri" pitchFamily="34" charset="0"/>
                        </a:rPr>
                        <a:t>0,0025</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14"/>
                  </a:ext>
                </a:extLst>
              </a:tr>
            </a:tbl>
          </a:graphicData>
        </a:graphic>
      </p:graphicFrame>
      <p:sp>
        <p:nvSpPr>
          <p:cNvPr id="84877" name="TextBox 11"/>
          <p:cNvSpPr>
            <a:spLocks noChangeArrowheads="1"/>
          </p:cNvSpPr>
          <p:nvPr/>
        </p:nvSpPr>
        <p:spPr bwMode="auto">
          <a:xfrm>
            <a:off x="1533525" y="5434013"/>
            <a:ext cx="9477375" cy="1062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HT" sz="1000" baseline="30000" dirty="0"/>
              <a:t>1</a:t>
            </a:r>
            <a:r>
              <a:rPr lang="fr-HT" sz="900" baseline="30000" dirty="0"/>
              <a:t> </a:t>
            </a:r>
            <a:r>
              <a:rPr lang="fr-HT" sz="900" dirty="0" err="1"/>
              <a:t>Valè</a:t>
            </a:r>
            <a:r>
              <a:rPr lang="fr-HT" sz="900" dirty="0"/>
              <a:t> </a:t>
            </a:r>
            <a:r>
              <a:rPr lang="fr-HT" sz="900" dirty="0" err="1"/>
              <a:t>Adder</a:t>
            </a:r>
            <a:r>
              <a:rPr lang="fr-HT" sz="900" dirty="0"/>
              <a:t> </a:t>
            </a:r>
            <a:r>
              <a:rPr lang="fr-HT" sz="900" dirty="0" err="1"/>
              <a:t>Estimasyon</a:t>
            </a:r>
            <a:r>
              <a:rPr lang="fr-HT" sz="900" dirty="0"/>
              <a:t> </a:t>
            </a:r>
            <a:r>
              <a:rPr lang="fr-HT" sz="900" dirty="0" err="1"/>
              <a:t>yo</a:t>
            </a:r>
            <a:r>
              <a:rPr lang="fr-HT" sz="900" dirty="0"/>
              <a:t> </a:t>
            </a:r>
            <a:r>
              <a:rPr lang="fr-HT" sz="900" dirty="0" err="1"/>
              <a:t>baze</a:t>
            </a:r>
            <a:r>
              <a:rPr lang="fr-HT" sz="900" dirty="0"/>
              <a:t> sou </a:t>
            </a:r>
            <a:r>
              <a:rPr lang="fr-HT" sz="900" dirty="0" err="1"/>
              <a:t>analiz</a:t>
            </a:r>
            <a:r>
              <a:rPr lang="fr-HT" sz="900" dirty="0"/>
              <a:t> SEA sou </a:t>
            </a:r>
            <a:r>
              <a:rPr lang="fr-HT" sz="900" dirty="0" err="1"/>
              <a:t>egzijans</a:t>
            </a:r>
            <a:r>
              <a:rPr lang="fr-HT" sz="900" dirty="0"/>
              <a:t> </a:t>
            </a:r>
            <a:r>
              <a:rPr lang="fr-HT" sz="900" dirty="0" err="1"/>
              <a:t>revni</a:t>
            </a:r>
            <a:r>
              <a:rPr lang="fr-HT" sz="900" dirty="0"/>
              <a:t> de </a:t>
            </a:r>
            <a:r>
              <a:rPr lang="fr-HT" sz="900" dirty="0" err="1"/>
              <a:t>baz</a:t>
            </a:r>
            <a:r>
              <a:rPr lang="fr-HT" sz="900" dirty="0"/>
              <a:t> nivo </a:t>
            </a:r>
            <a:r>
              <a:rPr lang="fr-HT" sz="900" dirty="0" err="1"/>
              <a:t>nivo</a:t>
            </a:r>
            <a:r>
              <a:rPr lang="fr-HT" sz="900" dirty="0"/>
              <a:t> pou </a:t>
            </a:r>
            <a:r>
              <a:rPr lang="fr-HT" sz="900" dirty="0" err="1"/>
              <a:t>pwojè</a:t>
            </a:r>
            <a:r>
              <a:rPr lang="fr-HT" sz="900" dirty="0"/>
              <a:t> nan </a:t>
            </a:r>
            <a:r>
              <a:rPr lang="fr-HT" sz="900" dirty="0" err="1"/>
              <a:t>Kominote</a:t>
            </a:r>
            <a:r>
              <a:rPr lang="fr-HT" sz="900" dirty="0"/>
              <a:t> </a:t>
            </a:r>
            <a:r>
              <a:rPr lang="fr-HT" sz="900" dirty="0" err="1"/>
              <a:t>Solè</a:t>
            </a:r>
            <a:r>
              <a:rPr lang="fr-HT" sz="900" dirty="0"/>
              <a:t> </a:t>
            </a:r>
            <a:r>
              <a:rPr lang="fr-HT" sz="900" dirty="0" err="1"/>
              <a:t>Pataje</a:t>
            </a:r>
            <a:r>
              <a:rPr lang="fr-HT" sz="900" dirty="0"/>
              <a:t>, </a:t>
            </a:r>
            <a:r>
              <a:rPr lang="fr-HT" sz="900" dirty="0" err="1"/>
              <a:t>Solè</a:t>
            </a:r>
            <a:r>
              <a:rPr lang="fr-HT" sz="900" dirty="0"/>
              <a:t> </a:t>
            </a:r>
            <a:r>
              <a:rPr lang="fr-HT" sz="900" dirty="0" err="1"/>
              <a:t>Pataje</a:t>
            </a:r>
            <a:r>
              <a:rPr lang="fr-HT" sz="900" dirty="0"/>
              <a:t> </a:t>
            </a:r>
            <a:r>
              <a:rPr lang="fr-HT" sz="900" dirty="0" err="1"/>
              <a:t>Kominote</a:t>
            </a:r>
            <a:r>
              <a:rPr lang="fr-HT" sz="900" dirty="0"/>
              <a:t> </a:t>
            </a:r>
            <a:r>
              <a:rPr lang="fr-HT" sz="900" dirty="0" err="1"/>
              <a:t>ki</a:t>
            </a:r>
            <a:r>
              <a:rPr lang="fr-HT" sz="900" dirty="0"/>
              <a:t> </a:t>
            </a:r>
            <a:r>
              <a:rPr lang="fr-HT" sz="900" dirty="0" err="1"/>
              <a:t>pa</a:t>
            </a:r>
            <a:r>
              <a:rPr lang="fr-HT" sz="900" dirty="0"/>
              <a:t> </a:t>
            </a:r>
            <a:r>
              <a:rPr lang="fr-HT" sz="900" dirty="0" err="1"/>
              <a:t>Revni</a:t>
            </a:r>
            <a:r>
              <a:rPr lang="fr-HT" sz="900" dirty="0"/>
              <a:t>, </a:t>
            </a:r>
            <a:r>
              <a:rPr lang="fr-HT" sz="900" dirty="0" err="1"/>
              <a:t>Solè</a:t>
            </a:r>
            <a:r>
              <a:rPr lang="fr-HT" sz="900" dirty="0"/>
              <a:t> </a:t>
            </a:r>
            <a:r>
              <a:rPr lang="fr-HT" sz="900" dirty="0" err="1"/>
              <a:t>Pwopriyete</a:t>
            </a:r>
            <a:r>
              <a:rPr lang="fr-HT" sz="900" dirty="0"/>
              <a:t> Pou </a:t>
            </a:r>
            <a:r>
              <a:rPr lang="fr-HT" sz="900" dirty="0" err="1"/>
              <a:t>Revni</a:t>
            </a:r>
            <a:r>
              <a:rPr lang="fr-HT" sz="900" dirty="0"/>
              <a:t> </a:t>
            </a:r>
            <a:r>
              <a:rPr lang="fr-HT" sz="900" dirty="0" err="1"/>
              <a:t>ki</a:t>
            </a:r>
            <a:r>
              <a:rPr lang="fr-HT" sz="900" dirty="0"/>
              <a:t> </a:t>
            </a:r>
            <a:r>
              <a:rPr lang="fr-HT" sz="900" dirty="0" err="1"/>
              <a:t>ba</a:t>
            </a:r>
            <a:r>
              <a:rPr lang="fr-HT" sz="900" dirty="0"/>
              <a:t>, </a:t>
            </a:r>
            <a:r>
              <a:rPr lang="fr-HT" sz="900" dirty="0" err="1"/>
              <a:t>Dechaj</a:t>
            </a:r>
            <a:r>
              <a:rPr lang="fr-HT" sz="900" dirty="0"/>
              <a:t>, </a:t>
            </a:r>
            <a:r>
              <a:rPr lang="fr-HT" sz="900" dirty="0" err="1"/>
              <a:t>Brownfield</a:t>
            </a:r>
            <a:r>
              <a:rPr lang="fr-HT" sz="900" dirty="0"/>
              <a:t>, </a:t>
            </a:r>
            <a:r>
              <a:rPr lang="fr-HT" sz="900" dirty="0" err="1"/>
              <a:t>Solè</a:t>
            </a:r>
            <a:r>
              <a:rPr lang="fr-HT" sz="900" dirty="0"/>
              <a:t> </a:t>
            </a:r>
            <a:r>
              <a:rPr lang="fr-HT" sz="900" dirty="0" err="1"/>
              <a:t>Canopy</a:t>
            </a:r>
            <a:r>
              <a:rPr lang="fr-HT" sz="900" dirty="0"/>
              <a:t>, Toit </a:t>
            </a:r>
            <a:r>
              <a:rPr lang="fr-HT" sz="900" dirty="0" err="1"/>
              <a:t>Solè</a:t>
            </a:r>
            <a:r>
              <a:rPr lang="fr-HT" sz="900" dirty="0"/>
              <a:t>, </a:t>
            </a:r>
            <a:r>
              <a:rPr lang="fr-HT" sz="900" dirty="0" err="1"/>
              <a:t>Itilizasyon</a:t>
            </a:r>
            <a:r>
              <a:rPr lang="fr-HT" sz="900" dirty="0"/>
              <a:t> </a:t>
            </a:r>
            <a:r>
              <a:rPr lang="fr-HT" sz="900" dirty="0" err="1"/>
              <a:t>Doub</a:t>
            </a:r>
            <a:r>
              <a:rPr lang="fr-HT" sz="900" dirty="0"/>
              <a:t> </a:t>
            </a:r>
            <a:r>
              <a:rPr lang="fr-HT" sz="900" dirty="0" err="1"/>
              <a:t>Agrikòl</a:t>
            </a:r>
            <a:r>
              <a:rPr lang="fr-HT" sz="900" dirty="0"/>
              <a:t>, </a:t>
            </a:r>
            <a:r>
              <a:rPr lang="fr-HT" sz="900" dirty="0" err="1"/>
              <a:t>ak</a:t>
            </a:r>
            <a:r>
              <a:rPr lang="fr-HT" sz="900" dirty="0"/>
              <a:t> </a:t>
            </a:r>
            <a:r>
              <a:rPr lang="fr-HT" sz="900" dirty="0" err="1"/>
              <a:t>segman</a:t>
            </a:r>
            <a:r>
              <a:rPr lang="fr-HT" sz="900" dirty="0"/>
              <a:t> </a:t>
            </a:r>
            <a:r>
              <a:rPr lang="fr-HT" sz="900" dirty="0" err="1"/>
              <a:t>mache</a:t>
            </a:r>
            <a:r>
              <a:rPr lang="fr-HT" sz="900" dirty="0"/>
              <a:t> </a:t>
            </a:r>
            <a:r>
              <a:rPr lang="fr-HT" sz="900" dirty="0" err="1"/>
              <a:t>Solè</a:t>
            </a:r>
            <a:r>
              <a:rPr lang="fr-HT" sz="900" dirty="0"/>
              <a:t> + </a:t>
            </a:r>
            <a:r>
              <a:rPr lang="fr-HT" sz="900" dirty="0" err="1"/>
              <a:t>Depo</a:t>
            </a:r>
            <a:r>
              <a:rPr lang="fr-HT" sz="900" dirty="0"/>
              <a:t>.</a:t>
            </a:r>
          </a:p>
          <a:p>
            <a:r>
              <a:rPr lang="fr-HT" sz="900" baseline="30000" dirty="0">
                <a:solidFill>
                  <a:srgbClr val="000000"/>
                </a:solidFill>
              </a:rPr>
              <a:t>2  </a:t>
            </a:r>
            <a:r>
              <a:rPr lang="fr-HT" sz="900" dirty="0">
                <a:solidFill>
                  <a:srgbClr val="000000"/>
                </a:solidFill>
              </a:rPr>
              <a:t>DOER </a:t>
            </a:r>
            <a:r>
              <a:rPr lang="fr-HT" sz="900" dirty="0" err="1">
                <a:solidFill>
                  <a:srgbClr val="000000"/>
                </a:solidFill>
              </a:rPr>
              <a:t>pwopoze</a:t>
            </a:r>
            <a:r>
              <a:rPr lang="fr-HT" sz="900" dirty="0">
                <a:solidFill>
                  <a:srgbClr val="000000"/>
                </a:solidFill>
              </a:rPr>
              <a:t> </a:t>
            </a:r>
            <a:r>
              <a:rPr lang="fr-HT" sz="900" dirty="0" err="1">
                <a:solidFill>
                  <a:srgbClr val="000000"/>
                </a:solidFill>
              </a:rPr>
              <a:t>kreye</a:t>
            </a:r>
            <a:r>
              <a:rPr lang="fr-HT" sz="900" dirty="0">
                <a:solidFill>
                  <a:srgbClr val="000000"/>
                </a:solidFill>
              </a:rPr>
              <a:t> </a:t>
            </a:r>
            <a:r>
              <a:rPr lang="fr-HT" sz="900" dirty="0" err="1">
                <a:solidFill>
                  <a:srgbClr val="000000"/>
                </a:solidFill>
              </a:rPr>
              <a:t>yon</a:t>
            </a:r>
            <a:r>
              <a:rPr lang="fr-HT" sz="900" dirty="0">
                <a:solidFill>
                  <a:srgbClr val="000000"/>
                </a:solidFill>
              </a:rPr>
              <a:t> </a:t>
            </a:r>
            <a:r>
              <a:rPr lang="fr-HT" sz="900" dirty="0" err="1">
                <a:solidFill>
                  <a:srgbClr val="000000"/>
                </a:solidFill>
              </a:rPr>
              <a:t>nouvo</a:t>
            </a:r>
            <a:r>
              <a:rPr lang="fr-HT" sz="900" dirty="0">
                <a:solidFill>
                  <a:srgbClr val="000000"/>
                </a:solidFill>
              </a:rPr>
              <a:t> </a:t>
            </a:r>
            <a:r>
              <a:rPr lang="fr-HT" sz="900" dirty="0" err="1">
                <a:solidFill>
                  <a:srgbClr val="000000"/>
                </a:solidFill>
              </a:rPr>
              <a:t>kategori</a:t>
            </a:r>
            <a:r>
              <a:rPr lang="fr-HT" sz="900" dirty="0">
                <a:solidFill>
                  <a:srgbClr val="000000"/>
                </a:solidFill>
              </a:rPr>
              <a:t> ajoute pou </a:t>
            </a:r>
            <a:r>
              <a:rPr lang="fr-HT" sz="900" dirty="0" err="1">
                <a:solidFill>
                  <a:srgbClr val="000000"/>
                </a:solidFill>
              </a:rPr>
              <a:t>sistèm</a:t>
            </a:r>
            <a:r>
              <a:rPr lang="fr-HT" sz="900" dirty="0">
                <a:solidFill>
                  <a:srgbClr val="000000"/>
                </a:solidFill>
              </a:rPr>
              <a:t> </a:t>
            </a:r>
            <a:r>
              <a:rPr lang="fr-HT" sz="900" dirty="0" err="1">
                <a:solidFill>
                  <a:srgbClr val="000000"/>
                </a:solidFill>
              </a:rPr>
              <a:t>ki</a:t>
            </a:r>
            <a:r>
              <a:rPr lang="fr-HT" sz="900" dirty="0">
                <a:solidFill>
                  <a:srgbClr val="000000"/>
                </a:solidFill>
              </a:rPr>
              <a:t> </a:t>
            </a:r>
            <a:r>
              <a:rPr lang="fr-HT" sz="900" dirty="0" err="1">
                <a:solidFill>
                  <a:srgbClr val="000000"/>
                </a:solidFill>
              </a:rPr>
              <a:t>enstale</a:t>
            </a:r>
            <a:r>
              <a:rPr lang="fr-HT" sz="900" dirty="0">
                <a:solidFill>
                  <a:srgbClr val="000000"/>
                </a:solidFill>
              </a:rPr>
              <a:t> sou </a:t>
            </a:r>
            <a:r>
              <a:rPr lang="fr-HT" sz="900" dirty="0" err="1">
                <a:solidFill>
                  <a:srgbClr val="000000"/>
                </a:solidFill>
              </a:rPr>
              <a:t>etajè</a:t>
            </a:r>
            <a:r>
              <a:rPr lang="fr-HT" sz="900" dirty="0">
                <a:solidFill>
                  <a:srgbClr val="000000"/>
                </a:solidFill>
              </a:rPr>
              <a:t> </a:t>
            </a:r>
            <a:r>
              <a:rPr lang="fr-HT" sz="900" dirty="0" err="1">
                <a:solidFill>
                  <a:srgbClr val="000000"/>
                </a:solidFill>
              </a:rPr>
              <a:t>ki</a:t>
            </a:r>
            <a:r>
              <a:rPr lang="fr-HT" sz="900" dirty="0">
                <a:solidFill>
                  <a:srgbClr val="000000"/>
                </a:solidFill>
              </a:rPr>
              <a:t> </a:t>
            </a:r>
            <a:r>
              <a:rPr lang="fr-HT" sz="900" dirty="0" err="1">
                <a:solidFill>
                  <a:srgbClr val="000000"/>
                </a:solidFill>
              </a:rPr>
              <a:t>wo</a:t>
            </a:r>
            <a:r>
              <a:rPr lang="fr-HT" sz="900" dirty="0">
                <a:solidFill>
                  <a:srgbClr val="000000"/>
                </a:solidFill>
              </a:rPr>
              <a:t> sou </a:t>
            </a:r>
            <a:r>
              <a:rPr lang="fr-HT" sz="900" dirty="0" err="1">
                <a:solidFill>
                  <a:srgbClr val="000000"/>
                </a:solidFill>
              </a:rPr>
              <a:t>twati</a:t>
            </a:r>
            <a:r>
              <a:rPr lang="fr-HT" sz="900" dirty="0">
                <a:solidFill>
                  <a:srgbClr val="000000"/>
                </a:solidFill>
              </a:rPr>
              <a:t> </a:t>
            </a:r>
            <a:r>
              <a:rPr lang="fr-HT" sz="900" dirty="0" err="1">
                <a:solidFill>
                  <a:srgbClr val="000000"/>
                </a:solidFill>
              </a:rPr>
              <a:t>ki</a:t>
            </a:r>
            <a:r>
              <a:rPr lang="fr-HT" sz="900" dirty="0">
                <a:solidFill>
                  <a:srgbClr val="000000"/>
                </a:solidFill>
              </a:rPr>
              <a:t> </a:t>
            </a:r>
            <a:r>
              <a:rPr lang="fr-HT" sz="900" dirty="0" err="1">
                <a:solidFill>
                  <a:srgbClr val="000000"/>
                </a:solidFill>
              </a:rPr>
              <a:t>kenbe</a:t>
            </a:r>
            <a:r>
              <a:rPr lang="fr-HT" sz="900" dirty="0">
                <a:solidFill>
                  <a:srgbClr val="000000"/>
                </a:solidFill>
              </a:rPr>
              <a:t> </a:t>
            </a:r>
            <a:r>
              <a:rPr lang="fr-HT" sz="900" dirty="0" err="1">
                <a:solidFill>
                  <a:srgbClr val="000000"/>
                </a:solidFill>
              </a:rPr>
              <a:t>itilizasyon</a:t>
            </a:r>
            <a:r>
              <a:rPr lang="fr-HT" sz="900" dirty="0">
                <a:solidFill>
                  <a:srgbClr val="000000"/>
                </a:solidFill>
              </a:rPr>
              <a:t> </a:t>
            </a:r>
            <a:r>
              <a:rPr lang="fr-HT" sz="900" dirty="0" err="1">
                <a:solidFill>
                  <a:srgbClr val="000000"/>
                </a:solidFill>
              </a:rPr>
              <a:t>zòn</a:t>
            </a:r>
            <a:r>
              <a:rPr lang="fr-HT" sz="900" dirty="0">
                <a:solidFill>
                  <a:srgbClr val="000000"/>
                </a:solidFill>
              </a:rPr>
              <a:t> </a:t>
            </a:r>
            <a:r>
              <a:rPr lang="fr-HT" sz="900" dirty="0" err="1">
                <a:solidFill>
                  <a:srgbClr val="000000"/>
                </a:solidFill>
              </a:rPr>
              <a:t>ki</a:t>
            </a:r>
            <a:r>
              <a:rPr lang="fr-HT" sz="900" dirty="0">
                <a:solidFill>
                  <a:srgbClr val="000000"/>
                </a:solidFill>
              </a:rPr>
              <a:t> </a:t>
            </a:r>
            <a:r>
              <a:rPr lang="fr-HT" sz="900" dirty="0" err="1">
                <a:solidFill>
                  <a:srgbClr val="000000"/>
                </a:solidFill>
              </a:rPr>
              <a:t>anba</a:t>
            </a:r>
            <a:r>
              <a:rPr lang="fr-HT" sz="900" dirty="0">
                <a:solidFill>
                  <a:srgbClr val="000000"/>
                </a:solidFill>
              </a:rPr>
              <a:t> </a:t>
            </a:r>
            <a:r>
              <a:rPr lang="fr-HT" sz="900" dirty="0" err="1">
                <a:solidFill>
                  <a:srgbClr val="000000"/>
                </a:solidFill>
              </a:rPr>
              <a:t>panno</a:t>
            </a:r>
            <a:r>
              <a:rPr lang="fr-HT" sz="900" dirty="0">
                <a:solidFill>
                  <a:srgbClr val="000000"/>
                </a:solidFill>
              </a:rPr>
              <a:t> </a:t>
            </a:r>
            <a:r>
              <a:rPr lang="fr-HT" sz="900" dirty="0" err="1">
                <a:solidFill>
                  <a:srgbClr val="000000"/>
                </a:solidFill>
              </a:rPr>
              <a:t>yo</a:t>
            </a:r>
            <a:r>
              <a:rPr lang="fr-HT" sz="900" dirty="0">
                <a:solidFill>
                  <a:srgbClr val="000000"/>
                </a:solidFill>
              </a:rPr>
              <a:t>, </a:t>
            </a:r>
            <a:r>
              <a:rPr lang="fr-HT" sz="900" dirty="0" err="1">
                <a:solidFill>
                  <a:srgbClr val="000000"/>
                </a:solidFill>
              </a:rPr>
              <a:t>tankou</a:t>
            </a:r>
            <a:r>
              <a:rPr lang="fr-HT" sz="900" dirty="0">
                <a:solidFill>
                  <a:srgbClr val="000000"/>
                </a:solidFill>
              </a:rPr>
              <a:t> </a:t>
            </a:r>
            <a:r>
              <a:rPr lang="fr-HT" sz="900" dirty="0" err="1">
                <a:solidFill>
                  <a:srgbClr val="000000"/>
                </a:solidFill>
              </a:rPr>
              <a:t>lojman</a:t>
            </a:r>
            <a:r>
              <a:rPr lang="fr-HT" sz="900" dirty="0">
                <a:solidFill>
                  <a:srgbClr val="000000"/>
                </a:solidFill>
              </a:rPr>
              <a:t> </a:t>
            </a:r>
            <a:r>
              <a:rPr lang="fr-HT" sz="900" dirty="0" err="1">
                <a:solidFill>
                  <a:srgbClr val="000000"/>
                </a:solidFill>
              </a:rPr>
              <a:t>ekipman</a:t>
            </a:r>
            <a:r>
              <a:rPr lang="fr-HT" sz="900" dirty="0">
                <a:solidFill>
                  <a:srgbClr val="000000"/>
                </a:solidFill>
              </a:rPr>
              <a:t> HVAC.. </a:t>
            </a:r>
          </a:p>
          <a:p>
            <a:r>
              <a:rPr lang="fr-HT" sz="900" baseline="30000" dirty="0"/>
              <a:t>3</a:t>
            </a:r>
            <a:r>
              <a:rPr lang="fr-HT" sz="900" dirty="0"/>
              <a:t> DOER </a:t>
            </a:r>
            <a:r>
              <a:rPr lang="fr-HT" sz="900" dirty="0" err="1"/>
              <a:t>pwopoze</a:t>
            </a:r>
            <a:r>
              <a:rPr lang="fr-HT" sz="900" dirty="0"/>
              <a:t> </a:t>
            </a:r>
            <a:r>
              <a:rPr lang="fr-HT" sz="900" dirty="0" err="1"/>
              <a:t>elaji</a:t>
            </a:r>
            <a:r>
              <a:rPr lang="fr-HT" sz="900" dirty="0"/>
              <a:t> </a:t>
            </a:r>
            <a:r>
              <a:rPr lang="fr-HT" sz="900" dirty="0" err="1"/>
              <a:t>kalifikasyon</a:t>
            </a:r>
            <a:r>
              <a:rPr lang="fr-HT" sz="900" dirty="0"/>
              <a:t> pou ajoute </a:t>
            </a:r>
            <a:r>
              <a:rPr lang="fr-HT" sz="900" dirty="0" err="1"/>
              <a:t>Canopy</a:t>
            </a:r>
            <a:r>
              <a:rPr lang="fr-HT" sz="900" dirty="0"/>
              <a:t> a nan </a:t>
            </a:r>
            <a:r>
              <a:rPr lang="fr-HT" sz="900" dirty="0" err="1"/>
              <a:t>sistèm</a:t>
            </a:r>
            <a:r>
              <a:rPr lang="fr-HT" sz="900" dirty="0"/>
              <a:t> ≤25 kW. </a:t>
            </a:r>
          </a:p>
          <a:p>
            <a:r>
              <a:rPr lang="fr-HT" sz="900" baseline="30000" dirty="0"/>
              <a:t>4  </a:t>
            </a:r>
            <a:r>
              <a:rPr lang="fr-HT" sz="900" dirty="0"/>
              <a:t>DOER </a:t>
            </a:r>
            <a:r>
              <a:rPr lang="fr-HT" sz="900" dirty="0" err="1"/>
              <a:t>pwopoze</a:t>
            </a:r>
            <a:r>
              <a:rPr lang="fr-HT" sz="900" dirty="0"/>
              <a:t> </a:t>
            </a:r>
            <a:r>
              <a:rPr lang="fr-HT" sz="900" dirty="0" err="1"/>
              <a:t>konbine</a:t>
            </a:r>
            <a:r>
              <a:rPr lang="fr-HT" sz="900" dirty="0"/>
              <a:t> </a:t>
            </a:r>
            <a:r>
              <a:rPr lang="fr-HT" sz="900" dirty="0" err="1"/>
              <a:t>definisyon</a:t>
            </a:r>
            <a:r>
              <a:rPr lang="fr-HT" sz="900" dirty="0"/>
              <a:t> STGU </a:t>
            </a:r>
            <a:r>
              <a:rPr lang="fr-HT" sz="900" dirty="0" err="1"/>
              <a:t>Kominotè</a:t>
            </a:r>
            <a:r>
              <a:rPr lang="fr-HT" sz="900" dirty="0"/>
              <a:t> </a:t>
            </a:r>
            <a:r>
              <a:rPr lang="fr-HT" sz="900" dirty="0" err="1"/>
              <a:t>Pataje</a:t>
            </a:r>
            <a:r>
              <a:rPr lang="fr-HT" sz="900" dirty="0"/>
              <a:t> </a:t>
            </a:r>
            <a:r>
              <a:rPr lang="fr-HT" sz="900" dirty="0" err="1"/>
              <a:t>ak</a:t>
            </a:r>
            <a:r>
              <a:rPr lang="fr-HT" sz="900" dirty="0"/>
              <a:t> Ti </a:t>
            </a:r>
            <a:r>
              <a:rPr lang="fr-HT" sz="900" dirty="0" err="1"/>
              <a:t>Revni</a:t>
            </a:r>
            <a:r>
              <a:rPr lang="fr-HT" sz="900" dirty="0"/>
              <a:t> </a:t>
            </a:r>
            <a:r>
              <a:rPr lang="fr-HT" sz="900" dirty="0" err="1"/>
              <a:t>Kominotè</a:t>
            </a:r>
            <a:r>
              <a:rPr lang="fr-HT" sz="900" dirty="0"/>
              <a:t> </a:t>
            </a:r>
            <a:r>
              <a:rPr lang="fr-HT" sz="900" dirty="0" err="1"/>
              <a:t>Pataje</a:t>
            </a:r>
            <a:r>
              <a:rPr lang="fr-HT" sz="900" dirty="0"/>
              <a:t> nan </a:t>
            </a:r>
            <a:r>
              <a:rPr lang="fr-HT" sz="900" dirty="0" err="1"/>
              <a:t>yon</a:t>
            </a:r>
            <a:r>
              <a:rPr lang="fr-HT" sz="900" dirty="0"/>
              <a:t> </a:t>
            </a:r>
            <a:r>
              <a:rPr lang="fr-HT" sz="900" dirty="0" err="1"/>
              <a:t>sèl</a:t>
            </a:r>
            <a:r>
              <a:rPr lang="fr-HT" sz="900" dirty="0"/>
              <a:t> </a:t>
            </a:r>
            <a:r>
              <a:rPr lang="fr-HT" sz="900" dirty="0" err="1"/>
              <a:t>kalite</a:t>
            </a:r>
            <a:r>
              <a:rPr lang="fr-HT" sz="900" dirty="0"/>
              <a:t> STGU </a:t>
            </a:r>
            <a:r>
              <a:rPr lang="fr-HT" sz="900" dirty="0" err="1"/>
              <a:t>epi</a:t>
            </a:r>
            <a:r>
              <a:rPr lang="fr-HT" sz="900" dirty="0"/>
              <a:t> mande TOUT STGU </a:t>
            </a:r>
            <a:r>
              <a:rPr lang="fr-HT" sz="900" dirty="0" err="1"/>
              <a:t>Kominotè</a:t>
            </a:r>
            <a:r>
              <a:rPr lang="fr-HT" sz="900" dirty="0"/>
              <a:t> </a:t>
            </a:r>
            <a:r>
              <a:rPr lang="fr-HT" sz="900" dirty="0" err="1"/>
              <a:t>Pataje</a:t>
            </a:r>
            <a:r>
              <a:rPr lang="fr-HT" sz="900" dirty="0"/>
              <a:t> pou </a:t>
            </a:r>
            <a:r>
              <a:rPr lang="fr-HT" sz="900" dirty="0" err="1"/>
              <a:t>yo</a:t>
            </a:r>
            <a:r>
              <a:rPr lang="fr-HT" sz="900" dirty="0"/>
              <a:t> </a:t>
            </a:r>
            <a:r>
              <a:rPr lang="fr-HT" sz="900" dirty="0" err="1"/>
              <a:t>asiyen</a:t>
            </a:r>
            <a:r>
              <a:rPr lang="fr-HT" sz="900" dirty="0"/>
              <a:t> </a:t>
            </a:r>
            <a:r>
              <a:rPr lang="fr-HT" sz="900" dirty="0" err="1"/>
              <a:t>yon</a:t>
            </a:r>
            <a:r>
              <a:rPr lang="fr-HT" sz="900" dirty="0"/>
              <a:t> </a:t>
            </a:r>
            <a:r>
              <a:rPr lang="fr-HT" sz="900" dirty="0" err="1"/>
              <a:t>minimòm</a:t>
            </a:r>
            <a:r>
              <a:rPr lang="fr-HT" sz="900" dirty="0"/>
              <a:t> 40% </a:t>
            </a:r>
            <a:r>
              <a:rPr lang="fr-HT" sz="900" dirty="0" err="1"/>
              <a:t>pwodiksyon</a:t>
            </a:r>
            <a:r>
              <a:rPr lang="fr-HT" sz="900" dirty="0"/>
              <a:t> </a:t>
            </a:r>
            <a:r>
              <a:rPr lang="fr-HT" sz="900" dirty="0" err="1"/>
              <a:t>bay</a:t>
            </a:r>
            <a:r>
              <a:rPr lang="fr-HT" sz="900" dirty="0"/>
              <a:t> </a:t>
            </a:r>
            <a:r>
              <a:rPr lang="fr-HT" sz="900" dirty="0" err="1"/>
              <a:t>Kliyan</a:t>
            </a:r>
            <a:r>
              <a:rPr lang="fr-HT" sz="900" dirty="0"/>
              <a:t> </a:t>
            </a:r>
            <a:r>
              <a:rPr lang="fr-HT" sz="900" dirty="0" err="1"/>
              <a:t>Revni</a:t>
            </a:r>
            <a:r>
              <a:rPr lang="fr-HT" sz="900" dirty="0"/>
              <a:t> </a:t>
            </a:r>
            <a:r>
              <a:rPr lang="fr-HT" sz="900" dirty="0" err="1"/>
              <a:t>ki</a:t>
            </a:r>
            <a:r>
              <a:rPr lang="fr-HT" sz="900" dirty="0"/>
              <a:t> </a:t>
            </a:r>
            <a:r>
              <a:rPr lang="fr-HT" sz="900" dirty="0" err="1"/>
              <a:t>ba</a:t>
            </a:r>
            <a:r>
              <a:rPr lang="fr-HT" sz="900" dirty="0"/>
              <a:t> </a:t>
            </a:r>
            <a:r>
              <a:rPr lang="fr-HT" sz="900" dirty="0" err="1"/>
              <a:t>yo</a:t>
            </a:r>
            <a:r>
              <a:rPr lang="fr-HT" sz="900" dirty="0"/>
              <a:t> pou </a:t>
            </a:r>
            <a:r>
              <a:rPr lang="fr-HT" sz="900" dirty="0" err="1"/>
              <a:t>yo</a:t>
            </a:r>
            <a:r>
              <a:rPr lang="fr-HT" sz="900" dirty="0"/>
              <a:t> </a:t>
            </a:r>
            <a:r>
              <a:rPr lang="fr-HT" sz="900" dirty="0" err="1"/>
              <a:t>resevwa</a:t>
            </a:r>
            <a:r>
              <a:rPr lang="fr-HT" sz="900" dirty="0"/>
              <a:t> </a:t>
            </a:r>
            <a:r>
              <a:rPr lang="fr-HT" sz="900" dirty="0" err="1"/>
              <a:t>adisyon</a:t>
            </a:r>
            <a:r>
              <a:rPr lang="fr-HT" sz="900" dirty="0"/>
              <a:t> CSS la.. </a:t>
            </a:r>
          </a:p>
          <a:p>
            <a:r>
              <a:rPr lang="fr-HT" sz="900" baseline="30000" dirty="0"/>
              <a:t>5 </a:t>
            </a:r>
            <a:r>
              <a:rPr lang="fr-HT" sz="900" dirty="0"/>
              <a:t>Plis </a:t>
            </a:r>
            <a:r>
              <a:rPr lang="fr-HT" sz="900" dirty="0" err="1"/>
              <a:t>enfòmasyon</a:t>
            </a:r>
            <a:r>
              <a:rPr lang="fr-HT" sz="900" dirty="0"/>
              <a:t> sou </a:t>
            </a:r>
            <a:r>
              <a:rPr lang="fr-HT" sz="900" dirty="0" err="1"/>
              <a:t>glisad</a:t>
            </a:r>
            <a:r>
              <a:rPr lang="fr-HT" sz="900" dirty="0"/>
              <a:t> 41.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39" name="Title 1"/>
          <p:cNvSpPr>
            <a:spLocks noGrp="1" noChangeArrowheads="1"/>
          </p:cNvSpPr>
          <p:nvPr>
            <p:ph type="title" idx="4294967295"/>
          </p:nvPr>
        </p:nvSpPr>
        <p:spPr>
          <a:xfrm>
            <a:off x="609600" y="0"/>
            <a:ext cx="10972800" cy="792163"/>
          </a:xfrm>
          <a:ln/>
        </p:spPr>
        <p:txBody>
          <a:bodyPr/>
          <a:lstStyle/>
          <a:p>
            <a:r>
              <a:rPr lang="fr-HT"/>
              <a:t>Tab Kontni</a:t>
            </a:r>
          </a:p>
        </p:txBody>
      </p:sp>
      <p:sp>
        <p:nvSpPr>
          <p:cNvPr id="67140" name="Date Placeholder 3"/>
          <p:cNvSpPr>
            <a:spLocks noGrp="1" noChangeArrowheads="1"/>
          </p:cNvSpPr>
          <p:nvPr>
            <p:ph type="dt" sz="quarter" idx="10"/>
          </p:nvPr>
        </p:nvSpPr>
        <p:spPr>
          <a:xfrm>
            <a:off x="609600" y="6577013"/>
            <a:ext cx="2844800" cy="365125"/>
          </a:xfrm>
        </p:spPr>
        <p:txBody>
          <a:bodyPr/>
          <a:lstStyle/>
          <a:p>
            <a:fld id="{EF427C26-CFCE-4854-9AD6-899B722F569A}" type="datetime2">
              <a:rPr lang="en-US" altLang="zh-CN">
                <a:cs typeface="Calibri" pitchFamily="34" charset="0"/>
              </a:rPr>
              <a:pPr/>
              <a:t>Friday, July 12, 2024</a:t>
            </a:fld>
            <a:endParaRPr lang="en-US" altLang="zh-CN">
              <a:cs typeface="Calibri" pitchFamily="34" charset="0"/>
            </a:endParaRPr>
          </a:p>
        </p:txBody>
      </p:sp>
      <p:sp>
        <p:nvSpPr>
          <p:cNvPr id="67141" name="Footer Placeholder 4"/>
          <p:cNvSpPr>
            <a:spLocks noGrp="1" noChangeArrowheads="1"/>
          </p:cNvSpPr>
          <p:nvPr>
            <p:ph type="ftr" sz="quarter" idx="11"/>
          </p:nvPr>
        </p:nvSpPr>
        <p:spPr>
          <a:xfrm>
            <a:off x="4165600" y="6577013"/>
            <a:ext cx="3860800" cy="365125"/>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fr-HT">
                <a:cs typeface="Calibri" pitchFamily="34" charset="0"/>
              </a:rPr>
              <a:t>Politik Deliberatif</a:t>
            </a:r>
          </a:p>
        </p:txBody>
      </p:sp>
      <p:sp>
        <p:nvSpPr>
          <p:cNvPr id="67142" name="Slide Number Placeholder 5"/>
          <p:cNvSpPr>
            <a:spLocks noGrp="1" noChangeArrowheads="1"/>
          </p:cNvSpPr>
          <p:nvPr>
            <p:ph type="sldNum" sz="quarter" idx="12"/>
          </p:nvPr>
        </p:nvSpPr>
        <p:spPr>
          <a:xfrm>
            <a:off x="8737600" y="6577013"/>
            <a:ext cx="2844800" cy="365125"/>
          </a:xfrm>
        </p:spPr>
        <p:txBody>
          <a:bodyPr/>
          <a:lstStyle/>
          <a:p>
            <a:fld id="{C940360F-D007-4870-B902-09B2506AB204}" type="slidenum">
              <a:rPr lang="en-US" altLang="zh-CN">
                <a:cs typeface="Calibri" pitchFamily="34" charset="0"/>
              </a:rPr>
              <a:pPr/>
              <a:t>2</a:t>
            </a:fld>
            <a:endParaRPr lang="en-US" altLang="zh-CN">
              <a:cs typeface="Calibri" pitchFamily="34" charset="0"/>
            </a:endParaRPr>
          </a:p>
        </p:txBody>
      </p:sp>
      <p:graphicFrame>
        <p:nvGraphicFramePr>
          <p:cNvPr id="67143" name="Table 6"/>
          <p:cNvGraphicFramePr>
            <a:graphicFrameLocks noGrp="1"/>
          </p:cNvGraphicFramePr>
          <p:nvPr>
            <p:extLst>
              <p:ext uri="{D42A27DB-BD31-4B8C-83A1-F6EECF244321}">
                <p14:modId xmlns:p14="http://schemas.microsoft.com/office/powerpoint/2010/main" val="2555939555"/>
              </p:ext>
            </p:extLst>
          </p:nvPr>
        </p:nvGraphicFramePr>
        <p:xfrm>
          <a:off x="3187700" y="962025"/>
          <a:ext cx="6724724" cy="5408930"/>
        </p:xfrm>
        <a:graphic>
          <a:graphicData uri="http://schemas.openxmlformats.org/drawingml/2006/table">
            <a:tbl>
              <a:tblPr/>
              <a:tblGrid>
                <a:gridCol w="3090364">
                  <a:extLst>
                    <a:ext uri="{9D8B030D-6E8A-4147-A177-3AD203B41FA5}">
                      <a16:colId xmlns:a16="http://schemas.microsoft.com/office/drawing/2014/main" val="20000"/>
                    </a:ext>
                  </a:extLst>
                </a:gridCol>
                <a:gridCol w="3634360">
                  <a:extLst>
                    <a:ext uri="{9D8B030D-6E8A-4147-A177-3AD203B41FA5}">
                      <a16:colId xmlns:a16="http://schemas.microsoft.com/office/drawing/2014/main" val="20001"/>
                    </a:ext>
                  </a:extLst>
                </a:gridCol>
              </a:tblGrid>
              <a:tr h="479425">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fr-HT" sz="2000" b="1" i="0" u="none" strike="noStrike" cap="none" normalizeH="0" baseline="0" dirty="0" err="1">
                          <a:ln>
                            <a:noFill/>
                          </a:ln>
                          <a:solidFill>
                            <a:srgbClr val="002060"/>
                          </a:solidFill>
                          <a:effectLst/>
                          <a:latin typeface="Calibri" pitchFamily="34" charset="0"/>
                          <a:cs typeface="Calibri" pitchFamily="34" charset="0"/>
                          <a:hlinkClick r:id="rId3" action="ppaction://hlinksldjump">
                            <a:extLst>
                              <a:ext uri="{A12FA001-AC4F-418D-AE19-62706E023703}">
                                <ahyp:hlinkClr xmlns:ahyp="http://schemas.microsoft.com/office/drawing/2018/hyperlinkcolor" val="tx"/>
                              </a:ext>
                            </a:extLst>
                          </a:hlinkClick>
                        </a:rPr>
                        <a:t>Apèsi</a:t>
                      </a:r>
                      <a:r>
                        <a:rPr kumimoji="0" lang="fr-HT" sz="2000" b="1" i="0" u="none" strike="noStrike" cap="none" normalizeH="0" baseline="0" dirty="0">
                          <a:ln>
                            <a:noFill/>
                          </a:ln>
                          <a:solidFill>
                            <a:srgbClr val="002060"/>
                          </a:solidFill>
                          <a:effectLst/>
                          <a:latin typeface="Calibri" pitchFamily="34" charset="0"/>
                          <a:cs typeface="Calibri" pitchFamily="34" charset="0"/>
                          <a:hlinkClick r:id="rId3" action="ppaction://hlinksldjump">
                            <a:extLst>
                              <a:ext uri="{A12FA001-AC4F-418D-AE19-62706E023703}">
                                <ahyp:hlinkClr xmlns:ahyp="http://schemas.microsoft.com/office/drawing/2018/hyperlinkcolor" val="tx"/>
                              </a:ext>
                            </a:extLst>
                          </a:hlinkClick>
                        </a:rPr>
                        <a:t> sou </a:t>
                      </a:r>
                      <a:r>
                        <a:rPr kumimoji="0" lang="fr-HT" sz="2000" b="1" i="0" u="none" strike="noStrike" cap="none" normalizeH="0" baseline="0" dirty="0" err="1">
                          <a:ln>
                            <a:noFill/>
                          </a:ln>
                          <a:solidFill>
                            <a:srgbClr val="002060"/>
                          </a:solidFill>
                          <a:effectLst/>
                          <a:latin typeface="Calibri" pitchFamily="34" charset="0"/>
                          <a:cs typeface="Calibri" pitchFamily="34" charset="0"/>
                          <a:hlinkClick r:id="rId3" action="ppaction://hlinksldjump">
                            <a:extLst>
                              <a:ext uri="{A12FA001-AC4F-418D-AE19-62706E023703}">
                                <ahyp:hlinkClr xmlns:ahyp="http://schemas.microsoft.com/office/drawing/2018/hyperlinkcolor" val="tx"/>
                              </a:ext>
                            </a:extLst>
                          </a:hlinkClick>
                        </a:rPr>
                        <a:t>lekòl</a:t>
                      </a:r>
                      <a:r>
                        <a:rPr kumimoji="0" lang="fr-HT" sz="2000" b="1" i="0" u="none" strike="noStrike" cap="none" normalizeH="0" baseline="0" dirty="0">
                          <a:ln>
                            <a:noFill/>
                          </a:ln>
                          <a:solidFill>
                            <a:srgbClr val="002060"/>
                          </a:solidFill>
                          <a:effectLst/>
                          <a:latin typeface="Calibri" pitchFamily="34" charset="0"/>
                          <a:cs typeface="Calibri" pitchFamily="34" charset="0"/>
                          <a:hlinkClick r:id="rId3" action="ppaction://hlinksldjump">
                            <a:extLst>
                              <a:ext uri="{A12FA001-AC4F-418D-AE19-62706E023703}">
                                <ahyp:hlinkClr xmlns:ahyp="http://schemas.microsoft.com/office/drawing/2018/hyperlinkcolor" val="tx"/>
                              </a:ext>
                            </a:extLst>
                          </a:hlinkClick>
                        </a:rPr>
                        <a:t> la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00000"/>
                        </a:lnSpc>
                        <a:spcBef>
                          <a:spcPct val="0"/>
                        </a:spcBef>
                        <a:spcAft>
                          <a:spcPct val="0"/>
                        </a:spcAft>
                        <a:buClrTx/>
                        <a:buSzPct val="100000"/>
                        <a:buFontTx/>
                        <a:buChar char="-"/>
                        <a:tabLst/>
                      </a:pPr>
                      <a:r>
                        <a:rPr kumimoji="0" lang="fr-HT" sz="1400" b="0" i="0" u="none" strike="noStrike" cap="none" normalizeH="0" baseline="0">
                          <a:ln>
                            <a:noFill/>
                          </a:ln>
                          <a:solidFill>
                            <a:schemeClr val="tx1"/>
                          </a:solidFill>
                          <a:effectLst/>
                          <a:latin typeface="Calibri" pitchFamily="34" charset="0"/>
                          <a:cs typeface="Calibri" pitchFamily="34" charset="0"/>
                        </a:rPr>
                        <a:t>Pwosesis jiska dat</a:t>
                      </a:r>
                    </a:p>
                    <a:p>
                      <a:pPr marL="285750" marR="0" lvl="0" indent="-285750" algn="l" defTabSz="914400" rtl="0" eaLnBrk="1" fontAlgn="base" latinLnBrk="0" hangingPunct="1">
                        <a:lnSpc>
                          <a:spcPct val="100000"/>
                        </a:lnSpc>
                        <a:spcBef>
                          <a:spcPct val="0"/>
                        </a:spcBef>
                        <a:spcAft>
                          <a:spcPct val="0"/>
                        </a:spcAft>
                        <a:buClrTx/>
                        <a:buSzPct val="100000"/>
                        <a:buFontTx/>
                        <a:buChar char="-"/>
                        <a:tabLst/>
                      </a:pPr>
                      <a:r>
                        <a:rPr kumimoji="0" lang="fr-HT" sz="1400" b="0" i="0" u="none" strike="noStrike" cap="none" normalizeH="0" baseline="0">
                          <a:ln>
                            <a:noFill/>
                          </a:ln>
                          <a:solidFill>
                            <a:schemeClr val="tx1"/>
                          </a:solidFill>
                          <a:effectLst/>
                          <a:latin typeface="Calibri" pitchFamily="34" charset="0"/>
                          <a:cs typeface="Calibri" pitchFamily="34" charset="0"/>
                        </a:rPr>
                        <a:t>Prensip Gid yo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9425">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fr-HT" sz="2000" b="1" i="0" u="none" strike="noStrike" cap="none" normalizeH="0" baseline="0">
                          <a:ln>
                            <a:noFill/>
                          </a:ln>
                          <a:solidFill>
                            <a:srgbClr val="002060"/>
                          </a:solidFill>
                          <a:effectLst/>
                          <a:latin typeface="Calibri" pitchFamily="34" charset="0"/>
                          <a:cs typeface="Calibri" pitchFamily="34" charset="0"/>
                          <a:hlinkClick r:id="rId4" action="ppaction://hlinksldjump">
                            <a:extLst>
                              <a:ext uri="{A12FA001-AC4F-418D-AE19-62706E023703}">
                                <ahyp:hlinkClr xmlns:ahyp="http://schemas.microsoft.com/office/drawing/2018/hyperlinkcolor" val="tx"/>
                              </a:ext>
                            </a:extLst>
                          </a:hlinkClick>
                        </a:rPr>
                        <a:t>Estrikti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00000"/>
                        </a:lnSpc>
                        <a:spcBef>
                          <a:spcPct val="0"/>
                        </a:spcBef>
                        <a:spcAft>
                          <a:spcPct val="0"/>
                        </a:spcAft>
                        <a:buClrTx/>
                        <a:buSzPct val="100000"/>
                        <a:buFontTx/>
                        <a:buChar char="-"/>
                        <a:tabLst/>
                      </a:pPr>
                      <a:r>
                        <a:rPr kumimoji="0" lang="fr-HT" sz="1400" b="0" i="0" u="none" strike="noStrike" cap="none" normalizeH="0" baseline="0">
                          <a:ln>
                            <a:noFill/>
                          </a:ln>
                          <a:solidFill>
                            <a:schemeClr val="tx1"/>
                          </a:solidFill>
                          <a:effectLst/>
                          <a:latin typeface="Calibri" pitchFamily="34" charset="0"/>
                          <a:cs typeface="Calibri" pitchFamily="34" charset="0"/>
                        </a:rPr>
                        <a:t>Blòk kapasite</a:t>
                      </a:r>
                    </a:p>
                    <a:p>
                      <a:pPr marL="285750" marR="0" lvl="0" indent="-285750" algn="l" defTabSz="914400" rtl="0" eaLnBrk="1" fontAlgn="base" latinLnBrk="0" hangingPunct="1">
                        <a:lnSpc>
                          <a:spcPct val="100000"/>
                        </a:lnSpc>
                        <a:spcBef>
                          <a:spcPct val="0"/>
                        </a:spcBef>
                        <a:spcAft>
                          <a:spcPct val="0"/>
                        </a:spcAft>
                        <a:buClrTx/>
                        <a:buSzPct val="100000"/>
                        <a:buFontTx/>
                        <a:buChar char="-"/>
                        <a:tabLst/>
                      </a:pPr>
                      <a:r>
                        <a:rPr kumimoji="0" lang="fr-HT" sz="1400" b="0" i="0" u="none" strike="noStrike" cap="none" normalizeH="0" baseline="0">
                          <a:ln>
                            <a:noFill/>
                          </a:ln>
                          <a:solidFill>
                            <a:schemeClr val="tx1"/>
                          </a:solidFill>
                          <a:effectLst/>
                          <a:latin typeface="Calibri" pitchFamily="34" charset="0"/>
                          <a:cs typeface="Calibri" pitchFamily="34" charset="0"/>
                        </a:rPr>
                        <a:t>To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9425">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fr-HT" sz="2000" b="1" i="0" u="none" strike="noStrike" cap="none" normalizeH="0" baseline="0">
                          <a:ln>
                            <a:noFill/>
                          </a:ln>
                          <a:solidFill>
                            <a:srgbClr val="002060"/>
                          </a:solidFill>
                          <a:effectLst/>
                          <a:latin typeface="Calibri" pitchFamily="34" charset="0"/>
                          <a:cs typeface="Calibri" pitchFamily="34" charset="0"/>
                          <a:hlinkClick r:id="rId5" action="ppaction://hlinksldjump">
                            <a:extLst>
                              <a:ext uri="{A12FA001-AC4F-418D-AE19-62706E023703}">
                                <ahyp:hlinkClr xmlns:ahyp="http://schemas.microsoft.com/office/drawing/2018/hyperlinkcolor" val="tx"/>
                              </a:ext>
                            </a:extLst>
                          </a:hlinkClick>
                        </a:rPr>
                        <a:t>Pwosesis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00000"/>
                        </a:lnSpc>
                        <a:spcBef>
                          <a:spcPct val="0"/>
                        </a:spcBef>
                        <a:spcAft>
                          <a:spcPct val="0"/>
                        </a:spcAft>
                        <a:buClrTx/>
                        <a:buSzPct val="100000"/>
                        <a:buFontTx/>
                        <a:buChar char="-"/>
                        <a:tabLst/>
                      </a:pPr>
                      <a:r>
                        <a:rPr kumimoji="0" lang="fr-HT" sz="1400" b="0" i="0" u="none" strike="noStrike" cap="none" normalizeH="0" baseline="0">
                          <a:ln>
                            <a:noFill/>
                          </a:ln>
                          <a:solidFill>
                            <a:schemeClr val="tx1"/>
                          </a:solidFill>
                          <a:effectLst/>
                          <a:latin typeface="Calibri" pitchFamily="34" charset="0"/>
                          <a:cs typeface="Calibri" pitchFamily="34" charset="0"/>
                        </a:rPr>
                        <a:t>Peryòd rezèvasyon ak ekstansyon</a:t>
                      </a:r>
                    </a:p>
                    <a:p>
                      <a:pPr marL="285750" marR="0" lvl="0" indent="-285750" algn="l" defTabSz="914400" rtl="0" eaLnBrk="1" fontAlgn="base" latinLnBrk="0" hangingPunct="1">
                        <a:lnSpc>
                          <a:spcPct val="100000"/>
                        </a:lnSpc>
                        <a:spcBef>
                          <a:spcPct val="0"/>
                        </a:spcBef>
                        <a:spcAft>
                          <a:spcPct val="0"/>
                        </a:spcAft>
                        <a:buClrTx/>
                        <a:buSzPct val="100000"/>
                        <a:buFontTx/>
                        <a:buChar char="-"/>
                        <a:tabLst/>
                      </a:pPr>
                      <a:r>
                        <a:rPr kumimoji="0" lang="fr-HT" sz="1400" b="0" i="0" u="none" strike="noStrike" cap="none" normalizeH="0" baseline="0">
                          <a:ln>
                            <a:noFill/>
                          </a:ln>
                          <a:solidFill>
                            <a:schemeClr val="tx1"/>
                          </a:solidFill>
                          <a:effectLst/>
                          <a:latin typeface="Calibri" pitchFamily="34" charset="0"/>
                          <a:cs typeface="Calibri" pitchFamily="34" charset="0"/>
                        </a:rPr>
                        <a:t>Pwogram tranzisyon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79450">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fr-HT" sz="2000" b="1" i="0" u="none" strike="noStrike" cap="none" normalizeH="0" baseline="0">
                          <a:ln>
                            <a:noFill/>
                          </a:ln>
                          <a:solidFill>
                            <a:srgbClr val="002060"/>
                          </a:solidFill>
                          <a:effectLst/>
                          <a:latin typeface="Calibri" pitchFamily="34" charset="0"/>
                          <a:cs typeface="Calibri" pitchFamily="34" charset="0"/>
                          <a:hlinkClick r:id="rId6" action="ppaction://hlinksldjump">
                            <a:extLst>
                              <a:ext uri="{A12FA001-AC4F-418D-AE19-62706E023703}">
                                <ahyp:hlinkClr xmlns:ahyp="http://schemas.microsoft.com/office/drawing/2018/hyperlinkcolor" val="tx"/>
                              </a:ext>
                            </a:extLst>
                          </a:hlinkClick>
                        </a:rPr>
                        <a:t>Adisyonè</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00000"/>
                        </a:lnSpc>
                        <a:spcBef>
                          <a:spcPct val="0"/>
                        </a:spcBef>
                        <a:spcAft>
                          <a:spcPct val="0"/>
                        </a:spcAft>
                        <a:buClrTx/>
                        <a:buSzPct val="100000"/>
                        <a:buFontTx/>
                        <a:buChar char="-"/>
                        <a:tabLst/>
                      </a:pPr>
                      <a:r>
                        <a:rPr kumimoji="0" lang="fr-HT" sz="1400" b="0" i="0" u="none" strike="noStrike" cap="none" normalizeH="0" baseline="0" dirty="0" err="1">
                          <a:ln>
                            <a:noFill/>
                          </a:ln>
                          <a:solidFill>
                            <a:schemeClr val="tx1"/>
                          </a:solidFill>
                          <a:effectLst/>
                          <a:latin typeface="Calibri" pitchFamily="34" charset="0"/>
                          <a:cs typeface="Calibri" pitchFamily="34" charset="0"/>
                        </a:rPr>
                        <a:t>Offtaker</a:t>
                      </a:r>
                      <a:r>
                        <a:rPr kumimoji="0" lang="fr-HT" sz="1400" b="0" i="0" u="none" strike="noStrike" cap="none" normalizeH="0" baseline="0" dirty="0">
                          <a:ln>
                            <a:noFill/>
                          </a:ln>
                          <a:solidFill>
                            <a:schemeClr val="tx1"/>
                          </a:solidFill>
                          <a:effectLst/>
                          <a:latin typeface="Calibri" pitchFamily="34" charset="0"/>
                          <a:cs typeface="Calibri" pitchFamily="34" charset="0"/>
                        </a:rPr>
                        <a:t> (</a:t>
                      </a:r>
                      <a:r>
                        <a:rPr kumimoji="0" lang="fr-HT" sz="1400" b="0" i="0" u="none" strike="noStrike" cap="none" normalizeH="0" baseline="0" dirty="0" err="1">
                          <a:ln>
                            <a:noFill/>
                          </a:ln>
                          <a:solidFill>
                            <a:schemeClr val="tx1"/>
                          </a:solidFill>
                          <a:effectLst/>
                          <a:latin typeface="Calibri" pitchFamily="34" charset="0"/>
                          <a:cs typeface="Calibri" pitchFamily="34" charset="0"/>
                        </a:rPr>
                        <a:t>inc.</a:t>
                      </a:r>
                      <a:r>
                        <a:rPr kumimoji="0" lang="fr-HT" sz="1400" b="0" i="0" u="none" strike="noStrike" cap="none" normalizeH="0" baseline="0" dirty="0">
                          <a:ln>
                            <a:noFill/>
                          </a:ln>
                          <a:solidFill>
                            <a:schemeClr val="tx1"/>
                          </a:solidFill>
                          <a:effectLst/>
                          <a:latin typeface="Calibri" pitchFamily="34" charset="0"/>
                          <a:cs typeface="Calibri" pitchFamily="34" charset="0"/>
                        </a:rPr>
                        <a:t> </a:t>
                      </a:r>
                      <a:r>
                        <a:rPr kumimoji="0" lang="fr-HT" sz="1400" b="0" i="0" u="none" strike="noStrike" cap="none" normalizeH="0" baseline="0" dirty="0" err="1">
                          <a:ln>
                            <a:noFill/>
                          </a:ln>
                          <a:solidFill>
                            <a:schemeClr val="tx1"/>
                          </a:solidFill>
                          <a:effectLst/>
                          <a:latin typeface="Calibri" pitchFamily="34" charset="0"/>
                          <a:cs typeface="Calibri" pitchFamily="34" charset="0"/>
                        </a:rPr>
                        <a:t>kominote</a:t>
                      </a:r>
                      <a:r>
                        <a:rPr kumimoji="0" lang="fr-HT" sz="1400" b="0" i="0" u="none" strike="noStrike" cap="none" normalizeH="0" baseline="0" dirty="0">
                          <a:ln>
                            <a:noFill/>
                          </a:ln>
                          <a:solidFill>
                            <a:schemeClr val="tx1"/>
                          </a:solidFill>
                          <a:effectLst/>
                          <a:latin typeface="Calibri" pitchFamily="34" charset="0"/>
                          <a:cs typeface="Calibri" pitchFamily="34" charset="0"/>
                        </a:rPr>
                        <a:t> </a:t>
                      </a:r>
                      <a:r>
                        <a:rPr kumimoji="0" lang="fr-HT" sz="1400" b="0" i="0" u="none" strike="noStrike" cap="none" normalizeH="0" baseline="0" dirty="0" err="1">
                          <a:ln>
                            <a:noFill/>
                          </a:ln>
                          <a:solidFill>
                            <a:schemeClr val="tx1"/>
                          </a:solidFill>
                          <a:effectLst/>
                          <a:latin typeface="Calibri" pitchFamily="34" charset="0"/>
                          <a:cs typeface="Calibri" pitchFamily="34" charset="0"/>
                        </a:rPr>
                        <a:t>solè</a:t>
                      </a:r>
                      <a:r>
                        <a:rPr kumimoji="0" lang="fr-HT" sz="1400" b="0" i="0" u="none" strike="noStrike" cap="none" normalizeH="0" baseline="0" dirty="0">
                          <a:ln>
                            <a:noFill/>
                          </a:ln>
                          <a:solidFill>
                            <a:schemeClr val="tx1"/>
                          </a:solidFill>
                          <a:effectLst/>
                          <a:latin typeface="Calibri" pitchFamily="34" charset="0"/>
                          <a:cs typeface="Calibri" pitchFamily="34" charset="0"/>
                        </a:rPr>
                        <a:t>)</a:t>
                      </a:r>
                    </a:p>
                    <a:p>
                      <a:pPr marL="285750" marR="0" lvl="0" indent="-285750" algn="l" defTabSz="914400" rtl="0" eaLnBrk="1" fontAlgn="base" latinLnBrk="0" hangingPunct="1">
                        <a:lnSpc>
                          <a:spcPct val="100000"/>
                        </a:lnSpc>
                        <a:spcBef>
                          <a:spcPct val="0"/>
                        </a:spcBef>
                        <a:spcAft>
                          <a:spcPct val="0"/>
                        </a:spcAft>
                        <a:buClrTx/>
                        <a:buSzPct val="100000"/>
                        <a:buFontTx/>
                        <a:buChar char="-"/>
                        <a:tabLst/>
                      </a:pPr>
                      <a:r>
                        <a:rPr kumimoji="0" lang="fr-HT" sz="1400" b="0" i="0" u="none" strike="noStrike" cap="none" normalizeH="0" baseline="0" dirty="0" err="1">
                          <a:ln>
                            <a:noFill/>
                          </a:ln>
                          <a:solidFill>
                            <a:schemeClr val="tx1"/>
                          </a:solidFill>
                          <a:effectLst/>
                          <a:latin typeface="Calibri" pitchFamily="34" charset="0"/>
                          <a:cs typeface="Calibri" pitchFamily="34" charset="0"/>
                        </a:rPr>
                        <a:t>Kote</a:t>
                      </a:r>
                      <a:r>
                        <a:rPr kumimoji="0" lang="fr-HT" sz="1400" b="0" i="0" u="none" strike="noStrike" cap="none" normalizeH="0" baseline="0" dirty="0">
                          <a:ln>
                            <a:noFill/>
                          </a:ln>
                          <a:solidFill>
                            <a:schemeClr val="tx1"/>
                          </a:solidFill>
                          <a:effectLst/>
                          <a:latin typeface="Calibri" pitchFamily="34" charset="0"/>
                          <a:cs typeface="Calibri" pitchFamily="34" charset="0"/>
                        </a:rPr>
                        <a:t> (</a:t>
                      </a:r>
                      <a:r>
                        <a:rPr kumimoji="0" lang="fr-HT" sz="1400" b="0" i="0" u="none" strike="noStrike" cap="none" normalizeH="0" baseline="0" dirty="0" err="1">
                          <a:ln>
                            <a:noFill/>
                          </a:ln>
                          <a:solidFill>
                            <a:schemeClr val="tx1"/>
                          </a:solidFill>
                          <a:effectLst/>
                          <a:latin typeface="Calibri" pitchFamily="34" charset="0"/>
                          <a:cs typeface="Calibri" pitchFamily="34" charset="0"/>
                        </a:rPr>
                        <a:t>inc.</a:t>
                      </a:r>
                      <a:r>
                        <a:rPr kumimoji="0" lang="fr-HT" sz="1400" b="0" i="0" u="none" strike="noStrike" cap="none" normalizeH="0" baseline="0" dirty="0">
                          <a:ln>
                            <a:noFill/>
                          </a:ln>
                          <a:solidFill>
                            <a:schemeClr val="tx1"/>
                          </a:solidFill>
                          <a:effectLst/>
                          <a:latin typeface="Calibri" pitchFamily="34" charset="0"/>
                          <a:cs typeface="Calibri" pitchFamily="34" charset="0"/>
                        </a:rPr>
                        <a:t> </a:t>
                      </a:r>
                      <a:r>
                        <a:rPr kumimoji="0" lang="fr-HT" sz="1400" b="0" i="0" u="none" strike="noStrike" cap="none" normalizeH="0" baseline="0" dirty="0" err="1">
                          <a:ln>
                            <a:noFill/>
                          </a:ln>
                          <a:solidFill>
                            <a:schemeClr val="tx1"/>
                          </a:solidFill>
                          <a:effectLst/>
                          <a:latin typeface="Calibri" pitchFamily="34" charset="0"/>
                          <a:cs typeface="Calibri" pitchFamily="34" charset="0"/>
                        </a:rPr>
                        <a:t>agrikilti</a:t>
                      </a:r>
                      <a:r>
                        <a:rPr kumimoji="0" lang="fr-HT" sz="1400" b="0" i="0" u="none" strike="noStrike" cap="none" normalizeH="0" baseline="0" dirty="0">
                          <a:ln>
                            <a:noFill/>
                          </a:ln>
                          <a:solidFill>
                            <a:schemeClr val="tx1"/>
                          </a:solidFill>
                          <a:effectLst/>
                          <a:latin typeface="Calibri" pitchFamily="34" charset="0"/>
                          <a:cs typeface="Calibri" pitchFamily="34" charset="0"/>
                        </a:rPr>
                        <a:t> </a:t>
                      </a:r>
                      <a:r>
                        <a:rPr kumimoji="0" lang="fr-HT" sz="1400" b="0" i="0" u="none" strike="noStrike" cap="none" normalizeH="0" baseline="0" dirty="0" err="1">
                          <a:ln>
                            <a:noFill/>
                          </a:ln>
                          <a:solidFill>
                            <a:schemeClr val="tx1"/>
                          </a:solidFill>
                          <a:effectLst/>
                          <a:latin typeface="Calibri" pitchFamily="34" charset="0"/>
                          <a:cs typeface="Calibri" pitchFamily="34" charset="0"/>
                        </a:rPr>
                        <a:t>ak</a:t>
                      </a:r>
                      <a:r>
                        <a:rPr kumimoji="0" lang="fr-HT" sz="1400" b="0" i="0" u="none" strike="noStrike" cap="none" normalizeH="0" baseline="0" dirty="0">
                          <a:ln>
                            <a:noFill/>
                          </a:ln>
                          <a:solidFill>
                            <a:schemeClr val="tx1"/>
                          </a:solidFill>
                          <a:effectLst/>
                          <a:latin typeface="Calibri" pitchFamily="34" charset="0"/>
                          <a:cs typeface="Calibri" pitchFamily="34" charset="0"/>
                        </a:rPr>
                        <a:t> </a:t>
                      </a:r>
                      <a:r>
                        <a:rPr kumimoji="0" lang="fr-HT" sz="1400" b="0" i="0" u="none" strike="noStrike" cap="none" normalizeH="0" baseline="0" dirty="0" err="1">
                          <a:ln>
                            <a:noFill/>
                          </a:ln>
                          <a:solidFill>
                            <a:schemeClr val="tx1"/>
                          </a:solidFill>
                          <a:effectLst/>
                          <a:latin typeface="Calibri" pitchFamily="34" charset="0"/>
                          <a:cs typeface="Calibri" pitchFamily="34" charset="0"/>
                        </a:rPr>
                        <a:t>canopy</a:t>
                      </a:r>
                      <a:r>
                        <a:rPr kumimoji="0" lang="fr-HT" sz="1400" b="0" i="0" u="none" strike="noStrike" cap="none" normalizeH="0" baseline="0" dirty="0">
                          <a:ln>
                            <a:noFill/>
                          </a:ln>
                          <a:solidFill>
                            <a:schemeClr val="tx1"/>
                          </a:solidFill>
                          <a:effectLst/>
                          <a:latin typeface="Calibri" pitchFamily="34" charset="0"/>
                          <a:cs typeface="Calibri" pitchFamily="34" charset="0"/>
                        </a:rPr>
                        <a:t>)</a:t>
                      </a:r>
                    </a:p>
                    <a:p>
                      <a:pPr marL="285750" marR="0" lvl="0" indent="-285750" algn="l" defTabSz="914400" rtl="0" eaLnBrk="1" fontAlgn="base" latinLnBrk="0" hangingPunct="1">
                        <a:lnSpc>
                          <a:spcPct val="100000"/>
                        </a:lnSpc>
                        <a:spcBef>
                          <a:spcPct val="0"/>
                        </a:spcBef>
                        <a:spcAft>
                          <a:spcPct val="0"/>
                        </a:spcAft>
                        <a:buClrTx/>
                        <a:buSzPct val="100000"/>
                        <a:buFontTx/>
                        <a:buChar char="-"/>
                        <a:tabLst/>
                      </a:pPr>
                      <a:r>
                        <a:rPr kumimoji="0" lang="fr-HT" sz="1400" b="0" i="0" u="none" strike="noStrike" cap="none" normalizeH="0" baseline="0" dirty="0" err="1">
                          <a:ln>
                            <a:noFill/>
                          </a:ln>
                          <a:solidFill>
                            <a:schemeClr val="tx1"/>
                          </a:solidFill>
                          <a:effectLst/>
                          <a:latin typeface="Calibri" pitchFamily="34" charset="0"/>
                          <a:cs typeface="Calibri" pitchFamily="34" charset="0"/>
                        </a:rPr>
                        <a:t>Lòt</a:t>
                      </a:r>
                      <a:r>
                        <a:rPr kumimoji="0" lang="fr-HT" sz="1400" b="0" i="0" u="none" strike="noStrike" cap="none" normalizeH="0" baseline="0" dirty="0">
                          <a:ln>
                            <a:noFill/>
                          </a:ln>
                          <a:solidFill>
                            <a:schemeClr val="tx1"/>
                          </a:solidFill>
                          <a:effectLst/>
                          <a:latin typeface="Calibri" pitchFamily="34" charset="0"/>
                          <a:cs typeface="Calibri" pitchFamily="34" charset="0"/>
                        </a:rPr>
                        <a:t> </a:t>
                      </a:r>
                      <a:r>
                        <a:rPr kumimoji="0" lang="fr-HT" sz="1400" b="0" i="0" u="none" strike="noStrike" cap="none" normalizeH="0" baseline="0" dirty="0" err="1">
                          <a:ln>
                            <a:noFill/>
                          </a:ln>
                          <a:solidFill>
                            <a:schemeClr val="tx1"/>
                          </a:solidFill>
                          <a:effectLst/>
                          <a:latin typeface="Calibri" pitchFamily="34" charset="0"/>
                          <a:cs typeface="Calibri" pitchFamily="34" charset="0"/>
                        </a:rPr>
                        <a:t>moun</a:t>
                      </a:r>
                      <a:r>
                        <a:rPr kumimoji="0" lang="fr-HT" sz="1400" b="0" i="0" u="none" strike="noStrike" cap="none" normalizeH="0" baseline="0" dirty="0">
                          <a:ln>
                            <a:noFill/>
                          </a:ln>
                          <a:solidFill>
                            <a:schemeClr val="tx1"/>
                          </a:solidFill>
                          <a:effectLst/>
                          <a:latin typeface="Calibri" pitchFamily="34" charset="0"/>
                          <a:cs typeface="Calibri" pitchFamily="34" charset="0"/>
                        </a:rPr>
                        <a:t> (</a:t>
                      </a:r>
                      <a:r>
                        <a:rPr kumimoji="0" lang="fr-HT" sz="1400" b="0" i="0" u="none" strike="noStrike" cap="none" normalizeH="0" baseline="0" dirty="0" err="1">
                          <a:ln>
                            <a:noFill/>
                          </a:ln>
                          <a:solidFill>
                            <a:schemeClr val="tx1"/>
                          </a:solidFill>
                          <a:effectLst/>
                          <a:latin typeface="Calibri" pitchFamily="34" charset="0"/>
                          <a:cs typeface="Calibri" pitchFamily="34" charset="0"/>
                        </a:rPr>
                        <a:t>inc.</a:t>
                      </a:r>
                      <a:r>
                        <a:rPr kumimoji="0" lang="fr-HT" sz="1400" b="0" i="0" u="none" strike="noStrike" cap="none" normalizeH="0" baseline="0" dirty="0">
                          <a:ln>
                            <a:noFill/>
                          </a:ln>
                          <a:solidFill>
                            <a:schemeClr val="tx1"/>
                          </a:solidFill>
                          <a:effectLst/>
                          <a:latin typeface="Calibri" pitchFamily="34" charset="0"/>
                          <a:cs typeface="Calibri" pitchFamily="34" charset="0"/>
                        </a:rPr>
                        <a:t> </a:t>
                      </a:r>
                      <a:r>
                        <a:rPr kumimoji="0" lang="fr-HT" sz="1400" b="0" i="0" u="none" strike="noStrike" cap="none" normalizeH="0" baseline="0" dirty="0" err="1">
                          <a:ln>
                            <a:noFill/>
                          </a:ln>
                          <a:solidFill>
                            <a:schemeClr val="tx1"/>
                          </a:solidFill>
                          <a:effectLst/>
                          <a:latin typeface="Calibri" pitchFamily="34" charset="0"/>
                          <a:cs typeface="Calibri" pitchFamily="34" charset="0"/>
                        </a:rPr>
                        <a:t>depo</a:t>
                      </a:r>
                      <a:r>
                        <a:rPr kumimoji="0" lang="fr-HT" sz="1400" b="0" i="0" u="none" strike="noStrike" cap="none" normalizeH="0" baseline="0" dirty="0">
                          <a:ln>
                            <a:noFill/>
                          </a:ln>
                          <a:solidFill>
                            <a:schemeClr val="tx1"/>
                          </a:solidFill>
                          <a:effectLst/>
                          <a:latin typeface="Calibri" pitchFamily="34" charset="0"/>
                          <a:cs typeface="Calibri" pitchFamily="34" charset="0"/>
                        </a:rPr>
                        <a:t> </a:t>
                      </a:r>
                      <a:r>
                        <a:rPr kumimoji="0" lang="fr-HT" sz="1400" b="0" i="0" u="none" strike="noStrike" cap="none" normalizeH="0" baseline="0" dirty="0" err="1">
                          <a:ln>
                            <a:noFill/>
                          </a:ln>
                          <a:solidFill>
                            <a:schemeClr val="tx1"/>
                          </a:solidFill>
                          <a:effectLst/>
                          <a:latin typeface="Calibri" pitchFamily="34" charset="0"/>
                          <a:cs typeface="Calibri" pitchFamily="34" charset="0"/>
                        </a:rPr>
                        <a:t>enèji</a:t>
                      </a:r>
                      <a:r>
                        <a:rPr kumimoji="0" lang="fr-HT" sz="1400" b="0" i="0" u="none" strike="noStrike" cap="none" normalizeH="0" baseline="0" dirty="0">
                          <a:ln>
                            <a:noFill/>
                          </a:ln>
                          <a:solidFill>
                            <a:schemeClr val="tx1"/>
                          </a:solidFill>
                          <a:effectLst/>
                          <a:latin typeface="Calibri" pitchFamily="34" charset="0"/>
                          <a:cs typeface="Calibri"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4800">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fr-HT" sz="2000" b="1" i="0" u="none" strike="noStrike" cap="none" normalizeH="0" baseline="0">
                          <a:ln>
                            <a:noFill/>
                          </a:ln>
                          <a:solidFill>
                            <a:srgbClr val="002060"/>
                          </a:solidFill>
                          <a:effectLst/>
                          <a:latin typeface="Calibri" pitchFamily="34" charset="0"/>
                          <a:cs typeface="Calibri" pitchFamily="34" charset="0"/>
                          <a:hlinkClick r:id="rId7" action="ppaction://hlinksldjump">
                            <a:extLst>
                              <a:ext uri="{A12FA001-AC4F-418D-AE19-62706E023703}">
                                <ahyp:hlinkClr xmlns:ahyp="http://schemas.microsoft.com/office/drawing/2018/hyperlinkcolor" val="tx"/>
                              </a:ext>
                            </a:extLst>
                          </a:hlinkClick>
                        </a:rPr>
                        <a:t>Pwoteksyon Anviwònman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00000"/>
                        </a:lnSpc>
                        <a:spcBef>
                          <a:spcPct val="0"/>
                        </a:spcBef>
                        <a:spcAft>
                          <a:spcPct val="0"/>
                        </a:spcAft>
                        <a:buClrTx/>
                        <a:buSzPct val="100000"/>
                        <a:buFontTx/>
                        <a:buChar char="-"/>
                        <a:tabLst/>
                      </a:pPr>
                      <a:r>
                        <a:rPr kumimoji="0" lang="fr-HT" sz="1400" b="0" i="0" u="none" strike="noStrike" cap="none" normalizeH="0" baseline="0">
                          <a:ln>
                            <a:noFill/>
                          </a:ln>
                          <a:solidFill>
                            <a:schemeClr val="tx1"/>
                          </a:solidFill>
                          <a:effectLst/>
                          <a:latin typeface="Calibri" pitchFamily="34" charset="0"/>
                          <a:cs typeface="Calibri" pitchFamily="34" charset="0"/>
                        </a:rPr>
                        <a:t>Greenfields soustraktè</a:t>
                      </a:r>
                    </a:p>
                    <a:p>
                      <a:pPr marL="285750" marR="0" lvl="0" indent="-285750" algn="l" defTabSz="914400" rtl="0" eaLnBrk="1" fontAlgn="base" latinLnBrk="0" hangingPunct="1">
                        <a:lnSpc>
                          <a:spcPct val="100000"/>
                        </a:lnSpc>
                        <a:spcBef>
                          <a:spcPct val="0"/>
                        </a:spcBef>
                        <a:spcAft>
                          <a:spcPct val="0"/>
                        </a:spcAft>
                        <a:buClrTx/>
                        <a:buSzPct val="100000"/>
                        <a:buFontTx/>
                        <a:buChar char="-"/>
                        <a:tabLst/>
                      </a:pPr>
                      <a:r>
                        <a:rPr kumimoji="0" lang="fr-HT" sz="1400" b="0" i="0" u="none" strike="noStrike" cap="none" normalizeH="0" baseline="0">
                          <a:ln>
                            <a:noFill/>
                          </a:ln>
                          <a:solidFill>
                            <a:schemeClr val="tx1"/>
                          </a:solidFill>
                          <a:effectLst/>
                          <a:latin typeface="Calibri" pitchFamily="34" charset="0"/>
                          <a:cs typeface="Calibri" pitchFamily="34" charset="0"/>
                        </a:rPr>
                        <a:t>Benefis kominote a</a:t>
                      </a:r>
                    </a:p>
                    <a:p>
                      <a:pPr marL="285750" marR="0" lvl="0" indent="-285750" algn="l" defTabSz="914400" rtl="0" eaLnBrk="1" fontAlgn="base" latinLnBrk="0" hangingPunct="1">
                        <a:lnSpc>
                          <a:spcPct val="100000"/>
                        </a:lnSpc>
                        <a:spcBef>
                          <a:spcPct val="0"/>
                        </a:spcBef>
                        <a:spcAft>
                          <a:spcPct val="0"/>
                        </a:spcAft>
                        <a:buClrTx/>
                        <a:buSzPct val="100000"/>
                        <a:buFontTx/>
                        <a:buChar char="-"/>
                        <a:tabLst/>
                      </a:pPr>
                      <a:r>
                        <a:rPr kumimoji="0" lang="fr-HT" sz="1400" b="0" i="0" u="none" strike="noStrike" cap="none" normalizeH="0" baseline="0">
                          <a:ln>
                            <a:noFill/>
                          </a:ln>
                          <a:solidFill>
                            <a:schemeClr val="tx1"/>
                          </a:solidFill>
                          <a:effectLst/>
                          <a:latin typeface="Calibri" pitchFamily="34" charset="0"/>
                          <a:cs typeface="Calibri" pitchFamily="34" charset="0"/>
                        </a:rPr>
                        <a:t>Siveyans ak estanda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4800">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fr-HT" sz="2000" b="1" i="0" u="none" strike="noStrike" cap="none" normalizeH="0" baseline="0">
                          <a:ln>
                            <a:noFill/>
                          </a:ln>
                          <a:solidFill>
                            <a:srgbClr val="002060"/>
                          </a:solidFill>
                          <a:effectLst/>
                          <a:latin typeface="Calibri" pitchFamily="34" charset="0"/>
                          <a:cs typeface="Calibri" pitchFamily="34" charset="0"/>
                          <a:hlinkClick r:id="rId8" action="ppaction://hlinksldjump">
                            <a:extLst>
                              <a:ext uri="{A12FA001-AC4F-418D-AE19-62706E023703}">
                                <ahyp:hlinkClr xmlns:ahyp="http://schemas.microsoft.com/office/drawing/2018/hyperlinkcolor" val="tx"/>
                              </a:ext>
                            </a:extLst>
                          </a:hlinkClick>
                        </a:rPr>
                        <a:t>Agrivoltaik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00000"/>
                        </a:lnSpc>
                        <a:spcBef>
                          <a:spcPct val="0"/>
                        </a:spcBef>
                        <a:spcAft>
                          <a:spcPct val="0"/>
                        </a:spcAft>
                        <a:buClrTx/>
                        <a:buSzPct val="100000"/>
                        <a:buFontTx/>
                        <a:buChar char="-"/>
                        <a:tabLst/>
                      </a:pPr>
                      <a:r>
                        <a:rPr kumimoji="0" lang="fr-HT" sz="1400" b="0" i="0" u="none" strike="noStrike" cap="none" normalizeH="0" baseline="0">
                          <a:ln>
                            <a:noFill/>
                          </a:ln>
                          <a:solidFill>
                            <a:schemeClr val="tx1"/>
                          </a:solidFill>
                          <a:effectLst/>
                          <a:latin typeface="Calibri" pitchFamily="34" charset="0"/>
                          <a:cs typeface="Calibri" pitchFamily="34" charset="0"/>
                        </a:rPr>
                        <a:t>Chanjman nan gid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79425">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fr-HT" sz="2000" b="1" i="0" u="none" strike="noStrike" cap="none" normalizeH="0" baseline="0">
                          <a:ln>
                            <a:noFill/>
                          </a:ln>
                          <a:solidFill>
                            <a:srgbClr val="002060"/>
                          </a:solidFill>
                          <a:effectLst/>
                          <a:latin typeface="Calibri" pitchFamily="34" charset="0"/>
                          <a:cs typeface="Calibri" pitchFamily="34" charset="0"/>
                          <a:hlinkClick r:id="rId9" action="ppaction://hlinksldjump">
                            <a:extLst>
                              <a:ext uri="{A12FA001-AC4F-418D-AE19-62706E023703}">
                                <ahyp:hlinkClr xmlns:ahyp="http://schemas.microsoft.com/office/drawing/2018/hyperlinkcolor" val="tx"/>
                              </a:ext>
                            </a:extLst>
                          </a:hlinkClick>
                        </a:rPr>
                        <a:t>Ekite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00000"/>
                        </a:lnSpc>
                        <a:spcBef>
                          <a:spcPct val="0"/>
                        </a:spcBef>
                        <a:spcAft>
                          <a:spcPct val="0"/>
                        </a:spcAft>
                        <a:buClrTx/>
                        <a:buSzPct val="100000"/>
                        <a:buFontTx/>
                        <a:buChar char="-"/>
                        <a:tabLst/>
                      </a:pPr>
                      <a:r>
                        <a:rPr kumimoji="0" lang="fr-HT" sz="1400" b="0" i="0" u="none" strike="noStrike" cap="none" normalizeH="0" baseline="0">
                          <a:ln>
                            <a:noFill/>
                          </a:ln>
                          <a:solidFill>
                            <a:schemeClr val="tx1"/>
                          </a:solidFill>
                          <a:effectLst/>
                          <a:latin typeface="Calibri" pitchFamily="34" charset="0"/>
                          <a:cs typeface="Calibri" pitchFamily="34" charset="0"/>
                        </a:rPr>
                        <a:t>Definisyon ti revni</a:t>
                      </a:r>
                    </a:p>
                    <a:p>
                      <a:pPr marL="285750" marR="0" lvl="0" indent="-285750" algn="l" defTabSz="914400" rtl="0" eaLnBrk="1" fontAlgn="base" latinLnBrk="0" hangingPunct="1">
                        <a:lnSpc>
                          <a:spcPct val="100000"/>
                        </a:lnSpc>
                        <a:spcBef>
                          <a:spcPct val="0"/>
                        </a:spcBef>
                        <a:spcAft>
                          <a:spcPct val="0"/>
                        </a:spcAft>
                        <a:buClrTx/>
                        <a:buSzPct val="100000"/>
                        <a:buFontTx/>
                        <a:buChar char="-"/>
                        <a:tabLst/>
                      </a:pPr>
                      <a:r>
                        <a:rPr kumimoji="0" lang="fr-HT" sz="1400" b="0" i="0" u="none" strike="noStrike" cap="none" normalizeH="0" baseline="0">
                          <a:ln>
                            <a:noFill/>
                          </a:ln>
                          <a:solidFill>
                            <a:schemeClr val="tx1"/>
                          </a:solidFill>
                          <a:effectLst/>
                          <a:latin typeface="Calibri" pitchFamily="34" charset="0"/>
                          <a:cs typeface="Calibri" pitchFamily="34" charset="0"/>
                        </a:rPr>
                        <a:t>Gwo chanjman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79425">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fr-HT" sz="2000" b="1" i="0" u="none" strike="noStrike" cap="none" normalizeH="0" baseline="0">
                          <a:ln>
                            <a:noFill/>
                          </a:ln>
                          <a:solidFill>
                            <a:srgbClr val="002060"/>
                          </a:solidFill>
                          <a:effectLst/>
                          <a:latin typeface="Calibri" pitchFamily="34" charset="0"/>
                          <a:cs typeface="Calibri" pitchFamily="34" charset="0"/>
                          <a:hlinkClick r:id="rId10" action="ppaction://hlinksldjump">
                            <a:extLst>
                              <a:ext uri="{A12FA001-AC4F-418D-AE19-62706E023703}">
                                <ahyp:hlinkClr xmlns:ahyp="http://schemas.microsoft.com/office/drawing/2018/hyperlinkcolor" val="tx"/>
                              </a:ext>
                            </a:extLst>
                          </a:hlinkClick>
                        </a:rPr>
                        <a:t>Pwoteksyon Konsomatè</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00000"/>
                        </a:lnSpc>
                        <a:spcBef>
                          <a:spcPct val="0"/>
                        </a:spcBef>
                        <a:spcAft>
                          <a:spcPct val="0"/>
                        </a:spcAft>
                        <a:buClrTx/>
                        <a:buSzPct val="100000"/>
                        <a:buFontTx/>
                        <a:buChar char="-"/>
                        <a:tabLst/>
                      </a:pPr>
                      <a:r>
                        <a:rPr kumimoji="0" lang="fr-HT" sz="1400" b="0" i="0" u="none" strike="noStrike" cap="none" normalizeH="0" baseline="0">
                          <a:ln>
                            <a:noFill/>
                          </a:ln>
                          <a:solidFill>
                            <a:schemeClr val="tx1"/>
                          </a:solidFill>
                          <a:effectLst/>
                          <a:latin typeface="Calibri" pitchFamily="34" charset="0"/>
                          <a:cs typeface="Calibri" pitchFamily="34" charset="0"/>
                        </a:rPr>
                        <a:t>Kondisyon pou kontra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79425">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fr-HT" sz="2000" b="1" i="0" u="none" strike="noStrike" cap="none" normalizeH="0" baseline="0">
                          <a:ln>
                            <a:noFill/>
                          </a:ln>
                          <a:solidFill>
                            <a:srgbClr val="002060"/>
                          </a:solidFill>
                          <a:effectLst/>
                          <a:latin typeface="Calibri" pitchFamily="34" charset="0"/>
                          <a:cs typeface="Calibri" pitchFamily="34" charset="0"/>
                          <a:hlinkClick r:id="rId11" action="ppaction://hlinksldjump">
                            <a:extLst>
                              <a:ext uri="{A12FA001-AC4F-418D-AE19-62706E023703}">
                                <ahyp:hlinkClr xmlns:ahyp="http://schemas.microsoft.com/office/drawing/2018/hyperlinkcolor" val="tx"/>
                              </a:ext>
                            </a:extLst>
                          </a:hlinkClick>
                        </a:rPr>
                        <a:t>Lòt Inisyativ</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00000"/>
                        </a:lnSpc>
                        <a:spcBef>
                          <a:spcPct val="0"/>
                        </a:spcBef>
                        <a:spcAft>
                          <a:spcPct val="0"/>
                        </a:spcAft>
                        <a:buClrTx/>
                        <a:buSzPct val="100000"/>
                        <a:buFontTx/>
                        <a:buChar char="-"/>
                        <a:tabLst/>
                      </a:pPr>
                      <a:r>
                        <a:rPr kumimoji="0" lang="fr-HT" sz="1400" b="0" i="0" u="none" strike="noStrike" cap="none" normalizeH="0" baseline="0">
                          <a:ln>
                            <a:noFill/>
                          </a:ln>
                          <a:solidFill>
                            <a:schemeClr val="tx1"/>
                          </a:solidFill>
                          <a:effectLst/>
                          <a:latin typeface="Calibri" pitchFamily="34" charset="0"/>
                          <a:cs typeface="Calibri" pitchFamily="34" charset="0"/>
                        </a:rPr>
                        <a:t>Edikasyon</a:t>
                      </a:r>
                    </a:p>
                    <a:p>
                      <a:pPr marL="285750" marR="0" lvl="0" indent="-285750" algn="l" defTabSz="914400" rtl="0" eaLnBrk="1" fontAlgn="base" latinLnBrk="0" hangingPunct="1">
                        <a:lnSpc>
                          <a:spcPct val="100000"/>
                        </a:lnSpc>
                        <a:spcBef>
                          <a:spcPct val="0"/>
                        </a:spcBef>
                        <a:spcAft>
                          <a:spcPct val="0"/>
                        </a:spcAft>
                        <a:buClrTx/>
                        <a:buSzPct val="100000"/>
                        <a:buFontTx/>
                        <a:buChar char="-"/>
                        <a:tabLst/>
                      </a:pPr>
                      <a:r>
                        <a:rPr kumimoji="0" lang="fr-HT" sz="1400" b="0" i="0" u="none" strike="noStrike" cap="none" normalizeH="0" baseline="0">
                          <a:ln>
                            <a:noFill/>
                          </a:ln>
                          <a:solidFill>
                            <a:schemeClr val="tx1"/>
                          </a:solidFill>
                          <a:effectLst/>
                          <a:latin typeface="Calibri" pitchFamily="34" charset="0"/>
                          <a:cs typeface="Calibri" pitchFamily="34" charset="0"/>
                        </a:rPr>
                        <a:t>Konfòmite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79425">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fr-HT" sz="2000" b="1" i="0" u="none" strike="noStrike" cap="none" normalizeH="0" baseline="0" dirty="0">
                          <a:ln>
                            <a:noFill/>
                          </a:ln>
                          <a:solidFill>
                            <a:srgbClr val="002060"/>
                          </a:solidFill>
                          <a:effectLst/>
                          <a:latin typeface="Calibri" pitchFamily="34" charset="0"/>
                          <a:cs typeface="Calibri" pitchFamily="34" charset="0"/>
                          <a:hlinkClick r:id="rId12" action="ppaction://hlinksldjump">
                            <a:extLst>
                              <a:ext uri="{A12FA001-AC4F-418D-AE19-62706E023703}">
                                <ahyp:hlinkClr xmlns:ahyp="http://schemas.microsoft.com/office/drawing/2018/hyperlinkcolor" val="tx"/>
                              </a:ext>
                            </a:extLst>
                          </a:hlinkClick>
                        </a:rPr>
                        <a:t>Pwochen etap yo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00000"/>
                        </a:lnSpc>
                        <a:spcBef>
                          <a:spcPct val="0"/>
                        </a:spcBef>
                        <a:spcAft>
                          <a:spcPct val="0"/>
                        </a:spcAft>
                        <a:buClrTx/>
                        <a:buSzPct val="100000"/>
                        <a:buFontTx/>
                        <a:buChar char="-"/>
                        <a:tabLst/>
                      </a:pPr>
                      <a:r>
                        <a:rPr kumimoji="0" lang="fr-HT" sz="1400" b="0" i="0" u="none" strike="noStrike" cap="none" normalizeH="0" baseline="0" dirty="0" err="1">
                          <a:ln>
                            <a:noFill/>
                          </a:ln>
                          <a:solidFill>
                            <a:schemeClr val="tx1"/>
                          </a:solidFill>
                          <a:effectLst/>
                          <a:latin typeface="Calibri" pitchFamily="34" charset="0"/>
                          <a:cs typeface="Calibri" pitchFamily="34" charset="0"/>
                        </a:rPr>
                        <a:t>Sesyon</a:t>
                      </a:r>
                      <a:r>
                        <a:rPr kumimoji="0" lang="fr-HT" sz="1400" b="0" i="0" u="none" strike="noStrike" cap="none" normalizeH="0" baseline="0" dirty="0">
                          <a:ln>
                            <a:noFill/>
                          </a:ln>
                          <a:solidFill>
                            <a:schemeClr val="tx1"/>
                          </a:solidFill>
                          <a:effectLst/>
                          <a:latin typeface="Calibri" pitchFamily="34" charset="0"/>
                          <a:cs typeface="Calibri" pitchFamily="34" charset="0"/>
                        </a:rPr>
                        <a:t> </a:t>
                      </a:r>
                      <a:r>
                        <a:rPr kumimoji="0" lang="fr-HT" sz="1400" b="0" i="0" u="none" strike="noStrike" cap="none" normalizeH="0" baseline="0" dirty="0" err="1">
                          <a:ln>
                            <a:noFill/>
                          </a:ln>
                          <a:solidFill>
                            <a:schemeClr val="tx1"/>
                          </a:solidFill>
                          <a:effectLst/>
                          <a:latin typeface="Calibri" pitchFamily="34" charset="0"/>
                          <a:cs typeface="Calibri" pitchFamily="34" charset="0"/>
                        </a:rPr>
                        <a:t>teknik</a:t>
                      </a:r>
                      <a:r>
                        <a:rPr kumimoji="0" lang="fr-HT" sz="1400" b="0" i="0" u="none" strike="noStrike" cap="none" normalizeH="0" baseline="0" dirty="0">
                          <a:ln>
                            <a:noFill/>
                          </a:ln>
                          <a:solidFill>
                            <a:schemeClr val="tx1"/>
                          </a:solidFill>
                          <a:effectLst/>
                          <a:latin typeface="Calibri" pitchFamily="34" charset="0"/>
                          <a:cs typeface="Calibri" pitchFamily="34" charset="0"/>
                        </a:rPr>
                        <a:t> </a:t>
                      </a:r>
                      <a:r>
                        <a:rPr kumimoji="0" lang="fr-HT" sz="1400" b="0" i="0" u="none" strike="noStrike" cap="none" normalizeH="0" baseline="0" dirty="0" err="1">
                          <a:ln>
                            <a:noFill/>
                          </a:ln>
                          <a:solidFill>
                            <a:schemeClr val="tx1"/>
                          </a:solidFill>
                          <a:effectLst/>
                          <a:latin typeface="Calibri" pitchFamily="34" charset="0"/>
                          <a:cs typeface="Calibri" pitchFamily="34" charset="0"/>
                        </a:rPr>
                        <a:t>yo</a:t>
                      </a:r>
                      <a:endParaRPr kumimoji="0" lang="fr-HT" sz="1400" b="0" i="0" u="none" strike="noStrike" cap="none" normalizeH="0" baseline="0" dirty="0">
                        <a:ln>
                          <a:noFill/>
                        </a:ln>
                        <a:solidFill>
                          <a:schemeClr val="tx1"/>
                        </a:solidFill>
                        <a:effectLst/>
                        <a:latin typeface="Calibri" pitchFamily="34"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04" name="Title 1"/>
          <p:cNvSpPr>
            <a:spLocks noGrp="1" noChangeArrowheads="1"/>
          </p:cNvSpPr>
          <p:nvPr>
            <p:ph type="title" idx="4294967295"/>
          </p:nvPr>
        </p:nvSpPr>
        <p:spPr>
          <a:ln/>
        </p:spPr>
        <p:txBody>
          <a:bodyPr/>
          <a:lstStyle/>
          <a:p>
            <a:r>
              <a:rPr lang="fr-HT"/>
              <a:t>Adisyonè Rayonaj Sourelve</a:t>
            </a:r>
          </a:p>
        </p:txBody>
      </p:sp>
      <p:sp>
        <p:nvSpPr>
          <p:cNvPr id="85905" name="Content Placeholder 2"/>
          <p:cNvSpPr>
            <a:spLocks noGrp="1" noChangeArrowheads="1"/>
          </p:cNvSpPr>
          <p:nvPr>
            <p:ph idx="4294967295"/>
          </p:nvPr>
        </p:nvSpPr>
        <p:spPr>
          <a:xfrm>
            <a:off x="703263" y="1162050"/>
            <a:ext cx="10972800" cy="4983163"/>
          </a:xfrm>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r>
              <a:rPr lang="fr-HT" sz="2600"/>
              <a:t>Yon etajè solè oswa yon sistèm ki monte ki itilize pou sipòte yon etalaj solè sou yon do kay</a:t>
            </a:r>
            <a:r>
              <a:rPr lang="fr-HT" sz="2600">
                <a:solidFill>
                  <a:srgbClr val="040C28"/>
                </a:solidFill>
              </a:rPr>
              <a:t>.</a:t>
            </a:r>
          </a:p>
          <a:p>
            <a:r>
              <a:rPr lang="fr-HT" sz="2600">
                <a:solidFill>
                  <a:srgbClr val="040C28"/>
                </a:solidFill>
                <a:cs typeface="Calibri" pitchFamily="34" charset="0"/>
              </a:rPr>
              <a:t>Konfigirasyon etajè canopy sa yo ka mete pi wo pase aktyèl ekipman HVAC sou bilding yo oswa yo ka retire pi fasil desann liy lan pou ranplasman do kay. </a:t>
            </a:r>
          </a:p>
          <a:p>
            <a:pPr>
              <a:buFont typeface="Arial" charset="0"/>
              <a:buNone/>
            </a:pPr>
            <a:endParaRPr lang="en-US" sz="1700">
              <a:cs typeface="Calibri" pitchFamily="34" charset="0"/>
            </a:endParaRPr>
          </a:p>
        </p:txBody>
      </p:sp>
      <p:sp>
        <p:nvSpPr>
          <p:cNvPr id="85906" name="Date Placeholder 3"/>
          <p:cNvSpPr>
            <a:spLocks noGrp="1" noChangeArrowheads="1"/>
          </p:cNvSpPr>
          <p:nvPr>
            <p:ph type="dt" sz="quarter" idx="10"/>
          </p:nvPr>
        </p:nvSpPr>
        <p:spPr/>
        <p:txBody>
          <a:bodyPr/>
          <a:lstStyle/>
          <a:p>
            <a:fld id="{2E6CB446-4754-4A9B-AE6D-63E60013E2D3}" type="datetime2">
              <a:rPr lang="en-US" altLang="zh-CN">
                <a:cs typeface="Calibri" pitchFamily="34" charset="0"/>
              </a:rPr>
              <a:pPr/>
              <a:t>Friday, July 12, 2024</a:t>
            </a:fld>
            <a:endParaRPr lang="en-US" altLang="zh-CN">
              <a:cs typeface="Calibri" pitchFamily="34" charset="0"/>
            </a:endParaRPr>
          </a:p>
        </p:txBody>
      </p:sp>
      <p:sp>
        <p:nvSpPr>
          <p:cNvPr id="85907"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fr-HT">
                <a:cs typeface="Calibri" pitchFamily="34" charset="0"/>
              </a:rPr>
              <a:t>Politik Deliberatif</a:t>
            </a:r>
          </a:p>
        </p:txBody>
      </p:sp>
      <p:sp>
        <p:nvSpPr>
          <p:cNvPr id="85908" name="Slide Number Placeholder 5"/>
          <p:cNvSpPr>
            <a:spLocks noGrp="1" noChangeArrowheads="1"/>
          </p:cNvSpPr>
          <p:nvPr>
            <p:ph type="sldNum" sz="quarter" idx="12"/>
          </p:nvPr>
        </p:nvSpPr>
        <p:spPr/>
        <p:txBody>
          <a:bodyPr/>
          <a:lstStyle/>
          <a:p>
            <a:fld id="{C1C108FF-9F31-4B3F-AB68-7152666E7953}" type="slidenum">
              <a:rPr lang="en-US" altLang="zh-CN">
                <a:cs typeface="Calibri" pitchFamily="34" charset="0"/>
              </a:rPr>
              <a:pPr/>
              <a:t>20</a:t>
            </a:fld>
            <a:endParaRPr lang="en-US" altLang="zh-CN">
              <a:cs typeface="Calibri" pitchFamily="34" charset="0"/>
            </a:endParaRPr>
          </a:p>
        </p:txBody>
      </p:sp>
      <p:pic>
        <p:nvPicPr>
          <p:cNvPr id="85909" name="Picture 7" descr="A solar panels on a roof of a building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3650" y="3184525"/>
            <a:ext cx="4370388" cy="2954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910" name="TextBox 8"/>
          <p:cNvSpPr>
            <a:spLocks noChangeArrowheads="1"/>
          </p:cNvSpPr>
          <p:nvPr/>
        </p:nvSpPr>
        <p:spPr bwMode="auto">
          <a:xfrm>
            <a:off x="7061200" y="6140450"/>
            <a:ext cx="1204913" cy="20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HT" sz="700" b="1" i="1">
                <a:solidFill>
                  <a:srgbClr val="404040"/>
                </a:solidFill>
                <a:cs typeface="Arial" charset="0"/>
              </a:rPr>
              <a:t>Imaj: Urban Energy LLC</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37" name="Title 1"/>
          <p:cNvSpPr>
            <a:spLocks noGrp="1" noChangeArrowheads="1"/>
          </p:cNvSpPr>
          <p:nvPr>
            <p:ph type="title" idx="4294967295"/>
          </p:nvPr>
        </p:nvSpPr>
        <p:spPr>
          <a:ln/>
        </p:spPr>
        <p:txBody>
          <a:bodyPr/>
          <a:lstStyle/>
          <a:p>
            <a:r>
              <a:rPr lang="fr-HT"/>
              <a:t>Ovan</a:t>
            </a:r>
          </a:p>
        </p:txBody>
      </p:sp>
      <p:sp>
        <p:nvSpPr>
          <p:cNvPr id="86938" name="Content Placeholder 2"/>
          <p:cNvSpPr>
            <a:spLocks noGrp="1" noChangeArrowheads="1"/>
          </p:cNvSpPr>
          <p:nvPr>
            <p:ph idx="4294967295"/>
          </p:nvPr>
        </p:nvSpPr>
        <p:spPr>
          <a:xfrm>
            <a:off x="703263" y="1162050"/>
            <a:ext cx="10972800" cy="4983163"/>
          </a:xfrm>
          <a:ln/>
        </p:spPr>
        <p:txBody>
          <a:bodyPr/>
          <a:lstStyle/>
          <a:p>
            <a:r>
              <a:rPr lang="fr-HT" sz="2800">
                <a:cs typeface="Calibri" pitchFamily="34" charset="0"/>
              </a:rPr>
              <a:t>Pou sipòte fidbak moun ki konsène yo pou plis fleksibilite, adopsyon pi laj, ak objektif Administrasyon an pou solè nan anviwònman bati. </a:t>
            </a:r>
          </a:p>
          <a:p>
            <a:r>
              <a:rPr lang="fr-HT" sz="2800">
                <a:cs typeface="Calibri" pitchFamily="34" charset="0"/>
              </a:rPr>
              <a:t>DOER ap pwopoze aktyalizasyon definisyon solè canopy ak itilizasyon tè anba panno yo.</a:t>
            </a:r>
          </a:p>
          <a:p>
            <a:pPr lvl="1"/>
            <a:r>
              <a:rPr lang="fr-HT" sz="2400" i="1">
                <a:cs typeface="Calibri" pitchFamily="34" charset="0"/>
              </a:rPr>
              <a:t>225 CMR 20.02</a:t>
            </a:r>
            <a:r>
              <a:rPr lang="fr-HT" sz="2400">
                <a:cs typeface="Calibri" pitchFamily="34" charset="0"/>
              </a:rPr>
              <a:t> </a:t>
            </a:r>
            <a:r>
              <a:rPr lang="fr-HT" sz="2400" u="sng">
                <a:cs typeface="Calibri" pitchFamily="34" charset="0"/>
              </a:rPr>
              <a:t>Canopy Solè Tarif Génération Inite:</a:t>
            </a:r>
            <a:r>
              <a:rPr lang="fr-HT" sz="2400">
                <a:cs typeface="Calibri" pitchFamily="34" charset="0"/>
              </a:rPr>
              <a:t> Yon Tarif Solè Génération Inite ak </a:t>
            </a:r>
            <a:r>
              <a:rPr lang="fr-HT" sz="2400" u="sng">
                <a:solidFill>
                  <a:srgbClr val="FF0000"/>
                </a:solidFill>
                <a:cs typeface="Calibri" pitchFamily="34" charset="0"/>
              </a:rPr>
              <a:t>majorite kapasite solè ki enstale sou yon estrikti ki wo ki wo ase</a:t>
            </a:r>
            <a:r>
              <a:rPr lang="fr-HT" sz="2400">
                <a:cs typeface="Calibri" pitchFamily="34" charset="0"/>
              </a:rPr>
              <a:t> pou kenbe fonksyon zòn ki anba canopy la.</a:t>
            </a:r>
          </a:p>
          <a:p>
            <a:r>
              <a:rPr lang="fr-HT" sz="2800">
                <a:cs typeface="Calibri" pitchFamily="34" charset="0"/>
              </a:rPr>
              <a:t>Yo pa ka aplike nan pwojè sou tè agrikòl enpòtan.</a:t>
            </a:r>
          </a:p>
          <a:p>
            <a:r>
              <a:rPr lang="fr-HT" sz="2800">
                <a:cs typeface="Calibri" pitchFamily="34" charset="0"/>
              </a:rPr>
              <a:t>Elaji kondisyon elijiblite pou Canopy STGU yo:</a:t>
            </a:r>
          </a:p>
          <a:p>
            <a:pPr lvl="1"/>
            <a:r>
              <a:rPr lang="fr-HT" sz="2400">
                <a:cs typeface="Calibri" pitchFamily="34" charset="0"/>
              </a:rPr>
              <a:t>pèmèt sistèm ≤25 kW yo resevwa vidè.</a:t>
            </a:r>
          </a:p>
        </p:txBody>
      </p:sp>
      <p:sp>
        <p:nvSpPr>
          <p:cNvPr id="86939" name="Date Placeholder 3"/>
          <p:cNvSpPr>
            <a:spLocks noGrp="1" noChangeArrowheads="1"/>
          </p:cNvSpPr>
          <p:nvPr>
            <p:ph type="dt" sz="quarter" idx="10"/>
          </p:nvPr>
        </p:nvSpPr>
        <p:spPr/>
        <p:txBody>
          <a:bodyPr/>
          <a:lstStyle/>
          <a:p>
            <a:fld id="{CAADDA8A-D113-443B-A03F-A1F6D58A876E}" type="datetime2">
              <a:rPr lang="en-US" altLang="zh-CN">
                <a:cs typeface="Calibri" pitchFamily="34" charset="0"/>
              </a:rPr>
              <a:pPr/>
              <a:t>Friday, July 12, 2024</a:t>
            </a:fld>
            <a:endParaRPr lang="en-US" altLang="zh-CN">
              <a:cs typeface="Calibri" pitchFamily="34" charset="0"/>
            </a:endParaRPr>
          </a:p>
        </p:txBody>
      </p:sp>
      <p:sp>
        <p:nvSpPr>
          <p:cNvPr id="86940"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fr-HT">
                <a:cs typeface="Calibri" pitchFamily="34" charset="0"/>
              </a:rPr>
              <a:t>Politik Deliberatif</a:t>
            </a:r>
          </a:p>
        </p:txBody>
      </p:sp>
      <p:sp>
        <p:nvSpPr>
          <p:cNvPr id="86941" name="Slide Number Placeholder 5"/>
          <p:cNvSpPr>
            <a:spLocks noGrp="1" noChangeArrowheads="1"/>
          </p:cNvSpPr>
          <p:nvPr>
            <p:ph type="sldNum" sz="quarter" idx="12"/>
          </p:nvPr>
        </p:nvSpPr>
        <p:spPr/>
        <p:txBody>
          <a:bodyPr/>
          <a:lstStyle/>
          <a:p>
            <a:fld id="{5CA4F17C-CE94-4CF4-8921-079BA0B2EA7B}" type="slidenum">
              <a:rPr lang="en-US" altLang="zh-CN">
                <a:cs typeface="Calibri" pitchFamily="34" charset="0"/>
              </a:rPr>
              <a:pPr/>
              <a:t>21</a:t>
            </a:fld>
            <a:endParaRPr lang="en-US" altLang="zh-CN">
              <a:cs typeface="Calibri"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8" name="Title 1"/>
          <p:cNvSpPr>
            <a:spLocks noGrp="1" noChangeArrowheads="1"/>
          </p:cNvSpPr>
          <p:nvPr>
            <p:ph type="title" idx="4294967295"/>
          </p:nvPr>
        </p:nvSpPr>
        <p:spPr>
          <a:ln/>
        </p:spPr>
        <p:txBody>
          <a:bodyPr/>
          <a:lstStyle/>
          <a:p>
            <a:r>
              <a:rPr lang="fr-HT"/>
              <a:t>Enstitisyon Piblik yo</a:t>
            </a:r>
          </a:p>
        </p:txBody>
      </p:sp>
      <p:sp>
        <p:nvSpPr>
          <p:cNvPr id="87969" name="Content Placeholder 2"/>
          <p:cNvSpPr>
            <a:spLocks noGrp="1" noChangeArrowheads="1"/>
          </p:cNvSpPr>
          <p:nvPr>
            <p:ph idx="4294967295"/>
          </p:nvPr>
        </p:nvSpPr>
        <p:spPr>
          <a:ln/>
        </p:spPr>
        <p:txBody>
          <a:bodyPr/>
          <a:lstStyle/>
          <a:p>
            <a:r>
              <a:rPr lang="fr-HT"/>
              <a:t>Revize kondisyon elijiblite pou pwojè ki kalifye pou Adder Entité Piblik (PE) pou enkli yon Dwa Konstwi. </a:t>
            </a:r>
          </a:p>
          <a:p>
            <a:pPr lvl="1"/>
            <a:r>
              <a:rPr lang="fr-HT" i="1">
                <a:cs typeface="Calibri" pitchFamily="34" charset="0"/>
              </a:rPr>
              <a:t>225 CMR 20.06(1)(l) </a:t>
            </a:r>
            <a:r>
              <a:rPr lang="fr-HT" u="sng"/>
              <a:t>Dispozisyon Espesyal pou Inite Jenerasyon Tarif Solè Entite Piblik yo</a:t>
            </a:r>
            <a:r>
              <a:rPr lang="fr-HT"/>
              <a:t>: Yon Inite Jenerasyon Tarif Solè Enstitisyon Piblik ka aplike pou yon Deklarasyon Kalifikasyon daprè 225 CMR 20.06(1)(c) lè li bay Depatman an prèv ki satisfezan ke yon Minisipalite oswa Lòt antite Gouvènmantal te akòde yon dwa kontra pou konstwi Aplikan an. devlope yon Inite Jenerasyon Tarif Solè.</a:t>
            </a:r>
          </a:p>
          <a:p>
            <a:endParaRPr lang="en-US" altLang="zh-CN">
              <a:ea typeface="宋体" charset="-122"/>
              <a:cs typeface="Calibri" pitchFamily="34" charset="0"/>
            </a:endParaRPr>
          </a:p>
        </p:txBody>
      </p:sp>
      <p:sp>
        <p:nvSpPr>
          <p:cNvPr id="87970" name="Date Placeholder 3"/>
          <p:cNvSpPr>
            <a:spLocks noGrp="1" noChangeArrowheads="1"/>
          </p:cNvSpPr>
          <p:nvPr>
            <p:ph type="dt" sz="quarter" idx="10"/>
          </p:nvPr>
        </p:nvSpPr>
        <p:spPr/>
        <p:txBody>
          <a:bodyPr/>
          <a:lstStyle/>
          <a:p>
            <a:fld id="{2D0901B7-23E9-4962-BDB0-4F506151A83E}" type="datetime2">
              <a:rPr lang="en-US" altLang="zh-CN">
                <a:cs typeface="Calibri" pitchFamily="34" charset="0"/>
              </a:rPr>
              <a:pPr/>
              <a:t>Friday, July 12, 2024</a:t>
            </a:fld>
            <a:endParaRPr lang="en-US" altLang="zh-CN">
              <a:cs typeface="Calibri" pitchFamily="34" charset="0"/>
            </a:endParaRPr>
          </a:p>
        </p:txBody>
      </p:sp>
      <p:sp>
        <p:nvSpPr>
          <p:cNvPr id="87971"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fr-HT">
                <a:cs typeface="Calibri" pitchFamily="34" charset="0"/>
              </a:rPr>
              <a:t>Politik Deliberatif</a:t>
            </a:r>
          </a:p>
        </p:txBody>
      </p:sp>
      <p:sp>
        <p:nvSpPr>
          <p:cNvPr id="87972" name="Slide Number Placeholder 5"/>
          <p:cNvSpPr>
            <a:spLocks noGrp="1" noChangeArrowheads="1"/>
          </p:cNvSpPr>
          <p:nvPr>
            <p:ph type="sldNum" sz="quarter" idx="12"/>
          </p:nvPr>
        </p:nvSpPr>
        <p:spPr/>
        <p:txBody>
          <a:bodyPr/>
          <a:lstStyle/>
          <a:p>
            <a:fld id="{EB44ACFB-0509-4374-B547-DF8149BBD41C}" type="slidenum">
              <a:rPr lang="en-US" altLang="zh-CN">
                <a:cs typeface="Calibri" pitchFamily="34" charset="0"/>
              </a:rPr>
              <a:pPr/>
              <a:t>22</a:t>
            </a:fld>
            <a:endParaRPr lang="en-US" altLang="zh-CN">
              <a:cs typeface="Calibri"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99" name="Title 1"/>
          <p:cNvSpPr>
            <a:spLocks noGrp="1" noChangeArrowheads="1"/>
          </p:cNvSpPr>
          <p:nvPr>
            <p:ph type="title" idx="4294967295"/>
          </p:nvPr>
        </p:nvSpPr>
        <p:spPr>
          <a:ln/>
        </p:spPr>
        <p:txBody>
          <a:bodyPr/>
          <a:lstStyle/>
          <a:p>
            <a:r>
              <a:rPr lang="fr-HT"/>
              <a:t>Sistèm Depo Enèji</a:t>
            </a:r>
          </a:p>
        </p:txBody>
      </p:sp>
      <p:sp>
        <p:nvSpPr>
          <p:cNvPr id="89000" name="Content Placeholder 2"/>
          <p:cNvSpPr>
            <a:spLocks noGrp="1" noChangeArrowheads="1"/>
          </p:cNvSpPr>
          <p:nvPr>
            <p:ph idx="4294967295"/>
          </p:nvPr>
        </p:nvSpPr>
        <p:spPr>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r>
              <a:rPr lang="fr-HT" sz="2800"/>
              <a:t>Ti pwojè (≤25 kW) p ap elijib ankò pou resevwa vijilans Depo Enèji a.</a:t>
            </a:r>
          </a:p>
          <a:p>
            <a:pPr lvl="1"/>
            <a:r>
              <a:rPr lang="fr-HT" sz="2400">
                <a:cs typeface="Calibri" pitchFamily="34" charset="0"/>
              </a:rPr>
              <a:t>Ti pwojè yo ka toujou enstale depo enèji; sepandan, yo p ap jwenn konpansasyon atravè pwogram SMART la. </a:t>
            </a:r>
          </a:p>
          <a:p>
            <a:pPr>
              <a:buFont typeface="Arial" charset="0"/>
              <a:buNone/>
            </a:pPr>
            <a:endParaRPr lang="en-US" altLang="zh-CN" sz="2800">
              <a:ea typeface="宋体" charset="-122"/>
            </a:endParaRPr>
          </a:p>
          <a:p>
            <a:r>
              <a:rPr lang="fr-HT" sz="2800"/>
              <a:t>Ogmante gwosè pwojè ki nesesè pou konstwi yon Sistèm Depo Enèji soti nan 500 kW a 1 MW.</a:t>
            </a:r>
          </a:p>
          <a:p>
            <a:pPr lvl="1"/>
            <a:r>
              <a:rPr lang="fr-HT" sz="2400" i="1"/>
              <a:t>225 CRM 20. 20.05(5)(k) </a:t>
            </a:r>
            <a:r>
              <a:rPr lang="fr-HT" sz="2400"/>
              <a:t>Kondisyon pou Depo Enèji: </a:t>
            </a:r>
            <a:r>
              <a:rPr lang="fr-HT" sz="2000"/>
              <a:t>Inite Jenerasyon Tarif Solè ki pi gran pase 1 MW k ap aplike pou yon Deklarasyon Kalifikasyon pou nenpòt kapasite ki disponib nan nenpòt blòk kapasite ki disponib apre Dat Piblikasyon an dwe ko-lokalize ak yon Sistèm Depo Enèji ki satisfè kondisyon kalifikasyon yo pou yon Adder Depo Enèji dapre 225. CMR 20.06(1)(e).</a:t>
            </a:r>
          </a:p>
          <a:p>
            <a:endParaRPr lang="en-US" altLang="zh-CN">
              <a:ea typeface="宋体" charset="-122"/>
            </a:endParaRPr>
          </a:p>
        </p:txBody>
      </p:sp>
      <p:sp>
        <p:nvSpPr>
          <p:cNvPr id="89001" name="Date Placeholder 3"/>
          <p:cNvSpPr>
            <a:spLocks noGrp="1" noChangeArrowheads="1"/>
          </p:cNvSpPr>
          <p:nvPr>
            <p:ph type="dt" sz="quarter" idx="10"/>
          </p:nvPr>
        </p:nvSpPr>
        <p:spPr/>
        <p:txBody>
          <a:bodyPr/>
          <a:lstStyle/>
          <a:p>
            <a:fld id="{952F9461-BF91-49E8-8BD2-EBCC4A2D778E}" type="datetime2">
              <a:rPr lang="en-US" altLang="zh-CN">
                <a:cs typeface="Calibri" pitchFamily="34" charset="0"/>
              </a:rPr>
              <a:pPr/>
              <a:t>Friday, July 12, 2024</a:t>
            </a:fld>
            <a:endParaRPr lang="en-US" altLang="zh-CN">
              <a:cs typeface="Calibri" pitchFamily="34" charset="0"/>
            </a:endParaRPr>
          </a:p>
        </p:txBody>
      </p:sp>
      <p:sp>
        <p:nvSpPr>
          <p:cNvPr id="89002"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fr-HT">
                <a:cs typeface="Calibri" pitchFamily="34" charset="0"/>
              </a:rPr>
              <a:t>Politik Deliberatif</a:t>
            </a:r>
          </a:p>
        </p:txBody>
      </p:sp>
      <p:sp>
        <p:nvSpPr>
          <p:cNvPr id="89003" name="Slide Number Placeholder 5"/>
          <p:cNvSpPr>
            <a:spLocks noGrp="1" noChangeArrowheads="1"/>
          </p:cNvSpPr>
          <p:nvPr>
            <p:ph type="sldNum" sz="quarter" idx="12"/>
          </p:nvPr>
        </p:nvSpPr>
        <p:spPr/>
        <p:txBody>
          <a:bodyPr/>
          <a:lstStyle/>
          <a:p>
            <a:fld id="{3D03D656-8A8A-4FA0-A4B8-70AE683622A6}" type="slidenum">
              <a:rPr lang="en-US" altLang="zh-CN">
                <a:cs typeface="Calibri" pitchFamily="34" charset="0"/>
              </a:rPr>
              <a:pPr/>
              <a:t>23</a:t>
            </a:fld>
            <a:endParaRPr lang="en-US" altLang="zh-CN">
              <a:cs typeface="Calibri"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30" name="Title 1"/>
          <p:cNvSpPr>
            <a:spLocks noGrp="1" noChangeArrowheads="1"/>
          </p:cNvSpPr>
          <p:nvPr>
            <p:ph type="title" idx="4294967295"/>
          </p:nvPr>
        </p:nvSpPr>
        <p:spPr>
          <a:ln/>
        </p:spPr>
        <p:txBody>
          <a:bodyPr/>
          <a:lstStyle/>
          <a:p>
            <a:r>
              <a:rPr lang="fr-HT"/>
              <a:t>Sistèm Depo Enèji</a:t>
            </a:r>
          </a:p>
        </p:txBody>
      </p:sp>
      <p:sp>
        <p:nvSpPr>
          <p:cNvPr id="90031" name="Content Placeholder 2"/>
          <p:cNvSpPr>
            <a:spLocks noGrp="1" noChangeArrowheads="1"/>
          </p:cNvSpPr>
          <p:nvPr>
            <p:ph idx="4294967295"/>
          </p:nvPr>
        </p:nvSpPr>
        <p:spPr>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pPr marL="357188" indent="-357188">
              <a:spcBef>
                <a:spcPct val="0"/>
              </a:spcBef>
              <a:spcAft>
                <a:spcPts val="800"/>
              </a:spcAft>
            </a:pPr>
            <a:r>
              <a:rPr lang="fr-HT" sz="3000" dirty="0" err="1"/>
              <a:t>Separe</a:t>
            </a:r>
            <a:r>
              <a:rPr lang="fr-HT" sz="3000" dirty="0"/>
              <a:t> </a:t>
            </a:r>
            <a:r>
              <a:rPr lang="fr-HT" sz="3000" dirty="0" err="1"/>
              <a:t>kondisyon</a:t>
            </a:r>
            <a:r>
              <a:rPr lang="fr-HT" sz="3000" dirty="0"/>
              <a:t> </a:t>
            </a:r>
            <a:r>
              <a:rPr lang="fr-HT" sz="3000" dirty="0" err="1"/>
              <a:t>operasyonèl</a:t>
            </a:r>
            <a:r>
              <a:rPr lang="fr-HT" sz="3000" dirty="0"/>
              <a:t> </a:t>
            </a:r>
            <a:r>
              <a:rPr lang="fr-HT" sz="3000" dirty="0" err="1"/>
              <a:t>ak</a:t>
            </a:r>
            <a:r>
              <a:rPr lang="fr-HT" sz="3000" dirty="0"/>
              <a:t> </a:t>
            </a:r>
            <a:r>
              <a:rPr lang="fr-HT" sz="3000" dirty="0" err="1"/>
              <a:t>fonksyonèl</a:t>
            </a:r>
            <a:r>
              <a:rPr lang="fr-HT" sz="3000" dirty="0"/>
              <a:t> pou pi </a:t>
            </a:r>
            <a:r>
              <a:rPr lang="fr-HT" sz="3000" dirty="0" err="1"/>
              <a:t>byen</a:t>
            </a:r>
            <a:r>
              <a:rPr lang="fr-HT" sz="3000" dirty="0"/>
              <a:t> </a:t>
            </a:r>
            <a:r>
              <a:rPr lang="fr-HT" sz="3000" dirty="0" err="1"/>
              <a:t>aliman</a:t>
            </a:r>
            <a:r>
              <a:rPr lang="fr-HT" sz="3000" dirty="0"/>
              <a:t> </a:t>
            </a:r>
            <a:r>
              <a:rPr lang="fr-HT" sz="3000" dirty="0" err="1"/>
              <a:t>ak</a:t>
            </a:r>
            <a:r>
              <a:rPr lang="fr-HT" sz="3000" dirty="0"/>
              <a:t> </a:t>
            </a:r>
            <a:r>
              <a:rPr lang="fr-HT" sz="3000" dirty="0" err="1"/>
              <a:t>lòt</a:t>
            </a:r>
            <a:r>
              <a:rPr lang="fr-HT" sz="3000" dirty="0"/>
              <a:t> </a:t>
            </a:r>
            <a:r>
              <a:rPr lang="fr-HT" sz="3000" dirty="0" err="1"/>
              <a:t>pwogram</a:t>
            </a:r>
            <a:r>
              <a:rPr lang="fr-HT" sz="3000" dirty="0"/>
              <a:t> </a:t>
            </a:r>
            <a:r>
              <a:rPr lang="fr-HT" sz="3000" dirty="0" err="1"/>
              <a:t>ankourajman</a:t>
            </a:r>
            <a:r>
              <a:rPr lang="fr-HT" sz="3000" dirty="0"/>
              <a:t> </a:t>
            </a:r>
            <a:r>
              <a:rPr lang="fr-HT" sz="3000" dirty="0" err="1"/>
              <a:t>eta</a:t>
            </a:r>
            <a:r>
              <a:rPr lang="fr-HT" sz="3000" dirty="0"/>
              <a:t> a, </a:t>
            </a:r>
            <a:r>
              <a:rPr lang="fr-HT" sz="3000" dirty="0" err="1"/>
              <a:t>bay</a:t>
            </a:r>
            <a:r>
              <a:rPr lang="fr-HT" sz="3000" dirty="0"/>
              <a:t> plis </a:t>
            </a:r>
            <a:r>
              <a:rPr lang="fr-HT" sz="3000" dirty="0" err="1"/>
              <a:t>valè</a:t>
            </a:r>
            <a:r>
              <a:rPr lang="fr-HT" sz="3000" dirty="0"/>
              <a:t> nan </a:t>
            </a:r>
            <a:r>
              <a:rPr lang="fr-HT" sz="3000" dirty="0" err="1"/>
              <a:t>kadriyaj</a:t>
            </a:r>
            <a:r>
              <a:rPr lang="fr-HT" sz="3000" dirty="0"/>
              <a:t> la, </a:t>
            </a:r>
            <a:r>
              <a:rPr lang="fr-HT" sz="3000" dirty="0" err="1"/>
              <a:t>ak</a:t>
            </a:r>
            <a:r>
              <a:rPr lang="fr-HT" sz="3000" dirty="0"/>
              <a:t> </a:t>
            </a:r>
            <a:r>
              <a:rPr lang="fr-HT" sz="3000" dirty="0" err="1"/>
              <a:t>operasyon</a:t>
            </a:r>
            <a:r>
              <a:rPr lang="fr-HT" sz="3000" dirty="0"/>
              <a:t> optimal. </a:t>
            </a:r>
          </a:p>
          <a:p>
            <a:pPr lvl="1"/>
            <a:r>
              <a:rPr lang="fr-HT" sz="2400" i="1" dirty="0"/>
              <a:t>225 CMR 20.06(1)(e)5</a:t>
            </a:r>
            <a:r>
              <a:rPr lang="fr-HT" sz="2400" dirty="0"/>
              <a:t>. </a:t>
            </a:r>
            <a:r>
              <a:rPr lang="fr-HT" sz="2400" dirty="0" err="1"/>
              <a:t>Kondisyon</a:t>
            </a:r>
            <a:r>
              <a:rPr lang="fr-HT" sz="2400" dirty="0"/>
              <a:t> </a:t>
            </a:r>
            <a:r>
              <a:rPr lang="fr-HT" sz="2400" dirty="0" err="1"/>
              <a:t>operasyonèl</a:t>
            </a:r>
            <a:r>
              <a:rPr lang="fr-HT" sz="2400" dirty="0"/>
              <a:t>: </a:t>
            </a:r>
            <a:r>
              <a:rPr lang="fr-HT" sz="2400" dirty="0" err="1"/>
              <a:t>Sistèm</a:t>
            </a:r>
            <a:r>
              <a:rPr lang="fr-HT" sz="2400" dirty="0"/>
              <a:t> </a:t>
            </a:r>
            <a:r>
              <a:rPr lang="fr-HT" sz="2400" dirty="0" err="1"/>
              <a:t>Depo</a:t>
            </a:r>
            <a:r>
              <a:rPr lang="fr-HT" sz="2400" dirty="0"/>
              <a:t> </a:t>
            </a:r>
            <a:r>
              <a:rPr lang="fr-HT" sz="2400" dirty="0" err="1"/>
              <a:t>Enèji</a:t>
            </a:r>
            <a:r>
              <a:rPr lang="fr-HT" sz="2400" dirty="0"/>
              <a:t> a </a:t>
            </a:r>
            <a:r>
              <a:rPr lang="fr-HT" sz="2400" dirty="0" err="1"/>
              <a:t>dwe</a:t>
            </a:r>
            <a:r>
              <a:rPr lang="fr-HT" sz="2400" dirty="0"/>
              <a:t> sou </a:t>
            </a:r>
            <a:r>
              <a:rPr lang="fr-HT" sz="2400" dirty="0" err="1"/>
              <a:t>Entènèt</a:t>
            </a:r>
            <a:r>
              <a:rPr lang="fr-HT" sz="2400" dirty="0"/>
              <a:t> </a:t>
            </a:r>
            <a:r>
              <a:rPr lang="fr-HT" sz="2400" dirty="0" err="1"/>
              <a:t>epi</a:t>
            </a:r>
            <a:r>
              <a:rPr lang="fr-HT" sz="2400" dirty="0"/>
              <a:t> li </a:t>
            </a:r>
            <a:r>
              <a:rPr lang="fr-HT" sz="2400" dirty="0" err="1"/>
              <a:t>dwe</a:t>
            </a:r>
            <a:r>
              <a:rPr lang="fr-HT" sz="2400" dirty="0"/>
              <a:t> </a:t>
            </a:r>
            <a:r>
              <a:rPr lang="fr-HT" sz="2400" dirty="0" err="1"/>
              <a:t>kapab</a:t>
            </a:r>
            <a:r>
              <a:rPr lang="fr-HT" sz="2400" dirty="0"/>
              <a:t> </a:t>
            </a:r>
            <a:r>
              <a:rPr lang="fr-HT" sz="2400" dirty="0" err="1"/>
              <a:t>dechaje</a:t>
            </a:r>
            <a:r>
              <a:rPr lang="fr-HT" sz="2400" dirty="0"/>
              <a:t> 85% nan tan </a:t>
            </a:r>
            <a:r>
              <a:rPr lang="fr-HT" sz="2400" dirty="0" err="1"/>
              <a:t>pandan</a:t>
            </a:r>
            <a:r>
              <a:rPr lang="fr-HT" sz="2400" dirty="0"/>
              <a:t> </a:t>
            </a:r>
            <a:r>
              <a:rPr lang="fr-HT" sz="2400" dirty="0" err="1"/>
              <a:t>mwa</a:t>
            </a:r>
            <a:r>
              <a:rPr lang="fr-HT" sz="2400" dirty="0"/>
              <a:t> </a:t>
            </a:r>
            <a:r>
              <a:rPr lang="fr-HT" sz="2400" dirty="0" err="1"/>
              <a:t>ete</a:t>
            </a:r>
            <a:r>
              <a:rPr lang="fr-HT" sz="2400" dirty="0"/>
              <a:t> </a:t>
            </a:r>
            <a:r>
              <a:rPr lang="fr-HT" sz="2400" dirty="0" err="1"/>
              <a:t>yo</a:t>
            </a:r>
            <a:r>
              <a:rPr lang="fr-HT" sz="2400" dirty="0"/>
              <a:t> (</a:t>
            </a:r>
            <a:r>
              <a:rPr lang="fr-HT" sz="2400" dirty="0" err="1"/>
              <a:t>soti</a:t>
            </a:r>
            <a:r>
              <a:rPr lang="fr-HT" sz="2400" dirty="0"/>
              <a:t> 15 me </a:t>
            </a:r>
            <a:r>
              <a:rPr lang="fr-HT" sz="2400" dirty="0" err="1"/>
              <a:t>jiska</a:t>
            </a:r>
            <a:r>
              <a:rPr lang="fr-HT" sz="2400" dirty="0"/>
              <a:t> 14 </a:t>
            </a:r>
            <a:r>
              <a:rPr lang="fr-HT" sz="2400" dirty="0" err="1"/>
              <a:t>septanm</a:t>
            </a:r>
            <a:r>
              <a:rPr lang="fr-HT" sz="2400" dirty="0"/>
              <a:t>) </a:t>
            </a:r>
            <a:r>
              <a:rPr lang="fr-HT" sz="2400" dirty="0" err="1"/>
              <a:t>ak</a:t>
            </a:r>
            <a:r>
              <a:rPr lang="fr-HT" sz="2400" dirty="0"/>
              <a:t> nan </a:t>
            </a:r>
            <a:r>
              <a:rPr lang="fr-HT" sz="2400" dirty="0" err="1"/>
              <a:t>mwa</a:t>
            </a:r>
            <a:r>
              <a:rPr lang="fr-HT" sz="2400" dirty="0"/>
              <a:t> </a:t>
            </a:r>
            <a:r>
              <a:rPr lang="fr-HT" sz="2400" dirty="0" err="1"/>
              <a:t>ivè</a:t>
            </a:r>
            <a:r>
              <a:rPr lang="fr-HT" sz="2400" dirty="0"/>
              <a:t> </a:t>
            </a:r>
            <a:r>
              <a:rPr lang="fr-HT" sz="2400" dirty="0" err="1"/>
              <a:t>yo</a:t>
            </a:r>
            <a:r>
              <a:rPr lang="fr-HT" sz="2400" dirty="0"/>
              <a:t> (</a:t>
            </a:r>
            <a:r>
              <a:rPr lang="fr-HT" sz="2400" dirty="0" err="1"/>
              <a:t>soti</a:t>
            </a:r>
            <a:r>
              <a:rPr lang="fr-HT" sz="2400" dirty="0"/>
              <a:t> 1ye </a:t>
            </a:r>
            <a:r>
              <a:rPr lang="fr-HT" sz="2400" dirty="0" err="1"/>
              <a:t>desanm</a:t>
            </a:r>
            <a:r>
              <a:rPr lang="fr-HT" sz="2400" dirty="0"/>
              <a:t> </a:t>
            </a:r>
            <a:r>
              <a:rPr lang="fr-HT" sz="2400" dirty="0" err="1"/>
              <a:t>jiska</a:t>
            </a:r>
            <a:r>
              <a:rPr lang="fr-HT" sz="2400" dirty="0"/>
              <a:t> 28 </a:t>
            </a:r>
            <a:r>
              <a:rPr lang="fr-HT" sz="2400" dirty="0" err="1"/>
              <a:t>fevriye</a:t>
            </a:r>
            <a:r>
              <a:rPr lang="fr-HT" sz="2400" dirty="0"/>
              <a:t>); </a:t>
            </a:r>
            <a:r>
              <a:rPr lang="fr-HT" sz="2400" dirty="0" err="1"/>
              <a:t>ak</a:t>
            </a:r>
            <a:r>
              <a:rPr lang="fr-HT" sz="2400" dirty="0"/>
              <a:t> ajiste </a:t>
            </a:r>
            <a:r>
              <a:rPr lang="fr-HT" sz="2400" dirty="0" err="1"/>
              <a:t>pa</a:t>
            </a:r>
            <a:r>
              <a:rPr lang="fr-HT" sz="2400" dirty="0"/>
              <a:t> </a:t>
            </a:r>
            <a:r>
              <a:rPr lang="fr-HT" sz="2400" dirty="0" err="1"/>
              <a:t>ane</a:t>
            </a:r>
            <a:r>
              <a:rPr lang="fr-HT" sz="2400" dirty="0"/>
              <a:t> </a:t>
            </a:r>
            <a:r>
              <a:rPr lang="fr-HT" sz="2400" dirty="0" err="1"/>
              <a:t>kwasans</a:t>
            </a:r>
            <a:r>
              <a:rPr lang="fr-HT" sz="2400" dirty="0"/>
              <a:t> </a:t>
            </a:r>
            <a:r>
              <a:rPr lang="fr-HT" sz="2400" dirty="0" err="1"/>
              <a:t>oswa</a:t>
            </a:r>
            <a:r>
              <a:rPr lang="fr-HT" sz="2400" dirty="0"/>
              <a:t> </a:t>
            </a:r>
            <a:r>
              <a:rPr lang="fr-HT" sz="2400" dirty="0" err="1"/>
              <a:t>yo</a:t>
            </a:r>
            <a:r>
              <a:rPr lang="fr-HT" sz="2400" dirty="0"/>
              <a:t> </a:t>
            </a:r>
            <a:r>
              <a:rPr lang="fr-HT" sz="2400" dirty="0" err="1"/>
              <a:t>dwe</a:t>
            </a:r>
            <a:r>
              <a:rPr lang="fr-HT" sz="2400" dirty="0"/>
              <a:t> </a:t>
            </a:r>
            <a:r>
              <a:rPr lang="fr-HT" sz="2400" dirty="0" err="1"/>
              <a:t>patisipe</a:t>
            </a:r>
            <a:r>
              <a:rPr lang="fr-HT" sz="2400" dirty="0"/>
              <a:t> nan </a:t>
            </a:r>
            <a:r>
              <a:rPr lang="fr-HT" sz="2400" dirty="0" err="1"/>
              <a:t>yon</a:t>
            </a:r>
            <a:r>
              <a:rPr lang="fr-HT" sz="2400" dirty="0"/>
              <a:t> </a:t>
            </a:r>
            <a:r>
              <a:rPr lang="fr-HT" sz="2400" dirty="0" err="1"/>
              <a:t>pwogram</a:t>
            </a:r>
            <a:r>
              <a:rPr lang="fr-HT" sz="2400" dirty="0"/>
              <a:t> </a:t>
            </a:r>
            <a:r>
              <a:rPr lang="fr-HT" sz="2400" dirty="0" err="1"/>
              <a:t>repons</a:t>
            </a:r>
            <a:r>
              <a:rPr lang="fr-HT" sz="2400" dirty="0"/>
              <a:t> </a:t>
            </a:r>
            <a:r>
              <a:rPr lang="fr-HT" sz="2400" dirty="0" err="1"/>
              <a:t>demann</a:t>
            </a:r>
            <a:r>
              <a:rPr lang="fr-HT" sz="2400" dirty="0"/>
              <a:t> pou </a:t>
            </a:r>
            <a:r>
              <a:rPr lang="fr-HT" sz="2400" dirty="0" err="1"/>
              <a:t>Inite</a:t>
            </a:r>
            <a:r>
              <a:rPr lang="fr-HT" sz="2400" dirty="0"/>
              <a:t> </a:t>
            </a:r>
            <a:r>
              <a:rPr lang="fr-HT" sz="2400" dirty="0" err="1"/>
              <a:t>Jenerasyon</a:t>
            </a:r>
            <a:r>
              <a:rPr lang="fr-HT" sz="2400" dirty="0"/>
              <a:t> Tarif </a:t>
            </a:r>
            <a:r>
              <a:rPr lang="fr-HT" sz="2400" dirty="0" err="1"/>
              <a:t>Solè</a:t>
            </a:r>
            <a:r>
              <a:rPr lang="fr-HT" sz="2400" dirty="0"/>
              <a:t> a </a:t>
            </a:r>
            <a:r>
              <a:rPr lang="fr-HT" sz="2400" dirty="0" err="1"/>
              <a:t>kontinye</a:t>
            </a:r>
            <a:r>
              <a:rPr lang="fr-HT" sz="2400" dirty="0"/>
              <a:t> </a:t>
            </a:r>
            <a:r>
              <a:rPr lang="fr-HT" sz="2400" dirty="0" err="1"/>
              <a:t>kalifye</a:t>
            </a:r>
            <a:r>
              <a:rPr lang="fr-HT" sz="2400" dirty="0"/>
              <a:t> pou </a:t>
            </a:r>
            <a:r>
              <a:rPr lang="fr-HT" sz="2400" dirty="0" err="1"/>
              <a:t>adisyon</a:t>
            </a:r>
            <a:r>
              <a:rPr lang="fr-HT" sz="2400" dirty="0"/>
              <a:t> </a:t>
            </a:r>
            <a:r>
              <a:rPr lang="fr-HT" sz="2400" dirty="0" err="1"/>
              <a:t>depo</a:t>
            </a:r>
            <a:r>
              <a:rPr lang="fr-HT" sz="2400" dirty="0"/>
              <a:t> </a:t>
            </a:r>
            <a:r>
              <a:rPr lang="fr-HT" sz="2400" dirty="0" err="1"/>
              <a:t>enèji</a:t>
            </a:r>
            <a:r>
              <a:rPr lang="fr-HT" sz="2400" dirty="0"/>
              <a:t> a. </a:t>
            </a:r>
          </a:p>
          <a:p>
            <a:pPr lvl="1"/>
            <a:r>
              <a:rPr lang="fr-HT" sz="2400" dirty="0" err="1"/>
              <a:t>Kondisyon</a:t>
            </a:r>
            <a:r>
              <a:rPr lang="fr-HT" sz="2400" dirty="0"/>
              <a:t> </a:t>
            </a:r>
            <a:r>
              <a:rPr lang="fr-HT" sz="2400" dirty="0" err="1"/>
              <a:t>fonksyonèl</a:t>
            </a:r>
            <a:r>
              <a:rPr lang="fr-HT" sz="2400" dirty="0"/>
              <a:t>: If </a:t>
            </a:r>
            <a:r>
              <a:rPr lang="fr-HT" sz="2400" dirty="0" err="1"/>
              <a:t>Sistèm</a:t>
            </a:r>
            <a:r>
              <a:rPr lang="fr-HT" sz="2400" dirty="0"/>
              <a:t> </a:t>
            </a:r>
            <a:r>
              <a:rPr lang="fr-HT" sz="2400" dirty="0" err="1"/>
              <a:t>Depo</a:t>
            </a:r>
            <a:r>
              <a:rPr lang="fr-HT" sz="2400" dirty="0"/>
              <a:t> </a:t>
            </a:r>
            <a:r>
              <a:rPr lang="fr-HT" sz="2400" dirty="0" err="1"/>
              <a:t>Enèji</a:t>
            </a:r>
            <a:r>
              <a:rPr lang="fr-HT" sz="2400" dirty="0"/>
              <a:t> </a:t>
            </a:r>
            <a:r>
              <a:rPr lang="fr-HT" sz="2400" dirty="0">
                <a:solidFill>
                  <a:srgbClr val="FF0000"/>
                </a:solidFill>
              </a:rPr>
              <a:t>a </a:t>
            </a:r>
            <a:r>
              <a:rPr lang="fr-HT" sz="2400" dirty="0" err="1">
                <a:solidFill>
                  <a:srgbClr val="FF0000"/>
                </a:solidFill>
              </a:rPr>
              <a:t>dwe</a:t>
            </a:r>
            <a:r>
              <a:rPr lang="fr-HT" sz="2400" dirty="0">
                <a:solidFill>
                  <a:srgbClr val="FF0000"/>
                </a:solidFill>
              </a:rPr>
              <a:t> rive nan </a:t>
            </a:r>
            <a:r>
              <a:rPr lang="fr-HT" sz="2400" dirty="0" err="1">
                <a:solidFill>
                  <a:srgbClr val="FF0000"/>
                </a:solidFill>
              </a:rPr>
              <a:t>yon</a:t>
            </a:r>
            <a:r>
              <a:rPr lang="fr-HT" sz="2400" dirty="0">
                <a:solidFill>
                  <a:srgbClr val="FF0000"/>
                </a:solidFill>
              </a:rPr>
              <a:t> </a:t>
            </a:r>
            <a:r>
              <a:rPr lang="fr-HT" sz="2400" dirty="0" err="1">
                <a:solidFill>
                  <a:srgbClr val="FF0000"/>
                </a:solidFill>
              </a:rPr>
              <a:t>minimòm</a:t>
            </a:r>
            <a:r>
              <a:rPr lang="fr-HT" sz="2400" dirty="0">
                <a:solidFill>
                  <a:srgbClr val="FF0000"/>
                </a:solidFill>
              </a:rPr>
              <a:t>, 156 </a:t>
            </a:r>
            <a:r>
              <a:rPr lang="fr-HT" sz="2400" dirty="0" err="1">
                <a:solidFill>
                  <a:srgbClr val="FF0000"/>
                </a:solidFill>
              </a:rPr>
              <a:t>sik</a:t>
            </a:r>
            <a:r>
              <a:rPr lang="fr-HT" sz="2400" dirty="0">
                <a:solidFill>
                  <a:srgbClr val="FF0000"/>
                </a:solidFill>
              </a:rPr>
              <a:t> </a:t>
            </a:r>
            <a:r>
              <a:rPr lang="fr-HT" sz="2400" dirty="0" err="1">
                <a:solidFill>
                  <a:srgbClr val="FF0000"/>
                </a:solidFill>
              </a:rPr>
              <a:t>chak</a:t>
            </a:r>
            <a:r>
              <a:rPr lang="fr-HT" sz="2400" dirty="0">
                <a:solidFill>
                  <a:srgbClr val="FF0000"/>
                </a:solidFill>
              </a:rPr>
              <a:t> </a:t>
            </a:r>
            <a:r>
              <a:rPr lang="fr-HT" sz="2400" dirty="0" err="1">
                <a:solidFill>
                  <a:srgbClr val="FF0000"/>
                </a:solidFill>
              </a:rPr>
              <a:t>ane</a:t>
            </a:r>
            <a:r>
              <a:rPr lang="fr-HT" sz="2400" dirty="0">
                <a:solidFill>
                  <a:srgbClr val="FF0000"/>
                </a:solidFill>
              </a:rPr>
              <a:t> pou </a:t>
            </a:r>
            <a:r>
              <a:rPr lang="fr-HT" sz="2400" dirty="0" err="1">
                <a:solidFill>
                  <a:srgbClr val="FF0000"/>
                </a:solidFill>
              </a:rPr>
              <a:t>Inite</a:t>
            </a:r>
            <a:r>
              <a:rPr lang="fr-HT" sz="2400" dirty="0">
                <a:solidFill>
                  <a:srgbClr val="FF0000"/>
                </a:solidFill>
              </a:rPr>
              <a:t> </a:t>
            </a:r>
            <a:r>
              <a:rPr lang="fr-HT" sz="2400" dirty="0" err="1">
                <a:solidFill>
                  <a:srgbClr val="FF0000"/>
                </a:solidFill>
              </a:rPr>
              <a:t>Jenerasyon</a:t>
            </a:r>
            <a:r>
              <a:rPr lang="fr-HT" sz="2400" dirty="0">
                <a:solidFill>
                  <a:srgbClr val="FF0000"/>
                </a:solidFill>
              </a:rPr>
              <a:t> Tarif </a:t>
            </a:r>
            <a:r>
              <a:rPr lang="fr-HT" sz="2400" dirty="0" err="1">
                <a:solidFill>
                  <a:srgbClr val="FF0000"/>
                </a:solidFill>
              </a:rPr>
              <a:t>Solè</a:t>
            </a:r>
            <a:r>
              <a:rPr lang="fr-HT" sz="2400" dirty="0">
                <a:solidFill>
                  <a:srgbClr val="FF0000"/>
                </a:solidFill>
              </a:rPr>
              <a:t> a </a:t>
            </a:r>
            <a:r>
              <a:rPr lang="fr-HT" sz="2400" dirty="0" err="1">
                <a:solidFill>
                  <a:srgbClr val="FF0000"/>
                </a:solidFill>
              </a:rPr>
              <a:t>kontinye</a:t>
            </a:r>
            <a:r>
              <a:rPr lang="fr-HT" sz="2400" dirty="0">
                <a:solidFill>
                  <a:srgbClr val="FF0000"/>
                </a:solidFill>
              </a:rPr>
              <a:t> </a:t>
            </a:r>
            <a:r>
              <a:rPr lang="fr-HT" sz="2400" dirty="0" err="1">
                <a:solidFill>
                  <a:srgbClr val="FF0000"/>
                </a:solidFill>
              </a:rPr>
              <a:t>kalifye</a:t>
            </a:r>
            <a:r>
              <a:rPr lang="fr-HT" sz="2400" dirty="0">
                <a:solidFill>
                  <a:srgbClr val="FF0000"/>
                </a:solidFill>
              </a:rPr>
              <a:t> pou </a:t>
            </a:r>
            <a:r>
              <a:rPr lang="fr-HT" sz="2400" dirty="0" err="1">
                <a:solidFill>
                  <a:srgbClr val="FF0000"/>
                </a:solidFill>
              </a:rPr>
              <a:t>adisyon</a:t>
            </a:r>
            <a:r>
              <a:rPr lang="fr-HT" sz="2400" dirty="0">
                <a:solidFill>
                  <a:srgbClr val="FF0000"/>
                </a:solidFill>
              </a:rPr>
              <a:t> </a:t>
            </a:r>
            <a:r>
              <a:rPr lang="fr-HT" sz="2400" dirty="0" err="1">
                <a:solidFill>
                  <a:srgbClr val="FF0000"/>
                </a:solidFill>
              </a:rPr>
              <a:t>depo</a:t>
            </a:r>
            <a:r>
              <a:rPr lang="fr-HT" sz="2400" dirty="0">
                <a:solidFill>
                  <a:srgbClr val="FF0000"/>
                </a:solidFill>
              </a:rPr>
              <a:t> </a:t>
            </a:r>
            <a:r>
              <a:rPr lang="fr-HT" sz="2400" dirty="0" err="1">
                <a:solidFill>
                  <a:srgbClr val="FF0000"/>
                </a:solidFill>
              </a:rPr>
              <a:t>enèji</a:t>
            </a:r>
            <a:r>
              <a:rPr lang="fr-HT" sz="2400" dirty="0">
                <a:solidFill>
                  <a:srgbClr val="FF0000"/>
                </a:solidFill>
              </a:rPr>
              <a:t> a.</a:t>
            </a:r>
          </a:p>
          <a:p>
            <a:pPr marL="0">
              <a:spcBef>
                <a:spcPct val="0"/>
              </a:spcBef>
              <a:spcAft>
                <a:spcPts val="800"/>
              </a:spcAft>
            </a:pPr>
            <a:endParaRPr lang="en-US" sz="2800" dirty="0"/>
          </a:p>
          <a:p>
            <a:pPr marL="0">
              <a:buFont typeface="Arial" charset="0"/>
              <a:buNone/>
            </a:pPr>
            <a:endParaRPr lang="en-US" sz="2800" dirty="0"/>
          </a:p>
        </p:txBody>
      </p:sp>
      <p:sp>
        <p:nvSpPr>
          <p:cNvPr id="90032" name="Date Placeholder 3"/>
          <p:cNvSpPr>
            <a:spLocks noGrp="1" noChangeArrowheads="1"/>
          </p:cNvSpPr>
          <p:nvPr>
            <p:ph type="dt" sz="quarter" idx="10"/>
          </p:nvPr>
        </p:nvSpPr>
        <p:spPr/>
        <p:txBody>
          <a:bodyPr/>
          <a:lstStyle/>
          <a:p>
            <a:fld id="{0AF28976-8CDB-4CDA-8493-C29C87F33826}" type="datetime2">
              <a:rPr lang="en-US" altLang="zh-CN">
                <a:cs typeface="Calibri" pitchFamily="34" charset="0"/>
              </a:rPr>
              <a:pPr/>
              <a:t>Friday, July 12, 2024</a:t>
            </a:fld>
            <a:endParaRPr lang="en-US" altLang="zh-CN">
              <a:cs typeface="Calibri" pitchFamily="34" charset="0"/>
            </a:endParaRPr>
          </a:p>
        </p:txBody>
      </p:sp>
      <p:sp>
        <p:nvSpPr>
          <p:cNvPr id="90033"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fr-HT">
                <a:cs typeface="Calibri" pitchFamily="34" charset="0"/>
              </a:rPr>
              <a:t>Politik Deliberatif</a:t>
            </a:r>
          </a:p>
        </p:txBody>
      </p:sp>
      <p:sp>
        <p:nvSpPr>
          <p:cNvPr id="90034" name="Slide Number Placeholder 5"/>
          <p:cNvSpPr>
            <a:spLocks noGrp="1" noChangeArrowheads="1"/>
          </p:cNvSpPr>
          <p:nvPr>
            <p:ph type="sldNum" sz="quarter" idx="12"/>
          </p:nvPr>
        </p:nvSpPr>
        <p:spPr/>
        <p:txBody>
          <a:bodyPr/>
          <a:lstStyle/>
          <a:p>
            <a:fld id="{E86541E9-1965-4545-9DDD-018CB63BC5C0}" type="slidenum">
              <a:rPr lang="en-US" altLang="zh-CN">
                <a:cs typeface="Calibri" pitchFamily="34" charset="0"/>
              </a:rPr>
              <a:pPr/>
              <a:t>24</a:t>
            </a:fld>
            <a:endParaRPr lang="en-US" altLang="zh-CN">
              <a:cs typeface="Calibri"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4B8E"/>
        </a:solidFill>
        <a:effectLst/>
      </p:bgPr>
    </p:bg>
    <p:spTree>
      <p:nvGrpSpPr>
        <p:cNvPr id="1" name=""/>
        <p:cNvGrpSpPr/>
        <p:nvPr/>
      </p:nvGrpSpPr>
      <p:grpSpPr>
        <a:xfrm>
          <a:off x="0" y="0"/>
          <a:ext cx="0" cy="0"/>
          <a:chOff x="0" y="0"/>
          <a:chExt cx="0" cy="0"/>
        </a:xfrm>
      </p:grpSpPr>
      <p:sp>
        <p:nvSpPr>
          <p:cNvPr id="91061" name="Title 1"/>
          <p:cNvSpPr>
            <a:spLocks noGrp="1" noChangeArrowheads="1"/>
          </p:cNvSpPr>
          <p:nvPr>
            <p:ph type="title" idx="4294967295"/>
          </p:nvPr>
        </p:nvSpPr>
        <p:spPr>
          <a:xfrm>
            <a:off x="609600" y="152400"/>
            <a:ext cx="10972800" cy="6569075"/>
          </a:xfrm>
          <a:ln/>
        </p:spPr>
        <p:txBody>
          <a:bodyPr/>
          <a:lstStyle/>
          <a:p>
            <a:r>
              <a:rPr lang="fr-HT">
                <a:solidFill>
                  <a:schemeClr val="bg1"/>
                </a:solidFill>
              </a:rPr>
              <a:t>Pwoteksyon Anviwònman</a:t>
            </a:r>
          </a:p>
        </p:txBody>
      </p:sp>
      <p:sp>
        <p:nvSpPr>
          <p:cNvPr id="91062" name="Date Placeholder 3"/>
          <p:cNvSpPr>
            <a:spLocks noGrp="1" noChangeArrowheads="1"/>
          </p:cNvSpPr>
          <p:nvPr>
            <p:ph type="dt" sz="quarter" idx="10"/>
          </p:nvPr>
        </p:nvSpPr>
        <p:spPr/>
        <p:txBody>
          <a:bodyPr/>
          <a:lstStyle/>
          <a:p>
            <a:fld id="{C4D1FF5F-6B45-4D93-989F-6E683ED4C2FB}" type="datetime2">
              <a:rPr lang="en-US" altLang="zh-CN">
                <a:cs typeface="Calibri" pitchFamily="34" charset="0"/>
              </a:rPr>
              <a:pPr/>
              <a:t>Friday, July 12, 2024</a:t>
            </a:fld>
            <a:endParaRPr lang="en-US" altLang="zh-CN">
              <a:cs typeface="Calibri" pitchFamily="34" charset="0"/>
            </a:endParaRPr>
          </a:p>
        </p:txBody>
      </p:sp>
      <p:sp>
        <p:nvSpPr>
          <p:cNvPr id="91063"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fr-HT">
                <a:cs typeface="Calibri" pitchFamily="34" charset="0"/>
              </a:rPr>
              <a:t>Politik Deliberatif</a:t>
            </a:r>
          </a:p>
        </p:txBody>
      </p:sp>
      <p:sp>
        <p:nvSpPr>
          <p:cNvPr id="91064" name="Slide Number Placeholder 5"/>
          <p:cNvSpPr>
            <a:spLocks noGrp="1" noChangeArrowheads="1"/>
          </p:cNvSpPr>
          <p:nvPr>
            <p:ph type="sldNum" sz="quarter" idx="12"/>
          </p:nvPr>
        </p:nvSpPr>
        <p:spPr/>
        <p:txBody>
          <a:bodyPr/>
          <a:lstStyle/>
          <a:p>
            <a:fld id="{5B700C4C-B089-4BE5-8BFD-EAFEF679FF41}" type="slidenum">
              <a:rPr lang="en-US" altLang="zh-CN">
                <a:cs typeface="Calibri" pitchFamily="34" charset="0"/>
              </a:rPr>
              <a:pPr/>
              <a:t>25</a:t>
            </a:fld>
            <a:endParaRPr lang="en-US" altLang="zh-CN">
              <a:cs typeface="Calibri"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91" name="Title 1"/>
          <p:cNvSpPr>
            <a:spLocks noGrp="1" noChangeArrowheads="1"/>
          </p:cNvSpPr>
          <p:nvPr>
            <p:ph type="title" idx="4294967295"/>
          </p:nvPr>
        </p:nvSpPr>
        <p:spPr>
          <a:ln/>
        </p:spPr>
        <p:txBody>
          <a:bodyPr/>
          <a:lstStyle/>
          <a:p>
            <a:r>
              <a:rPr lang="fr-HT"/>
              <a:t>Itilizasyon tè ak sit</a:t>
            </a:r>
          </a:p>
        </p:txBody>
      </p:sp>
      <p:sp>
        <p:nvSpPr>
          <p:cNvPr id="92092" name="Content Placeholder 2"/>
          <p:cNvSpPr>
            <a:spLocks noGrp="1" noChangeArrowheads="1"/>
          </p:cNvSpPr>
          <p:nvPr>
            <p:ph idx="4294967295"/>
          </p:nvPr>
        </p:nvSpPr>
        <p:spPr>
          <a:ln/>
        </p:spPr>
        <p:txBody>
          <a:bodyPr/>
          <a:lstStyle/>
          <a:p>
            <a:r>
              <a:rPr lang="fr-HT"/>
              <a:t>Bonjan sipò moun ki konsène yo pou ankouraje devlopman solè sou anviwònman bati ak pran yon apwòch estratejik nan solè sou tè ki pa devlope.</a:t>
            </a:r>
          </a:p>
          <a:p>
            <a:r>
              <a:rPr lang="fr-HT"/>
              <a:t>Bezwen pou aliyman ak politik ak objektif Administrasyon an sou pwoteksyon tè ak rezistans klima. </a:t>
            </a:r>
          </a:p>
          <a:p>
            <a:pPr lvl="1"/>
            <a:r>
              <a:rPr lang="fr-HT"/>
              <a:t>Dekrè Egzekitif sou Konsèvasyon Biodivèsite.</a:t>
            </a:r>
          </a:p>
          <a:p>
            <a:pPr lvl="1"/>
            <a:r>
              <a:rPr lang="fr-HT"/>
              <a:t>Plan Enèji Pwòp ak Klima.</a:t>
            </a:r>
          </a:p>
          <a:p>
            <a:pPr lvl="1"/>
            <a:r>
              <a:rPr lang="fr-HT"/>
              <a:t>Inisyativ Tè Rezilyan.</a:t>
            </a:r>
          </a:p>
        </p:txBody>
      </p:sp>
      <p:sp>
        <p:nvSpPr>
          <p:cNvPr id="92093" name="Date Placeholder 3"/>
          <p:cNvSpPr>
            <a:spLocks noGrp="1" noChangeArrowheads="1"/>
          </p:cNvSpPr>
          <p:nvPr>
            <p:ph type="dt" sz="quarter" idx="10"/>
          </p:nvPr>
        </p:nvSpPr>
        <p:spPr/>
        <p:txBody>
          <a:bodyPr/>
          <a:lstStyle/>
          <a:p>
            <a:fld id="{5B8D2584-4706-461E-AFBC-E50A2BCA5F41}" type="datetime2">
              <a:rPr lang="en-US" altLang="zh-CN">
                <a:cs typeface="Calibri" pitchFamily="34" charset="0"/>
              </a:rPr>
              <a:pPr/>
              <a:t>Friday, July 12, 2024</a:t>
            </a:fld>
            <a:endParaRPr lang="en-US" altLang="zh-CN">
              <a:cs typeface="Calibri" pitchFamily="34" charset="0"/>
            </a:endParaRPr>
          </a:p>
        </p:txBody>
      </p:sp>
      <p:sp>
        <p:nvSpPr>
          <p:cNvPr id="92094"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fr-HT">
                <a:cs typeface="Calibri" pitchFamily="34" charset="0"/>
              </a:rPr>
              <a:t>Politik Deliberatif</a:t>
            </a:r>
          </a:p>
        </p:txBody>
      </p:sp>
      <p:sp>
        <p:nvSpPr>
          <p:cNvPr id="92095" name="Slide Number Placeholder 5"/>
          <p:cNvSpPr>
            <a:spLocks noGrp="1" noChangeArrowheads="1"/>
          </p:cNvSpPr>
          <p:nvPr>
            <p:ph type="sldNum" sz="quarter" idx="12"/>
          </p:nvPr>
        </p:nvSpPr>
        <p:spPr/>
        <p:txBody>
          <a:bodyPr/>
          <a:lstStyle/>
          <a:p>
            <a:fld id="{19E9198B-EC47-4D43-85EC-45172DAC8102}" type="slidenum">
              <a:rPr lang="en-US" altLang="zh-CN">
                <a:cs typeface="Calibri" pitchFamily="34" charset="0"/>
              </a:rPr>
              <a:pPr/>
              <a:t>26</a:t>
            </a:fld>
            <a:endParaRPr lang="en-US" altLang="zh-CN">
              <a:cs typeface="Calibri"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22" name="Title 1"/>
          <p:cNvSpPr>
            <a:spLocks noGrp="1" noChangeArrowheads="1"/>
          </p:cNvSpPr>
          <p:nvPr>
            <p:ph type="title" idx="4294967295"/>
          </p:nvPr>
        </p:nvSpPr>
        <p:spPr>
          <a:ln/>
        </p:spPr>
        <p:txBody>
          <a:bodyPr/>
          <a:lstStyle/>
          <a:p>
            <a:r>
              <a:rPr lang="fr-HT"/>
              <a:t>Elijibilite pou sèvi ak tè</a:t>
            </a:r>
          </a:p>
        </p:txBody>
      </p:sp>
      <p:sp>
        <p:nvSpPr>
          <p:cNvPr id="93123" name="Content Placeholder 2"/>
          <p:cNvSpPr>
            <a:spLocks noGrp="1" noChangeArrowheads="1"/>
          </p:cNvSpPr>
          <p:nvPr>
            <p:ph idx="4294967295"/>
          </p:nvPr>
        </p:nvSpPr>
        <p:spPr>
          <a:xfrm>
            <a:off x="609600" y="1143000"/>
            <a:ext cx="10972800" cy="4429125"/>
          </a:xfrm>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pPr marL="0" indent="0" algn="ctr">
              <a:buFont typeface="Arial" charset="0"/>
              <a:buNone/>
            </a:pPr>
            <a:r>
              <a:rPr lang="fr-HT" sz="2600" dirty="0">
                <a:cs typeface="Calibri" pitchFamily="34" charset="0"/>
              </a:rPr>
              <a:t>Elimine </a:t>
            </a:r>
            <a:r>
              <a:rPr lang="fr-HT" sz="2600" dirty="0" err="1">
                <a:cs typeface="Calibri" pitchFamily="34" charset="0"/>
              </a:rPr>
              <a:t>kategori</a:t>
            </a:r>
            <a:r>
              <a:rPr lang="fr-HT" sz="2600" dirty="0">
                <a:cs typeface="Calibri" pitchFamily="34" charset="0"/>
              </a:rPr>
              <a:t> </a:t>
            </a:r>
            <a:r>
              <a:rPr lang="fr-HT" sz="2600" dirty="0" err="1">
                <a:cs typeface="Calibri" pitchFamily="34" charset="0"/>
              </a:rPr>
              <a:t>itilizasyon</a:t>
            </a:r>
            <a:r>
              <a:rPr lang="fr-HT" sz="2600" dirty="0">
                <a:cs typeface="Calibri" pitchFamily="34" charset="0"/>
              </a:rPr>
              <a:t> </a:t>
            </a:r>
            <a:r>
              <a:rPr lang="fr-HT" sz="2600" dirty="0" err="1">
                <a:cs typeface="Calibri" pitchFamily="34" charset="0"/>
              </a:rPr>
              <a:t>tè</a:t>
            </a:r>
            <a:r>
              <a:rPr lang="fr-HT" sz="2600" dirty="0">
                <a:cs typeface="Calibri" pitchFamily="34" charset="0"/>
              </a:rPr>
              <a:t> </a:t>
            </a:r>
            <a:r>
              <a:rPr lang="fr-HT" sz="2600" dirty="0" err="1">
                <a:cs typeface="Calibri" pitchFamily="34" charset="0"/>
              </a:rPr>
              <a:t>ki</a:t>
            </a:r>
            <a:r>
              <a:rPr lang="fr-HT" sz="2600" dirty="0">
                <a:cs typeface="Calibri" pitchFamily="34" charset="0"/>
              </a:rPr>
              <a:t> </a:t>
            </a:r>
            <a:r>
              <a:rPr lang="fr-HT" sz="2600" dirty="0" err="1">
                <a:cs typeface="Calibri" pitchFamily="34" charset="0"/>
              </a:rPr>
              <a:t>egziste</a:t>
            </a:r>
            <a:r>
              <a:rPr lang="fr-HT" sz="2600" dirty="0">
                <a:cs typeface="Calibri" pitchFamily="34" charset="0"/>
              </a:rPr>
              <a:t> </a:t>
            </a:r>
            <a:r>
              <a:rPr lang="fr-HT" sz="2600" dirty="0" err="1">
                <a:cs typeface="Calibri" pitchFamily="34" charset="0"/>
              </a:rPr>
              <a:t>deja</a:t>
            </a:r>
            <a:r>
              <a:rPr lang="fr-HT" sz="2600" dirty="0">
                <a:cs typeface="Calibri" pitchFamily="34" charset="0"/>
              </a:rPr>
              <a:t> </a:t>
            </a:r>
            <a:r>
              <a:rPr lang="fr-HT" sz="2600" dirty="0" err="1">
                <a:cs typeface="Calibri" pitchFamily="34" charset="0"/>
              </a:rPr>
              <a:t>epi</a:t>
            </a:r>
            <a:r>
              <a:rPr lang="fr-HT" sz="2600" dirty="0">
                <a:cs typeface="Calibri" pitchFamily="34" charset="0"/>
              </a:rPr>
              <a:t> </a:t>
            </a:r>
            <a:r>
              <a:rPr lang="fr-HT" sz="2600" dirty="0" err="1">
                <a:cs typeface="Calibri" pitchFamily="34" charset="0"/>
              </a:rPr>
              <a:t>senplifye</a:t>
            </a:r>
            <a:r>
              <a:rPr lang="fr-HT" sz="2600" dirty="0">
                <a:cs typeface="Calibri" pitchFamily="34" charset="0"/>
              </a:rPr>
              <a:t> </a:t>
            </a:r>
            <a:r>
              <a:rPr lang="fr-HT" sz="2600" dirty="0" err="1">
                <a:cs typeface="Calibri" pitchFamily="34" charset="0"/>
              </a:rPr>
              <a:t>kritè</a:t>
            </a:r>
            <a:r>
              <a:rPr lang="fr-HT" sz="2600" dirty="0">
                <a:cs typeface="Calibri" pitchFamily="34" charset="0"/>
              </a:rPr>
              <a:t> </a:t>
            </a:r>
            <a:r>
              <a:rPr lang="fr-HT" sz="2600" dirty="0" err="1">
                <a:cs typeface="Calibri" pitchFamily="34" charset="0"/>
              </a:rPr>
              <a:t>kalifikasyon</a:t>
            </a:r>
            <a:r>
              <a:rPr lang="fr-HT" sz="2600" dirty="0">
                <a:cs typeface="Calibri" pitchFamily="34" charset="0"/>
              </a:rPr>
              <a:t> </a:t>
            </a:r>
            <a:r>
              <a:rPr lang="fr-HT" sz="2600" dirty="0" err="1">
                <a:cs typeface="Calibri" pitchFamily="34" charset="0"/>
              </a:rPr>
              <a:t>yo</a:t>
            </a:r>
            <a:r>
              <a:rPr lang="fr-HT" sz="2600" dirty="0">
                <a:cs typeface="Calibri" pitchFamily="34" charset="0"/>
              </a:rPr>
              <a:t>.</a:t>
            </a:r>
          </a:p>
          <a:p>
            <a:pPr marL="0" indent="0"/>
            <a:endParaRPr lang="en-US" altLang="zh-CN" dirty="0">
              <a:ea typeface="宋体" charset="-122"/>
              <a:cs typeface="Calibri" pitchFamily="34" charset="0"/>
            </a:endParaRPr>
          </a:p>
          <a:p>
            <a:pPr marL="0" indent="0">
              <a:buFont typeface="Arial" charset="0"/>
              <a:buNone/>
            </a:pPr>
            <a:endParaRPr lang="en-US" altLang="zh-CN" dirty="0">
              <a:ea typeface="宋体" charset="-122"/>
              <a:cs typeface="Calibri" pitchFamily="34" charset="0"/>
            </a:endParaRPr>
          </a:p>
        </p:txBody>
      </p:sp>
      <p:sp>
        <p:nvSpPr>
          <p:cNvPr id="93124" name="Date Placeholder 3"/>
          <p:cNvSpPr>
            <a:spLocks noGrp="1" noChangeArrowheads="1"/>
          </p:cNvSpPr>
          <p:nvPr>
            <p:ph type="dt" sz="quarter" idx="10"/>
          </p:nvPr>
        </p:nvSpPr>
        <p:spPr/>
        <p:txBody>
          <a:bodyPr/>
          <a:lstStyle/>
          <a:p>
            <a:fld id="{1CEB01C2-7643-4676-BD45-8D71115B00D2}" type="datetime2">
              <a:rPr lang="en-US" altLang="zh-CN">
                <a:cs typeface="Calibri" pitchFamily="34" charset="0"/>
              </a:rPr>
              <a:pPr/>
              <a:t>Friday, July 12, 2024</a:t>
            </a:fld>
            <a:endParaRPr lang="en-US" altLang="zh-CN">
              <a:cs typeface="Calibri" pitchFamily="34" charset="0"/>
            </a:endParaRPr>
          </a:p>
        </p:txBody>
      </p:sp>
      <p:sp>
        <p:nvSpPr>
          <p:cNvPr id="93125"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fr-HT">
                <a:cs typeface="Calibri" pitchFamily="34" charset="0"/>
              </a:rPr>
              <a:t>Politik Deliberatif</a:t>
            </a:r>
          </a:p>
        </p:txBody>
      </p:sp>
      <p:sp>
        <p:nvSpPr>
          <p:cNvPr id="93126" name="Slide Number Placeholder 5"/>
          <p:cNvSpPr>
            <a:spLocks noGrp="1" noChangeArrowheads="1"/>
          </p:cNvSpPr>
          <p:nvPr>
            <p:ph type="sldNum" sz="quarter" idx="12"/>
          </p:nvPr>
        </p:nvSpPr>
        <p:spPr/>
        <p:txBody>
          <a:bodyPr/>
          <a:lstStyle/>
          <a:p>
            <a:fld id="{7A6225C1-DB3E-4C47-9062-D30AB37BCBAD}" type="slidenum">
              <a:rPr lang="en-US" altLang="zh-CN">
                <a:cs typeface="Calibri" pitchFamily="34" charset="0"/>
              </a:rPr>
              <a:pPr/>
              <a:t>27</a:t>
            </a:fld>
            <a:endParaRPr lang="en-US" altLang="zh-CN">
              <a:cs typeface="Calibri" pitchFamily="34" charset="0"/>
            </a:endParaRPr>
          </a:p>
        </p:txBody>
      </p:sp>
      <p:graphicFrame>
        <p:nvGraphicFramePr>
          <p:cNvPr id="93127" name="Table 6"/>
          <p:cNvGraphicFramePr>
            <a:graphicFrameLocks noGrp="1"/>
          </p:cNvGraphicFramePr>
          <p:nvPr>
            <p:extLst>
              <p:ext uri="{D42A27DB-BD31-4B8C-83A1-F6EECF244321}">
                <p14:modId xmlns:p14="http://schemas.microsoft.com/office/powerpoint/2010/main" val="3948094383"/>
              </p:ext>
            </p:extLst>
          </p:nvPr>
        </p:nvGraphicFramePr>
        <p:xfrm>
          <a:off x="571500" y="2028825"/>
          <a:ext cx="10812463" cy="2017395"/>
        </p:xfrm>
        <a:graphic>
          <a:graphicData uri="http://schemas.openxmlformats.org/drawingml/2006/table">
            <a:tbl>
              <a:tblPr/>
              <a:tblGrid>
                <a:gridCol w="3602038">
                  <a:extLst>
                    <a:ext uri="{9D8B030D-6E8A-4147-A177-3AD203B41FA5}">
                      <a16:colId xmlns:a16="http://schemas.microsoft.com/office/drawing/2014/main" val="20000"/>
                    </a:ext>
                  </a:extLst>
                </a:gridCol>
                <a:gridCol w="3606800">
                  <a:extLst>
                    <a:ext uri="{9D8B030D-6E8A-4147-A177-3AD203B41FA5}">
                      <a16:colId xmlns:a16="http://schemas.microsoft.com/office/drawing/2014/main" val="20001"/>
                    </a:ext>
                  </a:extLst>
                </a:gridCol>
                <a:gridCol w="3603625">
                  <a:extLst>
                    <a:ext uri="{9D8B030D-6E8A-4147-A177-3AD203B41FA5}">
                      <a16:colId xmlns:a16="http://schemas.microsoft.com/office/drawing/2014/main" val="20002"/>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fr-HT" sz="1600" b="1" i="0" u="none" strike="noStrike" cap="none" normalizeH="0" baseline="0" dirty="0">
                          <a:ln>
                            <a:noFill/>
                          </a:ln>
                          <a:solidFill>
                            <a:srgbClr val="FFFFFF"/>
                          </a:solidFill>
                          <a:effectLst/>
                          <a:latin typeface="Calibri" pitchFamily="34" charset="0"/>
                          <a:cs typeface="Calibri" pitchFamily="34" charset="0"/>
                        </a:rPr>
                        <a:t>Inelijib</a:t>
                      </a:r>
                      <a:r>
                        <a:rPr kumimoji="0" lang="fr-HT" sz="1600" b="1" i="0" u="none" strike="noStrike" cap="none" normalizeH="0" baseline="30000" dirty="0">
                          <a:ln>
                            <a:noFill/>
                          </a:ln>
                          <a:solidFill>
                            <a:srgbClr val="FFFFFF"/>
                          </a:solidFill>
                          <a:effectLst/>
                          <a:latin typeface="Calibri" pitchFamily="34" charset="0"/>
                          <a:cs typeface="Calibri"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fr-HT" sz="1600" b="1" i="0" u="none" strike="noStrike" cap="none" normalizeH="0" baseline="0">
                          <a:ln>
                            <a:noFill/>
                          </a:ln>
                          <a:solidFill>
                            <a:srgbClr val="FFFFFF"/>
                          </a:solidFill>
                          <a:effectLst/>
                          <a:latin typeface="Calibri" pitchFamily="34" charset="0"/>
                          <a:cs typeface="Calibri" pitchFamily="34" charset="0"/>
                        </a:rPr>
                        <a:t>Greenfield soustraktè (&gt;250 kW AC)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fr-HT" sz="1600" b="1" i="0" u="none" strike="noStrike" cap="none" normalizeH="0" baseline="0">
                          <a:ln>
                            <a:noFill/>
                          </a:ln>
                          <a:solidFill>
                            <a:srgbClr val="FFFFFF"/>
                          </a:solidFill>
                          <a:effectLst/>
                          <a:latin typeface="Calibri" pitchFamily="34" charset="0"/>
                          <a:cs typeface="Calibri" pitchFamily="34" charset="0"/>
                        </a:rPr>
                        <a:t>Pa gen soustraktè Greenfield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rowSpan="2">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fr-HT" sz="1600" b="0" i="0" u="none" strike="noStrike" cap="none" normalizeH="0" baseline="0">
                          <a:ln>
                            <a:noFill/>
                          </a:ln>
                          <a:solidFill>
                            <a:srgbClr val="000000"/>
                          </a:solidFill>
                          <a:effectLst/>
                          <a:latin typeface="Calibri" pitchFamily="34" charset="0"/>
                          <a:cs typeface="Calibri" pitchFamily="34" charset="0"/>
                        </a:rPr>
                        <a:t>Anprint pwojè a sipèpoze ak BioMap Nwayo Habita ak Peyizaj Natirèl Kritik</a:t>
                      </a:r>
                      <a:r>
                        <a:rPr kumimoji="0" lang="fr-HT" sz="1600" b="0" i="0" u="none" strike="noStrike" cap="none" normalizeH="0" baseline="30000">
                          <a:ln>
                            <a:noFill/>
                          </a:ln>
                          <a:solidFill>
                            <a:srgbClr val="000000"/>
                          </a:solidFill>
                          <a:effectLst/>
                          <a:latin typeface="Calibri" pitchFamily="34" charset="0"/>
                          <a:cs typeface="Calibri"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rowSpan="2">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fr-HT" sz="1600" b="0" i="0" u="none" strike="noStrike" cap="none" normalizeH="0" baseline="0">
                          <a:ln>
                            <a:noFill/>
                          </a:ln>
                          <a:solidFill>
                            <a:srgbClr val="000000"/>
                          </a:solidFill>
                          <a:effectLst/>
                          <a:latin typeface="Calibri" pitchFamily="34" charset="0"/>
                          <a:cs typeface="Calibri" pitchFamily="34" charset="0"/>
                        </a:rPr>
                        <a:t>Anprint sipèpoze ak tè agrikòl enpòtan oswa tè pa devlope3 epi pwojè pa kalifye pou yon ajoute lokal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fr-HT" sz="1600" b="0" i="0" u="none" strike="noStrike" cap="none" normalizeH="0" baseline="0">
                          <a:ln>
                            <a:noFill/>
                          </a:ln>
                          <a:solidFill>
                            <a:srgbClr val="000000"/>
                          </a:solidFill>
                          <a:effectLst/>
                          <a:latin typeface="Calibri" pitchFamily="34" charset="0"/>
                          <a:cs typeface="Calibri" pitchFamily="34" charset="0"/>
                        </a:rPr>
                        <a:t>Anprint sipèpoze ak tè agrikòl enpòtan oswa tè ki pa devlope ak pwojè kalifye pou yon ajoute lokal.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1"/>
                  </a:ext>
                </a:extLst>
              </a:tr>
              <a:tr h="371475">
                <a:tc vMerge="1">
                  <a:txBody>
                    <a:bodyPr/>
                    <a:lstStyle/>
                    <a:p>
                      <a:endParaRPr lang="zh-CN" altLang="en-US"/>
                    </a:p>
                  </a:txBody>
                  <a:tcPr/>
                </a:tc>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fr-HT" sz="1600" b="0" i="0" u="none" strike="noStrike" cap="none" normalizeH="0" baseline="0" dirty="0" err="1">
                          <a:ln>
                            <a:noFill/>
                          </a:ln>
                          <a:solidFill>
                            <a:srgbClr val="000000"/>
                          </a:solidFill>
                          <a:effectLst/>
                          <a:latin typeface="Calibri" pitchFamily="34" charset="0"/>
                          <a:cs typeface="Calibri" pitchFamily="34" charset="0"/>
                        </a:rPr>
                        <a:t>Anprint</a:t>
                      </a:r>
                      <a:r>
                        <a:rPr kumimoji="0" lang="fr-HT" sz="1600" b="0" i="0" u="none" strike="noStrike" cap="none" normalizeH="0" baseline="0" dirty="0">
                          <a:ln>
                            <a:noFill/>
                          </a:ln>
                          <a:solidFill>
                            <a:srgbClr val="000000"/>
                          </a:solidFill>
                          <a:effectLst/>
                          <a:latin typeface="Calibri" pitchFamily="34" charset="0"/>
                          <a:cs typeface="Calibri" pitchFamily="34" charset="0"/>
                        </a:rPr>
                        <a:t> </a:t>
                      </a:r>
                      <a:r>
                        <a:rPr kumimoji="0" lang="fr-HT" sz="1600" b="0" i="0" u="none" strike="noStrike" cap="none" normalizeH="0" baseline="0" dirty="0" err="1">
                          <a:ln>
                            <a:noFill/>
                          </a:ln>
                          <a:solidFill>
                            <a:srgbClr val="000000"/>
                          </a:solidFill>
                          <a:effectLst/>
                          <a:latin typeface="Calibri" pitchFamily="34" charset="0"/>
                          <a:cs typeface="Calibri" pitchFamily="34" charset="0"/>
                        </a:rPr>
                        <a:t>sipèpoze</a:t>
                      </a:r>
                      <a:r>
                        <a:rPr kumimoji="0" lang="fr-HT" sz="1600" b="0" i="0" u="none" strike="noStrike" cap="none" normalizeH="0" baseline="0" dirty="0">
                          <a:ln>
                            <a:noFill/>
                          </a:ln>
                          <a:solidFill>
                            <a:srgbClr val="000000"/>
                          </a:solidFill>
                          <a:effectLst/>
                          <a:latin typeface="Calibri" pitchFamily="34" charset="0"/>
                          <a:cs typeface="Calibri" pitchFamily="34" charset="0"/>
                        </a:rPr>
                        <a:t> </a:t>
                      </a:r>
                      <a:r>
                        <a:rPr kumimoji="0" lang="fr-HT" sz="1600" b="0" i="0" u="none" strike="noStrike" cap="none" normalizeH="0" baseline="0" dirty="0" err="1">
                          <a:ln>
                            <a:noFill/>
                          </a:ln>
                          <a:solidFill>
                            <a:srgbClr val="000000"/>
                          </a:solidFill>
                          <a:effectLst/>
                          <a:latin typeface="Calibri" pitchFamily="34" charset="0"/>
                          <a:cs typeface="Calibri" pitchFamily="34" charset="0"/>
                        </a:rPr>
                        <a:t>ak</a:t>
                      </a:r>
                      <a:r>
                        <a:rPr kumimoji="0" lang="fr-HT" sz="1600" b="0" i="0" u="none" strike="noStrike" cap="none" normalizeH="0" baseline="0" dirty="0">
                          <a:ln>
                            <a:noFill/>
                          </a:ln>
                          <a:solidFill>
                            <a:srgbClr val="000000"/>
                          </a:solidFill>
                          <a:effectLst/>
                          <a:latin typeface="Calibri" pitchFamily="34" charset="0"/>
                          <a:cs typeface="Calibri" pitchFamily="34" charset="0"/>
                        </a:rPr>
                        <a:t> </a:t>
                      </a:r>
                      <a:r>
                        <a:rPr kumimoji="0" lang="fr-HT" sz="1600" b="0" i="0" u="none" strike="noStrike" cap="none" normalizeH="0" baseline="0" dirty="0" err="1">
                          <a:ln>
                            <a:noFill/>
                          </a:ln>
                          <a:solidFill>
                            <a:srgbClr val="000000"/>
                          </a:solidFill>
                          <a:effectLst/>
                          <a:latin typeface="Calibri" pitchFamily="34" charset="0"/>
                          <a:cs typeface="Calibri" pitchFamily="34" charset="0"/>
                        </a:rPr>
                        <a:t>tè</a:t>
                      </a:r>
                      <a:r>
                        <a:rPr kumimoji="0" lang="fr-HT" sz="1600" b="0" i="0" u="none" strike="noStrike" cap="none" normalizeH="0" baseline="0" dirty="0">
                          <a:ln>
                            <a:noFill/>
                          </a:ln>
                          <a:solidFill>
                            <a:srgbClr val="000000"/>
                          </a:solidFill>
                          <a:effectLst/>
                          <a:latin typeface="Calibri" pitchFamily="34" charset="0"/>
                          <a:cs typeface="Calibri" pitchFamily="34" charset="0"/>
                        </a:rPr>
                        <a:t> </a:t>
                      </a:r>
                      <a:r>
                        <a:rPr kumimoji="0" lang="fr-HT" sz="1600" b="0" i="0" u="none" strike="noStrike" cap="none" normalizeH="0" baseline="0" dirty="0" err="1">
                          <a:ln>
                            <a:noFill/>
                          </a:ln>
                          <a:solidFill>
                            <a:srgbClr val="000000"/>
                          </a:solidFill>
                          <a:effectLst/>
                          <a:latin typeface="Calibri" pitchFamily="34" charset="0"/>
                          <a:cs typeface="Calibri" pitchFamily="34" charset="0"/>
                        </a:rPr>
                        <a:t>agrikòl</a:t>
                      </a:r>
                      <a:r>
                        <a:rPr kumimoji="0" lang="fr-HT" sz="1600" b="0" i="0" u="none" strike="noStrike" cap="none" normalizeH="0" baseline="0" dirty="0">
                          <a:ln>
                            <a:noFill/>
                          </a:ln>
                          <a:solidFill>
                            <a:srgbClr val="000000"/>
                          </a:solidFill>
                          <a:effectLst/>
                          <a:latin typeface="Calibri" pitchFamily="34" charset="0"/>
                          <a:cs typeface="Calibri" pitchFamily="34" charset="0"/>
                        </a:rPr>
                        <a:t> </a:t>
                      </a:r>
                      <a:r>
                        <a:rPr kumimoji="0" lang="fr-HT" sz="1600" b="0" i="0" u="none" strike="noStrike" cap="none" normalizeH="0" baseline="0" dirty="0" err="1">
                          <a:ln>
                            <a:noFill/>
                          </a:ln>
                          <a:solidFill>
                            <a:srgbClr val="000000"/>
                          </a:solidFill>
                          <a:effectLst/>
                          <a:latin typeface="Calibri" pitchFamily="34" charset="0"/>
                          <a:cs typeface="Calibri" pitchFamily="34" charset="0"/>
                        </a:rPr>
                        <a:t>enpòtan</a:t>
                      </a:r>
                      <a:r>
                        <a:rPr kumimoji="0" lang="fr-HT" sz="1600" b="0" i="0" u="none" strike="noStrike" cap="none" normalizeH="0" baseline="0" dirty="0">
                          <a:ln>
                            <a:noFill/>
                          </a:ln>
                          <a:solidFill>
                            <a:srgbClr val="000000"/>
                          </a:solidFill>
                          <a:effectLst/>
                          <a:latin typeface="Calibri" pitchFamily="34" charset="0"/>
                          <a:cs typeface="Calibri" pitchFamily="34" charset="0"/>
                        </a:rPr>
                        <a:t> </a:t>
                      </a:r>
                      <a:r>
                        <a:rPr kumimoji="0" lang="fr-HT" sz="1600" b="0" i="0" u="none" strike="noStrike" cap="none" normalizeH="0" baseline="0" dirty="0" err="1">
                          <a:ln>
                            <a:noFill/>
                          </a:ln>
                          <a:solidFill>
                            <a:srgbClr val="000000"/>
                          </a:solidFill>
                          <a:effectLst/>
                          <a:latin typeface="Calibri" pitchFamily="34" charset="0"/>
                          <a:cs typeface="Calibri" pitchFamily="34" charset="0"/>
                        </a:rPr>
                        <a:t>oswa</a:t>
                      </a:r>
                      <a:r>
                        <a:rPr kumimoji="0" lang="fr-HT" sz="1600" b="0" i="0" u="none" strike="noStrike" cap="none" normalizeH="0" baseline="0" dirty="0">
                          <a:ln>
                            <a:noFill/>
                          </a:ln>
                          <a:solidFill>
                            <a:srgbClr val="000000"/>
                          </a:solidFill>
                          <a:effectLst/>
                          <a:latin typeface="Calibri" pitchFamily="34" charset="0"/>
                          <a:cs typeface="Calibri" pitchFamily="34" charset="0"/>
                        </a:rPr>
                        <a:t> </a:t>
                      </a:r>
                      <a:r>
                        <a:rPr kumimoji="0" lang="fr-HT" sz="1600" b="0" i="0" u="none" strike="noStrike" cap="none" normalizeH="0" baseline="0" dirty="0" err="1">
                          <a:ln>
                            <a:noFill/>
                          </a:ln>
                          <a:solidFill>
                            <a:srgbClr val="000000"/>
                          </a:solidFill>
                          <a:effectLst/>
                          <a:latin typeface="Calibri" pitchFamily="34" charset="0"/>
                          <a:cs typeface="Calibri" pitchFamily="34" charset="0"/>
                        </a:rPr>
                        <a:t>tè</a:t>
                      </a:r>
                      <a:r>
                        <a:rPr kumimoji="0" lang="fr-HT" sz="1600" b="0" i="0" u="none" strike="noStrike" cap="none" normalizeH="0" baseline="0" dirty="0">
                          <a:ln>
                            <a:noFill/>
                          </a:ln>
                          <a:solidFill>
                            <a:srgbClr val="000000"/>
                          </a:solidFill>
                          <a:effectLst/>
                          <a:latin typeface="Calibri" pitchFamily="34" charset="0"/>
                          <a:cs typeface="Calibri" pitchFamily="34" charset="0"/>
                        </a:rPr>
                        <a:t> </a:t>
                      </a:r>
                      <a:r>
                        <a:rPr kumimoji="0" lang="fr-HT" sz="1600" b="0" i="0" u="none" strike="noStrike" cap="none" normalizeH="0" baseline="0" dirty="0" err="1">
                          <a:ln>
                            <a:noFill/>
                          </a:ln>
                          <a:solidFill>
                            <a:srgbClr val="000000"/>
                          </a:solidFill>
                          <a:effectLst/>
                          <a:latin typeface="Calibri" pitchFamily="34" charset="0"/>
                          <a:cs typeface="Calibri" pitchFamily="34" charset="0"/>
                        </a:rPr>
                        <a:t>pokodevlope</a:t>
                      </a:r>
                      <a:r>
                        <a:rPr kumimoji="0" lang="fr-HT" sz="1600" b="0" i="0" u="none" strike="noStrike" cap="none" normalizeH="0" baseline="0" dirty="0">
                          <a:ln>
                            <a:noFill/>
                          </a:ln>
                          <a:solidFill>
                            <a:srgbClr val="000000"/>
                          </a:solidFill>
                          <a:effectLst/>
                          <a:latin typeface="Calibri" pitchFamily="34" charset="0"/>
                          <a:cs typeface="Calibri" pitchFamily="34" charset="0"/>
                        </a:rPr>
                        <a:t> </a:t>
                      </a:r>
                      <a:r>
                        <a:rPr kumimoji="0" lang="fr-HT" sz="1600" b="0" i="0" u="none" strike="noStrike" cap="none" normalizeH="0" baseline="0" dirty="0" err="1">
                          <a:ln>
                            <a:noFill/>
                          </a:ln>
                          <a:solidFill>
                            <a:srgbClr val="000000"/>
                          </a:solidFill>
                          <a:effectLst/>
                          <a:latin typeface="Calibri" pitchFamily="34" charset="0"/>
                          <a:cs typeface="Calibri" pitchFamily="34" charset="0"/>
                        </a:rPr>
                        <a:t>ak</a:t>
                      </a:r>
                      <a:r>
                        <a:rPr kumimoji="0" lang="fr-HT" sz="1600" b="0" i="0" u="none" strike="noStrike" cap="none" normalizeH="0" baseline="0" dirty="0">
                          <a:ln>
                            <a:noFill/>
                          </a:ln>
                          <a:solidFill>
                            <a:srgbClr val="000000"/>
                          </a:solidFill>
                          <a:effectLst/>
                          <a:latin typeface="Calibri" pitchFamily="34" charset="0"/>
                          <a:cs typeface="Calibri" pitchFamily="34" charset="0"/>
                        </a:rPr>
                        <a:t> </a:t>
                      </a:r>
                      <a:r>
                        <a:rPr kumimoji="0" lang="fr-HT" sz="1600" b="0" i="0" u="none" strike="noStrike" cap="none" normalizeH="0" baseline="0" dirty="0" err="1">
                          <a:ln>
                            <a:noFill/>
                          </a:ln>
                          <a:solidFill>
                            <a:srgbClr val="000000"/>
                          </a:solidFill>
                          <a:effectLst/>
                          <a:latin typeface="Calibri" pitchFamily="34" charset="0"/>
                          <a:cs typeface="Calibri" pitchFamily="34" charset="0"/>
                        </a:rPr>
                        <a:t>pwojè</a:t>
                      </a:r>
                      <a:r>
                        <a:rPr kumimoji="0" lang="fr-HT" sz="1600" b="0" i="0" u="none" strike="noStrike" cap="none" normalizeH="0" baseline="0" dirty="0">
                          <a:ln>
                            <a:noFill/>
                          </a:ln>
                          <a:solidFill>
                            <a:srgbClr val="000000"/>
                          </a:solidFill>
                          <a:effectLst/>
                          <a:latin typeface="Calibri" pitchFamily="34" charset="0"/>
                          <a:cs typeface="Calibri" pitchFamily="34" charset="0"/>
                        </a:rPr>
                        <a:t> a se ≤250 kW AC.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bl>
          </a:graphicData>
        </a:graphic>
      </p:graphicFrame>
      <p:sp>
        <p:nvSpPr>
          <p:cNvPr id="93143" name="TextBox 8"/>
          <p:cNvSpPr>
            <a:spLocks noChangeArrowheads="1"/>
          </p:cNvSpPr>
          <p:nvPr/>
        </p:nvSpPr>
        <p:spPr bwMode="auto">
          <a:xfrm>
            <a:off x="465972" y="4437112"/>
            <a:ext cx="10888663" cy="1077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HT" sz="1600" baseline="30000" dirty="0"/>
              <a:t>1 </a:t>
            </a:r>
            <a:r>
              <a:rPr lang="fr-HT" sz="1600" dirty="0" err="1"/>
              <a:t>Pwojè</a:t>
            </a:r>
            <a:r>
              <a:rPr lang="fr-HT" sz="1600" dirty="0"/>
              <a:t> </a:t>
            </a:r>
            <a:r>
              <a:rPr lang="fr-HT" sz="1600" dirty="0" err="1"/>
              <a:t>ki</a:t>
            </a:r>
            <a:r>
              <a:rPr lang="fr-HT" sz="1600" dirty="0"/>
              <a:t> </a:t>
            </a:r>
            <a:r>
              <a:rPr lang="fr-HT" sz="1600" dirty="0" err="1"/>
              <a:t>chita</a:t>
            </a:r>
            <a:r>
              <a:rPr lang="fr-HT" sz="1600" dirty="0"/>
              <a:t> </a:t>
            </a:r>
            <a:r>
              <a:rPr lang="fr-HT" sz="1600" dirty="0" err="1"/>
              <a:t>toupre</a:t>
            </a:r>
            <a:r>
              <a:rPr lang="fr-HT" sz="1600" dirty="0"/>
              <a:t> </a:t>
            </a:r>
            <a:r>
              <a:rPr lang="fr-HT" sz="1600" dirty="0" err="1"/>
              <a:t>BioMap</a:t>
            </a:r>
            <a:r>
              <a:rPr lang="fr-HT" sz="1600" dirty="0"/>
              <a:t> </a:t>
            </a:r>
            <a:r>
              <a:rPr lang="fr-HT" sz="1600" dirty="0" err="1"/>
              <a:t>dwe</a:t>
            </a:r>
            <a:r>
              <a:rPr lang="fr-HT" sz="1600" dirty="0"/>
              <a:t> </a:t>
            </a:r>
            <a:r>
              <a:rPr lang="fr-HT" sz="1600" dirty="0" err="1"/>
              <a:t>kenbe</a:t>
            </a:r>
            <a:r>
              <a:rPr lang="fr-HT" sz="1600" dirty="0"/>
              <a:t> </a:t>
            </a:r>
            <a:r>
              <a:rPr lang="fr-HT" sz="1600" dirty="0" err="1"/>
              <a:t>yon</a:t>
            </a:r>
            <a:r>
              <a:rPr lang="fr-HT" sz="1600" dirty="0"/>
              <a:t> </a:t>
            </a:r>
            <a:r>
              <a:rPr lang="fr-HT" sz="1600" dirty="0" err="1"/>
              <a:t>tanpon</a:t>
            </a:r>
            <a:r>
              <a:rPr lang="fr-HT" sz="1600" dirty="0"/>
              <a:t> </a:t>
            </a:r>
            <a:r>
              <a:rPr lang="fr-HT" sz="1600" dirty="0" err="1"/>
              <a:t>minimòm</a:t>
            </a:r>
            <a:r>
              <a:rPr lang="fr-HT" sz="1600" dirty="0"/>
              <a:t> 100 </a:t>
            </a:r>
            <a:r>
              <a:rPr lang="fr-HT" sz="1600" dirty="0" err="1"/>
              <a:t>pye</a:t>
            </a:r>
            <a:r>
              <a:rPr lang="fr-HT" sz="1600" dirty="0"/>
              <a:t> </a:t>
            </a:r>
            <a:r>
              <a:rPr lang="fr-HT" sz="1600" dirty="0" err="1"/>
              <a:t>ant</a:t>
            </a:r>
            <a:r>
              <a:rPr lang="fr-HT" sz="1600" dirty="0"/>
              <a:t> </a:t>
            </a:r>
            <a:r>
              <a:rPr lang="fr-HT" sz="1600" dirty="0" err="1"/>
              <a:t>anprint</a:t>
            </a:r>
            <a:r>
              <a:rPr lang="fr-HT" sz="1600" dirty="0"/>
              <a:t> </a:t>
            </a:r>
            <a:r>
              <a:rPr lang="fr-HT" sz="1600" dirty="0" err="1"/>
              <a:t>pwojè</a:t>
            </a:r>
            <a:r>
              <a:rPr lang="fr-HT" sz="1600" dirty="0"/>
              <a:t> a </a:t>
            </a:r>
            <a:r>
              <a:rPr lang="fr-HT" sz="1600" dirty="0" err="1"/>
              <a:t>ak</a:t>
            </a:r>
            <a:r>
              <a:rPr lang="fr-HT" sz="1600" dirty="0"/>
              <a:t> </a:t>
            </a:r>
            <a:r>
              <a:rPr lang="fr-HT" sz="1600" dirty="0" err="1"/>
              <a:t>zòn</a:t>
            </a:r>
            <a:r>
              <a:rPr lang="fr-HT" sz="1600" dirty="0"/>
              <a:t> </a:t>
            </a:r>
            <a:r>
              <a:rPr lang="fr-HT" sz="1600" dirty="0" err="1"/>
              <a:t>BioMap</a:t>
            </a:r>
            <a:r>
              <a:rPr lang="fr-HT" sz="1600" dirty="0"/>
              <a:t>.</a:t>
            </a:r>
          </a:p>
          <a:p>
            <a:r>
              <a:rPr lang="fr-HT" sz="1600" baseline="30000" dirty="0"/>
              <a:t>2</a:t>
            </a:r>
            <a:r>
              <a:rPr lang="fr-HT" sz="1600" dirty="0"/>
              <a:t>Sòf si </a:t>
            </a:r>
            <a:r>
              <a:rPr lang="fr-HT" sz="1600" dirty="0" err="1"/>
              <a:t>pwojè</a:t>
            </a:r>
            <a:r>
              <a:rPr lang="fr-HT" sz="1600" dirty="0"/>
              <a:t> a </a:t>
            </a:r>
            <a:r>
              <a:rPr lang="fr-HT" sz="1600" dirty="0" err="1"/>
              <a:t>sitiye</a:t>
            </a:r>
            <a:r>
              <a:rPr lang="fr-HT" sz="1600" dirty="0"/>
              <a:t> sou </a:t>
            </a:r>
            <a:r>
              <a:rPr lang="fr-HT" sz="1600" dirty="0" err="1"/>
              <a:t>yon</a:t>
            </a:r>
            <a:r>
              <a:rPr lang="fr-HT" sz="1600" dirty="0"/>
              <a:t> </a:t>
            </a:r>
            <a:r>
              <a:rPr lang="fr-HT" sz="1600" dirty="0" err="1"/>
              <a:t>estrikti</a:t>
            </a:r>
            <a:r>
              <a:rPr lang="fr-HT" sz="1600" dirty="0"/>
              <a:t> </a:t>
            </a:r>
            <a:r>
              <a:rPr lang="fr-HT" sz="1600" dirty="0" err="1"/>
              <a:t>ki</a:t>
            </a:r>
            <a:r>
              <a:rPr lang="fr-HT" sz="1600" dirty="0"/>
              <a:t> </a:t>
            </a:r>
            <a:r>
              <a:rPr lang="fr-HT" sz="1600" dirty="0" err="1"/>
              <a:t>deja</a:t>
            </a:r>
            <a:r>
              <a:rPr lang="fr-HT" sz="1600" dirty="0"/>
              <a:t> </a:t>
            </a:r>
            <a:r>
              <a:rPr lang="fr-HT" sz="1600" dirty="0" err="1"/>
              <a:t>egziste</a:t>
            </a:r>
            <a:r>
              <a:rPr lang="fr-HT" sz="1600" dirty="0"/>
              <a:t> </a:t>
            </a:r>
            <a:r>
              <a:rPr lang="fr-HT" sz="1600" dirty="0" err="1"/>
              <a:t>oswa</a:t>
            </a:r>
            <a:r>
              <a:rPr lang="fr-HT" sz="1600" dirty="0"/>
              <a:t> nan </a:t>
            </a:r>
            <a:r>
              <a:rPr lang="fr-HT" sz="1600" dirty="0" err="1"/>
              <a:t>zòn</a:t>
            </a:r>
            <a:r>
              <a:rPr lang="fr-HT" sz="1600" dirty="0"/>
              <a:t> gazon </a:t>
            </a:r>
            <a:r>
              <a:rPr lang="fr-HT" sz="1600" dirty="0" err="1"/>
              <a:t>ki</a:t>
            </a:r>
            <a:r>
              <a:rPr lang="fr-HT" sz="1600" dirty="0"/>
              <a:t> </a:t>
            </a:r>
            <a:r>
              <a:rPr lang="fr-HT" sz="1600" dirty="0" err="1"/>
              <a:t>deja</a:t>
            </a:r>
            <a:r>
              <a:rPr lang="fr-HT" sz="1600" dirty="0"/>
              <a:t>, </a:t>
            </a:r>
            <a:r>
              <a:rPr lang="fr-HT" sz="1600" dirty="0" err="1"/>
              <a:t>jaden</a:t>
            </a:r>
            <a:r>
              <a:rPr lang="fr-HT" sz="1600" dirty="0"/>
              <a:t> </a:t>
            </a:r>
            <a:r>
              <a:rPr lang="fr-HT" sz="1600" dirty="0" err="1"/>
              <a:t>jaden</a:t>
            </a:r>
            <a:r>
              <a:rPr lang="fr-HT" sz="1600" dirty="0"/>
              <a:t> </a:t>
            </a:r>
            <a:r>
              <a:rPr lang="fr-HT" sz="1600" dirty="0" err="1"/>
              <a:t>oswa</a:t>
            </a:r>
            <a:r>
              <a:rPr lang="fr-HT" sz="1600" dirty="0"/>
              <a:t> </a:t>
            </a:r>
            <a:r>
              <a:rPr lang="fr-HT" sz="1600" dirty="0" err="1"/>
              <a:t>zòn</a:t>
            </a:r>
            <a:r>
              <a:rPr lang="fr-HT" sz="1600" dirty="0"/>
              <a:t> </a:t>
            </a:r>
            <a:r>
              <a:rPr lang="fr-HT" sz="1600" dirty="0" err="1"/>
              <a:t>devlope</a:t>
            </a:r>
            <a:r>
              <a:rPr lang="fr-HT" sz="1600" dirty="0"/>
              <a:t>.</a:t>
            </a:r>
          </a:p>
          <a:p>
            <a:r>
              <a:rPr lang="fr-HT" sz="1600" baseline="30000" dirty="0"/>
              <a:t>3</a:t>
            </a:r>
            <a:r>
              <a:rPr lang="fr-HT" sz="1600" dirty="0"/>
              <a:t>Yo </a:t>
            </a:r>
            <a:r>
              <a:rPr lang="fr-HT" sz="1600" dirty="0" err="1"/>
              <a:t>dwe</a:t>
            </a:r>
            <a:r>
              <a:rPr lang="fr-HT" sz="1600" dirty="0"/>
              <a:t> </a:t>
            </a:r>
            <a:r>
              <a:rPr lang="fr-HT" sz="1600" dirty="0" err="1"/>
              <a:t>konsidere</a:t>
            </a:r>
            <a:r>
              <a:rPr lang="fr-HT" sz="1600" dirty="0"/>
              <a:t> </a:t>
            </a:r>
            <a:r>
              <a:rPr lang="fr-HT" sz="1600" dirty="0" err="1"/>
              <a:t>tè</a:t>
            </a:r>
            <a:r>
              <a:rPr lang="fr-HT" sz="1600" dirty="0"/>
              <a:t> </a:t>
            </a:r>
            <a:r>
              <a:rPr lang="fr-HT" sz="1600" dirty="0" err="1"/>
              <a:t>ki</a:t>
            </a:r>
            <a:r>
              <a:rPr lang="fr-HT" sz="1600" dirty="0"/>
              <a:t> </a:t>
            </a:r>
            <a:r>
              <a:rPr lang="fr-HT" sz="1600" dirty="0" err="1"/>
              <a:t>pa</a:t>
            </a:r>
            <a:r>
              <a:rPr lang="fr-HT" sz="1600" dirty="0"/>
              <a:t> </a:t>
            </a:r>
            <a:r>
              <a:rPr lang="fr-HT" sz="1600" dirty="0" err="1"/>
              <a:t>devlope</a:t>
            </a:r>
            <a:r>
              <a:rPr lang="fr-HT" sz="1600" dirty="0"/>
              <a:t> si li </a:t>
            </a:r>
            <a:r>
              <a:rPr lang="fr-HT" sz="1600" dirty="0" err="1"/>
              <a:t>pa</a:t>
            </a:r>
            <a:r>
              <a:rPr lang="fr-HT" sz="1600" dirty="0"/>
              <a:t> </a:t>
            </a:r>
            <a:r>
              <a:rPr lang="fr-HT" sz="1600" dirty="0" err="1"/>
              <a:t>satisfè</a:t>
            </a:r>
            <a:r>
              <a:rPr lang="fr-HT" sz="1600" dirty="0"/>
              <a:t> </a:t>
            </a:r>
            <a:r>
              <a:rPr lang="fr-HT" sz="1600" dirty="0" err="1"/>
              <a:t>definisyon</a:t>
            </a:r>
            <a:r>
              <a:rPr lang="fr-HT" sz="1600" dirty="0"/>
              <a:t> </a:t>
            </a:r>
            <a:r>
              <a:rPr lang="fr-HT" sz="1600" dirty="0" err="1"/>
              <a:t>deja</a:t>
            </a:r>
            <a:r>
              <a:rPr lang="fr-HT" sz="1600" dirty="0"/>
              <a:t> </a:t>
            </a:r>
            <a:r>
              <a:rPr lang="fr-HT" sz="1600" dirty="0" err="1"/>
              <a:t>devlope</a:t>
            </a:r>
            <a:r>
              <a:rPr lang="fr-HT" sz="1600" dirty="0"/>
              <a:t> nan 225 CMR 20.00.</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58AEA-8AA3-4484-F8ED-A65B50517047}"/>
              </a:ext>
            </a:extLst>
          </p:cNvPr>
          <p:cNvSpPr>
            <a:spLocks noGrp="1"/>
          </p:cNvSpPr>
          <p:nvPr>
            <p:ph type="title"/>
          </p:nvPr>
        </p:nvSpPr>
        <p:spPr/>
        <p:txBody>
          <a:bodyPr/>
          <a:lstStyle/>
          <a:p>
            <a:r>
              <a:rPr lang="en-US" dirty="0" err="1">
                <a:cs typeface="Calibri"/>
              </a:rPr>
              <a:t>Soutraktè</a:t>
            </a:r>
            <a:r>
              <a:rPr lang="en-US" dirty="0">
                <a:cs typeface="Calibri"/>
              </a:rPr>
              <a:t> Greenfield</a:t>
            </a:r>
            <a:endParaRPr lang="en-US" dirty="0"/>
          </a:p>
        </p:txBody>
      </p:sp>
      <p:sp>
        <p:nvSpPr>
          <p:cNvPr id="3" name="Content Placeholder 2">
            <a:extLst>
              <a:ext uri="{FF2B5EF4-FFF2-40B4-BE49-F238E27FC236}">
                <a16:creationId xmlns:a16="http://schemas.microsoft.com/office/drawing/2014/main" id="{E9CE610A-1A57-9AE7-C2F1-BF7161B0FF1E}"/>
              </a:ext>
            </a:extLst>
          </p:cNvPr>
          <p:cNvSpPr>
            <a:spLocks noGrp="1"/>
          </p:cNvSpPr>
          <p:nvPr>
            <p:ph idx="1"/>
          </p:nvPr>
        </p:nvSpPr>
        <p:spPr>
          <a:xfrm>
            <a:off x="609600" y="1143000"/>
            <a:ext cx="11319048" cy="4983163"/>
          </a:xfrm>
        </p:spPr>
        <p:txBody>
          <a:bodyPr vert="horz" lIns="91440" tIns="45720" rIns="91440" bIns="45720" rtlCol="0" anchor="t">
            <a:noAutofit/>
          </a:bodyPr>
          <a:lstStyle/>
          <a:p>
            <a:r>
              <a:rPr lang="en-US" sz="2800" dirty="0">
                <a:cs typeface="Calibri"/>
              </a:rPr>
              <a:t>Pwojè ki monte sou </a:t>
            </a:r>
            <a:r>
              <a:rPr lang="en-US" sz="2800" dirty="0" err="1">
                <a:cs typeface="Calibri"/>
              </a:rPr>
              <a:t>tè</a:t>
            </a:r>
            <a:r>
              <a:rPr lang="en-US" sz="2800" dirty="0">
                <a:cs typeface="Calibri"/>
              </a:rPr>
              <a:t> &gt;250 kW AC sou </a:t>
            </a:r>
            <a:r>
              <a:rPr lang="en-US" sz="2800" b="1" dirty="0" err="1">
                <a:cs typeface="Calibri"/>
              </a:rPr>
              <a:t>tè</a:t>
            </a:r>
            <a:r>
              <a:rPr lang="en-US" sz="2800" b="1" dirty="0">
                <a:cs typeface="Calibri"/>
              </a:rPr>
              <a:t> </a:t>
            </a:r>
            <a:r>
              <a:rPr lang="en-US" sz="2800" b="1" dirty="0" err="1">
                <a:cs typeface="Calibri"/>
              </a:rPr>
              <a:t>agrikòl</a:t>
            </a:r>
            <a:r>
              <a:rPr lang="en-US" sz="2800" b="1" dirty="0">
                <a:cs typeface="Calibri"/>
              </a:rPr>
              <a:t> </a:t>
            </a:r>
            <a:r>
              <a:rPr lang="en-US" sz="2800" b="1" dirty="0" err="1">
                <a:cs typeface="Calibri"/>
              </a:rPr>
              <a:t>enpòtan</a:t>
            </a:r>
            <a:r>
              <a:rPr lang="en-US" sz="2800" b="1" dirty="0">
                <a:cs typeface="Calibri"/>
              </a:rPr>
              <a:t> </a:t>
            </a:r>
            <a:r>
              <a:rPr lang="en-US" sz="2800" b="1" dirty="0" err="1">
                <a:cs typeface="Calibri"/>
              </a:rPr>
              <a:t>oswa</a:t>
            </a:r>
            <a:r>
              <a:rPr lang="en-US" sz="2800" b="1" dirty="0">
                <a:cs typeface="Calibri"/>
              </a:rPr>
              <a:t> </a:t>
            </a:r>
            <a:r>
              <a:rPr lang="en-US" sz="2800" b="1" dirty="0" err="1">
                <a:cs typeface="Calibri"/>
              </a:rPr>
              <a:t>tè</a:t>
            </a:r>
            <a:r>
              <a:rPr lang="en-US" sz="2800" b="1" dirty="0">
                <a:cs typeface="Calibri"/>
              </a:rPr>
              <a:t> ki pa </a:t>
            </a:r>
            <a:r>
              <a:rPr lang="en-US" sz="2800" b="1" dirty="0" err="1">
                <a:cs typeface="Calibri"/>
              </a:rPr>
              <a:t>devlope</a:t>
            </a:r>
            <a:r>
              <a:rPr lang="en-US" sz="2800" dirty="0">
                <a:cs typeface="Calibri"/>
              </a:rPr>
              <a:t> ki pa </a:t>
            </a:r>
            <a:r>
              <a:rPr lang="en-US" sz="2800" dirty="0" err="1">
                <a:cs typeface="Calibri"/>
              </a:rPr>
              <a:t>kalifye</a:t>
            </a:r>
            <a:r>
              <a:rPr lang="en-US" sz="2800" dirty="0">
                <a:cs typeface="Calibri"/>
              </a:rPr>
              <a:t> </a:t>
            </a:r>
            <a:r>
              <a:rPr lang="en-US" sz="2800" dirty="0" err="1">
                <a:cs typeface="Calibri"/>
              </a:rPr>
              <a:t>pou</a:t>
            </a:r>
            <a:r>
              <a:rPr lang="en-US" sz="2800" dirty="0">
                <a:cs typeface="Calibri"/>
              </a:rPr>
              <a:t> </a:t>
            </a:r>
            <a:r>
              <a:rPr lang="en-US" sz="2800" b="1" dirty="0">
                <a:cs typeface="Calibri"/>
              </a:rPr>
              <a:t>yon</a:t>
            </a:r>
            <a:r>
              <a:rPr lang="en-US" sz="2800" dirty="0">
                <a:cs typeface="Calibri"/>
              </a:rPr>
              <a:t> </a:t>
            </a:r>
            <a:r>
              <a:rPr lang="en-US" sz="2800" dirty="0" err="1">
                <a:cs typeface="Calibri"/>
              </a:rPr>
              <a:t>adisyonè</a:t>
            </a:r>
            <a:r>
              <a:rPr lang="en-US" sz="2800" dirty="0">
                <a:cs typeface="Calibri"/>
              </a:rPr>
              <a:t> </a:t>
            </a:r>
            <a:r>
              <a:rPr lang="en-US" sz="2800" dirty="0" err="1">
                <a:cs typeface="Calibri"/>
              </a:rPr>
              <a:t>lokal</a:t>
            </a:r>
            <a:r>
              <a:rPr lang="en-US" sz="2800" dirty="0">
                <a:cs typeface="Calibri"/>
              </a:rPr>
              <a:t> </a:t>
            </a:r>
            <a:r>
              <a:rPr lang="en-US" sz="2800" dirty="0" err="1">
                <a:cs typeface="Calibri"/>
              </a:rPr>
              <a:t>yo</a:t>
            </a:r>
            <a:r>
              <a:rPr lang="en-US" sz="2800" dirty="0">
                <a:cs typeface="Calibri"/>
              </a:rPr>
              <a:t> </a:t>
            </a:r>
            <a:r>
              <a:rPr lang="en-US" sz="2800" dirty="0" err="1">
                <a:cs typeface="Calibri"/>
              </a:rPr>
              <a:t>pral</a:t>
            </a:r>
            <a:r>
              <a:rPr lang="en-US" sz="2800" dirty="0">
                <a:cs typeface="Calibri"/>
              </a:rPr>
              <a:t> </a:t>
            </a:r>
            <a:r>
              <a:rPr lang="en-US" sz="2800" dirty="0" err="1">
                <a:cs typeface="Calibri"/>
              </a:rPr>
              <a:t>resevwa</a:t>
            </a:r>
            <a:r>
              <a:rPr lang="en-US" sz="2800" dirty="0">
                <a:cs typeface="Calibri"/>
              </a:rPr>
              <a:t> Greenfield </a:t>
            </a:r>
            <a:r>
              <a:rPr lang="en-US" sz="2800" dirty="0" err="1">
                <a:cs typeface="Calibri"/>
              </a:rPr>
              <a:t>Soutraktè</a:t>
            </a:r>
            <a:r>
              <a:rPr lang="en-US" sz="2800" dirty="0">
                <a:cs typeface="Calibri"/>
              </a:rPr>
              <a:t> a.</a:t>
            </a:r>
          </a:p>
          <a:p>
            <a:r>
              <a:rPr lang="en-US" sz="2800" dirty="0">
                <a:cs typeface="Calibri"/>
              </a:rPr>
              <a:t>Tout </a:t>
            </a:r>
            <a:r>
              <a:rPr lang="en-US" sz="2800" dirty="0" err="1">
                <a:cs typeface="Calibri"/>
              </a:rPr>
              <a:t>pwojè</a:t>
            </a:r>
            <a:r>
              <a:rPr lang="en-US" sz="2800" dirty="0">
                <a:cs typeface="Calibri"/>
              </a:rPr>
              <a:t> </a:t>
            </a:r>
            <a:r>
              <a:rPr lang="en-US" sz="2800" dirty="0" err="1">
                <a:cs typeface="Calibri"/>
              </a:rPr>
              <a:t>yo</a:t>
            </a:r>
            <a:r>
              <a:rPr lang="en-US" sz="2800" dirty="0">
                <a:cs typeface="Calibri"/>
              </a:rPr>
              <a:t> </a:t>
            </a:r>
            <a:r>
              <a:rPr lang="en-US" sz="2800" dirty="0" err="1">
                <a:cs typeface="Calibri"/>
              </a:rPr>
              <a:t>pral</a:t>
            </a:r>
            <a:r>
              <a:rPr lang="en-US" sz="2800" dirty="0">
                <a:cs typeface="Calibri"/>
              </a:rPr>
              <a:t> </a:t>
            </a:r>
            <a:r>
              <a:rPr lang="en-US" sz="2800" dirty="0" err="1">
                <a:cs typeface="Calibri"/>
              </a:rPr>
              <a:t>resevwa</a:t>
            </a:r>
            <a:r>
              <a:rPr lang="en-US" sz="2800" dirty="0">
                <a:cs typeface="Calibri"/>
              </a:rPr>
              <a:t> yon </a:t>
            </a:r>
            <a:r>
              <a:rPr lang="en-US" sz="2800" dirty="0" err="1">
                <a:cs typeface="Calibri"/>
              </a:rPr>
              <a:t>soustrè</a:t>
            </a:r>
            <a:r>
              <a:rPr lang="en-US" sz="2800" dirty="0">
                <a:cs typeface="Calibri"/>
              </a:rPr>
              <a:t> plat $0.06/kWh </a:t>
            </a:r>
            <a:r>
              <a:rPr lang="en-US" sz="2800" dirty="0" err="1">
                <a:cs typeface="Calibri"/>
              </a:rPr>
              <a:t>plis</a:t>
            </a:r>
            <a:r>
              <a:rPr lang="en-US" sz="2800" dirty="0">
                <a:cs typeface="Calibri"/>
              </a:rPr>
              <a:t> yon </a:t>
            </a:r>
            <a:r>
              <a:rPr lang="en-US" sz="2800" dirty="0" err="1">
                <a:cs typeface="Calibri"/>
              </a:rPr>
              <a:t>soustraktè</a:t>
            </a:r>
            <a:r>
              <a:rPr lang="en-US" sz="2800" dirty="0">
                <a:cs typeface="Calibri"/>
              </a:rPr>
              <a:t> ki </a:t>
            </a:r>
            <a:r>
              <a:rPr lang="en-US" sz="2800" dirty="0" err="1">
                <a:cs typeface="Calibri"/>
              </a:rPr>
              <a:t>baze</a:t>
            </a:r>
            <a:r>
              <a:rPr lang="en-US" sz="2800" dirty="0">
                <a:cs typeface="Calibri"/>
              </a:rPr>
              <a:t> sou </a:t>
            </a:r>
            <a:r>
              <a:rPr lang="en-US" sz="2800" dirty="0" err="1">
                <a:cs typeface="Calibri"/>
              </a:rPr>
              <a:t>sipèfisi</a:t>
            </a:r>
            <a:r>
              <a:rPr lang="en-US" sz="2800" dirty="0">
                <a:cs typeface="Calibri"/>
              </a:rPr>
              <a:t> $0.004/acre </a:t>
            </a:r>
            <a:r>
              <a:rPr lang="en-US" sz="2800" dirty="0" err="1">
                <a:cs typeface="Calibri"/>
              </a:rPr>
              <a:t>afekte</a:t>
            </a:r>
            <a:r>
              <a:rPr lang="en-US" sz="2800" dirty="0">
                <a:cs typeface="Calibri"/>
              </a:rPr>
              <a:t> pa </a:t>
            </a:r>
            <a:r>
              <a:rPr lang="en-US" sz="2800" dirty="0" err="1">
                <a:cs typeface="Calibri"/>
              </a:rPr>
              <a:t>anprint</a:t>
            </a:r>
            <a:r>
              <a:rPr lang="en-US" sz="2800" dirty="0">
                <a:cs typeface="Calibri"/>
              </a:rPr>
              <a:t> </a:t>
            </a:r>
            <a:r>
              <a:rPr lang="en-US" sz="2800" dirty="0" err="1">
                <a:cs typeface="Calibri"/>
              </a:rPr>
              <a:t>pwojè</a:t>
            </a:r>
            <a:r>
              <a:rPr lang="en-US" sz="2800" dirty="0">
                <a:cs typeface="Calibri"/>
              </a:rPr>
              <a:t> a. </a:t>
            </a:r>
          </a:p>
          <a:p>
            <a:pPr lvl="1"/>
            <a:r>
              <a:rPr lang="en-US" dirty="0" err="1">
                <a:cs typeface="Calibri"/>
              </a:rPr>
              <a:t>Kalkil</a:t>
            </a:r>
            <a:r>
              <a:rPr lang="en-US" dirty="0">
                <a:cs typeface="Calibri"/>
              </a:rPr>
              <a:t> </a:t>
            </a:r>
            <a:r>
              <a:rPr lang="en-US" dirty="0" err="1">
                <a:cs typeface="Calibri"/>
              </a:rPr>
              <a:t>sipèfisi</a:t>
            </a:r>
            <a:r>
              <a:rPr lang="en-US" dirty="0">
                <a:cs typeface="Calibri"/>
              </a:rPr>
              <a:t> a </a:t>
            </a:r>
            <a:r>
              <a:rPr lang="en-US" dirty="0" err="1">
                <a:cs typeface="Calibri"/>
              </a:rPr>
              <a:t>pral</a:t>
            </a:r>
            <a:r>
              <a:rPr lang="en-US" dirty="0">
                <a:cs typeface="Calibri"/>
              </a:rPr>
              <a:t> gen </a:t>
            </a:r>
            <a:r>
              <a:rPr lang="en-US" dirty="0" err="1">
                <a:cs typeface="Calibri"/>
              </a:rPr>
              <a:t>ladan</a:t>
            </a:r>
            <a:r>
              <a:rPr lang="en-US" dirty="0">
                <a:cs typeface="Calibri"/>
              </a:rPr>
              <a:t> </a:t>
            </a:r>
            <a:r>
              <a:rPr lang="en-US" dirty="0" err="1">
                <a:cs typeface="Calibri"/>
              </a:rPr>
              <a:t>anprint</a:t>
            </a:r>
            <a:r>
              <a:rPr lang="en-US" dirty="0">
                <a:cs typeface="Calibri"/>
              </a:rPr>
              <a:t> </a:t>
            </a:r>
            <a:r>
              <a:rPr lang="en-US" dirty="0" err="1">
                <a:cs typeface="Calibri"/>
              </a:rPr>
              <a:t>panno</a:t>
            </a:r>
            <a:r>
              <a:rPr lang="en-US" dirty="0">
                <a:cs typeface="Calibri"/>
              </a:rPr>
              <a:t> </a:t>
            </a:r>
            <a:r>
              <a:rPr lang="en-US" dirty="0" err="1">
                <a:cs typeface="Calibri"/>
              </a:rPr>
              <a:t>solè</a:t>
            </a:r>
            <a:r>
              <a:rPr lang="en-US" dirty="0">
                <a:cs typeface="Calibri"/>
              </a:rPr>
              <a:t> </a:t>
            </a:r>
            <a:r>
              <a:rPr lang="en-US" dirty="0" err="1">
                <a:cs typeface="Calibri"/>
              </a:rPr>
              <a:t>yo</a:t>
            </a:r>
            <a:r>
              <a:rPr lang="en-US" dirty="0">
                <a:cs typeface="Calibri"/>
              </a:rPr>
              <a:t> </a:t>
            </a:r>
            <a:r>
              <a:rPr lang="en-US" dirty="0" err="1">
                <a:cs typeface="Calibri"/>
              </a:rPr>
              <a:t>ak</a:t>
            </a:r>
            <a:r>
              <a:rPr lang="en-US" dirty="0">
                <a:cs typeface="Calibri"/>
              </a:rPr>
              <a:t> </a:t>
            </a:r>
            <a:r>
              <a:rPr lang="en-US" dirty="0" err="1">
                <a:cs typeface="Calibri"/>
              </a:rPr>
              <a:t>anprint</a:t>
            </a:r>
            <a:r>
              <a:rPr lang="en-US" dirty="0">
                <a:cs typeface="Calibri"/>
              </a:rPr>
              <a:t> </a:t>
            </a:r>
            <a:r>
              <a:rPr lang="en-US" dirty="0" err="1">
                <a:cs typeface="Calibri"/>
              </a:rPr>
              <a:t>tè</a:t>
            </a:r>
            <a:r>
              <a:rPr lang="en-US" dirty="0">
                <a:cs typeface="Calibri"/>
              </a:rPr>
              <a:t> ki </a:t>
            </a:r>
            <a:r>
              <a:rPr lang="en-US" dirty="0" err="1">
                <a:cs typeface="Calibri"/>
              </a:rPr>
              <a:t>afekte</a:t>
            </a:r>
            <a:r>
              <a:rPr lang="en-US" dirty="0">
                <a:cs typeface="Calibri"/>
              </a:rPr>
              <a:t> nan </a:t>
            </a:r>
            <a:r>
              <a:rPr lang="en-US" dirty="0" err="1">
                <a:cs typeface="Calibri"/>
              </a:rPr>
              <a:t>aktivite</a:t>
            </a:r>
            <a:r>
              <a:rPr lang="en-US" dirty="0">
                <a:cs typeface="Calibri"/>
              </a:rPr>
              <a:t> </a:t>
            </a:r>
            <a:r>
              <a:rPr lang="en-US" dirty="0" err="1">
                <a:cs typeface="Calibri"/>
              </a:rPr>
              <a:t>konstriksyon</a:t>
            </a:r>
            <a:r>
              <a:rPr lang="en-US" dirty="0">
                <a:cs typeface="Calibri"/>
              </a:rPr>
              <a:t> ki </a:t>
            </a:r>
            <a:r>
              <a:rPr lang="en-US" dirty="0" err="1">
                <a:cs typeface="Calibri"/>
              </a:rPr>
              <a:t>asosye</a:t>
            </a:r>
            <a:r>
              <a:rPr lang="en-US" dirty="0">
                <a:cs typeface="Calibri"/>
              </a:rPr>
              <a:t> </a:t>
            </a:r>
            <a:r>
              <a:rPr lang="en-US" dirty="0" err="1">
                <a:cs typeface="Calibri"/>
              </a:rPr>
              <a:t>yo</a:t>
            </a:r>
            <a:r>
              <a:rPr lang="en-US" dirty="0">
                <a:cs typeface="Calibri"/>
              </a:rPr>
              <a:t>, </a:t>
            </a:r>
            <a:r>
              <a:rPr lang="en-US" dirty="0" err="1">
                <a:cs typeface="Calibri"/>
              </a:rPr>
              <a:t>tankou</a:t>
            </a:r>
            <a:r>
              <a:rPr lang="en-US" dirty="0">
                <a:cs typeface="Calibri"/>
              </a:rPr>
              <a:t> </a:t>
            </a:r>
            <a:r>
              <a:rPr lang="en-US" dirty="0" err="1">
                <a:cs typeface="Calibri"/>
              </a:rPr>
              <a:t>netwaye</a:t>
            </a:r>
            <a:r>
              <a:rPr lang="en-US" dirty="0">
                <a:cs typeface="Calibri"/>
              </a:rPr>
              <a:t>, </a:t>
            </a:r>
            <a:r>
              <a:rPr lang="en-US" dirty="0" err="1">
                <a:cs typeface="Calibri"/>
              </a:rPr>
              <a:t>klasman</a:t>
            </a:r>
            <a:r>
              <a:rPr lang="en-US" dirty="0">
                <a:cs typeface="Calibri"/>
              </a:rPr>
              <a:t>, </a:t>
            </a:r>
            <a:r>
              <a:rPr lang="en-US" dirty="0" err="1">
                <a:cs typeface="Calibri"/>
              </a:rPr>
              <a:t>ak</a:t>
            </a:r>
            <a:r>
              <a:rPr lang="en-US" dirty="0">
                <a:cs typeface="Calibri"/>
              </a:rPr>
              <a:t> </a:t>
            </a:r>
            <a:r>
              <a:rPr lang="en-US" dirty="0" err="1">
                <a:cs typeface="Calibri"/>
              </a:rPr>
              <a:t>prevansyon</a:t>
            </a:r>
            <a:r>
              <a:rPr lang="en-US" dirty="0">
                <a:cs typeface="Calibri"/>
              </a:rPr>
              <a:t> </a:t>
            </a:r>
            <a:r>
              <a:rPr lang="en-US" dirty="0" err="1">
                <a:cs typeface="Calibri"/>
              </a:rPr>
              <a:t>lonbraj</a:t>
            </a:r>
            <a:r>
              <a:rPr lang="en-US" dirty="0">
                <a:cs typeface="Calibri"/>
              </a:rPr>
              <a:t>.</a:t>
            </a:r>
          </a:p>
          <a:p>
            <a:pPr lvl="1"/>
            <a:endParaRPr lang="en-US" dirty="0">
              <a:cs typeface="Calibri"/>
            </a:endParaRPr>
          </a:p>
          <a:p>
            <a:pPr marL="0" indent="0" algn="ctr">
              <a:buNone/>
            </a:pPr>
            <a:r>
              <a:rPr lang="en-US" sz="2800" dirty="0" err="1">
                <a:cs typeface="Calibri"/>
              </a:rPr>
              <a:t>Soutractè</a:t>
            </a:r>
            <a:r>
              <a:rPr lang="en-US" sz="2800" dirty="0">
                <a:cs typeface="Calibri"/>
              </a:rPr>
              <a:t> Greenfield = ($0.06+($0.004*</a:t>
            </a:r>
            <a:r>
              <a:rPr lang="en-US" sz="2800" dirty="0" err="1">
                <a:cs typeface="Calibri"/>
              </a:rPr>
              <a:t>akre</a:t>
            </a:r>
            <a:r>
              <a:rPr lang="en-US" sz="2800" dirty="0">
                <a:cs typeface="Calibri"/>
              </a:rPr>
              <a:t> </a:t>
            </a:r>
            <a:r>
              <a:rPr lang="en-US" sz="2800" dirty="0" err="1">
                <a:cs typeface="Calibri"/>
              </a:rPr>
              <a:t>ki</a:t>
            </a:r>
            <a:r>
              <a:rPr lang="en-US" sz="2800" dirty="0">
                <a:cs typeface="Calibri"/>
              </a:rPr>
              <a:t> </a:t>
            </a:r>
            <a:r>
              <a:rPr lang="en-US" sz="2800" dirty="0" err="1">
                <a:cs typeface="Calibri"/>
              </a:rPr>
              <a:t>enpakte</a:t>
            </a:r>
            <a:r>
              <a:rPr lang="en-US" sz="2800" dirty="0">
                <a:cs typeface="Calibri"/>
              </a:rPr>
              <a:t>))*kWh</a:t>
            </a:r>
          </a:p>
        </p:txBody>
      </p:sp>
      <p:sp>
        <p:nvSpPr>
          <p:cNvPr id="4" name="Date Placeholder 3">
            <a:extLst>
              <a:ext uri="{FF2B5EF4-FFF2-40B4-BE49-F238E27FC236}">
                <a16:creationId xmlns:a16="http://schemas.microsoft.com/office/drawing/2014/main" id="{CC71BD6A-AB9F-0B8D-0207-812A1DC5561E}"/>
              </a:ext>
            </a:extLst>
          </p:cNvPr>
          <p:cNvSpPr>
            <a:spLocks noGrp="1"/>
          </p:cNvSpPr>
          <p:nvPr>
            <p:ph type="dt" sz="half" idx="10"/>
          </p:nvPr>
        </p:nvSpPr>
        <p:spPr/>
        <p:txBody>
          <a:bodyPr/>
          <a:lstStyle/>
          <a:p>
            <a:r>
              <a:rPr lang="en-US" dirty="0"/>
              <a:t>Jedi, 11 </a:t>
            </a:r>
            <a:r>
              <a:rPr lang="en-US" dirty="0" err="1"/>
              <a:t>Jiyè</a:t>
            </a:r>
            <a:r>
              <a:rPr lang="en-US" dirty="0"/>
              <a:t> 2024</a:t>
            </a:r>
          </a:p>
        </p:txBody>
      </p:sp>
      <p:sp>
        <p:nvSpPr>
          <p:cNvPr id="5" name="Footer Placeholder 4">
            <a:extLst>
              <a:ext uri="{FF2B5EF4-FFF2-40B4-BE49-F238E27FC236}">
                <a16:creationId xmlns:a16="http://schemas.microsoft.com/office/drawing/2014/main" id="{2D0E5CC3-50DE-4786-C6D1-976D747A7C7A}"/>
              </a:ext>
            </a:extLst>
          </p:cNvPr>
          <p:cNvSpPr>
            <a:spLocks noGrp="1"/>
          </p:cNvSpPr>
          <p:nvPr>
            <p:ph type="ftr" sz="quarter" idx="11"/>
          </p:nvPr>
        </p:nvSpPr>
        <p:spPr/>
        <p:txBody>
          <a:bodyPr/>
          <a:lstStyle/>
          <a:p>
            <a:r>
              <a:rPr lang="en-US" dirty="0" err="1"/>
              <a:t>Politik</a:t>
            </a:r>
            <a:r>
              <a:rPr lang="en-US" dirty="0"/>
              <a:t> </a:t>
            </a:r>
            <a:r>
              <a:rPr lang="en-US" dirty="0" err="1"/>
              <a:t>Deliberatif</a:t>
            </a:r>
            <a:endParaRPr lang="en-US" dirty="0"/>
          </a:p>
        </p:txBody>
      </p:sp>
      <p:sp>
        <p:nvSpPr>
          <p:cNvPr id="6" name="Slide Number Placeholder 5">
            <a:extLst>
              <a:ext uri="{FF2B5EF4-FFF2-40B4-BE49-F238E27FC236}">
                <a16:creationId xmlns:a16="http://schemas.microsoft.com/office/drawing/2014/main" id="{0C9FDB33-B669-CFE6-A748-D17915400B0B}"/>
              </a:ext>
            </a:extLst>
          </p:cNvPr>
          <p:cNvSpPr>
            <a:spLocks noGrp="1"/>
          </p:cNvSpPr>
          <p:nvPr>
            <p:ph type="sldNum" sz="quarter" idx="12"/>
          </p:nvPr>
        </p:nvSpPr>
        <p:spPr/>
        <p:txBody>
          <a:bodyPr/>
          <a:lstStyle/>
          <a:p>
            <a:fld id="{5FC89CF7-3D02-4D9E-B177-F8A8AC73929E}" type="slidenum">
              <a:rPr lang="en-US" smtClean="0"/>
              <a:pPr/>
              <a:t>28</a:t>
            </a:fld>
            <a:endParaRPr lang="en-US"/>
          </a:p>
        </p:txBody>
      </p:sp>
    </p:spTree>
    <p:extLst>
      <p:ext uri="{BB962C8B-B14F-4D97-AF65-F5344CB8AC3E}">
        <p14:creationId xmlns:p14="http://schemas.microsoft.com/office/powerpoint/2010/main" val="10699681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01" name="Title 1"/>
          <p:cNvSpPr>
            <a:spLocks noGrp="1" noChangeArrowheads="1"/>
          </p:cNvSpPr>
          <p:nvPr>
            <p:ph type="title" idx="4294967295"/>
          </p:nvPr>
        </p:nvSpPr>
        <p:spPr>
          <a:ln/>
        </p:spPr>
        <p:txBody>
          <a:bodyPr/>
          <a:lstStyle/>
          <a:p>
            <a:r>
              <a:rPr lang="fr-HT"/>
              <a:t>Monitè Anviwonnmantal</a:t>
            </a:r>
          </a:p>
        </p:txBody>
      </p:sp>
      <p:sp>
        <p:nvSpPr>
          <p:cNvPr id="95202" name="Content Placeholder 2"/>
          <p:cNvSpPr>
            <a:spLocks noGrp="1" noChangeArrowheads="1"/>
          </p:cNvSpPr>
          <p:nvPr>
            <p:ph idx="4294967295"/>
          </p:nvPr>
        </p:nvSpPr>
        <p:spPr>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r>
              <a:rPr lang="fr-HT" sz="2400" dirty="0" err="1">
                <a:cs typeface="Calibri" pitchFamily="34" charset="0"/>
              </a:rPr>
              <a:t>Nenpòt</a:t>
            </a:r>
            <a:r>
              <a:rPr lang="fr-HT" sz="2400" dirty="0">
                <a:cs typeface="Calibri" pitchFamily="34" charset="0"/>
              </a:rPr>
              <a:t> </a:t>
            </a:r>
            <a:r>
              <a:rPr lang="fr-HT" sz="2400" dirty="0" err="1">
                <a:cs typeface="Calibri" pitchFamily="34" charset="0"/>
              </a:rPr>
              <a:t>pwojè</a:t>
            </a:r>
            <a:r>
              <a:rPr lang="fr-HT" sz="2400" dirty="0">
                <a:cs typeface="Calibri" pitchFamily="34" charset="0"/>
              </a:rPr>
              <a:t> </a:t>
            </a:r>
            <a:r>
              <a:rPr lang="fr-HT" sz="2400" dirty="0" err="1">
                <a:cs typeface="Calibri" pitchFamily="34" charset="0"/>
              </a:rPr>
              <a:t>ki</a:t>
            </a:r>
            <a:r>
              <a:rPr lang="fr-HT" sz="2400" dirty="0">
                <a:cs typeface="Calibri" pitchFamily="34" charset="0"/>
              </a:rPr>
              <a:t> monte sou </a:t>
            </a:r>
            <a:r>
              <a:rPr lang="fr-HT" sz="2400" dirty="0" err="1">
                <a:cs typeface="Calibri" pitchFamily="34" charset="0"/>
              </a:rPr>
              <a:t>tè</a:t>
            </a:r>
            <a:r>
              <a:rPr lang="fr-HT" sz="2400" dirty="0">
                <a:cs typeface="Calibri" pitchFamily="34" charset="0"/>
              </a:rPr>
              <a:t> </a:t>
            </a:r>
            <a:r>
              <a:rPr lang="fr-HT" sz="2400" dirty="0" err="1">
                <a:cs typeface="Calibri" pitchFamily="34" charset="0"/>
              </a:rPr>
              <a:t>ki</a:t>
            </a:r>
            <a:r>
              <a:rPr lang="fr-HT" sz="2400" dirty="0">
                <a:cs typeface="Calibri" pitchFamily="34" charset="0"/>
              </a:rPr>
              <a:t> </a:t>
            </a:r>
            <a:r>
              <a:rPr lang="fr-HT" sz="2400" dirty="0" err="1">
                <a:cs typeface="Calibri" pitchFamily="34" charset="0"/>
              </a:rPr>
              <a:t>sijè</a:t>
            </a:r>
            <a:r>
              <a:rPr lang="fr-HT" sz="2400" dirty="0">
                <a:cs typeface="Calibri" pitchFamily="34" charset="0"/>
              </a:rPr>
              <a:t> a </a:t>
            </a:r>
            <a:r>
              <a:rPr lang="fr-HT" sz="2400" dirty="0" err="1">
                <a:cs typeface="Calibri" pitchFamily="34" charset="0"/>
              </a:rPr>
              <a:t>soustraktè</a:t>
            </a:r>
            <a:r>
              <a:rPr lang="fr-HT" sz="2400" dirty="0">
                <a:cs typeface="Calibri" pitchFamily="34" charset="0"/>
              </a:rPr>
              <a:t> </a:t>
            </a:r>
            <a:r>
              <a:rPr lang="fr-HT" sz="2400" dirty="0" err="1">
                <a:cs typeface="Calibri" pitchFamily="34" charset="0"/>
              </a:rPr>
              <a:t>greenfield</a:t>
            </a:r>
            <a:r>
              <a:rPr lang="fr-HT" sz="2400" dirty="0">
                <a:cs typeface="Calibri" pitchFamily="34" charset="0"/>
              </a:rPr>
              <a:t> la </a:t>
            </a:r>
            <a:r>
              <a:rPr lang="fr-HT" sz="2400" dirty="0" err="1">
                <a:cs typeface="Calibri" pitchFamily="34" charset="0"/>
              </a:rPr>
              <a:t>oswa</a:t>
            </a:r>
            <a:r>
              <a:rPr lang="fr-HT" sz="2400" dirty="0">
                <a:cs typeface="Calibri" pitchFamily="34" charset="0"/>
              </a:rPr>
              <a:t> </a:t>
            </a:r>
            <a:r>
              <a:rPr lang="fr-HT" sz="2400" dirty="0" err="1">
                <a:cs typeface="Calibri" pitchFamily="34" charset="0"/>
              </a:rPr>
              <a:t>ki</a:t>
            </a:r>
            <a:r>
              <a:rPr lang="fr-HT" sz="2400" dirty="0">
                <a:cs typeface="Calibri" pitchFamily="34" charset="0"/>
              </a:rPr>
              <a:t> </a:t>
            </a:r>
            <a:r>
              <a:rPr lang="fr-HT" sz="2400" dirty="0" err="1">
                <a:cs typeface="Calibri" pitchFamily="34" charset="0"/>
              </a:rPr>
              <a:t>kalifye</a:t>
            </a:r>
            <a:r>
              <a:rPr lang="fr-HT" sz="2400" dirty="0">
                <a:cs typeface="Calibri" pitchFamily="34" charset="0"/>
              </a:rPr>
              <a:t> pou </a:t>
            </a:r>
            <a:r>
              <a:rPr lang="fr-HT" sz="2400" dirty="0" err="1">
                <a:cs typeface="Calibri" pitchFamily="34" charset="0"/>
              </a:rPr>
              <a:t>adisyon</a:t>
            </a:r>
            <a:r>
              <a:rPr lang="fr-HT" sz="2400" dirty="0">
                <a:cs typeface="Calibri" pitchFamily="34" charset="0"/>
              </a:rPr>
              <a:t> </a:t>
            </a:r>
            <a:r>
              <a:rPr lang="fr-HT" sz="2400" dirty="0" err="1">
                <a:cs typeface="Calibri" pitchFamily="34" charset="0"/>
              </a:rPr>
              <a:t>agrikòl</a:t>
            </a:r>
            <a:r>
              <a:rPr lang="fr-HT" sz="2400" dirty="0">
                <a:cs typeface="Calibri" pitchFamily="34" charset="0"/>
              </a:rPr>
              <a:t> la </a:t>
            </a:r>
            <a:r>
              <a:rPr lang="fr-HT" sz="2400" dirty="0" err="1">
                <a:cs typeface="Calibri" pitchFamily="34" charset="0"/>
              </a:rPr>
              <a:t>pral</a:t>
            </a:r>
            <a:r>
              <a:rPr lang="fr-HT" sz="2400" dirty="0">
                <a:cs typeface="Calibri" pitchFamily="34" charset="0"/>
              </a:rPr>
              <a:t> </a:t>
            </a:r>
            <a:r>
              <a:rPr lang="fr-HT" sz="2400" dirty="0" err="1">
                <a:cs typeface="Calibri" pitchFamily="34" charset="0"/>
              </a:rPr>
              <a:t>peye</a:t>
            </a:r>
            <a:r>
              <a:rPr lang="fr-HT" sz="2400" dirty="0">
                <a:cs typeface="Calibri" pitchFamily="34" charset="0"/>
              </a:rPr>
              <a:t> </a:t>
            </a:r>
            <a:r>
              <a:rPr lang="fr-HT" sz="2400" dirty="0" err="1">
                <a:cs typeface="Calibri" pitchFamily="34" charset="0"/>
              </a:rPr>
              <a:t>yon</a:t>
            </a:r>
            <a:r>
              <a:rPr lang="fr-HT" sz="2400" dirty="0">
                <a:cs typeface="Calibri" pitchFamily="34" charset="0"/>
              </a:rPr>
              <a:t> </a:t>
            </a:r>
            <a:r>
              <a:rPr lang="fr-HT" sz="2400" dirty="0" err="1">
                <a:cs typeface="Calibri" pitchFamily="34" charset="0"/>
              </a:rPr>
              <a:t>frè</a:t>
            </a:r>
            <a:r>
              <a:rPr lang="fr-HT" sz="2400" dirty="0">
                <a:cs typeface="Calibri" pitchFamily="34" charset="0"/>
              </a:rPr>
              <a:t> </a:t>
            </a:r>
            <a:r>
              <a:rPr lang="fr-HT" sz="2400" dirty="0" err="1">
                <a:cs typeface="Calibri" pitchFamily="34" charset="0"/>
              </a:rPr>
              <a:t>aplikasyon</a:t>
            </a:r>
            <a:r>
              <a:rPr lang="fr-HT" sz="2400" dirty="0">
                <a:cs typeface="Calibri" pitchFamily="34" charset="0"/>
              </a:rPr>
              <a:t> </a:t>
            </a:r>
            <a:r>
              <a:rPr lang="fr-HT" sz="2400" dirty="0" err="1">
                <a:cs typeface="Calibri" pitchFamily="34" charset="0"/>
              </a:rPr>
              <a:t>anplis</a:t>
            </a:r>
            <a:r>
              <a:rPr lang="fr-HT" sz="2400" dirty="0">
                <a:cs typeface="Calibri" pitchFamily="34" charset="0"/>
              </a:rPr>
              <a:t> </a:t>
            </a:r>
            <a:r>
              <a:rPr lang="fr-HT" sz="2400" dirty="0" err="1">
                <a:cs typeface="Calibri" pitchFamily="34" charset="0"/>
              </a:rPr>
              <a:t>yon</a:t>
            </a:r>
            <a:r>
              <a:rPr lang="fr-HT" sz="2400" dirty="0">
                <a:cs typeface="Calibri" pitchFamily="34" charset="0"/>
              </a:rPr>
              <a:t> </a:t>
            </a:r>
            <a:r>
              <a:rPr lang="fr-HT" sz="2400" dirty="0" err="1">
                <a:cs typeface="Calibri" pitchFamily="34" charset="0"/>
              </a:rPr>
              <a:t>sèl</a:t>
            </a:r>
            <a:r>
              <a:rPr lang="fr-HT" sz="2400" dirty="0">
                <a:cs typeface="Calibri" pitchFamily="34" charset="0"/>
              </a:rPr>
              <a:t> </a:t>
            </a:r>
            <a:r>
              <a:rPr lang="fr-HT" sz="2400" dirty="0" err="1">
                <a:cs typeface="Calibri" pitchFamily="34" charset="0"/>
              </a:rPr>
              <a:t>fwa</a:t>
            </a:r>
            <a:r>
              <a:rPr lang="fr-HT" sz="2400" dirty="0">
                <a:cs typeface="Calibri" pitchFamily="34" charset="0"/>
              </a:rPr>
              <a:t>. </a:t>
            </a:r>
          </a:p>
          <a:p>
            <a:pPr lvl="1"/>
            <a:r>
              <a:rPr lang="fr-HT" sz="2000" dirty="0">
                <a:cs typeface="Calibri" pitchFamily="34" charset="0"/>
              </a:rPr>
              <a:t>DOER </a:t>
            </a:r>
            <a:r>
              <a:rPr lang="fr-HT" sz="2000" dirty="0" err="1">
                <a:cs typeface="Calibri" pitchFamily="34" charset="0"/>
              </a:rPr>
              <a:t>pral</a:t>
            </a:r>
            <a:r>
              <a:rPr lang="fr-HT" sz="2000" dirty="0">
                <a:cs typeface="Calibri" pitchFamily="34" charset="0"/>
              </a:rPr>
              <a:t> </a:t>
            </a:r>
            <a:r>
              <a:rPr lang="fr-HT" sz="2000" dirty="0" err="1">
                <a:cs typeface="Calibri" pitchFamily="34" charset="0"/>
              </a:rPr>
              <a:t>kolekte</a:t>
            </a:r>
            <a:r>
              <a:rPr lang="fr-HT" sz="2000" dirty="0">
                <a:cs typeface="Calibri" pitchFamily="34" charset="0"/>
              </a:rPr>
              <a:t> </a:t>
            </a:r>
            <a:r>
              <a:rPr lang="fr-HT" sz="2000" dirty="0" err="1">
                <a:cs typeface="Calibri" pitchFamily="34" charset="0"/>
              </a:rPr>
              <a:t>epi</a:t>
            </a:r>
            <a:r>
              <a:rPr lang="fr-HT" sz="2000" dirty="0">
                <a:cs typeface="Calibri" pitchFamily="34" charset="0"/>
              </a:rPr>
              <a:t> </a:t>
            </a:r>
            <a:r>
              <a:rPr lang="fr-HT" sz="2000" dirty="0" err="1">
                <a:cs typeface="Calibri" pitchFamily="34" charset="0"/>
              </a:rPr>
              <a:t>itilize</a:t>
            </a:r>
            <a:r>
              <a:rPr lang="fr-HT" sz="2000" dirty="0">
                <a:cs typeface="Calibri" pitchFamily="34" charset="0"/>
              </a:rPr>
              <a:t> </a:t>
            </a:r>
            <a:r>
              <a:rPr lang="fr-HT" sz="2000" dirty="0" err="1">
                <a:cs typeface="Calibri" pitchFamily="34" charset="0"/>
              </a:rPr>
              <a:t>frè</a:t>
            </a:r>
            <a:r>
              <a:rPr lang="fr-HT" sz="2000" dirty="0">
                <a:cs typeface="Calibri" pitchFamily="34" charset="0"/>
              </a:rPr>
              <a:t> </a:t>
            </a:r>
            <a:r>
              <a:rPr lang="fr-HT" sz="2000" dirty="0" err="1">
                <a:cs typeface="Calibri" pitchFamily="34" charset="0"/>
              </a:rPr>
              <a:t>yo</a:t>
            </a:r>
            <a:r>
              <a:rPr lang="fr-HT" sz="2000" dirty="0">
                <a:cs typeface="Calibri" pitchFamily="34" charset="0"/>
              </a:rPr>
              <a:t> pou </a:t>
            </a:r>
            <a:r>
              <a:rPr lang="fr-HT" sz="2000" dirty="0" err="1">
                <a:cs typeface="Calibri" pitchFamily="34" charset="0"/>
              </a:rPr>
              <a:t>kenbe</a:t>
            </a:r>
            <a:r>
              <a:rPr lang="fr-HT" sz="2000" dirty="0">
                <a:cs typeface="Calibri" pitchFamily="34" charset="0"/>
              </a:rPr>
              <a:t> </a:t>
            </a:r>
            <a:r>
              <a:rPr lang="fr-HT" sz="2000" dirty="0" err="1">
                <a:cs typeface="Calibri" pitchFamily="34" charset="0"/>
              </a:rPr>
              <a:t>yon</a:t>
            </a:r>
            <a:r>
              <a:rPr lang="fr-HT" sz="2000" dirty="0">
                <a:cs typeface="Calibri" pitchFamily="34" charset="0"/>
              </a:rPr>
              <a:t> </a:t>
            </a:r>
            <a:r>
              <a:rPr lang="fr-HT" sz="2000" dirty="0" err="1">
                <a:cs typeface="Calibri" pitchFamily="34" charset="0"/>
              </a:rPr>
              <a:t>twazyèm</a:t>
            </a:r>
            <a:r>
              <a:rPr lang="fr-HT" sz="2000" dirty="0">
                <a:cs typeface="Calibri" pitchFamily="34" charset="0"/>
              </a:rPr>
              <a:t> </a:t>
            </a:r>
            <a:r>
              <a:rPr lang="fr-HT" sz="2000" dirty="0" err="1">
                <a:cs typeface="Calibri" pitchFamily="34" charset="0"/>
              </a:rPr>
              <a:t>pati</a:t>
            </a:r>
            <a:r>
              <a:rPr lang="fr-HT" sz="2000" dirty="0">
                <a:cs typeface="Calibri" pitchFamily="34" charset="0"/>
              </a:rPr>
              <a:t> </a:t>
            </a:r>
            <a:r>
              <a:rPr lang="fr-HT" sz="2000" dirty="0" err="1">
                <a:cs typeface="Calibri" pitchFamily="34" charset="0"/>
              </a:rPr>
              <a:t>Siveyans</a:t>
            </a:r>
            <a:r>
              <a:rPr lang="fr-HT" sz="2000" dirty="0">
                <a:cs typeface="Calibri" pitchFamily="34" charset="0"/>
              </a:rPr>
              <a:t> </a:t>
            </a:r>
            <a:r>
              <a:rPr lang="fr-HT" sz="2000" dirty="0" err="1">
                <a:cs typeface="Calibri" pitchFamily="34" charset="0"/>
              </a:rPr>
              <a:t>Anviwònman</a:t>
            </a:r>
            <a:r>
              <a:rPr lang="fr-HT" sz="2000" dirty="0">
                <a:cs typeface="Calibri" pitchFamily="34" charset="0"/>
              </a:rPr>
              <a:t> an.</a:t>
            </a:r>
          </a:p>
          <a:p>
            <a:r>
              <a:rPr lang="fr-HT" sz="2400" dirty="0" err="1">
                <a:cs typeface="Calibri" pitchFamily="34" charset="0"/>
              </a:rPr>
              <a:t>Aplikan</a:t>
            </a:r>
            <a:r>
              <a:rPr lang="fr-HT" sz="2400" dirty="0">
                <a:cs typeface="Calibri" pitchFamily="34" charset="0"/>
              </a:rPr>
              <a:t> </a:t>
            </a:r>
            <a:r>
              <a:rPr lang="fr-HT" sz="2400" dirty="0" err="1">
                <a:cs typeface="Calibri" pitchFamily="34" charset="0"/>
              </a:rPr>
              <a:t>yo</a:t>
            </a:r>
            <a:r>
              <a:rPr lang="fr-HT" sz="2400" dirty="0">
                <a:cs typeface="Calibri" pitchFamily="34" charset="0"/>
              </a:rPr>
              <a:t> </a:t>
            </a:r>
            <a:r>
              <a:rPr lang="fr-HT" sz="2400" dirty="0" err="1">
                <a:cs typeface="Calibri" pitchFamily="34" charset="0"/>
              </a:rPr>
              <a:t>pral</a:t>
            </a:r>
            <a:r>
              <a:rPr lang="fr-HT" sz="2400" dirty="0">
                <a:cs typeface="Calibri" pitchFamily="34" charset="0"/>
              </a:rPr>
              <a:t> </a:t>
            </a:r>
            <a:r>
              <a:rPr lang="fr-HT" sz="2400" dirty="0" err="1">
                <a:cs typeface="Calibri" pitchFamily="34" charset="0"/>
              </a:rPr>
              <a:t>travay</a:t>
            </a:r>
            <a:r>
              <a:rPr lang="fr-HT" sz="2400" dirty="0">
                <a:cs typeface="Calibri" pitchFamily="34" charset="0"/>
              </a:rPr>
              <a:t> </a:t>
            </a:r>
            <a:r>
              <a:rPr lang="fr-HT" sz="2400" dirty="0" err="1">
                <a:cs typeface="Calibri" pitchFamily="34" charset="0"/>
              </a:rPr>
              <a:t>avèk</a:t>
            </a:r>
            <a:r>
              <a:rPr lang="fr-HT" sz="2400" dirty="0">
                <a:cs typeface="Calibri" pitchFamily="34" charset="0"/>
              </a:rPr>
              <a:t> </a:t>
            </a:r>
            <a:r>
              <a:rPr lang="fr-HT" sz="2400" dirty="0" err="1">
                <a:cs typeface="Calibri" pitchFamily="34" charset="0"/>
              </a:rPr>
              <a:t>Siveyans</a:t>
            </a:r>
            <a:r>
              <a:rPr lang="fr-HT" sz="2400" dirty="0">
                <a:cs typeface="Calibri" pitchFamily="34" charset="0"/>
              </a:rPr>
              <a:t> </a:t>
            </a:r>
            <a:r>
              <a:rPr lang="fr-HT" sz="2400" dirty="0" err="1">
                <a:cs typeface="Calibri" pitchFamily="34" charset="0"/>
              </a:rPr>
              <a:t>Anviwònman</a:t>
            </a:r>
            <a:r>
              <a:rPr lang="fr-HT" sz="2400" dirty="0">
                <a:cs typeface="Calibri" pitchFamily="34" charset="0"/>
              </a:rPr>
              <a:t> an </a:t>
            </a:r>
            <a:r>
              <a:rPr lang="fr-HT" sz="2400" dirty="0" err="1">
                <a:cs typeface="Calibri" pitchFamily="34" charset="0"/>
              </a:rPr>
              <a:t>pandan</a:t>
            </a:r>
            <a:r>
              <a:rPr lang="fr-HT" sz="2400" dirty="0">
                <a:cs typeface="Calibri" pitchFamily="34" charset="0"/>
              </a:rPr>
              <a:t> tout </a:t>
            </a:r>
            <a:r>
              <a:rPr lang="fr-HT" sz="2400" dirty="0" err="1">
                <a:cs typeface="Calibri" pitchFamily="34" charset="0"/>
              </a:rPr>
              <a:t>pwosesis</a:t>
            </a:r>
            <a:r>
              <a:rPr lang="fr-HT" sz="2400" dirty="0">
                <a:cs typeface="Calibri" pitchFamily="34" charset="0"/>
              </a:rPr>
              <a:t> </a:t>
            </a:r>
            <a:r>
              <a:rPr lang="fr-HT" sz="2400" dirty="0" err="1">
                <a:cs typeface="Calibri" pitchFamily="34" charset="0"/>
              </a:rPr>
              <a:t>konstriksyon</a:t>
            </a:r>
            <a:r>
              <a:rPr lang="fr-HT" sz="2400" dirty="0">
                <a:cs typeface="Calibri" pitchFamily="34" charset="0"/>
              </a:rPr>
              <a:t> an pou </a:t>
            </a:r>
            <a:r>
              <a:rPr lang="fr-HT" sz="2400" dirty="0" err="1">
                <a:cs typeface="Calibri" pitchFamily="34" charset="0"/>
              </a:rPr>
              <a:t>asire</a:t>
            </a:r>
            <a:r>
              <a:rPr lang="fr-HT" sz="2400" dirty="0">
                <a:cs typeface="Calibri" pitchFamily="34" charset="0"/>
              </a:rPr>
              <a:t> </a:t>
            </a:r>
            <a:r>
              <a:rPr lang="fr-HT" sz="2400" dirty="0" err="1">
                <a:cs typeface="Calibri" pitchFamily="34" charset="0"/>
              </a:rPr>
              <a:t>konfòmite</a:t>
            </a:r>
            <a:r>
              <a:rPr lang="fr-HT" sz="2400" dirty="0">
                <a:cs typeface="Calibri" pitchFamily="34" charset="0"/>
              </a:rPr>
              <a:t> </a:t>
            </a:r>
            <a:r>
              <a:rPr lang="fr-HT" sz="2400" dirty="0" err="1">
                <a:cs typeface="Calibri" pitchFamily="34" charset="0"/>
              </a:rPr>
              <a:t>avèk</a:t>
            </a:r>
            <a:r>
              <a:rPr lang="fr-HT" sz="2400" dirty="0">
                <a:cs typeface="Calibri" pitchFamily="34" charset="0"/>
              </a:rPr>
              <a:t> </a:t>
            </a:r>
            <a:r>
              <a:rPr lang="fr-HT" sz="2400" dirty="0" err="1">
                <a:cs typeface="Calibri" pitchFamily="34" charset="0"/>
              </a:rPr>
              <a:t>Nòm</a:t>
            </a:r>
            <a:r>
              <a:rPr lang="fr-HT" sz="2400" dirty="0">
                <a:cs typeface="Calibri" pitchFamily="34" charset="0"/>
              </a:rPr>
              <a:t> </a:t>
            </a:r>
            <a:r>
              <a:rPr lang="fr-HT" sz="2400" dirty="0" err="1">
                <a:cs typeface="Calibri" pitchFamily="34" charset="0"/>
              </a:rPr>
              <a:t>Pèfòmans</a:t>
            </a:r>
            <a:r>
              <a:rPr lang="fr-HT" sz="2400" dirty="0">
                <a:cs typeface="Calibri" pitchFamily="34" charset="0"/>
              </a:rPr>
              <a:t> </a:t>
            </a:r>
            <a:r>
              <a:rPr lang="fr-HT" sz="2400" dirty="0" err="1">
                <a:cs typeface="Calibri" pitchFamily="34" charset="0"/>
              </a:rPr>
              <a:t>ki</a:t>
            </a:r>
            <a:r>
              <a:rPr lang="fr-HT" sz="2400" dirty="0">
                <a:cs typeface="Calibri" pitchFamily="34" charset="0"/>
              </a:rPr>
              <a:t> nan 225 CMR 20.05(5)(e)6. </a:t>
            </a:r>
          </a:p>
          <a:p>
            <a:r>
              <a:rPr lang="fr-HT" sz="2400" dirty="0" err="1">
                <a:cs typeface="Calibri" pitchFamily="34" charset="0"/>
              </a:rPr>
              <a:t>Anviwònman</a:t>
            </a:r>
            <a:r>
              <a:rPr lang="fr-HT" sz="2400" dirty="0">
                <a:cs typeface="Calibri" pitchFamily="34" charset="0"/>
              </a:rPr>
              <a:t> </a:t>
            </a:r>
            <a:r>
              <a:rPr lang="fr-HT" sz="2400" dirty="0" err="1">
                <a:cs typeface="Calibri" pitchFamily="34" charset="0"/>
              </a:rPr>
              <a:t>Anviwònman</a:t>
            </a:r>
            <a:r>
              <a:rPr lang="fr-HT" sz="2400" dirty="0">
                <a:cs typeface="Calibri" pitchFamily="34" charset="0"/>
              </a:rPr>
              <a:t> an </a:t>
            </a:r>
            <a:r>
              <a:rPr lang="fr-HT" sz="2400" dirty="0" err="1">
                <a:cs typeface="Calibri" pitchFamily="34" charset="0"/>
              </a:rPr>
              <a:t>pral</a:t>
            </a:r>
            <a:r>
              <a:rPr lang="fr-HT" sz="2400" dirty="0">
                <a:cs typeface="Calibri" pitchFamily="34" charset="0"/>
              </a:rPr>
              <a:t> </a:t>
            </a:r>
            <a:r>
              <a:rPr lang="fr-HT" sz="2400" dirty="0" err="1">
                <a:cs typeface="Calibri" pitchFamily="34" charset="0"/>
              </a:rPr>
              <a:t>fè</a:t>
            </a:r>
            <a:r>
              <a:rPr lang="fr-HT" sz="2400" dirty="0">
                <a:cs typeface="Calibri" pitchFamily="34" charset="0"/>
              </a:rPr>
              <a:t> </a:t>
            </a:r>
            <a:r>
              <a:rPr lang="fr-HT" sz="2400" dirty="0" err="1">
                <a:cs typeface="Calibri" pitchFamily="34" charset="0"/>
              </a:rPr>
              <a:t>yon</a:t>
            </a:r>
            <a:r>
              <a:rPr lang="fr-HT" sz="2400" dirty="0">
                <a:cs typeface="Calibri" pitchFamily="34" charset="0"/>
              </a:rPr>
              <a:t> </a:t>
            </a:r>
            <a:r>
              <a:rPr lang="fr-HT" sz="2400" dirty="0" err="1">
                <a:cs typeface="Calibri" pitchFamily="34" charset="0"/>
              </a:rPr>
              <a:t>minimòm</a:t>
            </a:r>
            <a:r>
              <a:rPr lang="fr-HT" sz="2400" dirty="0">
                <a:cs typeface="Calibri" pitchFamily="34" charset="0"/>
              </a:rPr>
              <a:t> de </a:t>
            </a:r>
            <a:r>
              <a:rPr lang="fr-HT" sz="2400" dirty="0" err="1">
                <a:cs typeface="Calibri" pitchFamily="34" charset="0"/>
              </a:rPr>
              <a:t>vizit</a:t>
            </a:r>
            <a:r>
              <a:rPr lang="fr-HT" sz="2400" dirty="0">
                <a:cs typeface="Calibri" pitchFamily="34" charset="0"/>
              </a:rPr>
              <a:t> sou </a:t>
            </a:r>
            <a:r>
              <a:rPr lang="fr-HT" sz="2400" dirty="0" err="1">
                <a:cs typeface="Calibri" pitchFamily="34" charset="0"/>
              </a:rPr>
              <a:t>sit</a:t>
            </a:r>
            <a:r>
              <a:rPr lang="fr-HT" sz="2400" dirty="0">
                <a:cs typeface="Calibri" pitchFamily="34" charset="0"/>
              </a:rPr>
              <a:t> </a:t>
            </a:r>
            <a:r>
              <a:rPr lang="fr-HT" sz="2400" dirty="0" err="1">
                <a:cs typeface="Calibri" pitchFamily="34" charset="0"/>
              </a:rPr>
              <a:t>pwograme</a:t>
            </a:r>
            <a:r>
              <a:rPr lang="fr-HT" sz="2400" dirty="0">
                <a:cs typeface="Calibri" pitchFamily="34" charset="0"/>
              </a:rPr>
              <a:t>, </a:t>
            </a:r>
            <a:r>
              <a:rPr lang="fr-HT" sz="2400" dirty="0" err="1">
                <a:cs typeface="Calibri" pitchFamily="34" charset="0"/>
              </a:rPr>
              <a:t>anvan</a:t>
            </a:r>
            <a:r>
              <a:rPr lang="fr-HT" sz="2400" dirty="0">
                <a:cs typeface="Calibri" pitchFamily="34" charset="0"/>
              </a:rPr>
              <a:t> </a:t>
            </a:r>
            <a:r>
              <a:rPr lang="fr-HT" sz="2400" dirty="0" err="1">
                <a:cs typeface="Calibri" pitchFamily="34" charset="0"/>
              </a:rPr>
              <a:t>ak</a:t>
            </a:r>
            <a:r>
              <a:rPr lang="fr-HT" sz="2400" dirty="0">
                <a:cs typeface="Calibri" pitchFamily="34" charset="0"/>
              </a:rPr>
              <a:t> </a:t>
            </a:r>
            <a:r>
              <a:rPr lang="fr-HT" sz="2400" dirty="0" err="1">
                <a:cs typeface="Calibri" pitchFamily="34" charset="0"/>
              </a:rPr>
              <a:t>apre</a:t>
            </a:r>
            <a:r>
              <a:rPr lang="fr-HT" sz="2400" dirty="0">
                <a:cs typeface="Calibri" pitchFamily="34" charset="0"/>
              </a:rPr>
              <a:t> </a:t>
            </a:r>
            <a:r>
              <a:rPr lang="fr-HT" sz="2400" dirty="0" err="1">
                <a:cs typeface="Calibri" pitchFamily="34" charset="0"/>
              </a:rPr>
              <a:t>konstriksyon</a:t>
            </a:r>
            <a:r>
              <a:rPr lang="fr-HT" sz="2400" dirty="0">
                <a:cs typeface="Calibri" pitchFamily="34" charset="0"/>
              </a:rPr>
              <a:t>, </a:t>
            </a:r>
            <a:r>
              <a:rPr lang="fr-HT" sz="2400" dirty="0" err="1">
                <a:cs typeface="Calibri" pitchFamily="34" charset="0"/>
              </a:rPr>
              <a:t>epi</a:t>
            </a:r>
            <a:r>
              <a:rPr lang="fr-HT" sz="2400" dirty="0">
                <a:cs typeface="Calibri" pitchFamily="34" charset="0"/>
              </a:rPr>
              <a:t> li ka </a:t>
            </a:r>
            <a:r>
              <a:rPr lang="fr-HT" sz="2400" dirty="0" err="1">
                <a:cs typeface="Calibri" pitchFamily="34" charset="0"/>
              </a:rPr>
              <a:t>fè</a:t>
            </a:r>
            <a:r>
              <a:rPr lang="fr-HT" sz="2400" dirty="0">
                <a:cs typeface="Calibri" pitchFamily="34" charset="0"/>
              </a:rPr>
              <a:t> </a:t>
            </a:r>
            <a:r>
              <a:rPr lang="fr-HT" sz="2400" dirty="0" err="1">
                <a:cs typeface="Calibri" pitchFamily="34" charset="0"/>
              </a:rPr>
              <a:t>lòt</a:t>
            </a:r>
            <a:r>
              <a:rPr lang="fr-HT" sz="2400" dirty="0">
                <a:cs typeface="Calibri" pitchFamily="34" charset="0"/>
              </a:rPr>
              <a:t> </a:t>
            </a:r>
            <a:r>
              <a:rPr lang="fr-HT" sz="2400" dirty="0" err="1">
                <a:cs typeface="Calibri" pitchFamily="34" charset="0"/>
              </a:rPr>
              <a:t>vizit</a:t>
            </a:r>
            <a:r>
              <a:rPr lang="fr-HT" sz="2400" dirty="0">
                <a:cs typeface="Calibri" pitchFamily="34" charset="0"/>
              </a:rPr>
              <a:t> sou </a:t>
            </a:r>
            <a:r>
              <a:rPr lang="fr-HT" sz="2400" dirty="0" err="1">
                <a:cs typeface="Calibri" pitchFamily="34" charset="0"/>
              </a:rPr>
              <a:t>sit</a:t>
            </a:r>
            <a:r>
              <a:rPr lang="fr-HT" sz="2400" dirty="0">
                <a:cs typeface="Calibri" pitchFamily="34" charset="0"/>
              </a:rPr>
              <a:t> </a:t>
            </a:r>
            <a:r>
              <a:rPr lang="fr-HT" sz="2400" dirty="0" err="1">
                <a:cs typeface="Calibri" pitchFamily="34" charset="0"/>
              </a:rPr>
              <a:t>ki</a:t>
            </a:r>
            <a:r>
              <a:rPr lang="fr-HT" sz="2400" dirty="0">
                <a:cs typeface="Calibri" pitchFamily="34" charset="0"/>
              </a:rPr>
              <a:t> </a:t>
            </a:r>
            <a:r>
              <a:rPr lang="fr-HT" sz="2400" dirty="0" err="1">
                <a:cs typeface="Calibri" pitchFamily="34" charset="0"/>
              </a:rPr>
              <a:t>pa</a:t>
            </a:r>
            <a:r>
              <a:rPr lang="fr-HT" sz="2400" dirty="0">
                <a:cs typeface="Calibri" pitchFamily="34" charset="0"/>
              </a:rPr>
              <a:t> </a:t>
            </a:r>
            <a:r>
              <a:rPr lang="fr-HT" sz="2400" dirty="0" err="1">
                <a:cs typeface="Calibri" pitchFamily="34" charset="0"/>
              </a:rPr>
              <a:t>pwograme</a:t>
            </a:r>
            <a:r>
              <a:rPr lang="fr-HT" sz="2400" dirty="0">
                <a:cs typeface="Calibri" pitchFamily="34" charset="0"/>
              </a:rPr>
              <a:t> </a:t>
            </a:r>
            <a:r>
              <a:rPr lang="fr-HT" sz="2400" dirty="0" err="1">
                <a:cs typeface="Calibri" pitchFamily="34" charset="0"/>
              </a:rPr>
              <a:t>pandan</a:t>
            </a:r>
            <a:r>
              <a:rPr lang="fr-HT" sz="2400" dirty="0">
                <a:cs typeface="Calibri" pitchFamily="34" charset="0"/>
              </a:rPr>
              <a:t> </a:t>
            </a:r>
            <a:r>
              <a:rPr lang="fr-HT" sz="2400" dirty="0" err="1">
                <a:cs typeface="Calibri" pitchFamily="34" charset="0"/>
              </a:rPr>
              <a:t>konstriksyon</a:t>
            </a:r>
            <a:r>
              <a:rPr lang="fr-HT" sz="2400" dirty="0">
                <a:cs typeface="Calibri" pitchFamily="34" charset="0"/>
              </a:rPr>
              <a:t>. </a:t>
            </a:r>
          </a:p>
          <a:p>
            <a:pPr lvl="1"/>
            <a:r>
              <a:rPr lang="fr-HT" sz="2000" dirty="0" err="1">
                <a:cs typeface="Calibri" pitchFamily="34" charset="0"/>
              </a:rPr>
              <a:t>Monitè</a:t>
            </a:r>
            <a:r>
              <a:rPr lang="fr-HT" sz="2000" dirty="0">
                <a:cs typeface="Calibri" pitchFamily="34" charset="0"/>
              </a:rPr>
              <a:t> a </a:t>
            </a:r>
            <a:r>
              <a:rPr lang="fr-HT" sz="2000" dirty="0" err="1">
                <a:cs typeface="Calibri" pitchFamily="34" charset="0"/>
              </a:rPr>
              <a:t>pral</a:t>
            </a:r>
            <a:r>
              <a:rPr lang="fr-HT" sz="2000" dirty="0">
                <a:cs typeface="Calibri" pitchFamily="34" charset="0"/>
              </a:rPr>
              <a:t> </a:t>
            </a:r>
            <a:r>
              <a:rPr lang="fr-HT" sz="2000" dirty="0" err="1">
                <a:cs typeface="Calibri" pitchFamily="34" charset="0"/>
              </a:rPr>
              <a:t>bay</a:t>
            </a:r>
            <a:r>
              <a:rPr lang="fr-HT" sz="2000" dirty="0">
                <a:cs typeface="Calibri" pitchFamily="34" charset="0"/>
              </a:rPr>
              <a:t> </a:t>
            </a:r>
            <a:r>
              <a:rPr lang="fr-HT" sz="2000" dirty="0" err="1">
                <a:cs typeface="Calibri" pitchFamily="34" charset="0"/>
              </a:rPr>
              <a:t>sètifikasyon</a:t>
            </a:r>
            <a:r>
              <a:rPr lang="fr-HT" sz="2000" dirty="0">
                <a:cs typeface="Calibri" pitchFamily="34" charset="0"/>
              </a:rPr>
              <a:t> nan </a:t>
            </a:r>
            <a:r>
              <a:rPr lang="fr-HT" sz="2000" dirty="0" err="1">
                <a:cs typeface="Calibri" pitchFamily="34" charset="0"/>
              </a:rPr>
              <a:t>etap</a:t>
            </a:r>
            <a:r>
              <a:rPr lang="fr-HT" sz="2000" dirty="0">
                <a:cs typeface="Calibri" pitchFamily="34" charset="0"/>
              </a:rPr>
              <a:t> </a:t>
            </a:r>
            <a:r>
              <a:rPr lang="fr-HT" sz="2000" dirty="0" err="1">
                <a:cs typeface="Calibri" pitchFamily="34" charset="0"/>
              </a:rPr>
              <a:t>preliminè</a:t>
            </a:r>
            <a:r>
              <a:rPr lang="fr-HT" sz="2000" dirty="0">
                <a:cs typeface="Calibri" pitchFamily="34" charset="0"/>
              </a:rPr>
              <a:t> </a:t>
            </a:r>
            <a:r>
              <a:rPr lang="fr-HT" sz="2000" dirty="0" err="1">
                <a:cs typeface="Calibri" pitchFamily="34" charset="0"/>
              </a:rPr>
              <a:t>ak</a:t>
            </a:r>
            <a:r>
              <a:rPr lang="fr-HT" sz="2000" dirty="0">
                <a:cs typeface="Calibri" pitchFamily="34" charset="0"/>
              </a:rPr>
              <a:t> final </a:t>
            </a:r>
            <a:r>
              <a:rPr lang="fr-HT" sz="2000" dirty="0" err="1">
                <a:cs typeface="Calibri" pitchFamily="34" charset="0"/>
              </a:rPr>
              <a:t>aplikasyon</a:t>
            </a:r>
            <a:r>
              <a:rPr lang="fr-HT" sz="2000" dirty="0">
                <a:cs typeface="Calibri" pitchFamily="34" charset="0"/>
              </a:rPr>
              <a:t> </a:t>
            </a:r>
            <a:r>
              <a:rPr lang="fr-HT" sz="2000" dirty="0" err="1">
                <a:cs typeface="Calibri" pitchFamily="34" charset="0"/>
              </a:rPr>
              <a:t>yo</a:t>
            </a:r>
            <a:r>
              <a:rPr lang="fr-HT" sz="2000" dirty="0">
                <a:cs typeface="Calibri" pitchFamily="34" charset="0"/>
              </a:rPr>
              <a:t> </a:t>
            </a:r>
            <a:r>
              <a:rPr lang="fr-HT" sz="2000" dirty="0" err="1">
                <a:cs typeface="Calibri" pitchFamily="34" charset="0"/>
              </a:rPr>
              <a:t>ke</a:t>
            </a:r>
            <a:r>
              <a:rPr lang="fr-HT" sz="2000" dirty="0">
                <a:cs typeface="Calibri" pitchFamily="34" charset="0"/>
              </a:rPr>
              <a:t> </a:t>
            </a:r>
            <a:r>
              <a:rPr lang="fr-HT" sz="2000" dirty="0" err="1">
                <a:cs typeface="Calibri" pitchFamily="34" charset="0"/>
              </a:rPr>
              <a:t>aplikan</a:t>
            </a:r>
            <a:r>
              <a:rPr lang="fr-HT" sz="2000" dirty="0">
                <a:cs typeface="Calibri" pitchFamily="34" charset="0"/>
              </a:rPr>
              <a:t> an </a:t>
            </a:r>
            <a:r>
              <a:rPr lang="fr-HT" sz="2000" dirty="0" err="1">
                <a:cs typeface="Calibri" pitchFamily="34" charset="0"/>
              </a:rPr>
              <a:t>respekte</a:t>
            </a:r>
            <a:r>
              <a:rPr lang="fr-HT" sz="2000" dirty="0">
                <a:cs typeface="Calibri" pitchFamily="34" charset="0"/>
              </a:rPr>
              <a:t> </a:t>
            </a:r>
            <a:r>
              <a:rPr lang="fr-HT" sz="2000" dirty="0" err="1">
                <a:cs typeface="Calibri" pitchFamily="34" charset="0"/>
              </a:rPr>
              <a:t>Nòm</a:t>
            </a:r>
            <a:r>
              <a:rPr lang="fr-HT" sz="2000" dirty="0">
                <a:cs typeface="Calibri" pitchFamily="34" charset="0"/>
              </a:rPr>
              <a:t> </a:t>
            </a:r>
            <a:r>
              <a:rPr lang="fr-HT" sz="2000" dirty="0" err="1">
                <a:cs typeface="Calibri" pitchFamily="34" charset="0"/>
              </a:rPr>
              <a:t>Pèfòmans</a:t>
            </a:r>
            <a:r>
              <a:rPr lang="fr-HT" sz="2000" dirty="0">
                <a:cs typeface="Calibri" pitchFamily="34" charset="0"/>
              </a:rPr>
              <a:t> </a:t>
            </a:r>
            <a:r>
              <a:rPr lang="fr-HT" sz="2000" dirty="0" err="1">
                <a:cs typeface="Calibri" pitchFamily="34" charset="0"/>
              </a:rPr>
              <a:t>ak</a:t>
            </a:r>
            <a:r>
              <a:rPr lang="fr-HT" sz="2000" dirty="0">
                <a:cs typeface="Calibri" pitchFamily="34" charset="0"/>
              </a:rPr>
              <a:t> </a:t>
            </a:r>
            <a:r>
              <a:rPr lang="fr-HT" sz="2000" dirty="0" err="1">
                <a:cs typeface="Calibri" pitchFamily="34" charset="0"/>
              </a:rPr>
              <a:t>swiv</a:t>
            </a:r>
            <a:r>
              <a:rPr lang="fr-HT" sz="2000" dirty="0">
                <a:cs typeface="Calibri" pitchFamily="34" charset="0"/>
              </a:rPr>
              <a:t> </a:t>
            </a:r>
            <a:r>
              <a:rPr lang="fr-HT" sz="2000" dirty="0" err="1">
                <a:cs typeface="Calibri" pitchFamily="34" charset="0"/>
              </a:rPr>
              <a:t>rekòmandasyon</a:t>
            </a:r>
            <a:r>
              <a:rPr lang="fr-HT" sz="2000" dirty="0">
                <a:cs typeface="Calibri" pitchFamily="34" charset="0"/>
              </a:rPr>
              <a:t> pou </a:t>
            </a:r>
            <a:r>
              <a:rPr lang="fr-HT" sz="2000" dirty="0" err="1">
                <a:cs typeface="Calibri" pitchFamily="34" charset="0"/>
              </a:rPr>
              <a:t>minimize</a:t>
            </a:r>
            <a:r>
              <a:rPr lang="fr-HT" sz="2000" dirty="0">
                <a:cs typeface="Calibri" pitchFamily="34" charset="0"/>
              </a:rPr>
              <a:t> </a:t>
            </a:r>
            <a:r>
              <a:rPr lang="fr-HT" sz="2000" dirty="0" err="1">
                <a:cs typeface="Calibri" pitchFamily="34" charset="0"/>
              </a:rPr>
              <a:t>enpak</a:t>
            </a:r>
            <a:r>
              <a:rPr lang="fr-HT" sz="2000" dirty="0">
                <a:cs typeface="Calibri" pitchFamily="34" charset="0"/>
              </a:rPr>
              <a:t> </a:t>
            </a:r>
            <a:r>
              <a:rPr lang="fr-HT" sz="2000" dirty="0" err="1">
                <a:cs typeface="Calibri" pitchFamily="34" charset="0"/>
              </a:rPr>
              <a:t>anviwònman</a:t>
            </a:r>
            <a:r>
              <a:rPr lang="fr-HT" sz="2000" dirty="0">
                <a:cs typeface="Calibri" pitchFamily="34" charset="0"/>
              </a:rPr>
              <a:t> an. </a:t>
            </a:r>
          </a:p>
        </p:txBody>
      </p:sp>
      <p:sp>
        <p:nvSpPr>
          <p:cNvPr id="95203" name="Date Placeholder 3"/>
          <p:cNvSpPr>
            <a:spLocks noGrp="1" noChangeArrowheads="1"/>
          </p:cNvSpPr>
          <p:nvPr>
            <p:ph type="dt" sz="quarter" idx="10"/>
          </p:nvPr>
        </p:nvSpPr>
        <p:spPr/>
        <p:txBody>
          <a:bodyPr/>
          <a:lstStyle/>
          <a:p>
            <a:fld id="{B4822A6C-69E3-40A3-9BD0-C2A68EB067E4}" type="datetime2">
              <a:rPr lang="en-US" altLang="zh-CN">
                <a:cs typeface="Calibri" pitchFamily="34" charset="0"/>
              </a:rPr>
              <a:pPr/>
              <a:t>Friday, July 12, 2024</a:t>
            </a:fld>
            <a:endParaRPr lang="en-US" altLang="zh-CN">
              <a:cs typeface="Calibri" pitchFamily="34" charset="0"/>
            </a:endParaRPr>
          </a:p>
        </p:txBody>
      </p:sp>
      <p:sp>
        <p:nvSpPr>
          <p:cNvPr id="95204"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fr-HT">
                <a:cs typeface="Calibri" pitchFamily="34" charset="0"/>
              </a:rPr>
              <a:t>Politik Deliberatif</a:t>
            </a:r>
          </a:p>
        </p:txBody>
      </p:sp>
      <p:sp>
        <p:nvSpPr>
          <p:cNvPr id="95205" name="Slide Number Placeholder 5"/>
          <p:cNvSpPr>
            <a:spLocks noGrp="1" noChangeArrowheads="1"/>
          </p:cNvSpPr>
          <p:nvPr>
            <p:ph type="sldNum" sz="quarter" idx="12"/>
          </p:nvPr>
        </p:nvSpPr>
        <p:spPr/>
        <p:txBody>
          <a:bodyPr/>
          <a:lstStyle/>
          <a:p>
            <a:fld id="{767A8B4C-8954-4569-8798-88608032854A}" type="slidenum">
              <a:rPr lang="en-US" altLang="zh-CN">
                <a:cs typeface="Calibri" pitchFamily="34" charset="0"/>
              </a:rPr>
              <a:pPr/>
              <a:t>29</a:t>
            </a:fld>
            <a:endParaRPr lang="en-US" altLang="zh-CN">
              <a:cs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4B8E"/>
        </a:solidFill>
        <a:effectLst/>
      </p:bgPr>
    </p:bg>
    <p:spTree>
      <p:nvGrpSpPr>
        <p:cNvPr id="1" name=""/>
        <p:cNvGrpSpPr/>
        <p:nvPr/>
      </p:nvGrpSpPr>
      <p:grpSpPr>
        <a:xfrm>
          <a:off x="0" y="0"/>
          <a:ext cx="0" cy="0"/>
          <a:chOff x="0" y="0"/>
          <a:chExt cx="0" cy="0"/>
        </a:xfrm>
      </p:grpSpPr>
      <p:sp>
        <p:nvSpPr>
          <p:cNvPr id="68204" name="Title 1"/>
          <p:cNvSpPr>
            <a:spLocks noGrp="1" noChangeArrowheads="1"/>
          </p:cNvSpPr>
          <p:nvPr>
            <p:ph type="title" idx="4294967295"/>
          </p:nvPr>
        </p:nvSpPr>
        <p:spPr>
          <a:xfrm>
            <a:off x="609600" y="152400"/>
            <a:ext cx="10972800" cy="6569075"/>
          </a:xfrm>
          <a:ln/>
        </p:spPr>
        <p:txBody>
          <a:bodyPr/>
          <a:lstStyle/>
          <a:p>
            <a:r>
              <a:rPr lang="fr-HT">
                <a:solidFill>
                  <a:schemeClr val="bg1"/>
                </a:solidFill>
              </a:rPr>
              <a:t>Apèsi sou lekòl la</a:t>
            </a:r>
          </a:p>
        </p:txBody>
      </p:sp>
      <p:sp>
        <p:nvSpPr>
          <p:cNvPr id="68205" name="Date Placeholder 3"/>
          <p:cNvSpPr>
            <a:spLocks noGrp="1" noChangeArrowheads="1"/>
          </p:cNvSpPr>
          <p:nvPr>
            <p:ph type="dt" sz="quarter" idx="10"/>
          </p:nvPr>
        </p:nvSpPr>
        <p:spPr/>
        <p:txBody>
          <a:bodyPr/>
          <a:lstStyle/>
          <a:p>
            <a:fld id="{39C08DE1-84A5-4570-8754-DB7A0C613CEE}" type="datetime2">
              <a:rPr lang="en-US" altLang="zh-CN">
                <a:cs typeface="Calibri" pitchFamily="34" charset="0"/>
              </a:rPr>
              <a:pPr/>
              <a:t>Friday, July 12, 2024</a:t>
            </a:fld>
            <a:endParaRPr lang="en-US" altLang="zh-CN">
              <a:cs typeface="Calibri" pitchFamily="34" charset="0"/>
            </a:endParaRPr>
          </a:p>
        </p:txBody>
      </p:sp>
      <p:sp>
        <p:nvSpPr>
          <p:cNvPr id="68206"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fr-HT">
                <a:cs typeface="Calibri" pitchFamily="34" charset="0"/>
              </a:rPr>
              <a:t>Politik Deliberatif</a:t>
            </a:r>
          </a:p>
        </p:txBody>
      </p:sp>
      <p:sp>
        <p:nvSpPr>
          <p:cNvPr id="68207" name="Slide Number Placeholder 5"/>
          <p:cNvSpPr>
            <a:spLocks noGrp="1" noChangeArrowheads="1"/>
          </p:cNvSpPr>
          <p:nvPr>
            <p:ph type="sldNum" sz="quarter" idx="12"/>
          </p:nvPr>
        </p:nvSpPr>
        <p:spPr/>
        <p:txBody>
          <a:bodyPr/>
          <a:lstStyle/>
          <a:p>
            <a:fld id="{0A12F017-04C8-488A-A4CB-DEDFD0E98638}" type="slidenum">
              <a:rPr lang="en-US" altLang="zh-CN">
                <a:cs typeface="Calibri" pitchFamily="34" charset="0"/>
              </a:rPr>
              <a:pPr/>
              <a:t>3</a:t>
            </a:fld>
            <a:endParaRPr lang="en-US" altLang="zh-CN">
              <a:cs typeface="Calibri"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32" name="Title 1"/>
          <p:cNvSpPr>
            <a:spLocks noGrp="1" noChangeArrowheads="1"/>
          </p:cNvSpPr>
          <p:nvPr>
            <p:ph type="title" idx="4294967295"/>
          </p:nvPr>
        </p:nvSpPr>
        <p:spPr>
          <a:ln/>
        </p:spPr>
        <p:txBody>
          <a:bodyPr/>
          <a:lstStyle/>
          <a:p>
            <a:r>
              <a:rPr lang="fr-HT"/>
              <a:t>Nòm Pèfòmans</a:t>
            </a:r>
          </a:p>
        </p:txBody>
      </p:sp>
      <p:sp>
        <p:nvSpPr>
          <p:cNvPr id="96233" name="Content Placeholder 2"/>
          <p:cNvSpPr>
            <a:spLocks noGrp="1" noChangeArrowheads="1"/>
          </p:cNvSpPr>
          <p:nvPr>
            <p:ph idx="4294967295"/>
          </p:nvPr>
        </p:nvSpPr>
        <p:spPr>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pPr>
              <a:lnSpc>
                <a:spcPct val="90000"/>
              </a:lnSpc>
            </a:pPr>
            <a:r>
              <a:rPr lang="fr-HT" dirty="0" err="1"/>
              <a:t>Konfòmite</a:t>
            </a:r>
            <a:r>
              <a:rPr lang="fr-HT" dirty="0"/>
              <a:t> </a:t>
            </a:r>
            <a:r>
              <a:rPr lang="fr-HT" dirty="0" err="1"/>
              <a:t>ak</a:t>
            </a:r>
            <a:r>
              <a:rPr lang="fr-HT" dirty="0"/>
              <a:t> </a:t>
            </a:r>
            <a:r>
              <a:rPr lang="fr-HT" dirty="0" err="1"/>
              <a:t>Nòm</a:t>
            </a:r>
            <a:r>
              <a:rPr lang="fr-HT" dirty="0"/>
              <a:t> </a:t>
            </a:r>
            <a:r>
              <a:rPr lang="fr-HT" dirty="0" err="1"/>
              <a:t>Pèfòmans</a:t>
            </a:r>
            <a:r>
              <a:rPr lang="fr-HT" dirty="0"/>
              <a:t> nan 225 CMR 20.05(5)(e)6. </a:t>
            </a:r>
            <a:r>
              <a:rPr lang="fr-HT" dirty="0" err="1"/>
              <a:t>yo</a:t>
            </a:r>
            <a:r>
              <a:rPr lang="fr-HT" dirty="0"/>
              <a:t> </a:t>
            </a:r>
            <a:r>
              <a:rPr lang="fr-HT" dirty="0" err="1"/>
              <a:t>pral</a:t>
            </a:r>
            <a:r>
              <a:rPr lang="fr-HT" dirty="0"/>
              <a:t> </a:t>
            </a:r>
            <a:r>
              <a:rPr lang="fr-HT" dirty="0" err="1"/>
              <a:t>obligatwa</a:t>
            </a:r>
            <a:r>
              <a:rPr lang="fr-HT" dirty="0"/>
              <a:t> pou tout </a:t>
            </a:r>
            <a:r>
              <a:rPr lang="fr-HT" dirty="0" err="1"/>
              <a:t>sistèm</a:t>
            </a:r>
            <a:r>
              <a:rPr lang="fr-HT" dirty="0"/>
              <a:t> </a:t>
            </a:r>
            <a:r>
              <a:rPr lang="fr-HT" dirty="0" err="1"/>
              <a:t>ki</a:t>
            </a:r>
            <a:r>
              <a:rPr lang="fr-HT" dirty="0"/>
              <a:t> monte sou </a:t>
            </a:r>
            <a:r>
              <a:rPr lang="fr-HT" dirty="0" err="1"/>
              <a:t>tè</a:t>
            </a:r>
            <a:r>
              <a:rPr lang="fr-HT" dirty="0"/>
              <a:t> a </a:t>
            </a:r>
            <a:r>
              <a:rPr lang="fr-HT" dirty="0" err="1"/>
              <a:t>ak</a:t>
            </a:r>
            <a:r>
              <a:rPr lang="fr-HT" dirty="0"/>
              <a:t> </a:t>
            </a:r>
            <a:r>
              <a:rPr lang="fr-HT" dirty="0" err="1"/>
              <a:t>yon</a:t>
            </a:r>
            <a:r>
              <a:rPr lang="fr-HT" dirty="0"/>
              <a:t> </a:t>
            </a:r>
            <a:r>
              <a:rPr lang="fr-HT" dirty="0" err="1"/>
              <a:t>kapasite</a:t>
            </a:r>
            <a:r>
              <a:rPr lang="fr-HT" dirty="0"/>
              <a:t> </a:t>
            </a:r>
            <a:r>
              <a:rPr lang="fr-HT" dirty="0" err="1"/>
              <a:t>ki</a:t>
            </a:r>
            <a:r>
              <a:rPr lang="fr-HT" dirty="0"/>
              <a:t> pi </a:t>
            </a:r>
            <a:r>
              <a:rPr lang="fr-HT" dirty="0" err="1"/>
              <a:t>gran</a:t>
            </a:r>
            <a:r>
              <a:rPr lang="fr-HT" dirty="0"/>
              <a:t> </a:t>
            </a:r>
            <a:r>
              <a:rPr lang="fr-HT" dirty="0" err="1"/>
              <a:t>pase</a:t>
            </a:r>
            <a:r>
              <a:rPr lang="fr-HT" dirty="0"/>
              <a:t> 250 kW AC </a:t>
            </a:r>
            <a:r>
              <a:rPr lang="fr-HT" dirty="0" err="1"/>
              <a:t>ki</a:t>
            </a:r>
            <a:r>
              <a:rPr lang="fr-HT" dirty="0"/>
              <a:t> </a:t>
            </a:r>
            <a:r>
              <a:rPr lang="fr-HT" dirty="0" err="1"/>
              <a:t>sijè</a:t>
            </a:r>
            <a:r>
              <a:rPr lang="fr-HT" dirty="0"/>
              <a:t> a </a:t>
            </a:r>
            <a:r>
              <a:rPr lang="fr-HT" dirty="0" err="1"/>
              <a:t>soustraktè</a:t>
            </a:r>
            <a:r>
              <a:rPr lang="fr-HT" dirty="0"/>
              <a:t> </a:t>
            </a:r>
            <a:r>
              <a:rPr lang="fr-HT" dirty="0" err="1"/>
              <a:t>greenfield</a:t>
            </a:r>
            <a:r>
              <a:rPr lang="fr-HT" dirty="0"/>
              <a:t> la </a:t>
            </a:r>
            <a:r>
              <a:rPr lang="fr-HT" dirty="0" err="1"/>
              <a:t>ak</a:t>
            </a:r>
            <a:r>
              <a:rPr lang="fr-HT" dirty="0"/>
              <a:t> tout </a:t>
            </a:r>
            <a:r>
              <a:rPr lang="fr-HT" dirty="0" err="1"/>
              <a:t>sistèm</a:t>
            </a:r>
            <a:r>
              <a:rPr lang="fr-HT" dirty="0"/>
              <a:t> </a:t>
            </a:r>
            <a:r>
              <a:rPr lang="fr-HT" dirty="0" err="1"/>
              <a:t>ki</a:t>
            </a:r>
            <a:r>
              <a:rPr lang="fr-HT" dirty="0"/>
              <a:t> </a:t>
            </a:r>
            <a:r>
              <a:rPr lang="fr-HT" dirty="0" err="1"/>
              <a:t>kalifye</a:t>
            </a:r>
            <a:r>
              <a:rPr lang="fr-HT" dirty="0"/>
              <a:t> </a:t>
            </a:r>
            <a:r>
              <a:rPr lang="fr-HT" dirty="0" err="1"/>
              <a:t>kòm</a:t>
            </a:r>
            <a:r>
              <a:rPr lang="fr-HT" dirty="0"/>
              <a:t> </a:t>
            </a:r>
            <a:r>
              <a:rPr lang="fr-HT" dirty="0" err="1"/>
              <a:t>Inite</a:t>
            </a:r>
            <a:r>
              <a:rPr lang="fr-HT" dirty="0"/>
              <a:t> </a:t>
            </a:r>
            <a:r>
              <a:rPr lang="fr-HT" dirty="0" err="1"/>
              <a:t>Jenerasyon</a:t>
            </a:r>
            <a:r>
              <a:rPr lang="fr-HT" dirty="0"/>
              <a:t> Tarif </a:t>
            </a:r>
            <a:r>
              <a:rPr lang="fr-HT" dirty="0" err="1"/>
              <a:t>Solè</a:t>
            </a:r>
            <a:r>
              <a:rPr lang="fr-HT" dirty="0"/>
              <a:t> </a:t>
            </a:r>
            <a:r>
              <a:rPr lang="fr-HT" dirty="0" err="1"/>
              <a:t>Agrikòl</a:t>
            </a:r>
            <a:r>
              <a:rPr lang="fr-HT" dirty="0"/>
              <a:t>.</a:t>
            </a:r>
          </a:p>
          <a:p>
            <a:pPr>
              <a:lnSpc>
                <a:spcPct val="90000"/>
              </a:lnSpc>
            </a:pPr>
            <a:r>
              <a:rPr lang="fr-HT" dirty="0" err="1"/>
              <a:t>Lè</a:t>
            </a:r>
            <a:r>
              <a:rPr lang="fr-HT" dirty="0"/>
              <a:t> </a:t>
            </a:r>
            <a:r>
              <a:rPr lang="fr-HT" dirty="0" err="1"/>
              <a:t>yo</a:t>
            </a:r>
            <a:r>
              <a:rPr lang="fr-HT" dirty="0"/>
              <a:t> </a:t>
            </a:r>
            <a:r>
              <a:rPr lang="fr-HT" dirty="0" err="1"/>
              <a:t>kenbe</a:t>
            </a:r>
            <a:r>
              <a:rPr lang="fr-HT" dirty="0"/>
              <a:t> </a:t>
            </a:r>
            <a:r>
              <a:rPr lang="fr-HT" dirty="0" err="1"/>
              <a:t>kouvèti</a:t>
            </a:r>
            <a:r>
              <a:rPr lang="fr-HT" dirty="0"/>
              <a:t> </a:t>
            </a:r>
            <a:r>
              <a:rPr lang="fr-HT" dirty="0" err="1"/>
              <a:t>vejetatif</a:t>
            </a:r>
            <a:r>
              <a:rPr lang="fr-HT" dirty="0"/>
              <a:t> pou </a:t>
            </a:r>
            <a:r>
              <a:rPr lang="fr-HT" dirty="0" err="1"/>
              <a:t>anpeche</a:t>
            </a:r>
            <a:r>
              <a:rPr lang="fr-HT" dirty="0"/>
              <a:t> </a:t>
            </a:r>
            <a:r>
              <a:rPr lang="fr-HT" dirty="0" err="1"/>
              <a:t>ewozyon</a:t>
            </a:r>
            <a:r>
              <a:rPr lang="fr-HT" dirty="0"/>
              <a:t> </a:t>
            </a:r>
            <a:r>
              <a:rPr lang="fr-HT" dirty="0" err="1"/>
              <a:t>tè</a:t>
            </a:r>
            <a:r>
              <a:rPr lang="fr-HT" dirty="0"/>
              <a:t> a, </a:t>
            </a:r>
            <a:r>
              <a:rPr lang="fr-HT" dirty="0" err="1"/>
              <a:t>aplikan</a:t>
            </a:r>
            <a:r>
              <a:rPr lang="fr-HT" dirty="0"/>
              <a:t> </a:t>
            </a:r>
            <a:r>
              <a:rPr lang="fr-HT" dirty="0" err="1"/>
              <a:t>yo</a:t>
            </a:r>
            <a:r>
              <a:rPr lang="fr-HT" dirty="0"/>
              <a:t> </a:t>
            </a:r>
            <a:r>
              <a:rPr lang="fr-HT" dirty="0" err="1"/>
              <a:t>dwe</a:t>
            </a:r>
            <a:r>
              <a:rPr lang="fr-HT" dirty="0"/>
              <a:t> </a:t>
            </a:r>
            <a:r>
              <a:rPr lang="fr-HT" dirty="0" err="1"/>
              <a:t>itilize</a:t>
            </a:r>
            <a:r>
              <a:rPr lang="fr-HT" dirty="0"/>
              <a:t> plante </a:t>
            </a:r>
            <a:r>
              <a:rPr lang="fr-HT" dirty="0" err="1"/>
              <a:t>espès</a:t>
            </a:r>
            <a:r>
              <a:rPr lang="fr-HT" dirty="0"/>
              <a:t> natif natal </a:t>
            </a:r>
            <a:r>
              <a:rPr lang="fr-HT" dirty="0" err="1"/>
              <a:t>ki</a:t>
            </a:r>
            <a:r>
              <a:rPr lang="fr-HT" dirty="0"/>
              <a:t> </a:t>
            </a:r>
            <a:r>
              <a:rPr lang="fr-HT" dirty="0" err="1"/>
              <a:t>apwopriye</a:t>
            </a:r>
            <a:r>
              <a:rPr lang="fr-HT" dirty="0"/>
              <a:t> pou </a:t>
            </a:r>
            <a:r>
              <a:rPr lang="fr-HT" dirty="0" err="1"/>
              <a:t>zòn</a:t>
            </a:r>
            <a:r>
              <a:rPr lang="fr-HT" dirty="0"/>
              <a:t> </a:t>
            </a:r>
            <a:r>
              <a:rPr lang="fr-HT" dirty="0" err="1"/>
              <a:t>jeyografik</a:t>
            </a:r>
            <a:r>
              <a:rPr lang="fr-HT" dirty="0"/>
              <a:t> la, </a:t>
            </a:r>
            <a:r>
              <a:rPr lang="fr-HT" dirty="0" err="1"/>
              <a:t>ki</a:t>
            </a:r>
            <a:r>
              <a:rPr lang="fr-HT" dirty="0"/>
              <a:t> </a:t>
            </a:r>
            <a:r>
              <a:rPr lang="fr-HT" dirty="0" err="1"/>
              <a:t>konsistan</a:t>
            </a:r>
            <a:r>
              <a:rPr lang="fr-HT" dirty="0"/>
              <a:t> </a:t>
            </a:r>
            <a:r>
              <a:rPr lang="fr-HT" dirty="0" err="1"/>
              <a:t>avèk</a:t>
            </a:r>
            <a:r>
              <a:rPr lang="fr-HT" dirty="0"/>
              <a:t> Lis </a:t>
            </a:r>
            <a:r>
              <a:rPr lang="fr-HT" dirty="0" err="1"/>
              <a:t>Konte</a:t>
            </a:r>
            <a:r>
              <a:rPr lang="fr-HT" dirty="0"/>
              <a:t> </a:t>
            </a:r>
            <a:r>
              <a:rPr lang="fr-HT" dirty="0" err="1"/>
              <a:t>Konte</a:t>
            </a:r>
            <a:r>
              <a:rPr lang="fr-HT" dirty="0"/>
              <a:t> a te </a:t>
            </a:r>
            <a:r>
              <a:rPr lang="fr-HT" dirty="0" err="1"/>
              <a:t>bay</a:t>
            </a:r>
            <a:r>
              <a:rPr lang="fr-HT" dirty="0"/>
              <a:t> nan </a:t>
            </a:r>
            <a:r>
              <a:rPr lang="fr-HT" dirty="0" err="1"/>
              <a:t>Pwogram</a:t>
            </a:r>
            <a:r>
              <a:rPr lang="fr-HT" dirty="0"/>
              <a:t> </a:t>
            </a:r>
            <a:r>
              <a:rPr lang="fr-HT" dirty="0" err="1"/>
              <a:t>Eritaj</a:t>
            </a:r>
            <a:r>
              <a:rPr lang="fr-HT" dirty="0"/>
              <a:t> </a:t>
            </a:r>
            <a:r>
              <a:rPr lang="fr-HT" dirty="0" err="1"/>
              <a:t>Natirèl</a:t>
            </a:r>
            <a:r>
              <a:rPr lang="fr-HT" dirty="0"/>
              <a:t> </a:t>
            </a:r>
            <a:r>
              <a:rPr lang="fr-HT" dirty="0" err="1"/>
              <a:t>ak</a:t>
            </a:r>
            <a:r>
              <a:rPr lang="fr-HT" dirty="0"/>
              <a:t> </a:t>
            </a:r>
            <a:r>
              <a:rPr lang="fr-HT" dirty="0" err="1"/>
              <a:t>Espès</a:t>
            </a:r>
            <a:r>
              <a:rPr lang="fr-HT" dirty="0"/>
              <a:t> </a:t>
            </a:r>
            <a:r>
              <a:rPr lang="fr-HT" dirty="0" err="1"/>
              <a:t>Andanje</a:t>
            </a:r>
            <a:r>
              <a:rPr lang="fr-HT" dirty="0"/>
              <a:t> Massachusetts. </a:t>
            </a:r>
          </a:p>
          <a:p>
            <a:pPr>
              <a:lnSpc>
                <a:spcPct val="90000"/>
              </a:lnSpc>
            </a:pPr>
            <a:endParaRPr lang="en-US" altLang="zh-CN" b="1" dirty="0">
              <a:ea typeface="宋体" charset="-122"/>
              <a:cs typeface="Calibri" pitchFamily="34" charset="0"/>
            </a:endParaRPr>
          </a:p>
        </p:txBody>
      </p:sp>
      <p:sp>
        <p:nvSpPr>
          <p:cNvPr id="96234" name="Date Placeholder 3"/>
          <p:cNvSpPr>
            <a:spLocks noGrp="1" noChangeArrowheads="1"/>
          </p:cNvSpPr>
          <p:nvPr>
            <p:ph type="dt" sz="quarter" idx="10"/>
          </p:nvPr>
        </p:nvSpPr>
        <p:spPr/>
        <p:txBody>
          <a:bodyPr/>
          <a:lstStyle/>
          <a:p>
            <a:fld id="{8E66852C-380E-4F32-B721-AB121E930F55}" type="datetime2">
              <a:rPr lang="en-US" altLang="zh-CN">
                <a:cs typeface="Calibri" pitchFamily="34" charset="0"/>
              </a:rPr>
              <a:pPr/>
              <a:t>Friday, July 12, 2024</a:t>
            </a:fld>
            <a:endParaRPr lang="en-US" altLang="zh-CN">
              <a:cs typeface="Calibri" pitchFamily="34" charset="0"/>
            </a:endParaRPr>
          </a:p>
        </p:txBody>
      </p:sp>
      <p:sp>
        <p:nvSpPr>
          <p:cNvPr id="96235"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fr-HT">
                <a:cs typeface="Calibri" pitchFamily="34" charset="0"/>
              </a:rPr>
              <a:t>Politik Deliberatif</a:t>
            </a:r>
          </a:p>
        </p:txBody>
      </p:sp>
      <p:sp>
        <p:nvSpPr>
          <p:cNvPr id="96236" name="Slide Number Placeholder 5"/>
          <p:cNvSpPr>
            <a:spLocks noGrp="1" noChangeArrowheads="1"/>
          </p:cNvSpPr>
          <p:nvPr>
            <p:ph type="sldNum" sz="quarter" idx="12"/>
          </p:nvPr>
        </p:nvSpPr>
        <p:spPr/>
        <p:txBody>
          <a:bodyPr/>
          <a:lstStyle/>
          <a:p>
            <a:fld id="{36639A95-9CCB-408D-BF8A-41B5327A8E06}" type="slidenum">
              <a:rPr lang="en-US" altLang="zh-CN">
                <a:cs typeface="Calibri" pitchFamily="34" charset="0"/>
              </a:rPr>
              <a:pPr/>
              <a:t>30</a:t>
            </a:fld>
            <a:endParaRPr lang="en-US" altLang="zh-CN">
              <a:cs typeface="Calibri"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63" name="Title 1"/>
          <p:cNvSpPr>
            <a:spLocks noGrp="1" noChangeArrowheads="1"/>
          </p:cNvSpPr>
          <p:nvPr>
            <p:ph type="title" idx="4294967295"/>
          </p:nvPr>
        </p:nvSpPr>
        <p:spPr>
          <a:ln/>
        </p:spPr>
        <p:txBody>
          <a:bodyPr/>
          <a:lstStyle/>
          <a:p>
            <a:r>
              <a:rPr lang="fr-HT"/>
              <a:t>Benefis Kominote Adisyonè yo</a:t>
            </a:r>
          </a:p>
        </p:txBody>
      </p:sp>
      <p:sp>
        <p:nvSpPr>
          <p:cNvPr id="97264" name="Content Placeholder 2"/>
          <p:cNvSpPr>
            <a:spLocks noGrp="1" noChangeArrowheads="1"/>
          </p:cNvSpPr>
          <p:nvPr>
            <p:ph idx="4294967295"/>
          </p:nvPr>
        </p:nvSpPr>
        <p:spPr>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r>
              <a:rPr lang="fr-HT" sz="2400" dirty="0">
                <a:cs typeface="Calibri" pitchFamily="34" charset="0"/>
              </a:rPr>
              <a:t>Etabli </a:t>
            </a:r>
            <a:r>
              <a:rPr lang="fr-HT" sz="2400" dirty="0" err="1">
                <a:cs typeface="Calibri" pitchFamily="34" charset="0"/>
              </a:rPr>
              <a:t>yon</a:t>
            </a:r>
            <a:r>
              <a:rPr lang="fr-HT" sz="2400" dirty="0">
                <a:cs typeface="Calibri" pitchFamily="34" charset="0"/>
              </a:rPr>
              <a:t> </a:t>
            </a:r>
            <a:r>
              <a:rPr lang="fr-HT" sz="2400" dirty="0" err="1">
                <a:cs typeface="Calibri" pitchFamily="34" charset="0"/>
              </a:rPr>
              <a:t>nouvo</a:t>
            </a:r>
            <a:r>
              <a:rPr lang="fr-HT" sz="2400" dirty="0">
                <a:cs typeface="Calibri" pitchFamily="34" charset="0"/>
              </a:rPr>
              <a:t> ajoute $0.06/kWh pou </a:t>
            </a:r>
            <a:r>
              <a:rPr lang="fr-HT" sz="2400" dirty="0" err="1">
                <a:cs typeface="Calibri" pitchFamily="34" charset="0"/>
              </a:rPr>
              <a:t>aplikan</a:t>
            </a:r>
            <a:r>
              <a:rPr lang="fr-HT" sz="2400" dirty="0">
                <a:cs typeface="Calibri" pitchFamily="34" charset="0"/>
              </a:rPr>
              <a:t> </a:t>
            </a:r>
            <a:r>
              <a:rPr lang="fr-HT" sz="2400" dirty="0" err="1">
                <a:cs typeface="Calibri" pitchFamily="34" charset="0"/>
              </a:rPr>
              <a:t>ki</a:t>
            </a:r>
            <a:r>
              <a:rPr lang="fr-HT" sz="2400" dirty="0">
                <a:cs typeface="Calibri" pitchFamily="34" charset="0"/>
              </a:rPr>
              <a:t> </a:t>
            </a:r>
            <a:r>
              <a:rPr lang="fr-HT" sz="2400" dirty="0" err="1">
                <a:cs typeface="Calibri" pitchFamily="34" charset="0"/>
              </a:rPr>
              <a:t>fè</a:t>
            </a:r>
            <a:r>
              <a:rPr lang="fr-HT" sz="2400" dirty="0">
                <a:cs typeface="Calibri" pitchFamily="34" charset="0"/>
              </a:rPr>
              <a:t> </a:t>
            </a:r>
            <a:r>
              <a:rPr lang="fr-HT" sz="2400" dirty="0" err="1">
                <a:cs typeface="Calibri" pitchFamily="34" charset="0"/>
              </a:rPr>
              <a:t>angajman</a:t>
            </a:r>
            <a:r>
              <a:rPr lang="fr-HT" sz="2400" dirty="0">
                <a:cs typeface="Calibri" pitchFamily="34" charset="0"/>
              </a:rPr>
              <a:t> </a:t>
            </a:r>
            <a:r>
              <a:rPr lang="fr-HT" sz="2400" dirty="0" err="1">
                <a:cs typeface="Calibri" pitchFamily="34" charset="0"/>
              </a:rPr>
              <a:t>kominotè</a:t>
            </a:r>
            <a:r>
              <a:rPr lang="fr-HT" sz="2400" dirty="0">
                <a:cs typeface="Calibri" pitchFamily="34" charset="0"/>
              </a:rPr>
              <a:t> </a:t>
            </a:r>
            <a:r>
              <a:rPr lang="fr-HT" sz="2400" dirty="0" err="1">
                <a:cs typeface="Calibri" pitchFamily="34" charset="0"/>
              </a:rPr>
              <a:t>aktif</a:t>
            </a:r>
            <a:r>
              <a:rPr lang="fr-HT" sz="2400" dirty="0">
                <a:cs typeface="Calibri" pitchFamily="34" charset="0"/>
              </a:rPr>
              <a:t> </a:t>
            </a:r>
            <a:r>
              <a:rPr lang="fr-HT" sz="2400" dirty="0" err="1">
                <a:cs typeface="Calibri" pitchFamily="34" charset="0"/>
              </a:rPr>
              <a:t>pandan</a:t>
            </a:r>
            <a:r>
              <a:rPr lang="fr-HT" sz="2400" dirty="0">
                <a:cs typeface="Calibri" pitchFamily="34" charset="0"/>
              </a:rPr>
              <a:t> tout </a:t>
            </a:r>
            <a:r>
              <a:rPr lang="fr-HT" sz="2400" dirty="0" err="1">
                <a:cs typeface="Calibri" pitchFamily="34" charset="0"/>
              </a:rPr>
              <a:t>pwosesis</a:t>
            </a:r>
            <a:r>
              <a:rPr lang="fr-HT" sz="2400" dirty="0">
                <a:cs typeface="Calibri" pitchFamily="34" charset="0"/>
              </a:rPr>
              <a:t> </a:t>
            </a:r>
            <a:r>
              <a:rPr lang="fr-HT" sz="2400" dirty="0" err="1">
                <a:cs typeface="Calibri" pitchFamily="34" charset="0"/>
              </a:rPr>
              <a:t>devlopman</a:t>
            </a:r>
            <a:r>
              <a:rPr lang="fr-HT" sz="2400" dirty="0">
                <a:cs typeface="Calibri" pitchFamily="34" charset="0"/>
              </a:rPr>
              <a:t> </a:t>
            </a:r>
            <a:r>
              <a:rPr lang="fr-HT" sz="2400" dirty="0" err="1">
                <a:cs typeface="Calibri" pitchFamily="34" charset="0"/>
              </a:rPr>
              <a:t>pwojè</a:t>
            </a:r>
            <a:r>
              <a:rPr lang="fr-HT" sz="2400" dirty="0">
                <a:cs typeface="Calibri" pitchFamily="34" charset="0"/>
              </a:rPr>
              <a:t> a.</a:t>
            </a:r>
          </a:p>
          <a:p>
            <a:pPr lvl="1"/>
            <a:r>
              <a:rPr lang="fr-HT" sz="2000" dirty="0" err="1">
                <a:cs typeface="Calibri" pitchFamily="34" charset="0"/>
              </a:rPr>
              <a:t>Sèlman</a:t>
            </a:r>
            <a:r>
              <a:rPr lang="fr-HT" sz="2000" dirty="0">
                <a:cs typeface="Calibri" pitchFamily="34" charset="0"/>
              </a:rPr>
              <a:t> </a:t>
            </a:r>
            <a:r>
              <a:rPr lang="fr-HT" sz="2000" dirty="0" err="1">
                <a:cs typeface="Calibri" pitchFamily="34" charset="0"/>
              </a:rPr>
              <a:t>disponib</a:t>
            </a:r>
            <a:r>
              <a:rPr lang="fr-HT" sz="2000" dirty="0">
                <a:cs typeface="Calibri" pitchFamily="34" charset="0"/>
              </a:rPr>
              <a:t> pou </a:t>
            </a:r>
            <a:r>
              <a:rPr lang="fr-HT" sz="2000" dirty="0" err="1">
                <a:cs typeface="Calibri" pitchFamily="34" charset="0"/>
              </a:rPr>
              <a:t>pwojè</a:t>
            </a:r>
            <a:r>
              <a:rPr lang="fr-HT" sz="2000" dirty="0">
                <a:cs typeface="Calibri" pitchFamily="34" charset="0"/>
              </a:rPr>
              <a:t> </a:t>
            </a:r>
            <a:r>
              <a:rPr lang="fr-HT" sz="2000" dirty="0" err="1">
                <a:cs typeface="Calibri" pitchFamily="34" charset="0"/>
              </a:rPr>
              <a:t>ki</a:t>
            </a:r>
            <a:r>
              <a:rPr lang="fr-HT" sz="2000" dirty="0">
                <a:cs typeface="Calibri" pitchFamily="34" charset="0"/>
              </a:rPr>
              <a:t> te monte </a:t>
            </a:r>
            <a:r>
              <a:rPr lang="fr-HT" sz="2000" dirty="0" err="1">
                <a:cs typeface="Calibri" pitchFamily="34" charset="0"/>
              </a:rPr>
              <a:t>atè</a:t>
            </a:r>
            <a:r>
              <a:rPr lang="fr-HT" sz="2000" dirty="0">
                <a:cs typeface="Calibri" pitchFamily="34" charset="0"/>
              </a:rPr>
              <a:t> </a:t>
            </a:r>
            <a:r>
              <a:rPr lang="fr-HT" sz="2000" dirty="0" err="1">
                <a:cs typeface="Calibri" pitchFamily="34" charset="0"/>
              </a:rPr>
              <a:t>ki</a:t>
            </a:r>
            <a:r>
              <a:rPr lang="fr-HT" sz="2000" dirty="0">
                <a:cs typeface="Calibri" pitchFamily="34" charset="0"/>
              </a:rPr>
              <a:t> </a:t>
            </a:r>
            <a:r>
              <a:rPr lang="fr-HT" sz="2000" dirty="0" err="1">
                <a:cs typeface="Calibri" pitchFamily="34" charset="0"/>
              </a:rPr>
              <a:t>resevwa</a:t>
            </a:r>
            <a:r>
              <a:rPr lang="fr-HT" sz="2000" dirty="0">
                <a:cs typeface="Calibri" pitchFamily="34" charset="0"/>
              </a:rPr>
              <a:t> </a:t>
            </a:r>
            <a:r>
              <a:rPr lang="fr-HT" sz="2000" dirty="0" err="1">
                <a:cs typeface="Calibri" pitchFamily="34" charset="0"/>
              </a:rPr>
              <a:t>soustraktè</a:t>
            </a:r>
            <a:r>
              <a:rPr lang="fr-HT" sz="2000" dirty="0">
                <a:cs typeface="Calibri" pitchFamily="34" charset="0"/>
              </a:rPr>
              <a:t> </a:t>
            </a:r>
            <a:r>
              <a:rPr lang="fr-HT" sz="2000" dirty="0" err="1">
                <a:cs typeface="Calibri" pitchFamily="34" charset="0"/>
              </a:rPr>
              <a:t>greenfield</a:t>
            </a:r>
            <a:r>
              <a:rPr lang="fr-HT" sz="2000" dirty="0">
                <a:cs typeface="Calibri" pitchFamily="34" charset="0"/>
              </a:rPr>
              <a:t> la.</a:t>
            </a:r>
          </a:p>
          <a:p>
            <a:r>
              <a:rPr lang="fr-HT" sz="2400" dirty="0">
                <a:cs typeface="Calibri" pitchFamily="34" charset="0"/>
              </a:rPr>
              <a:t>DOER </a:t>
            </a:r>
            <a:r>
              <a:rPr lang="fr-HT" sz="2400" dirty="0" err="1">
                <a:cs typeface="Calibri" pitchFamily="34" charset="0"/>
              </a:rPr>
              <a:t>ap</a:t>
            </a:r>
            <a:r>
              <a:rPr lang="fr-HT" sz="2400" dirty="0">
                <a:cs typeface="Calibri" pitchFamily="34" charset="0"/>
              </a:rPr>
              <a:t> </a:t>
            </a:r>
            <a:r>
              <a:rPr lang="fr-HT" sz="2400" dirty="0" err="1">
                <a:cs typeface="Calibri" pitchFamily="34" charset="0"/>
              </a:rPr>
              <a:t>evalye</a:t>
            </a:r>
            <a:r>
              <a:rPr lang="fr-HT" sz="2400" dirty="0">
                <a:cs typeface="Calibri" pitchFamily="34" charset="0"/>
              </a:rPr>
              <a:t> </a:t>
            </a:r>
            <a:r>
              <a:rPr lang="fr-HT" sz="2400" dirty="0" err="1">
                <a:cs typeface="Calibri" pitchFamily="34" charset="0"/>
              </a:rPr>
              <a:t>dokimantasyon</a:t>
            </a:r>
            <a:r>
              <a:rPr lang="fr-HT" sz="2400" dirty="0">
                <a:cs typeface="Calibri" pitchFamily="34" charset="0"/>
              </a:rPr>
              <a:t> </a:t>
            </a:r>
            <a:r>
              <a:rPr lang="fr-HT" sz="2400" dirty="0" err="1">
                <a:cs typeface="Calibri" pitchFamily="34" charset="0"/>
              </a:rPr>
              <a:t>aplikan</a:t>
            </a:r>
            <a:r>
              <a:rPr lang="fr-HT" sz="2400" dirty="0">
                <a:cs typeface="Calibri" pitchFamily="34" charset="0"/>
              </a:rPr>
              <a:t> an te </a:t>
            </a:r>
            <a:r>
              <a:rPr lang="fr-HT" sz="2400" dirty="0" err="1">
                <a:cs typeface="Calibri" pitchFamily="34" charset="0"/>
              </a:rPr>
              <a:t>soumèt</a:t>
            </a:r>
            <a:r>
              <a:rPr lang="fr-HT" sz="2400" dirty="0">
                <a:cs typeface="Calibri" pitchFamily="34" charset="0"/>
              </a:rPr>
              <a:t> </a:t>
            </a:r>
            <a:r>
              <a:rPr lang="fr-HT" sz="2400" dirty="0" err="1">
                <a:cs typeface="Calibri" pitchFamily="34" charset="0"/>
              </a:rPr>
              <a:t>anvan</a:t>
            </a:r>
            <a:r>
              <a:rPr lang="fr-HT" sz="2400" dirty="0">
                <a:cs typeface="Calibri" pitchFamily="34" charset="0"/>
              </a:rPr>
              <a:t> </a:t>
            </a:r>
            <a:r>
              <a:rPr lang="fr-HT" sz="2400" dirty="0" err="1">
                <a:cs typeface="Calibri" pitchFamily="34" charset="0"/>
              </a:rPr>
              <a:t>oswa</a:t>
            </a:r>
            <a:r>
              <a:rPr lang="fr-HT" sz="2400" dirty="0">
                <a:cs typeface="Calibri" pitchFamily="34" charset="0"/>
              </a:rPr>
              <a:t> </a:t>
            </a:r>
            <a:r>
              <a:rPr lang="fr-HT" sz="2400" dirty="0" err="1">
                <a:cs typeface="Calibri" pitchFamily="34" charset="0"/>
              </a:rPr>
              <a:t>pandan</a:t>
            </a:r>
            <a:r>
              <a:rPr lang="fr-HT" sz="2400" dirty="0">
                <a:cs typeface="Calibri" pitchFamily="34" charset="0"/>
              </a:rPr>
              <a:t> </a:t>
            </a:r>
            <a:r>
              <a:rPr lang="fr-HT" sz="2400" dirty="0" err="1">
                <a:cs typeface="Calibri" pitchFamily="34" charset="0"/>
              </a:rPr>
              <a:t>etap</a:t>
            </a:r>
            <a:r>
              <a:rPr lang="fr-HT" sz="2400" dirty="0">
                <a:cs typeface="Calibri" pitchFamily="34" charset="0"/>
              </a:rPr>
              <a:t> </a:t>
            </a:r>
            <a:r>
              <a:rPr lang="fr-HT" sz="2400" dirty="0" err="1">
                <a:cs typeface="Calibri" pitchFamily="34" charset="0"/>
              </a:rPr>
              <a:t>preliminè</a:t>
            </a:r>
            <a:r>
              <a:rPr lang="fr-HT" sz="2400" dirty="0">
                <a:cs typeface="Calibri" pitchFamily="34" charset="0"/>
              </a:rPr>
              <a:t> </a:t>
            </a:r>
            <a:r>
              <a:rPr lang="fr-HT" sz="2400" dirty="0" err="1">
                <a:cs typeface="Calibri" pitchFamily="34" charset="0"/>
              </a:rPr>
              <a:t>aplikasyon</a:t>
            </a:r>
            <a:r>
              <a:rPr lang="fr-HT" sz="2400" dirty="0">
                <a:cs typeface="Calibri" pitchFamily="34" charset="0"/>
              </a:rPr>
              <a:t> an.</a:t>
            </a:r>
          </a:p>
          <a:p>
            <a:pPr lvl="1"/>
            <a:r>
              <a:rPr lang="fr-HT" sz="2000" dirty="0" err="1">
                <a:cs typeface="Calibri" pitchFamily="34" charset="0"/>
              </a:rPr>
              <a:t>Prèv</a:t>
            </a:r>
            <a:r>
              <a:rPr lang="fr-HT" sz="2000" dirty="0">
                <a:cs typeface="Calibri" pitchFamily="34" charset="0"/>
              </a:rPr>
              <a:t> </a:t>
            </a:r>
            <a:r>
              <a:rPr lang="fr-HT" sz="2000" dirty="0" err="1">
                <a:cs typeface="Calibri" pitchFamily="34" charset="0"/>
              </a:rPr>
              <a:t>patenarya</a:t>
            </a:r>
            <a:r>
              <a:rPr lang="fr-HT" sz="2000" dirty="0">
                <a:cs typeface="Calibri" pitchFamily="34" charset="0"/>
              </a:rPr>
              <a:t> </a:t>
            </a:r>
            <a:r>
              <a:rPr lang="fr-HT" sz="2000" dirty="0" err="1">
                <a:cs typeface="Calibri" pitchFamily="34" charset="0"/>
              </a:rPr>
              <a:t>aktif</a:t>
            </a:r>
            <a:r>
              <a:rPr lang="fr-HT" sz="2000" dirty="0">
                <a:cs typeface="Calibri" pitchFamily="34" charset="0"/>
              </a:rPr>
              <a:t> </a:t>
            </a:r>
            <a:r>
              <a:rPr lang="fr-HT" sz="2000" dirty="0" err="1">
                <a:cs typeface="Calibri" pitchFamily="34" charset="0"/>
              </a:rPr>
              <a:t>ak</a:t>
            </a:r>
            <a:r>
              <a:rPr lang="fr-HT" sz="2000" dirty="0">
                <a:cs typeface="Calibri" pitchFamily="34" charset="0"/>
              </a:rPr>
              <a:t> </a:t>
            </a:r>
            <a:r>
              <a:rPr lang="fr-HT" sz="2000" dirty="0" err="1">
                <a:cs typeface="Calibri" pitchFamily="34" charset="0"/>
              </a:rPr>
              <a:t>òganizasyon</a:t>
            </a:r>
            <a:r>
              <a:rPr lang="fr-HT" sz="2000" dirty="0">
                <a:cs typeface="Calibri" pitchFamily="34" charset="0"/>
              </a:rPr>
              <a:t> </a:t>
            </a:r>
            <a:r>
              <a:rPr lang="fr-HT" sz="2000" dirty="0" err="1">
                <a:cs typeface="Calibri" pitchFamily="34" charset="0"/>
              </a:rPr>
              <a:t>ki</a:t>
            </a:r>
            <a:r>
              <a:rPr lang="fr-HT" sz="2000" dirty="0">
                <a:cs typeface="Calibri" pitchFamily="34" charset="0"/>
              </a:rPr>
              <a:t> </a:t>
            </a:r>
            <a:r>
              <a:rPr lang="fr-HT" sz="2000" dirty="0" err="1">
                <a:cs typeface="Calibri" pitchFamily="34" charset="0"/>
              </a:rPr>
              <a:t>baze</a:t>
            </a:r>
            <a:r>
              <a:rPr lang="fr-HT" sz="2000" dirty="0">
                <a:cs typeface="Calibri" pitchFamily="34" charset="0"/>
              </a:rPr>
              <a:t> nan </a:t>
            </a:r>
            <a:r>
              <a:rPr lang="fr-HT" sz="2000" dirty="0" err="1">
                <a:cs typeface="Calibri" pitchFamily="34" charset="0"/>
              </a:rPr>
              <a:t>kominote</a:t>
            </a:r>
            <a:r>
              <a:rPr lang="fr-HT" sz="2000" dirty="0">
                <a:cs typeface="Calibri" pitchFamily="34" charset="0"/>
              </a:rPr>
              <a:t> a </a:t>
            </a:r>
            <a:r>
              <a:rPr lang="fr-HT" sz="2000" dirty="0" err="1">
                <a:cs typeface="Calibri" pitchFamily="34" charset="0"/>
              </a:rPr>
              <a:t>ak</a:t>
            </a:r>
            <a:r>
              <a:rPr lang="fr-HT" sz="2000" dirty="0">
                <a:cs typeface="Calibri" pitchFamily="34" charset="0"/>
              </a:rPr>
              <a:t> </a:t>
            </a:r>
            <a:r>
              <a:rPr lang="fr-HT" sz="2000" dirty="0" err="1">
                <a:cs typeface="Calibri" pitchFamily="34" charset="0"/>
              </a:rPr>
              <a:t>moun</a:t>
            </a:r>
            <a:r>
              <a:rPr lang="fr-HT" sz="2000" dirty="0">
                <a:cs typeface="Calibri" pitchFamily="34" charset="0"/>
              </a:rPr>
              <a:t> </a:t>
            </a:r>
            <a:r>
              <a:rPr lang="fr-HT" sz="2000" dirty="0" err="1">
                <a:cs typeface="Calibri" pitchFamily="34" charset="0"/>
              </a:rPr>
              <a:t>ki</a:t>
            </a:r>
            <a:r>
              <a:rPr lang="fr-HT" sz="2000" dirty="0">
                <a:cs typeface="Calibri" pitchFamily="34" charset="0"/>
              </a:rPr>
              <a:t> </a:t>
            </a:r>
            <a:r>
              <a:rPr lang="fr-HT" sz="2000" dirty="0" err="1">
                <a:cs typeface="Calibri" pitchFamily="34" charset="0"/>
              </a:rPr>
              <a:t>gen</a:t>
            </a:r>
            <a:r>
              <a:rPr lang="fr-HT" sz="2000" dirty="0">
                <a:cs typeface="Calibri" pitchFamily="34" charset="0"/>
              </a:rPr>
              <a:t> </a:t>
            </a:r>
            <a:r>
              <a:rPr lang="fr-HT" sz="2000" dirty="0" err="1">
                <a:cs typeface="Calibri" pitchFamily="34" charset="0"/>
              </a:rPr>
              <a:t>enterè</a:t>
            </a:r>
            <a:r>
              <a:rPr lang="fr-HT" sz="2000" dirty="0">
                <a:cs typeface="Calibri" pitchFamily="34" charset="0"/>
              </a:rPr>
              <a:t> </a:t>
            </a:r>
            <a:r>
              <a:rPr lang="fr-HT" sz="2000" dirty="0" err="1">
                <a:cs typeface="Calibri" pitchFamily="34" charset="0"/>
              </a:rPr>
              <a:t>lokal</a:t>
            </a:r>
            <a:r>
              <a:rPr lang="fr-HT" sz="2000" dirty="0">
                <a:cs typeface="Calibri" pitchFamily="34" charset="0"/>
              </a:rPr>
              <a:t> </a:t>
            </a:r>
            <a:r>
              <a:rPr lang="fr-HT" sz="2000" dirty="0" err="1">
                <a:cs typeface="Calibri" pitchFamily="34" charset="0"/>
              </a:rPr>
              <a:t>yo</a:t>
            </a:r>
            <a:r>
              <a:rPr lang="fr-HT" sz="2000" dirty="0">
                <a:cs typeface="Calibri" pitchFamily="34" charset="0"/>
              </a:rPr>
              <a:t> sou </a:t>
            </a:r>
            <a:r>
              <a:rPr lang="fr-HT" sz="2000" dirty="0" err="1">
                <a:cs typeface="Calibri" pitchFamily="34" charset="0"/>
              </a:rPr>
              <a:t>sit</a:t>
            </a:r>
            <a:r>
              <a:rPr lang="fr-HT" sz="2000" dirty="0">
                <a:cs typeface="Calibri" pitchFamily="34" charset="0"/>
              </a:rPr>
              <a:t>, </a:t>
            </a:r>
            <a:r>
              <a:rPr lang="fr-HT" sz="2000" dirty="0" err="1">
                <a:cs typeface="Calibri" pitchFamily="34" charset="0"/>
              </a:rPr>
              <a:t>konstriksyon</a:t>
            </a:r>
            <a:r>
              <a:rPr lang="fr-HT" sz="2000" dirty="0">
                <a:cs typeface="Calibri" pitchFamily="34" charset="0"/>
              </a:rPr>
              <a:t>, </a:t>
            </a:r>
            <a:r>
              <a:rPr lang="fr-HT" sz="2000" dirty="0" err="1">
                <a:cs typeface="Calibri" pitchFamily="34" charset="0"/>
              </a:rPr>
              <a:t>ak</a:t>
            </a:r>
            <a:r>
              <a:rPr lang="fr-HT" sz="2000" dirty="0">
                <a:cs typeface="Calibri" pitchFamily="34" charset="0"/>
              </a:rPr>
              <a:t> </a:t>
            </a:r>
            <a:r>
              <a:rPr lang="fr-HT" sz="2000" dirty="0" err="1">
                <a:cs typeface="Calibri" pitchFamily="34" charset="0"/>
              </a:rPr>
              <a:t>benefis</a:t>
            </a:r>
            <a:r>
              <a:rPr lang="fr-HT" sz="2000" dirty="0">
                <a:cs typeface="Calibri" pitchFamily="34" charset="0"/>
              </a:rPr>
              <a:t> </a:t>
            </a:r>
            <a:r>
              <a:rPr lang="fr-HT" sz="2000" dirty="0" err="1">
                <a:cs typeface="Calibri" pitchFamily="34" charset="0"/>
              </a:rPr>
              <a:t>pwojè</a:t>
            </a:r>
            <a:r>
              <a:rPr lang="fr-HT" sz="2000" dirty="0">
                <a:cs typeface="Calibri" pitchFamily="34" charset="0"/>
              </a:rPr>
              <a:t> </a:t>
            </a:r>
            <a:r>
              <a:rPr lang="fr-HT" sz="2000" dirty="0" err="1">
                <a:cs typeface="Calibri" pitchFamily="34" charset="0"/>
              </a:rPr>
              <a:t>yo</a:t>
            </a:r>
            <a:r>
              <a:rPr lang="fr-HT" sz="2000" dirty="0">
                <a:cs typeface="Calibri" pitchFamily="34" charset="0"/>
              </a:rPr>
              <a:t>.</a:t>
            </a:r>
          </a:p>
          <a:p>
            <a:pPr lvl="2"/>
            <a:r>
              <a:rPr lang="fr-HT" sz="2000" dirty="0" err="1">
                <a:cs typeface="Calibri" pitchFamily="34" charset="0"/>
              </a:rPr>
              <a:t>Egzanp</a:t>
            </a:r>
            <a:r>
              <a:rPr lang="fr-HT" sz="2000" dirty="0">
                <a:cs typeface="Calibri" pitchFamily="34" charset="0"/>
              </a:rPr>
              <a:t>: </a:t>
            </a:r>
            <a:r>
              <a:rPr lang="fr-HT" sz="2000" dirty="0" err="1">
                <a:cs typeface="Calibri" pitchFamily="34" charset="0"/>
              </a:rPr>
              <a:t>Lèt</a:t>
            </a:r>
            <a:r>
              <a:rPr lang="fr-HT" sz="2000" dirty="0">
                <a:cs typeface="Calibri" pitchFamily="34" charset="0"/>
              </a:rPr>
              <a:t>, </a:t>
            </a:r>
            <a:r>
              <a:rPr lang="fr-HT" sz="2000" dirty="0" err="1">
                <a:cs typeface="Calibri" pitchFamily="34" charset="0"/>
              </a:rPr>
              <a:t>imèl</a:t>
            </a:r>
            <a:r>
              <a:rPr lang="fr-HT" sz="2000" dirty="0">
                <a:cs typeface="Calibri" pitchFamily="34" charset="0"/>
              </a:rPr>
              <a:t>, MOU </a:t>
            </a:r>
            <a:r>
              <a:rPr lang="fr-HT" sz="2000" dirty="0" err="1">
                <a:cs typeface="Calibri" pitchFamily="34" charset="0"/>
              </a:rPr>
              <a:t>ki</a:t>
            </a:r>
            <a:r>
              <a:rPr lang="fr-HT" sz="2000" dirty="0">
                <a:cs typeface="Calibri" pitchFamily="34" charset="0"/>
              </a:rPr>
              <a:t> </a:t>
            </a:r>
            <a:r>
              <a:rPr lang="fr-HT" sz="2000" dirty="0" err="1">
                <a:cs typeface="Calibri" pitchFamily="34" charset="0"/>
              </a:rPr>
              <a:t>dekri</a:t>
            </a:r>
            <a:r>
              <a:rPr lang="fr-HT" sz="2000" dirty="0">
                <a:cs typeface="Calibri" pitchFamily="34" charset="0"/>
              </a:rPr>
              <a:t> </a:t>
            </a:r>
            <a:r>
              <a:rPr lang="fr-HT" sz="2000" dirty="0" err="1">
                <a:cs typeface="Calibri" pitchFamily="34" charset="0"/>
              </a:rPr>
              <a:t>delè</a:t>
            </a:r>
            <a:r>
              <a:rPr lang="fr-HT" sz="2000" dirty="0">
                <a:cs typeface="Calibri" pitchFamily="34" charset="0"/>
              </a:rPr>
              <a:t> </a:t>
            </a:r>
            <a:r>
              <a:rPr lang="fr-HT" sz="2000" dirty="0" err="1">
                <a:cs typeface="Calibri" pitchFamily="34" charset="0"/>
              </a:rPr>
              <a:t>patisipasyon</a:t>
            </a:r>
            <a:r>
              <a:rPr lang="fr-HT" sz="2000" dirty="0">
                <a:cs typeface="Calibri" pitchFamily="34" charset="0"/>
              </a:rPr>
              <a:t> </a:t>
            </a:r>
            <a:r>
              <a:rPr lang="fr-HT" sz="2000" dirty="0" err="1">
                <a:cs typeface="Calibri" pitchFamily="34" charset="0"/>
              </a:rPr>
              <a:t>ak</a:t>
            </a:r>
            <a:r>
              <a:rPr lang="fr-HT" sz="2000" dirty="0">
                <a:cs typeface="Calibri" pitchFamily="34" charset="0"/>
              </a:rPr>
              <a:t> </a:t>
            </a:r>
            <a:r>
              <a:rPr lang="fr-HT" sz="2000" dirty="0" err="1">
                <a:cs typeface="Calibri" pitchFamily="34" charset="0"/>
              </a:rPr>
              <a:t>aktivite</a:t>
            </a:r>
            <a:r>
              <a:rPr lang="fr-HT" sz="2000" dirty="0">
                <a:cs typeface="Calibri" pitchFamily="34" charset="0"/>
              </a:rPr>
              <a:t> </a:t>
            </a:r>
            <a:r>
              <a:rPr lang="fr-HT" sz="2000" dirty="0" err="1">
                <a:cs typeface="Calibri" pitchFamily="34" charset="0"/>
              </a:rPr>
              <a:t>yo</a:t>
            </a:r>
            <a:r>
              <a:rPr lang="fr-HT" sz="2000" dirty="0">
                <a:cs typeface="Calibri" pitchFamily="34" charset="0"/>
              </a:rPr>
              <a:t>.</a:t>
            </a:r>
          </a:p>
          <a:p>
            <a:pPr lvl="1"/>
            <a:r>
              <a:rPr lang="fr-HT" sz="2000" dirty="0" err="1">
                <a:cs typeface="Calibri" pitchFamily="34" charset="0"/>
              </a:rPr>
              <a:t>Prèv</a:t>
            </a:r>
            <a:r>
              <a:rPr lang="fr-HT" sz="2000" dirty="0">
                <a:cs typeface="Calibri" pitchFamily="34" charset="0"/>
              </a:rPr>
              <a:t> </a:t>
            </a:r>
            <a:r>
              <a:rPr lang="fr-HT" sz="2000" b="1" dirty="0" err="1">
                <a:cs typeface="Calibri" pitchFamily="34" charset="0"/>
              </a:rPr>
              <a:t>patenarya</a:t>
            </a:r>
            <a:r>
              <a:rPr lang="fr-HT" sz="2000" b="1" dirty="0">
                <a:cs typeface="Calibri" pitchFamily="34" charset="0"/>
              </a:rPr>
              <a:t> </a:t>
            </a:r>
            <a:r>
              <a:rPr lang="fr-HT" sz="2000" b="1" dirty="0" err="1">
                <a:cs typeface="Calibri" pitchFamily="34" charset="0"/>
              </a:rPr>
              <a:t>aktif</a:t>
            </a:r>
            <a:r>
              <a:rPr lang="fr-HT" sz="2000" b="1" dirty="0">
                <a:cs typeface="Calibri" pitchFamily="34" charset="0"/>
              </a:rPr>
              <a:t> </a:t>
            </a:r>
            <a:r>
              <a:rPr lang="fr-HT" sz="2000" b="1" dirty="0" err="1">
                <a:cs typeface="Calibri" pitchFamily="34" charset="0"/>
              </a:rPr>
              <a:t>ak</a:t>
            </a:r>
            <a:r>
              <a:rPr lang="fr-HT" sz="2000" b="1" dirty="0">
                <a:cs typeface="Calibri" pitchFamily="34" charset="0"/>
              </a:rPr>
              <a:t> </a:t>
            </a:r>
            <a:r>
              <a:rPr lang="fr-HT" sz="2000" b="1" dirty="0" err="1">
                <a:cs typeface="Calibri" pitchFamily="34" charset="0"/>
              </a:rPr>
              <a:t>ofisyèl</a:t>
            </a:r>
            <a:r>
              <a:rPr lang="fr-HT" sz="2000" b="1" dirty="0">
                <a:cs typeface="Calibri" pitchFamily="34" charset="0"/>
              </a:rPr>
              <a:t> </a:t>
            </a:r>
            <a:r>
              <a:rPr lang="fr-HT" sz="2000" b="1" dirty="0" err="1">
                <a:cs typeface="Calibri" pitchFamily="34" charset="0"/>
              </a:rPr>
              <a:t>minisipal</a:t>
            </a:r>
            <a:r>
              <a:rPr lang="fr-HT" sz="2000" b="1" dirty="0">
                <a:cs typeface="Calibri" pitchFamily="34" charset="0"/>
              </a:rPr>
              <a:t> </a:t>
            </a:r>
            <a:r>
              <a:rPr lang="fr-HT" sz="2000" b="1" dirty="0" err="1">
                <a:cs typeface="Calibri" pitchFamily="34" charset="0"/>
              </a:rPr>
              <a:t>yo</a:t>
            </a:r>
            <a:r>
              <a:rPr lang="fr-HT" sz="2000" b="1" dirty="0">
                <a:cs typeface="Calibri" pitchFamily="34" charset="0"/>
              </a:rPr>
              <a:t> sou </a:t>
            </a:r>
            <a:r>
              <a:rPr lang="fr-HT" sz="2000" b="1" dirty="0" err="1">
                <a:cs typeface="Calibri" pitchFamily="34" charset="0"/>
              </a:rPr>
              <a:t>sit</a:t>
            </a:r>
            <a:r>
              <a:rPr lang="fr-HT" sz="2000" dirty="0">
                <a:cs typeface="Calibri" pitchFamily="34" charset="0"/>
              </a:rPr>
              <a:t>, </a:t>
            </a:r>
            <a:r>
              <a:rPr lang="fr-HT" sz="2000" dirty="0" err="1">
                <a:cs typeface="Calibri" pitchFamily="34" charset="0"/>
              </a:rPr>
              <a:t>konstriksyon</a:t>
            </a:r>
            <a:r>
              <a:rPr lang="fr-HT" sz="2000" dirty="0">
                <a:cs typeface="Calibri" pitchFamily="34" charset="0"/>
              </a:rPr>
              <a:t>, plan </a:t>
            </a:r>
            <a:r>
              <a:rPr lang="fr-HT" sz="2000" dirty="0" err="1">
                <a:cs typeface="Calibri" pitchFamily="34" charset="0"/>
              </a:rPr>
              <a:t>dekomisyone</a:t>
            </a:r>
            <a:r>
              <a:rPr lang="fr-HT" sz="2000" dirty="0">
                <a:cs typeface="Calibri" pitchFamily="34" charset="0"/>
              </a:rPr>
              <a:t>, </a:t>
            </a:r>
            <a:r>
              <a:rPr lang="fr-HT" sz="2000" dirty="0" err="1">
                <a:cs typeface="Calibri" pitchFamily="34" charset="0"/>
              </a:rPr>
              <a:t>ak</a:t>
            </a:r>
            <a:r>
              <a:rPr lang="fr-HT" sz="2000" dirty="0">
                <a:cs typeface="Calibri" pitchFamily="34" charset="0"/>
              </a:rPr>
              <a:t> </a:t>
            </a:r>
            <a:r>
              <a:rPr lang="fr-HT" sz="2000" dirty="0" err="1">
                <a:cs typeface="Calibri" pitchFamily="34" charset="0"/>
              </a:rPr>
              <a:t>benefis</a:t>
            </a:r>
            <a:r>
              <a:rPr lang="fr-HT" sz="2000" dirty="0">
                <a:cs typeface="Calibri" pitchFamily="34" charset="0"/>
              </a:rPr>
              <a:t> </a:t>
            </a:r>
            <a:r>
              <a:rPr lang="fr-HT" sz="2000" dirty="0" err="1">
                <a:cs typeface="Calibri" pitchFamily="34" charset="0"/>
              </a:rPr>
              <a:t>pwojè</a:t>
            </a:r>
            <a:r>
              <a:rPr lang="fr-HT" sz="2000" dirty="0">
                <a:cs typeface="Calibri" pitchFamily="34" charset="0"/>
              </a:rPr>
              <a:t> </a:t>
            </a:r>
            <a:r>
              <a:rPr lang="fr-HT" sz="2000" dirty="0" err="1">
                <a:cs typeface="Calibri" pitchFamily="34" charset="0"/>
              </a:rPr>
              <a:t>yo</a:t>
            </a:r>
            <a:r>
              <a:rPr lang="fr-HT" sz="2000" dirty="0">
                <a:cs typeface="Calibri" pitchFamily="34" charset="0"/>
              </a:rPr>
              <a:t>.</a:t>
            </a:r>
          </a:p>
          <a:p>
            <a:pPr lvl="2"/>
            <a:r>
              <a:rPr lang="fr-HT" sz="2000" dirty="0" err="1">
                <a:cs typeface="Calibri" pitchFamily="34" charset="0"/>
              </a:rPr>
              <a:t>Egzanp</a:t>
            </a:r>
            <a:r>
              <a:rPr lang="fr-HT" sz="2000" dirty="0">
                <a:cs typeface="Calibri" pitchFamily="34" charset="0"/>
              </a:rPr>
              <a:t>: </a:t>
            </a:r>
            <a:r>
              <a:rPr lang="fr-HT" sz="2000" dirty="0" err="1">
                <a:cs typeface="Calibri" pitchFamily="34" charset="0"/>
              </a:rPr>
              <a:t>Lèt</a:t>
            </a:r>
            <a:r>
              <a:rPr lang="fr-HT" sz="2000" dirty="0">
                <a:cs typeface="Calibri" pitchFamily="34" charset="0"/>
              </a:rPr>
              <a:t>, </a:t>
            </a:r>
            <a:r>
              <a:rPr lang="fr-HT" sz="2000" dirty="0" err="1">
                <a:cs typeface="Calibri" pitchFamily="34" charset="0"/>
              </a:rPr>
              <a:t>imèl</a:t>
            </a:r>
            <a:r>
              <a:rPr lang="fr-HT" sz="2000" dirty="0">
                <a:cs typeface="Calibri" pitchFamily="34" charset="0"/>
              </a:rPr>
              <a:t>, MOU </a:t>
            </a:r>
            <a:r>
              <a:rPr lang="fr-HT" sz="2000" dirty="0" err="1">
                <a:cs typeface="Calibri" pitchFamily="34" charset="0"/>
              </a:rPr>
              <a:t>ki</a:t>
            </a:r>
            <a:r>
              <a:rPr lang="fr-HT" sz="2000" dirty="0">
                <a:cs typeface="Calibri" pitchFamily="34" charset="0"/>
              </a:rPr>
              <a:t> </a:t>
            </a:r>
            <a:r>
              <a:rPr lang="fr-HT" sz="2000" dirty="0" err="1">
                <a:cs typeface="Calibri" pitchFamily="34" charset="0"/>
              </a:rPr>
              <a:t>dekri</a:t>
            </a:r>
            <a:r>
              <a:rPr lang="fr-HT" sz="2000" dirty="0">
                <a:cs typeface="Calibri" pitchFamily="34" charset="0"/>
              </a:rPr>
              <a:t> </a:t>
            </a:r>
            <a:r>
              <a:rPr lang="fr-HT" sz="2000" dirty="0" err="1">
                <a:cs typeface="Calibri" pitchFamily="34" charset="0"/>
              </a:rPr>
              <a:t>pwosesis</a:t>
            </a:r>
            <a:r>
              <a:rPr lang="fr-HT" sz="2000" dirty="0">
                <a:cs typeface="Calibri" pitchFamily="34" charset="0"/>
              </a:rPr>
              <a:t> </a:t>
            </a:r>
            <a:r>
              <a:rPr lang="fr-HT" sz="2000" dirty="0" err="1">
                <a:cs typeface="Calibri" pitchFamily="34" charset="0"/>
              </a:rPr>
              <a:t>angajman</a:t>
            </a:r>
            <a:r>
              <a:rPr lang="fr-HT" sz="2000" dirty="0">
                <a:cs typeface="Calibri" pitchFamily="34" charset="0"/>
              </a:rPr>
              <a:t> </a:t>
            </a:r>
            <a:r>
              <a:rPr lang="fr-HT" sz="2000" dirty="0" err="1">
                <a:cs typeface="Calibri" pitchFamily="34" charset="0"/>
              </a:rPr>
              <a:t>ak</a:t>
            </a:r>
            <a:r>
              <a:rPr lang="fr-HT" sz="2000" dirty="0">
                <a:cs typeface="Calibri" pitchFamily="34" charset="0"/>
              </a:rPr>
              <a:t> </a:t>
            </a:r>
            <a:r>
              <a:rPr lang="fr-HT" sz="2000" dirty="0" err="1">
                <a:cs typeface="Calibri" pitchFamily="34" charset="0"/>
              </a:rPr>
              <a:t>akò</a:t>
            </a:r>
            <a:r>
              <a:rPr lang="fr-HT" sz="2000" dirty="0">
                <a:cs typeface="Calibri" pitchFamily="34" charset="0"/>
              </a:rPr>
              <a:t> </a:t>
            </a:r>
            <a:r>
              <a:rPr lang="fr-HT" sz="2000" dirty="0" err="1">
                <a:cs typeface="Calibri" pitchFamily="34" charset="0"/>
              </a:rPr>
              <a:t>yo</a:t>
            </a:r>
            <a:r>
              <a:rPr lang="fr-HT" sz="2000" dirty="0">
                <a:cs typeface="Calibri" pitchFamily="34" charset="0"/>
              </a:rPr>
              <a:t> te </a:t>
            </a:r>
            <a:r>
              <a:rPr lang="fr-HT" sz="2000" dirty="0" err="1">
                <a:cs typeface="Calibri" pitchFamily="34" charset="0"/>
              </a:rPr>
              <a:t>jwenn</a:t>
            </a:r>
            <a:r>
              <a:rPr lang="fr-HT" sz="2000" dirty="0">
                <a:cs typeface="Calibri" pitchFamily="34" charset="0"/>
              </a:rPr>
              <a:t>.</a:t>
            </a:r>
          </a:p>
          <a:p>
            <a:pPr lvl="1"/>
            <a:r>
              <a:rPr lang="fr-HT" sz="2000" dirty="0" err="1">
                <a:cs typeface="Calibri" pitchFamily="34" charset="0"/>
              </a:rPr>
              <a:t>Estrateji</a:t>
            </a:r>
            <a:r>
              <a:rPr lang="fr-HT" sz="2000" dirty="0">
                <a:cs typeface="Calibri" pitchFamily="34" charset="0"/>
              </a:rPr>
              <a:t> pou </a:t>
            </a:r>
            <a:r>
              <a:rPr lang="fr-HT" sz="2000" dirty="0" err="1">
                <a:cs typeface="Calibri" pitchFamily="34" charset="0"/>
              </a:rPr>
              <a:t>sansibilizasyon</a:t>
            </a:r>
            <a:r>
              <a:rPr lang="fr-HT" sz="2000" dirty="0">
                <a:cs typeface="Calibri" pitchFamily="34" charset="0"/>
              </a:rPr>
              <a:t> </a:t>
            </a:r>
            <a:r>
              <a:rPr lang="fr-HT" sz="2000" dirty="0" err="1">
                <a:cs typeface="Calibri" pitchFamily="34" charset="0"/>
              </a:rPr>
              <a:t>kominote</a:t>
            </a:r>
            <a:r>
              <a:rPr lang="fr-HT" sz="2000" dirty="0">
                <a:cs typeface="Calibri" pitchFamily="34" charset="0"/>
              </a:rPr>
              <a:t> a </a:t>
            </a:r>
            <a:r>
              <a:rPr lang="fr-HT" sz="2000" dirty="0" err="1">
                <a:cs typeface="Calibri" pitchFamily="34" charset="0"/>
              </a:rPr>
              <a:t>ak</a:t>
            </a:r>
            <a:r>
              <a:rPr lang="fr-HT" sz="2000" dirty="0">
                <a:cs typeface="Calibri" pitchFamily="34" charset="0"/>
              </a:rPr>
              <a:t> </a:t>
            </a:r>
            <a:r>
              <a:rPr lang="fr-HT" sz="2000" dirty="0" err="1">
                <a:cs typeface="Calibri" pitchFamily="34" charset="0"/>
              </a:rPr>
              <a:t>edikasyon</a:t>
            </a:r>
            <a:r>
              <a:rPr lang="fr-HT" sz="2000" dirty="0">
                <a:cs typeface="Calibri" pitchFamily="34" charset="0"/>
              </a:rPr>
              <a:t> sou </a:t>
            </a:r>
            <a:r>
              <a:rPr lang="fr-HT" sz="2000" dirty="0" err="1">
                <a:cs typeface="Calibri" pitchFamily="34" charset="0"/>
              </a:rPr>
              <a:t>pwojè</a:t>
            </a:r>
            <a:r>
              <a:rPr lang="fr-HT" sz="2000" dirty="0">
                <a:cs typeface="Calibri" pitchFamily="34" charset="0"/>
              </a:rPr>
              <a:t> a.</a:t>
            </a:r>
          </a:p>
          <a:p>
            <a:pPr lvl="2"/>
            <a:r>
              <a:rPr lang="fr-HT" sz="2000" dirty="0" err="1">
                <a:cs typeface="Calibri" pitchFamily="34" charset="0"/>
              </a:rPr>
              <a:t>Egzanp</a:t>
            </a:r>
            <a:r>
              <a:rPr lang="fr-HT" sz="2000" dirty="0">
                <a:cs typeface="Calibri" pitchFamily="34" charset="0"/>
              </a:rPr>
              <a:t>: </a:t>
            </a:r>
            <a:r>
              <a:rPr lang="fr-HT" sz="2000" dirty="0" err="1">
                <a:cs typeface="Calibri" pitchFamily="34" charset="0"/>
              </a:rPr>
              <a:t>Materyèl</a:t>
            </a:r>
            <a:r>
              <a:rPr lang="fr-HT" sz="2000" dirty="0">
                <a:cs typeface="Calibri" pitchFamily="34" charset="0"/>
              </a:rPr>
              <a:t> </a:t>
            </a:r>
            <a:r>
              <a:rPr lang="fr-HT" sz="2000" dirty="0" err="1">
                <a:cs typeface="Calibri" pitchFamily="34" charset="0"/>
              </a:rPr>
              <a:t>maketing</a:t>
            </a:r>
            <a:r>
              <a:rPr lang="fr-HT" sz="2000" dirty="0">
                <a:cs typeface="Calibri" pitchFamily="34" charset="0"/>
              </a:rPr>
              <a:t>, </a:t>
            </a:r>
            <a:r>
              <a:rPr lang="fr-HT" sz="2000" dirty="0" err="1">
                <a:cs typeface="Calibri" pitchFamily="34" charset="0"/>
              </a:rPr>
              <a:t>sesyon</a:t>
            </a:r>
            <a:r>
              <a:rPr lang="fr-HT" sz="2000" dirty="0">
                <a:cs typeface="Calibri" pitchFamily="34" charset="0"/>
              </a:rPr>
              <a:t> </a:t>
            </a:r>
            <a:r>
              <a:rPr lang="fr-HT" sz="2000" dirty="0" err="1">
                <a:cs typeface="Calibri" pitchFamily="34" charset="0"/>
              </a:rPr>
              <a:t>enfòmasyon</a:t>
            </a:r>
            <a:r>
              <a:rPr lang="fr-HT" sz="2000" dirty="0">
                <a:cs typeface="Calibri" pitchFamily="34" charset="0"/>
              </a:rPr>
              <a:t>.</a:t>
            </a:r>
            <a:endParaRPr lang="en-US" altLang="zh-CN" sz="2000" dirty="0">
              <a:ea typeface="宋体" charset="-122"/>
              <a:cs typeface="Calibri" pitchFamily="34" charset="0"/>
            </a:endParaRPr>
          </a:p>
        </p:txBody>
      </p:sp>
      <p:sp>
        <p:nvSpPr>
          <p:cNvPr id="97265" name="Date Placeholder 3"/>
          <p:cNvSpPr>
            <a:spLocks noGrp="1" noChangeArrowheads="1"/>
          </p:cNvSpPr>
          <p:nvPr>
            <p:ph type="dt" sz="quarter" idx="10"/>
          </p:nvPr>
        </p:nvSpPr>
        <p:spPr/>
        <p:txBody>
          <a:bodyPr/>
          <a:lstStyle/>
          <a:p>
            <a:fld id="{D2D3B92F-28D4-4489-B81A-295E966EDFDC}" type="datetime2">
              <a:rPr lang="en-US" altLang="zh-CN">
                <a:cs typeface="Calibri" pitchFamily="34" charset="0"/>
              </a:rPr>
              <a:pPr/>
              <a:t>Friday, July 12, 2024</a:t>
            </a:fld>
            <a:endParaRPr lang="en-US" altLang="zh-CN">
              <a:cs typeface="Calibri" pitchFamily="34" charset="0"/>
            </a:endParaRPr>
          </a:p>
        </p:txBody>
      </p:sp>
      <p:sp>
        <p:nvSpPr>
          <p:cNvPr id="97266"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fr-HT">
                <a:cs typeface="Calibri" pitchFamily="34" charset="0"/>
              </a:rPr>
              <a:t>Politik Deliberatif</a:t>
            </a:r>
          </a:p>
        </p:txBody>
      </p:sp>
      <p:sp>
        <p:nvSpPr>
          <p:cNvPr id="97267" name="Slide Number Placeholder 5"/>
          <p:cNvSpPr>
            <a:spLocks noGrp="1" noChangeArrowheads="1"/>
          </p:cNvSpPr>
          <p:nvPr>
            <p:ph type="sldNum" sz="quarter" idx="12"/>
          </p:nvPr>
        </p:nvSpPr>
        <p:spPr/>
        <p:txBody>
          <a:bodyPr/>
          <a:lstStyle/>
          <a:p>
            <a:fld id="{8985B084-18F8-41FA-9BE0-217D747FCFB7}" type="slidenum">
              <a:rPr lang="en-US" altLang="zh-CN">
                <a:cs typeface="Calibri" pitchFamily="34" charset="0"/>
              </a:rPr>
              <a:pPr/>
              <a:t>31</a:t>
            </a:fld>
            <a:endParaRPr lang="en-US" altLang="zh-CN">
              <a:cs typeface="Calibri"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4B8E"/>
        </a:solidFill>
        <a:effectLst/>
      </p:bgPr>
    </p:bg>
    <p:spTree>
      <p:nvGrpSpPr>
        <p:cNvPr id="1" name=""/>
        <p:cNvGrpSpPr/>
        <p:nvPr/>
      </p:nvGrpSpPr>
      <p:grpSpPr>
        <a:xfrm>
          <a:off x="0" y="0"/>
          <a:ext cx="0" cy="0"/>
          <a:chOff x="0" y="0"/>
          <a:chExt cx="0" cy="0"/>
        </a:xfrm>
      </p:grpSpPr>
      <p:sp>
        <p:nvSpPr>
          <p:cNvPr id="98294" name="Title 1"/>
          <p:cNvSpPr>
            <a:spLocks noGrp="1" noChangeArrowheads="1"/>
          </p:cNvSpPr>
          <p:nvPr>
            <p:ph type="title" idx="4294967295"/>
          </p:nvPr>
        </p:nvSpPr>
        <p:spPr>
          <a:xfrm>
            <a:off x="609600" y="152400"/>
            <a:ext cx="10972800" cy="6569075"/>
          </a:xfrm>
          <a:ln/>
        </p:spPr>
        <p:txBody>
          <a:bodyPr/>
          <a:lstStyle/>
          <a:p>
            <a:r>
              <a:rPr lang="fr-HT">
                <a:solidFill>
                  <a:schemeClr val="bg1"/>
                </a:solidFill>
              </a:rPr>
              <a:t>Agrivoltaik</a:t>
            </a:r>
          </a:p>
        </p:txBody>
      </p:sp>
      <p:sp>
        <p:nvSpPr>
          <p:cNvPr id="98295" name="Date Placeholder 3"/>
          <p:cNvSpPr>
            <a:spLocks noGrp="1" noChangeArrowheads="1"/>
          </p:cNvSpPr>
          <p:nvPr>
            <p:ph type="dt" sz="quarter" idx="10"/>
          </p:nvPr>
        </p:nvSpPr>
        <p:spPr/>
        <p:txBody>
          <a:bodyPr/>
          <a:lstStyle/>
          <a:p>
            <a:fld id="{B7001594-FC40-47A6-824E-986745A31717}" type="datetime2">
              <a:rPr lang="en-US" altLang="zh-CN">
                <a:cs typeface="Calibri" pitchFamily="34" charset="0"/>
              </a:rPr>
              <a:pPr/>
              <a:t>Friday, July 12, 2024</a:t>
            </a:fld>
            <a:endParaRPr lang="en-US" altLang="zh-CN">
              <a:cs typeface="Calibri" pitchFamily="34" charset="0"/>
            </a:endParaRPr>
          </a:p>
        </p:txBody>
      </p:sp>
      <p:sp>
        <p:nvSpPr>
          <p:cNvPr id="98296"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fr-HT">
                <a:cs typeface="Calibri" pitchFamily="34" charset="0"/>
              </a:rPr>
              <a:t>Politik Deliberatif</a:t>
            </a:r>
          </a:p>
        </p:txBody>
      </p:sp>
      <p:sp>
        <p:nvSpPr>
          <p:cNvPr id="98297" name="Slide Number Placeholder 5"/>
          <p:cNvSpPr>
            <a:spLocks noGrp="1" noChangeArrowheads="1"/>
          </p:cNvSpPr>
          <p:nvPr>
            <p:ph type="sldNum" sz="quarter" idx="12"/>
          </p:nvPr>
        </p:nvSpPr>
        <p:spPr/>
        <p:txBody>
          <a:bodyPr/>
          <a:lstStyle/>
          <a:p>
            <a:fld id="{6B267638-D176-4EFA-9353-07F8486C7F3E}" type="slidenum">
              <a:rPr lang="en-US" altLang="zh-CN">
                <a:cs typeface="Calibri" pitchFamily="34" charset="0"/>
              </a:rPr>
              <a:pPr/>
              <a:t>32</a:t>
            </a:fld>
            <a:endParaRPr lang="en-US" altLang="zh-CN">
              <a:cs typeface="Calibri"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4" name="Title 1"/>
          <p:cNvSpPr>
            <a:spLocks noGrp="1" noChangeArrowheads="1"/>
          </p:cNvSpPr>
          <p:nvPr>
            <p:ph type="title" idx="4294967295"/>
          </p:nvPr>
        </p:nvSpPr>
        <p:spPr>
          <a:ln/>
        </p:spPr>
        <p:txBody>
          <a:bodyPr/>
          <a:lstStyle/>
          <a:p>
            <a:r>
              <a:rPr lang="fr-HT" sz="4000">
                <a:cs typeface="Calibri" pitchFamily="34" charset="0"/>
              </a:rPr>
              <a:t>Agrikòl Solè Tarif Inite Jenerasyon</a:t>
            </a:r>
          </a:p>
        </p:txBody>
      </p:sp>
      <p:sp>
        <p:nvSpPr>
          <p:cNvPr id="99325" name="Content Placeholder 2"/>
          <p:cNvSpPr>
            <a:spLocks noGrp="1" noChangeArrowheads="1"/>
          </p:cNvSpPr>
          <p:nvPr>
            <p:ph idx="4294967295"/>
          </p:nvPr>
        </p:nvSpPr>
        <p:spPr>
          <a:ln/>
        </p:spPr>
        <p:txBody>
          <a:bodyPr/>
          <a:lstStyle/>
          <a:p>
            <a:r>
              <a:rPr lang="fr-HT"/>
              <a:t>DOER te resevwa fidbak pati konsène yo sou defi yo genyen pou devlope sistèm solè doub itilizasyon sou tè agrikòl ak bezwen pou klarifikasyon sou sèten kritè kalifikasyon ak fleksibilite adisyonèl nan konsepsyon pwojè yo.</a:t>
            </a:r>
          </a:p>
          <a:p>
            <a:r>
              <a:rPr lang="fr-HT"/>
              <a:t>DOER ap pwopoze adisyon ak chanjman sa yo nan Gid Konsènan Definisyon Inite Jenerasyon Tarif Solè Agrikòl yo</a:t>
            </a:r>
            <a:r>
              <a:rPr lang="fr-HT" i="1">
                <a:cs typeface="Calibri" pitchFamily="34" charset="0"/>
              </a:rPr>
              <a:t>. </a:t>
            </a:r>
          </a:p>
        </p:txBody>
      </p:sp>
      <p:sp>
        <p:nvSpPr>
          <p:cNvPr id="99326" name="Date Placeholder 3"/>
          <p:cNvSpPr>
            <a:spLocks noGrp="1" noChangeArrowheads="1"/>
          </p:cNvSpPr>
          <p:nvPr>
            <p:ph type="dt" sz="quarter" idx="10"/>
          </p:nvPr>
        </p:nvSpPr>
        <p:spPr/>
        <p:txBody>
          <a:bodyPr/>
          <a:lstStyle/>
          <a:p>
            <a:fld id="{8E57BF60-29A7-4DE5-B653-AFCABF29EC56}" type="datetime2">
              <a:rPr lang="en-US" altLang="zh-CN">
                <a:cs typeface="Calibri" pitchFamily="34" charset="0"/>
              </a:rPr>
              <a:pPr/>
              <a:t>Friday, July 12, 2024</a:t>
            </a:fld>
            <a:endParaRPr lang="en-US" altLang="zh-CN">
              <a:cs typeface="Calibri" pitchFamily="34" charset="0"/>
            </a:endParaRPr>
          </a:p>
        </p:txBody>
      </p:sp>
      <p:sp>
        <p:nvSpPr>
          <p:cNvPr id="99327"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fr-HT">
                <a:cs typeface="Calibri" pitchFamily="34" charset="0"/>
              </a:rPr>
              <a:t>Politik Deliberatif</a:t>
            </a:r>
          </a:p>
        </p:txBody>
      </p:sp>
      <p:sp>
        <p:nvSpPr>
          <p:cNvPr id="99328" name="Slide Number Placeholder 5"/>
          <p:cNvSpPr>
            <a:spLocks noGrp="1" noChangeArrowheads="1"/>
          </p:cNvSpPr>
          <p:nvPr>
            <p:ph type="sldNum" sz="quarter" idx="12"/>
          </p:nvPr>
        </p:nvSpPr>
        <p:spPr/>
        <p:txBody>
          <a:bodyPr/>
          <a:lstStyle/>
          <a:p>
            <a:fld id="{67C77ED3-4D9F-41DC-848A-B609966B16D8}" type="slidenum">
              <a:rPr lang="en-US" altLang="zh-CN">
                <a:cs typeface="Calibri" pitchFamily="34" charset="0"/>
              </a:rPr>
              <a:pPr/>
              <a:t>33</a:t>
            </a:fld>
            <a:endParaRPr lang="en-US" altLang="zh-CN">
              <a:cs typeface="Calibri"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Title 1"/>
          <p:cNvSpPr>
            <a:spLocks noGrp="1" noChangeArrowheads="1"/>
          </p:cNvSpPr>
          <p:nvPr>
            <p:ph type="title" idx="4294967295"/>
          </p:nvPr>
        </p:nvSpPr>
        <p:spPr>
          <a:ln/>
        </p:spPr>
        <p:txBody>
          <a:bodyPr/>
          <a:lstStyle/>
          <a:p>
            <a:r>
              <a:rPr lang="fr-HT"/>
              <a:t>Ki fèk kreye tè agrikòl</a:t>
            </a:r>
          </a:p>
        </p:txBody>
      </p:sp>
      <p:sp>
        <p:nvSpPr>
          <p:cNvPr id="101380" name="Content Placeholder 2"/>
          <p:cNvSpPr>
            <a:spLocks noGrp="1" noChangeArrowheads="1"/>
          </p:cNvSpPr>
          <p:nvPr>
            <p:ph idx="4294967295"/>
          </p:nvPr>
        </p:nvSpPr>
        <p:spPr>
          <a:xfrm>
            <a:off x="609600" y="1143000"/>
            <a:ext cx="11175032" cy="4983163"/>
          </a:xfrm>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r>
              <a:rPr lang="fr-HT" dirty="0" err="1"/>
              <a:t>Elaji</a:t>
            </a:r>
            <a:r>
              <a:rPr lang="fr-HT" dirty="0"/>
              <a:t> </a:t>
            </a:r>
            <a:r>
              <a:rPr lang="fr-HT" dirty="0" err="1"/>
              <a:t>kalifikasyon</a:t>
            </a:r>
            <a:r>
              <a:rPr lang="fr-HT" dirty="0"/>
              <a:t> pou </a:t>
            </a:r>
            <a:r>
              <a:rPr lang="fr-HT" dirty="0" err="1"/>
              <a:t>tè</a:t>
            </a:r>
            <a:r>
              <a:rPr lang="fr-HT" dirty="0"/>
              <a:t> </a:t>
            </a:r>
            <a:r>
              <a:rPr lang="fr-HT" dirty="0" err="1"/>
              <a:t>agrikòl</a:t>
            </a:r>
            <a:r>
              <a:rPr lang="fr-HT" dirty="0"/>
              <a:t> </a:t>
            </a:r>
            <a:r>
              <a:rPr lang="fr-HT" dirty="0" err="1"/>
              <a:t>ki</a:t>
            </a:r>
            <a:r>
              <a:rPr lang="fr-HT" dirty="0"/>
              <a:t> </a:t>
            </a:r>
            <a:r>
              <a:rPr lang="fr-HT" dirty="0" err="1"/>
              <a:t>fèk</a:t>
            </a:r>
            <a:r>
              <a:rPr lang="fr-HT" dirty="0"/>
              <a:t> </a:t>
            </a:r>
            <a:r>
              <a:rPr lang="fr-HT" dirty="0" err="1"/>
              <a:t>kreye</a:t>
            </a:r>
            <a:r>
              <a:rPr lang="fr-HT" dirty="0"/>
              <a:t>, </a:t>
            </a:r>
            <a:r>
              <a:rPr lang="fr-HT" dirty="0" err="1"/>
              <a:t>sitou</a:t>
            </a:r>
            <a:r>
              <a:rPr lang="fr-HT" dirty="0"/>
              <a:t> pou </a:t>
            </a:r>
            <a:r>
              <a:rPr lang="fr-HT" dirty="0" err="1"/>
              <a:t>sipòte</a:t>
            </a:r>
            <a:r>
              <a:rPr lang="fr-HT" dirty="0"/>
              <a:t> </a:t>
            </a:r>
            <a:r>
              <a:rPr lang="fr-HT" dirty="0" err="1"/>
              <a:t>aksè</a:t>
            </a:r>
            <a:r>
              <a:rPr lang="fr-HT" dirty="0"/>
              <a:t> a </a:t>
            </a:r>
            <a:r>
              <a:rPr lang="fr-HT" dirty="0" err="1"/>
              <a:t>kiltivatè</a:t>
            </a:r>
            <a:r>
              <a:rPr lang="fr-HT" dirty="0"/>
              <a:t> </a:t>
            </a:r>
            <a:r>
              <a:rPr lang="fr-HT" dirty="0" err="1"/>
              <a:t>istorikman</a:t>
            </a:r>
            <a:r>
              <a:rPr lang="fr-HT" dirty="0"/>
              <a:t> </a:t>
            </a:r>
            <a:r>
              <a:rPr lang="fr-HT" dirty="0" err="1"/>
              <a:t>ki</a:t>
            </a:r>
            <a:r>
              <a:rPr lang="fr-HT" dirty="0"/>
              <a:t> </a:t>
            </a:r>
            <a:r>
              <a:rPr lang="fr-HT" dirty="0" err="1"/>
              <a:t>pa</a:t>
            </a:r>
            <a:r>
              <a:rPr lang="fr-HT" dirty="0"/>
              <a:t> </a:t>
            </a:r>
            <a:r>
              <a:rPr lang="fr-HT" dirty="0" err="1"/>
              <a:t>sèvi</a:t>
            </a:r>
            <a:r>
              <a:rPr lang="fr-HT" dirty="0"/>
              <a:t> </a:t>
            </a:r>
            <a:r>
              <a:rPr lang="fr-HT" dirty="0" err="1"/>
              <a:t>yo</a:t>
            </a:r>
            <a:r>
              <a:rPr lang="fr-HT" dirty="0"/>
              <a:t>. </a:t>
            </a:r>
          </a:p>
          <a:p>
            <a:pPr lvl="1"/>
            <a:r>
              <a:rPr lang="fr-HT" dirty="0" err="1"/>
              <a:t>Gid</a:t>
            </a:r>
            <a:r>
              <a:rPr lang="fr-HT" dirty="0"/>
              <a:t> </a:t>
            </a:r>
            <a:r>
              <a:rPr lang="fr-HT" dirty="0" err="1"/>
              <a:t>Seksyon</a:t>
            </a:r>
            <a:r>
              <a:rPr lang="fr-HT" dirty="0"/>
              <a:t> 4)ii: Tout </a:t>
            </a:r>
            <a:r>
              <a:rPr lang="fr-HT" dirty="0" err="1"/>
              <a:t>tè</a:t>
            </a:r>
            <a:r>
              <a:rPr lang="fr-HT" dirty="0"/>
              <a:t> </a:t>
            </a:r>
            <a:r>
              <a:rPr lang="fr-HT" dirty="0" err="1"/>
              <a:t>ki</a:t>
            </a:r>
            <a:r>
              <a:rPr lang="fr-HT" dirty="0"/>
              <a:t> </a:t>
            </a:r>
            <a:r>
              <a:rPr lang="fr-HT" dirty="0" err="1"/>
              <a:t>gen</a:t>
            </a:r>
            <a:r>
              <a:rPr lang="fr-HT" dirty="0"/>
              <a:t> </a:t>
            </a:r>
            <a:r>
              <a:rPr lang="fr-HT" dirty="0" err="1"/>
              <a:t>entansyon</a:t>
            </a:r>
            <a:r>
              <a:rPr lang="fr-HT" dirty="0"/>
              <a:t> </a:t>
            </a:r>
            <a:r>
              <a:rPr lang="fr-HT" dirty="0" err="1"/>
              <a:t>fèk</a:t>
            </a:r>
            <a:r>
              <a:rPr lang="fr-HT" dirty="0"/>
              <a:t> </a:t>
            </a:r>
            <a:r>
              <a:rPr lang="fr-HT" dirty="0" err="1"/>
              <a:t>kreye</a:t>
            </a:r>
            <a:r>
              <a:rPr lang="fr-HT" dirty="0"/>
              <a:t> </a:t>
            </a:r>
            <a:r>
              <a:rPr lang="fr-HT" dirty="0" err="1"/>
              <a:t>tè</a:t>
            </a:r>
            <a:r>
              <a:rPr lang="fr-HT" dirty="0"/>
              <a:t> </a:t>
            </a:r>
            <a:r>
              <a:rPr lang="fr-HT" dirty="0" err="1"/>
              <a:t>agrikòl</a:t>
            </a:r>
            <a:r>
              <a:rPr lang="fr-HT" dirty="0"/>
              <a:t> </a:t>
            </a:r>
            <a:r>
              <a:rPr lang="fr-HT" dirty="0" err="1"/>
              <a:t>yo</a:t>
            </a:r>
            <a:r>
              <a:rPr lang="fr-HT" dirty="0"/>
              <a:t> </a:t>
            </a:r>
            <a:r>
              <a:rPr lang="fr-HT" dirty="0" err="1"/>
              <a:t>pral</a:t>
            </a:r>
            <a:r>
              <a:rPr lang="fr-HT" dirty="0"/>
              <a:t> </a:t>
            </a:r>
            <a:r>
              <a:rPr lang="fr-HT" dirty="0" err="1"/>
              <a:t>konsidere</a:t>
            </a:r>
            <a:r>
              <a:rPr lang="fr-HT" dirty="0"/>
              <a:t> </a:t>
            </a:r>
            <a:r>
              <a:rPr lang="fr-HT" dirty="0" err="1"/>
              <a:t>kòm</a:t>
            </a:r>
            <a:r>
              <a:rPr lang="fr-HT" dirty="0"/>
              <a:t> </a:t>
            </a:r>
            <a:r>
              <a:rPr lang="fr-HT" dirty="0" err="1"/>
              <a:t>tè</a:t>
            </a:r>
            <a:r>
              <a:rPr lang="fr-HT" dirty="0"/>
              <a:t> </a:t>
            </a:r>
            <a:r>
              <a:rPr lang="fr-HT" dirty="0" err="1"/>
              <a:t>agrikòl</a:t>
            </a:r>
            <a:r>
              <a:rPr lang="fr-HT" dirty="0"/>
              <a:t> </a:t>
            </a:r>
            <a:r>
              <a:rPr lang="fr-HT" dirty="0" err="1"/>
              <a:t>elijib</a:t>
            </a:r>
            <a:r>
              <a:rPr lang="fr-HT" dirty="0"/>
              <a:t> si </a:t>
            </a:r>
            <a:r>
              <a:rPr lang="fr-HT" dirty="0" err="1"/>
              <a:t>Aplikan</a:t>
            </a:r>
            <a:r>
              <a:rPr lang="fr-HT" dirty="0"/>
              <a:t> an te </a:t>
            </a:r>
            <a:r>
              <a:rPr lang="fr-HT" dirty="0" err="1"/>
              <a:t>demontre</a:t>
            </a:r>
            <a:r>
              <a:rPr lang="fr-HT" dirty="0"/>
              <a:t> </a:t>
            </a:r>
            <a:r>
              <a:rPr lang="fr-HT" dirty="0" err="1"/>
              <a:t>pre-egzistans</a:t>
            </a:r>
            <a:r>
              <a:rPr lang="fr-HT" dirty="0"/>
              <a:t> </a:t>
            </a:r>
            <a:r>
              <a:rPr lang="fr-HT" dirty="0" err="1"/>
              <a:t>oswa</a:t>
            </a:r>
            <a:r>
              <a:rPr lang="fr-HT" dirty="0"/>
              <a:t> </a:t>
            </a:r>
            <a:r>
              <a:rPr lang="fr-HT" dirty="0" err="1"/>
              <a:t>viabilite</a:t>
            </a:r>
            <a:r>
              <a:rPr lang="fr-HT" dirty="0"/>
              <a:t> </a:t>
            </a:r>
            <a:r>
              <a:rPr lang="fr-HT" dirty="0" err="1"/>
              <a:t>pwodiksyon</a:t>
            </a:r>
            <a:r>
              <a:rPr lang="fr-HT" dirty="0"/>
              <a:t> </a:t>
            </a:r>
            <a:r>
              <a:rPr lang="fr-HT" dirty="0" err="1"/>
              <a:t>agrikòl</a:t>
            </a:r>
            <a:r>
              <a:rPr lang="fr-HT" dirty="0"/>
              <a:t> </a:t>
            </a:r>
            <a:r>
              <a:rPr lang="fr-HT" dirty="0" err="1"/>
              <a:t>lè</a:t>
            </a:r>
            <a:r>
              <a:rPr lang="fr-HT" dirty="0"/>
              <a:t> </a:t>
            </a:r>
            <a:r>
              <a:rPr lang="fr-HT" dirty="0" err="1"/>
              <a:t>yo</a:t>
            </a:r>
            <a:r>
              <a:rPr lang="fr-HT" dirty="0"/>
              <a:t> </a:t>
            </a:r>
            <a:r>
              <a:rPr lang="fr-HT" dirty="0" err="1"/>
              <a:t>soumèt</a:t>
            </a:r>
            <a:r>
              <a:rPr lang="fr-HT" dirty="0"/>
              <a:t> </a:t>
            </a:r>
            <a:r>
              <a:rPr lang="fr-HT" dirty="0" err="1"/>
              <a:t>yon</a:t>
            </a:r>
            <a:r>
              <a:rPr lang="fr-HT" dirty="0"/>
              <a:t> </a:t>
            </a:r>
            <a:r>
              <a:rPr lang="fr-HT" dirty="0" err="1"/>
              <a:t>aplikasyon</a:t>
            </a:r>
            <a:r>
              <a:rPr lang="fr-HT" dirty="0"/>
              <a:t> nan </a:t>
            </a:r>
            <a:r>
              <a:rPr lang="fr-HT" dirty="0" err="1"/>
              <a:t>pwogram</a:t>
            </a:r>
            <a:r>
              <a:rPr lang="fr-HT" dirty="0"/>
              <a:t> SMART.</a:t>
            </a:r>
          </a:p>
          <a:p>
            <a:r>
              <a:rPr lang="fr-HT" dirty="0" err="1"/>
              <a:t>Aplikan</a:t>
            </a:r>
            <a:r>
              <a:rPr lang="fr-HT" dirty="0"/>
              <a:t> </a:t>
            </a:r>
            <a:r>
              <a:rPr lang="fr-HT" dirty="0" err="1"/>
              <a:t>yo</a:t>
            </a:r>
            <a:r>
              <a:rPr lang="fr-HT" dirty="0"/>
              <a:t> </a:t>
            </a:r>
            <a:r>
              <a:rPr lang="fr-HT" dirty="0" err="1"/>
              <a:t>pral</a:t>
            </a:r>
            <a:r>
              <a:rPr lang="fr-HT" dirty="0"/>
              <a:t> </a:t>
            </a:r>
            <a:r>
              <a:rPr lang="fr-HT" dirty="0" err="1"/>
              <a:t>soumèt</a:t>
            </a:r>
            <a:r>
              <a:rPr lang="fr-HT" dirty="0"/>
              <a:t> </a:t>
            </a:r>
            <a:r>
              <a:rPr lang="fr-HT" dirty="0" err="1"/>
              <a:t>yon</a:t>
            </a:r>
            <a:r>
              <a:rPr lang="fr-HT" dirty="0"/>
              <a:t> plan </a:t>
            </a:r>
            <a:r>
              <a:rPr lang="fr-HT" dirty="0" err="1"/>
              <a:t>biznis</a:t>
            </a:r>
            <a:r>
              <a:rPr lang="fr-HT" dirty="0"/>
              <a:t> </a:t>
            </a:r>
            <a:r>
              <a:rPr lang="fr-HT" dirty="0" err="1"/>
              <a:t>fèm</a:t>
            </a:r>
            <a:r>
              <a:rPr lang="fr-HT" dirty="0"/>
              <a:t> </a:t>
            </a:r>
            <a:r>
              <a:rPr lang="fr-HT" dirty="0" err="1"/>
              <a:t>kòm</a:t>
            </a:r>
            <a:r>
              <a:rPr lang="fr-HT" dirty="0"/>
              <a:t> </a:t>
            </a:r>
            <a:r>
              <a:rPr lang="fr-HT" dirty="0" err="1"/>
              <a:t>yon</a:t>
            </a:r>
            <a:r>
              <a:rPr lang="fr-HT" dirty="0"/>
              <a:t> </a:t>
            </a:r>
            <a:r>
              <a:rPr lang="fr-HT" dirty="0" err="1"/>
              <a:t>pati</a:t>
            </a:r>
            <a:r>
              <a:rPr lang="fr-HT" dirty="0"/>
              <a:t> nan </a:t>
            </a:r>
            <a:r>
              <a:rPr lang="fr-HT" dirty="0" err="1"/>
              <a:t>Aplikasyon</a:t>
            </a:r>
            <a:r>
              <a:rPr lang="fr-HT" dirty="0"/>
              <a:t> </a:t>
            </a:r>
            <a:r>
              <a:rPr lang="fr-HT" dirty="0" err="1"/>
              <a:t>Pre-Detèminasyon</a:t>
            </a:r>
            <a:r>
              <a:rPr lang="fr-HT" dirty="0"/>
              <a:t> an pou </a:t>
            </a:r>
            <a:r>
              <a:rPr lang="fr-HT" dirty="0" err="1"/>
              <a:t>demontre</a:t>
            </a:r>
            <a:r>
              <a:rPr lang="fr-HT" dirty="0"/>
              <a:t> </a:t>
            </a:r>
            <a:r>
              <a:rPr lang="fr-HT" dirty="0" err="1"/>
              <a:t>viabilite</a:t>
            </a:r>
            <a:r>
              <a:rPr lang="fr-HT" dirty="0"/>
              <a:t> </a:t>
            </a:r>
            <a:r>
              <a:rPr lang="fr-HT" dirty="0" err="1"/>
              <a:t>agrikòl</a:t>
            </a:r>
            <a:r>
              <a:rPr lang="fr-HT" dirty="0"/>
              <a:t>.</a:t>
            </a:r>
          </a:p>
          <a:p>
            <a:pPr lvl="1"/>
            <a:r>
              <a:rPr lang="fr-HT" dirty="0" err="1"/>
              <a:t>Lòt</a:t>
            </a:r>
            <a:r>
              <a:rPr lang="fr-HT" dirty="0"/>
              <a:t> </a:t>
            </a:r>
            <a:r>
              <a:rPr lang="fr-HT" dirty="0" err="1"/>
              <a:t>faktè</a:t>
            </a:r>
            <a:r>
              <a:rPr lang="fr-HT" dirty="0"/>
              <a:t> </a:t>
            </a:r>
            <a:r>
              <a:rPr lang="fr-HT" dirty="0" err="1"/>
              <a:t>ki</a:t>
            </a:r>
            <a:r>
              <a:rPr lang="fr-HT" dirty="0"/>
              <a:t> ka </a:t>
            </a:r>
            <a:r>
              <a:rPr lang="fr-HT" dirty="0" err="1"/>
              <a:t>konsidere</a:t>
            </a:r>
            <a:r>
              <a:rPr lang="fr-HT" dirty="0"/>
              <a:t> </a:t>
            </a:r>
            <a:r>
              <a:rPr lang="fr-HT" dirty="0" err="1"/>
              <a:t>gen</a:t>
            </a:r>
            <a:r>
              <a:rPr lang="fr-HT" dirty="0"/>
              <a:t> </a:t>
            </a:r>
            <a:r>
              <a:rPr lang="fr-HT" dirty="0" err="1"/>
              <a:t>ladan</a:t>
            </a:r>
            <a:r>
              <a:rPr lang="fr-HT" dirty="0"/>
              <a:t> </a:t>
            </a:r>
            <a:r>
              <a:rPr lang="fr-HT" dirty="0" err="1"/>
              <a:t>analiz</a:t>
            </a:r>
            <a:r>
              <a:rPr lang="fr-HT" dirty="0"/>
              <a:t> </a:t>
            </a:r>
            <a:r>
              <a:rPr lang="fr-HT" dirty="0" err="1"/>
              <a:t>tè</a:t>
            </a:r>
            <a:r>
              <a:rPr lang="fr-HT" dirty="0"/>
              <a:t>, </a:t>
            </a:r>
            <a:r>
              <a:rPr lang="fr-HT" dirty="0" err="1"/>
              <a:t>disponiblite</a:t>
            </a:r>
            <a:r>
              <a:rPr lang="fr-HT" dirty="0"/>
              <a:t> </a:t>
            </a:r>
            <a:r>
              <a:rPr lang="fr-HT" dirty="0" err="1"/>
              <a:t>dlo</a:t>
            </a:r>
            <a:r>
              <a:rPr lang="fr-HT" dirty="0"/>
              <a:t>, </a:t>
            </a:r>
            <a:r>
              <a:rPr lang="fr-HT" dirty="0" err="1"/>
              <a:t>ak</a:t>
            </a:r>
            <a:r>
              <a:rPr lang="fr-HT" dirty="0"/>
              <a:t>/</a:t>
            </a:r>
            <a:r>
              <a:rPr lang="fr-HT" dirty="0" err="1"/>
              <a:t>oswa</a:t>
            </a:r>
            <a:r>
              <a:rPr lang="fr-HT" dirty="0"/>
              <a:t> </a:t>
            </a:r>
            <a:r>
              <a:rPr lang="fr-HT" dirty="0" err="1"/>
              <a:t>istwa</a:t>
            </a:r>
            <a:r>
              <a:rPr lang="fr-HT" dirty="0"/>
              <a:t> </a:t>
            </a:r>
            <a:r>
              <a:rPr lang="fr-HT" dirty="0" err="1"/>
              <a:t>sit</a:t>
            </a:r>
            <a:r>
              <a:rPr lang="fr-HT" dirty="0"/>
              <a:t>.</a:t>
            </a:r>
          </a:p>
          <a:p>
            <a:pPr lvl="1"/>
            <a:endParaRPr lang="en-US" dirty="0"/>
          </a:p>
        </p:txBody>
      </p:sp>
      <p:sp>
        <p:nvSpPr>
          <p:cNvPr id="101381" name="Date Placeholder 3"/>
          <p:cNvSpPr>
            <a:spLocks noGrp="1" noChangeArrowheads="1"/>
          </p:cNvSpPr>
          <p:nvPr>
            <p:ph type="dt" sz="quarter" idx="10"/>
          </p:nvPr>
        </p:nvSpPr>
        <p:spPr/>
        <p:txBody>
          <a:bodyPr/>
          <a:lstStyle/>
          <a:p>
            <a:fld id="{82B0A187-2D8E-4E7B-A9D3-D300B9FEF490}" type="datetime2">
              <a:rPr lang="en-US" altLang="zh-CN">
                <a:cs typeface="Calibri" pitchFamily="34" charset="0"/>
              </a:rPr>
              <a:pPr/>
              <a:t>Friday, July 12, 2024</a:t>
            </a:fld>
            <a:endParaRPr lang="en-US" altLang="zh-CN">
              <a:cs typeface="Calibri" pitchFamily="34" charset="0"/>
            </a:endParaRPr>
          </a:p>
        </p:txBody>
      </p:sp>
      <p:sp>
        <p:nvSpPr>
          <p:cNvPr id="101382"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fr-HT">
                <a:cs typeface="Calibri" pitchFamily="34" charset="0"/>
              </a:rPr>
              <a:t>Politik Deliberatif</a:t>
            </a:r>
          </a:p>
        </p:txBody>
      </p:sp>
      <p:sp>
        <p:nvSpPr>
          <p:cNvPr id="101383" name="Slide Number Placeholder 5"/>
          <p:cNvSpPr>
            <a:spLocks noGrp="1" noChangeArrowheads="1"/>
          </p:cNvSpPr>
          <p:nvPr>
            <p:ph type="sldNum" sz="quarter" idx="12"/>
          </p:nvPr>
        </p:nvSpPr>
        <p:spPr/>
        <p:txBody>
          <a:bodyPr/>
          <a:lstStyle/>
          <a:p>
            <a:fld id="{C0B9CD63-8AF9-4E27-9BF0-1AABE6945088}" type="slidenum">
              <a:rPr lang="en-US" altLang="zh-CN">
                <a:cs typeface="Calibri" pitchFamily="34" charset="0"/>
              </a:rPr>
              <a:pPr/>
              <a:t>34</a:t>
            </a:fld>
            <a:endParaRPr lang="en-US" altLang="zh-CN">
              <a:cs typeface="Calibri"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34" name="Title 1"/>
          <p:cNvSpPr>
            <a:spLocks noGrp="1" noChangeArrowheads="1"/>
          </p:cNvSpPr>
          <p:nvPr>
            <p:ph type="title" idx="4294967295"/>
          </p:nvPr>
        </p:nvSpPr>
        <p:spPr>
          <a:ln/>
        </p:spPr>
        <p:txBody>
          <a:bodyPr/>
          <a:lstStyle/>
          <a:p>
            <a:r>
              <a:rPr lang="fr-HT"/>
              <a:t>Ki fèk kreye tè agrikòl</a:t>
            </a:r>
          </a:p>
        </p:txBody>
      </p:sp>
      <p:sp>
        <p:nvSpPr>
          <p:cNvPr id="103435" name="Content Placeholder 2"/>
          <p:cNvSpPr>
            <a:spLocks noGrp="1" noChangeArrowheads="1"/>
          </p:cNvSpPr>
          <p:nvPr>
            <p:ph idx="4294967295"/>
          </p:nvPr>
        </p:nvSpPr>
        <p:spPr>
          <a:xfrm>
            <a:off x="609600" y="1241425"/>
            <a:ext cx="10972800" cy="4884738"/>
          </a:xfrm>
          <a:ln/>
        </p:spPr>
        <p:txBody>
          <a:bodyPr/>
          <a:lstStyle/>
          <a:p>
            <a:r>
              <a:rPr lang="fr-HT" dirty="0" err="1"/>
              <a:t>Klarifye</a:t>
            </a:r>
            <a:r>
              <a:rPr lang="fr-HT" dirty="0"/>
              <a:t> </a:t>
            </a:r>
            <a:r>
              <a:rPr lang="fr-HT" dirty="0" err="1"/>
              <a:t>limit</a:t>
            </a:r>
            <a:r>
              <a:rPr lang="fr-HT" dirty="0"/>
              <a:t> pou </a:t>
            </a:r>
            <a:r>
              <a:rPr lang="fr-HT" dirty="0" err="1"/>
              <a:t>netwaye</a:t>
            </a:r>
            <a:r>
              <a:rPr lang="fr-HT" dirty="0"/>
              <a:t> </a:t>
            </a:r>
            <a:r>
              <a:rPr lang="fr-HT" dirty="0" err="1"/>
              <a:t>pyebwa</a:t>
            </a:r>
            <a:r>
              <a:rPr lang="fr-HT" dirty="0"/>
              <a:t> </a:t>
            </a:r>
            <a:r>
              <a:rPr lang="fr-HT" dirty="0" err="1"/>
              <a:t>yo</a:t>
            </a:r>
            <a:r>
              <a:rPr lang="fr-HT" dirty="0"/>
              <a:t> pou </a:t>
            </a:r>
            <a:r>
              <a:rPr lang="fr-HT" dirty="0" err="1"/>
              <a:t>pèmèt</a:t>
            </a:r>
            <a:r>
              <a:rPr lang="fr-HT" dirty="0"/>
              <a:t> </a:t>
            </a:r>
            <a:r>
              <a:rPr lang="fr-HT" dirty="0" err="1"/>
              <a:t>aktivite</a:t>
            </a:r>
            <a:r>
              <a:rPr lang="fr-HT" dirty="0"/>
              <a:t> </a:t>
            </a:r>
            <a:r>
              <a:rPr lang="fr-HT" dirty="0" err="1"/>
              <a:t>agrikòl</a:t>
            </a:r>
            <a:r>
              <a:rPr lang="fr-HT" dirty="0"/>
              <a:t> </a:t>
            </a:r>
            <a:r>
              <a:rPr lang="fr-HT" dirty="0" err="1"/>
              <a:t>woutin</a:t>
            </a:r>
            <a:r>
              <a:rPr lang="fr-HT" dirty="0"/>
              <a:t>. </a:t>
            </a:r>
          </a:p>
          <a:p>
            <a:pPr lvl="1"/>
            <a:r>
              <a:rPr lang="fr-HT" i="1" dirty="0" err="1">
                <a:cs typeface="Calibri" pitchFamily="34" charset="0"/>
              </a:rPr>
              <a:t>Gid</a:t>
            </a:r>
            <a:r>
              <a:rPr lang="fr-HT" i="1" dirty="0">
                <a:cs typeface="Calibri" pitchFamily="34" charset="0"/>
              </a:rPr>
              <a:t> </a:t>
            </a:r>
            <a:r>
              <a:rPr lang="fr-HT" i="1" dirty="0" err="1">
                <a:cs typeface="Calibri" pitchFamily="34" charset="0"/>
              </a:rPr>
              <a:t>Seksyon</a:t>
            </a:r>
            <a:r>
              <a:rPr lang="fr-HT" i="1" dirty="0">
                <a:cs typeface="Calibri" pitchFamily="34" charset="0"/>
              </a:rPr>
              <a:t> 4)ii.(2): </a:t>
            </a:r>
            <a:r>
              <a:rPr lang="fr-HT" dirty="0" err="1"/>
              <a:t>Okenn</a:t>
            </a:r>
            <a:r>
              <a:rPr lang="fr-HT" dirty="0"/>
              <a:t> </a:t>
            </a:r>
            <a:r>
              <a:rPr lang="fr-HT" dirty="0" err="1"/>
              <a:t>anprint</a:t>
            </a:r>
            <a:r>
              <a:rPr lang="fr-HT" dirty="0"/>
              <a:t> </a:t>
            </a:r>
            <a:r>
              <a:rPr lang="fr-HT" dirty="0" err="1"/>
              <a:t>tè</a:t>
            </a:r>
            <a:r>
              <a:rPr lang="fr-HT" dirty="0"/>
              <a:t> </a:t>
            </a:r>
            <a:r>
              <a:rPr lang="fr-HT" dirty="0" err="1"/>
              <a:t>agrikòl</a:t>
            </a:r>
            <a:r>
              <a:rPr lang="fr-HT" dirty="0"/>
              <a:t> </a:t>
            </a:r>
            <a:r>
              <a:rPr lang="fr-HT" dirty="0" err="1"/>
              <a:t>ki</a:t>
            </a:r>
            <a:r>
              <a:rPr lang="fr-HT" dirty="0"/>
              <a:t> </a:t>
            </a:r>
            <a:r>
              <a:rPr lang="fr-HT" dirty="0" err="1"/>
              <a:t>fèk</a:t>
            </a:r>
            <a:r>
              <a:rPr lang="fr-HT" dirty="0"/>
              <a:t> </a:t>
            </a:r>
            <a:r>
              <a:rPr lang="fr-HT" dirty="0" err="1"/>
              <a:t>kreye</a:t>
            </a:r>
            <a:r>
              <a:rPr lang="fr-HT" dirty="0"/>
              <a:t> </a:t>
            </a:r>
            <a:r>
              <a:rPr lang="fr-HT" dirty="0" err="1"/>
              <a:t>pa</a:t>
            </a:r>
            <a:r>
              <a:rPr lang="fr-HT" dirty="0"/>
              <a:t> ta </a:t>
            </a:r>
            <a:r>
              <a:rPr lang="fr-HT" dirty="0" err="1"/>
              <a:t>dwe</a:t>
            </a:r>
            <a:r>
              <a:rPr lang="fr-HT" dirty="0"/>
              <a:t> </a:t>
            </a:r>
            <a:r>
              <a:rPr lang="fr-HT" dirty="0" err="1"/>
              <a:t>yon</a:t>
            </a:r>
            <a:r>
              <a:rPr lang="fr-HT" dirty="0"/>
              <a:t> </a:t>
            </a:r>
            <a:r>
              <a:rPr lang="fr-HT" dirty="0" err="1"/>
              <a:t>rezilta</a:t>
            </a:r>
            <a:r>
              <a:rPr lang="fr-HT" dirty="0"/>
              <a:t> </a:t>
            </a:r>
            <a:r>
              <a:rPr lang="fr-HT" dirty="0" err="1"/>
              <a:t>netwaye</a:t>
            </a:r>
            <a:r>
              <a:rPr lang="fr-HT" dirty="0"/>
              <a:t> </a:t>
            </a:r>
            <a:r>
              <a:rPr lang="fr-HT" dirty="0" err="1"/>
              <a:t>oswa</a:t>
            </a:r>
            <a:r>
              <a:rPr lang="fr-HT" dirty="0"/>
              <a:t> </a:t>
            </a:r>
            <a:r>
              <a:rPr lang="fr-HT" dirty="0" err="1"/>
              <a:t>konvèsyon</a:t>
            </a:r>
            <a:r>
              <a:rPr lang="fr-HT" dirty="0"/>
              <a:t> </a:t>
            </a:r>
            <a:r>
              <a:rPr lang="fr-HT" dirty="0" err="1"/>
              <a:t>tè</a:t>
            </a:r>
            <a:r>
              <a:rPr lang="fr-HT" dirty="0"/>
              <a:t> </a:t>
            </a:r>
            <a:r>
              <a:rPr lang="fr-HT" dirty="0" err="1"/>
              <a:t>forè</a:t>
            </a:r>
            <a:r>
              <a:rPr lang="fr-HT" dirty="0"/>
              <a:t>. </a:t>
            </a:r>
            <a:r>
              <a:rPr lang="fr-HT" dirty="0" err="1">
                <a:solidFill>
                  <a:srgbClr val="FF0000"/>
                </a:solidFill>
                <a:cs typeface="Calibri" pitchFamily="34" charset="0"/>
              </a:rPr>
              <a:t>Netwaye</a:t>
            </a:r>
            <a:r>
              <a:rPr lang="fr-HT" dirty="0">
                <a:solidFill>
                  <a:srgbClr val="FF0000"/>
                </a:solidFill>
                <a:cs typeface="Calibri" pitchFamily="34" charset="0"/>
              </a:rPr>
              <a:t> </a:t>
            </a:r>
            <a:r>
              <a:rPr lang="fr-HT" dirty="0" err="1">
                <a:solidFill>
                  <a:srgbClr val="FF0000"/>
                </a:solidFill>
                <a:cs typeface="Calibri" pitchFamily="34" charset="0"/>
              </a:rPr>
              <a:t>pye</a:t>
            </a:r>
            <a:r>
              <a:rPr lang="fr-HT" dirty="0">
                <a:solidFill>
                  <a:srgbClr val="FF0000"/>
                </a:solidFill>
                <a:cs typeface="Calibri" pitchFamily="34" charset="0"/>
              </a:rPr>
              <a:t> </a:t>
            </a:r>
            <a:r>
              <a:rPr lang="fr-HT" dirty="0" err="1">
                <a:solidFill>
                  <a:srgbClr val="FF0000"/>
                </a:solidFill>
                <a:cs typeface="Calibri" pitchFamily="34" charset="0"/>
              </a:rPr>
              <a:t>bwa</a:t>
            </a:r>
            <a:r>
              <a:rPr lang="fr-HT" dirty="0">
                <a:solidFill>
                  <a:srgbClr val="FF0000"/>
                </a:solidFill>
                <a:cs typeface="Calibri" pitchFamily="34" charset="0"/>
              </a:rPr>
              <a:t> </a:t>
            </a:r>
            <a:r>
              <a:rPr lang="fr-HT" dirty="0" err="1">
                <a:solidFill>
                  <a:srgbClr val="FF0000"/>
                </a:solidFill>
                <a:cs typeface="Calibri" pitchFamily="34" charset="0"/>
              </a:rPr>
              <a:t>ki</a:t>
            </a:r>
            <a:r>
              <a:rPr lang="fr-HT" dirty="0">
                <a:solidFill>
                  <a:srgbClr val="FF0000"/>
                </a:solidFill>
                <a:cs typeface="Calibri" pitchFamily="34" charset="0"/>
              </a:rPr>
              <a:t> </a:t>
            </a:r>
            <a:r>
              <a:rPr lang="fr-HT" dirty="0" err="1">
                <a:solidFill>
                  <a:srgbClr val="FF0000"/>
                </a:solidFill>
                <a:cs typeface="Calibri" pitchFamily="34" charset="0"/>
              </a:rPr>
              <a:t>otorize</a:t>
            </a:r>
            <a:r>
              <a:rPr lang="fr-HT" dirty="0">
                <a:solidFill>
                  <a:srgbClr val="FF0000"/>
                </a:solidFill>
                <a:cs typeface="Calibri" pitchFamily="34" charset="0"/>
              </a:rPr>
              <a:t> </a:t>
            </a:r>
            <a:r>
              <a:rPr lang="fr-HT" dirty="0" err="1">
                <a:solidFill>
                  <a:srgbClr val="FF0000"/>
                </a:solidFill>
                <a:cs typeface="Calibri" pitchFamily="34" charset="0"/>
              </a:rPr>
              <a:t>yo</a:t>
            </a:r>
            <a:r>
              <a:rPr lang="fr-HT" dirty="0">
                <a:solidFill>
                  <a:srgbClr val="FF0000"/>
                </a:solidFill>
                <a:cs typeface="Calibri" pitchFamily="34" charset="0"/>
              </a:rPr>
              <a:t> ka </a:t>
            </a:r>
            <a:r>
              <a:rPr lang="fr-HT" dirty="0" err="1">
                <a:solidFill>
                  <a:srgbClr val="FF0000"/>
                </a:solidFill>
                <a:cs typeface="Calibri" pitchFamily="34" charset="0"/>
              </a:rPr>
              <a:t>gen</a:t>
            </a:r>
            <a:r>
              <a:rPr lang="fr-HT" dirty="0">
                <a:solidFill>
                  <a:srgbClr val="FF0000"/>
                </a:solidFill>
                <a:cs typeface="Calibri" pitchFamily="34" charset="0"/>
              </a:rPr>
              <a:t> </a:t>
            </a:r>
            <a:r>
              <a:rPr lang="fr-HT" dirty="0" err="1">
                <a:solidFill>
                  <a:srgbClr val="FF0000"/>
                </a:solidFill>
                <a:cs typeface="Calibri" pitchFamily="34" charset="0"/>
              </a:rPr>
              <a:t>ladan</a:t>
            </a:r>
            <a:r>
              <a:rPr lang="fr-HT" dirty="0">
                <a:solidFill>
                  <a:srgbClr val="FF0000"/>
                </a:solidFill>
                <a:cs typeface="Calibri" pitchFamily="34" charset="0"/>
              </a:rPr>
              <a:t> </a:t>
            </a:r>
            <a:r>
              <a:rPr lang="fr-HT" dirty="0" err="1">
                <a:solidFill>
                  <a:srgbClr val="FF0000"/>
                </a:solidFill>
                <a:cs typeface="Calibri" pitchFamily="34" charset="0"/>
              </a:rPr>
              <a:t>antretyen</a:t>
            </a:r>
            <a:r>
              <a:rPr lang="fr-HT" dirty="0">
                <a:solidFill>
                  <a:srgbClr val="FF0000"/>
                </a:solidFill>
                <a:cs typeface="Calibri" pitchFamily="34" charset="0"/>
              </a:rPr>
              <a:t> </a:t>
            </a:r>
            <a:r>
              <a:rPr lang="fr-HT" dirty="0" err="1">
                <a:solidFill>
                  <a:srgbClr val="FF0000"/>
                </a:solidFill>
                <a:cs typeface="Calibri" pitchFamily="34" charset="0"/>
              </a:rPr>
              <a:t>woutin</a:t>
            </a:r>
            <a:r>
              <a:rPr lang="fr-HT" dirty="0">
                <a:solidFill>
                  <a:srgbClr val="FF0000"/>
                </a:solidFill>
                <a:cs typeface="Calibri" pitchFamily="34" charset="0"/>
              </a:rPr>
              <a:t> nan </a:t>
            </a:r>
            <a:r>
              <a:rPr lang="fr-HT" dirty="0" err="1">
                <a:solidFill>
                  <a:srgbClr val="FF0000"/>
                </a:solidFill>
                <a:cs typeface="Calibri" pitchFamily="34" charset="0"/>
              </a:rPr>
              <a:t>fwontyè</a:t>
            </a:r>
            <a:r>
              <a:rPr lang="fr-HT" dirty="0">
                <a:solidFill>
                  <a:srgbClr val="FF0000"/>
                </a:solidFill>
                <a:cs typeface="Calibri" pitchFamily="34" charset="0"/>
              </a:rPr>
              <a:t> </a:t>
            </a:r>
            <a:r>
              <a:rPr lang="fr-HT" dirty="0" err="1">
                <a:solidFill>
                  <a:srgbClr val="FF0000"/>
                </a:solidFill>
                <a:cs typeface="Calibri" pitchFamily="34" charset="0"/>
              </a:rPr>
              <a:t>jaden</a:t>
            </a:r>
            <a:r>
              <a:rPr lang="fr-HT" dirty="0">
                <a:solidFill>
                  <a:srgbClr val="FF0000"/>
                </a:solidFill>
                <a:cs typeface="Calibri" pitchFamily="34" charset="0"/>
              </a:rPr>
              <a:t> </a:t>
            </a:r>
            <a:r>
              <a:rPr lang="fr-HT" dirty="0" err="1">
                <a:solidFill>
                  <a:srgbClr val="FF0000"/>
                </a:solidFill>
                <a:cs typeface="Calibri" pitchFamily="34" charset="0"/>
              </a:rPr>
              <a:t>ki</a:t>
            </a:r>
            <a:r>
              <a:rPr lang="fr-HT" dirty="0">
                <a:solidFill>
                  <a:srgbClr val="FF0000"/>
                </a:solidFill>
                <a:cs typeface="Calibri" pitchFamily="34" charset="0"/>
              </a:rPr>
              <a:t> </a:t>
            </a:r>
            <a:r>
              <a:rPr lang="fr-HT" dirty="0" err="1">
                <a:solidFill>
                  <a:srgbClr val="FF0000"/>
                </a:solidFill>
                <a:cs typeface="Calibri" pitchFamily="34" charset="0"/>
              </a:rPr>
              <a:t>egziste</a:t>
            </a:r>
            <a:r>
              <a:rPr lang="fr-HT" dirty="0">
                <a:solidFill>
                  <a:srgbClr val="FF0000"/>
                </a:solidFill>
                <a:cs typeface="Calibri" pitchFamily="34" charset="0"/>
              </a:rPr>
              <a:t> </a:t>
            </a:r>
            <a:r>
              <a:rPr lang="fr-HT" dirty="0" err="1">
                <a:solidFill>
                  <a:srgbClr val="FF0000"/>
                </a:solidFill>
                <a:cs typeface="Calibri" pitchFamily="34" charset="0"/>
              </a:rPr>
              <a:t>deja</a:t>
            </a:r>
            <a:r>
              <a:rPr lang="fr-HT" dirty="0">
                <a:solidFill>
                  <a:srgbClr val="FF0000"/>
                </a:solidFill>
                <a:cs typeface="Calibri" pitchFamily="34" charset="0"/>
              </a:rPr>
              <a:t> </a:t>
            </a:r>
            <a:r>
              <a:rPr lang="fr-HT" dirty="0" err="1">
                <a:solidFill>
                  <a:srgbClr val="FF0000"/>
                </a:solidFill>
                <a:cs typeface="Calibri" pitchFamily="34" charset="0"/>
              </a:rPr>
              <a:t>oswa</a:t>
            </a:r>
            <a:r>
              <a:rPr lang="fr-HT" dirty="0">
                <a:solidFill>
                  <a:srgbClr val="FF0000"/>
                </a:solidFill>
                <a:cs typeface="Calibri" pitchFamily="34" charset="0"/>
              </a:rPr>
              <a:t> </a:t>
            </a:r>
            <a:r>
              <a:rPr lang="fr-HT" dirty="0" err="1">
                <a:solidFill>
                  <a:srgbClr val="FF0000"/>
                </a:solidFill>
                <a:cs typeface="Calibri" pitchFamily="34" charset="0"/>
              </a:rPr>
              <a:t>wout</a:t>
            </a:r>
            <a:r>
              <a:rPr lang="fr-HT" dirty="0">
                <a:solidFill>
                  <a:srgbClr val="FF0000"/>
                </a:solidFill>
                <a:cs typeface="Calibri" pitchFamily="34" charset="0"/>
              </a:rPr>
              <a:t>, retire </a:t>
            </a:r>
            <a:r>
              <a:rPr lang="fr-HT" dirty="0" err="1">
                <a:solidFill>
                  <a:srgbClr val="FF0000"/>
                </a:solidFill>
                <a:cs typeface="Calibri" pitchFamily="34" charset="0"/>
              </a:rPr>
              <a:t>pye</a:t>
            </a:r>
            <a:r>
              <a:rPr lang="fr-HT" dirty="0">
                <a:solidFill>
                  <a:srgbClr val="FF0000"/>
                </a:solidFill>
                <a:cs typeface="Calibri" pitchFamily="34" charset="0"/>
              </a:rPr>
              <a:t> </a:t>
            </a:r>
            <a:r>
              <a:rPr lang="fr-HT" dirty="0" err="1">
                <a:solidFill>
                  <a:srgbClr val="FF0000"/>
                </a:solidFill>
                <a:cs typeface="Calibri" pitchFamily="34" charset="0"/>
              </a:rPr>
              <a:t>bwa</a:t>
            </a:r>
            <a:r>
              <a:rPr lang="fr-HT" dirty="0">
                <a:solidFill>
                  <a:srgbClr val="FF0000"/>
                </a:solidFill>
                <a:cs typeface="Calibri" pitchFamily="34" charset="0"/>
              </a:rPr>
              <a:t> </a:t>
            </a:r>
            <a:r>
              <a:rPr lang="fr-HT" dirty="0" err="1">
                <a:solidFill>
                  <a:srgbClr val="FF0000"/>
                </a:solidFill>
                <a:cs typeface="Calibri" pitchFamily="34" charset="0"/>
              </a:rPr>
              <a:t>izole</a:t>
            </a:r>
            <a:r>
              <a:rPr lang="fr-HT" dirty="0">
                <a:solidFill>
                  <a:srgbClr val="FF0000"/>
                </a:solidFill>
                <a:cs typeface="Calibri" pitchFamily="34" charset="0"/>
              </a:rPr>
              <a:t> nan </a:t>
            </a:r>
            <a:r>
              <a:rPr lang="fr-HT" dirty="0" err="1">
                <a:solidFill>
                  <a:srgbClr val="FF0000"/>
                </a:solidFill>
                <a:cs typeface="Calibri" pitchFamily="34" charset="0"/>
              </a:rPr>
              <a:t>yon</a:t>
            </a:r>
            <a:r>
              <a:rPr lang="fr-HT" dirty="0">
                <a:solidFill>
                  <a:srgbClr val="FF0000"/>
                </a:solidFill>
                <a:cs typeface="Calibri" pitchFamily="34" charset="0"/>
              </a:rPr>
              <a:t> </a:t>
            </a:r>
            <a:r>
              <a:rPr lang="fr-HT" dirty="0" err="1">
                <a:solidFill>
                  <a:srgbClr val="FF0000"/>
                </a:solidFill>
                <a:cs typeface="Calibri" pitchFamily="34" charset="0"/>
              </a:rPr>
              <a:t>espas</a:t>
            </a:r>
            <a:r>
              <a:rPr lang="fr-HT" dirty="0">
                <a:solidFill>
                  <a:srgbClr val="FF0000"/>
                </a:solidFill>
                <a:cs typeface="Calibri" pitchFamily="34" charset="0"/>
              </a:rPr>
              <a:t> </a:t>
            </a:r>
            <a:r>
              <a:rPr lang="fr-HT" dirty="0" err="1">
                <a:solidFill>
                  <a:srgbClr val="FF0000"/>
                </a:solidFill>
                <a:cs typeface="Calibri" pitchFamily="34" charset="0"/>
              </a:rPr>
              <a:t>ki</a:t>
            </a:r>
            <a:r>
              <a:rPr lang="fr-HT" dirty="0">
                <a:solidFill>
                  <a:srgbClr val="FF0000"/>
                </a:solidFill>
                <a:cs typeface="Calibri" pitchFamily="34" charset="0"/>
              </a:rPr>
              <a:t> </a:t>
            </a:r>
            <a:r>
              <a:rPr lang="fr-HT" dirty="0" err="1">
                <a:solidFill>
                  <a:srgbClr val="FF0000"/>
                </a:solidFill>
                <a:cs typeface="Calibri" pitchFamily="34" charset="0"/>
              </a:rPr>
              <a:t>egziste</a:t>
            </a:r>
            <a:r>
              <a:rPr lang="fr-HT" dirty="0">
                <a:solidFill>
                  <a:srgbClr val="FF0000"/>
                </a:solidFill>
                <a:cs typeface="Calibri" pitchFamily="34" charset="0"/>
              </a:rPr>
              <a:t> </a:t>
            </a:r>
            <a:r>
              <a:rPr lang="fr-HT" dirty="0" err="1">
                <a:solidFill>
                  <a:srgbClr val="FF0000"/>
                </a:solidFill>
                <a:cs typeface="Calibri" pitchFamily="34" charset="0"/>
              </a:rPr>
              <a:t>deja</a:t>
            </a:r>
            <a:r>
              <a:rPr lang="fr-HT" dirty="0">
                <a:solidFill>
                  <a:srgbClr val="FF0000"/>
                </a:solidFill>
                <a:cs typeface="Calibri" pitchFamily="34" charset="0"/>
              </a:rPr>
              <a:t>, </a:t>
            </a:r>
            <a:r>
              <a:rPr lang="fr-HT" dirty="0" err="1">
                <a:solidFill>
                  <a:srgbClr val="FF0000"/>
                </a:solidFill>
                <a:cs typeface="Calibri" pitchFamily="34" charset="0"/>
              </a:rPr>
              <a:t>oswa</a:t>
            </a:r>
            <a:r>
              <a:rPr lang="fr-HT" dirty="0">
                <a:solidFill>
                  <a:srgbClr val="FF0000"/>
                </a:solidFill>
                <a:cs typeface="Calibri" pitchFamily="34" charset="0"/>
              </a:rPr>
              <a:t> </a:t>
            </a:r>
            <a:r>
              <a:rPr lang="fr-HT" dirty="0" err="1">
                <a:solidFill>
                  <a:srgbClr val="FF0000"/>
                </a:solidFill>
                <a:cs typeface="Calibri" pitchFamily="34" charset="0"/>
              </a:rPr>
              <a:t>lòt</a:t>
            </a:r>
            <a:r>
              <a:rPr lang="fr-HT" dirty="0">
                <a:solidFill>
                  <a:srgbClr val="FF0000"/>
                </a:solidFill>
                <a:cs typeface="Calibri" pitchFamily="34" charset="0"/>
              </a:rPr>
              <a:t> ka </a:t>
            </a:r>
            <a:r>
              <a:rPr lang="fr-HT" dirty="0" err="1">
                <a:solidFill>
                  <a:srgbClr val="FF0000"/>
                </a:solidFill>
                <a:cs typeface="Calibri" pitchFamily="34" charset="0"/>
              </a:rPr>
              <a:t>aktivite</a:t>
            </a:r>
            <a:r>
              <a:rPr lang="fr-HT" dirty="0">
                <a:solidFill>
                  <a:srgbClr val="FF0000"/>
                </a:solidFill>
                <a:cs typeface="Calibri" pitchFamily="34" charset="0"/>
              </a:rPr>
              <a:t> </a:t>
            </a:r>
            <a:r>
              <a:rPr lang="fr-HT" dirty="0" err="1">
                <a:solidFill>
                  <a:srgbClr val="FF0000"/>
                </a:solidFill>
                <a:cs typeface="Calibri" pitchFamily="34" charset="0"/>
              </a:rPr>
              <a:t>agrikòl</a:t>
            </a:r>
            <a:r>
              <a:rPr lang="fr-HT" dirty="0">
                <a:solidFill>
                  <a:srgbClr val="FF0000"/>
                </a:solidFill>
                <a:cs typeface="Calibri" pitchFamily="34" charset="0"/>
              </a:rPr>
              <a:t> </a:t>
            </a:r>
            <a:r>
              <a:rPr lang="fr-HT" dirty="0" err="1">
                <a:solidFill>
                  <a:srgbClr val="FF0000"/>
                </a:solidFill>
                <a:cs typeface="Calibri" pitchFamily="34" charset="0"/>
              </a:rPr>
              <a:t>woutin</a:t>
            </a:r>
            <a:r>
              <a:rPr lang="fr-HT" dirty="0">
                <a:solidFill>
                  <a:srgbClr val="FF0000"/>
                </a:solidFill>
                <a:cs typeface="Calibri" pitchFamily="34" charset="0"/>
              </a:rPr>
              <a:t> jan </a:t>
            </a:r>
            <a:r>
              <a:rPr lang="fr-HT" dirty="0" err="1">
                <a:solidFill>
                  <a:srgbClr val="FF0000"/>
                </a:solidFill>
                <a:cs typeface="Calibri" pitchFamily="34" charset="0"/>
              </a:rPr>
              <a:t>Depatman</a:t>
            </a:r>
            <a:r>
              <a:rPr lang="fr-HT" dirty="0">
                <a:solidFill>
                  <a:srgbClr val="FF0000"/>
                </a:solidFill>
                <a:cs typeface="Calibri" pitchFamily="34" charset="0"/>
              </a:rPr>
              <a:t> an </a:t>
            </a:r>
            <a:r>
              <a:rPr lang="fr-HT" dirty="0" err="1">
                <a:solidFill>
                  <a:srgbClr val="FF0000"/>
                </a:solidFill>
                <a:cs typeface="Calibri" pitchFamily="34" charset="0"/>
              </a:rPr>
              <a:t>ak</a:t>
            </a:r>
            <a:r>
              <a:rPr lang="fr-HT" dirty="0">
                <a:solidFill>
                  <a:srgbClr val="FF0000"/>
                </a:solidFill>
                <a:cs typeface="Calibri" pitchFamily="34" charset="0"/>
              </a:rPr>
              <a:t> MDAR </a:t>
            </a:r>
            <a:r>
              <a:rPr lang="fr-HT" dirty="0" err="1">
                <a:solidFill>
                  <a:srgbClr val="FF0000"/>
                </a:solidFill>
                <a:cs typeface="Calibri" pitchFamily="34" charset="0"/>
              </a:rPr>
              <a:t>detèmine</a:t>
            </a:r>
            <a:r>
              <a:rPr lang="fr-HT" dirty="0">
                <a:solidFill>
                  <a:srgbClr val="FF0000"/>
                </a:solidFill>
                <a:cs typeface="Calibri" pitchFamily="34" charset="0"/>
              </a:rPr>
              <a:t>.</a:t>
            </a:r>
          </a:p>
        </p:txBody>
      </p:sp>
      <p:sp>
        <p:nvSpPr>
          <p:cNvPr id="103436" name="Date Placeholder 3"/>
          <p:cNvSpPr>
            <a:spLocks noGrp="1" noChangeArrowheads="1"/>
          </p:cNvSpPr>
          <p:nvPr>
            <p:ph type="dt" sz="quarter" idx="10"/>
          </p:nvPr>
        </p:nvSpPr>
        <p:spPr/>
        <p:txBody>
          <a:bodyPr/>
          <a:lstStyle/>
          <a:p>
            <a:fld id="{9D819645-0684-4E4A-A81C-7EA16C9D696C}" type="datetime2">
              <a:rPr lang="en-US" altLang="zh-CN">
                <a:cs typeface="Calibri" pitchFamily="34" charset="0"/>
              </a:rPr>
              <a:pPr/>
              <a:t>Friday, July 12, 2024</a:t>
            </a:fld>
            <a:endParaRPr lang="en-US" altLang="zh-CN">
              <a:cs typeface="Calibri" pitchFamily="34" charset="0"/>
            </a:endParaRPr>
          </a:p>
        </p:txBody>
      </p:sp>
      <p:sp>
        <p:nvSpPr>
          <p:cNvPr id="103437"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fr-HT">
                <a:cs typeface="Calibri" pitchFamily="34" charset="0"/>
              </a:rPr>
              <a:t>Politik Deliberatif</a:t>
            </a:r>
          </a:p>
        </p:txBody>
      </p:sp>
      <p:sp>
        <p:nvSpPr>
          <p:cNvPr id="103438" name="Slide Number Placeholder 5"/>
          <p:cNvSpPr>
            <a:spLocks noGrp="1" noChangeArrowheads="1"/>
          </p:cNvSpPr>
          <p:nvPr>
            <p:ph type="sldNum" sz="quarter" idx="12"/>
          </p:nvPr>
        </p:nvSpPr>
        <p:spPr/>
        <p:txBody>
          <a:bodyPr/>
          <a:lstStyle/>
          <a:p>
            <a:fld id="{42AA8480-03A9-4D60-9F2F-B38F1480C5C1}" type="slidenum">
              <a:rPr lang="en-US" altLang="zh-CN">
                <a:cs typeface="Calibri" pitchFamily="34" charset="0"/>
              </a:rPr>
              <a:pPr/>
              <a:t>35</a:t>
            </a:fld>
            <a:endParaRPr lang="en-US" altLang="zh-CN">
              <a:cs typeface="Calibri"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89" name="Content Placeholder 2"/>
          <p:cNvSpPr>
            <a:spLocks noGrp="1" noChangeArrowheads="1"/>
          </p:cNvSpPr>
          <p:nvPr>
            <p:ph idx="4294967295"/>
          </p:nvPr>
        </p:nvSpPr>
        <p:spPr>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r>
              <a:rPr lang="fr-HT" sz="2800" dirty="0" err="1">
                <a:cs typeface="Calibri" pitchFamily="34" charset="0"/>
              </a:rPr>
              <a:t>Elaji</a:t>
            </a:r>
            <a:r>
              <a:rPr lang="fr-HT" sz="2800" dirty="0">
                <a:cs typeface="Calibri" pitchFamily="34" charset="0"/>
              </a:rPr>
              <a:t> </a:t>
            </a:r>
            <a:r>
              <a:rPr lang="fr-HT" sz="2800" dirty="0" err="1">
                <a:cs typeface="Calibri" pitchFamily="34" charset="0"/>
              </a:rPr>
              <a:t>fleksibilite</a:t>
            </a:r>
            <a:r>
              <a:rPr lang="fr-HT" sz="2800" dirty="0">
                <a:cs typeface="Calibri" pitchFamily="34" charset="0"/>
              </a:rPr>
              <a:t> nan </a:t>
            </a:r>
            <a:r>
              <a:rPr lang="fr-HT" sz="2800" dirty="0" err="1">
                <a:cs typeface="Calibri" pitchFamily="34" charset="0"/>
              </a:rPr>
              <a:t>kondisyon</a:t>
            </a:r>
            <a:r>
              <a:rPr lang="fr-HT" sz="2800" dirty="0">
                <a:cs typeface="Calibri" pitchFamily="34" charset="0"/>
              </a:rPr>
              <a:t> </a:t>
            </a:r>
            <a:r>
              <a:rPr lang="fr-HT" sz="2800" dirty="0" err="1">
                <a:cs typeface="Calibri" pitchFamily="34" charset="0"/>
              </a:rPr>
              <a:t>wotè</a:t>
            </a:r>
            <a:r>
              <a:rPr lang="fr-HT" sz="2800" dirty="0">
                <a:cs typeface="Calibri" pitchFamily="34" charset="0"/>
              </a:rPr>
              <a:t> </a:t>
            </a:r>
            <a:r>
              <a:rPr lang="fr-HT" sz="2800" dirty="0" err="1">
                <a:cs typeface="Calibri" pitchFamily="34" charset="0"/>
              </a:rPr>
              <a:t>panèl</a:t>
            </a:r>
            <a:r>
              <a:rPr lang="fr-HT" sz="2800" dirty="0">
                <a:cs typeface="Calibri" pitchFamily="34" charset="0"/>
              </a:rPr>
              <a:t> pou </a:t>
            </a:r>
            <a:r>
              <a:rPr lang="fr-HT" sz="2800" dirty="0" err="1">
                <a:cs typeface="Calibri" pitchFamily="34" charset="0"/>
              </a:rPr>
              <a:t>swiv</a:t>
            </a:r>
            <a:r>
              <a:rPr lang="fr-HT" sz="2800" dirty="0">
                <a:cs typeface="Calibri" pitchFamily="34" charset="0"/>
              </a:rPr>
              <a:t> </a:t>
            </a:r>
            <a:r>
              <a:rPr lang="fr-HT" sz="2800" dirty="0" err="1">
                <a:cs typeface="Calibri" pitchFamily="34" charset="0"/>
              </a:rPr>
              <a:t>ASTGUs</a:t>
            </a:r>
            <a:r>
              <a:rPr lang="fr-HT" sz="2800" dirty="0">
                <a:cs typeface="Calibri" pitchFamily="34" charset="0"/>
              </a:rPr>
              <a:t>.</a:t>
            </a:r>
          </a:p>
          <a:p>
            <a:pPr lvl="1"/>
            <a:r>
              <a:rPr lang="fr-HT" sz="2400" i="1" dirty="0" err="1">
                <a:cs typeface="Calibri" pitchFamily="34" charset="0"/>
              </a:rPr>
              <a:t>Gid</a:t>
            </a:r>
            <a:r>
              <a:rPr lang="fr-HT" sz="2400" i="1" dirty="0">
                <a:cs typeface="Calibri" pitchFamily="34" charset="0"/>
              </a:rPr>
              <a:t> </a:t>
            </a:r>
            <a:r>
              <a:rPr lang="fr-HT" sz="2400" i="1" dirty="0" err="1">
                <a:cs typeface="Calibri" pitchFamily="34" charset="0"/>
              </a:rPr>
              <a:t>Seksyon</a:t>
            </a:r>
            <a:r>
              <a:rPr lang="fr-HT" sz="2400" i="1" dirty="0">
                <a:cs typeface="Calibri" pitchFamily="34" charset="0"/>
              </a:rPr>
              <a:t> 3)b)i.2: </a:t>
            </a:r>
            <a:r>
              <a:rPr lang="fr-HT" sz="2400" dirty="0">
                <a:cs typeface="Calibri" pitchFamily="34" charset="0"/>
              </a:rPr>
              <a:t>Pou </a:t>
            </a:r>
            <a:r>
              <a:rPr lang="fr-HT" sz="2400" dirty="0" err="1">
                <a:cs typeface="Calibri" pitchFamily="34" charset="0"/>
              </a:rPr>
              <a:t>swiv</a:t>
            </a:r>
            <a:r>
              <a:rPr lang="fr-HT" sz="2400" dirty="0">
                <a:cs typeface="Calibri" pitchFamily="34" charset="0"/>
              </a:rPr>
              <a:t> ASTGU </a:t>
            </a:r>
            <a:r>
              <a:rPr lang="fr-HT" sz="2400" dirty="0" err="1">
                <a:cs typeface="Calibri" pitchFamily="34" charset="0"/>
              </a:rPr>
              <a:t>yo</a:t>
            </a:r>
            <a:r>
              <a:rPr lang="fr-HT" sz="2400" dirty="0">
                <a:cs typeface="Calibri" pitchFamily="34" charset="0"/>
              </a:rPr>
              <a:t>, </a:t>
            </a:r>
            <a:r>
              <a:rPr lang="fr-HT" sz="2400" dirty="0" err="1">
                <a:cs typeface="Calibri" pitchFamily="34" charset="0"/>
              </a:rPr>
              <a:t>wotè</a:t>
            </a:r>
            <a:r>
              <a:rPr lang="fr-HT" sz="2400" dirty="0">
                <a:cs typeface="Calibri" pitchFamily="34" charset="0"/>
              </a:rPr>
              <a:t> </a:t>
            </a:r>
            <a:r>
              <a:rPr lang="fr-HT" sz="2400" dirty="0" err="1">
                <a:cs typeface="Calibri" pitchFamily="34" charset="0"/>
              </a:rPr>
              <a:t>minimòm</a:t>
            </a:r>
            <a:r>
              <a:rPr lang="fr-HT" sz="2400" dirty="0">
                <a:cs typeface="Calibri" pitchFamily="34" charset="0"/>
              </a:rPr>
              <a:t> </a:t>
            </a:r>
            <a:r>
              <a:rPr lang="fr-HT" sz="2400" dirty="0" err="1">
                <a:cs typeface="Calibri" pitchFamily="34" charset="0"/>
              </a:rPr>
              <a:t>panèl</a:t>
            </a:r>
            <a:r>
              <a:rPr lang="fr-HT" sz="2400" dirty="0">
                <a:cs typeface="Calibri" pitchFamily="34" charset="0"/>
              </a:rPr>
              <a:t> la nan </a:t>
            </a:r>
            <a:r>
              <a:rPr lang="fr-HT" sz="2400" dirty="0" err="1">
                <a:cs typeface="Calibri" pitchFamily="34" charset="0"/>
              </a:rPr>
              <a:t>pozisyon</a:t>
            </a:r>
            <a:r>
              <a:rPr lang="fr-HT" sz="2400" dirty="0">
                <a:cs typeface="Calibri" pitchFamily="34" charset="0"/>
              </a:rPr>
              <a:t> </a:t>
            </a:r>
            <a:r>
              <a:rPr lang="fr-HT" sz="2400" dirty="0" err="1">
                <a:cs typeface="Calibri" pitchFamily="34" charset="0"/>
              </a:rPr>
              <a:t>orizontal</a:t>
            </a:r>
            <a:r>
              <a:rPr lang="fr-HT" sz="2400" dirty="0">
                <a:cs typeface="Calibri" pitchFamily="34" charset="0"/>
              </a:rPr>
              <a:t> li </a:t>
            </a:r>
            <a:r>
              <a:rPr lang="fr-HT" sz="2400" dirty="0" err="1">
                <a:cs typeface="Calibri" pitchFamily="34" charset="0"/>
              </a:rPr>
              <a:t>dwe</a:t>
            </a:r>
            <a:r>
              <a:rPr lang="fr-HT" sz="2400" dirty="0">
                <a:cs typeface="Calibri" pitchFamily="34" charset="0"/>
              </a:rPr>
              <a:t> 10 </a:t>
            </a:r>
            <a:r>
              <a:rPr lang="fr-HT" sz="2400" dirty="0" err="1">
                <a:cs typeface="Calibri" pitchFamily="34" charset="0"/>
              </a:rPr>
              <a:t>pye</a:t>
            </a:r>
            <a:r>
              <a:rPr lang="fr-HT" sz="2400" dirty="0">
                <a:cs typeface="Calibri" pitchFamily="34" charset="0"/>
              </a:rPr>
              <a:t> </a:t>
            </a:r>
            <a:r>
              <a:rPr lang="fr-HT" sz="2400" dirty="0" err="1">
                <a:cs typeface="Calibri" pitchFamily="34" charset="0"/>
              </a:rPr>
              <a:t>anwo</a:t>
            </a:r>
            <a:r>
              <a:rPr lang="fr-HT" sz="2400" dirty="0">
                <a:cs typeface="Calibri" pitchFamily="34" charset="0"/>
              </a:rPr>
              <a:t> </a:t>
            </a:r>
            <a:r>
              <a:rPr lang="fr-HT" sz="2400" dirty="0" err="1">
                <a:cs typeface="Calibri" pitchFamily="34" charset="0"/>
              </a:rPr>
              <a:t>tè</a:t>
            </a:r>
            <a:r>
              <a:rPr lang="fr-HT" sz="2400" dirty="0">
                <a:cs typeface="Calibri" pitchFamily="34" charset="0"/>
              </a:rPr>
              <a:t>. </a:t>
            </a:r>
            <a:r>
              <a:rPr lang="fr-HT" sz="2400" dirty="0" err="1">
                <a:solidFill>
                  <a:srgbClr val="FF0000"/>
                </a:solidFill>
                <a:cs typeface="Calibri" pitchFamily="34" charset="0"/>
              </a:rPr>
              <a:t>Wotè</a:t>
            </a:r>
            <a:r>
              <a:rPr lang="fr-HT" sz="2400" dirty="0">
                <a:solidFill>
                  <a:srgbClr val="FF0000"/>
                </a:solidFill>
                <a:cs typeface="Calibri" pitchFamily="34" charset="0"/>
              </a:rPr>
              <a:t> </a:t>
            </a:r>
            <a:r>
              <a:rPr lang="fr-HT" sz="2400" dirty="0" err="1">
                <a:solidFill>
                  <a:srgbClr val="FF0000"/>
                </a:solidFill>
                <a:cs typeface="Calibri" pitchFamily="34" charset="0"/>
              </a:rPr>
              <a:t>minimòm</a:t>
            </a:r>
            <a:r>
              <a:rPr lang="fr-HT" sz="2400" dirty="0">
                <a:solidFill>
                  <a:srgbClr val="FF0000"/>
                </a:solidFill>
                <a:cs typeface="Calibri" pitchFamily="34" charset="0"/>
              </a:rPr>
              <a:t> sa a ka </a:t>
            </a:r>
            <a:r>
              <a:rPr lang="fr-HT" sz="2400" dirty="0" err="1">
                <a:solidFill>
                  <a:srgbClr val="FF0000"/>
                </a:solidFill>
                <a:cs typeface="Calibri" pitchFamily="34" charset="0"/>
              </a:rPr>
              <a:t>redwi</a:t>
            </a:r>
            <a:r>
              <a:rPr lang="fr-HT" sz="2400" dirty="0">
                <a:solidFill>
                  <a:srgbClr val="FF0000"/>
                </a:solidFill>
                <a:cs typeface="Calibri" pitchFamily="34" charset="0"/>
              </a:rPr>
              <a:t> a 8 </a:t>
            </a:r>
            <a:r>
              <a:rPr lang="fr-HT" sz="2400" dirty="0" err="1">
                <a:solidFill>
                  <a:srgbClr val="FF0000"/>
                </a:solidFill>
                <a:cs typeface="Calibri" pitchFamily="34" charset="0"/>
              </a:rPr>
              <a:t>pye</a:t>
            </a:r>
            <a:r>
              <a:rPr lang="fr-HT" sz="2400" dirty="0">
                <a:solidFill>
                  <a:srgbClr val="FF0000"/>
                </a:solidFill>
                <a:cs typeface="Calibri" pitchFamily="34" charset="0"/>
              </a:rPr>
              <a:t> si:</a:t>
            </a:r>
          </a:p>
          <a:p>
            <a:pPr marL="1371600" lvl="2" indent="-457200">
              <a:buFont typeface="Arial" charset="0"/>
              <a:buAutoNum type="alphaLcPeriod"/>
            </a:pPr>
            <a:r>
              <a:rPr lang="fr-HT" sz="2200" dirty="0" err="1">
                <a:solidFill>
                  <a:srgbClr val="FF0000"/>
                </a:solidFill>
                <a:cs typeface="Calibri" pitchFamily="34" charset="0"/>
              </a:rPr>
              <a:t>Aplikan</a:t>
            </a:r>
            <a:r>
              <a:rPr lang="fr-HT" sz="2200" dirty="0">
                <a:solidFill>
                  <a:srgbClr val="FF0000"/>
                </a:solidFill>
                <a:cs typeface="Calibri" pitchFamily="34" charset="0"/>
              </a:rPr>
              <a:t> an </a:t>
            </a:r>
            <a:r>
              <a:rPr lang="fr-HT" sz="2200" dirty="0" err="1">
                <a:solidFill>
                  <a:srgbClr val="FF0000"/>
                </a:solidFill>
                <a:cs typeface="Calibri" pitchFamily="34" charset="0"/>
              </a:rPr>
              <a:t>demontre</a:t>
            </a:r>
            <a:r>
              <a:rPr lang="fr-HT" sz="2200" dirty="0">
                <a:solidFill>
                  <a:srgbClr val="FF0000"/>
                </a:solidFill>
                <a:cs typeface="Calibri" pitchFamily="34" charset="0"/>
              </a:rPr>
              <a:t> </a:t>
            </a:r>
            <a:r>
              <a:rPr lang="fr-HT" sz="2200" dirty="0" err="1">
                <a:solidFill>
                  <a:srgbClr val="FF0000"/>
                </a:solidFill>
                <a:cs typeface="Calibri" pitchFamily="34" charset="0"/>
              </a:rPr>
              <a:t>ke</a:t>
            </a:r>
            <a:r>
              <a:rPr lang="fr-HT" sz="2200" dirty="0">
                <a:solidFill>
                  <a:srgbClr val="FF0000"/>
                </a:solidFill>
                <a:cs typeface="Calibri" pitchFamily="34" charset="0"/>
              </a:rPr>
              <a:t> </a:t>
            </a:r>
            <a:r>
              <a:rPr lang="fr-HT" sz="2200" dirty="0" err="1">
                <a:solidFill>
                  <a:srgbClr val="FF0000"/>
                </a:solidFill>
                <a:cs typeface="Calibri" pitchFamily="34" charset="0"/>
              </a:rPr>
              <a:t>Kondisyon</a:t>
            </a:r>
            <a:r>
              <a:rPr lang="fr-HT" sz="2200" dirty="0">
                <a:solidFill>
                  <a:srgbClr val="FF0000"/>
                </a:solidFill>
                <a:cs typeface="Calibri" pitchFamily="34" charset="0"/>
              </a:rPr>
              <a:t> </a:t>
            </a:r>
            <a:r>
              <a:rPr lang="fr-HT" sz="2200" dirty="0" err="1">
                <a:solidFill>
                  <a:srgbClr val="FF0000"/>
                </a:solidFill>
                <a:cs typeface="Calibri" pitchFamily="34" charset="0"/>
              </a:rPr>
              <a:t>Maksimòm</a:t>
            </a:r>
            <a:r>
              <a:rPr lang="fr-HT" sz="2200" dirty="0">
                <a:solidFill>
                  <a:srgbClr val="FF0000"/>
                </a:solidFill>
                <a:cs typeface="Calibri" pitchFamily="34" charset="0"/>
              </a:rPr>
              <a:t> </a:t>
            </a:r>
            <a:r>
              <a:rPr lang="fr-HT" sz="2200" dirty="0" err="1">
                <a:solidFill>
                  <a:srgbClr val="FF0000"/>
                </a:solidFill>
                <a:cs typeface="Calibri" pitchFamily="34" charset="0"/>
              </a:rPr>
              <a:t>Rediksyon</a:t>
            </a:r>
            <a:r>
              <a:rPr lang="fr-HT" sz="2200" dirty="0">
                <a:solidFill>
                  <a:srgbClr val="FF0000"/>
                </a:solidFill>
                <a:cs typeface="Calibri" pitchFamily="34" charset="0"/>
              </a:rPr>
              <a:t> </a:t>
            </a:r>
            <a:r>
              <a:rPr lang="fr-HT" sz="2200" dirty="0" err="1">
                <a:solidFill>
                  <a:srgbClr val="FF0000"/>
                </a:solidFill>
                <a:cs typeface="Calibri" pitchFamily="34" charset="0"/>
              </a:rPr>
              <a:t>Limyè</a:t>
            </a:r>
            <a:r>
              <a:rPr lang="fr-HT" sz="2200" dirty="0">
                <a:solidFill>
                  <a:srgbClr val="FF0000"/>
                </a:solidFill>
                <a:cs typeface="Calibri" pitchFamily="34" charset="0"/>
              </a:rPr>
              <a:t> </a:t>
            </a:r>
            <a:r>
              <a:rPr lang="fr-HT" sz="2200" dirty="0" err="1">
                <a:solidFill>
                  <a:srgbClr val="FF0000"/>
                </a:solidFill>
                <a:cs typeface="Calibri" pitchFamily="34" charset="0"/>
              </a:rPr>
              <a:t>Solèy</a:t>
            </a:r>
            <a:r>
              <a:rPr lang="fr-HT" sz="2200" dirty="0">
                <a:solidFill>
                  <a:srgbClr val="FF0000"/>
                </a:solidFill>
                <a:cs typeface="Calibri" pitchFamily="34" charset="0"/>
              </a:rPr>
              <a:t> la </a:t>
            </a:r>
            <a:r>
              <a:rPr lang="fr-HT" sz="2200" dirty="0" err="1">
                <a:solidFill>
                  <a:srgbClr val="FF0000"/>
                </a:solidFill>
                <a:cs typeface="Calibri" pitchFamily="34" charset="0"/>
              </a:rPr>
              <a:t>toujou</a:t>
            </a:r>
            <a:r>
              <a:rPr lang="fr-HT" sz="2200" dirty="0">
                <a:solidFill>
                  <a:srgbClr val="FF0000"/>
                </a:solidFill>
                <a:cs typeface="Calibri" pitchFamily="34" charset="0"/>
              </a:rPr>
              <a:t> </a:t>
            </a:r>
            <a:r>
              <a:rPr lang="fr-HT" sz="2200" dirty="0" err="1">
                <a:solidFill>
                  <a:srgbClr val="FF0000"/>
                </a:solidFill>
                <a:cs typeface="Calibri" pitchFamily="34" charset="0"/>
              </a:rPr>
              <a:t>satisfè</a:t>
            </a:r>
            <a:r>
              <a:rPr lang="fr-HT" sz="2200" dirty="0">
                <a:solidFill>
                  <a:srgbClr val="FF0000"/>
                </a:solidFill>
                <a:cs typeface="Calibri" pitchFamily="34" charset="0"/>
              </a:rPr>
              <a:t> nan tout </a:t>
            </a:r>
            <a:r>
              <a:rPr lang="fr-HT" sz="2200" dirty="0" err="1">
                <a:solidFill>
                  <a:srgbClr val="FF0000"/>
                </a:solidFill>
                <a:cs typeface="Calibri" pitchFamily="34" charset="0"/>
              </a:rPr>
              <a:t>pozisyon</a:t>
            </a:r>
            <a:r>
              <a:rPr lang="fr-HT" sz="2200" dirty="0">
                <a:solidFill>
                  <a:srgbClr val="FF0000"/>
                </a:solidFill>
                <a:cs typeface="Calibri" pitchFamily="34" charset="0"/>
              </a:rPr>
              <a:t> </a:t>
            </a:r>
            <a:r>
              <a:rPr lang="fr-HT" sz="2200" dirty="0" err="1">
                <a:solidFill>
                  <a:srgbClr val="FF0000"/>
                </a:solidFill>
                <a:cs typeface="Calibri" pitchFamily="34" charset="0"/>
              </a:rPr>
              <a:t>enklinezon</a:t>
            </a:r>
            <a:r>
              <a:rPr lang="fr-HT" sz="2200" dirty="0">
                <a:solidFill>
                  <a:srgbClr val="FF0000"/>
                </a:solidFill>
                <a:cs typeface="Calibri" pitchFamily="34" charset="0"/>
              </a:rPr>
              <a:t> </a:t>
            </a:r>
            <a:r>
              <a:rPr lang="fr-HT" sz="2200" dirty="0" err="1">
                <a:solidFill>
                  <a:srgbClr val="FF0000"/>
                </a:solidFill>
                <a:cs typeface="Calibri" pitchFamily="34" charset="0"/>
              </a:rPr>
              <a:t>ak</a:t>
            </a:r>
            <a:endParaRPr lang="fr-HT" sz="2200" dirty="0">
              <a:solidFill>
                <a:srgbClr val="FF0000"/>
              </a:solidFill>
              <a:cs typeface="Calibri" pitchFamily="34" charset="0"/>
            </a:endParaRPr>
          </a:p>
          <a:p>
            <a:pPr marL="1371600" lvl="2" indent="-457200">
              <a:buFont typeface="Arial" charset="0"/>
              <a:buAutoNum type="alphaLcPeriod"/>
            </a:pPr>
            <a:r>
              <a:rPr lang="fr-HT" sz="2200" dirty="0" err="1">
                <a:solidFill>
                  <a:srgbClr val="FF0000"/>
                </a:solidFill>
                <a:cs typeface="Calibri" pitchFamily="34" charset="0"/>
              </a:rPr>
              <a:t>sistèm</a:t>
            </a:r>
            <a:r>
              <a:rPr lang="fr-HT" sz="2200" dirty="0">
                <a:solidFill>
                  <a:srgbClr val="FF0000"/>
                </a:solidFill>
                <a:cs typeface="Calibri" pitchFamily="34" charset="0"/>
              </a:rPr>
              <a:t> </a:t>
            </a:r>
            <a:r>
              <a:rPr lang="fr-HT" sz="2200" dirty="0" err="1">
                <a:solidFill>
                  <a:srgbClr val="FF0000"/>
                </a:solidFill>
                <a:cs typeface="Calibri" pitchFamily="34" charset="0"/>
              </a:rPr>
              <a:t>kontwòl</a:t>
            </a:r>
            <a:r>
              <a:rPr lang="fr-HT" sz="2200" dirty="0">
                <a:solidFill>
                  <a:srgbClr val="FF0000"/>
                </a:solidFill>
                <a:cs typeface="Calibri" pitchFamily="34" charset="0"/>
              </a:rPr>
              <a:t> </a:t>
            </a:r>
            <a:r>
              <a:rPr lang="fr-HT" sz="2200" dirty="0" err="1">
                <a:solidFill>
                  <a:srgbClr val="FF0000"/>
                </a:solidFill>
                <a:cs typeface="Calibri" pitchFamily="34" charset="0"/>
              </a:rPr>
              <a:t>tracker</a:t>
            </a:r>
            <a:r>
              <a:rPr lang="fr-HT" sz="2200" dirty="0">
                <a:solidFill>
                  <a:srgbClr val="FF0000"/>
                </a:solidFill>
                <a:cs typeface="Calibri" pitchFamily="34" charset="0"/>
              </a:rPr>
              <a:t> la se nan </a:t>
            </a:r>
            <a:r>
              <a:rPr lang="fr-HT" sz="2200" dirty="0" err="1">
                <a:solidFill>
                  <a:srgbClr val="FF0000"/>
                </a:solidFill>
                <a:cs typeface="Calibri" pitchFamily="34" charset="0"/>
              </a:rPr>
              <a:t>kontwòl</a:t>
            </a:r>
            <a:r>
              <a:rPr lang="fr-HT" sz="2200" dirty="0">
                <a:solidFill>
                  <a:srgbClr val="FF0000"/>
                </a:solidFill>
                <a:cs typeface="Calibri" pitchFamily="34" charset="0"/>
              </a:rPr>
              <a:t> </a:t>
            </a:r>
            <a:r>
              <a:rPr lang="fr-HT" sz="2200" dirty="0" err="1">
                <a:solidFill>
                  <a:srgbClr val="FF0000"/>
                </a:solidFill>
                <a:cs typeface="Calibri" pitchFamily="34" charset="0"/>
              </a:rPr>
              <a:t>operasyon</a:t>
            </a:r>
            <a:r>
              <a:rPr lang="fr-HT" sz="2200" dirty="0">
                <a:solidFill>
                  <a:srgbClr val="FF0000"/>
                </a:solidFill>
                <a:cs typeface="Calibri" pitchFamily="34" charset="0"/>
              </a:rPr>
              <a:t> </a:t>
            </a:r>
            <a:r>
              <a:rPr lang="fr-HT" sz="2200" dirty="0" err="1">
                <a:solidFill>
                  <a:srgbClr val="FF0000"/>
                </a:solidFill>
                <a:cs typeface="Calibri" pitchFamily="34" charset="0"/>
              </a:rPr>
              <a:t>konplè</a:t>
            </a:r>
            <a:r>
              <a:rPr lang="fr-HT" sz="2200" dirty="0">
                <a:solidFill>
                  <a:srgbClr val="FF0000"/>
                </a:solidFill>
                <a:cs typeface="Calibri" pitchFamily="34" charset="0"/>
              </a:rPr>
              <a:t> </a:t>
            </a:r>
            <a:r>
              <a:rPr lang="fr-HT" sz="2200" dirty="0" err="1">
                <a:solidFill>
                  <a:srgbClr val="FF0000"/>
                </a:solidFill>
                <a:cs typeface="Calibri" pitchFamily="34" charset="0"/>
              </a:rPr>
              <a:t>operatè</a:t>
            </a:r>
            <a:r>
              <a:rPr lang="fr-HT" sz="2200" dirty="0">
                <a:solidFill>
                  <a:srgbClr val="FF0000"/>
                </a:solidFill>
                <a:cs typeface="Calibri" pitchFamily="34" charset="0"/>
              </a:rPr>
              <a:t> </a:t>
            </a:r>
            <a:r>
              <a:rPr lang="fr-HT" sz="2200" dirty="0" err="1">
                <a:solidFill>
                  <a:srgbClr val="FF0000"/>
                </a:solidFill>
                <a:cs typeface="Calibri" pitchFamily="34" charset="0"/>
              </a:rPr>
              <a:t>agrikòl</a:t>
            </a:r>
            <a:r>
              <a:rPr lang="fr-HT" sz="2200" dirty="0">
                <a:solidFill>
                  <a:srgbClr val="FF0000"/>
                </a:solidFill>
                <a:cs typeface="Calibri" pitchFamily="34" charset="0"/>
              </a:rPr>
              <a:t> la </a:t>
            </a:r>
            <a:r>
              <a:rPr lang="fr-HT" sz="2200" dirty="0" err="1">
                <a:solidFill>
                  <a:srgbClr val="FF0000"/>
                </a:solidFill>
                <a:cs typeface="Calibri" pitchFamily="34" charset="0"/>
              </a:rPr>
              <a:t>epi</a:t>
            </a:r>
            <a:r>
              <a:rPr lang="fr-HT" sz="2200" dirty="0">
                <a:solidFill>
                  <a:srgbClr val="FF0000"/>
                </a:solidFill>
                <a:cs typeface="Calibri" pitchFamily="34" charset="0"/>
              </a:rPr>
              <a:t> li </a:t>
            </a:r>
            <a:r>
              <a:rPr lang="fr-HT" sz="2200" dirty="0" err="1">
                <a:solidFill>
                  <a:srgbClr val="FF0000"/>
                </a:solidFill>
                <a:cs typeface="Calibri" pitchFamily="34" charset="0"/>
              </a:rPr>
              <a:t>kapab</a:t>
            </a:r>
            <a:r>
              <a:rPr lang="fr-HT" sz="2200" dirty="0">
                <a:solidFill>
                  <a:srgbClr val="FF0000"/>
                </a:solidFill>
                <a:cs typeface="Calibri" pitchFamily="34" charset="0"/>
              </a:rPr>
              <a:t> </a:t>
            </a:r>
            <a:r>
              <a:rPr lang="fr-HT" sz="2200" dirty="0" err="1">
                <a:solidFill>
                  <a:srgbClr val="FF0000"/>
                </a:solidFill>
                <a:cs typeface="Calibri" pitchFamily="34" charset="0"/>
              </a:rPr>
              <a:t>aplike</a:t>
            </a:r>
            <a:r>
              <a:rPr lang="fr-HT" sz="2200" dirty="0">
                <a:solidFill>
                  <a:srgbClr val="FF0000"/>
                </a:solidFill>
                <a:cs typeface="Calibri" pitchFamily="34" charset="0"/>
              </a:rPr>
              <a:t> </a:t>
            </a:r>
            <a:r>
              <a:rPr lang="fr-HT" sz="2200" dirty="0" err="1">
                <a:solidFill>
                  <a:srgbClr val="FF0000"/>
                </a:solidFill>
                <a:cs typeface="Calibri" pitchFamily="34" charset="0"/>
              </a:rPr>
              <a:t>modil</a:t>
            </a:r>
            <a:r>
              <a:rPr lang="fr-HT" sz="2200" dirty="0">
                <a:solidFill>
                  <a:srgbClr val="FF0000"/>
                </a:solidFill>
                <a:cs typeface="Calibri" pitchFamily="34" charset="0"/>
              </a:rPr>
              <a:t> </a:t>
            </a:r>
            <a:r>
              <a:rPr lang="fr-HT" sz="2200" dirty="0" err="1">
                <a:solidFill>
                  <a:srgbClr val="FF0000"/>
                </a:solidFill>
                <a:cs typeface="Calibri" pitchFamily="34" charset="0"/>
              </a:rPr>
              <a:t>orizontal</a:t>
            </a:r>
            <a:r>
              <a:rPr lang="fr-HT" sz="2200" dirty="0">
                <a:solidFill>
                  <a:srgbClr val="FF0000"/>
                </a:solidFill>
                <a:cs typeface="Calibri" pitchFamily="34" charset="0"/>
              </a:rPr>
              <a:t> pou </a:t>
            </a:r>
            <a:r>
              <a:rPr lang="fr-HT" sz="2200" dirty="0" err="1">
                <a:solidFill>
                  <a:srgbClr val="FF0000"/>
                </a:solidFill>
                <a:cs typeface="Calibri" pitchFamily="34" charset="0"/>
              </a:rPr>
              <a:t>fè</a:t>
            </a:r>
            <a:r>
              <a:rPr lang="fr-HT" sz="2200" dirty="0">
                <a:solidFill>
                  <a:srgbClr val="FF0000"/>
                </a:solidFill>
                <a:cs typeface="Calibri" pitchFamily="34" charset="0"/>
              </a:rPr>
              <a:t> </a:t>
            </a:r>
            <a:r>
              <a:rPr lang="fr-HT" sz="2200" dirty="0" err="1">
                <a:solidFill>
                  <a:srgbClr val="FF0000"/>
                </a:solidFill>
                <a:cs typeface="Calibri" pitchFamily="34" charset="0"/>
              </a:rPr>
              <a:t>patiraj</a:t>
            </a:r>
            <a:r>
              <a:rPr lang="fr-HT" sz="2200" dirty="0">
                <a:solidFill>
                  <a:srgbClr val="FF0000"/>
                </a:solidFill>
                <a:cs typeface="Calibri" pitchFamily="34" charset="0"/>
              </a:rPr>
              <a:t> </a:t>
            </a:r>
            <a:r>
              <a:rPr lang="fr-HT" sz="2200" dirty="0" err="1">
                <a:solidFill>
                  <a:srgbClr val="FF0000"/>
                </a:solidFill>
                <a:cs typeface="Calibri" pitchFamily="34" charset="0"/>
              </a:rPr>
              <a:t>wotasyon</a:t>
            </a:r>
            <a:r>
              <a:rPr lang="fr-HT" sz="2200" dirty="0">
                <a:solidFill>
                  <a:srgbClr val="FF0000"/>
                </a:solidFill>
                <a:cs typeface="Calibri" pitchFamily="34" charset="0"/>
              </a:rPr>
              <a:t> </a:t>
            </a:r>
            <a:r>
              <a:rPr lang="fr-HT" sz="2200" dirty="0" err="1">
                <a:solidFill>
                  <a:srgbClr val="FF0000"/>
                </a:solidFill>
                <a:cs typeface="Calibri" pitchFamily="34" charset="0"/>
              </a:rPr>
              <a:t>bèt</a:t>
            </a:r>
            <a:r>
              <a:rPr lang="fr-HT" sz="2200" dirty="0">
                <a:solidFill>
                  <a:srgbClr val="FF0000"/>
                </a:solidFill>
                <a:cs typeface="Calibri" pitchFamily="34" charset="0"/>
              </a:rPr>
              <a:t>, plante </a:t>
            </a:r>
            <a:r>
              <a:rPr lang="fr-HT" sz="2200" dirty="0" err="1">
                <a:solidFill>
                  <a:srgbClr val="FF0000"/>
                </a:solidFill>
                <a:cs typeface="Calibri" pitchFamily="34" charset="0"/>
              </a:rPr>
              <a:t>ak</a:t>
            </a:r>
            <a:r>
              <a:rPr lang="fr-HT" sz="2200" dirty="0">
                <a:solidFill>
                  <a:srgbClr val="FF0000"/>
                </a:solidFill>
                <a:cs typeface="Calibri" pitchFamily="34" charset="0"/>
              </a:rPr>
              <a:t> </a:t>
            </a:r>
            <a:r>
              <a:rPr lang="fr-HT" sz="2200" dirty="0" err="1">
                <a:solidFill>
                  <a:srgbClr val="FF0000"/>
                </a:solidFill>
                <a:cs typeface="Calibri" pitchFamily="34" charset="0"/>
              </a:rPr>
              <a:t>rekòlte</a:t>
            </a:r>
            <a:r>
              <a:rPr lang="fr-HT" sz="2200" dirty="0">
                <a:solidFill>
                  <a:srgbClr val="FF0000"/>
                </a:solidFill>
                <a:cs typeface="Calibri" pitchFamily="34" charset="0"/>
              </a:rPr>
              <a:t>, </a:t>
            </a:r>
            <a:r>
              <a:rPr lang="fr-HT" sz="2200" dirty="0" err="1">
                <a:solidFill>
                  <a:srgbClr val="FF0000"/>
                </a:solidFill>
                <a:cs typeface="Calibri" pitchFamily="34" charset="0"/>
              </a:rPr>
              <a:t>ak</a:t>
            </a:r>
            <a:r>
              <a:rPr lang="fr-HT" sz="2200" dirty="0">
                <a:solidFill>
                  <a:srgbClr val="FF0000"/>
                </a:solidFill>
                <a:cs typeface="Calibri" pitchFamily="34" charset="0"/>
              </a:rPr>
              <a:t> </a:t>
            </a:r>
            <a:r>
              <a:rPr lang="fr-HT" sz="2200" dirty="0" err="1">
                <a:solidFill>
                  <a:srgbClr val="FF0000"/>
                </a:solidFill>
                <a:cs typeface="Calibri" pitchFamily="34" charset="0"/>
              </a:rPr>
              <a:t>aktivite</a:t>
            </a:r>
            <a:r>
              <a:rPr lang="fr-HT" sz="2200" dirty="0">
                <a:solidFill>
                  <a:srgbClr val="FF0000"/>
                </a:solidFill>
                <a:cs typeface="Calibri" pitchFamily="34" charset="0"/>
              </a:rPr>
              <a:t> </a:t>
            </a:r>
            <a:r>
              <a:rPr lang="fr-HT" sz="2200" dirty="0" err="1">
                <a:solidFill>
                  <a:srgbClr val="FF0000"/>
                </a:solidFill>
                <a:cs typeface="Calibri" pitchFamily="34" charset="0"/>
              </a:rPr>
              <a:t>agrikòl</a:t>
            </a:r>
            <a:r>
              <a:rPr lang="fr-HT" sz="2200" dirty="0">
                <a:solidFill>
                  <a:srgbClr val="FF0000"/>
                </a:solidFill>
                <a:cs typeface="Calibri" pitchFamily="34" charset="0"/>
              </a:rPr>
              <a:t> </a:t>
            </a:r>
            <a:r>
              <a:rPr lang="fr-HT" sz="2200" dirty="0" err="1">
                <a:solidFill>
                  <a:srgbClr val="FF0000"/>
                </a:solidFill>
                <a:cs typeface="Calibri" pitchFamily="34" charset="0"/>
              </a:rPr>
              <a:t>menm</a:t>
            </a:r>
            <a:r>
              <a:rPr lang="fr-HT" sz="2200" dirty="0">
                <a:solidFill>
                  <a:srgbClr val="FF0000"/>
                </a:solidFill>
                <a:cs typeface="Calibri" pitchFamily="34" charset="0"/>
              </a:rPr>
              <a:t> jan an.</a:t>
            </a:r>
          </a:p>
          <a:p>
            <a:r>
              <a:rPr lang="fr-HT" sz="2800" dirty="0" err="1">
                <a:cs typeface="Calibri" pitchFamily="34" charset="0"/>
              </a:rPr>
              <a:t>Monitè</a:t>
            </a:r>
            <a:r>
              <a:rPr lang="fr-HT" sz="2800" dirty="0">
                <a:cs typeface="Calibri" pitchFamily="34" charset="0"/>
              </a:rPr>
              <a:t> </a:t>
            </a:r>
            <a:r>
              <a:rPr lang="fr-HT" sz="2800" dirty="0" err="1">
                <a:cs typeface="Calibri" pitchFamily="34" charset="0"/>
              </a:rPr>
              <a:t>Anviwònman</a:t>
            </a:r>
            <a:r>
              <a:rPr lang="fr-HT" sz="2800" dirty="0">
                <a:cs typeface="Calibri" pitchFamily="34" charset="0"/>
              </a:rPr>
              <a:t> an k </a:t>
            </a:r>
            <a:r>
              <a:rPr lang="fr-HT" sz="2800" dirty="0" err="1">
                <a:cs typeface="Calibri" pitchFamily="34" charset="0"/>
              </a:rPr>
              <a:t>ap</a:t>
            </a:r>
            <a:r>
              <a:rPr lang="fr-HT" sz="2800" dirty="0">
                <a:cs typeface="Calibri" pitchFamily="34" charset="0"/>
              </a:rPr>
              <a:t> </a:t>
            </a:r>
            <a:r>
              <a:rPr lang="fr-HT" sz="2800" dirty="0" err="1">
                <a:cs typeface="Calibri" pitchFamily="34" charset="0"/>
              </a:rPr>
              <a:t>travay</a:t>
            </a:r>
            <a:r>
              <a:rPr lang="fr-HT" sz="2800" dirty="0">
                <a:cs typeface="Calibri" pitchFamily="34" charset="0"/>
              </a:rPr>
              <a:t> </a:t>
            </a:r>
            <a:r>
              <a:rPr lang="fr-HT" sz="2800" dirty="0" err="1">
                <a:cs typeface="Calibri" pitchFamily="34" charset="0"/>
              </a:rPr>
              <a:t>ak</a:t>
            </a:r>
            <a:r>
              <a:rPr lang="fr-HT" sz="2800" dirty="0">
                <a:cs typeface="Calibri" pitchFamily="34" charset="0"/>
              </a:rPr>
              <a:t> </a:t>
            </a:r>
            <a:r>
              <a:rPr lang="fr-HT" sz="2800" dirty="0" err="1">
                <a:cs typeface="Calibri" pitchFamily="34" charset="0"/>
              </a:rPr>
              <a:t>pwojè</a:t>
            </a:r>
            <a:r>
              <a:rPr lang="fr-HT" sz="2800" dirty="0">
                <a:cs typeface="Calibri" pitchFamily="34" charset="0"/>
              </a:rPr>
              <a:t> a </a:t>
            </a:r>
            <a:r>
              <a:rPr lang="fr-HT" sz="2800" dirty="0" err="1">
                <a:cs typeface="Calibri" pitchFamily="34" charset="0"/>
              </a:rPr>
              <a:t>pral</a:t>
            </a:r>
            <a:r>
              <a:rPr lang="fr-HT" sz="2800" dirty="0">
                <a:cs typeface="Calibri" pitchFamily="34" charset="0"/>
              </a:rPr>
              <a:t> </a:t>
            </a:r>
            <a:r>
              <a:rPr lang="fr-HT" sz="2800" dirty="0" err="1">
                <a:cs typeface="Calibri" pitchFamily="34" charset="0"/>
              </a:rPr>
              <a:t>verifye</a:t>
            </a:r>
            <a:r>
              <a:rPr lang="fr-HT" sz="2800" dirty="0">
                <a:cs typeface="Calibri" pitchFamily="34" charset="0"/>
              </a:rPr>
              <a:t> nan </a:t>
            </a:r>
            <a:r>
              <a:rPr lang="fr-HT" sz="2800" dirty="0" err="1">
                <a:cs typeface="Calibri" pitchFamily="34" charset="0"/>
              </a:rPr>
              <a:t>yon</a:t>
            </a:r>
            <a:r>
              <a:rPr lang="fr-HT" sz="2800" dirty="0">
                <a:cs typeface="Calibri" pitchFamily="34" charset="0"/>
              </a:rPr>
              <a:t> </a:t>
            </a:r>
            <a:r>
              <a:rPr lang="fr-HT" sz="2800" dirty="0" err="1">
                <a:cs typeface="Calibri" pitchFamily="34" charset="0"/>
              </a:rPr>
              <a:t>vizit</a:t>
            </a:r>
            <a:r>
              <a:rPr lang="fr-HT" sz="2800" dirty="0">
                <a:cs typeface="Calibri" pitchFamily="34" charset="0"/>
              </a:rPr>
              <a:t> sou </a:t>
            </a:r>
            <a:r>
              <a:rPr lang="fr-HT" sz="2800" dirty="0" err="1">
                <a:cs typeface="Calibri" pitchFamily="34" charset="0"/>
              </a:rPr>
              <a:t>sit</a:t>
            </a:r>
            <a:r>
              <a:rPr lang="fr-HT" sz="2800" dirty="0">
                <a:cs typeface="Calibri" pitchFamily="34" charset="0"/>
              </a:rPr>
              <a:t> </a:t>
            </a:r>
            <a:r>
              <a:rPr lang="fr-HT" sz="2800" dirty="0" err="1">
                <a:cs typeface="Calibri" pitchFamily="34" charset="0"/>
              </a:rPr>
              <a:t>ki</a:t>
            </a:r>
            <a:r>
              <a:rPr lang="fr-HT" sz="2800" dirty="0">
                <a:cs typeface="Calibri" pitchFamily="34" charset="0"/>
              </a:rPr>
              <a:t> </a:t>
            </a:r>
            <a:r>
              <a:rPr lang="fr-HT" sz="2800" dirty="0" err="1">
                <a:cs typeface="Calibri" pitchFamily="34" charset="0"/>
              </a:rPr>
              <a:t>operatè</a:t>
            </a:r>
            <a:r>
              <a:rPr lang="fr-HT" sz="2800" dirty="0">
                <a:cs typeface="Calibri" pitchFamily="34" charset="0"/>
              </a:rPr>
              <a:t> </a:t>
            </a:r>
            <a:r>
              <a:rPr lang="fr-HT" sz="2800" dirty="0" err="1">
                <a:cs typeface="Calibri" pitchFamily="34" charset="0"/>
              </a:rPr>
              <a:t>fèm</a:t>
            </a:r>
            <a:r>
              <a:rPr lang="fr-HT" sz="2800" dirty="0">
                <a:cs typeface="Calibri" pitchFamily="34" charset="0"/>
              </a:rPr>
              <a:t> </a:t>
            </a:r>
            <a:r>
              <a:rPr lang="fr-HT" sz="2800" dirty="0" err="1">
                <a:cs typeface="Calibri" pitchFamily="34" charset="0"/>
              </a:rPr>
              <a:t>lan</a:t>
            </a:r>
            <a:r>
              <a:rPr lang="fr-HT" sz="2800" dirty="0">
                <a:cs typeface="Calibri" pitchFamily="34" charset="0"/>
              </a:rPr>
              <a:t> te </a:t>
            </a:r>
            <a:r>
              <a:rPr lang="fr-HT" sz="2800" dirty="0" err="1">
                <a:cs typeface="Calibri" pitchFamily="34" charset="0"/>
              </a:rPr>
              <a:t>resevwa</a:t>
            </a:r>
            <a:r>
              <a:rPr lang="fr-HT" sz="2800" dirty="0">
                <a:cs typeface="Calibri" pitchFamily="34" charset="0"/>
              </a:rPr>
              <a:t> </a:t>
            </a:r>
            <a:r>
              <a:rPr lang="fr-HT" sz="2800" dirty="0" err="1">
                <a:cs typeface="Calibri" pitchFamily="34" charset="0"/>
              </a:rPr>
              <a:t>kontwòl</a:t>
            </a:r>
            <a:r>
              <a:rPr lang="fr-HT" sz="2800" dirty="0">
                <a:cs typeface="Calibri" pitchFamily="34" charset="0"/>
              </a:rPr>
              <a:t> total </a:t>
            </a:r>
            <a:r>
              <a:rPr lang="fr-HT" sz="2800" dirty="0" err="1">
                <a:cs typeface="Calibri" pitchFamily="34" charset="0"/>
              </a:rPr>
              <a:t>operasyon</a:t>
            </a:r>
            <a:r>
              <a:rPr lang="fr-HT" sz="2800" dirty="0">
                <a:cs typeface="Calibri" pitchFamily="34" charset="0"/>
              </a:rPr>
              <a:t> </a:t>
            </a:r>
            <a:r>
              <a:rPr lang="fr-HT" sz="2800" dirty="0" err="1">
                <a:cs typeface="Calibri" pitchFamily="34" charset="0"/>
              </a:rPr>
              <a:t>sistèm</a:t>
            </a:r>
            <a:r>
              <a:rPr lang="fr-HT" sz="2800" dirty="0">
                <a:cs typeface="Calibri" pitchFamily="34" charset="0"/>
              </a:rPr>
              <a:t> </a:t>
            </a:r>
            <a:r>
              <a:rPr lang="fr-HT" sz="2800" dirty="0" err="1">
                <a:cs typeface="Calibri" pitchFamily="34" charset="0"/>
              </a:rPr>
              <a:t>swiv</a:t>
            </a:r>
            <a:r>
              <a:rPr lang="fr-HT" sz="2800" dirty="0">
                <a:cs typeface="Calibri" pitchFamily="34" charset="0"/>
              </a:rPr>
              <a:t> la </a:t>
            </a:r>
            <a:r>
              <a:rPr lang="fr-HT" sz="2800" dirty="0" err="1">
                <a:cs typeface="Calibri" pitchFamily="34" charset="0"/>
              </a:rPr>
              <a:t>epi</a:t>
            </a:r>
            <a:r>
              <a:rPr lang="fr-HT" sz="2800" dirty="0">
                <a:cs typeface="Calibri" pitchFamily="34" charset="0"/>
              </a:rPr>
              <a:t> li te </a:t>
            </a:r>
            <a:r>
              <a:rPr lang="fr-HT" sz="2800" dirty="0" err="1">
                <a:cs typeface="Calibri" pitchFamily="34" charset="0"/>
              </a:rPr>
              <a:t>resevwa</a:t>
            </a:r>
            <a:r>
              <a:rPr lang="fr-HT" sz="2800" dirty="0">
                <a:cs typeface="Calibri" pitchFamily="34" charset="0"/>
              </a:rPr>
              <a:t> </a:t>
            </a:r>
            <a:r>
              <a:rPr lang="fr-HT" sz="2800" dirty="0" err="1">
                <a:cs typeface="Calibri" pitchFamily="34" charset="0"/>
              </a:rPr>
              <a:t>fòmasyon</a:t>
            </a:r>
            <a:r>
              <a:rPr lang="fr-HT" sz="2800" dirty="0">
                <a:cs typeface="Calibri" pitchFamily="34" charset="0"/>
              </a:rPr>
              <a:t> sou </a:t>
            </a:r>
            <a:r>
              <a:rPr lang="fr-HT" sz="2800" dirty="0" err="1">
                <a:cs typeface="Calibri" pitchFamily="34" charset="0"/>
              </a:rPr>
              <a:t>fonksyonalite</a:t>
            </a:r>
            <a:r>
              <a:rPr lang="fr-HT" sz="2800" dirty="0">
                <a:cs typeface="Calibri" pitchFamily="34" charset="0"/>
              </a:rPr>
              <a:t> li.</a:t>
            </a:r>
            <a:endParaRPr lang="en-US" altLang="zh-CN" sz="2800" dirty="0">
              <a:solidFill>
                <a:srgbClr val="FF0000"/>
              </a:solidFill>
              <a:ea typeface="宋体" charset="-122"/>
              <a:cs typeface="Calibri" pitchFamily="34" charset="0"/>
            </a:endParaRPr>
          </a:p>
        </p:txBody>
      </p:sp>
      <p:sp>
        <p:nvSpPr>
          <p:cNvPr id="105490" name="Date Placeholder 3"/>
          <p:cNvSpPr>
            <a:spLocks noGrp="1" noChangeArrowheads="1"/>
          </p:cNvSpPr>
          <p:nvPr>
            <p:ph type="dt" sz="quarter" idx="10"/>
          </p:nvPr>
        </p:nvSpPr>
        <p:spPr/>
        <p:txBody>
          <a:bodyPr/>
          <a:lstStyle/>
          <a:p>
            <a:fld id="{449C61A7-DCCF-491D-94E7-4E2BA3FB16C1}" type="datetime2">
              <a:rPr lang="en-US" altLang="zh-CN">
                <a:cs typeface="Calibri" pitchFamily="34" charset="0"/>
              </a:rPr>
              <a:pPr/>
              <a:t>Friday, July 12, 2024</a:t>
            </a:fld>
            <a:endParaRPr lang="en-US" altLang="zh-CN" dirty="0">
              <a:cs typeface="Calibri" pitchFamily="34" charset="0"/>
            </a:endParaRPr>
          </a:p>
        </p:txBody>
      </p:sp>
      <p:sp>
        <p:nvSpPr>
          <p:cNvPr id="105491"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fr-HT">
                <a:cs typeface="Calibri" pitchFamily="34" charset="0"/>
              </a:rPr>
              <a:t>Politik Deliberatif</a:t>
            </a:r>
          </a:p>
        </p:txBody>
      </p:sp>
      <p:sp>
        <p:nvSpPr>
          <p:cNvPr id="105492" name="Slide Number Placeholder 5"/>
          <p:cNvSpPr>
            <a:spLocks noGrp="1" noChangeArrowheads="1"/>
          </p:cNvSpPr>
          <p:nvPr>
            <p:ph type="sldNum" sz="quarter" idx="12"/>
          </p:nvPr>
        </p:nvSpPr>
        <p:spPr/>
        <p:txBody>
          <a:bodyPr/>
          <a:lstStyle/>
          <a:p>
            <a:fld id="{5C1B1102-562C-409C-9F26-77DB67B14043}" type="slidenum">
              <a:rPr lang="en-US" altLang="zh-CN">
                <a:cs typeface="Calibri" pitchFamily="34" charset="0"/>
              </a:rPr>
              <a:pPr/>
              <a:t>36</a:t>
            </a:fld>
            <a:endParaRPr lang="en-US" altLang="zh-CN">
              <a:cs typeface="Calibri" pitchFamily="34" charset="0"/>
            </a:endParaRPr>
          </a:p>
        </p:txBody>
      </p:sp>
      <p:sp>
        <p:nvSpPr>
          <p:cNvPr id="105493" name="Title 7"/>
          <p:cNvSpPr>
            <a:spLocks noGrp="1" noChangeArrowheads="1"/>
          </p:cNvSpPr>
          <p:nvPr>
            <p:ph type="title" idx="4294967295"/>
          </p:nvPr>
        </p:nvSpPr>
        <p:spPr>
          <a:ln/>
        </p:spPr>
        <p:txBody>
          <a:bodyPr/>
          <a:lstStyle/>
          <a:p>
            <a:r>
              <a:rPr lang="fr-HT"/>
              <a:t>Kondisyon pou wotè panèl</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44" name="Title 1"/>
          <p:cNvSpPr>
            <a:spLocks noGrp="1" noChangeArrowheads="1"/>
          </p:cNvSpPr>
          <p:nvPr>
            <p:ph type="title" idx="4294967295"/>
          </p:nvPr>
        </p:nvSpPr>
        <p:spPr>
          <a:ln/>
        </p:spPr>
        <p:txBody>
          <a:bodyPr/>
          <a:lstStyle/>
          <a:p>
            <a:r>
              <a:rPr lang="fr-HT" sz="4000" dirty="0" err="1"/>
              <a:t>Eksepsyon</a:t>
            </a:r>
            <a:r>
              <a:rPr lang="fr-HT" sz="4000" dirty="0"/>
              <a:t> nan </a:t>
            </a:r>
            <a:r>
              <a:rPr lang="fr-HT" sz="4000" dirty="0" err="1"/>
              <a:t>kondisyon</a:t>
            </a:r>
            <a:r>
              <a:rPr lang="fr-HT" sz="4000" dirty="0"/>
              <a:t> </a:t>
            </a:r>
            <a:r>
              <a:rPr lang="fr-HT" sz="4000" dirty="0" err="1"/>
              <a:t>limyè</a:t>
            </a:r>
            <a:r>
              <a:rPr lang="fr-HT" sz="4000" dirty="0"/>
              <a:t> </a:t>
            </a:r>
            <a:r>
              <a:rPr lang="fr-HT" sz="4000" dirty="0" err="1"/>
              <a:t>solèy</a:t>
            </a:r>
            <a:r>
              <a:rPr lang="fr-HT" sz="4000" dirty="0"/>
              <a:t> la</a:t>
            </a:r>
          </a:p>
        </p:txBody>
      </p:sp>
      <p:sp>
        <p:nvSpPr>
          <p:cNvPr id="107545" name="Content Placeholder 2"/>
          <p:cNvSpPr>
            <a:spLocks noGrp="1" noChangeArrowheads="1"/>
          </p:cNvSpPr>
          <p:nvPr>
            <p:ph idx="4294967295"/>
          </p:nvPr>
        </p:nvSpPr>
        <p:spPr>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r>
              <a:rPr lang="fr-HT" dirty="0" err="1"/>
              <a:t>Klarifye</a:t>
            </a:r>
            <a:r>
              <a:rPr lang="fr-HT" dirty="0"/>
              <a:t> </a:t>
            </a:r>
            <a:r>
              <a:rPr lang="fr-HT" dirty="0" err="1"/>
              <a:t>kalifikasyon</a:t>
            </a:r>
            <a:r>
              <a:rPr lang="fr-HT" dirty="0"/>
              <a:t> pou mande </a:t>
            </a:r>
            <a:r>
              <a:rPr lang="fr-HT" dirty="0" err="1"/>
              <a:t>yon</a:t>
            </a:r>
            <a:r>
              <a:rPr lang="fr-HT" dirty="0"/>
              <a:t> </a:t>
            </a:r>
            <a:r>
              <a:rPr lang="fr-HT" dirty="0" err="1"/>
              <a:t>eksepsyon</a:t>
            </a:r>
            <a:r>
              <a:rPr lang="fr-HT" dirty="0"/>
              <a:t> nan </a:t>
            </a:r>
            <a:r>
              <a:rPr lang="fr-HT" dirty="0" err="1"/>
              <a:t>Kondisyon</a:t>
            </a:r>
            <a:r>
              <a:rPr lang="fr-HT" dirty="0"/>
              <a:t> </a:t>
            </a:r>
            <a:r>
              <a:rPr lang="fr-HT" dirty="0" err="1"/>
              <a:t>Maksimòm</a:t>
            </a:r>
            <a:r>
              <a:rPr lang="fr-HT" dirty="0"/>
              <a:t> </a:t>
            </a:r>
            <a:r>
              <a:rPr lang="fr-HT" dirty="0" err="1"/>
              <a:t>Rediksyon</a:t>
            </a:r>
            <a:r>
              <a:rPr lang="fr-HT" dirty="0"/>
              <a:t> </a:t>
            </a:r>
            <a:r>
              <a:rPr lang="fr-HT" dirty="0" err="1"/>
              <a:t>Limyè</a:t>
            </a:r>
            <a:r>
              <a:rPr lang="fr-HT" dirty="0"/>
              <a:t> </a:t>
            </a:r>
            <a:r>
              <a:rPr lang="fr-HT" dirty="0" err="1"/>
              <a:t>Solèy</a:t>
            </a:r>
            <a:r>
              <a:rPr lang="fr-HT" dirty="0"/>
              <a:t> la.</a:t>
            </a:r>
          </a:p>
          <a:p>
            <a:pPr lvl="1"/>
            <a:r>
              <a:rPr lang="fr-HT" i="1" dirty="0" err="1">
                <a:cs typeface="Calibri" pitchFamily="34" charset="0"/>
              </a:rPr>
              <a:t>Gid</a:t>
            </a:r>
            <a:r>
              <a:rPr lang="fr-HT" i="1" dirty="0">
                <a:cs typeface="Calibri" pitchFamily="34" charset="0"/>
              </a:rPr>
              <a:t> </a:t>
            </a:r>
            <a:r>
              <a:rPr lang="fr-HT" i="1" dirty="0" err="1">
                <a:cs typeface="Calibri" pitchFamily="34" charset="0"/>
              </a:rPr>
              <a:t>Seksyon</a:t>
            </a:r>
            <a:r>
              <a:rPr lang="fr-HT" i="1" dirty="0">
                <a:cs typeface="Calibri" pitchFamily="34" charset="0"/>
              </a:rPr>
              <a:t> 3)c)iii.2.b: </a:t>
            </a:r>
            <a:r>
              <a:rPr lang="fr-HT" dirty="0" err="1"/>
              <a:t>Demontre</a:t>
            </a:r>
            <a:r>
              <a:rPr lang="fr-HT" dirty="0"/>
              <a:t> </a:t>
            </a:r>
            <a:r>
              <a:rPr lang="fr-HT" dirty="0" err="1"/>
              <a:t>kijan</a:t>
            </a:r>
            <a:r>
              <a:rPr lang="fr-HT" dirty="0"/>
              <a:t> </a:t>
            </a:r>
            <a:r>
              <a:rPr lang="fr-HT" dirty="0" err="1"/>
              <a:t>chak</a:t>
            </a:r>
            <a:r>
              <a:rPr lang="fr-HT" dirty="0"/>
              <a:t> </a:t>
            </a:r>
            <a:r>
              <a:rPr lang="fr-HT" dirty="0" err="1"/>
              <a:t>pye</a:t>
            </a:r>
            <a:r>
              <a:rPr lang="fr-HT" dirty="0"/>
              <a:t> </a:t>
            </a:r>
            <a:r>
              <a:rPr lang="fr-HT" dirty="0" err="1"/>
              <a:t>kare</a:t>
            </a:r>
            <a:r>
              <a:rPr lang="fr-HT" dirty="0"/>
              <a:t> </a:t>
            </a:r>
            <a:r>
              <a:rPr lang="fr-HT" dirty="0" err="1"/>
              <a:t>tè</a:t>
            </a:r>
            <a:r>
              <a:rPr lang="fr-HT" dirty="0"/>
              <a:t> </a:t>
            </a:r>
            <a:r>
              <a:rPr lang="fr-HT" dirty="0" err="1"/>
              <a:t>yo</a:t>
            </a:r>
            <a:r>
              <a:rPr lang="fr-HT" dirty="0"/>
              <a:t> </a:t>
            </a:r>
            <a:r>
              <a:rPr lang="fr-HT" dirty="0" err="1"/>
              <a:t>pral</a:t>
            </a:r>
            <a:r>
              <a:rPr lang="fr-HT" dirty="0"/>
              <a:t> </a:t>
            </a:r>
            <a:r>
              <a:rPr lang="fr-HT" dirty="0" err="1"/>
              <a:t>itilize</a:t>
            </a:r>
            <a:r>
              <a:rPr lang="fr-HT" dirty="0"/>
              <a:t> pou </a:t>
            </a:r>
            <a:r>
              <a:rPr lang="fr-HT" dirty="0" err="1"/>
              <a:t>pwodiksyon</a:t>
            </a:r>
            <a:r>
              <a:rPr lang="fr-HT" dirty="0"/>
              <a:t> </a:t>
            </a:r>
            <a:r>
              <a:rPr lang="fr-HT" dirty="0" err="1"/>
              <a:t>agrikòl</a:t>
            </a:r>
            <a:r>
              <a:rPr lang="fr-HT" dirty="0"/>
              <a:t>, </a:t>
            </a:r>
            <a:r>
              <a:rPr lang="fr-HT" dirty="0" err="1">
                <a:solidFill>
                  <a:srgbClr val="FF0000"/>
                </a:solidFill>
                <a:cs typeface="Calibri" pitchFamily="34" charset="0"/>
              </a:rPr>
              <a:t>ki</a:t>
            </a:r>
            <a:r>
              <a:rPr lang="fr-HT" dirty="0">
                <a:solidFill>
                  <a:srgbClr val="FF0000"/>
                </a:solidFill>
                <a:cs typeface="Calibri" pitchFamily="34" charset="0"/>
              </a:rPr>
              <a:t> </a:t>
            </a:r>
            <a:r>
              <a:rPr lang="fr-HT" dirty="0" err="1">
                <a:solidFill>
                  <a:srgbClr val="FF0000"/>
                </a:solidFill>
                <a:cs typeface="Calibri" pitchFamily="34" charset="0"/>
              </a:rPr>
              <a:t>gen</a:t>
            </a:r>
            <a:r>
              <a:rPr lang="fr-HT" dirty="0">
                <a:solidFill>
                  <a:srgbClr val="FF0000"/>
                </a:solidFill>
                <a:cs typeface="Calibri" pitchFamily="34" charset="0"/>
              </a:rPr>
              <a:t> </a:t>
            </a:r>
            <a:r>
              <a:rPr lang="fr-HT" dirty="0" err="1">
                <a:solidFill>
                  <a:srgbClr val="FF0000"/>
                </a:solidFill>
                <a:cs typeface="Calibri" pitchFamily="34" charset="0"/>
              </a:rPr>
              <a:t>ladan</a:t>
            </a:r>
            <a:r>
              <a:rPr lang="fr-HT" dirty="0">
                <a:solidFill>
                  <a:srgbClr val="FF0000"/>
                </a:solidFill>
                <a:cs typeface="Calibri" pitchFamily="34" charset="0"/>
              </a:rPr>
              <a:t> </a:t>
            </a:r>
            <a:r>
              <a:rPr lang="fr-HT" dirty="0" err="1">
                <a:solidFill>
                  <a:srgbClr val="FF0000"/>
                </a:solidFill>
                <a:cs typeface="Calibri" pitchFamily="34" charset="0"/>
              </a:rPr>
              <a:t>omwen</a:t>
            </a:r>
            <a:r>
              <a:rPr lang="fr-HT" dirty="0">
                <a:solidFill>
                  <a:srgbClr val="FF0000"/>
                </a:solidFill>
                <a:cs typeface="Calibri" pitchFamily="34" charset="0"/>
              </a:rPr>
              <a:t> 51% nan </a:t>
            </a:r>
            <a:r>
              <a:rPr lang="fr-HT" dirty="0" err="1">
                <a:solidFill>
                  <a:srgbClr val="FF0000"/>
                </a:solidFill>
                <a:cs typeface="Calibri" pitchFamily="34" charset="0"/>
              </a:rPr>
              <a:t>zòn</a:t>
            </a:r>
            <a:r>
              <a:rPr lang="fr-HT" dirty="0">
                <a:solidFill>
                  <a:srgbClr val="FF0000"/>
                </a:solidFill>
                <a:cs typeface="Calibri" pitchFamily="34" charset="0"/>
              </a:rPr>
              <a:t> </a:t>
            </a:r>
            <a:r>
              <a:rPr lang="fr-HT" dirty="0" err="1">
                <a:solidFill>
                  <a:srgbClr val="FF0000"/>
                </a:solidFill>
                <a:cs typeface="Calibri" pitchFamily="34" charset="0"/>
              </a:rPr>
              <a:t>ki</a:t>
            </a:r>
            <a:r>
              <a:rPr lang="fr-HT" dirty="0">
                <a:solidFill>
                  <a:srgbClr val="FF0000"/>
                </a:solidFill>
                <a:cs typeface="Calibri" pitchFamily="34" charset="0"/>
              </a:rPr>
              <a:t> </a:t>
            </a:r>
            <a:r>
              <a:rPr lang="fr-HT" dirty="0" err="1">
                <a:solidFill>
                  <a:srgbClr val="FF0000"/>
                </a:solidFill>
                <a:cs typeface="Calibri" pitchFamily="34" charset="0"/>
              </a:rPr>
              <a:t>dirèkteman</a:t>
            </a:r>
            <a:r>
              <a:rPr lang="fr-HT" dirty="0">
                <a:solidFill>
                  <a:srgbClr val="FF0000"/>
                </a:solidFill>
                <a:cs typeface="Calibri" pitchFamily="34" charset="0"/>
              </a:rPr>
              <a:t> </a:t>
            </a:r>
            <a:r>
              <a:rPr lang="fr-HT" dirty="0" err="1">
                <a:solidFill>
                  <a:srgbClr val="FF0000"/>
                </a:solidFill>
                <a:cs typeface="Calibri" pitchFamily="34" charset="0"/>
              </a:rPr>
              <a:t>anba</a:t>
            </a:r>
            <a:r>
              <a:rPr lang="fr-HT" dirty="0">
                <a:solidFill>
                  <a:srgbClr val="FF0000"/>
                </a:solidFill>
                <a:cs typeface="Calibri" pitchFamily="34" charset="0"/>
              </a:rPr>
              <a:t> </a:t>
            </a:r>
            <a:r>
              <a:rPr lang="fr-HT" dirty="0" err="1">
                <a:solidFill>
                  <a:srgbClr val="FF0000"/>
                </a:solidFill>
                <a:cs typeface="Calibri" pitchFamily="34" charset="0"/>
              </a:rPr>
              <a:t>modil</a:t>
            </a:r>
            <a:r>
              <a:rPr lang="fr-HT" dirty="0">
                <a:solidFill>
                  <a:srgbClr val="FF0000"/>
                </a:solidFill>
                <a:cs typeface="Calibri" pitchFamily="34" charset="0"/>
              </a:rPr>
              <a:t> </a:t>
            </a:r>
            <a:r>
              <a:rPr lang="fr-HT" dirty="0" err="1">
                <a:solidFill>
                  <a:srgbClr val="FF0000"/>
                </a:solidFill>
                <a:cs typeface="Calibri" pitchFamily="34" charset="0"/>
              </a:rPr>
              <a:t>solè</a:t>
            </a:r>
            <a:r>
              <a:rPr lang="fr-HT" dirty="0">
                <a:solidFill>
                  <a:srgbClr val="FF0000"/>
                </a:solidFill>
                <a:cs typeface="Calibri" pitchFamily="34" charset="0"/>
              </a:rPr>
              <a:t> </a:t>
            </a:r>
            <a:r>
              <a:rPr lang="fr-HT" dirty="0" err="1">
                <a:solidFill>
                  <a:srgbClr val="FF0000"/>
                </a:solidFill>
                <a:cs typeface="Calibri" pitchFamily="34" charset="0"/>
              </a:rPr>
              <a:t>yo</a:t>
            </a:r>
            <a:r>
              <a:rPr lang="fr-HT" dirty="0">
                <a:solidFill>
                  <a:srgbClr val="FF0000"/>
                </a:solidFill>
                <a:cs typeface="Calibri" pitchFamily="34" charset="0"/>
              </a:rPr>
              <a:t>.</a:t>
            </a:r>
          </a:p>
          <a:p>
            <a:endParaRPr lang="en-US" altLang="zh-CN" dirty="0">
              <a:ea typeface="宋体" charset="-122"/>
              <a:cs typeface="Calibri" pitchFamily="34" charset="0"/>
            </a:endParaRPr>
          </a:p>
          <a:p>
            <a:pPr lvl="1">
              <a:buFont typeface="Arial" charset="0"/>
              <a:buNone/>
            </a:pPr>
            <a:endParaRPr lang="en-US" altLang="zh-CN" dirty="0">
              <a:ea typeface="宋体" charset="-122"/>
              <a:cs typeface="Calibri" pitchFamily="34" charset="0"/>
            </a:endParaRPr>
          </a:p>
        </p:txBody>
      </p:sp>
      <p:sp>
        <p:nvSpPr>
          <p:cNvPr id="107546" name="Date Placeholder 3"/>
          <p:cNvSpPr>
            <a:spLocks noGrp="1" noChangeArrowheads="1"/>
          </p:cNvSpPr>
          <p:nvPr>
            <p:ph type="dt" sz="quarter" idx="10"/>
          </p:nvPr>
        </p:nvSpPr>
        <p:spPr/>
        <p:txBody>
          <a:bodyPr/>
          <a:lstStyle/>
          <a:p>
            <a:fld id="{5F90118A-BEFB-421F-9715-D049316A2E03}" type="datetime2">
              <a:rPr lang="en-US" altLang="zh-CN">
                <a:cs typeface="Calibri" pitchFamily="34" charset="0"/>
              </a:rPr>
              <a:pPr/>
              <a:t>Friday, July 12, 2024</a:t>
            </a:fld>
            <a:endParaRPr lang="en-US" altLang="zh-CN">
              <a:cs typeface="Calibri" pitchFamily="34" charset="0"/>
            </a:endParaRPr>
          </a:p>
        </p:txBody>
      </p:sp>
      <p:sp>
        <p:nvSpPr>
          <p:cNvPr id="107547"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fr-HT">
                <a:cs typeface="Calibri" pitchFamily="34" charset="0"/>
              </a:rPr>
              <a:t>Politik Deliberatif</a:t>
            </a:r>
          </a:p>
        </p:txBody>
      </p:sp>
      <p:sp>
        <p:nvSpPr>
          <p:cNvPr id="107548" name="Slide Number Placeholder 5"/>
          <p:cNvSpPr>
            <a:spLocks noGrp="1" noChangeArrowheads="1"/>
          </p:cNvSpPr>
          <p:nvPr>
            <p:ph type="sldNum" sz="quarter" idx="12"/>
          </p:nvPr>
        </p:nvSpPr>
        <p:spPr/>
        <p:txBody>
          <a:bodyPr/>
          <a:lstStyle/>
          <a:p>
            <a:fld id="{5B371656-741D-44FF-9022-BE92A9466872}" type="slidenum">
              <a:rPr lang="en-US" altLang="zh-CN">
                <a:cs typeface="Calibri" pitchFamily="34" charset="0"/>
              </a:rPr>
              <a:pPr/>
              <a:t>37</a:t>
            </a:fld>
            <a:endParaRPr lang="en-US" altLang="zh-CN">
              <a:cs typeface="Calibri"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99" name="Title 1"/>
          <p:cNvSpPr>
            <a:spLocks noGrp="1" noChangeArrowheads="1"/>
          </p:cNvSpPr>
          <p:nvPr>
            <p:ph type="title" idx="4294967295"/>
          </p:nvPr>
        </p:nvSpPr>
        <p:spPr>
          <a:ln/>
        </p:spPr>
        <p:txBody>
          <a:bodyPr/>
          <a:lstStyle/>
          <a:p>
            <a:r>
              <a:rPr lang="fr-HT"/>
              <a:t>Operasyon ki fèk pwopoze yo</a:t>
            </a:r>
          </a:p>
        </p:txBody>
      </p:sp>
      <p:sp>
        <p:nvSpPr>
          <p:cNvPr id="109600" name="Content Placeholder 2"/>
          <p:cNvSpPr>
            <a:spLocks noGrp="1" noChangeArrowheads="1"/>
          </p:cNvSpPr>
          <p:nvPr>
            <p:ph idx="4294967295"/>
          </p:nvPr>
        </p:nvSpPr>
        <p:spPr>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r>
              <a:rPr lang="fr-HT" sz="2800" dirty="0">
                <a:cs typeface="Calibri" pitchFamily="34" charset="0"/>
              </a:rPr>
              <a:t>Ajoute </a:t>
            </a:r>
            <a:r>
              <a:rPr lang="fr-HT" sz="2800" dirty="0" err="1">
                <a:cs typeface="Calibri" pitchFamily="34" charset="0"/>
              </a:rPr>
              <a:t>definisyon</a:t>
            </a:r>
            <a:r>
              <a:rPr lang="fr-HT" sz="2800" dirty="0">
                <a:cs typeface="Calibri" pitchFamily="34" charset="0"/>
              </a:rPr>
              <a:t> "</a:t>
            </a:r>
            <a:r>
              <a:rPr lang="fr-HT" sz="2800" dirty="0" err="1">
                <a:cs typeface="Calibri" pitchFamily="34" charset="0"/>
              </a:rPr>
              <a:t>fèk</a:t>
            </a:r>
            <a:r>
              <a:rPr lang="fr-HT" sz="2800" dirty="0">
                <a:cs typeface="Calibri" pitchFamily="34" charset="0"/>
              </a:rPr>
              <a:t> </a:t>
            </a:r>
            <a:r>
              <a:rPr lang="fr-HT" sz="2800" dirty="0" err="1">
                <a:cs typeface="Calibri" pitchFamily="34" charset="0"/>
              </a:rPr>
              <a:t>pwopoze</a:t>
            </a:r>
            <a:r>
              <a:rPr lang="fr-HT" sz="2800" dirty="0">
                <a:cs typeface="Calibri" pitchFamily="34" charset="0"/>
              </a:rPr>
              <a:t>" </a:t>
            </a:r>
            <a:r>
              <a:rPr lang="fr-HT" sz="2800" dirty="0" err="1">
                <a:cs typeface="Calibri" pitchFamily="34" charset="0"/>
              </a:rPr>
              <a:t>operasyon</a:t>
            </a:r>
            <a:r>
              <a:rPr lang="fr-HT" sz="2800" dirty="0">
                <a:cs typeface="Calibri" pitchFamily="34" charset="0"/>
              </a:rPr>
              <a:t> </a:t>
            </a:r>
            <a:r>
              <a:rPr lang="fr-HT" sz="2800" dirty="0" err="1">
                <a:cs typeface="Calibri" pitchFamily="34" charset="0"/>
              </a:rPr>
              <a:t>yo</a:t>
            </a:r>
            <a:r>
              <a:rPr lang="fr-HT" sz="2800" dirty="0">
                <a:cs typeface="Calibri" pitchFamily="34" charset="0"/>
              </a:rPr>
              <a:t>.</a:t>
            </a:r>
          </a:p>
          <a:p>
            <a:pPr lvl="1"/>
            <a:r>
              <a:rPr lang="fr-HT" sz="2400" dirty="0" err="1">
                <a:cs typeface="Calibri" pitchFamily="34" charset="0"/>
              </a:rPr>
              <a:t>Gid</a:t>
            </a:r>
            <a:r>
              <a:rPr lang="fr-HT" sz="2400" dirty="0">
                <a:cs typeface="Calibri" pitchFamily="34" charset="0"/>
              </a:rPr>
              <a:t> </a:t>
            </a:r>
            <a:r>
              <a:rPr lang="fr-HT" sz="2400" dirty="0" err="1">
                <a:cs typeface="Calibri" pitchFamily="34" charset="0"/>
              </a:rPr>
              <a:t>Seksyon</a:t>
            </a:r>
            <a:r>
              <a:rPr lang="fr-HT" sz="2400" dirty="0">
                <a:cs typeface="Calibri" pitchFamily="34" charset="0"/>
              </a:rPr>
              <a:t> 5)ii</a:t>
            </a:r>
            <a:r>
              <a:rPr lang="fr-HT" sz="2400" i="1" dirty="0">
                <a:cs typeface="Calibri" pitchFamily="34" charset="0"/>
              </a:rPr>
              <a:t>: </a:t>
            </a:r>
            <a:r>
              <a:rPr lang="fr-HT" sz="2400" dirty="0">
                <a:cs typeface="Calibri" pitchFamily="34" charset="0"/>
              </a:rPr>
              <a:t>Nouvo </a:t>
            </a:r>
            <a:r>
              <a:rPr lang="fr-HT" sz="2400" dirty="0" err="1">
                <a:cs typeface="Calibri" pitchFamily="34" charset="0"/>
              </a:rPr>
              <a:t>pwopoze</a:t>
            </a:r>
            <a:r>
              <a:rPr lang="fr-HT" sz="2400" dirty="0">
                <a:cs typeface="Calibri" pitchFamily="34" charset="0"/>
              </a:rPr>
              <a:t> </a:t>
            </a:r>
            <a:r>
              <a:rPr lang="fr-HT" sz="2400" dirty="0" err="1">
                <a:cs typeface="Calibri" pitchFamily="34" charset="0"/>
              </a:rPr>
              <a:t>pataj</a:t>
            </a:r>
            <a:r>
              <a:rPr lang="fr-HT" sz="2400" dirty="0">
                <a:cs typeface="Calibri" pitchFamily="34" charset="0"/>
              </a:rPr>
              <a:t> </a:t>
            </a:r>
            <a:r>
              <a:rPr lang="fr-HT" sz="2400" dirty="0" err="1">
                <a:cs typeface="Calibri" pitchFamily="34" charset="0"/>
              </a:rPr>
              <a:t>bèt</a:t>
            </a:r>
            <a:r>
              <a:rPr lang="fr-HT" sz="2400" dirty="0">
                <a:cs typeface="Calibri" pitchFamily="34" charset="0"/>
              </a:rPr>
              <a:t> </a:t>
            </a:r>
            <a:r>
              <a:rPr lang="fr-HT" sz="2400" dirty="0" err="1">
                <a:cs typeface="Calibri" pitchFamily="34" charset="0"/>
              </a:rPr>
              <a:t>oswa</a:t>
            </a:r>
            <a:r>
              <a:rPr lang="fr-HT" sz="2400" dirty="0">
                <a:cs typeface="Calibri" pitchFamily="34" charset="0"/>
              </a:rPr>
              <a:t> </a:t>
            </a:r>
            <a:r>
              <a:rPr lang="fr-HT" sz="2400" dirty="0" err="1">
                <a:cs typeface="Calibri" pitchFamily="34" charset="0"/>
              </a:rPr>
              <a:t>pwodiksyon</a:t>
            </a:r>
            <a:r>
              <a:rPr lang="fr-HT" sz="2400" dirty="0">
                <a:cs typeface="Calibri" pitchFamily="34" charset="0"/>
              </a:rPr>
              <a:t> </a:t>
            </a:r>
            <a:r>
              <a:rPr lang="fr-HT" sz="2400" dirty="0" err="1">
                <a:cs typeface="Calibri" pitchFamily="34" charset="0"/>
              </a:rPr>
              <a:t>zèb</a:t>
            </a:r>
            <a:r>
              <a:rPr lang="fr-HT" sz="2400" dirty="0">
                <a:cs typeface="Calibri" pitchFamily="34" charset="0"/>
              </a:rPr>
              <a:t> </a:t>
            </a:r>
            <a:r>
              <a:rPr lang="fr-HT" sz="2400" dirty="0" err="1">
                <a:cs typeface="Calibri" pitchFamily="34" charset="0"/>
              </a:rPr>
              <a:t>yo</a:t>
            </a:r>
            <a:r>
              <a:rPr lang="fr-HT" sz="2400" dirty="0">
                <a:cs typeface="Calibri" pitchFamily="34" charset="0"/>
              </a:rPr>
              <a:t> </a:t>
            </a:r>
            <a:r>
              <a:rPr lang="fr-HT" sz="2400" dirty="0" err="1">
                <a:cs typeface="Calibri" pitchFamily="34" charset="0"/>
              </a:rPr>
              <a:t>defini</a:t>
            </a:r>
            <a:r>
              <a:rPr lang="fr-HT" sz="2400" dirty="0">
                <a:cs typeface="Calibri" pitchFamily="34" charset="0"/>
              </a:rPr>
              <a:t> </a:t>
            </a:r>
            <a:r>
              <a:rPr lang="fr-HT" sz="2400" dirty="0" err="1">
                <a:cs typeface="Calibri" pitchFamily="34" charset="0"/>
              </a:rPr>
              <a:t>kòm</a:t>
            </a:r>
            <a:r>
              <a:rPr lang="fr-HT" sz="2400" dirty="0">
                <a:cs typeface="Calibri" pitchFamily="34" charset="0"/>
              </a:rPr>
              <a:t> </a:t>
            </a:r>
            <a:r>
              <a:rPr lang="fr-HT" sz="2400" dirty="0" err="1">
                <a:cs typeface="Calibri" pitchFamily="34" charset="0"/>
              </a:rPr>
              <a:t>patiraj</a:t>
            </a:r>
            <a:r>
              <a:rPr lang="fr-HT" sz="2400" dirty="0">
                <a:cs typeface="Calibri" pitchFamily="34" charset="0"/>
              </a:rPr>
              <a:t> </a:t>
            </a:r>
            <a:r>
              <a:rPr lang="fr-HT" sz="2400" dirty="0" err="1">
                <a:cs typeface="Calibri" pitchFamily="34" charset="0"/>
              </a:rPr>
              <a:t>oswa</a:t>
            </a:r>
            <a:r>
              <a:rPr lang="fr-HT" sz="2400" dirty="0">
                <a:cs typeface="Calibri" pitchFamily="34" charset="0"/>
              </a:rPr>
              <a:t> </a:t>
            </a:r>
            <a:r>
              <a:rPr lang="fr-HT" sz="2400" dirty="0" err="1">
                <a:cs typeface="Calibri" pitchFamily="34" charset="0"/>
              </a:rPr>
              <a:t>pwodiksyon</a:t>
            </a:r>
            <a:r>
              <a:rPr lang="fr-HT" sz="2400" dirty="0">
                <a:cs typeface="Calibri" pitchFamily="34" charset="0"/>
              </a:rPr>
              <a:t> </a:t>
            </a:r>
            <a:r>
              <a:rPr lang="fr-HT" sz="2400" dirty="0" err="1">
                <a:cs typeface="Calibri" pitchFamily="34" charset="0"/>
              </a:rPr>
              <a:t>zèb</a:t>
            </a:r>
            <a:r>
              <a:rPr lang="fr-HT" sz="2400" dirty="0">
                <a:cs typeface="Calibri" pitchFamily="34" charset="0"/>
              </a:rPr>
              <a:t> sou </a:t>
            </a:r>
            <a:r>
              <a:rPr lang="fr-HT" sz="2400" dirty="0" err="1">
                <a:cs typeface="Calibri" pitchFamily="34" charset="0"/>
              </a:rPr>
              <a:t>yon</a:t>
            </a:r>
            <a:r>
              <a:rPr lang="fr-HT" sz="2400" dirty="0">
                <a:cs typeface="Calibri" pitchFamily="34" charset="0"/>
              </a:rPr>
              <a:t> </a:t>
            </a:r>
            <a:r>
              <a:rPr lang="fr-HT" sz="2400" dirty="0" err="1">
                <a:cs typeface="Calibri" pitchFamily="34" charset="0"/>
              </a:rPr>
              <a:t>sit</a:t>
            </a:r>
            <a:r>
              <a:rPr lang="fr-HT" sz="2400" dirty="0">
                <a:cs typeface="Calibri" pitchFamily="34" charset="0"/>
              </a:rPr>
              <a:t> </a:t>
            </a:r>
            <a:r>
              <a:rPr lang="fr-HT" sz="2400" dirty="0" err="1">
                <a:cs typeface="Calibri" pitchFamily="34" charset="0"/>
              </a:rPr>
              <a:t>ki</a:t>
            </a:r>
            <a:r>
              <a:rPr lang="fr-HT" sz="2400" dirty="0">
                <a:cs typeface="Calibri" pitchFamily="34" charset="0"/>
              </a:rPr>
              <a:t> </a:t>
            </a:r>
            <a:r>
              <a:rPr lang="fr-HT" sz="2400" dirty="0" err="1">
                <a:cs typeface="Calibri" pitchFamily="34" charset="0"/>
              </a:rPr>
              <a:t>pa</a:t>
            </a:r>
            <a:r>
              <a:rPr lang="fr-HT" sz="2400" dirty="0">
                <a:cs typeface="Calibri" pitchFamily="34" charset="0"/>
              </a:rPr>
              <a:t> te </a:t>
            </a:r>
            <a:r>
              <a:rPr lang="fr-HT" sz="2400" dirty="0" err="1">
                <a:cs typeface="Calibri" pitchFamily="34" charset="0"/>
              </a:rPr>
              <a:t>itilize</a:t>
            </a:r>
            <a:r>
              <a:rPr lang="fr-HT" sz="2400" dirty="0">
                <a:cs typeface="Calibri" pitchFamily="34" charset="0"/>
              </a:rPr>
              <a:t> pou </a:t>
            </a:r>
            <a:r>
              <a:rPr lang="fr-HT" sz="2400" dirty="0" err="1">
                <a:cs typeface="Calibri" pitchFamily="34" charset="0"/>
              </a:rPr>
              <a:t>rezon</a:t>
            </a:r>
            <a:r>
              <a:rPr lang="fr-HT" sz="2400" dirty="0">
                <a:cs typeface="Calibri" pitchFamily="34" charset="0"/>
              </a:rPr>
              <a:t> </a:t>
            </a:r>
            <a:r>
              <a:rPr lang="fr-HT" sz="2400" dirty="0" err="1">
                <a:cs typeface="Calibri" pitchFamily="34" charset="0"/>
              </a:rPr>
              <a:t>agrikòl</a:t>
            </a:r>
            <a:r>
              <a:rPr lang="fr-HT" sz="2400" dirty="0">
                <a:cs typeface="Calibri" pitchFamily="34" charset="0"/>
              </a:rPr>
              <a:t> sa </a:t>
            </a:r>
            <a:r>
              <a:rPr lang="fr-HT" sz="2400" dirty="0" err="1">
                <a:cs typeface="Calibri" pitchFamily="34" charset="0"/>
              </a:rPr>
              <a:t>yo</a:t>
            </a:r>
            <a:r>
              <a:rPr lang="fr-HT" sz="2400" dirty="0">
                <a:cs typeface="Calibri" pitchFamily="34" charset="0"/>
              </a:rPr>
              <a:t> </a:t>
            </a:r>
            <a:r>
              <a:rPr lang="fr-HT" sz="2400" dirty="0" err="1">
                <a:cs typeface="Calibri" pitchFamily="34" charset="0"/>
              </a:rPr>
              <a:t>pandan</a:t>
            </a:r>
            <a:r>
              <a:rPr lang="fr-HT" sz="2400" dirty="0">
                <a:cs typeface="Calibri" pitchFamily="34" charset="0"/>
              </a:rPr>
              <a:t> </a:t>
            </a:r>
            <a:r>
              <a:rPr lang="fr-HT" sz="2400" dirty="0" err="1">
                <a:cs typeface="Calibri" pitchFamily="34" charset="0"/>
              </a:rPr>
              <a:t>senk</a:t>
            </a:r>
            <a:r>
              <a:rPr lang="fr-HT" sz="2400" dirty="0">
                <a:cs typeface="Calibri" pitchFamily="34" charset="0"/>
              </a:rPr>
              <a:t> </a:t>
            </a:r>
            <a:r>
              <a:rPr lang="fr-HT" sz="2400" dirty="0" err="1">
                <a:cs typeface="Calibri" pitchFamily="34" charset="0"/>
              </a:rPr>
              <a:t>ane</a:t>
            </a:r>
            <a:r>
              <a:rPr lang="fr-HT" sz="2400" dirty="0">
                <a:cs typeface="Calibri" pitchFamily="34" charset="0"/>
              </a:rPr>
              <a:t> </a:t>
            </a:r>
            <a:r>
              <a:rPr lang="fr-HT" sz="2400" dirty="0" err="1">
                <a:cs typeface="Calibri" pitchFamily="34" charset="0"/>
              </a:rPr>
              <a:t>rekòt</a:t>
            </a:r>
            <a:r>
              <a:rPr lang="fr-HT" sz="2400" dirty="0">
                <a:cs typeface="Calibri" pitchFamily="34" charset="0"/>
              </a:rPr>
              <a:t> </a:t>
            </a:r>
            <a:r>
              <a:rPr lang="fr-HT" sz="2400" dirty="0" err="1">
                <a:cs typeface="Calibri" pitchFamily="34" charset="0"/>
              </a:rPr>
              <a:t>anvan</a:t>
            </a:r>
            <a:r>
              <a:rPr lang="fr-HT" sz="2400" dirty="0">
                <a:cs typeface="Calibri" pitchFamily="34" charset="0"/>
              </a:rPr>
              <a:t> </a:t>
            </a:r>
            <a:r>
              <a:rPr lang="fr-HT" sz="2400" dirty="0" err="1">
                <a:cs typeface="Calibri" pitchFamily="34" charset="0"/>
              </a:rPr>
              <a:t>Aplikasyon</a:t>
            </a:r>
            <a:r>
              <a:rPr lang="fr-HT" sz="2400" dirty="0">
                <a:cs typeface="Calibri" pitchFamily="34" charset="0"/>
              </a:rPr>
              <a:t> </a:t>
            </a:r>
            <a:r>
              <a:rPr lang="fr-HT" sz="2400" dirty="0" err="1">
                <a:cs typeface="Calibri" pitchFamily="34" charset="0"/>
              </a:rPr>
              <a:t>Pre-Detèminasyon</a:t>
            </a:r>
            <a:r>
              <a:rPr lang="fr-HT" sz="2400" dirty="0">
                <a:cs typeface="Calibri" pitchFamily="34" charset="0"/>
              </a:rPr>
              <a:t> an, </a:t>
            </a:r>
            <a:r>
              <a:rPr lang="fr-HT" sz="2400" dirty="0" err="1">
                <a:cs typeface="Calibri" pitchFamily="34" charset="0"/>
              </a:rPr>
              <a:t>lè</a:t>
            </a:r>
            <a:r>
              <a:rPr lang="fr-HT" sz="2400" dirty="0">
                <a:cs typeface="Calibri" pitchFamily="34" charset="0"/>
              </a:rPr>
              <a:t> </a:t>
            </a:r>
            <a:r>
              <a:rPr lang="fr-HT" sz="2400" dirty="0" err="1">
                <a:cs typeface="Calibri" pitchFamily="34" charset="0"/>
              </a:rPr>
              <a:t>yo</a:t>
            </a:r>
            <a:r>
              <a:rPr lang="fr-HT" sz="2400" dirty="0">
                <a:cs typeface="Calibri" pitchFamily="34" charset="0"/>
              </a:rPr>
              <a:t> </a:t>
            </a:r>
            <a:r>
              <a:rPr lang="fr-HT" sz="2400" dirty="0" err="1">
                <a:cs typeface="Calibri" pitchFamily="34" charset="0"/>
              </a:rPr>
              <a:t>pwopoze</a:t>
            </a:r>
            <a:r>
              <a:rPr lang="fr-HT" sz="2400" dirty="0">
                <a:cs typeface="Calibri" pitchFamily="34" charset="0"/>
              </a:rPr>
              <a:t> pou </a:t>
            </a:r>
            <a:r>
              <a:rPr lang="fr-HT" sz="2400" dirty="0" err="1">
                <a:cs typeface="Calibri" pitchFamily="34" charset="0"/>
              </a:rPr>
              <a:t>fè</a:t>
            </a:r>
            <a:r>
              <a:rPr lang="fr-HT" sz="2400" dirty="0">
                <a:cs typeface="Calibri" pitchFamily="34" charset="0"/>
              </a:rPr>
              <a:t> </a:t>
            </a:r>
            <a:r>
              <a:rPr lang="fr-HT" sz="2400" dirty="0" err="1">
                <a:cs typeface="Calibri" pitchFamily="34" charset="0"/>
              </a:rPr>
              <a:t>pa</a:t>
            </a:r>
            <a:r>
              <a:rPr lang="fr-HT" sz="2400" dirty="0">
                <a:cs typeface="Calibri" pitchFamily="34" charset="0"/>
              </a:rPr>
              <a:t> </a:t>
            </a:r>
            <a:r>
              <a:rPr lang="fr-HT" sz="2400" dirty="0" err="1">
                <a:cs typeface="Calibri" pitchFamily="34" charset="0"/>
              </a:rPr>
              <a:t>yon</a:t>
            </a:r>
            <a:r>
              <a:rPr lang="fr-HT" sz="2400" dirty="0">
                <a:cs typeface="Calibri" pitchFamily="34" charset="0"/>
              </a:rPr>
              <a:t> </a:t>
            </a:r>
            <a:r>
              <a:rPr lang="fr-HT" sz="2400" dirty="0" err="1">
                <a:cs typeface="Calibri" pitchFamily="34" charset="0"/>
              </a:rPr>
              <a:t>operatè</a:t>
            </a:r>
            <a:r>
              <a:rPr lang="fr-HT" sz="2400" dirty="0">
                <a:cs typeface="Calibri" pitchFamily="34" charset="0"/>
              </a:rPr>
              <a:t> </a:t>
            </a:r>
            <a:r>
              <a:rPr lang="fr-HT" sz="2400" dirty="0" err="1">
                <a:cs typeface="Calibri" pitchFamily="34" charset="0"/>
              </a:rPr>
              <a:t>fèm</a:t>
            </a:r>
            <a:r>
              <a:rPr lang="fr-HT" sz="2400" dirty="0">
                <a:cs typeface="Calibri" pitchFamily="34" charset="0"/>
              </a:rPr>
              <a:t>.</a:t>
            </a:r>
          </a:p>
          <a:p>
            <a:r>
              <a:rPr lang="fr-HT" sz="2800" dirty="0" err="1">
                <a:cs typeface="Calibri" pitchFamily="34" charset="0"/>
              </a:rPr>
              <a:t>Espesifye</a:t>
            </a:r>
            <a:r>
              <a:rPr lang="fr-HT" sz="2800" dirty="0">
                <a:cs typeface="Calibri" pitchFamily="34" charset="0"/>
              </a:rPr>
              <a:t> </a:t>
            </a:r>
            <a:r>
              <a:rPr lang="fr-HT" sz="2800" dirty="0" err="1">
                <a:cs typeface="Calibri" pitchFamily="34" charset="0"/>
              </a:rPr>
              <a:t>aplikasyon</a:t>
            </a:r>
            <a:r>
              <a:rPr lang="fr-HT" sz="2800" dirty="0">
                <a:cs typeface="Calibri" pitchFamily="34" charset="0"/>
              </a:rPr>
              <a:t> pou </a:t>
            </a:r>
            <a:r>
              <a:rPr lang="fr-HT" sz="2800" dirty="0" err="1">
                <a:cs typeface="Calibri" pitchFamily="34" charset="0"/>
              </a:rPr>
              <a:t>egzijans</a:t>
            </a:r>
            <a:r>
              <a:rPr lang="fr-HT" sz="2800" dirty="0">
                <a:cs typeface="Calibri" pitchFamily="34" charset="0"/>
              </a:rPr>
              <a:t> </a:t>
            </a:r>
            <a:r>
              <a:rPr lang="fr-HT" sz="2800" dirty="0" err="1">
                <a:cs typeface="Calibri" pitchFamily="34" charset="0"/>
              </a:rPr>
              <a:t>ki</a:t>
            </a:r>
            <a:r>
              <a:rPr lang="fr-HT" sz="2800" dirty="0">
                <a:cs typeface="Calibri" pitchFamily="34" charset="0"/>
              </a:rPr>
              <a:t> </a:t>
            </a:r>
            <a:r>
              <a:rPr lang="fr-HT" sz="2800" dirty="0" err="1">
                <a:cs typeface="Calibri" pitchFamily="34" charset="0"/>
              </a:rPr>
              <a:t>fèk</a:t>
            </a:r>
            <a:r>
              <a:rPr lang="fr-HT" sz="2800" dirty="0">
                <a:cs typeface="Calibri" pitchFamily="34" charset="0"/>
              </a:rPr>
              <a:t> </a:t>
            </a:r>
            <a:r>
              <a:rPr lang="fr-HT" sz="2800" dirty="0" err="1">
                <a:cs typeface="Calibri" pitchFamily="34" charset="0"/>
              </a:rPr>
              <a:t>pwopoze</a:t>
            </a:r>
            <a:r>
              <a:rPr lang="fr-HT" sz="2800" dirty="0">
                <a:cs typeface="Calibri" pitchFamily="34" charset="0"/>
              </a:rPr>
              <a:t> pou </a:t>
            </a:r>
            <a:r>
              <a:rPr lang="fr-HT" sz="2800" dirty="0" err="1">
                <a:cs typeface="Calibri" pitchFamily="34" charset="0"/>
              </a:rPr>
              <a:t>fè</a:t>
            </a:r>
            <a:r>
              <a:rPr lang="fr-HT" sz="2800" dirty="0">
                <a:cs typeface="Calibri" pitchFamily="34" charset="0"/>
              </a:rPr>
              <a:t> </a:t>
            </a:r>
            <a:r>
              <a:rPr lang="fr-HT" sz="2800" dirty="0" err="1">
                <a:cs typeface="Calibri" pitchFamily="34" charset="0"/>
              </a:rPr>
              <a:t>patiraj</a:t>
            </a:r>
            <a:r>
              <a:rPr lang="fr-HT" sz="2800" dirty="0">
                <a:cs typeface="Calibri" pitchFamily="34" charset="0"/>
              </a:rPr>
              <a:t> </a:t>
            </a:r>
            <a:r>
              <a:rPr lang="fr-HT" sz="2800" dirty="0" err="1">
                <a:cs typeface="Calibri" pitchFamily="34" charset="0"/>
              </a:rPr>
              <a:t>oswa</a:t>
            </a:r>
            <a:r>
              <a:rPr lang="fr-HT" sz="2800" dirty="0">
                <a:cs typeface="Calibri" pitchFamily="34" charset="0"/>
              </a:rPr>
              <a:t> </a:t>
            </a:r>
            <a:r>
              <a:rPr lang="fr-HT" sz="2800" dirty="0" err="1">
                <a:cs typeface="Calibri" pitchFamily="34" charset="0"/>
              </a:rPr>
              <a:t>pwodiksyon</a:t>
            </a:r>
            <a:r>
              <a:rPr lang="fr-HT" sz="2800" dirty="0">
                <a:cs typeface="Calibri" pitchFamily="34" charset="0"/>
              </a:rPr>
              <a:t> </a:t>
            </a:r>
            <a:r>
              <a:rPr lang="fr-HT" sz="2800" dirty="0" err="1">
                <a:cs typeface="Calibri" pitchFamily="34" charset="0"/>
              </a:rPr>
              <a:t>zèb</a:t>
            </a:r>
            <a:r>
              <a:rPr lang="fr-HT" sz="2800" dirty="0">
                <a:cs typeface="Calibri" pitchFamily="34" charset="0"/>
              </a:rPr>
              <a:t>.</a:t>
            </a:r>
          </a:p>
          <a:p>
            <a:pPr lvl="1"/>
            <a:r>
              <a:rPr lang="fr-HT" sz="2600" dirty="0" err="1">
                <a:cs typeface="Calibri" pitchFamily="34" charset="0"/>
              </a:rPr>
              <a:t>Gid</a:t>
            </a:r>
            <a:r>
              <a:rPr lang="fr-HT" sz="2600" dirty="0">
                <a:cs typeface="Calibri" pitchFamily="34" charset="0"/>
              </a:rPr>
              <a:t> </a:t>
            </a:r>
            <a:r>
              <a:rPr lang="fr-HT" sz="2600" dirty="0" err="1">
                <a:cs typeface="Calibri" pitchFamily="34" charset="0"/>
              </a:rPr>
              <a:t>Seksyon</a:t>
            </a:r>
            <a:r>
              <a:rPr lang="fr-HT" sz="2600" dirty="0">
                <a:cs typeface="Calibri" pitchFamily="34" charset="0"/>
              </a:rPr>
              <a:t> 5)ii</a:t>
            </a:r>
            <a:r>
              <a:rPr lang="fr-HT" sz="2600" i="1" dirty="0">
                <a:cs typeface="Calibri" pitchFamily="34" charset="0"/>
              </a:rPr>
              <a:t>:</a:t>
            </a:r>
            <a:r>
              <a:rPr lang="fr-HT" sz="2400" dirty="0">
                <a:cs typeface="Calibri" pitchFamily="34" charset="0"/>
              </a:rPr>
              <a:t> Pou ASTGU </a:t>
            </a:r>
            <a:r>
              <a:rPr lang="fr-HT" sz="2400" dirty="0" err="1">
                <a:cs typeface="Calibri" pitchFamily="34" charset="0"/>
              </a:rPr>
              <a:t>yo</a:t>
            </a:r>
            <a:r>
              <a:rPr lang="fr-HT" sz="2400" dirty="0">
                <a:cs typeface="Calibri" pitchFamily="34" charset="0"/>
              </a:rPr>
              <a:t> sou </a:t>
            </a:r>
            <a:r>
              <a:rPr lang="fr-HT" sz="2400" dirty="0" err="1">
                <a:cs typeface="Calibri" pitchFamily="34" charset="0"/>
              </a:rPr>
              <a:t>tè</a:t>
            </a:r>
            <a:r>
              <a:rPr lang="fr-HT" sz="2400" dirty="0">
                <a:cs typeface="Calibri" pitchFamily="34" charset="0"/>
              </a:rPr>
              <a:t> nan </a:t>
            </a:r>
            <a:r>
              <a:rPr lang="fr-HT" sz="2400" dirty="0" err="1">
                <a:cs typeface="Calibri" pitchFamily="34" charset="0"/>
              </a:rPr>
              <a:t>pwodiksyon</a:t>
            </a:r>
            <a:r>
              <a:rPr lang="fr-HT" sz="2400" dirty="0">
                <a:cs typeface="Calibri" pitchFamily="34" charset="0"/>
              </a:rPr>
              <a:t> </a:t>
            </a:r>
            <a:r>
              <a:rPr lang="fr-HT" sz="2400" dirty="0" err="1">
                <a:cs typeface="Calibri" pitchFamily="34" charset="0"/>
              </a:rPr>
              <a:t>agrikòl</a:t>
            </a:r>
            <a:r>
              <a:rPr lang="fr-HT" sz="2400" dirty="0">
                <a:cs typeface="Calibri" pitchFamily="34" charset="0"/>
              </a:rPr>
              <a:t> sou </a:t>
            </a:r>
            <a:r>
              <a:rPr lang="fr-HT" sz="2400" dirty="0" err="1">
                <a:cs typeface="Calibri" pitchFamily="34" charset="0"/>
              </a:rPr>
              <a:t>tè</a:t>
            </a:r>
            <a:r>
              <a:rPr lang="fr-HT" sz="2400" dirty="0">
                <a:cs typeface="Calibri" pitchFamily="34" charset="0"/>
              </a:rPr>
              <a:t> </a:t>
            </a:r>
            <a:r>
              <a:rPr lang="fr-HT" sz="2400" dirty="0" err="1">
                <a:cs typeface="Calibri" pitchFamily="34" charset="0"/>
              </a:rPr>
              <a:t>agrikòl</a:t>
            </a:r>
            <a:r>
              <a:rPr lang="fr-HT" sz="2400" dirty="0">
                <a:cs typeface="Calibri" pitchFamily="34" charset="0"/>
              </a:rPr>
              <a:t> </a:t>
            </a:r>
            <a:r>
              <a:rPr lang="fr-HT" sz="2400" dirty="0" err="1">
                <a:cs typeface="Calibri" pitchFamily="34" charset="0"/>
              </a:rPr>
              <a:t>enpòtan</a:t>
            </a:r>
            <a:r>
              <a:rPr lang="fr-HT" sz="2400" dirty="0">
                <a:cs typeface="Calibri" pitchFamily="34" charset="0"/>
              </a:rPr>
              <a:t> </a:t>
            </a:r>
            <a:r>
              <a:rPr lang="fr-HT" sz="2400" dirty="0" err="1">
                <a:cs typeface="Calibri" pitchFamily="34" charset="0"/>
              </a:rPr>
              <a:t>yo</a:t>
            </a:r>
            <a:r>
              <a:rPr lang="fr-HT" sz="2400" dirty="0">
                <a:cs typeface="Calibri" pitchFamily="34" charset="0"/>
              </a:rPr>
              <a:t>, </a:t>
            </a:r>
            <a:r>
              <a:rPr lang="fr-HT" sz="2400" dirty="0" err="1">
                <a:cs typeface="Calibri" pitchFamily="34" charset="0"/>
              </a:rPr>
              <a:t>yo</a:t>
            </a:r>
            <a:r>
              <a:rPr lang="fr-HT" sz="2400" dirty="0">
                <a:cs typeface="Calibri" pitchFamily="34" charset="0"/>
              </a:rPr>
              <a:t> </a:t>
            </a:r>
            <a:r>
              <a:rPr lang="fr-HT" sz="2400" dirty="0" err="1">
                <a:cs typeface="Calibri" pitchFamily="34" charset="0"/>
              </a:rPr>
              <a:t>fèk</a:t>
            </a:r>
            <a:r>
              <a:rPr lang="fr-HT" sz="2400" dirty="0">
                <a:cs typeface="Calibri" pitchFamily="34" charset="0"/>
              </a:rPr>
              <a:t> </a:t>
            </a:r>
            <a:r>
              <a:rPr lang="fr-HT" sz="2400" dirty="0" err="1">
                <a:cs typeface="Calibri" pitchFamily="34" charset="0"/>
              </a:rPr>
              <a:t>pwopoze</a:t>
            </a:r>
            <a:r>
              <a:rPr lang="fr-HT" sz="2400" dirty="0">
                <a:cs typeface="Calibri" pitchFamily="34" charset="0"/>
              </a:rPr>
              <a:t> </a:t>
            </a:r>
            <a:r>
              <a:rPr lang="fr-HT" sz="2400" dirty="0" err="1">
                <a:cs typeface="Calibri" pitchFamily="34" charset="0"/>
              </a:rPr>
              <a:t>patiraj</a:t>
            </a:r>
            <a:r>
              <a:rPr lang="fr-HT" sz="2400" dirty="0">
                <a:cs typeface="Calibri" pitchFamily="34" charset="0"/>
              </a:rPr>
              <a:t> </a:t>
            </a:r>
            <a:r>
              <a:rPr lang="fr-HT" sz="2400" dirty="0" err="1">
                <a:cs typeface="Calibri" pitchFamily="34" charset="0"/>
              </a:rPr>
              <a:t>bèt</a:t>
            </a:r>
            <a:r>
              <a:rPr lang="fr-HT" sz="2400" dirty="0">
                <a:cs typeface="Calibri" pitchFamily="34" charset="0"/>
              </a:rPr>
              <a:t> </a:t>
            </a:r>
            <a:r>
              <a:rPr lang="fr-HT" sz="2400" dirty="0" err="1">
                <a:cs typeface="Calibri" pitchFamily="34" charset="0"/>
              </a:rPr>
              <a:t>oswa</a:t>
            </a:r>
            <a:r>
              <a:rPr lang="fr-HT" sz="2400" dirty="0">
                <a:cs typeface="Calibri" pitchFamily="34" charset="0"/>
              </a:rPr>
              <a:t> </a:t>
            </a:r>
            <a:r>
              <a:rPr lang="fr-HT" sz="2400" dirty="0" err="1">
                <a:cs typeface="Calibri" pitchFamily="34" charset="0"/>
              </a:rPr>
              <a:t>pwojè</a:t>
            </a:r>
            <a:r>
              <a:rPr lang="fr-HT" sz="2400" dirty="0">
                <a:cs typeface="Calibri" pitchFamily="34" charset="0"/>
              </a:rPr>
              <a:t> </a:t>
            </a:r>
            <a:r>
              <a:rPr lang="fr-HT" sz="2400" dirty="0" err="1">
                <a:cs typeface="Calibri" pitchFamily="34" charset="0"/>
              </a:rPr>
              <a:t>pwodiksyon</a:t>
            </a:r>
            <a:r>
              <a:rPr lang="fr-HT" sz="2400" dirty="0">
                <a:cs typeface="Calibri" pitchFamily="34" charset="0"/>
              </a:rPr>
              <a:t> </a:t>
            </a:r>
            <a:r>
              <a:rPr lang="fr-HT" sz="2400" dirty="0" err="1">
                <a:cs typeface="Calibri" pitchFamily="34" charset="0"/>
              </a:rPr>
              <a:t>zèb</a:t>
            </a:r>
            <a:r>
              <a:rPr lang="fr-HT" sz="2400" dirty="0">
                <a:cs typeface="Calibri" pitchFamily="34" charset="0"/>
              </a:rPr>
              <a:t> </a:t>
            </a:r>
            <a:r>
              <a:rPr lang="fr-HT" sz="2400" dirty="0" err="1">
                <a:cs typeface="Calibri" pitchFamily="34" charset="0"/>
              </a:rPr>
              <a:t>dwe</a:t>
            </a:r>
            <a:r>
              <a:rPr lang="fr-HT" sz="2400" dirty="0">
                <a:cs typeface="Calibri" pitchFamily="34" charset="0"/>
              </a:rPr>
              <a:t> </a:t>
            </a:r>
            <a:r>
              <a:rPr lang="fr-HT" sz="2400" dirty="0" err="1">
                <a:cs typeface="Calibri" pitchFamily="34" charset="0"/>
              </a:rPr>
              <a:t>soumèt</a:t>
            </a:r>
            <a:r>
              <a:rPr lang="fr-HT" sz="2400" dirty="0">
                <a:cs typeface="Calibri" pitchFamily="34" charset="0"/>
              </a:rPr>
              <a:t> </a:t>
            </a:r>
            <a:r>
              <a:rPr lang="fr-HT" sz="2400" dirty="0" err="1">
                <a:cs typeface="Calibri" pitchFamily="34" charset="0"/>
              </a:rPr>
              <a:t>yon</a:t>
            </a:r>
            <a:r>
              <a:rPr lang="fr-HT" sz="2400" dirty="0">
                <a:cs typeface="Calibri" pitchFamily="34" charset="0"/>
              </a:rPr>
              <a:t> plan </a:t>
            </a:r>
            <a:r>
              <a:rPr lang="fr-HT" sz="2400" dirty="0" err="1">
                <a:cs typeface="Calibri" pitchFamily="34" charset="0"/>
              </a:rPr>
              <a:t>ki</a:t>
            </a:r>
            <a:r>
              <a:rPr lang="fr-HT" sz="2400" dirty="0">
                <a:cs typeface="Calibri" pitchFamily="34" charset="0"/>
              </a:rPr>
              <a:t> </a:t>
            </a:r>
            <a:r>
              <a:rPr lang="fr-HT" sz="2400" dirty="0" err="1">
                <a:cs typeface="Calibri" pitchFamily="34" charset="0"/>
              </a:rPr>
              <a:t>satisfè</a:t>
            </a:r>
            <a:r>
              <a:rPr lang="fr-HT" sz="2400" dirty="0">
                <a:cs typeface="Calibri" pitchFamily="34" charset="0"/>
              </a:rPr>
              <a:t> </a:t>
            </a:r>
            <a:r>
              <a:rPr lang="fr-HT" sz="2400" dirty="0" err="1">
                <a:cs typeface="Calibri" pitchFamily="34" charset="0"/>
              </a:rPr>
              <a:t>egzijans</a:t>
            </a:r>
            <a:r>
              <a:rPr lang="fr-HT" sz="2400" dirty="0">
                <a:cs typeface="Calibri" pitchFamily="34" charset="0"/>
              </a:rPr>
              <a:t> sa </a:t>
            </a:r>
            <a:r>
              <a:rPr lang="fr-HT" sz="2400" dirty="0" err="1">
                <a:cs typeface="Calibri" pitchFamily="34" charset="0"/>
              </a:rPr>
              <a:t>yo</a:t>
            </a:r>
            <a:r>
              <a:rPr lang="fr-HT" sz="2400" dirty="0">
                <a:cs typeface="Calibri" pitchFamily="34" charset="0"/>
              </a:rPr>
              <a:t> </a:t>
            </a:r>
            <a:r>
              <a:rPr lang="fr-HT" sz="2400" dirty="0" err="1">
                <a:solidFill>
                  <a:srgbClr val="FF0000"/>
                </a:solidFill>
                <a:cs typeface="Calibri" pitchFamily="34" charset="0"/>
              </a:rPr>
              <a:t>lè</a:t>
            </a:r>
            <a:r>
              <a:rPr lang="fr-HT" sz="2400" dirty="0">
                <a:solidFill>
                  <a:srgbClr val="FF0000"/>
                </a:solidFill>
                <a:cs typeface="Calibri" pitchFamily="34" charset="0"/>
              </a:rPr>
              <a:t> </a:t>
            </a:r>
            <a:r>
              <a:rPr lang="fr-HT" sz="2400" dirty="0" err="1">
                <a:solidFill>
                  <a:srgbClr val="FF0000"/>
                </a:solidFill>
                <a:cs typeface="Calibri" pitchFamily="34" charset="0"/>
              </a:rPr>
              <a:t>sipèfisi</a:t>
            </a:r>
            <a:r>
              <a:rPr lang="fr-HT" sz="2400" dirty="0">
                <a:solidFill>
                  <a:srgbClr val="FF0000"/>
                </a:solidFill>
                <a:cs typeface="Calibri" pitchFamily="34" charset="0"/>
              </a:rPr>
              <a:t> </a:t>
            </a:r>
            <a:r>
              <a:rPr lang="fr-HT" sz="2400" dirty="0" err="1">
                <a:solidFill>
                  <a:srgbClr val="FF0000"/>
                </a:solidFill>
                <a:cs typeface="Calibri" pitchFamily="34" charset="0"/>
              </a:rPr>
              <a:t>yo</a:t>
            </a:r>
            <a:r>
              <a:rPr lang="fr-HT" sz="2400" dirty="0">
                <a:solidFill>
                  <a:srgbClr val="FF0000"/>
                </a:solidFill>
                <a:cs typeface="Calibri" pitchFamily="34" charset="0"/>
              </a:rPr>
              <a:t> </a:t>
            </a:r>
            <a:r>
              <a:rPr lang="fr-HT" sz="2400" dirty="0" err="1">
                <a:solidFill>
                  <a:srgbClr val="FF0000"/>
                </a:solidFill>
                <a:cs typeface="Calibri" pitchFamily="34" charset="0"/>
              </a:rPr>
              <a:t>pwopoze</a:t>
            </a:r>
            <a:r>
              <a:rPr lang="fr-HT" sz="2400" dirty="0">
                <a:solidFill>
                  <a:srgbClr val="FF0000"/>
                </a:solidFill>
                <a:cs typeface="Calibri" pitchFamily="34" charset="0"/>
              </a:rPr>
              <a:t> pou </a:t>
            </a:r>
            <a:r>
              <a:rPr lang="fr-HT" sz="2400" dirty="0" err="1">
                <a:solidFill>
                  <a:srgbClr val="FF0000"/>
                </a:solidFill>
                <a:cs typeface="Calibri" pitchFamily="34" charset="0"/>
              </a:rPr>
              <a:t>tranzisyon</a:t>
            </a:r>
            <a:r>
              <a:rPr lang="fr-HT" sz="2400" dirty="0">
                <a:solidFill>
                  <a:srgbClr val="FF0000"/>
                </a:solidFill>
                <a:cs typeface="Calibri" pitchFamily="34" charset="0"/>
              </a:rPr>
              <a:t> an </a:t>
            </a:r>
            <a:r>
              <a:rPr lang="fr-HT" sz="2400" dirty="0" err="1">
                <a:solidFill>
                  <a:srgbClr val="FF0000"/>
                </a:solidFill>
                <a:cs typeface="Calibri" pitchFamily="34" charset="0"/>
              </a:rPr>
              <a:t>depase</a:t>
            </a:r>
            <a:r>
              <a:rPr lang="fr-HT" sz="2400" dirty="0">
                <a:solidFill>
                  <a:srgbClr val="FF0000"/>
                </a:solidFill>
                <a:cs typeface="Calibri" pitchFamily="34" charset="0"/>
              </a:rPr>
              <a:t> 10 </a:t>
            </a:r>
            <a:r>
              <a:rPr lang="fr-HT" sz="2400" dirty="0" err="1">
                <a:solidFill>
                  <a:srgbClr val="FF0000"/>
                </a:solidFill>
                <a:cs typeface="Calibri" pitchFamily="34" charset="0"/>
              </a:rPr>
              <a:t>kawo</a:t>
            </a:r>
            <a:r>
              <a:rPr lang="fr-HT" sz="2400" dirty="0">
                <a:solidFill>
                  <a:srgbClr val="FF0000"/>
                </a:solidFill>
                <a:cs typeface="Calibri" pitchFamily="34" charset="0"/>
              </a:rPr>
              <a:t> </a:t>
            </a:r>
            <a:r>
              <a:rPr lang="fr-HT" sz="2400" dirty="0" err="1">
                <a:solidFill>
                  <a:srgbClr val="FF0000"/>
                </a:solidFill>
                <a:cs typeface="Calibri" pitchFamily="34" charset="0"/>
              </a:rPr>
              <a:t>tè</a:t>
            </a:r>
            <a:r>
              <a:rPr lang="fr-HT" sz="2400" dirty="0">
                <a:cs typeface="Calibri" pitchFamily="34" charset="0"/>
              </a:rPr>
              <a:t>.</a:t>
            </a:r>
          </a:p>
          <a:p>
            <a:pPr lvl="1"/>
            <a:endParaRPr lang="en-US" altLang="zh-CN" dirty="0">
              <a:ea typeface="宋体" charset="-122"/>
              <a:cs typeface="Calibri" pitchFamily="34" charset="0"/>
            </a:endParaRPr>
          </a:p>
          <a:p>
            <a:endParaRPr lang="en-US" altLang="zh-CN" sz="2800" dirty="0">
              <a:ea typeface="宋体" charset="-122"/>
              <a:cs typeface="Calibri" pitchFamily="34" charset="0"/>
            </a:endParaRPr>
          </a:p>
        </p:txBody>
      </p:sp>
      <p:sp>
        <p:nvSpPr>
          <p:cNvPr id="109601" name="Date Placeholder 3"/>
          <p:cNvSpPr>
            <a:spLocks noGrp="1" noChangeArrowheads="1"/>
          </p:cNvSpPr>
          <p:nvPr>
            <p:ph type="dt" sz="quarter" idx="10"/>
          </p:nvPr>
        </p:nvSpPr>
        <p:spPr/>
        <p:txBody>
          <a:bodyPr/>
          <a:lstStyle/>
          <a:p>
            <a:fld id="{9797DFBB-505B-47EB-89FF-A1C87740FA1D}" type="datetime2">
              <a:rPr lang="en-US" altLang="zh-CN">
                <a:cs typeface="Calibri" pitchFamily="34" charset="0"/>
              </a:rPr>
              <a:pPr/>
              <a:t>Friday, July 12, 2024</a:t>
            </a:fld>
            <a:endParaRPr lang="en-US" altLang="zh-CN">
              <a:cs typeface="Calibri" pitchFamily="34" charset="0"/>
            </a:endParaRPr>
          </a:p>
        </p:txBody>
      </p:sp>
      <p:sp>
        <p:nvSpPr>
          <p:cNvPr id="109602"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fr-HT">
                <a:cs typeface="Calibri" pitchFamily="34" charset="0"/>
              </a:rPr>
              <a:t>Politik Deliberatif</a:t>
            </a:r>
          </a:p>
        </p:txBody>
      </p:sp>
      <p:sp>
        <p:nvSpPr>
          <p:cNvPr id="109603" name="Slide Number Placeholder 5"/>
          <p:cNvSpPr>
            <a:spLocks noGrp="1" noChangeArrowheads="1"/>
          </p:cNvSpPr>
          <p:nvPr>
            <p:ph type="sldNum" sz="quarter" idx="12"/>
          </p:nvPr>
        </p:nvSpPr>
        <p:spPr/>
        <p:txBody>
          <a:bodyPr/>
          <a:lstStyle/>
          <a:p>
            <a:fld id="{4DFB4BCF-927F-4F9E-BB2E-0848ADB52BCB}" type="slidenum">
              <a:rPr lang="en-US" altLang="zh-CN">
                <a:cs typeface="Calibri" pitchFamily="34" charset="0"/>
              </a:rPr>
              <a:pPr/>
              <a:t>38</a:t>
            </a:fld>
            <a:endParaRPr lang="en-US" altLang="zh-CN">
              <a:cs typeface="Calibri"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54" name="Title 1"/>
          <p:cNvSpPr>
            <a:spLocks noGrp="1" noChangeArrowheads="1"/>
          </p:cNvSpPr>
          <p:nvPr>
            <p:ph type="title" idx="4294967295"/>
          </p:nvPr>
        </p:nvSpPr>
        <p:spPr>
          <a:ln/>
        </p:spPr>
        <p:txBody>
          <a:bodyPr/>
          <a:lstStyle/>
          <a:p>
            <a:r>
              <a:rPr lang="fr-HT"/>
              <a:t>Rekòt konparab</a:t>
            </a:r>
          </a:p>
        </p:txBody>
      </p:sp>
      <p:sp>
        <p:nvSpPr>
          <p:cNvPr id="111655" name="Content Placeholder 2"/>
          <p:cNvSpPr>
            <a:spLocks noGrp="1" noChangeArrowheads="1"/>
          </p:cNvSpPr>
          <p:nvPr>
            <p:ph idx="4294967295"/>
          </p:nvPr>
        </p:nvSpPr>
        <p:spPr>
          <a:xfrm>
            <a:off x="609600" y="1143000"/>
            <a:ext cx="10670976" cy="4983163"/>
          </a:xfrm>
          <a:ln/>
        </p:spPr>
        <p:txBody>
          <a:bodyPr/>
          <a:lstStyle/>
          <a:p>
            <a:r>
              <a:rPr lang="fr-HT" dirty="0"/>
              <a:t>Ajoute </a:t>
            </a:r>
            <a:r>
              <a:rPr lang="fr-HT" dirty="0" err="1"/>
              <a:t>definisyon</a:t>
            </a:r>
            <a:r>
              <a:rPr lang="fr-HT" dirty="0"/>
              <a:t> "</a:t>
            </a:r>
            <a:r>
              <a:rPr lang="fr-HT" dirty="0" err="1"/>
              <a:t>rekòt</a:t>
            </a:r>
            <a:r>
              <a:rPr lang="fr-HT" dirty="0"/>
              <a:t> </a:t>
            </a:r>
            <a:r>
              <a:rPr lang="fr-HT" dirty="0" err="1"/>
              <a:t>konparab</a:t>
            </a:r>
            <a:r>
              <a:rPr lang="fr-HT" dirty="0"/>
              <a:t>.”</a:t>
            </a:r>
          </a:p>
          <a:p>
            <a:pPr lvl="1"/>
            <a:r>
              <a:rPr lang="fr-HT" i="1" dirty="0" err="1">
                <a:cs typeface="Calibri" pitchFamily="34" charset="0"/>
              </a:rPr>
              <a:t>Gid</a:t>
            </a:r>
            <a:r>
              <a:rPr lang="fr-HT" i="1" dirty="0">
                <a:cs typeface="Calibri" pitchFamily="34" charset="0"/>
              </a:rPr>
              <a:t> </a:t>
            </a:r>
            <a:r>
              <a:rPr lang="fr-HT" i="1" dirty="0" err="1">
                <a:cs typeface="Calibri" pitchFamily="34" charset="0"/>
              </a:rPr>
              <a:t>Seksyon</a:t>
            </a:r>
            <a:r>
              <a:rPr lang="fr-HT" i="1" dirty="0">
                <a:cs typeface="Calibri" pitchFamily="34" charset="0"/>
              </a:rPr>
              <a:t> 5)ii: </a:t>
            </a:r>
            <a:r>
              <a:rPr lang="fr-HT" dirty="0" err="1"/>
              <a:t>Rekòt</a:t>
            </a:r>
            <a:r>
              <a:rPr lang="fr-HT" dirty="0"/>
              <a:t> </a:t>
            </a:r>
            <a:r>
              <a:rPr lang="fr-HT" dirty="0" err="1"/>
              <a:t>ki</a:t>
            </a:r>
            <a:r>
              <a:rPr lang="fr-HT" dirty="0"/>
              <a:t> </a:t>
            </a:r>
            <a:r>
              <a:rPr lang="fr-HT" dirty="0" err="1"/>
              <a:t>konparab</a:t>
            </a:r>
            <a:r>
              <a:rPr lang="fr-HT" dirty="0"/>
              <a:t> </a:t>
            </a:r>
            <a:r>
              <a:rPr lang="fr-HT" dirty="0" err="1"/>
              <a:t>yo</a:t>
            </a:r>
            <a:r>
              <a:rPr lang="fr-HT" dirty="0"/>
              <a:t> </a:t>
            </a:r>
            <a:r>
              <a:rPr lang="fr-HT" dirty="0" err="1"/>
              <a:t>defini</a:t>
            </a:r>
            <a:r>
              <a:rPr lang="fr-HT" dirty="0"/>
              <a:t> </a:t>
            </a:r>
            <a:r>
              <a:rPr lang="fr-HT" dirty="0" err="1"/>
              <a:t>kòm</a:t>
            </a:r>
            <a:r>
              <a:rPr lang="fr-HT" dirty="0"/>
              <a:t> </a:t>
            </a:r>
            <a:r>
              <a:rPr lang="fr-HT" dirty="0" err="1"/>
              <a:t>rekòt</a:t>
            </a:r>
            <a:r>
              <a:rPr lang="fr-HT" dirty="0"/>
              <a:t> </a:t>
            </a:r>
            <a:r>
              <a:rPr lang="fr-HT" dirty="0" err="1"/>
              <a:t>ki</a:t>
            </a:r>
            <a:r>
              <a:rPr lang="fr-HT" dirty="0"/>
              <a:t> nan </a:t>
            </a:r>
            <a:r>
              <a:rPr lang="fr-HT" dirty="0" err="1"/>
              <a:t>pwodiksyon</a:t>
            </a:r>
            <a:r>
              <a:rPr lang="fr-HT" dirty="0"/>
              <a:t> </a:t>
            </a:r>
            <a:r>
              <a:rPr lang="fr-HT" dirty="0" err="1"/>
              <a:t>ak</a:t>
            </a:r>
            <a:r>
              <a:rPr lang="fr-HT" dirty="0"/>
              <a:t> </a:t>
            </a:r>
            <a:r>
              <a:rPr lang="fr-HT" dirty="0" err="1"/>
              <a:t>rekòlte</a:t>
            </a:r>
            <a:r>
              <a:rPr lang="fr-HT" dirty="0"/>
              <a:t> </a:t>
            </a:r>
            <a:r>
              <a:rPr lang="fr-HT" dirty="0" err="1"/>
              <a:t>yo</a:t>
            </a:r>
            <a:r>
              <a:rPr lang="fr-HT" dirty="0"/>
              <a:t>, </a:t>
            </a:r>
            <a:r>
              <a:rPr lang="fr-HT" dirty="0" err="1"/>
              <a:t>itilizasyon</a:t>
            </a:r>
            <a:r>
              <a:rPr lang="fr-HT" dirty="0"/>
              <a:t> </a:t>
            </a:r>
            <a:r>
              <a:rPr lang="fr-HT" dirty="0" err="1"/>
              <a:t>oswa</a:t>
            </a:r>
            <a:r>
              <a:rPr lang="fr-HT" dirty="0"/>
              <a:t> </a:t>
            </a:r>
            <a:r>
              <a:rPr lang="fr-HT" dirty="0" err="1"/>
              <a:t>pwosesis</a:t>
            </a:r>
            <a:r>
              <a:rPr lang="fr-HT" dirty="0"/>
              <a:t> nan </a:t>
            </a:r>
            <a:r>
              <a:rPr lang="fr-HT" dirty="0" err="1"/>
              <a:t>fèm</a:t>
            </a:r>
            <a:r>
              <a:rPr lang="fr-HT" dirty="0"/>
              <a:t>, </a:t>
            </a:r>
            <a:r>
              <a:rPr lang="fr-HT" dirty="0" err="1"/>
              <a:t>maketing</a:t>
            </a:r>
            <a:r>
              <a:rPr lang="fr-HT" dirty="0"/>
              <a:t> </a:t>
            </a:r>
            <a:r>
              <a:rPr lang="fr-HT" dirty="0" err="1"/>
              <a:t>ak</a:t>
            </a:r>
            <a:r>
              <a:rPr lang="fr-HT" dirty="0"/>
              <a:t> </a:t>
            </a:r>
            <a:r>
              <a:rPr lang="fr-HT" dirty="0" err="1"/>
              <a:t>lòt</a:t>
            </a:r>
            <a:r>
              <a:rPr lang="fr-HT" dirty="0"/>
              <a:t> </a:t>
            </a:r>
            <a:r>
              <a:rPr lang="fr-HT" dirty="0" err="1"/>
              <a:t>faktè</a:t>
            </a:r>
            <a:r>
              <a:rPr lang="fr-HT" dirty="0"/>
              <a:t> </a:t>
            </a:r>
            <a:r>
              <a:rPr lang="fr-HT" dirty="0" err="1"/>
              <a:t>ki</a:t>
            </a:r>
            <a:r>
              <a:rPr lang="fr-HT" dirty="0"/>
              <a:t> </a:t>
            </a:r>
            <a:r>
              <a:rPr lang="fr-HT" dirty="0" err="1"/>
              <a:t>konparab</a:t>
            </a:r>
            <a:r>
              <a:rPr lang="fr-HT" dirty="0"/>
              <a:t> nan </a:t>
            </a:r>
            <a:r>
              <a:rPr lang="fr-HT" dirty="0" err="1"/>
              <a:t>pratik</a:t>
            </a:r>
            <a:r>
              <a:rPr lang="fr-HT" dirty="0"/>
              <a:t> </a:t>
            </a:r>
            <a:r>
              <a:rPr lang="fr-HT" dirty="0" err="1"/>
              <a:t>agrikòl</a:t>
            </a:r>
            <a:r>
              <a:rPr lang="fr-HT" dirty="0"/>
              <a:t>, </a:t>
            </a:r>
            <a:r>
              <a:rPr lang="fr-HT" dirty="0" err="1"/>
              <a:t>kondisyon</a:t>
            </a:r>
            <a:r>
              <a:rPr lang="fr-HT" dirty="0"/>
              <a:t> </a:t>
            </a:r>
            <a:r>
              <a:rPr lang="fr-HT" dirty="0" err="1"/>
              <a:t>ekipman</a:t>
            </a:r>
            <a:r>
              <a:rPr lang="fr-HT" dirty="0"/>
              <a:t>, </a:t>
            </a:r>
            <a:r>
              <a:rPr lang="fr-HT" dirty="0" err="1"/>
              <a:t>valè</a:t>
            </a:r>
            <a:r>
              <a:rPr lang="fr-HT" dirty="0"/>
              <a:t> </a:t>
            </a:r>
            <a:r>
              <a:rPr lang="fr-HT" dirty="0" err="1"/>
              <a:t>ekonomik</a:t>
            </a:r>
            <a:r>
              <a:rPr lang="fr-HT" dirty="0"/>
              <a:t>, </a:t>
            </a:r>
            <a:r>
              <a:rPr lang="fr-HT" dirty="0" err="1"/>
              <a:t>enpak</a:t>
            </a:r>
            <a:r>
              <a:rPr lang="fr-HT" dirty="0"/>
              <a:t> </a:t>
            </a:r>
            <a:r>
              <a:rPr lang="fr-HT" dirty="0" err="1"/>
              <a:t>anviwònman</a:t>
            </a:r>
            <a:r>
              <a:rPr lang="fr-HT" dirty="0"/>
              <a:t> an, </a:t>
            </a:r>
            <a:r>
              <a:rPr lang="fr-HT" dirty="0" err="1"/>
              <a:t>ak</a:t>
            </a:r>
            <a:r>
              <a:rPr lang="fr-HT" dirty="0"/>
              <a:t> </a:t>
            </a:r>
            <a:r>
              <a:rPr lang="fr-HT" dirty="0" err="1"/>
              <a:t>lòt</a:t>
            </a:r>
            <a:r>
              <a:rPr lang="fr-HT" dirty="0"/>
              <a:t> </a:t>
            </a:r>
            <a:r>
              <a:rPr lang="fr-HT" dirty="0" err="1"/>
              <a:t>faktè</a:t>
            </a:r>
            <a:r>
              <a:rPr lang="fr-HT" dirty="0"/>
              <a:t> </a:t>
            </a:r>
            <a:r>
              <a:rPr lang="fr-HT" dirty="0" err="1"/>
              <a:t>ak</a:t>
            </a:r>
            <a:r>
              <a:rPr lang="fr-HT" dirty="0"/>
              <a:t> </a:t>
            </a:r>
            <a:r>
              <a:rPr lang="fr-HT" dirty="0" err="1"/>
              <a:t>rekòt</a:t>
            </a:r>
            <a:r>
              <a:rPr lang="fr-HT" dirty="0"/>
              <a:t> </a:t>
            </a:r>
            <a:r>
              <a:rPr lang="fr-HT" dirty="0" err="1"/>
              <a:t>yo</a:t>
            </a:r>
            <a:r>
              <a:rPr lang="fr-HT" dirty="0"/>
              <a:t> te </a:t>
            </a:r>
            <a:r>
              <a:rPr lang="fr-HT" dirty="0" err="1"/>
              <a:t>deja</a:t>
            </a:r>
            <a:r>
              <a:rPr lang="fr-HT" dirty="0"/>
              <a:t> grandi sou </a:t>
            </a:r>
            <a:r>
              <a:rPr lang="fr-HT" dirty="0" err="1"/>
              <a:t>sit</a:t>
            </a:r>
            <a:r>
              <a:rPr lang="fr-HT" dirty="0"/>
              <a:t> la. </a:t>
            </a:r>
            <a:r>
              <a:rPr lang="fr-HT" dirty="0" err="1"/>
              <a:t>oswa</a:t>
            </a:r>
            <a:r>
              <a:rPr lang="fr-HT" dirty="0"/>
              <a:t> </a:t>
            </a:r>
            <a:r>
              <a:rPr lang="fr-HT" dirty="0" err="1"/>
              <a:t>deja</a:t>
            </a:r>
            <a:r>
              <a:rPr lang="fr-HT" dirty="0"/>
              <a:t> grandi </a:t>
            </a:r>
            <a:r>
              <a:rPr lang="fr-HT" dirty="0" err="1"/>
              <a:t>pa</a:t>
            </a:r>
            <a:r>
              <a:rPr lang="fr-HT" dirty="0"/>
              <a:t> </a:t>
            </a:r>
            <a:r>
              <a:rPr lang="fr-HT" dirty="0" err="1"/>
              <a:t>operatè</a:t>
            </a:r>
            <a:r>
              <a:rPr lang="fr-HT" dirty="0"/>
              <a:t> </a:t>
            </a:r>
            <a:r>
              <a:rPr lang="fr-HT" dirty="0" err="1"/>
              <a:t>yo</a:t>
            </a:r>
            <a:r>
              <a:rPr lang="fr-HT" dirty="0"/>
              <a:t> </a:t>
            </a:r>
            <a:r>
              <a:rPr lang="fr-HT" dirty="0" err="1"/>
              <a:t>pwopoze</a:t>
            </a:r>
            <a:r>
              <a:rPr lang="fr-HT" dirty="0"/>
              <a:t> a.</a:t>
            </a:r>
          </a:p>
          <a:p>
            <a:endParaRPr lang="en-US" altLang="zh-CN" dirty="0">
              <a:ea typeface="宋体" charset="-122"/>
              <a:cs typeface="Calibri" pitchFamily="34" charset="0"/>
            </a:endParaRPr>
          </a:p>
          <a:p>
            <a:pPr lvl="1"/>
            <a:endParaRPr lang="en-US" altLang="zh-CN" dirty="0">
              <a:ea typeface="宋体" charset="-122"/>
              <a:cs typeface="Calibri" pitchFamily="34" charset="0"/>
            </a:endParaRPr>
          </a:p>
        </p:txBody>
      </p:sp>
      <p:sp>
        <p:nvSpPr>
          <p:cNvPr id="111656" name="Date Placeholder 3"/>
          <p:cNvSpPr>
            <a:spLocks noGrp="1" noChangeArrowheads="1"/>
          </p:cNvSpPr>
          <p:nvPr>
            <p:ph type="dt" sz="quarter" idx="10"/>
          </p:nvPr>
        </p:nvSpPr>
        <p:spPr/>
        <p:txBody>
          <a:bodyPr/>
          <a:lstStyle/>
          <a:p>
            <a:fld id="{36F805CF-3EEF-499C-BC9E-07E296323AE8}" type="datetime2">
              <a:rPr lang="en-US" altLang="zh-CN">
                <a:cs typeface="Calibri" pitchFamily="34" charset="0"/>
              </a:rPr>
              <a:pPr/>
              <a:t>Friday, July 12, 2024</a:t>
            </a:fld>
            <a:endParaRPr lang="en-US" altLang="zh-CN">
              <a:cs typeface="Calibri" pitchFamily="34" charset="0"/>
            </a:endParaRPr>
          </a:p>
        </p:txBody>
      </p:sp>
      <p:sp>
        <p:nvSpPr>
          <p:cNvPr id="111657"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fr-HT">
                <a:cs typeface="Calibri" pitchFamily="34" charset="0"/>
              </a:rPr>
              <a:t>Politik Deliberatif</a:t>
            </a:r>
          </a:p>
        </p:txBody>
      </p:sp>
      <p:sp>
        <p:nvSpPr>
          <p:cNvPr id="111658" name="Slide Number Placeholder 5"/>
          <p:cNvSpPr>
            <a:spLocks noGrp="1" noChangeArrowheads="1"/>
          </p:cNvSpPr>
          <p:nvPr>
            <p:ph type="sldNum" sz="quarter" idx="12"/>
          </p:nvPr>
        </p:nvSpPr>
        <p:spPr/>
        <p:txBody>
          <a:bodyPr/>
          <a:lstStyle/>
          <a:p>
            <a:fld id="{F08560C7-0DB0-44F4-AF80-C857AF6FF7BD}" type="slidenum">
              <a:rPr lang="en-US" altLang="zh-CN">
                <a:cs typeface="Calibri" pitchFamily="34" charset="0"/>
              </a:rPr>
              <a:pPr/>
              <a:t>39</a:t>
            </a:fld>
            <a:endParaRPr lang="en-US" altLang="zh-CN">
              <a:cs typeface="Calibr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34" name="Title 1"/>
          <p:cNvSpPr>
            <a:spLocks noGrp="1" noChangeArrowheads="1"/>
          </p:cNvSpPr>
          <p:nvPr>
            <p:ph type="title" idx="4294967295"/>
          </p:nvPr>
        </p:nvSpPr>
        <p:spPr>
          <a:ln/>
        </p:spPr>
        <p:txBody>
          <a:bodyPr/>
          <a:lstStyle/>
          <a:p>
            <a:r>
              <a:rPr lang="fr-HT"/>
              <a:t>Antre nan dat</a:t>
            </a:r>
          </a:p>
        </p:txBody>
      </p:sp>
      <p:sp>
        <p:nvSpPr>
          <p:cNvPr id="69235" name="Content Placeholder 2"/>
          <p:cNvSpPr>
            <a:spLocks noGrp="1" noChangeArrowheads="1"/>
          </p:cNvSpPr>
          <p:nvPr>
            <p:ph idx="4294967295"/>
          </p:nvPr>
        </p:nvSpPr>
        <p:spPr>
          <a:ln/>
        </p:spPr>
        <p:txBody>
          <a:bodyPr/>
          <a:lstStyle/>
          <a:p>
            <a:r>
              <a:rPr lang="fr-HT"/>
              <a:t>~200 repons piblik pou kesyon fabrike</a:t>
            </a:r>
          </a:p>
          <a:p>
            <a:r>
              <a:rPr lang="fr-HT"/>
              <a:t>9 sesyon travay pati konsène espesifik yo</a:t>
            </a:r>
          </a:p>
          <a:p>
            <a:r>
              <a:rPr lang="fr-HT"/>
              <a:t>Analiz ekonomik endepandan, ki gen ladan yon sondaj sou devlopè lokal yo</a:t>
            </a:r>
          </a:p>
          <a:p>
            <a:pPr lvl="1"/>
            <a:r>
              <a:rPr lang="fr-HT"/>
              <a:t>Kondwit pa Sustainable Energy Advantage</a:t>
            </a:r>
          </a:p>
          <a:p>
            <a:r>
              <a:rPr lang="fr-HT"/>
              <a:t>Konsiltasyon sible moun ki gen enterè yo, ki gen ladan ajans patnè yo ak lòt eta yo</a:t>
            </a:r>
          </a:p>
          <a:p>
            <a:r>
              <a:rPr lang="fr-HT"/>
              <a:t>Pwopozisyon pay</a:t>
            </a:r>
          </a:p>
        </p:txBody>
      </p:sp>
      <p:sp>
        <p:nvSpPr>
          <p:cNvPr id="69236" name="Date Placeholder 3"/>
          <p:cNvSpPr>
            <a:spLocks noGrp="1" noChangeArrowheads="1"/>
          </p:cNvSpPr>
          <p:nvPr>
            <p:ph type="dt" sz="quarter" idx="10"/>
          </p:nvPr>
        </p:nvSpPr>
        <p:spPr/>
        <p:txBody>
          <a:bodyPr/>
          <a:lstStyle/>
          <a:p>
            <a:fld id="{FFA4DAD4-5990-43E3-9F9B-3DD3C0114C6D}" type="datetime2">
              <a:rPr lang="en-US" altLang="zh-CN">
                <a:cs typeface="Calibri" pitchFamily="34" charset="0"/>
              </a:rPr>
              <a:pPr/>
              <a:t>Friday, July 12, 2024</a:t>
            </a:fld>
            <a:endParaRPr lang="en-US" altLang="zh-CN">
              <a:cs typeface="Calibri" pitchFamily="34" charset="0"/>
            </a:endParaRPr>
          </a:p>
        </p:txBody>
      </p:sp>
      <p:sp>
        <p:nvSpPr>
          <p:cNvPr id="69237"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fr-HT">
                <a:cs typeface="Calibri" pitchFamily="34" charset="0"/>
              </a:rPr>
              <a:t>Politik Deliberatif</a:t>
            </a:r>
          </a:p>
        </p:txBody>
      </p:sp>
      <p:sp>
        <p:nvSpPr>
          <p:cNvPr id="69238" name="Slide Number Placeholder 5"/>
          <p:cNvSpPr>
            <a:spLocks noGrp="1" noChangeArrowheads="1"/>
          </p:cNvSpPr>
          <p:nvPr>
            <p:ph type="sldNum" sz="quarter" idx="12"/>
          </p:nvPr>
        </p:nvSpPr>
        <p:spPr/>
        <p:txBody>
          <a:bodyPr/>
          <a:lstStyle/>
          <a:p>
            <a:fld id="{B8FBAFC4-A33E-43F8-ADE1-A5184D0D4A88}" type="slidenum">
              <a:rPr lang="en-US" altLang="zh-CN">
                <a:cs typeface="Calibri" pitchFamily="34" charset="0"/>
              </a:rPr>
              <a:pPr/>
              <a:t>4</a:t>
            </a:fld>
            <a:endParaRPr lang="en-US" altLang="zh-CN">
              <a:cs typeface="Calibri"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709" name="Title 1"/>
          <p:cNvSpPr>
            <a:spLocks noGrp="1" noChangeArrowheads="1"/>
          </p:cNvSpPr>
          <p:nvPr>
            <p:ph type="title" idx="4294967295"/>
          </p:nvPr>
        </p:nvSpPr>
        <p:spPr>
          <a:ln/>
        </p:spPr>
        <p:txBody>
          <a:bodyPr/>
          <a:lstStyle/>
          <a:p>
            <a:r>
              <a:rPr lang="fr-HT"/>
              <a:t>Egzansyon pou Diminye Sede</a:t>
            </a:r>
          </a:p>
        </p:txBody>
      </p:sp>
      <p:sp>
        <p:nvSpPr>
          <p:cNvPr id="113710" name="Content Placeholder 2"/>
          <p:cNvSpPr>
            <a:spLocks noGrp="1" noChangeArrowheads="1"/>
          </p:cNvSpPr>
          <p:nvPr>
            <p:ph idx="4294967295"/>
          </p:nvPr>
        </p:nvSpPr>
        <p:spPr>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r>
              <a:rPr lang="fr-HT" sz="2800" dirty="0" err="1">
                <a:cs typeface="Calibri" pitchFamily="34" charset="0"/>
              </a:rPr>
              <a:t>Klarifye</a:t>
            </a:r>
            <a:r>
              <a:rPr lang="fr-HT" sz="2800" dirty="0">
                <a:cs typeface="Calibri" pitchFamily="34" charset="0"/>
              </a:rPr>
              <a:t> </a:t>
            </a:r>
            <a:r>
              <a:rPr lang="fr-HT" sz="2800" dirty="0" err="1">
                <a:cs typeface="Calibri" pitchFamily="34" charset="0"/>
              </a:rPr>
              <a:t>fleksibilite</a:t>
            </a:r>
            <a:r>
              <a:rPr lang="fr-HT" sz="2800" dirty="0">
                <a:cs typeface="Calibri" pitchFamily="34" charset="0"/>
              </a:rPr>
              <a:t> </a:t>
            </a:r>
            <a:r>
              <a:rPr lang="fr-HT" sz="2800" dirty="0" err="1">
                <a:cs typeface="Calibri" pitchFamily="34" charset="0"/>
              </a:rPr>
              <a:t>kalifikasyon</a:t>
            </a:r>
            <a:r>
              <a:rPr lang="fr-HT" sz="2800" dirty="0">
                <a:cs typeface="Calibri" pitchFamily="34" charset="0"/>
              </a:rPr>
              <a:t> pou </a:t>
            </a:r>
            <a:r>
              <a:rPr lang="fr-HT" sz="2800" dirty="0" err="1">
                <a:cs typeface="Calibri" pitchFamily="34" charset="0"/>
              </a:rPr>
              <a:t>yon</a:t>
            </a:r>
            <a:r>
              <a:rPr lang="fr-HT" sz="2800" dirty="0">
                <a:cs typeface="Calibri" pitchFamily="34" charset="0"/>
              </a:rPr>
              <a:t> </a:t>
            </a:r>
            <a:r>
              <a:rPr lang="fr-HT" sz="2800" dirty="0" err="1">
                <a:cs typeface="Calibri" pitchFamily="34" charset="0"/>
              </a:rPr>
              <a:t>Egzansyon</a:t>
            </a:r>
            <a:r>
              <a:rPr lang="fr-HT" sz="2800" dirty="0">
                <a:cs typeface="Calibri" pitchFamily="34" charset="0"/>
              </a:rPr>
              <a:t> pou </a:t>
            </a:r>
            <a:r>
              <a:rPr lang="fr-HT" sz="2800" dirty="0" err="1">
                <a:cs typeface="Calibri" pitchFamily="34" charset="0"/>
              </a:rPr>
              <a:t>Diminye</a:t>
            </a:r>
            <a:r>
              <a:rPr lang="fr-HT" sz="2800" dirty="0">
                <a:cs typeface="Calibri" pitchFamily="34" charset="0"/>
              </a:rPr>
              <a:t> </a:t>
            </a:r>
            <a:r>
              <a:rPr lang="fr-HT" sz="2800" dirty="0" err="1">
                <a:cs typeface="Calibri" pitchFamily="34" charset="0"/>
              </a:rPr>
              <a:t>Rendeman</a:t>
            </a:r>
            <a:r>
              <a:rPr lang="fr-HT" sz="2800" i="1" dirty="0">
                <a:cs typeface="Calibri" pitchFamily="34" charset="0"/>
              </a:rPr>
              <a:t>.</a:t>
            </a:r>
          </a:p>
          <a:p>
            <a:pPr lvl="1"/>
            <a:r>
              <a:rPr lang="fr-HT" sz="2200" i="1" dirty="0" err="1">
                <a:cs typeface="Calibri" pitchFamily="34" charset="0"/>
              </a:rPr>
              <a:t>Gid</a:t>
            </a:r>
            <a:r>
              <a:rPr lang="fr-HT" sz="2200" i="1" dirty="0">
                <a:cs typeface="Calibri" pitchFamily="34" charset="0"/>
              </a:rPr>
              <a:t> </a:t>
            </a:r>
            <a:r>
              <a:rPr lang="fr-HT" sz="2200" i="1" dirty="0" err="1">
                <a:cs typeface="Calibri" pitchFamily="34" charset="0"/>
              </a:rPr>
              <a:t>Seksyon</a:t>
            </a:r>
            <a:r>
              <a:rPr lang="fr-HT" sz="2200" i="1" dirty="0">
                <a:cs typeface="Calibri" pitchFamily="34" charset="0"/>
              </a:rPr>
              <a:t> 6)i: </a:t>
            </a:r>
            <a:r>
              <a:rPr lang="fr-HT" sz="2200" dirty="0" err="1">
                <a:cs typeface="Calibri" pitchFamily="34" charset="0"/>
              </a:rPr>
              <a:t>Akòz</a:t>
            </a:r>
            <a:r>
              <a:rPr lang="fr-HT" sz="2200" dirty="0">
                <a:cs typeface="Calibri" pitchFamily="34" charset="0"/>
              </a:rPr>
              <a:t> </a:t>
            </a:r>
            <a:r>
              <a:rPr lang="fr-HT" sz="2200" dirty="0" err="1">
                <a:cs typeface="Calibri" pitchFamily="34" charset="0"/>
              </a:rPr>
              <a:t>sikonstans</a:t>
            </a:r>
            <a:r>
              <a:rPr lang="fr-HT" sz="2200" dirty="0">
                <a:cs typeface="Calibri" pitchFamily="34" charset="0"/>
              </a:rPr>
              <a:t> </a:t>
            </a:r>
            <a:r>
              <a:rPr lang="fr-HT" sz="2200" dirty="0" err="1">
                <a:cs typeface="Calibri" pitchFamily="34" charset="0"/>
              </a:rPr>
              <a:t>enprevi</a:t>
            </a:r>
            <a:r>
              <a:rPr lang="fr-HT" sz="2200" dirty="0">
                <a:cs typeface="Calibri" pitchFamily="34" charset="0"/>
              </a:rPr>
              <a:t>, </a:t>
            </a:r>
            <a:r>
              <a:rPr lang="fr-HT" sz="2200" dirty="0" err="1">
                <a:cs typeface="Calibri" pitchFamily="34" charset="0"/>
              </a:rPr>
              <a:t>tankou</a:t>
            </a:r>
            <a:r>
              <a:rPr lang="fr-HT" sz="2200" dirty="0">
                <a:cs typeface="Calibri" pitchFamily="34" charset="0"/>
              </a:rPr>
              <a:t> men </a:t>
            </a:r>
            <a:r>
              <a:rPr lang="fr-HT" sz="2200" dirty="0" err="1">
                <a:cs typeface="Calibri" pitchFamily="34" charset="0"/>
              </a:rPr>
              <a:t>pa</a:t>
            </a:r>
            <a:r>
              <a:rPr lang="fr-HT" sz="2200" dirty="0">
                <a:cs typeface="Calibri" pitchFamily="34" charset="0"/>
              </a:rPr>
              <a:t> limite a </a:t>
            </a:r>
            <a:r>
              <a:rPr lang="fr-HT" sz="2200" dirty="0" err="1">
                <a:cs typeface="Calibri" pitchFamily="34" charset="0"/>
              </a:rPr>
              <a:t>evènman</a:t>
            </a:r>
            <a:r>
              <a:rPr lang="fr-HT" sz="2200" dirty="0">
                <a:cs typeface="Calibri" pitchFamily="34" charset="0"/>
              </a:rPr>
              <a:t> </a:t>
            </a:r>
            <a:r>
              <a:rPr lang="fr-HT" sz="2200" dirty="0" err="1">
                <a:cs typeface="Calibri" pitchFamily="34" charset="0"/>
              </a:rPr>
              <a:t>metewolojik</a:t>
            </a:r>
            <a:r>
              <a:rPr lang="fr-HT" sz="2200" dirty="0">
                <a:cs typeface="Calibri" pitchFamily="34" charset="0"/>
              </a:rPr>
              <a:t>, </a:t>
            </a:r>
            <a:r>
              <a:rPr lang="fr-HT" sz="2200" dirty="0" err="1">
                <a:cs typeface="Calibri" pitchFamily="34" charset="0"/>
              </a:rPr>
              <a:t>ensèk</a:t>
            </a:r>
            <a:r>
              <a:rPr lang="fr-HT" sz="2200" dirty="0">
                <a:cs typeface="Calibri" pitchFamily="34" charset="0"/>
              </a:rPr>
              <a:t> </a:t>
            </a:r>
            <a:r>
              <a:rPr lang="fr-HT" sz="2200" dirty="0" err="1">
                <a:cs typeface="Calibri" pitchFamily="34" charset="0"/>
              </a:rPr>
              <a:t>nuizib</a:t>
            </a:r>
            <a:r>
              <a:rPr lang="fr-HT" sz="2200" dirty="0">
                <a:cs typeface="Calibri" pitchFamily="34" charset="0"/>
              </a:rPr>
              <a:t>, </a:t>
            </a:r>
            <a:r>
              <a:rPr lang="fr-HT" sz="2200" dirty="0" err="1">
                <a:cs typeface="Calibri" pitchFamily="34" charset="0"/>
              </a:rPr>
              <a:t>oswa</a:t>
            </a:r>
            <a:r>
              <a:rPr lang="fr-HT" sz="2200" dirty="0">
                <a:cs typeface="Calibri" pitchFamily="34" charset="0"/>
              </a:rPr>
              <a:t> </a:t>
            </a:r>
            <a:r>
              <a:rPr lang="fr-HT" sz="2200" dirty="0" err="1">
                <a:cs typeface="Calibri" pitchFamily="34" charset="0"/>
              </a:rPr>
              <a:t>chanjman</a:t>
            </a:r>
            <a:r>
              <a:rPr lang="fr-HT" sz="2200" dirty="0">
                <a:cs typeface="Calibri" pitchFamily="34" charset="0"/>
              </a:rPr>
              <a:t> nan </a:t>
            </a:r>
            <a:r>
              <a:rPr lang="fr-HT" sz="2200" dirty="0" err="1">
                <a:cs typeface="Calibri" pitchFamily="34" charset="0"/>
              </a:rPr>
              <a:t>rekòt</a:t>
            </a:r>
            <a:r>
              <a:rPr lang="fr-HT" sz="2200" dirty="0">
                <a:cs typeface="Calibri" pitchFamily="34" charset="0"/>
              </a:rPr>
              <a:t>, </a:t>
            </a:r>
            <a:r>
              <a:rPr lang="fr-HT" sz="2200" dirty="0" err="1">
                <a:cs typeface="Calibri" pitchFamily="34" charset="0"/>
              </a:rPr>
              <a:t>pwodiksyon</a:t>
            </a:r>
            <a:r>
              <a:rPr lang="fr-HT" sz="2200" dirty="0">
                <a:cs typeface="Calibri" pitchFamily="34" charset="0"/>
              </a:rPr>
              <a:t> </a:t>
            </a:r>
            <a:r>
              <a:rPr lang="fr-HT" sz="2200" dirty="0" err="1">
                <a:cs typeface="Calibri" pitchFamily="34" charset="0"/>
              </a:rPr>
              <a:t>agrikòl</a:t>
            </a:r>
            <a:r>
              <a:rPr lang="fr-HT" sz="2200" dirty="0">
                <a:cs typeface="Calibri" pitchFamily="34" charset="0"/>
              </a:rPr>
              <a:t> </a:t>
            </a:r>
            <a:r>
              <a:rPr lang="fr-HT" sz="2200" dirty="0" err="1">
                <a:cs typeface="Calibri" pitchFamily="34" charset="0"/>
              </a:rPr>
              <a:t>yo</a:t>
            </a:r>
            <a:r>
              <a:rPr lang="fr-HT" sz="2200" dirty="0">
                <a:cs typeface="Calibri" pitchFamily="34" charset="0"/>
              </a:rPr>
              <a:t> </a:t>
            </a:r>
            <a:r>
              <a:rPr lang="fr-HT" sz="2200" dirty="0" err="1">
                <a:cs typeface="Calibri" pitchFamily="34" charset="0"/>
              </a:rPr>
              <a:t>prevwa</a:t>
            </a:r>
            <a:r>
              <a:rPr lang="fr-HT" sz="2200" dirty="0">
                <a:cs typeface="Calibri" pitchFamily="34" charset="0"/>
              </a:rPr>
              <a:t> pou </a:t>
            </a:r>
            <a:r>
              <a:rPr lang="fr-HT" sz="2200" dirty="0" err="1">
                <a:cs typeface="Calibri" pitchFamily="34" charset="0"/>
              </a:rPr>
              <a:t>nenpòt</a:t>
            </a:r>
            <a:r>
              <a:rPr lang="fr-HT" sz="2200" dirty="0">
                <a:cs typeface="Calibri" pitchFamily="34" charset="0"/>
              </a:rPr>
              <a:t> </a:t>
            </a:r>
            <a:r>
              <a:rPr lang="fr-HT" sz="2200" dirty="0" err="1">
                <a:cs typeface="Calibri" pitchFamily="34" charset="0"/>
              </a:rPr>
              <a:t>ane</a:t>
            </a:r>
            <a:r>
              <a:rPr lang="fr-HT" sz="2200" dirty="0">
                <a:cs typeface="Calibri" pitchFamily="34" charset="0"/>
              </a:rPr>
              <a:t> </a:t>
            </a:r>
            <a:r>
              <a:rPr lang="fr-HT" sz="2200" dirty="0" err="1">
                <a:cs typeface="Calibri" pitchFamily="34" charset="0"/>
              </a:rPr>
              <a:t>yo</a:t>
            </a:r>
            <a:r>
              <a:rPr lang="fr-HT" sz="2200" dirty="0">
                <a:cs typeface="Calibri" pitchFamily="34" charset="0"/>
              </a:rPr>
              <a:t> ka pi </a:t>
            </a:r>
            <a:r>
              <a:rPr lang="fr-HT" sz="2200" dirty="0" err="1">
                <a:cs typeface="Calibri" pitchFamily="34" charset="0"/>
              </a:rPr>
              <a:t>ba</a:t>
            </a:r>
            <a:r>
              <a:rPr lang="fr-HT" sz="2200" dirty="0">
                <a:cs typeface="Calibri" pitchFamily="34" charset="0"/>
              </a:rPr>
              <a:t> </a:t>
            </a:r>
            <a:r>
              <a:rPr lang="fr-HT" sz="2200" dirty="0" err="1">
                <a:cs typeface="Calibri" pitchFamily="34" charset="0"/>
              </a:rPr>
              <a:t>anpil</a:t>
            </a:r>
            <a:r>
              <a:rPr lang="fr-HT" sz="2200" dirty="0">
                <a:cs typeface="Calibri" pitchFamily="34" charset="0"/>
              </a:rPr>
              <a:t> </a:t>
            </a:r>
            <a:r>
              <a:rPr lang="fr-HT" sz="2200" dirty="0" err="1">
                <a:cs typeface="Calibri" pitchFamily="34" charset="0"/>
              </a:rPr>
              <a:t>pase</a:t>
            </a:r>
            <a:r>
              <a:rPr lang="fr-HT" sz="2200" dirty="0">
                <a:cs typeface="Calibri" pitchFamily="34" charset="0"/>
              </a:rPr>
              <a:t> sa </a:t>
            </a:r>
            <a:r>
              <a:rPr lang="fr-HT" sz="2200" dirty="0" err="1">
                <a:cs typeface="Calibri" pitchFamily="34" charset="0"/>
              </a:rPr>
              <a:t>prevwa</a:t>
            </a:r>
            <a:r>
              <a:rPr lang="fr-HT" sz="2200" dirty="0">
                <a:cs typeface="Calibri" pitchFamily="34" charset="0"/>
              </a:rPr>
              <a:t> nan plan </a:t>
            </a:r>
            <a:r>
              <a:rPr lang="fr-HT" sz="2200" dirty="0" err="1">
                <a:cs typeface="Calibri" pitchFamily="34" charset="0"/>
              </a:rPr>
              <a:t>agrikòl</a:t>
            </a:r>
            <a:r>
              <a:rPr lang="fr-HT" sz="2200" dirty="0">
                <a:cs typeface="Calibri" pitchFamily="34" charset="0"/>
              </a:rPr>
              <a:t> la. </a:t>
            </a:r>
            <a:r>
              <a:rPr lang="fr-HT" sz="2200" dirty="0" err="1">
                <a:solidFill>
                  <a:srgbClr val="FF0000"/>
                </a:solidFill>
                <a:cs typeface="Calibri" pitchFamily="34" charset="0"/>
              </a:rPr>
              <a:t>Byenke</a:t>
            </a:r>
            <a:r>
              <a:rPr lang="fr-HT" sz="2200" dirty="0">
                <a:solidFill>
                  <a:srgbClr val="FF0000"/>
                </a:solidFill>
                <a:cs typeface="Calibri" pitchFamily="34" charset="0"/>
              </a:rPr>
              <a:t> </a:t>
            </a:r>
            <a:r>
              <a:rPr lang="fr-HT" sz="2200" dirty="0" err="1">
                <a:solidFill>
                  <a:srgbClr val="FF0000"/>
                </a:solidFill>
                <a:cs typeface="Calibri" pitchFamily="34" charset="0"/>
              </a:rPr>
              <a:t>pa</a:t>
            </a:r>
            <a:r>
              <a:rPr lang="fr-HT" sz="2200" dirty="0">
                <a:solidFill>
                  <a:srgbClr val="FF0000"/>
                </a:solidFill>
                <a:cs typeface="Calibri" pitchFamily="34" charset="0"/>
              </a:rPr>
              <a:t> </a:t>
            </a:r>
            <a:r>
              <a:rPr lang="fr-HT" sz="2200" dirty="0" err="1">
                <a:solidFill>
                  <a:srgbClr val="FF0000"/>
                </a:solidFill>
                <a:cs typeface="Calibri" pitchFamily="34" charset="0"/>
              </a:rPr>
              <a:t>gen</a:t>
            </a:r>
            <a:r>
              <a:rPr lang="fr-HT" sz="2200" dirty="0">
                <a:solidFill>
                  <a:srgbClr val="FF0000"/>
                </a:solidFill>
                <a:cs typeface="Calibri" pitchFamily="34" charset="0"/>
              </a:rPr>
              <a:t> </a:t>
            </a:r>
            <a:r>
              <a:rPr lang="fr-HT" sz="2200" dirty="0" err="1">
                <a:solidFill>
                  <a:srgbClr val="FF0000"/>
                </a:solidFill>
                <a:cs typeface="Calibri" pitchFamily="34" charset="0"/>
              </a:rPr>
              <a:t>okenn</a:t>
            </a:r>
            <a:r>
              <a:rPr lang="fr-HT" sz="2200" dirty="0">
                <a:solidFill>
                  <a:srgbClr val="FF0000"/>
                </a:solidFill>
                <a:cs typeface="Calibri" pitchFamily="34" charset="0"/>
              </a:rPr>
              <a:t> </a:t>
            </a:r>
            <a:r>
              <a:rPr lang="fr-HT" sz="2200" dirty="0" err="1">
                <a:solidFill>
                  <a:srgbClr val="FF0000"/>
                </a:solidFill>
                <a:cs typeface="Calibri" pitchFamily="34" charset="0"/>
              </a:rPr>
              <a:t>apwobasyon</a:t>
            </a:r>
            <a:r>
              <a:rPr lang="fr-HT" sz="2200" dirty="0">
                <a:solidFill>
                  <a:srgbClr val="FF0000"/>
                </a:solidFill>
                <a:cs typeface="Calibri" pitchFamily="34" charset="0"/>
              </a:rPr>
              <a:t> </a:t>
            </a:r>
            <a:r>
              <a:rPr lang="fr-HT" sz="2200" dirty="0" err="1">
                <a:solidFill>
                  <a:srgbClr val="FF0000"/>
                </a:solidFill>
                <a:cs typeface="Calibri" pitchFamily="34" charset="0"/>
              </a:rPr>
              <a:t>davans</a:t>
            </a:r>
            <a:r>
              <a:rPr lang="fr-HT" sz="2200" dirty="0">
                <a:solidFill>
                  <a:srgbClr val="FF0000"/>
                </a:solidFill>
                <a:cs typeface="Calibri" pitchFamily="34" charset="0"/>
              </a:rPr>
              <a:t> pou </a:t>
            </a:r>
            <a:r>
              <a:rPr lang="fr-HT" sz="2200" dirty="0" err="1">
                <a:solidFill>
                  <a:srgbClr val="FF0000"/>
                </a:solidFill>
                <a:cs typeface="Calibri" pitchFamily="34" charset="0"/>
              </a:rPr>
              <a:t>chanjman</a:t>
            </a:r>
            <a:r>
              <a:rPr lang="fr-HT" sz="2200" dirty="0">
                <a:solidFill>
                  <a:srgbClr val="FF0000"/>
                </a:solidFill>
                <a:cs typeface="Calibri" pitchFamily="34" charset="0"/>
              </a:rPr>
              <a:t> nan </a:t>
            </a:r>
            <a:r>
              <a:rPr lang="fr-HT" sz="2200" dirty="0" err="1">
                <a:solidFill>
                  <a:srgbClr val="FF0000"/>
                </a:solidFill>
                <a:cs typeface="Calibri" pitchFamily="34" charset="0"/>
              </a:rPr>
              <a:t>rekòt</a:t>
            </a:r>
            <a:r>
              <a:rPr lang="fr-HT" sz="2200" dirty="0">
                <a:solidFill>
                  <a:srgbClr val="FF0000"/>
                </a:solidFill>
                <a:cs typeface="Calibri" pitchFamily="34" charset="0"/>
              </a:rPr>
              <a:t> </a:t>
            </a:r>
            <a:r>
              <a:rPr lang="fr-HT" sz="2200" dirty="0" err="1">
                <a:solidFill>
                  <a:srgbClr val="FF0000"/>
                </a:solidFill>
                <a:cs typeface="Calibri" pitchFamily="34" charset="0"/>
              </a:rPr>
              <a:t>oswa</a:t>
            </a:r>
            <a:r>
              <a:rPr lang="fr-HT" sz="2200" dirty="0">
                <a:solidFill>
                  <a:srgbClr val="FF0000"/>
                </a:solidFill>
                <a:cs typeface="Calibri" pitchFamily="34" charset="0"/>
              </a:rPr>
              <a:t> </a:t>
            </a:r>
            <a:r>
              <a:rPr lang="fr-HT" sz="2200" dirty="0" err="1">
                <a:solidFill>
                  <a:srgbClr val="FF0000"/>
                </a:solidFill>
                <a:cs typeface="Calibri" pitchFamily="34" charset="0"/>
              </a:rPr>
              <a:t>pratik</a:t>
            </a:r>
            <a:r>
              <a:rPr lang="fr-HT" sz="2200" dirty="0">
                <a:solidFill>
                  <a:srgbClr val="FF0000"/>
                </a:solidFill>
                <a:cs typeface="Calibri" pitchFamily="34" charset="0"/>
              </a:rPr>
              <a:t> </a:t>
            </a:r>
            <a:r>
              <a:rPr lang="fr-HT" sz="2200" dirty="0" err="1">
                <a:solidFill>
                  <a:srgbClr val="FF0000"/>
                </a:solidFill>
                <a:cs typeface="Calibri" pitchFamily="34" charset="0"/>
              </a:rPr>
              <a:t>pwodiksyon</a:t>
            </a:r>
            <a:r>
              <a:rPr lang="fr-HT" sz="2200" dirty="0">
                <a:solidFill>
                  <a:srgbClr val="FF0000"/>
                </a:solidFill>
                <a:cs typeface="Calibri" pitchFamily="34" charset="0"/>
              </a:rPr>
              <a:t> </a:t>
            </a:r>
            <a:r>
              <a:rPr lang="fr-HT" sz="2200" dirty="0" err="1">
                <a:solidFill>
                  <a:srgbClr val="FF0000"/>
                </a:solidFill>
                <a:cs typeface="Calibri" pitchFamily="34" charset="0"/>
              </a:rPr>
              <a:t>ki</a:t>
            </a:r>
            <a:r>
              <a:rPr lang="fr-HT" sz="2200" dirty="0">
                <a:solidFill>
                  <a:srgbClr val="FF0000"/>
                </a:solidFill>
                <a:cs typeface="Calibri" pitchFamily="34" charset="0"/>
              </a:rPr>
              <a:t> </a:t>
            </a:r>
            <a:r>
              <a:rPr lang="fr-HT" sz="2200" dirty="0" err="1">
                <a:solidFill>
                  <a:srgbClr val="FF0000"/>
                </a:solidFill>
                <a:cs typeface="Calibri" pitchFamily="34" charset="0"/>
              </a:rPr>
              <a:t>nesesè</a:t>
            </a:r>
            <a:r>
              <a:rPr lang="fr-HT" sz="2200" dirty="0">
                <a:solidFill>
                  <a:srgbClr val="FF0000"/>
                </a:solidFill>
                <a:cs typeface="Calibri" pitchFamily="34" charset="0"/>
              </a:rPr>
              <a:t>, </a:t>
            </a:r>
            <a:r>
              <a:rPr lang="fr-HT" sz="2200" dirty="0" err="1">
                <a:solidFill>
                  <a:srgbClr val="FF0000"/>
                </a:solidFill>
                <a:cs typeface="Calibri" pitchFamily="34" charset="0"/>
              </a:rPr>
              <a:t>efò</a:t>
            </a:r>
            <a:r>
              <a:rPr lang="fr-HT" sz="2200" dirty="0">
                <a:solidFill>
                  <a:srgbClr val="FF0000"/>
                </a:solidFill>
                <a:cs typeface="Calibri" pitchFamily="34" charset="0"/>
              </a:rPr>
              <a:t> </a:t>
            </a:r>
            <a:r>
              <a:rPr lang="fr-HT" sz="2200" dirty="0" err="1">
                <a:solidFill>
                  <a:srgbClr val="FF0000"/>
                </a:solidFill>
                <a:cs typeface="Calibri" pitchFamily="34" charset="0"/>
              </a:rPr>
              <a:t>kontinyèl</a:t>
            </a:r>
            <a:r>
              <a:rPr lang="fr-HT" sz="2200" dirty="0">
                <a:solidFill>
                  <a:srgbClr val="FF0000"/>
                </a:solidFill>
                <a:cs typeface="Calibri" pitchFamily="34" charset="0"/>
              </a:rPr>
              <a:t> </a:t>
            </a:r>
            <a:r>
              <a:rPr lang="fr-HT" sz="2200" dirty="0" err="1">
                <a:solidFill>
                  <a:srgbClr val="FF0000"/>
                </a:solidFill>
                <a:cs typeface="Calibri" pitchFamily="34" charset="0"/>
              </a:rPr>
              <a:t>ak</a:t>
            </a:r>
            <a:r>
              <a:rPr lang="fr-HT" sz="2200" dirty="0">
                <a:solidFill>
                  <a:srgbClr val="FF0000"/>
                </a:solidFill>
                <a:cs typeface="Calibri" pitchFamily="34" charset="0"/>
              </a:rPr>
              <a:t> bon </a:t>
            </a:r>
            <a:r>
              <a:rPr lang="fr-HT" sz="2200" dirty="0" err="1">
                <a:solidFill>
                  <a:srgbClr val="FF0000"/>
                </a:solidFill>
                <a:cs typeface="Calibri" pitchFamily="34" charset="0"/>
              </a:rPr>
              <a:t>lafwa</a:t>
            </a:r>
            <a:r>
              <a:rPr lang="fr-HT" sz="2200" dirty="0">
                <a:solidFill>
                  <a:srgbClr val="FF0000"/>
                </a:solidFill>
                <a:cs typeface="Calibri" pitchFamily="34" charset="0"/>
              </a:rPr>
              <a:t> nan </a:t>
            </a:r>
            <a:r>
              <a:rPr lang="fr-HT" sz="2200" dirty="0" err="1">
                <a:solidFill>
                  <a:srgbClr val="FF0000"/>
                </a:solidFill>
                <a:cs typeface="Calibri" pitchFamily="34" charset="0"/>
              </a:rPr>
              <a:t>pwodiksyon</a:t>
            </a:r>
            <a:r>
              <a:rPr lang="fr-HT" sz="2200" dirty="0">
                <a:solidFill>
                  <a:srgbClr val="FF0000"/>
                </a:solidFill>
                <a:cs typeface="Calibri" pitchFamily="34" charset="0"/>
              </a:rPr>
              <a:t> </a:t>
            </a:r>
            <a:r>
              <a:rPr lang="fr-HT" sz="2200" dirty="0" err="1">
                <a:solidFill>
                  <a:srgbClr val="FF0000"/>
                </a:solidFill>
                <a:cs typeface="Calibri" pitchFamily="34" charset="0"/>
              </a:rPr>
              <a:t>komèsyal</a:t>
            </a:r>
            <a:r>
              <a:rPr lang="fr-HT" sz="2200" dirty="0">
                <a:solidFill>
                  <a:srgbClr val="FF0000"/>
                </a:solidFill>
                <a:cs typeface="Calibri" pitchFamily="34" charset="0"/>
              </a:rPr>
              <a:t> </a:t>
            </a:r>
            <a:r>
              <a:rPr lang="fr-HT" sz="2200" dirty="0" err="1">
                <a:solidFill>
                  <a:srgbClr val="FF0000"/>
                </a:solidFill>
                <a:cs typeface="Calibri" pitchFamily="34" charset="0"/>
              </a:rPr>
              <a:t>agrikòl</a:t>
            </a:r>
            <a:r>
              <a:rPr lang="fr-HT" sz="2200" dirty="0">
                <a:solidFill>
                  <a:srgbClr val="FF0000"/>
                </a:solidFill>
                <a:cs typeface="Calibri" pitchFamily="34" charset="0"/>
              </a:rPr>
              <a:t> </a:t>
            </a:r>
            <a:r>
              <a:rPr lang="fr-HT" sz="2200" dirty="0" err="1">
                <a:solidFill>
                  <a:srgbClr val="FF0000"/>
                </a:solidFill>
                <a:cs typeface="Calibri" pitchFamily="34" charset="0"/>
              </a:rPr>
              <a:t>oswa</a:t>
            </a:r>
            <a:r>
              <a:rPr lang="fr-HT" sz="2200" dirty="0">
                <a:solidFill>
                  <a:srgbClr val="FF0000"/>
                </a:solidFill>
                <a:cs typeface="Calibri" pitchFamily="34" charset="0"/>
              </a:rPr>
              <a:t> </a:t>
            </a:r>
            <a:r>
              <a:rPr lang="fr-HT" sz="2200" dirty="0" err="1">
                <a:solidFill>
                  <a:srgbClr val="FF0000"/>
                </a:solidFill>
                <a:cs typeface="Calibri" pitchFamily="34" charset="0"/>
              </a:rPr>
              <a:t>ortikilti</a:t>
            </a:r>
            <a:r>
              <a:rPr lang="fr-HT" sz="2200" dirty="0">
                <a:solidFill>
                  <a:srgbClr val="FF0000"/>
                </a:solidFill>
                <a:cs typeface="Calibri" pitchFamily="34" charset="0"/>
              </a:rPr>
              <a:t> se </a:t>
            </a:r>
            <a:r>
              <a:rPr lang="fr-HT" sz="2200" dirty="0" err="1">
                <a:solidFill>
                  <a:srgbClr val="FF0000"/>
                </a:solidFill>
                <a:cs typeface="Calibri" pitchFamily="34" charset="0"/>
              </a:rPr>
              <a:t>yon</a:t>
            </a:r>
            <a:r>
              <a:rPr lang="fr-HT" sz="2200" dirty="0">
                <a:solidFill>
                  <a:srgbClr val="FF0000"/>
                </a:solidFill>
                <a:cs typeface="Calibri" pitchFamily="34" charset="0"/>
              </a:rPr>
              <a:t> </a:t>
            </a:r>
            <a:r>
              <a:rPr lang="fr-HT" sz="2200" dirty="0" err="1">
                <a:solidFill>
                  <a:srgbClr val="FF0000"/>
                </a:solidFill>
                <a:cs typeface="Calibri" pitchFamily="34" charset="0"/>
              </a:rPr>
              <a:t>kondisyon</a:t>
            </a:r>
            <a:r>
              <a:rPr lang="fr-HT" sz="2200" dirty="0">
                <a:solidFill>
                  <a:srgbClr val="FF0000"/>
                </a:solidFill>
                <a:cs typeface="Calibri" pitchFamily="34" charset="0"/>
              </a:rPr>
              <a:t> pou </a:t>
            </a:r>
            <a:r>
              <a:rPr lang="fr-HT" sz="2200" dirty="0" err="1">
                <a:solidFill>
                  <a:srgbClr val="FF0000"/>
                </a:solidFill>
                <a:cs typeface="Calibri" pitchFamily="34" charset="0"/>
              </a:rPr>
              <a:t>kontinye</a:t>
            </a:r>
            <a:r>
              <a:rPr lang="fr-HT" sz="2200" dirty="0">
                <a:solidFill>
                  <a:srgbClr val="FF0000"/>
                </a:solidFill>
                <a:cs typeface="Calibri" pitchFamily="34" charset="0"/>
              </a:rPr>
              <a:t> </a:t>
            </a:r>
            <a:r>
              <a:rPr lang="fr-HT" sz="2200" dirty="0" err="1">
                <a:solidFill>
                  <a:srgbClr val="FF0000"/>
                </a:solidFill>
                <a:cs typeface="Calibri" pitchFamily="34" charset="0"/>
              </a:rPr>
              <a:t>kalifikasyon</a:t>
            </a:r>
            <a:r>
              <a:rPr lang="fr-HT" sz="2200" dirty="0">
                <a:solidFill>
                  <a:srgbClr val="FF0000"/>
                </a:solidFill>
                <a:cs typeface="Calibri" pitchFamily="34" charset="0"/>
              </a:rPr>
              <a:t> </a:t>
            </a:r>
            <a:r>
              <a:rPr lang="fr-HT" sz="2200" dirty="0" err="1">
                <a:solidFill>
                  <a:srgbClr val="FF0000"/>
                </a:solidFill>
                <a:cs typeface="Calibri" pitchFamily="34" charset="0"/>
              </a:rPr>
              <a:t>ankourajman</a:t>
            </a:r>
            <a:r>
              <a:rPr lang="fr-HT" sz="2200" dirty="0">
                <a:solidFill>
                  <a:srgbClr val="FF0000"/>
                </a:solidFill>
                <a:cs typeface="Calibri" pitchFamily="34" charset="0"/>
              </a:rPr>
              <a:t> ASTGU. </a:t>
            </a:r>
            <a:r>
              <a:rPr lang="fr-HT" sz="2200" dirty="0">
                <a:cs typeface="Calibri" pitchFamily="34" charset="0"/>
              </a:rPr>
              <a:t>Nan </a:t>
            </a:r>
            <a:r>
              <a:rPr lang="fr-HT" sz="2200" dirty="0" err="1">
                <a:cs typeface="Calibri" pitchFamily="34" charset="0"/>
              </a:rPr>
              <a:t>sikonstans</a:t>
            </a:r>
            <a:r>
              <a:rPr lang="fr-HT" sz="2200" dirty="0">
                <a:cs typeface="Calibri" pitchFamily="34" charset="0"/>
              </a:rPr>
              <a:t> </a:t>
            </a:r>
            <a:r>
              <a:rPr lang="fr-HT" sz="2200" dirty="0" err="1">
                <a:cs typeface="Calibri" pitchFamily="34" charset="0"/>
              </a:rPr>
              <a:t>lè</a:t>
            </a:r>
            <a:r>
              <a:rPr lang="fr-HT" sz="2200" dirty="0">
                <a:cs typeface="Calibri" pitchFamily="34" charset="0"/>
              </a:rPr>
              <a:t> </a:t>
            </a:r>
            <a:r>
              <a:rPr lang="fr-HT" sz="2200" dirty="0" err="1">
                <a:cs typeface="Calibri" pitchFamily="34" charset="0"/>
              </a:rPr>
              <a:t>pwodiksyon</a:t>
            </a:r>
            <a:r>
              <a:rPr lang="fr-HT" sz="2200" dirty="0">
                <a:cs typeface="Calibri" pitchFamily="34" charset="0"/>
              </a:rPr>
              <a:t> </a:t>
            </a:r>
            <a:r>
              <a:rPr lang="fr-HT" sz="2200" dirty="0" err="1">
                <a:cs typeface="Calibri" pitchFamily="34" charset="0"/>
              </a:rPr>
              <a:t>rekòt</a:t>
            </a:r>
            <a:r>
              <a:rPr lang="fr-HT" sz="2200" dirty="0">
                <a:cs typeface="Calibri" pitchFamily="34" charset="0"/>
              </a:rPr>
              <a:t> </a:t>
            </a:r>
            <a:r>
              <a:rPr lang="fr-HT" sz="2200" dirty="0" err="1">
                <a:cs typeface="Calibri" pitchFamily="34" charset="0"/>
              </a:rPr>
              <a:t>planifye</a:t>
            </a:r>
            <a:r>
              <a:rPr lang="fr-HT" sz="2200" dirty="0">
                <a:cs typeface="Calibri" pitchFamily="34" charset="0"/>
              </a:rPr>
              <a:t> </a:t>
            </a:r>
            <a:r>
              <a:rPr lang="fr-HT" sz="2200" dirty="0" err="1">
                <a:cs typeface="Calibri" pitchFamily="34" charset="0"/>
              </a:rPr>
              <a:t>tonbe</a:t>
            </a:r>
            <a:r>
              <a:rPr lang="fr-HT" sz="2200" dirty="0">
                <a:cs typeface="Calibri" pitchFamily="34" charset="0"/>
              </a:rPr>
              <a:t> pi </a:t>
            </a:r>
            <a:r>
              <a:rPr lang="fr-HT" sz="2200" dirty="0" err="1">
                <a:cs typeface="Calibri" pitchFamily="34" charset="0"/>
              </a:rPr>
              <a:t>ba</a:t>
            </a:r>
            <a:r>
              <a:rPr lang="fr-HT" sz="2200" dirty="0">
                <a:cs typeface="Calibri" pitchFamily="34" charset="0"/>
              </a:rPr>
              <a:t> </a:t>
            </a:r>
            <a:r>
              <a:rPr lang="fr-HT" sz="2200" dirty="0" err="1">
                <a:cs typeface="Calibri" pitchFamily="34" charset="0"/>
              </a:rPr>
              <a:t>pase</a:t>
            </a:r>
            <a:r>
              <a:rPr lang="fr-HT" sz="2200" dirty="0">
                <a:cs typeface="Calibri" pitchFamily="34" charset="0"/>
              </a:rPr>
              <a:t> 70% nan </a:t>
            </a:r>
            <a:r>
              <a:rPr lang="fr-HT" sz="2200" dirty="0" err="1">
                <a:cs typeface="Calibri" pitchFamily="34" charset="0"/>
              </a:rPr>
              <a:t>pwodiksyon</a:t>
            </a:r>
            <a:r>
              <a:rPr lang="fr-HT" sz="2200" dirty="0">
                <a:cs typeface="Calibri" pitchFamily="34" charset="0"/>
              </a:rPr>
              <a:t> </a:t>
            </a:r>
            <a:r>
              <a:rPr lang="fr-HT" sz="2200" dirty="0" err="1">
                <a:cs typeface="Calibri" pitchFamily="34" charset="0"/>
              </a:rPr>
              <a:t>antisipe</a:t>
            </a:r>
            <a:r>
              <a:rPr lang="fr-HT" sz="2200" dirty="0">
                <a:cs typeface="Calibri" pitchFamily="34" charset="0"/>
              </a:rPr>
              <a:t>, </a:t>
            </a:r>
            <a:r>
              <a:rPr lang="fr-HT" sz="2200" dirty="0" err="1">
                <a:cs typeface="Calibri" pitchFamily="34" charset="0"/>
              </a:rPr>
              <a:t>oswa</a:t>
            </a:r>
            <a:r>
              <a:rPr lang="fr-HT" sz="2200" dirty="0">
                <a:cs typeface="Calibri" pitchFamily="34" charset="0"/>
              </a:rPr>
              <a:t> pi </a:t>
            </a:r>
            <a:r>
              <a:rPr lang="fr-HT" sz="2200" dirty="0" err="1">
                <a:cs typeface="Calibri" pitchFamily="34" charset="0"/>
              </a:rPr>
              <a:t>ba</a:t>
            </a:r>
            <a:r>
              <a:rPr lang="fr-HT" sz="2200" dirty="0">
                <a:cs typeface="Calibri" pitchFamily="34" charset="0"/>
              </a:rPr>
              <a:t> </a:t>
            </a:r>
            <a:r>
              <a:rPr lang="fr-HT" sz="2200" dirty="0" err="1">
                <a:cs typeface="Calibri" pitchFamily="34" charset="0"/>
              </a:rPr>
              <a:t>pase</a:t>
            </a:r>
            <a:r>
              <a:rPr lang="fr-HT" sz="2200" dirty="0">
                <a:cs typeface="Calibri" pitchFamily="34" charset="0"/>
              </a:rPr>
              <a:t> 50% nan </a:t>
            </a:r>
            <a:r>
              <a:rPr lang="fr-HT" sz="2200" dirty="0" err="1">
                <a:cs typeface="Calibri" pitchFamily="34" charset="0"/>
              </a:rPr>
              <a:t>pwodiksyon</a:t>
            </a:r>
            <a:r>
              <a:rPr lang="fr-HT" sz="2200" dirty="0">
                <a:cs typeface="Calibri" pitchFamily="34" charset="0"/>
              </a:rPr>
              <a:t> </a:t>
            </a:r>
            <a:r>
              <a:rPr lang="fr-HT" sz="2200" dirty="0" err="1">
                <a:cs typeface="Calibri" pitchFamily="34" charset="0"/>
              </a:rPr>
              <a:t>tipik</a:t>
            </a:r>
            <a:r>
              <a:rPr lang="fr-HT" sz="2200" dirty="0">
                <a:cs typeface="Calibri" pitchFamily="34" charset="0"/>
              </a:rPr>
              <a:t> pou </a:t>
            </a:r>
            <a:r>
              <a:rPr lang="fr-HT" sz="2200" dirty="0" err="1">
                <a:cs typeface="Calibri" pitchFamily="34" charset="0"/>
              </a:rPr>
              <a:t>tè</a:t>
            </a:r>
            <a:r>
              <a:rPr lang="fr-HT" sz="2200" dirty="0">
                <a:cs typeface="Calibri" pitchFamily="34" charset="0"/>
              </a:rPr>
              <a:t> </a:t>
            </a:r>
            <a:r>
              <a:rPr lang="fr-HT" sz="2200" dirty="0" err="1">
                <a:cs typeface="Calibri" pitchFamily="34" charset="0"/>
              </a:rPr>
              <a:t>yo</a:t>
            </a:r>
            <a:r>
              <a:rPr lang="fr-HT" sz="2200" dirty="0">
                <a:cs typeface="Calibri" pitchFamily="34" charset="0"/>
              </a:rPr>
              <a:t> </a:t>
            </a:r>
            <a:r>
              <a:rPr lang="fr-HT" sz="2200" dirty="0" err="1">
                <a:cs typeface="Calibri" pitchFamily="34" charset="0"/>
              </a:rPr>
              <a:t>ak</a:t>
            </a:r>
            <a:r>
              <a:rPr lang="fr-HT" sz="2200" dirty="0">
                <a:cs typeface="Calibri" pitchFamily="34" charset="0"/>
              </a:rPr>
              <a:t> </a:t>
            </a:r>
            <a:r>
              <a:rPr lang="fr-HT" sz="2200" dirty="0" err="1">
                <a:cs typeface="Calibri" pitchFamily="34" charset="0"/>
              </a:rPr>
              <a:t>pratik</a:t>
            </a:r>
            <a:r>
              <a:rPr lang="fr-HT" sz="2200" dirty="0">
                <a:cs typeface="Calibri" pitchFamily="34" charset="0"/>
              </a:rPr>
              <a:t> </a:t>
            </a:r>
            <a:r>
              <a:rPr lang="fr-HT" sz="2200" dirty="0" err="1">
                <a:cs typeface="Calibri" pitchFamily="34" charset="0"/>
              </a:rPr>
              <a:t>pwodiksyon</a:t>
            </a:r>
            <a:r>
              <a:rPr lang="fr-HT" sz="2200" dirty="0">
                <a:cs typeface="Calibri" pitchFamily="34" charset="0"/>
              </a:rPr>
              <a:t> </a:t>
            </a:r>
            <a:r>
              <a:rPr lang="fr-HT" sz="2200" dirty="0" err="1">
                <a:cs typeface="Calibri" pitchFamily="34" charset="0"/>
              </a:rPr>
              <a:t>anba</a:t>
            </a:r>
            <a:r>
              <a:rPr lang="fr-HT" sz="2200" dirty="0">
                <a:cs typeface="Calibri" pitchFamily="34" charset="0"/>
              </a:rPr>
              <a:t> </a:t>
            </a:r>
            <a:r>
              <a:rPr lang="fr-HT" sz="2200" dirty="0" err="1">
                <a:cs typeface="Calibri" pitchFamily="34" charset="0"/>
              </a:rPr>
              <a:t>kondisyon</a:t>
            </a:r>
            <a:r>
              <a:rPr lang="fr-HT" sz="2200" dirty="0">
                <a:cs typeface="Calibri" pitchFamily="34" charset="0"/>
              </a:rPr>
              <a:t> </a:t>
            </a:r>
            <a:r>
              <a:rPr lang="fr-HT" sz="2200" dirty="0" err="1">
                <a:cs typeface="Calibri" pitchFamily="34" charset="0"/>
              </a:rPr>
              <a:t>jaden</a:t>
            </a:r>
            <a:r>
              <a:rPr lang="fr-HT" sz="2200" dirty="0">
                <a:cs typeface="Calibri" pitchFamily="34" charset="0"/>
              </a:rPr>
              <a:t> </a:t>
            </a:r>
            <a:r>
              <a:rPr lang="fr-HT" sz="2200" dirty="0" err="1">
                <a:cs typeface="Calibri" pitchFamily="34" charset="0"/>
              </a:rPr>
              <a:t>louvri</a:t>
            </a:r>
            <a:r>
              <a:rPr lang="fr-HT" sz="2200" dirty="0">
                <a:cs typeface="Calibri" pitchFamily="34" charset="0"/>
              </a:rPr>
              <a:t> nan ka a nan </a:t>
            </a:r>
            <a:r>
              <a:rPr lang="fr-HT" sz="2200" dirty="0" err="1">
                <a:cs typeface="Calibri" pitchFamily="34" charset="0"/>
              </a:rPr>
              <a:t>yon</a:t>
            </a:r>
            <a:r>
              <a:rPr lang="fr-HT" sz="2200" dirty="0">
                <a:cs typeface="Calibri" pitchFamily="34" charset="0"/>
              </a:rPr>
              <a:t> </a:t>
            </a:r>
            <a:r>
              <a:rPr lang="fr-HT" sz="2200" dirty="0" err="1">
                <a:cs typeface="Calibri" pitchFamily="34" charset="0"/>
              </a:rPr>
              <a:t>nouvo</a:t>
            </a:r>
            <a:r>
              <a:rPr lang="fr-HT" sz="2200" dirty="0">
                <a:cs typeface="Calibri" pitchFamily="34" charset="0"/>
              </a:rPr>
              <a:t> </a:t>
            </a:r>
            <a:r>
              <a:rPr lang="fr-HT" sz="2200" dirty="0" err="1">
                <a:cs typeface="Calibri" pitchFamily="34" charset="0"/>
              </a:rPr>
              <a:t>rekòt</a:t>
            </a:r>
            <a:r>
              <a:rPr lang="fr-HT" sz="2200" dirty="0">
                <a:cs typeface="Calibri" pitchFamily="34" charset="0"/>
              </a:rPr>
              <a:t> </a:t>
            </a:r>
            <a:r>
              <a:rPr lang="fr-HT" sz="2200" dirty="0" err="1">
                <a:cs typeface="Calibri" pitchFamily="34" charset="0"/>
              </a:rPr>
              <a:t>agrivoltaik</a:t>
            </a:r>
            <a:r>
              <a:rPr lang="fr-HT" sz="2200" dirty="0">
                <a:cs typeface="Calibri" pitchFamily="34" charset="0"/>
              </a:rPr>
              <a:t>.</a:t>
            </a:r>
            <a:r>
              <a:rPr lang="fr-HT" sz="2200" dirty="0">
                <a:solidFill>
                  <a:srgbClr val="000000"/>
                </a:solidFill>
                <a:cs typeface="Calibri" pitchFamily="34" charset="0"/>
              </a:rPr>
              <a:t>,</a:t>
            </a:r>
            <a:r>
              <a:rPr lang="fr-HT" sz="2200" dirty="0">
                <a:cs typeface="Calibri" pitchFamily="34" charset="0"/>
              </a:rPr>
              <a:t> </a:t>
            </a:r>
            <a:r>
              <a:rPr lang="fr-HT" sz="2200" dirty="0" err="1">
                <a:cs typeface="Calibri" pitchFamily="34" charset="0"/>
              </a:rPr>
              <a:t>yon</a:t>
            </a:r>
            <a:r>
              <a:rPr lang="fr-HT" sz="2200" dirty="0">
                <a:cs typeface="Calibri" pitchFamily="34" charset="0"/>
              </a:rPr>
              <a:t> </a:t>
            </a:r>
            <a:r>
              <a:rPr lang="fr-HT" sz="2200" dirty="0" err="1">
                <a:cs typeface="Calibri" pitchFamily="34" charset="0"/>
              </a:rPr>
              <a:t>aplikan</a:t>
            </a:r>
            <a:r>
              <a:rPr lang="fr-HT" sz="2200" dirty="0">
                <a:cs typeface="Calibri" pitchFamily="34" charset="0"/>
              </a:rPr>
              <a:t> ka mande </a:t>
            </a:r>
            <a:r>
              <a:rPr lang="fr-HT" sz="2200" dirty="0" err="1">
                <a:cs typeface="Calibri" pitchFamily="34" charset="0"/>
              </a:rPr>
              <a:t>Depatman</a:t>
            </a:r>
            <a:r>
              <a:rPr lang="fr-HT" sz="2200" dirty="0">
                <a:cs typeface="Calibri" pitchFamily="34" charset="0"/>
              </a:rPr>
              <a:t> an pou </a:t>
            </a:r>
            <a:r>
              <a:rPr lang="fr-HT" sz="2200" dirty="0" err="1">
                <a:cs typeface="Calibri" pitchFamily="34" charset="0"/>
              </a:rPr>
              <a:t>yon</a:t>
            </a:r>
            <a:r>
              <a:rPr lang="fr-HT" sz="2200" dirty="0">
                <a:cs typeface="Calibri" pitchFamily="34" charset="0"/>
              </a:rPr>
              <a:t> </a:t>
            </a:r>
            <a:r>
              <a:rPr lang="fr-HT" sz="2200" dirty="0" err="1">
                <a:cs typeface="Calibri" pitchFamily="34" charset="0"/>
              </a:rPr>
              <a:t>dispans</a:t>
            </a:r>
            <a:r>
              <a:rPr lang="fr-HT" sz="2200" dirty="0">
                <a:cs typeface="Calibri" pitchFamily="34" charset="0"/>
              </a:rPr>
              <a:t> pou </a:t>
            </a:r>
            <a:r>
              <a:rPr lang="fr-HT" sz="2200" dirty="0" err="1">
                <a:cs typeface="Calibri" pitchFamily="34" charset="0"/>
              </a:rPr>
              <a:t>diminye</a:t>
            </a:r>
            <a:r>
              <a:rPr lang="fr-HT" sz="2200" dirty="0">
                <a:cs typeface="Calibri" pitchFamily="34" charset="0"/>
              </a:rPr>
              <a:t> </a:t>
            </a:r>
            <a:r>
              <a:rPr lang="fr-HT" sz="2200" dirty="0" err="1">
                <a:cs typeface="Calibri" pitchFamily="34" charset="0"/>
              </a:rPr>
              <a:t>pwodiksyon</a:t>
            </a:r>
            <a:r>
              <a:rPr lang="fr-HT" sz="2200" dirty="0">
                <a:cs typeface="Calibri" pitchFamily="34" charset="0"/>
              </a:rPr>
              <a:t> an. </a:t>
            </a:r>
            <a:r>
              <a:rPr lang="fr-HT" sz="2200" dirty="0" err="1">
                <a:cs typeface="Calibri" pitchFamily="34" charset="0"/>
              </a:rPr>
              <a:t>Aplikan</a:t>
            </a:r>
            <a:r>
              <a:rPr lang="fr-HT" sz="2200" dirty="0">
                <a:cs typeface="Calibri" pitchFamily="34" charset="0"/>
              </a:rPr>
              <a:t> an </a:t>
            </a:r>
            <a:r>
              <a:rPr lang="fr-HT" sz="2200" dirty="0" err="1">
                <a:cs typeface="Calibri" pitchFamily="34" charset="0"/>
              </a:rPr>
              <a:t>dwe</a:t>
            </a:r>
            <a:r>
              <a:rPr lang="fr-HT" sz="2200" dirty="0">
                <a:cs typeface="Calibri" pitchFamily="34" charset="0"/>
              </a:rPr>
              <a:t> </a:t>
            </a:r>
            <a:r>
              <a:rPr lang="fr-HT" sz="2200" dirty="0" err="1">
                <a:cs typeface="Calibri" pitchFamily="34" charset="0"/>
              </a:rPr>
              <a:t>demontre</a:t>
            </a:r>
            <a:r>
              <a:rPr lang="fr-HT" sz="2200" dirty="0">
                <a:cs typeface="Calibri" pitchFamily="34" charset="0"/>
              </a:rPr>
              <a:t> nan </a:t>
            </a:r>
            <a:r>
              <a:rPr lang="fr-HT" sz="2200" dirty="0" err="1">
                <a:cs typeface="Calibri" pitchFamily="34" charset="0"/>
              </a:rPr>
              <a:t>satisfaksyon</a:t>
            </a:r>
            <a:r>
              <a:rPr lang="fr-HT" sz="2200" dirty="0">
                <a:cs typeface="Calibri" pitchFamily="34" charset="0"/>
              </a:rPr>
              <a:t> </a:t>
            </a:r>
            <a:r>
              <a:rPr lang="fr-HT" sz="2200" dirty="0" err="1">
                <a:cs typeface="Calibri" pitchFamily="34" charset="0"/>
              </a:rPr>
              <a:t>Depatman</a:t>
            </a:r>
            <a:r>
              <a:rPr lang="fr-HT" sz="2200" dirty="0">
                <a:cs typeface="Calibri" pitchFamily="34" charset="0"/>
              </a:rPr>
              <a:t> an, </a:t>
            </a:r>
            <a:r>
              <a:rPr lang="fr-HT" sz="2200" dirty="0" err="1">
                <a:cs typeface="Calibri" pitchFamily="34" charset="0"/>
              </a:rPr>
              <a:t>epi</a:t>
            </a:r>
            <a:r>
              <a:rPr lang="fr-HT" sz="2200" dirty="0">
                <a:cs typeface="Calibri" pitchFamily="34" charset="0"/>
              </a:rPr>
              <a:t> an </a:t>
            </a:r>
            <a:r>
              <a:rPr lang="fr-HT" sz="2200" dirty="0" err="1">
                <a:cs typeface="Calibri" pitchFamily="34" charset="0"/>
              </a:rPr>
              <a:t>konsiltasyon</a:t>
            </a:r>
            <a:r>
              <a:rPr lang="fr-HT" sz="2200" dirty="0">
                <a:cs typeface="Calibri" pitchFamily="34" charset="0"/>
              </a:rPr>
              <a:t> </a:t>
            </a:r>
            <a:r>
              <a:rPr lang="fr-HT" sz="2200" dirty="0" err="1">
                <a:cs typeface="Calibri" pitchFamily="34" charset="0"/>
              </a:rPr>
              <a:t>ak</a:t>
            </a:r>
            <a:r>
              <a:rPr lang="fr-HT" sz="2200" dirty="0">
                <a:cs typeface="Calibri" pitchFamily="34" charset="0"/>
              </a:rPr>
              <a:t> MDAR, </a:t>
            </a:r>
            <a:r>
              <a:rPr lang="fr-HT" sz="2200" dirty="0" err="1">
                <a:cs typeface="Calibri" pitchFamily="34" charset="0"/>
              </a:rPr>
              <a:t>ke</a:t>
            </a:r>
            <a:r>
              <a:rPr lang="fr-HT" sz="2200" dirty="0">
                <a:cs typeface="Calibri" pitchFamily="34" charset="0"/>
              </a:rPr>
              <a:t> </a:t>
            </a:r>
            <a:r>
              <a:rPr lang="fr-HT" sz="2200" dirty="0" err="1">
                <a:cs typeface="Calibri" pitchFamily="34" charset="0"/>
              </a:rPr>
              <a:t>yon</a:t>
            </a:r>
            <a:r>
              <a:rPr lang="fr-HT" sz="2200" dirty="0">
                <a:cs typeface="Calibri" pitchFamily="34" charset="0"/>
              </a:rPr>
              <a:t> </a:t>
            </a:r>
            <a:r>
              <a:rPr lang="fr-HT" sz="2200" dirty="0" err="1">
                <a:cs typeface="Calibri" pitchFamily="34" charset="0"/>
              </a:rPr>
              <a:t>dispans</a:t>
            </a:r>
            <a:r>
              <a:rPr lang="fr-HT" sz="2200" dirty="0">
                <a:cs typeface="Calibri" pitchFamily="34" charset="0"/>
              </a:rPr>
              <a:t> </a:t>
            </a:r>
            <a:r>
              <a:rPr lang="fr-HT" sz="2200" dirty="0" err="1">
                <a:cs typeface="Calibri" pitchFamily="34" charset="0"/>
              </a:rPr>
              <a:t>jistifye</a:t>
            </a:r>
            <a:r>
              <a:rPr lang="fr-HT" sz="2200" dirty="0">
                <a:cs typeface="Calibri" pitchFamily="34" charset="0"/>
              </a:rPr>
              <a:t> pou </a:t>
            </a:r>
            <a:r>
              <a:rPr lang="fr-HT" sz="2200" dirty="0" err="1">
                <a:cs typeface="Calibri" pitchFamily="34" charset="0"/>
              </a:rPr>
              <a:t>yon</a:t>
            </a:r>
            <a:r>
              <a:rPr lang="fr-HT" sz="2200" dirty="0">
                <a:cs typeface="Calibri" pitchFamily="34" charset="0"/>
              </a:rPr>
              <a:t> bon </a:t>
            </a:r>
            <a:r>
              <a:rPr lang="fr-HT" sz="2200" dirty="0" err="1">
                <a:cs typeface="Calibri" pitchFamily="34" charset="0"/>
              </a:rPr>
              <a:t>rezon</a:t>
            </a:r>
            <a:r>
              <a:rPr lang="fr-HT" sz="2200" dirty="0">
                <a:cs typeface="Calibri" pitchFamily="34" charset="0"/>
              </a:rPr>
              <a:t>.</a:t>
            </a:r>
          </a:p>
        </p:txBody>
      </p:sp>
      <p:sp>
        <p:nvSpPr>
          <p:cNvPr id="113711" name="Date Placeholder 3"/>
          <p:cNvSpPr>
            <a:spLocks noGrp="1" noChangeArrowheads="1"/>
          </p:cNvSpPr>
          <p:nvPr>
            <p:ph type="dt" sz="quarter" idx="10"/>
          </p:nvPr>
        </p:nvSpPr>
        <p:spPr/>
        <p:txBody>
          <a:bodyPr/>
          <a:lstStyle/>
          <a:p>
            <a:fld id="{838E014F-AE56-4F4D-A835-4ED20EB23AA6}" type="datetime2">
              <a:rPr lang="en-US" altLang="zh-CN">
                <a:cs typeface="Calibri" pitchFamily="34" charset="0"/>
              </a:rPr>
              <a:pPr/>
              <a:t>Friday, July 12, 2024</a:t>
            </a:fld>
            <a:endParaRPr lang="en-US" altLang="zh-CN">
              <a:cs typeface="Calibri" pitchFamily="34" charset="0"/>
            </a:endParaRPr>
          </a:p>
        </p:txBody>
      </p:sp>
      <p:sp>
        <p:nvSpPr>
          <p:cNvPr id="113712"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fr-HT">
                <a:cs typeface="Calibri" pitchFamily="34" charset="0"/>
              </a:rPr>
              <a:t>Politik Deliberatif</a:t>
            </a:r>
          </a:p>
        </p:txBody>
      </p:sp>
      <p:sp>
        <p:nvSpPr>
          <p:cNvPr id="113713" name="Slide Number Placeholder 5"/>
          <p:cNvSpPr>
            <a:spLocks noGrp="1" noChangeArrowheads="1"/>
          </p:cNvSpPr>
          <p:nvPr>
            <p:ph type="sldNum" sz="quarter" idx="12"/>
          </p:nvPr>
        </p:nvSpPr>
        <p:spPr/>
        <p:txBody>
          <a:bodyPr/>
          <a:lstStyle/>
          <a:p>
            <a:fld id="{38A804F6-AD4F-414D-B797-73BAC958A496}" type="slidenum">
              <a:rPr lang="en-US" altLang="zh-CN">
                <a:cs typeface="Calibri" pitchFamily="34" charset="0"/>
              </a:rPr>
              <a:pPr/>
              <a:t>40</a:t>
            </a:fld>
            <a:endParaRPr lang="en-US" altLang="zh-CN">
              <a:cs typeface="Calibri"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64" name="Title 1"/>
          <p:cNvSpPr>
            <a:spLocks noGrp="1" noChangeArrowheads="1"/>
          </p:cNvSpPr>
          <p:nvPr>
            <p:ph type="title" idx="4294967295"/>
          </p:nvPr>
        </p:nvSpPr>
        <p:spPr>
          <a:ln/>
        </p:spPr>
        <p:txBody>
          <a:bodyPr/>
          <a:lstStyle/>
          <a:p>
            <a:r>
              <a:rPr lang="fr-HT"/>
              <a:t>Radyasyon fotosentetik aktif</a:t>
            </a:r>
          </a:p>
        </p:txBody>
      </p:sp>
      <p:sp>
        <p:nvSpPr>
          <p:cNvPr id="115765" name="Content Placeholder 2"/>
          <p:cNvSpPr>
            <a:spLocks noGrp="1" noChangeArrowheads="1"/>
          </p:cNvSpPr>
          <p:nvPr>
            <p:ph idx="4294967295"/>
          </p:nvPr>
        </p:nvSpPr>
        <p:spPr>
          <a:ln/>
        </p:spPr>
        <p:txBody>
          <a:bodyPr/>
          <a:lstStyle/>
          <a:p>
            <a:r>
              <a:rPr lang="fr-HT"/>
              <a:t>DOER ap konsidere itilizasyon valè radyasyon aktif fotosentetik (PAR) olye de pousantaj rediksyon limyè solèy la pou detèmine kalifikasyon pwojè yo.</a:t>
            </a:r>
          </a:p>
          <a:p>
            <a:pPr lvl="1"/>
            <a:r>
              <a:rPr lang="fr-HT"/>
              <a:t>DOER ap chèche opinyon sou metodoloji pou kalkile ak evalye valè PAR.</a:t>
            </a:r>
          </a:p>
          <a:p>
            <a:pPr lvl="1"/>
            <a:r>
              <a:rPr lang="fr-HT"/>
              <a:t>DOER ap konsidere yon echèl glisman, ak ankourajman adisyonèl pou pi wo valè PAR.</a:t>
            </a:r>
          </a:p>
        </p:txBody>
      </p:sp>
      <p:sp>
        <p:nvSpPr>
          <p:cNvPr id="115766" name="Date Placeholder 3"/>
          <p:cNvSpPr>
            <a:spLocks noGrp="1" noChangeArrowheads="1"/>
          </p:cNvSpPr>
          <p:nvPr>
            <p:ph type="dt" sz="quarter" idx="10"/>
          </p:nvPr>
        </p:nvSpPr>
        <p:spPr/>
        <p:txBody>
          <a:bodyPr/>
          <a:lstStyle/>
          <a:p>
            <a:fld id="{C6FDD6FF-F6DC-49EC-B2F8-33654FF9EBBC}" type="datetime2">
              <a:rPr lang="en-US" altLang="zh-CN">
                <a:cs typeface="Calibri" pitchFamily="34" charset="0"/>
              </a:rPr>
              <a:pPr/>
              <a:t>Friday, July 12, 2024</a:t>
            </a:fld>
            <a:endParaRPr lang="en-US" altLang="zh-CN">
              <a:cs typeface="Calibri" pitchFamily="34" charset="0"/>
            </a:endParaRPr>
          </a:p>
        </p:txBody>
      </p:sp>
      <p:sp>
        <p:nvSpPr>
          <p:cNvPr id="115767"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fr-HT">
                <a:cs typeface="Calibri" pitchFamily="34" charset="0"/>
              </a:rPr>
              <a:t>Politik Deliberatif</a:t>
            </a:r>
          </a:p>
        </p:txBody>
      </p:sp>
      <p:sp>
        <p:nvSpPr>
          <p:cNvPr id="115768" name="Slide Number Placeholder 5"/>
          <p:cNvSpPr>
            <a:spLocks noGrp="1" noChangeArrowheads="1"/>
          </p:cNvSpPr>
          <p:nvPr>
            <p:ph type="sldNum" sz="quarter" idx="12"/>
          </p:nvPr>
        </p:nvSpPr>
        <p:spPr/>
        <p:txBody>
          <a:bodyPr/>
          <a:lstStyle/>
          <a:p>
            <a:fld id="{4BA99B91-CA51-4628-9D8D-44BBEB9C80AA}" type="slidenum">
              <a:rPr lang="en-US" altLang="zh-CN">
                <a:cs typeface="Calibri" pitchFamily="34" charset="0"/>
              </a:rPr>
              <a:pPr/>
              <a:t>41</a:t>
            </a:fld>
            <a:endParaRPr lang="en-US" altLang="zh-CN">
              <a:cs typeface="Calibri"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4B8E"/>
        </a:solidFill>
        <a:effectLst/>
      </p:bgPr>
    </p:bg>
    <p:spTree>
      <p:nvGrpSpPr>
        <p:cNvPr id="1" name=""/>
        <p:cNvGrpSpPr/>
        <p:nvPr/>
      </p:nvGrpSpPr>
      <p:grpSpPr>
        <a:xfrm>
          <a:off x="0" y="0"/>
          <a:ext cx="0" cy="0"/>
          <a:chOff x="0" y="0"/>
          <a:chExt cx="0" cy="0"/>
        </a:xfrm>
      </p:grpSpPr>
      <p:sp>
        <p:nvSpPr>
          <p:cNvPr id="117819" name="Title 1"/>
          <p:cNvSpPr>
            <a:spLocks noGrp="1" noChangeArrowheads="1"/>
          </p:cNvSpPr>
          <p:nvPr>
            <p:ph type="title" idx="4294967295"/>
          </p:nvPr>
        </p:nvSpPr>
        <p:spPr>
          <a:xfrm>
            <a:off x="609600" y="152400"/>
            <a:ext cx="10972800" cy="6569075"/>
          </a:xfrm>
          <a:ln/>
        </p:spPr>
        <p:txBody>
          <a:bodyPr/>
          <a:lstStyle/>
          <a:p>
            <a:r>
              <a:rPr lang="fr-HT">
                <a:solidFill>
                  <a:schemeClr val="bg1"/>
                </a:solidFill>
              </a:rPr>
              <a:t>Ekite</a:t>
            </a:r>
          </a:p>
        </p:txBody>
      </p:sp>
      <p:sp>
        <p:nvSpPr>
          <p:cNvPr id="117820" name="Date Placeholder 3"/>
          <p:cNvSpPr>
            <a:spLocks noGrp="1" noChangeArrowheads="1"/>
          </p:cNvSpPr>
          <p:nvPr>
            <p:ph type="dt" sz="quarter" idx="10"/>
          </p:nvPr>
        </p:nvSpPr>
        <p:spPr/>
        <p:txBody>
          <a:bodyPr/>
          <a:lstStyle/>
          <a:p>
            <a:fld id="{9495FA89-471E-4A82-B6C2-268DC8E746C0}" type="datetime2">
              <a:rPr lang="en-US" altLang="zh-CN">
                <a:cs typeface="Calibri" pitchFamily="34" charset="0"/>
              </a:rPr>
              <a:pPr/>
              <a:t>Friday, July 12, 2024</a:t>
            </a:fld>
            <a:endParaRPr lang="en-US" altLang="zh-CN">
              <a:cs typeface="Calibri" pitchFamily="34" charset="0"/>
            </a:endParaRPr>
          </a:p>
        </p:txBody>
      </p:sp>
      <p:sp>
        <p:nvSpPr>
          <p:cNvPr id="117821"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fr-HT">
                <a:cs typeface="Calibri" pitchFamily="34" charset="0"/>
              </a:rPr>
              <a:t>Politik Deliberatif</a:t>
            </a:r>
          </a:p>
        </p:txBody>
      </p:sp>
      <p:sp>
        <p:nvSpPr>
          <p:cNvPr id="117822" name="Slide Number Placeholder 5"/>
          <p:cNvSpPr>
            <a:spLocks noGrp="1" noChangeArrowheads="1"/>
          </p:cNvSpPr>
          <p:nvPr>
            <p:ph type="sldNum" sz="quarter" idx="12"/>
          </p:nvPr>
        </p:nvSpPr>
        <p:spPr/>
        <p:txBody>
          <a:bodyPr/>
          <a:lstStyle/>
          <a:p>
            <a:fld id="{2439FC15-3F86-4E99-AECE-1BCE03CD618C}" type="slidenum">
              <a:rPr lang="en-US" altLang="zh-CN">
                <a:cs typeface="Calibri" pitchFamily="34" charset="0"/>
              </a:rPr>
              <a:pPr/>
              <a:t>42</a:t>
            </a:fld>
            <a:endParaRPr lang="en-US" altLang="zh-CN">
              <a:cs typeface="Calibri"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73" name="Title 1"/>
          <p:cNvSpPr>
            <a:spLocks noGrp="1" noChangeArrowheads="1"/>
          </p:cNvSpPr>
          <p:nvPr>
            <p:ph type="title" idx="4294967295"/>
          </p:nvPr>
        </p:nvSpPr>
        <p:spPr>
          <a:xfrm>
            <a:off x="814388" y="174625"/>
            <a:ext cx="10972800" cy="792163"/>
          </a:xfrm>
          <a:ln/>
        </p:spPr>
        <p:txBody>
          <a:bodyPr/>
          <a:lstStyle/>
          <a:p>
            <a:r>
              <a:rPr lang="fr-HT" sz="3600">
                <a:cs typeface="Calibri" pitchFamily="34" charset="0"/>
              </a:rPr>
              <a:t>Ekite ak Aksè</a:t>
            </a:r>
          </a:p>
        </p:txBody>
      </p:sp>
      <p:sp>
        <p:nvSpPr>
          <p:cNvPr id="119874" name="Content Placeholder 2"/>
          <p:cNvSpPr>
            <a:spLocks noGrp="1" noChangeArrowheads="1"/>
          </p:cNvSpPr>
          <p:nvPr>
            <p:ph idx="4294967295"/>
          </p:nvPr>
        </p:nvSpPr>
        <p:spPr>
          <a:xfrm>
            <a:off x="620713" y="1370013"/>
            <a:ext cx="10972800" cy="4983162"/>
          </a:xfrm>
          <a:ln/>
        </p:spPr>
        <p:txBody>
          <a:bodyPr/>
          <a:lstStyle/>
          <a:p>
            <a:r>
              <a:rPr lang="fr-HT"/>
              <a:t>Pousantaj patisipasyon ki ba istorikman nan kominote ki gen revni ba yo.</a:t>
            </a:r>
          </a:p>
          <a:p>
            <a:r>
              <a:rPr lang="fr-HT"/>
              <a:t>Bonjan sipò moun ki konsène yo pou ogmante aksè nan benefis pwogram yo pou moun k ap kontribiye yo ak rezidan ki abite nan zòn jistis anviwònman an.</a:t>
            </a:r>
          </a:p>
          <a:p>
            <a:r>
              <a:rPr lang="fr-HT"/>
              <a:t>Bezwen pou aliyman ak priyorite Administrasyon an sou avanse jistis anviwònman an.</a:t>
            </a:r>
          </a:p>
        </p:txBody>
      </p:sp>
      <p:sp>
        <p:nvSpPr>
          <p:cNvPr id="119875" name="Date Placeholder 3"/>
          <p:cNvSpPr>
            <a:spLocks noGrp="1" noChangeArrowheads="1"/>
          </p:cNvSpPr>
          <p:nvPr>
            <p:ph type="dt" sz="quarter" idx="10"/>
          </p:nvPr>
        </p:nvSpPr>
        <p:spPr/>
        <p:txBody>
          <a:bodyPr/>
          <a:lstStyle/>
          <a:p>
            <a:fld id="{BD3E2DA6-5D88-4CC7-B57F-361E147AA10D}" type="datetime2">
              <a:rPr lang="en-US" altLang="zh-CN">
                <a:cs typeface="Calibri" pitchFamily="34" charset="0"/>
              </a:rPr>
              <a:pPr/>
              <a:t>Friday, July 12, 2024</a:t>
            </a:fld>
            <a:endParaRPr lang="en-US" altLang="zh-CN">
              <a:cs typeface="Calibri" pitchFamily="34" charset="0"/>
            </a:endParaRPr>
          </a:p>
        </p:txBody>
      </p:sp>
      <p:sp>
        <p:nvSpPr>
          <p:cNvPr id="119876"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fr-HT">
                <a:cs typeface="Calibri" pitchFamily="34" charset="0"/>
              </a:rPr>
              <a:t>Politik Deliberatif</a:t>
            </a:r>
          </a:p>
        </p:txBody>
      </p:sp>
      <p:sp>
        <p:nvSpPr>
          <p:cNvPr id="119877" name="Slide Number Placeholder 5"/>
          <p:cNvSpPr>
            <a:spLocks noGrp="1" noChangeArrowheads="1"/>
          </p:cNvSpPr>
          <p:nvPr>
            <p:ph type="sldNum" sz="quarter" idx="12"/>
          </p:nvPr>
        </p:nvSpPr>
        <p:spPr/>
        <p:txBody>
          <a:bodyPr/>
          <a:lstStyle/>
          <a:p>
            <a:fld id="{9C82B2FE-9E4C-402E-9819-9D507EF5DA57}" type="slidenum">
              <a:rPr lang="en-US" altLang="zh-CN">
                <a:cs typeface="Calibri" pitchFamily="34" charset="0"/>
              </a:rPr>
              <a:pPr/>
              <a:t>43</a:t>
            </a:fld>
            <a:endParaRPr lang="en-US" altLang="zh-CN">
              <a:cs typeface="Calibri"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928" name="Title 1"/>
          <p:cNvSpPr>
            <a:spLocks noGrp="1" noChangeArrowheads="1"/>
          </p:cNvSpPr>
          <p:nvPr>
            <p:ph type="title" idx="4294967295"/>
          </p:nvPr>
        </p:nvSpPr>
        <p:spPr>
          <a:ln/>
        </p:spPr>
        <p:txBody>
          <a:bodyPr/>
          <a:lstStyle/>
          <a:p>
            <a:r>
              <a:rPr lang="fr-HT"/>
              <a:t>Kominote Solè Pataje </a:t>
            </a:r>
          </a:p>
        </p:txBody>
      </p:sp>
      <p:sp>
        <p:nvSpPr>
          <p:cNvPr id="121929" name="Content Placeholder 2"/>
          <p:cNvSpPr>
            <a:spLocks noGrp="1" noChangeArrowheads="1"/>
          </p:cNvSpPr>
          <p:nvPr>
            <p:ph idx="4294967295"/>
          </p:nvPr>
        </p:nvSpPr>
        <p:spPr>
          <a:xfrm>
            <a:off x="609600" y="1319213"/>
            <a:ext cx="10982325" cy="5129212"/>
          </a:xfrm>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r>
              <a:rPr lang="fr-HT" sz="2600" dirty="0">
                <a:cs typeface="Calibri" pitchFamily="34" charset="0"/>
              </a:rPr>
              <a:t>P </a:t>
            </a:r>
            <a:r>
              <a:rPr lang="fr-HT" sz="2600" dirty="0" err="1">
                <a:cs typeface="Calibri" pitchFamily="34" charset="0"/>
              </a:rPr>
              <a:t>ap</a:t>
            </a:r>
            <a:r>
              <a:rPr lang="fr-HT" sz="2600" dirty="0">
                <a:cs typeface="Calibri" pitchFamily="34" charset="0"/>
              </a:rPr>
              <a:t> </a:t>
            </a:r>
            <a:r>
              <a:rPr lang="fr-HT" sz="2600" dirty="0" err="1">
                <a:cs typeface="Calibri" pitchFamily="34" charset="0"/>
              </a:rPr>
              <a:t>gen</a:t>
            </a:r>
            <a:r>
              <a:rPr lang="fr-HT" sz="2600" dirty="0">
                <a:cs typeface="Calibri" pitchFamily="34" charset="0"/>
              </a:rPr>
              <a:t> </a:t>
            </a:r>
            <a:r>
              <a:rPr lang="fr-HT" sz="2600" dirty="0" err="1">
                <a:cs typeface="Calibri" pitchFamily="34" charset="0"/>
              </a:rPr>
              <a:t>adisyonè</a:t>
            </a:r>
            <a:r>
              <a:rPr lang="fr-HT" sz="2600" dirty="0">
                <a:cs typeface="Calibri" pitchFamily="34" charset="0"/>
              </a:rPr>
              <a:t> </a:t>
            </a:r>
            <a:r>
              <a:rPr lang="fr-HT" sz="2600" dirty="0" err="1">
                <a:cs typeface="Calibri" pitchFamily="34" charset="0"/>
              </a:rPr>
              <a:t>separe</a:t>
            </a:r>
            <a:r>
              <a:rPr lang="fr-HT" sz="2600" dirty="0">
                <a:cs typeface="Calibri" pitchFamily="34" charset="0"/>
              </a:rPr>
              <a:t> </a:t>
            </a:r>
            <a:r>
              <a:rPr lang="fr-HT" sz="2600" dirty="0" err="1">
                <a:cs typeface="Calibri" pitchFamily="34" charset="0"/>
              </a:rPr>
              <a:t>ak</a:t>
            </a:r>
            <a:r>
              <a:rPr lang="fr-HT" sz="2600" dirty="0">
                <a:cs typeface="Calibri" pitchFamily="34" charset="0"/>
              </a:rPr>
              <a:t> </a:t>
            </a:r>
            <a:r>
              <a:rPr lang="fr-HT" sz="2600" dirty="0" err="1">
                <a:cs typeface="Calibri" pitchFamily="34" charset="0"/>
              </a:rPr>
              <a:t>kritè</a:t>
            </a:r>
            <a:r>
              <a:rPr lang="fr-HT" sz="2600" dirty="0">
                <a:cs typeface="Calibri" pitchFamily="34" charset="0"/>
              </a:rPr>
              <a:t> </a:t>
            </a:r>
            <a:r>
              <a:rPr lang="fr-HT" sz="2600" dirty="0" err="1">
                <a:cs typeface="Calibri" pitchFamily="34" charset="0"/>
              </a:rPr>
              <a:t>elijiblite</a:t>
            </a:r>
            <a:r>
              <a:rPr lang="fr-HT" sz="2600" dirty="0">
                <a:cs typeface="Calibri" pitchFamily="34" charset="0"/>
              </a:rPr>
              <a:t> </a:t>
            </a:r>
            <a:r>
              <a:rPr lang="fr-HT" sz="2600" dirty="0" err="1">
                <a:cs typeface="Calibri" pitchFamily="34" charset="0"/>
              </a:rPr>
              <a:t>ankò</a:t>
            </a:r>
            <a:r>
              <a:rPr lang="fr-HT" sz="2600" dirty="0">
                <a:cs typeface="Calibri" pitchFamily="34" charset="0"/>
              </a:rPr>
              <a:t> pou </a:t>
            </a:r>
            <a:r>
              <a:rPr lang="fr-HT" sz="2600" dirty="0" err="1">
                <a:cs typeface="Calibri" pitchFamily="34" charset="0"/>
              </a:rPr>
              <a:t>Solè</a:t>
            </a:r>
            <a:r>
              <a:rPr lang="fr-HT" sz="2600" dirty="0">
                <a:cs typeface="Calibri" pitchFamily="34" charset="0"/>
              </a:rPr>
              <a:t> </a:t>
            </a:r>
            <a:r>
              <a:rPr lang="fr-HT" sz="2600" dirty="0" err="1">
                <a:cs typeface="Calibri" pitchFamily="34" charset="0"/>
              </a:rPr>
              <a:t>Pataje</a:t>
            </a:r>
            <a:r>
              <a:rPr lang="fr-HT" sz="2600" dirty="0">
                <a:cs typeface="Calibri" pitchFamily="34" charset="0"/>
              </a:rPr>
              <a:t> </a:t>
            </a:r>
            <a:r>
              <a:rPr lang="fr-HT" sz="2600" dirty="0" err="1">
                <a:cs typeface="Calibri" pitchFamily="34" charset="0"/>
              </a:rPr>
              <a:t>Kominote</a:t>
            </a:r>
            <a:r>
              <a:rPr lang="fr-HT" sz="2600" dirty="0">
                <a:cs typeface="Calibri" pitchFamily="34" charset="0"/>
              </a:rPr>
              <a:t> </a:t>
            </a:r>
            <a:r>
              <a:rPr lang="fr-HT" sz="2600" dirty="0" err="1">
                <a:cs typeface="Calibri" pitchFamily="34" charset="0"/>
              </a:rPr>
              <a:t>ak</a:t>
            </a:r>
            <a:r>
              <a:rPr lang="fr-HT" sz="2600" dirty="0">
                <a:cs typeface="Calibri" pitchFamily="34" charset="0"/>
              </a:rPr>
              <a:t> </a:t>
            </a:r>
            <a:r>
              <a:rPr lang="fr-HT" sz="2600" dirty="0" err="1">
                <a:cs typeface="Calibri" pitchFamily="34" charset="0"/>
              </a:rPr>
              <a:t>Solè</a:t>
            </a:r>
            <a:r>
              <a:rPr lang="fr-HT" sz="2600" dirty="0">
                <a:cs typeface="Calibri" pitchFamily="34" charset="0"/>
              </a:rPr>
              <a:t> </a:t>
            </a:r>
            <a:r>
              <a:rPr lang="fr-HT" sz="2600" dirty="0" err="1">
                <a:cs typeface="Calibri" pitchFamily="34" charset="0"/>
              </a:rPr>
              <a:t>Pataje</a:t>
            </a:r>
            <a:r>
              <a:rPr lang="fr-HT" sz="2600" dirty="0">
                <a:cs typeface="Calibri" pitchFamily="34" charset="0"/>
              </a:rPr>
              <a:t> </a:t>
            </a:r>
            <a:r>
              <a:rPr lang="fr-HT" sz="2600" dirty="0" err="1">
                <a:cs typeface="Calibri" pitchFamily="34" charset="0"/>
              </a:rPr>
              <a:t>Kominote</a:t>
            </a:r>
            <a:r>
              <a:rPr lang="fr-HT" sz="2600" dirty="0">
                <a:cs typeface="Calibri" pitchFamily="34" charset="0"/>
              </a:rPr>
              <a:t> pou Ti </a:t>
            </a:r>
            <a:r>
              <a:rPr lang="fr-HT" sz="2600" dirty="0" err="1">
                <a:cs typeface="Calibri" pitchFamily="34" charset="0"/>
              </a:rPr>
              <a:t>Revni</a:t>
            </a:r>
            <a:r>
              <a:rPr lang="fr-HT" sz="2600" dirty="0">
                <a:cs typeface="Calibri" pitchFamily="34" charset="0"/>
              </a:rPr>
              <a:t>.</a:t>
            </a:r>
          </a:p>
          <a:p>
            <a:pPr lvl="1"/>
            <a:r>
              <a:rPr lang="fr-HT" sz="2200" b="1" dirty="0">
                <a:cs typeface="Calibri" pitchFamily="34" charset="0"/>
              </a:rPr>
              <a:t>TOUT</a:t>
            </a:r>
            <a:r>
              <a:rPr lang="fr-HT" sz="2200" dirty="0">
                <a:cs typeface="Calibri" pitchFamily="34" charset="0"/>
              </a:rPr>
              <a:t> </a:t>
            </a:r>
            <a:r>
              <a:rPr lang="fr-HT" sz="2200" dirty="0" err="1">
                <a:cs typeface="Calibri" pitchFamily="34" charset="0"/>
              </a:rPr>
              <a:t>pwojè</a:t>
            </a:r>
            <a:r>
              <a:rPr lang="fr-HT" sz="2200" dirty="0">
                <a:cs typeface="Calibri" pitchFamily="34" charset="0"/>
              </a:rPr>
              <a:t> </a:t>
            </a:r>
            <a:r>
              <a:rPr lang="fr-HT" sz="2200" dirty="0" err="1">
                <a:cs typeface="Calibri" pitchFamily="34" charset="0"/>
              </a:rPr>
              <a:t>solè</a:t>
            </a:r>
            <a:r>
              <a:rPr lang="fr-HT" sz="2200" dirty="0">
                <a:cs typeface="Calibri" pitchFamily="34" charset="0"/>
              </a:rPr>
              <a:t> </a:t>
            </a:r>
            <a:r>
              <a:rPr lang="fr-HT" sz="2200" dirty="0" err="1">
                <a:cs typeface="Calibri" pitchFamily="34" charset="0"/>
              </a:rPr>
              <a:t>pataje</a:t>
            </a:r>
            <a:r>
              <a:rPr lang="fr-HT" sz="2200" dirty="0">
                <a:cs typeface="Calibri" pitchFamily="34" charset="0"/>
              </a:rPr>
              <a:t> nan </a:t>
            </a:r>
            <a:r>
              <a:rPr lang="fr-HT" sz="2200" dirty="0" err="1">
                <a:cs typeface="Calibri" pitchFamily="34" charset="0"/>
              </a:rPr>
              <a:t>kominote</a:t>
            </a:r>
            <a:r>
              <a:rPr lang="fr-HT" sz="2200" dirty="0">
                <a:cs typeface="Calibri" pitchFamily="34" charset="0"/>
              </a:rPr>
              <a:t> a </a:t>
            </a:r>
            <a:r>
              <a:rPr lang="fr-HT" sz="2200" dirty="0" err="1">
                <a:cs typeface="Calibri" pitchFamily="34" charset="0"/>
              </a:rPr>
              <a:t>pral</a:t>
            </a:r>
            <a:r>
              <a:rPr lang="fr-HT" sz="2200" dirty="0">
                <a:cs typeface="Calibri" pitchFamily="34" charset="0"/>
              </a:rPr>
              <a:t> </a:t>
            </a:r>
            <a:r>
              <a:rPr lang="fr-HT" sz="2200" dirty="0" err="1">
                <a:cs typeface="Calibri" pitchFamily="34" charset="0"/>
              </a:rPr>
              <a:t>resevwa</a:t>
            </a:r>
            <a:r>
              <a:rPr lang="fr-HT" sz="2200" dirty="0">
                <a:cs typeface="Calibri" pitchFamily="34" charset="0"/>
              </a:rPr>
              <a:t> </a:t>
            </a:r>
            <a:r>
              <a:rPr lang="fr-HT" sz="2200" dirty="0" err="1">
                <a:cs typeface="Calibri" pitchFamily="34" charset="0"/>
              </a:rPr>
              <a:t>adisyon</a:t>
            </a:r>
            <a:r>
              <a:rPr lang="fr-HT" sz="2200" dirty="0">
                <a:cs typeface="Calibri" pitchFamily="34" charset="0"/>
              </a:rPr>
              <a:t> $0.07/kWh </a:t>
            </a:r>
            <a:r>
              <a:rPr lang="fr-HT" sz="2200" dirty="0" err="1">
                <a:cs typeface="Calibri" pitchFamily="34" charset="0"/>
              </a:rPr>
              <a:t>epi</a:t>
            </a:r>
            <a:r>
              <a:rPr lang="fr-HT" sz="2200" dirty="0">
                <a:cs typeface="Calibri" pitchFamily="34" charset="0"/>
              </a:rPr>
              <a:t> </a:t>
            </a:r>
            <a:r>
              <a:rPr lang="fr-HT" sz="2200" dirty="0" err="1">
                <a:cs typeface="Calibri" pitchFamily="34" charset="0"/>
              </a:rPr>
              <a:t>yo</a:t>
            </a:r>
            <a:r>
              <a:rPr lang="fr-HT" sz="2200" dirty="0">
                <a:cs typeface="Calibri" pitchFamily="34" charset="0"/>
              </a:rPr>
              <a:t> </a:t>
            </a:r>
            <a:r>
              <a:rPr lang="fr-HT" sz="2200" dirty="0" err="1">
                <a:cs typeface="Calibri" pitchFamily="34" charset="0"/>
              </a:rPr>
              <a:t>dwe</a:t>
            </a:r>
            <a:r>
              <a:rPr lang="fr-HT" sz="2200" dirty="0">
                <a:cs typeface="Calibri" pitchFamily="34" charset="0"/>
              </a:rPr>
              <a:t> </a:t>
            </a:r>
            <a:r>
              <a:rPr lang="fr-HT" sz="2200" dirty="0" err="1">
                <a:cs typeface="Calibri" pitchFamily="34" charset="0"/>
              </a:rPr>
              <a:t>enskri</a:t>
            </a:r>
            <a:r>
              <a:rPr lang="fr-HT" sz="2200" dirty="0">
                <a:cs typeface="Calibri" pitchFamily="34" charset="0"/>
              </a:rPr>
              <a:t> </a:t>
            </a:r>
            <a:r>
              <a:rPr lang="fr-HT" sz="2200" dirty="0" err="1">
                <a:cs typeface="Calibri" pitchFamily="34" charset="0"/>
              </a:rPr>
              <a:t>yon</a:t>
            </a:r>
            <a:r>
              <a:rPr lang="fr-HT" sz="2200" dirty="0">
                <a:cs typeface="Calibri" pitchFamily="34" charset="0"/>
              </a:rPr>
              <a:t> </a:t>
            </a:r>
            <a:r>
              <a:rPr lang="fr-HT" sz="2200" b="1" dirty="0" err="1">
                <a:cs typeface="Calibri" pitchFamily="34" charset="0"/>
              </a:rPr>
              <a:t>minimòm</a:t>
            </a:r>
            <a:r>
              <a:rPr lang="fr-HT" sz="2200" b="1" dirty="0">
                <a:cs typeface="Calibri" pitchFamily="34" charset="0"/>
              </a:rPr>
              <a:t> de 40% </a:t>
            </a:r>
            <a:r>
              <a:rPr lang="fr-HT" sz="2200" b="1" dirty="0" err="1">
                <a:cs typeface="Calibri" pitchFamily="34" charset="0"/>
              </a:rPr>
              <a:t>Kliyan</a:t>
            </a:r>
            <a:r>
              <a:rPr lang="fr-HT" sz="2200" b="1" dirty="0">
                <a:cs typeface="Calibri" pitchFamily="34" charset="0"/>
              </a:rPr>
              <a:t> </a:t>
            </a:r>
            <a:r>
              <a:rPr lang="fr-HT" sz="2200" b="1" dirty="0" err="1">
                <a:cs typeface="Calibri" pitchFamily="34" charset="0"/>
              </a:rPr>
              <a:t>ki</a:t>
            </a:r>
            <a:r>
              <a:rPr lang="fr-HT" sz="2200" b="1" dirty="0">
                <a:cs typeface="Calibri" pitchFamily="34" charset="0"/>
              </a:rPr>
              <a:t> </a:t>
            </a:r>
            <a:r>
              <a:rPr lang="fr-HT" sz="2200" b="1" dirty="0" err="1">
                <a:cs typeface="Calibri" pitchFamily="34" charset="0"/>
              </a:rPr>
              <a:t>gen</a:t>
            </a:r>
            <a:r>
              <a:rPr lang="fr-HT" sz="2200" b="1" dirty="0">
                <a:cs typeface="Calibri" pitchFamily="34" charset="0"/>
              </a:rPr>
              <a:t> </a:t>
            </a:r>
            <a:r>
              <a:rPr lang="fr-HT" sz="2200" b="1" dirty="0" err="1">
                <a:cs typeface="Calibri" pitchFamily="34" charset="0"/>
              </a:rPr>
              <a:t>revni</a:t>
            </a:r>
            <a:r>
              <a:rPr lang="fr-HT" sz="2200" b="1" dirty="0">
                <a:cs typeface="Calibri" pitchFamily="34" charset="0"/>
              </a:rPr>
              <a:t> </a:t>
            </a:r>
            <a:r>
              <a:rPr lang="fr-HT" sz="2200" b="1" dirty="0" err="1">
                <a:cs typeface="Calibri" pitchFamily="34" charset="0"/>
              </a:rPr>
              <a:t>fèb</a:t>
            </a:r>
            <a:r>
              <a:rPr lang="fr-HT" sz="2200" b="1" dirty="0">
                <a:cs typeface="Calibri" pitchFamily="34" charset="0"/>
              </a:rPr>
              <a:t>.</a:t>
            </a:r>
          </a:p>
          <a:p>
            <a:pPr lvl="2"/>
            <a:r>
              <a:rPr lang="fr-HT" sz="2000" dirty="0" err="1">
                <a:cs typeface="Calibri" pitchFamily="34" charset="0"/>
              </a:rPr>
              <a:t>Ajans</a:t>
            </a:r>
            <a:r>
              <a:rPr lang="fr-HT" sz="2000" dirty="0">
                <a:cs typeface="Calibri" pitchFamily="34" charset="0"/>
              </a:rPr>
              <a:t> LIHEAP ka </a:t>
            </a:r>
            <a:r>
              <a:rPr lang="fr-HT" sz="2000" dirty="0" err="1">
                <a:cs typeface="Calibri" pitchFamily="34" charset="0"/>
              </a:rPr>
              <a:t>kalifye</a:t>
            </a:r>
            <a:r>
              <a:rPr lang="fr-HT" sz="2000" dirty="0">
                <a:cs typeface="Calibri" pitchFamily="34" charset="0"/>
              </a:rPr>
              <a:t> pou 40% nan </a:t>
            </a:r>
            <a:r>
              <a:rPr lang="fr-HT" sz="2000" dirty="0" err="1">
                <a:cs typeface="Calibri" pitchFamily="34" charset="0"/>
              </a:rPr>
              <a:t>yon</a:t>
            </a:r>
            <a:r>
              <a:rPr lang="fr-HT" sz="2000" dirty="0">
                <a:cs typeface="Calibri" pitchFamily="34" charset="0"/>
              </a:rPr>
              <a:t> </a:t>
            </a:r>
            <a:r>
              <a:rPr lang="fr-HT" sz="2000" dirty="0" err="1">
                <a:cs typeface="Calibri" pitchFamily="34" charset="0"/>
              </a:rPr>
              <a:t>sèl</a:t>
            </a:r>
            <a:r>
              <a:rPr lang="fr-HT" sz="2000" dirty="0">
                <a:cs typeface="Calibri" pitchFamily="34" charset="0"/>
              </a:rPr>
              <a:t> </a:t>
            </a:r>
            <a:r>
              <a:rPr lang="fr-HT" sz="2000" dirty="0" err="1">
                <a:cs typeface="Calibri" pitchFamily="34" charset="0"/>
              </a:rPr>
              <a:t>pwojè</a:t>
            </a:r>
            <a:r>
              <a:rPr lang="fr-HT" sz="2000" dirty="0">
                <a:cs typeface="Calibri" pitchFamily="34" charset="0"/>
              </a:rPr>
              <a:t> CSS </a:t>
            </a:r>
            <a:r>
              <a:rPr lang="fr-HT" sz="2000" dirty="0" err="1">
                <a:cs typeface="Calibri" pitchFamily="34" charset="0"/>
              </a:rPr>
              <a:t>yo</a:t>
            </a:r>
            <a:r>
              <a:rPr lang="fr-HT" sz="2000" dirty="0">
                <a:cs typeface="Calibri" pitchFamily="34" charset="0"/>
              </a:rPr>
              <a:t> nan </a:t>
            </a:r>
            <a:r>
              <a:rPr lang="fr-HT" sz="2000" dirty="0" err="1">
                <a:cs typeface="Calibri" pitchFamily="34" charset="0"/>
              </a:rPr>
              <a:t>lòd</a:t>
            </a:r>
            <a:r>
              <a:rPr lang="fr-HT" sz="2000" dirty="0">
                <a:cs typeface="Calibri" pitchFamily="34" charset="0"/>
              </a:rPr>
              <a:t> </a:t>
            </a:r>
            <a:r>
              <a:rPr lang="fr-HT" sz="2000" dirty="0" err="1">
                <a:cs typeface="Calibri" pitchFamily="34" charset="0"/>
              </a:rPr>
              <a:t>yo</a:t>
            </a:r>
            <a:r>
              <a:rPr lang="fr-HT" sz="2000" dirty="0">
                <a:cs typeface="Calibri" pitchFamily="34" charset="0"/>
              </a:rPr>
              <a:t> </a:t>
            </a:r>
            <a:r>
              <a:rPr lang="fr-HT" sz="2000" dirty="0" err="1">
                <a:cs typeface="Calibri" pitchFamily="34" charset="0"/>
              </a:rPr>
              <a:t>asiyen</a:t>
            </a:r>
            <a:r>
              <a:rPr lang="fr-HT" sz="2000" dirty="0">
                <a:cs typeface="Calibri" pitchFamily="34" charset="0"/>
              </a:rPr>
              <a:t> </a:t>
            </a:r>
            <a:r>
              <a:rPr lang="fr-HT" sz="2000" dirty="0" err="1">
                <a:cs typeface="Calibri" pitchFamily="34" charset="0"/>
              </a:rPr>
              <a:t>kredi</a:t>
            </a:r>
            <a:r>
              <a:rPr lang="fr-HT" sz="2000" dirty="0">
                <a:cs typeface="Calibri" pitchFamily="34" charset="0"/>
              </a:rPr>
              <a:t> </a:t>
            </a:r>
            <a:r>
              <a:rPr lang="fr-HT" sz="2000" dirty="0" err="1">
                <a:cs typeface="Calibri" pitchFamily="34" charset="0"/>
              </a:rPr>
              <a:t>bòdwo</a:t>
            </a:r>
            <a:r>
              <a:rPr lang="fr-HT" sz="2000" dirty="0">
                <a:cs typeface="Calibri" pitchFamily="34" charset="0"/>
              </a:rPr>
              <a:t> </a:t>
            </a:r>
            <a:r>
              <a:rPr lang="fr-HT" sz="2000" dirty="0" err="1">
                <a:cs typeface="Calibri" pitchFamily="34" charset="0"/>
              </a:rPr>
              <a:t>yo</a:t>
            </a:r>
            <a:r>
              <a:rPr lang="fr-HT" sz="2000" dirty="0">
                <a:cs typeface="Calibri" pitchFamily="34" charset="0"/>
              </a:rPr>
              <a:t> </a:t>
            </a:r>
            <a:r>
              <a:rPr lang="fr-HT" sz="2000" dirty="0" err="1">
                <a:cs typeface="Calibri" pitchFamily="34" charset="0"/>
              </a:rPr>
              <a:t>bay</a:t>
            </a:r>
            <a:r>
              <a:rPr lang="fr-HT" sz="2000" dirty="0">
                <a:cs typeface="Calibri" pitchFamily="34" charset="0"/>
              </a:rPr>
              <a:t> </a:t>
            </a:r>
            <a:r>
              <a:rPr lang="fr-HT" sz="2000" dirty="0" err="1">
                <a:cs typeface="Calibri" pitchFamily="34" charset="0"/>
              </a:rPr>
              <a:t>kliyan</a:t>
            </a:r>
            <a:r>
              <a:rPr lang="fr-HT" sz="2000" dirty="0">
                <a:cs typeface="Calibri" pitchFamily="34" charset="0"/>
              </a:rPr>
              <a:t> LIHEAP. </a:t>
            </a:r>
          </a:p>
          <a:p>
            <a:r>
              <a:rPr lang="fr-HT" sz="2600" dirty="0">
                <a:cs typeface="Calibri" pitchFamily="34" charset="0"/>
              </a:rPr>
              <a:t>Garanti </a:t>
            </a:r>
            <a:r>
              <a:rPr lang="fr-HT" sz="2600" dirty="0" err="1">
                <a:cs typeface="Calibri" pitchFamily="34" charset="0"/>
              </a:rPr>
              <a:t>benefis</a:t>
            </a:r>
            <a:r>
              <a:rPr lang="fr-HT" sz="2600" dirty="0">
                <a:cs typeface="Calibri" pitchFamily="34" charset="0"/>
              </a:rPr>
              <a:t> </a:t>
            </a:r>
            <a:r>
              <a:rPr lang="fr-HT" sz="2600" dirty="0" err="1">
                <a:cs typeface="Calibri" pitchFamily="34" charset="0"/>
              </a:rPr>
              <a:t>enpòtan</a:t>
            </a:r>
            <a:r>
              <a:rPr lang="fr-HT" sz="2600" dirty="0">
                <a:cs typeface="Calibri" pitchFamily="34" charset="0"/>
              </a:rPr>
              <a:t> pou </a:t>
            </a:r>
            <a:r>
              <a:rPr lang="fr-HT" sz="2600" dirty="0" err="1">
                <a:cs typeface="Calibri" pitchFamily="34" charset="0"/>
              </a:rPr>
              <a:t>kliyan</a:t>
            </a:r>
            <a:r>
              <a:rPr lang="fr-HT" sz="2600" dirty="0">
                <a:cs typeface="Calibri" pitchFamily="34" charset="0"/>
              </a:rPr>
              <a:t> CSS.</a:t>
            </a:r>
          </a:p>
          <a:p>
            <a:pPr lvl="1"/>
            <a:r>
              <a:rPr lang="fr-HT" sz="2200" i="1" dirty="0" err="1">
                <a:cs typeface="Calibri" pitchFamily="34" charset="0"/>
              </a:rPr>
              <a:t>Kliyan</a:t>
            </a:r>
            <a:r>
              <a:rPr lang="fr-HT" sz="2200" i="1" dirty="0">
                <a:cs typeface="Calibri" pitchFamily="34" charset="0"/>
              </a:rPr>
              <a:t> </a:t>
            </a:r>
            <a:r>
              <a:rPr lang="fr-HT" sz="2200" i="1" dirty="0" err="1">
                <a:cs typeface="Calibri" pitchFamily="34" charset="0"/>
              </a:rPr>
              <a:t>rezidansyèl</a:t>
            </a:r>
            <a:r>
              <a:rPr lang="fr-HT" sz="2200" i="1" dirty="0">
                <a:cs typeface="Calibri" pitchFamily="34" charset="0"/>
              </a:rPr>
              <a:t> </a:t>
            </a:r>
            <a:r>
              <a:rPr lang="fr-HT" sz="2200" i="1" dirty="0" err="1">
                <a:cs typeface="Calibri" pitchFamily="34" charset="0"/>
              </a:rPr>
              <a:t>mache</a:t>
            </a:r>
            <a:r>
              <a:rPr lang="fr-HT" sz="2200" i="1" dirty="0">
                <a:cs typeface="Calibri" pitchFamily="34" charset="0"/>
              </a:rPr>
              <a:t> </a:t>
            </a:r>
            <a:r>
              <a:rPr lang="fr-HT" sz="2200" i="1" dirty="0" err="1">
                <a:cs typeface="Calibri" pitchFamily="34" charset="0"/>
              </a:rPr>
              <a:t>yo</a:t>
            </a:r>
            <a:r>
              <a:rPr lang="fr-HT" sz="2200" i="1" dirty="0">
                <a:cs typeface="Calibri" pitchFamily="34" charset="0"/>
              </a:rPr>
              <a:t>: </a:t>
            </a:r>
            <a:r>
              <a:rPr lang="fr-HT" sz="2200" dirty="0">
                <a:cs typeface="Calibri" pitchFamily="34" charset="0"/>
              </a:rPr>
              <a:t>Mande pou </a:t>
            </a:r>
            <a:r>
              <a:rPr lang="fr-HT" sz="2200" dirty="0" err="1">
                <a:cs typeface="Calibri" pitchFamily="34" charset="0"/>
              </a:rPr>
              <a:t>yon</a:t>
            </a:r>
            <a:r>
              <a:rPr lang="fr-HT" sz="2200" dirty="0">
                <a:cs typeface="Calibri" pitchFamily="34" charset="0"/>
              </a:rPr>
              <a:t> </a:t>
            </a:r>
            <a:r>
              <a:rPr lang="fr-HT" sz="2200" b="1" dirty="0" err="1">
                <a:cs typeface="Calibri" pitchFamily="34" charset="0"/>
              </a:rPr>
              <a:t>minimòm</a:t>
            </a:r>
            <a:r>
              <a:rPr lang="fr-HT" sz="2200" b="1" dirty="0">
                <a:cs typeface="Calibri" pitchFamily="34" charset="0"/>
              </a:rPr>
              <a:t> 10%</a:t>
            </a:r>
            <a:r>
              <a:rPr lang="fr-HT" sz="2200" dirty="0">
                <a:cs typeface="Calibri" pitchFamily="34" charset="0"/>
              </a:rPr>
              <a:t> </a:t>
            </a:r>
            <a:r>
              <a:rPr lang="fr-HT" sz="2200" dirty="0" err="1">
                <a:cs typeface="Calibri" pitchFamily="34" charset="0"/>
              </a:rPr>
              <a:t>rabè</a:t>
            </a:r>
            <a:r>
              <a:rPr lang="fr-HT" sz="2200" dirty="0">
                <a:cs typeface="Calibri" pitchFamily="34" charset="0"/>
              </a:rPr>
              <a:t> pou </a:t>
            </a:r>
            <a:r>
              <a:rPr lang="fr-HT" sz="2200" dirty="0" err="1">
                <a:cs typeface="Calibri" pitchFamily="34" charset="0"/>
              </a:rPr>
              <a:t>longè</a:t>
            </a:r>
            <a:r>
              <a:rPr lang="fr-HT" sz="2200" dirty="0">
                <a:cs typeface="Calibri" pitchFamily="34" charset="0"/>
              </a:rPr>
              <a:t> </a:t>
            </a:r>
            <a:r>
              <a:rPr lang="fr-HT" sz="2200" dirty="0" err="1">
                <a:cs typeface="Calibri" pitchFamily="34" charset="0"/>
              </a:rPr>
              <a:t>kontra</a:t>
            </a:r>
            <a:r>
              <a:rPr lang="fr-HT" sz="2200" dirty="0">
                <a:cs typeface="Calibri" pitchFamily="34" charset="0"/>
              </a:rPr>
              <a:t> a, </a:t>
            </a:r>
            <a:r>
              <a:rPr lang="fr-HT" sz="2200" dirty="0" err="1">
                <a:cs typeface="Calibri" pitchFamily="34" charset="0"/>
              </a:rPr>
              <a:t>konpare</a:t>
            </a:r>
            <a:r>
              <a:rPr lang="fr-HT" sz="2200" dirty="0">
                <a:cs typeface="Calibri" pitchFamily="34" charset="0"/>
              </a:rPr>
              <a:t> </a:t>
            </a:r>
            <a:r>
              <a:rPr lang="fr-HT" sz="2200" dirty="0" err="1">
                <a:cs typeface="Calibri" pitchFamily="34" charset="0"/>
              </a:rPr>
              <a:t>ak</a:t>
            </a:r>
            <a:r>
              <a:rPr lang="fr-HT" sz="2200" dirty="0">
                <a:cs typeface="Calibri" pitchFamily="34" charset="0"/>
              </a:rPr>
              <a:t> </a:t>
            </a:r>
            <a:r>
              <a:rPr lang="fr-HT" sz="2200" dirty="0" err="1">
                <a:cs typeface="Calibri" pitchFamily="34" charset="0"/>
              </a:rPr>
              <a:t>sèvis</a:t>
            </a:r>
            <a:r>
              <a:rPr lang="fr-HT" sz="2200" dirty="0">
                <a:cs typeface="Calibri" pitchFamily="34" charset="0"/>
              </a:rPr>
              <a:t> </a:t>
            </a:r>
            <a:r>
              <a:rPr lang="fr-HT" sz="2200" dirty="0" err="1">
                <a:cs typeface="Calibri" pitchFamily="34" charset="0"/>
              </a:rPr>
              <a:t>debaz</a:t>
            </a:r>
            <a:r>
              <a:rPr lang="fr-HT" sz="2200" dirty="0">
                <a:cs typeface="Calibri" pitchFamily="34" charset="0"/>
              </a:rPr>
              <a:t> </a:t>
            </a:r>
            <a:r>
              <a:rPr lang="fr-HT" sz="2200" dirty="0" err="1">
                <a:cs typeface="Calibri" pitchFamily="34" charset="0"/>
              </a:rPr>
              <a:t>oswa</a:t>
            </a:r>
            <a:r>
              <a:rPr lang="fr-HT" sz="2200" dirty="0">
                <a:cs typeface="Calibri" pitchFamily="34" charset="0"/>
              </a:rPr>
              <a:t> </a:t>
            </a:r>
            <a:r>
              <a:rPr lang="fr-HT" sz="2200" dirty="0" err="1">
                <a:cs typeface="Calibri" pitchFamily="34" charset="0"/>
              </a:rPr>
              <a:t>pousantaj</a:t>
            </a:r>
            <a:r>
              <a:rPr lang="fr-HT" sz="2200" dirty="0">
                <a:cs typeface="Calibri" pitchFamily="34" charset="0"/>
              </a:rPr>
              <a:t> total </a:t>
            </a:r>
            <a:r>
              <a:rPr lang="fr-HT" sz="2200" dirty="0" err="1">
                <a:cs typeface="Calibri" pitchFamily="34" charset="0"/>
              </a:rPr>
              <a:t>minisipal</a:t>
            </a:r>
            <a:r>
              <a:rPr lang="fr-HT" sz="2200" dirty="0">
                <a:cs typeface="Calibri" pitchFamily="34" charset="0"/>
              </a:rPr>
              <a:t> </a:t>
            </a:r>
            <a:r>
              <a:rPr lang="fr-HT" sz="2200" dirty="0" err="1">
                <a:cs typeface="Calibri" pitchFamily="34" charset="0"/>
              </a:rPr>
              <a:t>yo</a:t>
            </a:r>
            <a:r>
              <a:rPr lang="fr-HT" sz="2200" dirty="0">
                <a:cs typeface="Calibri" pitchFamily="34" charset="0"/>
              </a:rPr>
              <a:t>, pou </a:t>
            </a:r>
            <a:r>
              <a:rPr lang="fr-HT" sz="2200" dirty="0" err="1">
                <a:cs typeface="Calibri" pitchFamily="34" charset="0"/>
              </a:rPr>
              <a:t>aplike</a:t>
            </a:r>
            <a:r>
              <a:rPr lang="fr-HT" sz="2200" dirty="0">
                <a:cs typeface="Calibri" pitchFamily="34" charset="0"/>
              </a:rPr>
              <a:t> pou </a:t>
            </a:r>
            <a:r>
              <a:rPr lang="fr-HT" sz="2200" dirty="0" err="1">
                <a:cs typeface="Calibri" pitchFamily="34" charset="0"/>
              </a:rPr>
              <a:t>kredi</a:t>
            </a:r>
            <a:r>
              <a:rPr lang="fr-HT" sz="2200" dirty="0">
                <a:cs typeface="Calibri" pitchFamily="34" charset="0"/>
              </a:rPr>
              <a:t> </a:t>
            </a:r>
            <a:r>
              <a:rPr lang="fr-HT" sz="2200" dirty="0" err="1">
                <a:cs typeface="Calibri" pitchFamily="34" charset="0"/>
              </a:rPr>
              <a:t>bòdwo</a:t>
            </a:r>
            <a:r>
              <a:rPr lang="fr-HT" sz="2200" dirty="0">
                <a:cs typeface="Calibri" pitchFamily="34" charset="0"/>
              </a:rPr>
              <a:t> </a:t>
            </a:r>
            <a:r>
              <a:rPr lang="fr-HT" sz="2200" dirty="0" err="1">
                <a:cs typeface="Calibri" pitchFamily="34" charset="0"/>
              </a:rPr>
              <a:t>solè</a:t>
            </a:r>
            <a:r>
              <a:rPr lang="fr-HT" sz="2200" dirty="0">
                <a:cs typeface="Calibri" pitchFamily="34" charset="0"/>
              </a:rPr>
              <a:t> </a:t>
            </a:r>
            <a:r>
              <a:rPr lang="fr-HT" sz="2200" dirty="0" err="1">
                <a:cs typeface="Calibri" pitchFamily="34" charset="0"/>
              </a:rPr>
              <a:t>kominotè</a:t>
            </a:r>
            <a:r>
              <a:rPr lang="fr-HT" sz="2200" dirty="0">
                <a:cs typeface="Calibri" pitchFamily="34" charset="0"/>
              </a:rPr>
              <a:t> </a:t>
            </a:r>
            <a:r>
              <a:rPr lang="fr-HT" sz="2200" dirty="0" err="1">
                <a:cs typeface="Calibri" pitchFamily="34" charset="0"/>
              </a:rPr>
              <a:t>yo</a:t>
            </a:r>
            <a:r>
              <a:rPr lang="fr-HT" sz="2200" dirty="0">
                <a:cs typeface="Calibri" pitchFamily="34" charset="0"/>
              </a:rPr>
              <a:t>.</a:t>
            </a:r>
          </a:p>
          <a:p>
            <a:pPr lvl="1"/>
            <a:r>
              <a:rPr lang="fr-HT" sz="2200" i="1" dirty="0" err="1">
                <a:cs typeface="Calibri" pitchFamily="34" charset="0"/>
              </a:rPr>
              <a:t>Kliyan</a:t>
            </a:r>
            <a:r>
              <a:rPr lang="fr-HT" sz="2200" i="1" dirty="0">
                <a:cs typeface="Calibri" pitchFamily="34" charset="0"/>
              </a:rPr>
              <a:t> </a:t>
            </a:r>
            <a:r>
              <a:rPr lang="fr-HT" sz="2200" i="1" dirty="0" err="1">
                <a:cs typeface="Calibri" pitchFamily="34" charset="0"/>
              </a:rPr>
              <a:t>rezidansyèl</a:t>
            </a:r>
            <a:r>
              <a:rPr lang="fr-HT" sz="2200" i="1" dirty="0">
                <a:cs typeface="Calibri" pitchFamily="34" charset="0"/>
              </a:rPr>
              <a:t> </a:t>
            </a:r>
            <a:r>
              <a:rPr lang="fr-HT" sz="2200" i="1" dirty="0" err="1">
                <a:cs typeface="Calibri" pitchFamily="34" charset="0"/>
              </a:rPr>
              <a:t>ki</a:t>
            </a:r>
            <a:r>
              <a:rPr lang="fr-HT" sz="2200" i="1" dirty="0">
                <a:cs typeface="Calibri" pitchFamily="34" charset="0"/>
              </a:rPr>
              <a:t> </a:t>
            </a:r>
            <a:r>
              <a:rPr lang="fr-HT" sz="2200" i="1" dirty="0" err="1">
                <a:cs typeface="Calibri" pitchFamily="34" charset="0"/>
              </a:rPr>
              <a:t>gen</a:t>
            </a:r>
            <a:r>
              <a:rPr lang="fr-HT" sz="2200" i="1" dirty="0">
                <a:cs typeface="Calibri" pitchFamily="34" charset="0"/>
              </a:rPr>
              <a:t> </a:t>
            </a:r>
            <a:r>
              <a:rPr lang="fr-HT" sz="2200" i="1" dirty="0" err="1">
                <a:cs typeface="Calibri" pitchFamily="34" charset="0"/>
              </a:rPr>
              <a:t>revni</a:t>
            </a:r>
            <a:r>
              <a:rPr lang="fr-HT" sz="2200" i="1" dirty="0">
                <a:cs typeface="Calibri" pitchFamily="34" charset="0"/>
              </a:rPr>
              <a:t> </a:t>
            </a:r>
            <a:r>
              <a:rPr lang="fr-HT" sz="2200" i="1" dirty="0" err="1">
                <a:cs typeface="Calibri" pitchFamily="34" charset="0"/>
              </a:rPr>
              <a:t>fèb</a:t>
            </a:r>
            <a:r>
              <a:rPr lang="fr-HT" sz="2200" i="1" dirty="0">
                <a:cs typeface="Calibri" pitchFamily="34" charset="0"/>
              </a:rPr>
              <a:t>:</a:t>
            </a:r>
            <a:r>
              <a:rPr lang="fr-HT" sz="2200" dirty="0">
                <a:cs typeface="Calibri" pitchFamily="34" charset="0"/>
              </a:rPr>
              <a:t> </a:t>
            </a:r>
            <a:r>
              <a:rPr lang="fr-HT" sz="2200" dirty="0" err="1">
                <a:cs typeface="Calibri" pitchFamily="34" charset="0"/>
              </a:rPr>
              <a:t>Egzije</a:t>
            </a:r>
            <a:r>
              <a:rPr lang="fr-HT" sz="2200" dirty="0">
                <a:cs typeface="Calibri" pitchFamily="34" charset="0"/>
              </a:rPr>
              <a:t> </a:t>
            </a:r>
            <a:r>
              <a:rPr lang="fr-HT" sz="2200" b="1" dirty="0" err="1">
                <a:cs typeface="Calibri" pitchFamily="34" charset="0"/>
              </a:rPr>
              <a:t>minimòm</a:t>
            </a:r>
            <a:r>
              <a:rPr lang="fr-HT" sz="2200" b="1" dirty="0">
                <a:cs typeface="Calibri" pitchFamily="34" charset="0"/>
              </a:rPr>
              <a:t> 20%</a:t>
            </a:r>
            <a:r>
              <a:rPr lang="fr-HT" sz="2200" dirty="0">
                <a:cs typeface="Calibri" pitchFamily="34" charset="0"/>
              </a:rPr>
              <a:t> </a:t>
            </a:r>
            <a:r>
              <a:rPr lang="fr-HT" sz="2200" dirty="0" err="1">
                <a:cs typeface="Calibri" pitchFamily="34" charset="0"/>
              </a:rPr>
              <a:t>rabè</a:t>
            </a:r>
            <a:r>
              <a:rPr lang="fr-HT" sz="2200" dirty="0">
                <a:cs typeface="Calibri" pitchFamily="34" charset="0"/>
              </a:rPr>
              <a:t> pou </a:t>
            </a:r>
            <a:r>
              <a:rPr lang="fr-HT" sz="2200" dirty="0" err="1">
                <a:cs typeface="Calibri" pitchFamily="34" charset="0"/>
              </a:rPr>
              <a:t>longè</a:t>
            </a:r>
            <a:r>
              <a:rPr lang="fr-HT" sz="2200" dirty="0">
                <a:cs typeface="Calibri" pitchFamily="34" charset="0"/>
              </a:rPr>
              <a:t> </a:t>
            </a:r>
            <a:r>
              <a:rPr lang="fr-HT" sz="2200" dirty="0" err="1">
                <a:cs typeface="Calibri" pitchFamily="34" charset="0"/>
              </a:rPr>
              <a:t>kontra</a:t>
            </a:r>
            <a:r>
              <a:rPr lang="fr-HT" sz="2200" dirty="0">
                <a:cs typeface="Calibri" pitchFamily="34" charset="0"/>
              </a:rPr>
              <a:t> a, </a:t>
            </a:r>
            <a:r>
              <a:rPr lang="fr-HT" sz="2200" dirty="0" err="1">
                <a:cs typeface="Calibri" pitchFamily="34" charset="0"/>
              </a:rPr>
              <a:t>konpare</a:t>
            </a:r>
            <a:r>
              <a:rPr lang="fr-HT" sz="2200" dirty="0">
                <a:cs typeface="Calibri" pitchFamily="34" charset="0"/>
              </a:rPr>
              <a:t> </a:t>
            </a:r>
            <a:r>
              <a:rPr lang="fr-HT" sz="2200" dirty="0" err="1">
                <a:cs typeface="Calibri" pitchFamily="34" charset="0"/>
              </a:rPr>
              <a:t>ak</a:t>
            </a:r>
            <a:r>
              <a:rPr lang="fr-HT" sz="2200" dirty="0">
                <a:cs typeface="Calibri" pitchFamily="34" charset="0"/>
              </a:rPr>
              <a:t> </a:t>
            </a:r>
            <a:r>
              <a:rPr lang="fr-HT" sz="2200" dirty="0" err="1">
                <a:cs typeface="Calibri" pitchFamily="34" charset="0"/>
              </a:rPr>
              <a:t>sèvis</a:t>
            </a:r>
            <a:r>
              <a:rPr lang="fr-HT" sz="2200" dirty="0">
                <a:cs typeface="Calibri" pitchFamily="34" charset="0"/>
              </a:rPr>
              <a:t> </a:t>
            </a:r>
            <a:r>
              <a:rPr lang="fr-HT" sz="2200" dirty="0" err="1">
                <a:cs typeface="Calibri" pitchFamily="34" charset="0"/>
              </a:rPr>
              <a:t>debaz</a:t>
            </a:r>
            <a:r>
              <a:rPr lang="fr-HT" sz="2200" dirty="0">
                <a:cs typeface="Calibri" pitchFamily="34" charset="0"/>
              </a:rPr>
              <a:t> </a:t>
            </a:r>
            <a:r>
              <a:rPr lang="fr-HT" sz="2200" dirty="0" err="1">
                <a:cs typeface="Calibri" pitchFamily="34" charset="0"/>
              </a:rPr>
              <a:t>oswa</a:t>
            </a:r>
            <a:r>
              <a:rPr lang="fr-HT" sz="2200" dirty="0">
                <a:cs typeface="Calibri" pitchFamily="34" charset="0"/>
              </a:rPr>
              <a:t> </a:t>
            </a:r>
            <a:r>
              <a:rPr lang="fr-HT" sz="2200" dirty="0" err="1">
                <a:cs typeface="Calibri" pitchFamily="34" charset="0"/>
              </a:rPr>
              <a:t>pousantaj</a:t>
            </a:r>
            <a:r>
              <a:rPr lang="fr-HT" sz="2200" dirty="0">
                <a:cs typeface="Calibri" pitchFamily="34" charset="0"/>
              </a:rPr>
              <a:t> total </a:t>
            </a:r>
            <a:r>
              <a:rPr lang="fr-HT" sz="2200" dirty="0" err="1">
                <a:cs typeface="Calibri" pitchFamily="34" charset="0"/>
              </a:rPr>
              <a:t>minisipal</a:t>
            </a:r>
            <a:r>
              <a:rPr lang="fr-HT" sz="2200" dirty="0">
                <a:cs typeface="Calibri" pitchFamily="34" charset="0"/>
              </a:rPr>
              <a:t>, pou </a:t>
            </a:r>
            <a:r>
              <a:rPr lang="fr-HT" sz="2200" dirty="0" err="1">
                <a:cs typeface="Calibri" pitchFamily="34" charset="0"/>
              </a:rPr>
              <a:t>aplike</a:t>
            </a:r>
            <a:r>
              <a:rPr lang="fr-HT" sz="2200" dirty="0">
                <a:cs typeface="Calibri" pitchFamily="34" charset="0"/>
              </a:rPr>
              <a:t> pou </a:t>
            </a:r>
            <a:r>
              <a:rPr lang="fr-HT" sz="2200" dirty="0" err="1">
                <a:cs typeface="Calibri" pitchFamily="34" charset="0"/>
              </a:rPr>
              <a:t>kredi</a:t>
            </a:r>
            <a:r>
              <a:rPr lang="fr-HT" sz="2200" dirty="0">
                <a:cs typeface="Calibri" pitchFamily="34" charset="0"/>
              </a:rPr>
              <a:t> </a:t>
            </a:r>
            <a:r>
              <a:rPr lang="fr-HT" sz="2200" dirty="0" err="1">
                <a:cs typeface="Calibri" pitchFamily="34" charset="0"/>
              </a:rPr>
              <a:t>bòdwo</a:t>
            </a:r>
            <a:r>
              <a:rPr lang="fr-HT" sz="2200" dirty="0">
                <a:cs typeface="Calibri" pitchFamily="34" charset="0"/>
              </a:rPr>
              <a:t> </a:t>
            </a:r>
            <a:r>
              <a:rPr lang="fr-HT" sz="2200" dirty="0" err="1">
                <a:cs typeface="Calibri" pitchFamily="34" charset="0"/>
              </a:rPr>
              <a:t>solè</a:t>
            </a:r>
            <a:r>
              <a:rPr lang="fr-HT" sz="2200" dirty="0">
                <a:cs typeface="Calibri" pitchFamily="34" charset="0"/>
              </a:rPr>
              <a:t> </a:t>
            </a:r>
            <a:r>
              <a:rPr lang="fr-HT" sz="2200" dirty="0" err="1">
                <a:cs typeface="Calibri" pitchFamily="34" charset="0"/>
              </a:rPr>
              <a:t>kominotè</a:t>
            </a:r>
            <a:r>
              <a:rPr lang="fr-HT" sz="2200" dirty="0">
                <a:cs typeface="Calibri" pitchFamily="34" charset="0"/>
              </a:rPr>
              <a:t> </a:t>
            </a:r>
            <a:r>
              <a:rPr lang="fr-HT" sz="2200" dirty="0" err="1">
                <a:cs typeface="Calibri" pitchFamily="34" charset="0"/>
              </a:rPr>
              <a:t>yo</a:t>
            </a:r>
            <a:r>
              <a:rPr lang="fr-HT" sz="2200" dirty="0">
                <a:cs typeface="Calibri" pitchFamily="34" charset="0"/>
              </a:rPr>
              <a:t>. </a:t>
            </a:r>
          </a:p>
        </p:txBody>
      </p:sp>
      <p:sp>
        <p:nvSpPr>
          <p:cNvPr id="121930" name="Date Placeholder 3"/>
          <p:cNvSpPr>
            <a:spLocks noGrp="1" noChangeArrowheads="1"/>
          </p:cNvSpPr>
          <p:nvPr>
            <p:ph type="dt" sz="quarter" idx="10"/>
          </p:nvPr>
        </p:nvSpPr>
        <p:spPr/>
        <p:txBody>
          <a:bodyPr/>
          <a:lstStyle/>
          <a:p>
            <a:fld id="{084DD710-4FCE-4F39-B3B6-177FFE42478A}" type="datetime2">
              <a:rPr lang="en-US" altLang="zh-CN">
                <a:cs typeface="Calibri" pitchFamily="34" charset="0"/>
              </a:rPr>
              <a:pPr/>
              <a:t>Friday, July 12, 2024</a:t>
            </a:fld>
            <a:endParaRPr lang="en-US" altLang="zh-CN">
              <a:cs typeface="Calibri" pitchFamily="34" charset="0"/>
            </a:endParaRPr>
          </a:p>
        </p:txBody>
      </p:sp>
      <p:sp>
        <p:nvSpPr>
          <p:cNvPr id="121931"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fr-HT">
                <a:cs typeface="Calibri" pitchFamily="34" charset="0"/>
              </a:rPr>
              <a:t>Politik Deliberatif</a:t>
            </a:r>
          </a:p>
        </p:txBody>
      </p:sp>
      <p:sp>
        <p:nvSpPr>
          <p:cNvPr id="121932" name="Slide Number Placeholder 5"/>
          <p:cNvSpPr>
            <a:spLocks noGrp="1" noChangeArrowheads="1"/>
          </p:cNvSpPr>
          <p:nvPr>
            <p:ph type="sldNum" sz="quarter" idx="12"/>
          </p:nvPr>
        </p:nvSpPr>
        <p:spPr/>
        <p:txBody>
          <a:bodyPr/>
          <a:lstStyle/>
          <a:p>
            <a:fld id="{8E12BD26-64B7-411A-AB30-F83925EEFC3B}" type="slidenum">
              <a:rPr lang="en-US" altLang="zh-CN">
                <a:cs typeface="Calibri" pitchFamily="34" charset="0"/>
              </a:rPr>
              <a:pPr/>
              <a:t>44</a:t>
            </a:fld>
            <a:endParaRPr lang="en-US" altLang="zh-CN">
              <a:cs typeface="Calibri"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83" name="Title 1"/>
          <p:cNvSpPr>
            <a:spLocks noGrp="1" noChangeArrowheads="1"/>
          </p:cNvSpPr>
          <p:nvPr>
            <p:ph type="title" idx="4294967295"/>
          </p:nvPr>
        </p:nvSpPr>
        <p:spPr>
          <a:ln/>
        </p:spPr>
        <p:txBody>
          <a:bodyPr/>
          <a:lstStyle/>
          <a:p>
            <a:r>
              <a:rPr lang="fr-HT" sz="4000" dirty="0" err="1"/>
              <a:t>Solè</a:t>
            </a:r>
            <a:r>
              <a:rPr lang="fr-HT" sz="4000" dirty="0"/>
              <a:t> </a:t>
            </a:r>
            <a:r>
              <a:rPr lang="fr-HT" sz="4000" dirty="0" err="1"/>
              <a:t>pataje</a:t>
            </a:r>
            <a:r>
              <a:rPr lang="fr-HT" sz="4000" dirty="0"/>
              <a:t> nan </a:t>
            </a:r>
            <a:r>
              <a:rPr lang="fr-HT" sz="4000" dirty="0" err="1"/>
              <a:t>kominote</a:t>
            </a:r>
            <a:r>
              <a:rPr lang="fr-HT" sz="4000" dirty="0"/>
              <a:t> a (</a:t>
            </a:r>
            <a:r>
              <a:rPr lang="fr-HT" sz="4000" dirty="0" err="1"/>
              <a:t>kontinye</a:t>
            </a:r>
            <a:r>
              <a:rPr lang="fr-HT" sz="4000" dirty="0"/>
              <a:t>)</a:t>
            </a:r>
          </a:p>
        </p:txBody>
      </p:sp>
      <p:sp>
        <p:nvSpPr>
          <p:cNvPr id="123984" name="Content Placeholder 2"/>
          <p:cNvSpPr>
            <a:spLocks noGrp="1" noChangeArrowheads="1"/>
          </p:cNvSpPr>
          <p:nvPr>
            <p:ph idx="4294967295"/>
          </p:nvPr>
        </p:nvSpPr>
        <p:spPr>
          <a:ln/>
        </p:spPr>
        <p:txBody>
          <a:bodyPr/>
          <a:lstStyle/>
          <a:p>
            <a:r>
              <a:rPr lang="fr-HT" dirty="0" err="1"/>
              <a:t>Amelyore</a:t>
            </a:r>
            <a:r>
              <a:rPr lang="fr-HT" dirty="0"/>
              <a:t> </a:t>
            </a:r>
            <a:r>
              <a:rPr lang="fr-HT" dirty="0" err="1"/>
              <a:t>pwosesis</a:t>
            </a:r>
            <a:r>
              <a:rPr lang="fr-HT" dirty="0"/>
              <a:t> </a:t>
            </a:r>
            <a:r>
              <a:rPr lang="fr-HT" dirty="0" err="1"/>
              <a:t>administrasyon</a:t>
            </a:r>
            <a:r>
              <a:rPr lang="fr-HT" dirty="0"/>
              <a:t> </a:t>
            </a:r>
            <a:r>
              <a:rPr lang="fr-HT" dirty="0" err="1"/>
              <a:t>pwogram</a:t>
            </a:r>
            <a:r>
              <a:rPr lang="fr-HT" dirty="0"/>
              <a:t> </a:t>
            </a:r>
            <a:r>
              <a:rPr lang="fr-HT" dirty="0" err="1"/>
              <a:t>ak</a:t>
            </a:r>
            <a:r>
              <a:rPr lang="fr-HT" dirty="0"/>
              <a:t> </a:t>
            </a:r>
            <a:r>
              <a:rPr lang="fr-HT" dirty="0" err="1"/>
              <a:t>bòdwo</a:t>
            </a:r>
            <a:r>
              <a:rPr lang="fr-HT" dirty="0"/>
              <a:t> pou </a:t>
            </a:r>
            <a:r>
              <a:rPr lang="fr-HT" dirty="0" err="1"/>
              <a:t>amelyore</a:t>
            </a:r>
            <a:r>
              <a:rPr lang="fr-HT" dirty="0"/>
              <a:t> </a:t>
            </a:r>
            <a:r>
              <a:rPr lang="fr-HT" dirty="0" err="1"/>
              <a:t>eksperyans</a:t>
            </a:r>
            <a:r>
              <a:rPr lang="fr-HT" dirty="0"/>
              <a:t> </a:t>
            </a:r>
            <a:r>
              <a:rPr lang="fr-HT" dirty="0" err="1"/>
              <a:t>kliyan</a:t>
            </a:r>
            <a:r>
              <a:rPr lang="fr-HT" dirty="0"/>
              <a:t> </a:t>
            </a:r>
            <a:r>
              <a:rPr lang="fr-HT" dirty="0" err="1"/>
              <a:t>yo</a:t>
            </a:r>
            <a:r>
              <a:rPr lang="fr-HT" dirty="0"/>
              <a:t>.</a:t>
            </a:r>
          </a:p>
          <a:p>
            <a:pPr lvl="1"/>
            <a:r>
              <a:rPr lang="fr-HT" dirty="0"/>
              <a:t>Mande pou EDC </a:t>
            </a:r>
            <a:r>
              <a:rPr lang="fr-HT" dirty="0" err="1"/>
              <a:t>yo</a:t>
            </a:r>
            <a:r>
              <a:rPr lang="fr-HT" dirty="0"/>
              <a:t> </a:t>
            </a:r>
            <a:r>
              <a:rPr lang="fr-HT" dirty="0" err="1"/>
              <a:t>trete</a:t>
            </a:r>
            <a:r>
              <a:rPr lang="fr-HT" dirty="0"/>
              <a:t> </a:t>
            </a:r>
            <a:r>
              <a:rPr lang="fr-HT" dirty="0" err="1"/>
              <a:t>transfè</a:t>
            </a:r>
            <a:r>
              <a:rPr lang="fr-HT" dirty="0"/>
              <a:t> </a:t>
            </a:r>
            <a:r>
              <a:rPr lang="fr-HT" dirty="0" err="1"/>
              <a:t>kredi</a:t>
            </a:r>
            <a:r>
              <a:rPr lang="fr-HT" dirty="0"/>
              <a:t> CSS nan </a:t>
            </a:r>
            <a:r>
              <a:rPr lang="fr-HT" dirty="0" err="1"/>
              <a:t>lespas</a:t>
            </a:r>
            <a:r>
              <a:rPr lang="fr-HT" dirty="0"/>
              <a:t> 30 </a:t>
            </a:r>
            <a:r>
              <a:rPr lang="fr-HT" dirty="0" err="1"/>
              <a:t>jou</a:t>
            </a:r>
            <a:r>
              <a:rPr lang="fr-HT" dirty="0"/>
              <a:t> </a:t>
            </a:r>
            <a:r>
              <a:rPr lang="fr-HT" dirty="0" err="1"/>
              <a:t>apre</a:t>
            </a:r>
            <a:r>
              <a:rPr lang="fr-HT" dirty="0"/>
              <a:t> </a:t>
            </a:r>
            <a:r>
              <a:rPr lang="fr-HT" dirty="0" err="1"/>
              <a:t>fen</a:t>
            </a:r>
            <a:r>
              <a:rPr lang="fr-HT" dirty="0"/>
              <a:t> </a:t>
            </a:r>
            <a:r>
              <a:rPr lang="fr-HT" dirty="0" err="1"/>
              <a:t>mwa</a:t>
            </a:r>
            <a:r>
              <a:rPr lang="fr-HT" dirty="0"/>
              <a:t> </a:t>
            </a:r>
            <a:r>
              <a:rPr lang="fr-HT" dirty="0" err="1"/>
              <a:t>jenerasyon</a:t>
            </a:r>
            <a:r>
              <a:rPr lang="fr-HT" dirty="0"/>
              <a:t> an te </a:t>
            </a:r>
            <a:r>
              <a:rPr lang="fr-HT" dirty="0" err="1"/>
              <a:t>fèt</a:t>
            </a:r>
            <a:r>
              <a:rPr lang="fr-HT" dirty="0"/>
              <a:t> la.</a:t>
            </a:r>
          </a:p>
          <a:p>
            <a:pPr lvl="1"/>
            <a:r>
              <a:rPr lang="fr-HT" dirty="0"/>
              <a:t>Mande pou EDC </a:t>
            </a:r>
            <a:r>
              <a:rPr lang="fr-HT" dirty="0" err="1"/>
              <a:t>yo</a:t>
            </a:r>
            <a:r>
              <a:rPr lang="fr-HT" dirty="0"/>
              <a:t> </a:t>
            </a:r>
            <a:r>
              <a:rPr lang="fr-HT" dirty="0" err="1"/>
              <a:t>soumèt</a:t>
            </a:r>
            <a:r>
              <a:rPr lang="fr-HT" dirty="0"/>
              <a:t> </a:t>
            </a:r>
            <a:r>
              <a:rPr lang="fr-HT" dirty="0" err="1"/>
              <a:t>yon</a:t>
            </a:r>
            <a:r>
              <a:rPr lang="fr-HT" dirty="0"/>
              <a:t> </a:t>
            </a:r>
            <a:r>
              <a:rPr lang="fr-HT" dirty="0" err="1"/>
              <a:t>rapò</a:t>
            </a:r>
            <a:r>
              <a:rPr lang="fr-HT" dirty="0"/>
              <a:t> </a:t>
            </a:r>
            <a:r>
              <a:rPr lang="fr-HT" dirty="0" err="1"/>
              <a:t>anyèl</a:t>
            </a:r>
            <a:r>
              <a:rPr lang="fr-HT" dirty="0"/>
              <a:t> </a:t>
            </a:r>
            <a:r>
              <a:rPr lang="fr-HT" dirty="0" err="1"/>
              <a:t>bay</a:t>
            </a:r>
            <a:r>
              <a:rPr lang="fr-HT" dirty="0"/>
              <a:t> DOER </a:t>
            </a:r>
            <a:r>
              <a:rPr lang="fr-HT" dirty="0" err="1"/>
              <a:t>anvan</a:t>
            </a:r>
            <a:r>
              <a:rPr lang="fr-HT" dirty="0"/>
              <a:t> 31 mas </a:t>
            </a:r>
            <a:r>
              <a:rPr lang="fr-HT" dirty="0" err="1"/>
              <a:t>avèk</a:t>
            </a:r>
            <a:r>
              <a:rPr lang="fr-HT" dirty="0"/>
              <a:t> </a:t>
            </a:r>
            <a:r>
              <a:rPr lang="fr-HT" dirty="0" err="1"/>
              <a:t>kantite</a:t>
            </a:r>
            <a:r>
              <a:rPr lang="fr-HT" dirty="0"/>
              <a:t> </a:t>
            </a:r>
            <a:r>
              <a:rPr lang="fr-HT" dirty="0" err="1"/>
              <a:t>kont</a:t>
            </a:r>
            <a:r>
              <a:rPr lang="fr-HT" dirty="0"/>
              <a:t> </a:t>
            </a:r>
            <a:r>
              <a:rPr lang="fr-HT" dirty="0" err="1"/>
              <a:t>ki</a:t>
            </a:r>
            <a:r>
              <a:rPr lang="fr-HT" dirty="0"/>
              <a:t> </a:t>
            </a:r>
            <a:r>
              <a:rPr lang="fr-HT" dirty="0" err="1"/>
              <a:t>gen</a:t>
            </a:r>
            <a:r>
              <a:rPr lang="fr-HT" dirty="0"/>
              <a:t> balans </a:t>
            </a:r>
            <a:r>
              <a:rPr lang="fr-HT" dirty="0" err="1"/>
              <a:t>kredi</a:t>
            </a:r>
            <a:r>
              <a:rPr lang="fr-HT" dirty="0"/>
              <a:t> </a:t>
            </a:r>
            <a:r>
              <a:rPr lang="fr-HT" dirty="0" err="1"/>
              <a:t>ki</a:t>
            </a:r>
            <a:r>
              <a:rPr lang="fr-HT" dirty="0"/>
              <a:t> </a:t>
            </a:r>
            <a:r>
              <a:rPr lang="fr-HT" dirty="0" err="1"/>
              <a:t>depase</a:t>
            </a:r>
            <a:r>
              <a:rPr lang="fr-HT" dirty="0"/>
              <a:t> 25% </a:t>
            </a:r>
            <a:r>
              <a:rPr lang="fr-HT" dirty="0" err="1"/>
              <a:t>konsomasyon</a:t>
            </a:r>
            <a:r>
              <a:rPr lang="fr-HT" dirty="0"/>
              <a:t> </a:t>
            </a:r>
            <a:r>
              <a:rPr lang="fr-HT" dirty="0" err="1"/>
              <a:t>anyèl</a:t>
            </a:r>
            <a:r>
              <a:rPr lang="fr-HT" dirty="0"/>
              <a:t>.</a:t>
            </a:r>
          </a:p>
          <a:p>
            <a:r>
              <a:rPr lang="fr-HT" dirty="0" err="1"/>
              <a:t>Pwojè</a:t>
            </a:r>
            <a:r>
              <a:rPr lang="fr-HT" dirty="0"/>
              <a:t> CSS </a:t>
            </a:r>
            <a:r>
              <a:rPr lang="fr-HT" dirty="0" err="1"/>
              <a:t>ki</a:t>
            </a:r>
            <a:r>
              <a:rPr lang="fr-HT" dirty="0"/>
              <a:t> </a:t>
            </a:r>
            <a:r>
              <a:rPr lang="fr-HT" dirty="0" err="1"/>
              <a:t>jere</a:t>
            </a:r>
            <a:r>
              <a:rPr lang="fr-HT" dirty="0"/>
              <a:t> EDC (jan DPU 20-145-D </a:t>
            </a:r>
            <a:r>
              <a:rPr lang="fr-HT" dirty="0" err="1"/>
              <a:t>apwouve</a:t>
            </a:r>
            <a:r>
              <a:rPr lang="fr-HT" dirty="0"/>
              <a:t>) p </a:t>
            </a:r>
            <a:r>
              <a:rPr lang="fr-HT" dirty="0" err="1"/>
              <a:t>ap</a:t>
            </a:r>
            <a:r>
              <a:rPr lang="fr-HT" dirty="0"/>
              <a:t> </a:t>
            </a:r>
            <a:r>
              <a:rPr lang="fr-HT" dirty="0" err="1"/>
              <a:t>elijib</a:t>
            </a:r>
            <a:r>
              <a:rPr lang="fr-HT" dirty="0"/>
              <a:t> pou ajoute a.</a:t>
            </a:r>
          </a:p>
        </p:txBody>
      </p:sp>
      <p:sp>
        <p:nvSpPr>
          <p:cNvPr id="123985" name="Date Placeholder 3"/>
          <p:cNvSpPr>
            <a:spLocks noGrp="1" noChangeArrowheads="1"/>
          </p:cNvSpPr>
          <p:nvPr>
            <p:ph type="dt" sz="quarter" idx="10"/>
          </p:nvPr>
        </p:nvSpPr>
        <p:spPr/>
        <p:txBody>
          <a:bodyPr/>
          <a:lstStyle/>
          <a:p>
            <a:fld id="{E1D7D1D0-1375-4965-9F33-C7A79988DF38}" type="datetime2">
              <a:rPr lang="en-US" altLang="zh-CN">
                <a:cs typeface="Calibri" pitchFamily="34" charset="0"/>
              </a:rPr>
              <a:pPr/>
              <a:t>Friday, July 12, 2024</a:t>
            </a:fld>
            <a:endParaRPr lang="en-US" altLang="zh-CN">
              <a:cs typeface="Calibri" pitchFamily="34" charset="0"/>
            </a:endParaRPr>
          </a:p>
        </p:txBody>
      </p:sp>
      <p:sp>
        <p:nvSpPr>
          <p:cNvPr id="123986"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fr-HT">
                <a:cs typeface="Calibri" pitchFamily="34" charset="0"/>
              </a:rPr>
              <a:t>Politik Deliberatif</a:t>
            </a:r>
          </a:p>
        </p:txBody>
      </p:sp>
      <p:sp>
        <p:nvSpPr>
          <p:cNvPr id="123987" name="Slide Number Placeholder 5"/>
          <p:cNvSpPr>
            <a:spLocks noGrp="1" noChangeArrowheads="1"/>
          </p:cNvSpPr>
          <p:nvPr>
            <p:ph type="sldNum" sz="quarter" idx="12"/>
          </p:nvPr>
        </p:nvSpPr>
        <p:spPr/>
        <p:txBody>
          <a:bodyPr/>
          <a:lstStyle/>
          <a:p>
            <a:fld id="{76BF016E-F58F-41D4-AD7A-4C0736490AA7}" type="slidenum">
              <a:rPr lang="en-US" altLang="zh-CN">
                <a:cs typeface="Calibri" pitchFamily="34" charset="0"/>
              </a:rPr>
              <a:pPr/>
              <a:t>45</a:t>
            </a:fld>
            <a:endParaRPr lang="en-US" altLang="zh-CN">
              <a:cs typeface="Calibri"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38" name="Title 1"/>
          <p:cNvSpPr>
            <a:spLocks noGrp="1" noChangeArrowheads="1"/>
          </p:cNvSpPr>
          <p:nvPr>
            <p:ph type="title" idx="4294967295"/>
          </p:nvPr>
        </p:nvSpPr>
        <p:spPr>
          <a:ln/>
        </p:spPr>
        <p:txBody>
          <a:bodyPr/>
          <a:lstStyle/>
          <a:p>
            <a:r>
              <a:rPr lang="fr-HT"/>
              <a:t>Definisyon Pwopriyete Revni ki ba</a:t>
            </a:r>
          </a:p>
        </p:txBody>
      </p:sp>
      <p:sp>
        <p:nvSpPr>
          <p:cNvPr id="126039" name="Content Placeholder 2"/>
          <p:cNvSpPr>
            <a:spLocks noGrp="1" noChangeArrowheads="1"/>
          </p:cNvSpPr>
          <p:nvPr>
            <p:ph idx="4294967295"/>
          </p:nvPr>
        </p:nvSpPr>
        <p:spPr>
          <a:xfrm>
            <a:off x="609600" y="1143000"/>
            <a:ext cx="10526960" cy="4983163"/>
          </a:xfrm>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r>
              <a:rPr lang="fr-HT" sz="2200" dirty="0" err="1">
                <a:cs typeface="Calibri" pitchFamily="34" charset="0"/>
              </a:rPr>
              <a:t>Elaji</a:t>
            </a:r>
            <a:r>
              <a:rPr lang="fr-HT" sz="2200" dirty="0">
                <a:cs typeface="Calibri" pitchFamily="34" charset="0"/>
              </a:rPr>
              <a:t> </a:t>
            </a:r>
            <a:r>
              <a:rPr lang="fr-HT" sz="2200" dirty="0" err="1">
                <a:cs typeface="Calibri" pitchFamily="34" charset="0"/>
              </a:rPr>
              <a:t>definisyon</a:t>
            </a:r>
            <a:r>
              <a:rPr lang="fr-HT" sz="2200" dirty="0">
                <a:cs typeface="Calibri" pitchFamily="34" charset="0"/>
              </a:rPr>
              <a:t> </a:t>
            </a:r>
            <a:r>
              <a:rPr lang="fr-HT" sz="2200" dirty="0" err="1">
                <a:cs typeface="Calibri" pitchFamily="34" charset="0"/>
              </a:rPr>
              <a:t>Pwopriyete</a:t>
            </a:r>
            <a:r>
              <a:rPr lang="fr-HT" sz="2200" dirty="0">
                <a:cs typeface="Calibri" pitchFamily="34" charset="0"/>
              </a:rPr>
              <a:t> </a:t>
            </a:r>
            <a:r>
              <a:rPr lang="fr-HT" sz="2200" dirty="0" err="1">
                <a:cs typeface="Calibri" pitchFamily="34" charset="0"/>
              </a:rPr>
              <a:t>Revni</a:t>
            </a:r>
            <a:r>
              <a:rPr lang="fr-HT" sz="2200" dirty="0">
                <a:cs typeface="Calibri" pitchFamily="34" charset="0"/>
              </a:rPr>
              <a:t> </a:t>
            </a:r>
            <a:r>
              <a:rPr lang="fr-HT" sz="2200" dirty="0" err="1">
                <a:cs typeface="Calibri" pitchFamily="34" charset="0"/>
              </a:rPr>
              <a:t>ki</a:t>
            </a:r>
            <a:r>
              <a:rPr lang="fr-HT" sz="2200" dirty="0">
                <a:cs typeface="Calibri" pitchFamily="34" charset="0"/>
              </a:rPr>
              <a:t> </a:t>
            </a:r>
            <a:r>
              <a:rPr lang="fr-HT" sz="2200" dirty="0" err="1">
                <a:cs typeface="Calibri" pitchFamily="34" charset="0"/>
              </a:rPr>
              <a:t>ba</a:t>
            </a:r>
            <a:r>
              <a:rPr lang="fr-HT" sz="2200" dirty="0">
                <a:cs typeface="Calibri" pitchFamily="34" charset="0"/>
              </a:rPr>
              <a:t> pou </a:t>
            </a:r>
            <a:r>
              <a:rPr lang="fr-HT" sz="2200" dirty="0" err="1">
                <a:cs typeface="Calibri" pitchFamily="34" charset="0"/>
              </a:rPr>
              <a:t>enkli</a:t>
            </a:r>
            <a:r>
              <a:rPr lang="fr-HT" sz="2200" dirty="0">
                <a:cs typeface="Calibri" pitchFamily="34" charset="0"/>
              </a:rPr>
              <a:t> </a:t>
            </a:r>
            <a:r>
              <a:rPr lang="fr-HT" sz="2200" dirty="0" err="1">
                <a:cs typeface="Calibri" pitchFamily="34" charset="0"/>
              </a:rPr>
              <a:t>lòt</a:t>
            </a:r>
            <a:r>
              <a:rPr lang="fr-HT" sz="2200" dirty="0">
                <a:cs typeface="Calibri" pitchFamily="34" charset="0"/>
              </a:rPr>
              <a:t> </a:t>
            </a:r>
            <a:r>
              <a:rPr lang="fr-HT" sz="2200" dirty="0" err="1">
                <a:cs typeface="Calibri" pitchFamily="34" charset="0"/>
              </a:rPr>
              <a:t>kalite</a:t>
            </a:r>
            <a:r>
              <a:rPr lang="fr-HT" sz="2200" dirty="0">
                <a:cs typeface="Calibri" pitchFamily="34" charset="0"/>
              </a:rPr>
              <a:t> </a:t>
            </a:r>
            <a:r>
              <a:rPr lang="fr-HT" sz="2200" dirty="0" err="1">
                <a:cs typeface="Calibri" pitchFamily="34" charset="0"/>
              </a:rPr>
              <a:t>lojman</a:t>
            </a:r>
            <a:r>
              <a:rPr lang="fr-HT" sz="2200" dirty="0">
                <a:cs typeface="Calibri" pitchFamily="34" charset="0"/>
              </a:rPr>
              <a:t>/</a:t>
            </a:r>
            <a:r>
              <a:rPr lang="fr-HT" sz="2200" dirty="0" err="1">
                <a:cs typeface="Calibri" pitchFamily="34" charset="0"/>
              </a:rPr>
              <a:t>enstalasyon</a:t>
            </a:r>
            <a:r>
              <a:rPr lang="fr-HT" sz="2200" dirty="0">
                <a:cs typeface="Calibri" pitchFamily="34" charset="0"/>
              </a:rPr>
              <a:t> k </a:t>
            </a:r>
            <a:r>
              <a:rPr lang="fr-HT" sz="2200" dirty="0" err="1">
                <a:cs typeface="Calibri" pitchFamily="34" charset="0"/>
              </a:rPr>
              <a:t>ap</a:t>
            </a:r>
            <a:r>
              <a:rPr lang="fr-HT" sz="2200" dirty="0">
                <a:cs typeface="Calibri" pitchFamily="34" charset="0"/>
              </a:rPr>
              <a:t> </a:t>
            </a:r>
            <a:r>
              <a:rPr lang="fr-HT" sz="2200" dirty="0" err="1">
                <a:cs typeface="Calibri" pitchFamily="34" charset="0"/>
              </a:rPr>
              <a:t>sèvi</a:t>
            </a:r>
            <a:r>
              <a:rPr lang="fr-HT" sz="2200" dirty="0">
                <a:cs typeface="Calibri" pitchFamily="34" charset="0"/>
              </a:rPr>
              <a:t> </a:t>
            </a:r>
            <a:r>
              <a:rPr lang="fr-HT" sz="2200" dirty="0" err="1">
                <a:cs typeface="Calibri" pitchFamily="34" charset="0"/>
              </a:rPr>
              <a:t>rezidan</a:t>
            </a:r>
            <a:r>
              <a:rPr lang="fr-HT" sz="2200" dirty="0">
                <a:cs typeface="Calibri" pitchFamily="34" charset="0"/>
              </a:rPr>
              <a:t> </a:t>
            </a:r>
            <a:r>
              <a:rPr lang="fr-HT" sz="2200" dirty="0" err="1">
                <a:cs typeface="Calibri" pitchFamily="34" charset="0"/>
              </a:rPr>
              <a:t>ki</a:t>
            </a:r>
            <a:r>
              <a:rPr lang="fr-HT" sz="2200" dirty="0">
                <a:cs typeface="Calibri" pitchFamily="34" charset="0"/>
              </a:rPr>
              <a:t> </a:t>
            </a:r>
            <a:r>
              <a:rPr lang="fr-HT" sz="2200" dirty="0" err="1">
                <a:cs typeface="Calibri" pitchFamily="34" charset="0"/>
              </a:rPr>
              <a:t>gen</a:t>
            </a:r>
            <a:r>
              <a:rPr lang="fr-HT" sz="2200" dirty="0">
                <a:cs typeface="Calibri" pitchFamily="34" charset="0"/>
              </a:rPr>
              <a:t> </a:t>
            </a:r>
            <a:r>
              <a:rPr lang="fr-HT" sz="2200" dirty="0" err="1">
                <a:cs typeface="Calibri" pitchFamily="34" charset="0"/>
              </a:rPr>
              <a:t>revni</a:t>
            </a:r>
            <a:r>
              <a:rPr lang="fr-HT" sz="2200" dirty="0">
                <a:cs typeface="Calibri" pitchFamily="34" charset="0"/>
              </a:rPr>
              <a:t> </a:t>
            </a:r>
            <a:r>
              <a:rPr lang="fr-HT" sz="2200" dirty="0" err="1">
                <a:cs typeface="Calibri" pitchFamily="34" charset="0"/>
              </a:rPr>
              <a:t>fèb</a:t>
            </a:r>
            <a:r>
              <a:rPr lang="fr-HT" sz="2200" dirty="0">
                <a:cs typeface="Calibri" pitchFamily="34" charset="0"/>
              </a:rPr>
              <a:t>. </a:t>
            </a:r>
          </a:p>
          <a:p>
            <a:pPr lvl="1"/>
            <a:r>
              <a:rPr lang="fr-HT" sz="1600" i="1" dirty="0">
                <a:cs typeface="Calibri" pitchFamily="34" charset="0"/>
              </a:rPr>
              <a:t>225 CMR 20.02: </a:t>
            </a:r>
            <a:r>
              <a:rPr lang="fr-HT" sz="1600" dirty="0" err="1">
                <a:cs typeface="Calibri" pitchFamily="34" charset="0"/>
              </a:rPr>
              <a:t>Inite</a:t>
            </a:r>
            <a:r>
              <a:rPr lang="fr-HT" sz="1600" dirty="0">
                <a:cs typeface="Calibri" pitchFamily="34" charset="0"/>
              </a:rPr>
              <a:t> </a:t>
            </a:r>
            <a:r>
              <a:rPr lang="fr-HT" sz="1600" dirty="0" err="1">
                <a:cs typeface="Calibri" pitchFamily="34" charset="0"/>
              </a:rPr>
              <a:t>jenerasyon</a:t>
            </a:r>
            <a:r>
              <a:rPr lang="fr-HT" sz="1600" dirty="0">
                <a:cs typeface="Calibri" pitchFamily="34" charset="0"/>
              </a:rPr>
              <a:t> tarif </a:t>
            </a:r>
            <a:r>
              <a:rPr lang="fr-HT" sz="1600" dirty="0" err="1">
                <a:cs typeface="Calibri" pitchFamily="34" charset="0"/>
              </a:rPr>
              <a:t>solè</a:t>
            </a:r>
            <a:r>
              <a:rPr lang="fr-HT" sz="1600" dirty="0">
                <a:cs typeface="Calibri" pitchFamily="34" charset="0"/>
              </a:rPr>
              <a:t> </a:t>
            </a:r>
            <a:r>
              <a:rPr lang="fr-HT" sz="1600" dirty="0" err="1">
                <a:cs typeface="Calibri" pitchFamily="34" charset="0"/>
              </a:rPr>
              <a:t>pwopriyete</a:t>
            </a:r>
            <a:r>
              <a:rPr lang="fr-HT" sz="1600" dirty="0">
                <a:cs typeface="Calibri" pitchFamily="34" charset="0"/>
              </a:rPr>
              <a:t> </a:t>
            </a:r>
            <a:r>
              <a:rPr lang="fr-HT" sz="1600" dirty="0" err="1">
                <a:cs typeface="Calibri" pitchFamily="34" charset="0"/>
              </a:rPr>
              <a:t>ba</a:t>
            </a:r>
            <a:r>
              <a:rPr lang="fr-HT" sz="1600" dirty="0">
                <a:cs typeface="Calibri" pitchFamily="34" charset="0"/>
              </a:rPr>
              <a:t> </a:t>
            </a:r>
            <a:r>
              <a:rPr lang="fr-HT" sz="1600" dirty="0" err="1">
                <a:cs typeface="Calibri" pitchFamily="34" charset="0"/>
              </a:rPr>
              <a:t>revni</a:t>
            </a:r>
            <a:r>
              <a:rPr lang="fr-HT" sz="1600" dirty="0">
                <a:cs typeface="Calibri" pitchFamily="34" charset="0"/>
              </a:rPr>
              <a:t>. </a:t>
            </a:r>
            <a:r>
              <a:rPr lang="fr-HT" sz="1600" dirty="0" err="1">
                <a:cs typeface="Calibri" pitchFamily="34" charset="0"/>
              </a:rPr>
              <a:t>Yon</a:t>
            </a:r>
            <a:r>
              <a:rPr lang="fr-HT" sz="1600" dirty="0">
                <a:cs typeface="Calibri" pitchFamily="34" charset="0"/>
              </a:rPr>
              <a:t> </a:t>
            </a:r>
            <a:r>
              <a:rPr lang="fr-HT" sz="1600" dirty="0" err="1">
                <a:cs typeface="Calibri" pitchFamily="34" charset="0"/>
              </a:rPr>
              <a:t>Inite</a:t>
            </a:r>
            <a:r>
              <a:rPr lang="fr-HT" sz="1600" dirty="0">
                <a:cs typeface="Calibri" pitchFamily="34" charset="0"/>
              </a:rPr>
              <a:t> </a:t>
            </a:r>
            <a:r>
              <a:rPr lang="fr-HT" sz="1600" dirty="0" err="1">
                <a:cs typeface="Calibri" pitchFamily="34" charset="0"/>
              </a:rPr>
              <a:t>Jenerasyon</a:t>
            </a:r>
            <a:r>
              <a:rPr lang="fr-HT" sz="1600" dirty="0">
                <a:cs typeface="Calibri" pitchFamily="34" charset="0"/>
              </a:rPr>
              <a:t> Tarif </a:t>
            </a:r>
            <a:r>
              <a:rPr lang="fr-HT" sz="1600" dirty="0" err="1">
                <a:cs typeface="Calibri" pitchFamily="34" charset="0"/>
              </a:rPr>
              <a:t>Solè</a:t>
            </a:r>
            <a:r>
              <a:rPr lang="fr-HT" sz="1600" dirty="0">
                <a:cs typeface="Calibri" pitchFamily="34" charset="0"/>
              </a:rPr>
              <a:t> </a:t>
            </a:r>
            <a:r>
              <a:rPr lang="fr-HT" sz="1600" dirty="0" err="1">
                <a:cs typeface="Calibri" pitchFamily="34" charset="0"/>
              </a:rPr>
              <a:t>ki</a:t>
            </a:r>
            <a:r>
              <a:rPr lang="fr-HT" sz="1600" dirty="0">
                <a:cs typeface="Calibri" pitchFamily="34" charset="0"/>
              </a:rPr>
              <a:t> </a:t>
            </a:r>
            <a:r>
              <a:rPr lang="fr-HT" sz="1600" dirty="0" err="1">
                <a:cs typeface="Calibri" pitchFamily="34" charset="0"/>
              </a:rPr>
              <a:t>gen</a:t>
            </a:r>
            <a:r>
              <a:rPr lang="fr-HT" sz="1600" dirty="0">
                <a:cs typeface="Calibri" pitchFamily="34" charset="0"/>
              </a:rPr>
              <a:t> </a:t>
            </a:r>
            <a:r>
              <a:rPr lang="fr-HT" sz="1600" dirty="0" err="1">
                <a:cs typeface="Calibri" pitchFamily="34" charset="0"/>
              </a:rPr>
              <a:t>yon</a:t>
            </a:r>
            <a:r>
              <a:rPr lang="fr-HT" sz="1600" dirty="0">
                <a:cs typeface="Calibri" pitchFamily="34" charset="0"/>
              </a:rPr>
              <a:t> </a:t>
            </a:r>
            <a:r>
              <a:rPr lang="fr-HT" sz="1600" dirty="0" err="1">
                <a:cs typeface="Calibri" pitchFamily="34" charset="0"/>
              </a:rPr>
              <a:t>kapasite</a:t>
            </a:r>
            <a:r>
              <a:rPr lang="fr-HT" sz="1600" dirty="0">
                <a:cs typeface="Calibri" pitchFamily="34" charset="0"/>
              </a:rPr>
              <a:t> nominal </a:t>
            </a:r>
            <a:r>
              <a:rPr lang="fr-HT" sz="1600" dirty="0" err="1">
                <a:cs typeface="Calibri" pitchFamily="34" charset="0"/>
              </a:rPr>
              <a:t>ki</a:t>
            </a:r>
            <a:r>
              <a:rPr lang="fr-HT" sz="1600" dirty="0">
                <a:cs typeface="Calibri" pitchFamily="34" charset="0"/>
              </a:rPr>
              <a:t> pi </a:t>
            </a:r>
            <a:r>
              <a:rPr lang="fr-HT" sz="1600" dirty="0" err="1">
                <a:cs typeface="Calibri" pitchFamily="34" charset="0"/>
              </a:rPr>
              <a:t>gran</a:t>
            </a:r>
            <a:r>
              <a:rPr lang="fr-HT" sz="1600" dirty="0">
                <a:cs typeface="Calibri" pitchFamily="34" charset="0"/>
              </a:rPr>
              <a:t> </a:t>
            </a:r>
            <a:r>
              <a:rPr lang="fr-HT" sz="1600" dirty="0" err="1">
                <a:cs typeface="Calibri" pitchFamily="34" charset="0"/>
              </a:rPr>
              <a:t>pase</a:t>
            </a:r>
            <a:r>
              <a:rPr lang="fr-HT" sz="1600" dirty="0">
                <a:cs typeface="Calibri" pitchFamily="34" charset="0"/>
              </a:rPr>
              <a:t> 25 kW </a:t>
            </a:r>
            <a:r>
              <a:rPr lang="fr-HT" sz="1600" dirty="0" err="1">
                <a:cs typeface="Calibri" pitchFamily="34" charset="0"/>
              </a:rPr>
              <a:t>ki</a:t>
            </a:r>
            <a:r>
              <a:rPr lang="fr-HT" sz="1600" dirty="0">
                <a:cs typeface="Calibri" pitchFamily="34" charset="0"/>
              </a:rPr>
              <a:t> </a:t>
            </a:r>
            <a:r>
              <a:rPr lang="fr-HT" sz="1600" dirty="0" err="1">
                <a:cs typeface="Calibri" pitchFamily="34" charset="0"/>
              </a:rPr>
              <a:t>bay</a:t>
            </a:r>
            <a:r>
              <a:rPr lang="fr-HT" sz="1600" dirty="0">
                <a:cs typeface="Calibri" pitchFamily="34" charset="0"/>
              </a:rPr>
              <a:t> tout </a:t>
            </a:r>
            <a:r>
              <a:rPr lang="fr-HT" sz="1600" dirty="0" err="1">
                <a:cs typeface="Calibri" pitchFamily="34" charset="0"/>
              </a:rPr>
              <a:t>pwodiksyon</a:t>
            </a:r>
            <a:r>
              <a:rPr lang="fr-HT" sz="1600" dirty="0">
                <a:cs typeface="Calibri" pitchFamily="34" charset="0"/>
              </a:rPr>
              <a:t> </a:t>
            </a:r>
            <a:r>
              <a:rPr lang="fr-HT" sz="1600" dirty="0" err="1">
                <a:cs typeface="Calibri" pitchFamily="34" charset="0"/>
              </a:rPr>
              <a:t>jenerasyon</a:t>
            </a:r>
            <a:r>
              <a:rPr lang="fr-HT" sz="1600" dirty="0">
                <a:cs typeface="Calibri" pitchFamily="34" charset="0"/>
              </a:rPr>
              <a:t> li sou </a:t>
            </a:r>
            <a:r>
              <a:rPr lang="fr-HT" sz="1600" dirty="0" err="1">
                <a:cs typeface="Calibri" pitchFamily="34" charset="0"/>
              </a:rPr>
              <a:t>fòm</a:t>
            </a:r>
            <a:r>
              <a:rPr lang="fr-HT" sz="1600" dirty="0">
                <a:cs typeface="Calibri" pitchFamily="34" charset="0"/>
              </a:rPr>
              <a:t> </a:t>
            </a:r>
            <a:r>
              <a:rPr lang="fr-HT" sz="1600" dirty="0" err="1">
                <a:cs typeface="Calibri" pitchFamily="34" charset="0"/>
              </a:rPr>
              <a:t>elektrisite</a:t>
            </a:r>
            <a:r>
              <a:rPr lang="fr-HT" sz="1600" dirty="0">
                <a:cs typeface="Calibri" pitchFamily="34" charset="0"/>
              </a:rPr>
              <a:t> </a:t>
            </a:r>
            <a:r>
              <a:rPr lang="fr-HT" sz="1600" dirty="0" err="1">
                <a:cs typeface="Calibri" pitchFamily="34" charset="0"/>
              </a:rPr>
              <a:t>oswa</a:t>
            </a:r>
            <a:r>
              <a:rPr lang="fr-HT" sz="1600" dirty="0">
                <a:cs typeface="Calibri" pitchFamily="34" charset="0"/>
              </a:rPr>
              <a:t> </a:t>
            </a:r>
            <a:r>
              <a:rPr lang="fr-HT" sz="1600" dirty="0" err="1">
                <a:cs typeface="Calibri" pitchFamily="34" charset="0"/>
              </a:rPr>
              <a:t>kredi</a:t>
            </a:r>
            <a:r>
              <a:rPr lang="fr-HT" sz="1600" dirty="0">
                <a:cs typeface="Calibri" pitchFamily="34" charset="0"/>
              </a:rPr>
              <a:t> </a:t>
            </a:r>
            <a:r>
              <a:rPr lang="fr-HT" sz="1600" dirty="0" err="1">
                <a:cs typeface="Calibri" pitchFamily="34" charset="0"/>
              </a:rPr>
              <a:t>bòdwo</a:t>
            </a:r>
            <a:r>
              <a:rPr lang="fr-HT" sz="1600" dirty="0" err="1">
                <a:solidFill>
                  <a:srgbClr val="FF0000"/>
                </a:solidFill>
                <a:cs typeface="Calibri" pitchFamily="34" charset="0"/>
              </a:rPr>
              <a:t>youn</a:t>
            </a:r>
            <a:r>
              <a:rPr lang="fr-HT" sz="1600" dirty="0">
                <a:solidFill>
                  <a:srgbClr val="FF0000"/>
                </a:solidFill>
                <a:cs typeface="Calibri" pitchFamily="34" charset="0"/>
              </a:rPr>
              <a:t> </a:t>
            </a:r>
            <a:r>
              <a:rPr lang="fr-HT" sz="1600" dirty="0" err="1">
                <a:solidFill>
                  <a:srgbClr val="FF0000"/>
                </a:solidFill>
                <a:cs typeface="Calibri" pitchFamily="34" charset="0"/>
              </a:rPr>
              <a:t>oswa</a:t>
            </a:r>
            <a:r>
              <a:rPr lang="fr-HT" sz="1600" dirty="0">
                <a:solidFill>
                  <a:srgbClr val="FF0000"/>
                </a:solidFill>
                <a:cs typeface="Calibri" pitchFamily="34" charset="0"/>
              </a:rPr>
              <a:t> plis nan sa </a:t>
            </a:r>
            <a:r>
              <a:rPr lang="fr-HT" sz="1600" dirty="0" err="1">
                <a:solidFill>
                  <a:srgbClr val="FF0000"/>
                </a:solidFill>
                <a:cs typeface="Calibri" pitchFamily="34" charset="0"/>
              </a:rPr>
              <a:t>ki</a:t>
            </a:r>
            <a:r>
              <a:rPr lang="fr-HT" sz="1600" dirty="0">
                <a:solidFill>
                  <a:srgbClr val="FF0000"/>
                </a:solidFill>
                <a:cs typeface="Calibri" pitchFamily="34" charset="0"/>
              </a:rPr>
              <a:t> </a:t>
            </a:r>
            <a:r>
              <a:rPr lang="fr-HT" sz="1600" dirty="0" err="1">
                <a:solidFill>
                  <a:srgbClr val="FF0000"/>
                </a:solidFill>
                <a:cs typeface="Calibri" pitchFamily="34" charset="0"/>
              </a:rPr>
              <a:t>annapre</a:t>
            </a:r>
            <a:r>
              <a:rPr lang="fr-HT" sz="1600" dirty="0">
                <a:solidFill>
                  <a:srgbClr val="FF0000"/>
                </a:solidFill>
                <a:cs typeface="Calibri" pitchFamily="34" charset="0"/>
              </a:rPr>
              <a:t> </a:t>
            </a:r>
            <a:r>
              <a:rPr lang="fr-HT" sz="1600" dirty="0" err="1">
                <a:solidFill>
                  <a:srgbClr val="FF0000"/>
                </a:solidFill>
                <a:cs typeface="Calibri" pitchFamily="34" charset="0"/>
              </a:rPr>
              <a:t>yo</a:t>
            </a:r>
            <a:r>
              <a:rPr lang="fr-HT" sz="1600" dirty="0">
                <a:solidFill>
                  <a:srgbClr val="FF0000"/>
                </a:solidFill>
                <a:cs typeface="Calibri" pitchFamily="34" charset="0"/>
              </a:rPr>
              <a:t>:</a:t>
            </a:r>
            <a:r>
              <a:rPr lang="fr-HT" sz="1600" dirty="0">
                <a:cs typeface="Calibri" pitchFamily="34" charset="0"/>
              </a:rPr>
              <a:t> </a:t>
            </a:r>
          </a:p>
          <a:p>
            <a:pPr marL="1257300" lvl="3" indent="0">
              <a:buFont typeface="Arial" charset="0"/>
              <a:buNone/>
            </a:pPr>
            <a:r>
              <a:rPr lang="fr-HT" sz="1600" u="sng" dirty="0">
                <a:solidFill>
                  <a:srgbClr val="FF0000"/>
                </a:solidFill>
                <a:cs typeface="Calibri" pitchFamily="34" charset="0"/>
              </a:rPr>
              <a:t>(a)</a:t>
            </a:r>
            <a:r>
              <a:rPr lang="fr-HT" sz="1600" dirty="0">
                <a:cs typeface="Calibri" pitchFamily="34" charset="0"/>
              </a:rPr>
              <a:t> </a:t>
            </a:r>
            <a:r>
              <a:rPr lang="fr-HT" sz="1600" dirty="0" err="1">
                <a:cs typeface="Calibri" pitchFamily="34" charset="0"/>
              </a:rPr>
              <a:t>lojman</a:t>
            </a:r>
            <a:r>
              <a:rPr lang="fr-HT" sz="1600" dirty="0">
                <a:cs typeface="Calibri" pitchFamily="34" charset="0"/>
              </a:rPr>
              <a:t> </a:t>
            </a:r>
            <a:r>
              <a:rPr lang="fr-HT" sz="1600" dirty="0" err="1">
                <a:cs typeface="Calibri" pitchFamily="34" charset="0"/>
              </a:rPr>
              <a:t>revni</a:t>
            </a:r>
            <a:r>
              <a:rPr lang="fr-HT" sz="1600" dirty="0">
                <a:cs typeface="Calibri" pitchFamily="34" charset="0"/>
              </a:rPr>
              <a:t> </a:t>
            </a:r>
            <a:r>
              <a:rPr lang="fr-HT" sz="1600" dirty="0" err="1">
                <a:cs typeface="Calibri" pitchFamily="34" charset="0"/>
              </a:rPr>
              <a:t>ba</a:t>
            </a:r>
            <a:r>
              <a:rPr lang="fr-HT" sz="1600" dirty="0">
                <a:cs typeface="Calibri" pitchFamily="34" charset="0"/>
              </a:rPr>
              <a:t> </a:t>
            </a:r>
            <a:r>
              <a:rPr lang="fr-HT" sz="1600" dirty="0" err="1">
                <a:cs typeface="Calibri" pitchFamily="34" charset="0"/>
              </a:rPr>
              <a:t>oswa</a:t>
            </a:r>
            <a:r>
              <a:rPr lang="fr-HT" sz="1600" dirty="0">
                <a:cs typeface="Calibri" pitchFamily="34" charset="0"/>
              </a:rPr>
              <a:t> </a:t>
            </a:r>
            <a:r>
              <a:rPr lang="fr-HT" sz="1600" dirty="0" err="1">
                <a:cs typeface="Calibri" pitchFamily="34" charset="0"/>
              </a:rPr>
              <a:t>modere</a:t>
            </a:r>
            <a:r>
              <a:rPr lang="fr-HT" sz="1600" dirty="0">
                <a:cs typeface="Calibri" pitchFamily="34" charset="0"/>
              </a:rPr>
              <a:t>, jan sa </a:t>
            </a:r>
            <a:r>
              <a:rPr lang="fr-HT" sz="1600" dirty="0" err="1">
                <a:cs typeface="Calibri" pitchFamily="34" charset="0"/>
              </a:rPr>
              <a:t>defini</a:t>
            </a:r>
            <a:r>
              <a:rPr lang="fr-HT" sz="1600" dirty="0">
                <a:cs typeface="Calibri" pitchFamily="34" charset="0"/>
              </a:rPr>
              <a:t> nan M.G.L. c. 40B; </a:t>
            </a:r>
          </a:p>
          <a:p>
            <a:pPr marL="1257300" lvl="3" indent="0">
              <a:buFont typeface="Arial" charset="0"/>
              <a:buNone/>
            </a:pPr>
            <a:r>
              <a:rPr lang="fr-HT" sz="1600" u="sng" dirty="0">
                <a:solidFill>
                  <a:srgbClr val="FF0000"/>
                </a:solidFill>
                <a:cs typeface="Calibri" pitchFamily="34" charset="0"/>
              </a:rPr>
              <a:t>(b) </a:t>
            </a:r>
            <a:r>
              <a:rPr lang="fr-HT" sz="1600" u="sng" dirty="0" err="1">
                <a:solidFill>
                  <a:srgbClr val="FF0000"/>
                </a:solidFill>
                <a:cs typeface="Calibri" pitchFamily="34" charset="0"/>
              </a:rPr>
              <a:t>kondominyòm</a:t>
            </a:r>
            <a:r>
              <a:rPr lang="fr-HT" sz="1600" u="sng" dirty="0">
                <a:solidFill>
                  <a:srgbClr val="FF0000"/>
                </a:solidFill>
                <a:cs typeface="Calibri" pitchFamily="34" charset="0"/>
              </a:rPr>
              <a:t> </a:t>
            </a:r>
            <a:r>
              <a:rPr lang="fr-HT" sz="1600" u="sng" dirty="0" err="1">
                <a:solidFill>
                  <a:srgbClr val="FF0000"/>
                </a:solidFill>
                <a:cs typeface="Calibri" pitchFamily="34" charset="0"/>
              </a:rPr>
              <a:t>ki</a:t>
            </a:r>
            <a:r>
              <a:rPr lang="fr-HT" sz="1600" u="sng" dirty="0">
                <a:solidFill>
                  <a:srgbClr val="FF0000"/>
                </a:solidFill>
                <a:cs typeface="Calibri" pitchFamily="34" charset="0"/>
              </a:rPr>
              <a:t> </a:t>
            </a:r>
            <a:r>
              <a:rPr lang="fr-HT" sz="1600" u="sng" dirty="0" err="1">
                <a:solidFill>
                  <a:srgbClr val="FF0000"/>
                </a:solidFill>
                <a:cs typeface="Calibri" pitchFamily="34" charset="0"/>
              </a:rPr>
              <a:t>gen</a:t>
            </a:r>
            <a:r>
              <a:rPr lang="fr-HT" sz="1600" u="sng" dirty="0">
                <a:solidFill>
                  <a:srgbClr val="FF0000"/>
                </a:solidFill>
                <a:cs typeface="Calibri" pitchFamily="34" charset="0"/>
              </a:rPr>
              <a:t> </a:t>
            </a:r>
            <a:r>
              <a:rPr lang="fr-HT" sz="1600" u="sng" dirty="0" err="1">
                <a:solidFill>
                  <a:srgbClr val="FF0000"/>
                </a:solidFill>
                <a:cs typeface="Calibri" pitchFamily="34" charset="0"/>
              </a:rPr>
              <a:t>restriksyon</a:t>
            </a:r>
            <a:r>
              <a:rPr lang="fr-HT" sz="1600" u="sng" dirty="0">
                <a:solidFill>
                  <a:srgbClr val="FF0000"/>
                </a:solidFill>
                <a:cs typeface="Calibri" pitchFamily="34" charset="0"/>
              </a:rPr>
              <a:t> sou </a:t>
            </a:r>
            <a:r>
              <a:rPr lang="fr-HT" sz="1600" u="sng" dirty="0" err="1">
                <a:solidFill>
                  <a:srgbClr val="FF0000"/>
                </a:solidFill>
                <a:cs typeface="Calibri" pitchFamily="34" charset="0"/>
              </a:rPr>
              <a:t>papye</a:t>
            </a:r>
            <a:r>
              <a:rPr lang="fr-HT" sz="1600" u="sng" dirty="0">
                <a:solidFill>
                  <a:srgbClr val="FF0000"/>
                </a:solidFill>
                <a:cs typeface="Calibri" pitchFamily="34" charset="0"/>
              </a:rPr>
              <a:t> pou </a:t>
            </a:r>
            <a:r>
              <a:rPr lang="fr-HT" sz="1600" u="sng" dirty="0" err="1">
                <a:solidFill>
                  <a:srgbClr val="FF0000"/>
                </a:solidFill>
                <a:cs typeface="Calibri" pitchFamily="34" charset="0"/>
              </a:rPr>
              <a:t>bay</a:t>
            </a:r>
            <a:r>
              <a:rPr lang="fr-HT" sz="1600" u="sng" dirty="0">
                <a:solidFill>
                  <a:srgbClr val="FF0000"/>
                </a:solidFill>
                <a:cs typeface="Calibri" pitchFamily="34" charset="0"/>
              </a:rPr>
              <a:t> </a:t>
            </a:r>
            <a:r>
              <a:rPr lang="fr-HT" sz="1600" u="sng" dirty="0" err="1">
                <a:solidFill>
                  <a:srgbClr val="FF0000"/>
                </a:solidFill>
                <a:cs typeface="Calibri" pitchFamily="34" charset="0"/>
              </a:rPr>
              <a:t>pwopriyetè</a:t>
            </a:r>
            <a:r>
              <a:rPr lang="fr-HT" sz="1600" u="sng" dirty="0">
                <a:solidFill>
                  <a:srgbClr val="FF0000"/>
                </a:solidFill>
                <a:cs typeface="Calibri" pitchFamily="34" charset="0"/>
              </a:rPr>
              <a:t> </a:t>
            </a:r>
            <a:r>
              <a:rPr lang="fr-HT" sz="1600" u="sng" dirty="0" err="1">
                <a:solidFill>
                  <a:srgbClr val="FF0000"/>
                </a:solidFill>
                <a:cs typeface="Calibri" pitchFamily="34" charset="0"/>
              </a:rPr>
              <a:t>kay</a:t>
            </a:r>
            <a:r>
              <a:rPr lang="fr-HT" sz="1600" u="sng" dirty="0">
                <a:solidFill>
                  <a:srgbClr val="FF0000"/>
                </a:solidFill>
                <a:cs typeface="Calibri" pitchFamily="34" charset="0"/>
              </a:rPr>
              <a:t> </a:t>
            </a:r>
            <a:r>
              <a:rPr lang="fr-HT" sz="1600" u="sng" dirty="0" err="1">
                <a:solidFill>
                  <a:srgbClr val="FF0000"/>
                </a:solidFill>
                <a:cs typeface="Calibri" pitchFamily="34" charset="0"/>
              </a:rPr>
              <a:t>ki</a:t>
            </a:r>
            <a:r>
              <a:rPr lang="fr-HT" sz="1600" u="sng" dirty="0">
                <a:solidFill>
                  <a:srgbClr val="FF0000"/>
                </a:solidFill>
                <a:cs typeface="Calibri" pitchFamily="34" charset="0"/>
              </a:rPr>
              <a:t> </a:t>
            </a:r>
            <a:r>
              <a:rPr lang="fr-HT" sz="1600" u="sng" dirty="0" err="1">
                <a:solidFill>
                  <a:srgbClr val="FF0000"/>
                </a:solidFill>
                <a:cs typeface="Calibri" pitchFamily="34" charset="0"/>
              </a:rPr>
              <a:t>gen</a:t>
            </a:r>
            <a:r>
              <a:rPr lang="fr-HT" sz="1600" u="sng" dirty="0">
                <a:solidFill>
                  <a:srgbClr val="FF0000"/>
                </a:solidFill>
                <a:cs typeface="Calibri" pitchFamily="34" charset="0"/>
              </a:rPr>
              <a:t> ti </a:t>
            </a:r>
            <a:r>
              <a:rPr lang="fr-HT" sz="1600" u="sng" dirty="0" err="1">
                <a:solidFill>
                  <a:srgbClr val="FF0000"/>
                </a:solidFill>
                <a:cs typeface="Calibri" pitchFamily="34" charset="0"/>
              </a:rPr>
              <a:t>revni</a:t>
            </a:r>
            <a:r>
              <a:rPr lang="fr-HT" sz="1600" u="sng" dirty="0">
                <a:solidFill>
                  <a:srgbClr val="FF0000"/>
                </a:solidFill>
                <a:cs typeface="Calibri" pitchFamily="34" charset="0"/>
              </a:rPr>
              <a:t> </a:t>
            </a:r>
            <a:r>
              <a:rPr lang="fr-HT" sz="1600" u="sng" dirty="0" err="1">
                <a:solidFill>
                  <a:srgbClr val="FF0000"/>
                </a:solidFill>
                <a:cs typeface="Calibri" pitchFamily="34" charset="0"/>
              </a:rPr>
              <a:t>oswa</a:t>
            </a:r>
            <a:r>
              <a:rPr lang="fr-HT" sz="1600" u="sng" dirty="0">
                <a:solidFill>
                  <a:srgbClr val="FF0000"/>
                </a:solidFill>
                <a:cs typeface="Calibri" pitchFamily="34" charset="0"/>
              </a:rPr>
              <a:t> </a:t>
            </a:r>
            <a:r>
              <a:rPr lang="fr-HT" sz="1600" u="sng" dirty="0" err="1">
                <a:solidFill>
                  <a:srgbClr val="FF0000"/>
                </a:solidFill>
                <a:cs typeface="Calibri" pitchFamily="34" charset="0"/>
              </a:rPr>
              <a:t>opòtinite</a:t>
            </a:r>
            <a:r>
              <a:rPr lang="fr-HT" sz="1600" u="sng" dirty="0">
                <a:solidFill>
                  <a:srgbClr val="FF0000"/>
                </a:solidFill>
                <a:cs typeface="Calibri" pitchFamily="34" charset="0"/>
              </a:rPr>
              <a:t> pou </a:t>
            </a:r>
            <a:r>
              <a:rPr lang="fr-HT" sz="1600" u="sng" dirty="0" err="1">
                <a:solidFill>
                  <a:srgbClr val="FF0000"/>
                </a:solidFill>
                <a:cs typeface="Calibri" pitchFamily="34" charset="0"/>
              </a:rPr>
              <a:t>lokasyon</a:t>
            </a:r>
            <a:r>
              <a:rPr lang="fr-HT" sz="1600" u="sng" dirty="0">
                <a:solidFill>
                  <a:srgbClr val="FF0000"/>
                </a:solidFill>
                <a:cs typeface="Calibri" pitchFamily="34" charset="0"/>
              </a:rPr>
              <a:t>; </a:t>
            </a:r>
          </a:p>
          <a:p>
            <a:pPr marL="1257300" lvl="3" indent="0">
              <a:buFont typeface="Arial" charset="0"/>
              <a:buNone/>
            </a:pPr>
            <a:r>
              <a:rPr lang="fr-HT" sz="1600" u="sng" dirty="0">
                <a:solidFill>
                  <a:srgbClr val="FF0000"/>
                </a:solidFill>
                <a:cs typeface="Calibri" pitchFamily="34" charset="0"/>
              </a:rPr>
              <a:t>(c) abri pou </a:t>
            </a:r>
            <a:r>
              <a:rPr lang="fr-HT" sz="1600" u="sng" dirty="0" err="1">
                <a:solidFill>
                  <a:srgbClr val="FF0000"/>
                </a:solidFill>
                <a:cs typeface="Calibri" pitchFamily="34" charset="0"/>
              </a:rPr>
              <a:t>sanzabri</a:t>
            </a:r>
            <a:r>
              <a:rPr lang="fr-HT" sz="1600" u="sng" dirty="0">
                <a:solidFill>
                  <a:srgbClr val="FF0000"/>
                </a:solidFill>
                <a:cs typeface="Calibri" pitchFamily="34" charset="0"/>
              </a:rPr>
              <a:t>, jan sa </a:t>
            </a:r>
            <a:r>
              <a:rPr lang="fr-HT" sz="1600" u="sng" dirty="0" err="1">
                <a:solidFill>
                  <a:srgbClr val="FF0000"/>
                </a:solidFill>
                <a:cs typeface="Calibri" pitchFamily="34" charset="0"/>
              </a:rPr>
              <a:t>defini</a:t>
            </a:r>
            <a:r>
              <a:rPr lang="fr-HT" sz="1600" u="sng" dirty="0">
                <a:solidFill>
                  <a:srgbClr val="FF0000"/>
                </a:solidFill>
                <a:cs typeface="Calibri" pitchFamily="34" charset="0"/>
              </a:rPr>
              <a:t> nan 105 CMR 410.010: </a:t>
            </a:r>
            <a:r>
              <a:rPr lang="fr-HT" sz="1600" u="sng" dirty="0" err="1">
                <a:solidFill>
                  <a:srgbClr val="FF0000"/>
                </a:solidFill>
                <a:cs typeface="Calibri" pitchFamily="34" charset="0"/>
              </a:rPr>
              <a:t>Definisyon</a:t>
            </a:r>
            <a:r>
              <a:rPr lang="fr-HT" sz="1600" u="sng" dirty="0">
                <a:solidFill>
                  <a:srgbClr val="FF0000"/>
                </a:solidFill>
                <a:cs typeface="Calibri" pitchFamily="34" charset="0"/>
              </a:rPr>
              <a:t>; </a:t>
            </a:r>
          </a:p>
          <a:p>
            <a:pPr marL="1257300" lvl="3" indent="0">
              <a:buFont typeface="Arial" charset="0"/>
              <a:buNone/>
            </a:pPr>
            <a:r>
              <a:rPr lang="fr-HT" sz="1600" u="sng" dirty="0">
                <a:solidFill>
                  <a:srgbClr val="FF0000"/>
                </a:solidFill>
                <a:cs typeface="Calibri" pitchFamily="34" charset="0"/>
              </a:rPr>
              <a:t>(d) </a:t>
            </a:r>
            <a:r>
              <a:rPr lang="fr-HT" sz="1600" u="sng" dirty="0" err="1">
                <a:solidFill>
                  <a:srgbClr val="FF0000"/>
                </a:solidFill>
                <a:cs typeface="Calibri" pitchFamily="34" charset="0"/>
              </a:rPr>
              <a:t>yon</a:t>
            </a:r>
            <a:r>
              <a:rPr lang="fr-HT" sz="1600" u="sng" dirty="0">
                <a:solidFill>
                  <a:srgbClr val="FF0000"/>
                </a:solidFill>
                <a:cs typeface="Calibri" pitchFamily="34" charset="0"/>
              </a:rPr>
              <a:t> </a:t>
            </a:r>
            <a:r>
              <a:rPr lang="fr-HT" sz="1600" u="sng" dirty="0" err="1">
                <a:solidFill>
                  <a:srgbClr val="FF0000"/>
                </a:solidFill>
                <a:cs typeface="Calibri" pitchFamily="34" charset="0"/>
              </a:rPr>
              <a:t>bilding</a:t>
            </a:r>
            <a:r>
              <a:rPr lang="fr-HT" sz="1600" u="sng" dirty="0">
                <a:solidFill>
                  <a:srgbClr val="FF0000"/>
                </a:solidFill>
                <a:cs typeface="Calibri" pitchFamily="34" charset="0"/>
              </a:rPr>
              <a:t> </a:t>
            </a:r>
            <a:r>
              <a:rPr lang="fr-HT" sz="1600" u="sng" dirty="0" err="1">
                <a:solidFill>
                  <a:srgbClr val="FF0000"/>
                </a:solidFill>
                <a:cs typeface="Calibri" pitchFamily="34" charset="0"/>
              </a:rPr>
              <a:t>rezidansyèl</a:t>
            </a:r>
            <a:r>
              <a:rPr lang="fr-HT" sz="1600" u="sng" dirty="0">
                <a:solidFill>
                  <a:srgbClr val="FF0000"/>
                </a:solidFill>
                <a:cs typeface="Calibri" pitchFamily="34" charset="0"/>
              </a:rPr>
              <a:t> pou </a:t>
            </a:r>
            <a:r>
              <a:rPr lang="fr-HT" sz="1600" u="sng" dirty="0" err="1">
                <a:solidFill>
                  <a:srgbClr val="FF0000"/>
                </a:solidFill>
                <a:cs typeface="Calibri" pitchFamily="34" charset="0"/>
              </a:rPr>
              <a:t>lokasyon</a:t>
            </a:r>
            <a:r>
              <a:rPr lang="fr-HT" sz="1600" u="sng" dirty="0">
                <a:solidFill>
                  <a:srgbClr val="FF0000"/>
                </a:solidFill>
                <a:cs typeface="Calibri" pitchFamily="34" charset="0"/>
              </a:rPr>
              <a:t> </a:t>
            </a:r>
            <a:r>
              <a:rPr lang="fr-HT" sz="1600" u="sng" dirty="0" err="1">
                <a:solidFill>
                  <a:srgbClr val="FF0000"/>
                </a:solidFill>
                <a:cs typeface="Calibri" pitchFamily="34" charset="0"/>
              </a:rPr>
              <a:t>ki</a:t>
            </a:r>
            <a:r>
              <a:rPr lang="fr-HT" sz="1600" u="sng" dirty="0">
                <a:solidFill>
                  <a:srgbClr val="FF0000"/>
                </a:solidFill>
                <a:cs typeface="Calibri" pitchFamily="34" charset="0"/>
              </a:rPr>
              <a:t> </a:t>
            </a:r>
            <a:r>
              <a:rPr lang="fr-HT" sz="1600" u="sng" dirty="0" err="1">
                <a:solidFill>
                  <a:srgbClr val="FF0000"/>
                </a:solidFill>
                <a:cs typeface="Calibri" pitchFamily="34" charset="0"/>
              </a:rPr>
              <a:t>patisipe</a:t>
            </a:r>
            <a:r>
              <a:rPr lang="fr-HT" sz="1600" u="sng" dirty="0">
                <a:solidFill>
                  <a:srgbClr val="FF0000"/>
                </a:solidFill>
                <a:cs typeface="Calibri" pitchFamily="34" charset="0"/>
              </a:rPr>
              <a:t> nan </a:t>
            </a:r>
            <a:r>
              <a:rPr lang="fr-HT" sz="1600" u="sng" dirty="0" err="1">
                <a:solidFill>
                  <a:srgbClr val="FF0000"/>
                </a:solidFill>
                <a:cs typeface="Calibri" pitchFamily="34" charset="0"/>
              </a:rPr>
              <a:t>yon</a:t>
            </a:r>
            <a:r>
              <a:rPr lang="fr-HT" sz="1600" u="sng" dirty="0">
                <a:solidFill>
                  <a:srgbClr val="FF0000"/>
                </a:solidFill>
                <a:cs typeface="Calibri" pitchFamily="34" charset="0"/>
              </a:rPr>
              <a:t> </a:t>
            </a:r>
            <a:r>
              <a:rPr lang="fr-HT" sz="1600" u="sng" dirty="0" err="1">
                <a:solidFill>
                  <a:srgbClr val="FF0000"/>
                </a:solidFill>
                <a:cs typeface="Calibri" pitchFamily="34" charset="0"/>
              </a:rPr>
              <a:t>pwogram</a:t>
            </a:r>
            <a:r>
              <a:rPr lang="fr-HT" sz="1600" u="sng" dirty="0">
                <a:solidFill>
                  <a:srgbClr val="FF0000"/>
                </a:solidFill>
                <a:cs typeface="Calibri" pitchFamily="34" charset="0"/>
              </a:rPr>
              <a:t> </a:t>
            </a:r>
            <a:r>
              <a:rPr lang="fr-HT" sz="1600" u="sng" dirty="0" err="1">
                <a:solidFill>
                  <a:srgbClr val="FF0000"/>
                </a:solidFill>
                <a:cs typeface="Calibri" pitchFamily="34" charset="0"/>
              </a:rPr>
              <a:t>lojman</a:t>
            </a:r>
            <a:r>
              <a:rPr lang="fr-HT" sz="1600" u="sng" dirty="0">
                <a:solidFill>
                  <a:srgbClr val="FF0000"/>
                </a:solidFill>
                <a:cs typeface="Calibri" pitchFamily="34" charset="0"/>
              </a:rPr>
              <a:t> </a:t>
            </a:r>
            <a:r>
              <a:rPr lang="fr-HT" sz="1600" u="sng" dirty="0" err="1">
                <a:solidFill>
                  <a:srgbClr val="FF0000"/>
                </a:solidFill>
                <a:cs typeface="Calibri" pitchFamily="34" charset="0"/>
              </a:rPr>
              <a:t>ki</a:t>
            </a:r>
            <a:r>
              <a:rPr lang="fr-HT" sz="1600" u="sng" dirty="0">
                <a:solidFill>
                  <a:srgbClr val="FF0000"/>
                </a:solidFill>
                <a:cs typeface="Calibri" pitchFamily="34" charset="0"/>
              </a:rPr>
              <a:t> </a:t>
            </a:r>
            <a:r>
              <a:rPr lang="fr-HT" sz="1600" u="sng" dirty="0" err="1">
                <a:solidFill>
                  <a:srgbClr val="FF0000"/>
                </a:solidFill>
                <a:cs typeface="Calibri" pitchFamily="34" charset="0"/>
              </a:rPr>
              <a:t>kouvri</a:t>
            </a:r>
            <a:r>
              <a:rPr lang="fr-HT" sz="1600" u="sng" dirty="0">
                <a:solidFill>
                  <a:srgbClr val="FF0000"/>
                </a:solidFill>
                <a:cs typeface="Calibri" pitchFamily="34" charset="0"/>
              </a:rPr>
              <a:t> jan sa </a:t>
            </a:r>
            <a:r>
              <a:rPr lang="fr-HT" sz="1600" u="sng" dirty="0" err="1">
                <a:solidFill>
                  <a:srgbClr val="FF0000"/>
                </a:solidFill>
                <a:cs typeface="Calibri" pitchFamily="34" charset="0"/>
              </a:rPr>
              <a:t>defini</a:t>
            </a:r>
            <a:r>
              <a:rPr lang="fr-HT" sz="1600" u="sng" dirty="0">
                <a:solidFill>
                  <a:srgbClr val="FF0000"/>
                </a:solidFill>
                <a:cs typeface="Calibri" pitchFamily="34" charset="0"/>
              </a:rPr>
              <a:t> nan </a:t>
            </a:r>
            <a:r>
              <a:rPr lang="fr-HT" sz="1600" u="sng" dirty="0" err="1">
                <a:solidFill>
                  <a:srgbClr val="FF0000"/>
                </a:solidFill>
                <a:cs typeface="Calibri" pitchFamily="34" charset="0"/>
              </a:rPr>
              <a:t>seksyon</a:t>
            </a:r>
            <a:r>
              <a:rPr lang="fr-HT" sz="1600" u="sng" dirty="0">
                <a:solidFill>
                  <a:srgbClr val="FF0000"/>
                </a:solidFill>
                <a:cs typeface="Calibri" pitchFamily="34" charset="0"/>
              </a:rPr>
              <a:t> 41411(a) </a:t>
            </a:r>
            <a:r>
              <a:rPr lang="fr-HT" sz="1600" u="sng" dirty="0" err="1">
                <a:solidFill>
                  <a:srgbClr val="FF0000"/>
                </a:solidFill>
                <a:cs typeface="Calibri" pitchFamily="34" charset="0"/>
              </a:rPr>
              <a:t>Lwa</a:t>
            </a:r>
            <a:r>
              <a:rPr lang="fr-HT" sz="1600" u="sng" dirty="0">
                <a:solidFill>
                  <a:srgbClr val="FF0000"/>
                </a:solidFill>
                <a:cs typeface="Calibri" pitchFamily="34" charset="0"/>
              </a:rPr>
              <a:t> 1994 sou </a:t>
            </a:r>
            <a:r>
              <a:rPr lang="fr-HT" sz="1600" u="sng" dirty="0" err="1">
                <a:solidFill>
                  <a:srgbClr val="FF0000"/>
                </a:solidFill>
                <a:cs typeface="Calibri" pitchFamily="34" charset="0"/>
              </a:rPr>
              <a:t>vyolans</a:t>
            </a:r>
            <a:r>
              <a:rPr lang="fr-HT" sz="1600" u="sng" dirty="0">
                <a:solidFill>
                  <a:srgbClr val="FF0000"/>
                </a:solidFill>
                <a:cs typeface="Calibri" pitchFamily="34" charset="0"/>
              </a:rPr>
              <a:t> </a:t>
            </a:r>
            <a:r>
              <a:rPr lang="fr-HT" sz="1600" u="sng" dirty="0" err="1">
                <a:solidFill>
                  <a:srgbClr val="FF0000"/>
                </a:solidFill>
                <a:cs typeface="Calibri" pitchFamily="34" charset="0"/>
              </a:rPr>
              <a:t>kont</a:t>
            </a:r>
            <a:r>
              <a:rPr lang="fr-HT" sz="1600" u="sng" dirty="0">
                <a:solidFill>
                  <a:srgbClr val="FF0000"/>
                </a:solidFill>
                <a:cs typeface="Calibri" pitchFamily="34" charset="0"/>
              </a:rPr>
              <a:t> </a:t>
            </a:r>
            <a:r>
              <a:rPr lang="fr-HT" sz="1600" u="sng" dirty="0" err="1">
                <a:solidFill>
                  <a:srgbClr val="FF0000"/>
                </a:solidFill>
                <a:cs typeface="Calibri" pitchFamily="34" charset="0"/>
              </a:rPr>
              <a:t>fanm</a:t>
            </a:r>
            <a:r>
              <a:rPr lang="fr-HT" sz="1600" u="sng" dirty="0">
                <a:solidFill>
                  <a:srgbClr val="FF0000"/>
                </a:solidFill>
                <a:cs typeface="Calibri" pitchFamily="34" charset="0"/>
              </a:rPr>
              <a:t> (34 U.S.C. 12491(a)(3); </a:t>
            </a:r>
          </a:p>
          <a:p>
            <a:pPr marL="1257300" lvl="3" indent="0">
              <a:buFont typeface="Arial" charset="0"/>
              <a:buNone/>
            </a:pPr>
            <a:r>
              <a:rPr lang="fr-HT" sz="1600" u="sng" dirty="0">
                <a:solidFill>
                  <a:srgbClr val="FF0000"/>
                </a:solidFill>
                <a:cs typeface="Calibri" pitchFamily="34" charset="0"/>
              </a:rPr>
              <a:t>(e) </a:t>
            </a:r>
            <a:r>
              <a:rPr lang="fr-HT" sz="1600" u="sng" dirty="0" err="1">
                <a:solidFill>
                  <a:srgbClr val="FF0000"/>
                </a:solidFill>
                <a:cs typeface="Calibri" pitchFamily="34" charset="0"/>
              </a:rPr>
              <a:t>yon</a:t>
            </a:r>
            <a:r>
              <a:rPr lang="fr-HT" sz="1600" u="sng" dirty="0">
                <a:solidFill>
                  <a:srgbClr val="FF0000"/>
                </a:solidFill>
                <a:cs typeface="Calibri" pitchFamily="34" charset="0"/>
              </a:rPr>
              <a:t> </a:t>
            </a:r>
            <a:r>
              <a:rPr lang="fr-HT" sz="1600" u="sng" dirty="0" err="1">
                <a:solidFill>
                  <a:srgbClr val="FF0000"/>
                </a:solidFill>
                <a:cs typeface="Calibri" pitchFamily="34" charset="0"/>
              </a:rPr>
              <a:t>pwogram</a:t>
            </a:r>
            <a:r>
              <a:rPr lang="fr-HT" sz="1600" u="sng" dirty="0">
                <a:solidFill>
                  <a:srgbClr val="FF0000"/>
                </a:solidFill>
                <a:cs typeface="Calibri" pitchFamily="34" charset="0"/>
              </a:rPr>
              <a:t> </a:t>
            </a:r>
            <a:r>
              <a:rPr lang="fr-HT" sz="1600" u="sng" dirty="0" err="1">
                <a:solidFill>
                  <a:srgbClr val="FF0000"/>
                </a:solidFill>
                <a:cs typeface="Calibri" pitchFamily="34" charset="0"/>
              </a:rPr>
              <a:t>asistans</a:t>
            </a:r>
            <a:r>
              <a:rPr lang="fr-HT" sz="1600" u="sng" dirty="0">
                <a:solidFill>
                  <a:srgbClr val="FF0000"/>
                </a:solidFill>
                <a:cs typeface="Calibri" pitchFamily="34" charset="0"/>
              </a:rPr>
              <a:t> </a:t>
            </a:r>
            <a:r>
              <a:rPr lang="fr-HT" sz="1600" u="sng" dirty="0" err="1">
                <a:solidFill>
                  <a:srgbClr val="FF0000"/>
                </a:solidFill>
                <a:cs typeface="Calibri" pitchFamily="34" charset="0"/>
              </a:rPr>
              <a:t>lojman</a:t>
            </a:r>
            <a:r>
              <a:rPr lang="fr-HT" sz="1600" u="sng" dirty="0">
                <a:solidFill>
                  <a:srgbClr val="FF0000"/>
                </a:solidFill>
                <a:cs typeface="Calibri" pitchFamily="34" charset="0"/>
              </a:rPr>
              <a:t> </a:t>
            </a:r>
            <a:r>
              <a:rPr lang="fr-HT" sz="1600" u="sng" dirty="0" err="1">
                <a:solidFill>
                  <a:srgbClr val="FF0000"/>
                </a:solidFill>
                <a:cs typeface="Calibri" pitchFamily="34" charset="0"/>
              </a:rPr>
              <a:t>ki</a:t>
            </a:r>
            <a:r>
              <a:rPr lang="fr-HT" sz="1600" u="sng" dirty="0">
                <a:solidFill>
                  <a:srgbClr val="FF0000"/>
                </a:solidFill>
                <a:cs typeface="Calibri" pitchFamily="34" charset="0"/>
              </a:rPr>
              <a:t> administre </a:t>
            </a:r>
            <a:r>
              <a:rPr lang="fr-HT" sz="1600" u="sng" dirty="0" err="1">
                <a:solidFill>
                  <a:srgbClr val="FF0000"/>
                </a:solidFill>
                <a:cs typeface="Calibri" pitchFamily="34" charset="0"/>
              </a:rPr>
              <a:t>pa</a:t>
            </a:r>
            <a:r>
              <a:rPr lang="fr-HT" sz="1600" u="sng" dirty="0">
                <a:solidFill>
                  <a:srgbClr val="FF0000"/>
                </a:solidFill>
                <a:cs typeface="Calibri" pitchFamily="34" charset="0"/>
              </a:rPr>
              <a:t> </a:t>
            </a:r>
            <a:r>
              <a:rPr lang="fr-HT" sz="1600" u="sng" dirty="0" err="1">
                <a:solidFill>
                  <a:srgbClr val="FF0000"/>
                </a:solidFill>
                <a:cs typeface="Calibri" pitchFamily="34" charset="0"/>
              </a:rPr>
              <a:t>Depatman</a:t>
            </a:r>
            <a:r>
              <a:rPr lang="fr-HT" sz="1600" u="sng" dirty="0">
                <a:solidFill>
                  <a:srgbClr val="FF0000"/>
                </a:solidFill>
                <a:cs typeface="Calibri" pitchFamily="34" charset="0"/>
              </a:rPr>
              <a:t> </a:t>
            </a:r>
            <a:r>
              <a:rPr lang="fr-HT" sz="1600" u="sng" dirty="0" err="1">
                <a:solidFill>
                  <a:srgbClr val="FF0000"/>
                </a:solidFill>
                <a:cs typeface="Calibri" pitchFamily="34" charset="0"/>
              </a:rPr>
              <a:t>Agrikilti</a:t>
            </a:r>
            <a:r>
              <a:rPr lang="fr-HT" sz="1600" u="sng" dirty="0">
                <a:solidFill>
                  <a:srgbClr val="FF0000"/>
                </a:solidFill>
                <a:cs typeface="Calibri" pitchFamily="34" charset="0"/>
              </a:rPr>
              <a:t> </a:t>
            </a:r>
            <a:r>
              <a:rPr lang="fr-HT" sz="1600" u="sng" dirty="0" err="1">
                <a:solidFill>
                  <a:srgbClr val="FF0000"/>
                </a:solidFill>
                <a:cs typeface="Calibri" pitchFamily="34" charset="0"/>
              </a:rPr>
              <a:t>anba</a:t>
            </a:r>
            <a:r>
              <a:rPr lang="fr-HT" sz="1600" u="sng" dirty="0">
                <a:solidFill>
                  <a:srgbClr val="FF0000"/>
                </a:solidFill>
                <a:cs typeface="Calibri" pitchFamily="34" charset="0"/>
              </a:rPr>
              <a:t> </a:t>
            </a:r>
            <a:r>
              <a:rPr lang="fr-HT" sz="1600" u="sng" dirty="0" err="1">
                <a:solidFill>
                  <a:srgbClr val="FF0000"/>
                </a:solidFill>
                <a:cs typeface="Calibri" pitchFamily="34" charset="0"/>
              </a:rPr>
              <a:t>tit</a:t>
            </a:r>
            <a:r>
              <a:rPr lang="fr-HT" sz="1600" u="sng" dirty="0">
                <a:solidFill>
                  <a:srgbClr val="FF0000"/>
                </a:solidFill>
                <a:cs typeface="Calibri" pitchFamily="34" charset="0"/>
              </a:rPr>
              <a:t> V nan </a:t>
            </a:r>
            <a:r>
              <a:rPr lang="fr-HT" sz="1600" u="sng" dirty="0" err="1">
                <a:solidFill>
                  <a:srgbClr val="FF0000"/>
                </a:solidFill>
                <a:cs typeface="Calibri" pitchFamily="34" charset="0"/>
              </a:rPr>
              <a:t>Lwa</a:t>
            </a:r>
            <a:r>
              <a:rPr lang="fr-HT" sz="1600" u="sng" dirty="0">
                <a:solidFill>
                  <a:srgbClr val="FF0000"/>
                </a:solidFill>
                <a:cs typeface="Calibri" pitchFamily="34" charset="0"/>
              </a:rPr>
              <a:t> sou </a:t>
            </a:r>
            <a:r>
              <a:rPr lang="fr-HT" sz="1600" u="sng" dirty="0" err="1">
                <a:solidFill>
                  <a:srgbClr val="FF0000"/>
                </a:solidFill>
                <a:cs typeface="Calibri" pitchFamily="34" charset="0"/>
              </a:rPr>
              <a:t>Lojman</a:t>
            </a:r>
            <a:r>
              <a:rPr lang="fr-HT" sz="1600" u="sng" dirty="0">
                <a:solidFill>
                  <a:srgbClr val="FF0000"/>
                </a:solidFill>
                <a:cs typeface="Calibri" pitchFamily="34" charset="0"/>
              </a:rPr>
              <a:t> an 1949; </a:t>
            </a:r>
          </a:p>
          <a:p>
            <a:pPr marL="1257300" lvl="3" indent="0">
              <a:buFont typeface="Arial" charset="0"/>
              <a:buNone/>
            </a:pPr>
            <a:r>
              <a:rPr lang="fr-HT" sz="1600" u="sng" dirty="0">
                <a:solidFill>
                  <a:srgbClr val="FF0000"/>
                </a:solidFill>
                <a:cs typeface="Calibri" pitchFamily="34" charset="0"/>
              </a:rPr>
              <a:t>(f) </a:t>
            </a:r>
            <a:r>
              <a:rPr lang="fr-HT" sz="1600" u="sng" dirty="0" err="1">
                <a:solidFill>
                  <a:srgbClr val="FF0000"/>
                </a:solidFill>
                <a:cs typeface="Calibri" pitchFamily="34" charset="0"/>
              </a:rPr>
              <a:t>yon</a:t>
            </a:r>
            <a:r>
              <a:rPr lang="fr-HT" sz="1600" u="sng" dirty="0">
                <a:solidFill>
                  <a:srgbClr val="FF0000"/>
                </a:solidFill>
                <a:cs typeface="Calibri" pitchFamily="34" charset="0"/>
              </a:rPr>
              <a:t> </a:t>
            </a:r>
            <a:r>
              <a:rPr lang="fr-HT" sz="1600" u="sng" dirty="0" err="1">
                <a:solidFill>
                  <a:srgbClr val="FF0000"/>
                </a:solidFill>
                <a:cs typeface="Calibri" pitchFamily="34" charset="0"/>
              </a:rPr>
              <a:t>pwogram</a:t>
            </a:r>
            <a:r>
              <a:rPr lang="fr-HT" sz="1600" u="sng" dirty="0">
                <a:solidFill>
                  <a:srgbClr val="FF0000"/>
                </a:solidFill>
                <a:cs typeface="Calibri" pitchFamily="34" charset="0"/>
              </a:rPr>
              <a:t> </a:t>
            </a:r>
            <a:r>
              <a:rPr lang="fr-HT" sz="1600" u="sng" dirty="0" err="1">
                <a:solidFill>
                  <a:srgbClr val="FF0000"/>
                </a:solidFill>
                <a:cs typeface="Calibri" pitchFamily="34" charset="0"/>
              </a:rPr>
              <a:t>lojman</a:t>
            </a:r>
            <a:r>
              <a:rPr lang="fr-HT" sz="1600" u="sng" dirty="0">
                <a:solidFill>
                  <a:srgbClr val="FF0000"/>
                </a:solidFill>
                <a:cs typeface="Calibri" pitchFamily="34" charset="0"/>
              </a:rPr>
              <a:t> </a:t>
            </a:r>
            <a:r>
              <a:rPr lang="fr-HT" sz="1600" u="sng" dirty="0" err="1">
                <a:solidFill>
                  <a:srgbClr val="FF0000"/>
                </a:solidFill>
                <a:cs typeface="Calibri" pitchFamily="34" charset="0"/>
              </a:rPr>
              <a:t>ki</a:t>
            </a:r>
            <a:r>
              <a:rPr lang="fr-HT" sz="1600" u="sng" dirty="0">
                <a:solidFill>
                  <a:srgbClr val="FF0000"/>
                </a:solidFill>
                <a:cs typeface="Calibri" pitchFamily="34" charset="0"/>
              </a:rPr>
              <a:t> te administre </a:t>
            </a:r>
            <a:r>
              <a:rPr lang="fr-HT" sz="1600" u="sng" dirty="0" err="1">
                <a:solidFill>
                  <a:srgbClr val="FF0000"/>
                </a:solidFill>
                <a:cs typeface="Calibri" pitchFamily="34" charset="0"/>
              </a:rPr>
              <a:t>pa</a:t>
            </a:r>
            <a:r>
              <a:rPr lang="fr-HT" sz="1600" u="sng" dirty="0">
                <a:solidFill>
                  <a:srgbClr val="FF0000"/>
                </a:solidFill>
                <a:cs typeface="Calibri" pitchFamily="34" charset="0"/>
              </a:rPr>
              <a:t> </a:t>
            </a:r>
            <a:r>
              <a:rPr lang="fr-HT" sz="1600" u="sng" dirty="0" err="1">
                <a:solidFill>
                  <a:srgbClr val="FF0000"/>
                </a:solidFill>
                <a:cs typeface="Calibri" pitchFamily="34" charset="0"/>
              </a:rPr>
              <a:t>yon</a:t>
            </a:r>
            <a:r>
              <a:rPr lang="fr-HT" sz="1600" u="sng" dirty="0">
                <a:solidFill>
                  <a:srgbClr val="FF0000"/>
                </a:solidFill>
                <a:cs typeface="Calibri" pitchFamily="34" charset="0"/>
              </a:rPr>
              <a:t> </a:t>
            </a:r>
            <a:r>
              <a:rPr lang="fr-HT" sz="1600" u="sng" dirty="0" err="1">
                <a:solidFill>
                  <a:srgbClr val="FF0000"/>
                </a:solidFill>
                <a:cs typeface="Calibri" pitchFamily="34" charset="0"/>
              </a:rPr>
              <a:t>antite</a:t>
            </a:r>
            <a:r>
              <a:rPr lang="fr-HT" sz="1600" u="sng" dirty="0">
                <a:solidFill>
                  <a:srgbClr val="FF0000"/>
                </a:solidFill>
                <a:cs typeface="Calibri" pitchFamily="34" charset="0"/>
              </a:rPr>
              <a:t> </a:t>
            </a:r>
            <a:r>
              <a:rPr lang="fr-HT" sz="1600" u="sng" dirty="0" err="1">
                <a:solidFill>
                  <a:srgbClr val="FF0000"/>
                </a:solidFill>
                <a:cs typeface="Calibri" pitchFamily="34" charset="0"/>
              </a:rPr>
              <a:t>lojman</a:t>
            </a:r>
            <a:r>
              <a:rPr lang="fr-HT" sz="1600" u="sng" dirty="0">
                <a:solidFill>
                  <a:srgbClr val="FF0000"/>
                </a:solidFill>
                <a:cs typeface="Calibri" pitchFamily="34" charset="0"/>
              </a:rPr>
              <a:t> </a:t>
            </a:r>
            <a:r>
              <a:rPr lang="fr-HT" sz="1600" u="sng" dirty="0" err="1">
                <a:solidFill>
                  <a:srgbClr val="FF0000"/>
                </a:solidFill>
                <a:cs typeface="Calibri" pitchFamily="34" charset="0"/>
              </a:rPr>
              <a:t>deziyen</a:t>
            </a:r>
            <a:r>
              <a:rPr lang="fr-HT" sz="1600" u="sng" dirty="0">
                <a:solidFill>
                  <a:srgbClr val="FF0000"/>
                </a:solidFill>
                <a:cs typeface="Calibri" pitchFamily="34" charset="0"/>
              </a:rPr>
              <a:t> </a:t>
            </a:r>
            <a:r>
              <a:rPr lang="fr-HT" sz="1600" u="sng" dirty="0" err="1">
                <a:solidFill>
                  <a:srgbClr val="FF0000"/>
                </a:solidFill>
                <a:cs typeface="Calibri" pitchFamily="34" charset="0"/>
              </a:rPr>
              <a:t>Tribally</a:t>
            </a:r>
            <a:r>
              <a:rPr lang="fr-HT" sz="1600" u="sng" dirty="0">
                <a:solidFill>
                  <a:srgbClr val="FF0000"/>
                </a:solidFill>
                <a:cs typeface="Calibri" pitchFamily="34" charset="0"/>
              </a:rPr>
              <a:t> jan sa </a:t>
            </a:r>
            <a:r>
              <a:rPr lang="fr-HT" sz="1600" u="sng" dirty="0" err="1">
                <a:solidFill>
                  <a:srgbClr val="FF0000"/>
                </a:solidFill>
                <a:cs typeface="Calibri" pitchFamily="34" charset="0"/>
              </a:rPr>
              <a:t>defini</a:t>
            </a:r>
            <a:r>
              <a:rPr lang="fr-HT" sz="1600" u="sng" dirty="0">
                <a:solidFill>
                  <a:srgbClr val="FF0000"/>
                </a:solidFill>
                <a:cs typeface="Calibri" pitchFamily="34" charset="0"/>
              </a:rPr>
              <a:t> nan </a:t>
            </a:r>
            <a:r>
              <a:rPr lang="fr-HT" sz="1600" u="sng" dirty="0" err="1">
                <a:solidFill>
                  <a:srgbClr val="FF0000"/>
                </a:solidFill>
                <a:cs typeface="Calibri" pitchFamily="34" charset="0"/>
              </a:rPr>
              <a:t>seksyon</a:t>
            </a:r>
            <a:r>
              <a:rPr lang="fr-HT" sz="1600" u="sng" dirty="0">
                <a:solidFill>
                  <a:srgbClr val="FF0000"/>
                </a:solidFill>
                <a:cs typeface="Calibri" pitchFamily="34" charset="0"/>
              </a:rPr>
              <a:t> 4(22) </a:t>
            </a:r>
            <a:r>
              <a:rPr lang="fr-HT" sz="1600" u="sng" dirty="0" err="1">
                <a:solidFill>
                  <a:srgbClr val="FF0000"/>
                </a:solidFill>
                <a:cs typeface="Calibri" pitchFamily="34" charset="0"/>
              </a:rPr>
              <a:t>Lwa</a:t>
            </a:r>
            <a:r>
              <a:rPr lang="fr-HT" sz="1600" u="sng" dirty="0">
                <a:solidFill>
                  <a:srgbClr val="FF0000"/>
                </a:solidFill>
                <a:cs typeface="Calibri" pitchFamily="34" charset="0"/>
              </a:rPr>
              <a:t> 1996 pou </a:t>
            </a:r>
            <a:r>
              <a:rPr lang="fr-HT" sz="1600" u="sng" dirty="0" err="1">
                <a:solidFill>
                  <a:srgbClr val="FF0000"/>
                </a:solidFill>
                <a:cs typeface="Calibri" pitchFamily="34" charset="0"/>
              </a:rPr>
              <a:t>Asistans</a:t>
            </a:r>
            <a:r>
              <a:rPr lang="fr-HT" sz="1600" u="sng" dirty="0">
                <a:solidFill>
                  <a:srgbClr val="FF0000"/>
                </a:solidFill>
                <a:cs typeface="Calibri" pitchFamily="34" charset="0"/>
              </a:rPr>
              <a:t> </a:t>
            </a:r>
            <a:r>
              <a:rPr lang="fr-HT" sz="1600" u="sng" dirty="0" err="1">
                <a:solidFill>
                  <a:srgbClr val="FF0000"/>
                </a:solidFill>
                <a:cs typeface="Calibri" pitchFamily="34" charset="0"/>
              </a:rPr>
              <a:t>Lojman</a:t>
            </a:r>
            <a:r>
              <a:rPr lang="fr-HT" sz="1600" u="sng" dirty="0">
                <a:solidFill>
                  <a:srgbClr val="FF0000"/>
                </a:solidFill>
                <a:cs typeface="Calibri" pitchFamily="34" charset="0"/>
              </a:rPr>
              <a:t> </a:t>
            </a:r>
            <a:r>
              <a:rPr lang="fr-HT" sz="1600" u="sng" dirty="0" err="1">
                <a:solidFill>
                  <a:srgbClr val="FF0000"/>
                </a:solidFill>
                <a:cs typeface="Calibri" pitchFamily="34" charset="0"/>
              </a:rPr>
              <a:t>ak</a:t>
            </a:r>
            <a:r>
              <a:rPr lang="fr-HT" sz="1600" u="sng" dirty="0">
                <a:solidFill>
                  <a:srgbClr val="FF0000"/>
                </a:solidFill>
                <a:cs typeface="Calibri" pitchFamily="34" charset="0"/>
              </a:rPr>
              <a:t> </a:t>
            </a:r>
            <a:r>
              <a:rPr lang="fr-HT" sz="1600" u="sng" dirty="0" err="1">
                <a:solidFill>
                  <a:srgbClr val="FF0000"/>
                </a:solidFill>
                <a:cs typeface="Calibri" pitchFamily="34" charset="0"/>
              </a:rPr>
              <a:t>Otodetèminasyon</a:t>
            </a:r>
            <a:r>
              <a:rPr lang="fr-HT" sz="1600" u="sng" dirty="0">
                <a:solidFill>
                  <a:srgbClr val="FF0000"/>
                </a:solidFill>
                <a:cs typeface="Calibri" pitchFamily="34" charset="0"/>
              </a:rPr>
              <a:t> Native American (25 U.S.C. 4103(22)); </a:t>
            </a:r>
            <a:r>
              <a:rPr lang="fr-HT" sz="1600" u="sng" dirty="0" err="1">
                <a:solidFill>
                  <a:srgbClr val="FF0000"/>
                </a:solidFill>
                <a:cs typeface="Calibri" pitchFamily="34" charset="0"/>
              </a:rPr>
              <a:t>oswa</a:t>
            </a:r>
            <a:r>
              <a:rPr lang="fr-HT" sz="1600" u="sng" dirty="0">
                <a:solidFill>
                  <a:srgbClr val="FF0000"/>
                </a:solidFill>
                <a:cs typeface="Calibri" pitchFamily="34" charset="0"/>
              </a:rPr>
              <a:t> </a:t>
            </a:r>
          </a:p>
          <a:p>
            <a:pPr marL="1257300" lvl="3" indent="0">
              <a:buFont typeface="Arial" charset="0"/>
              <a:buNone/>
            </a:pPr>
            <a:r>
              <a:rPr lang="fr-HT" sz="1600" u="sng" dirty="0">
                <a:solidFill>
                  <a:srgbClr val="FF0000"/>
                </a:solidFill>
                <a:cs typeface="Calibri" pitchFamily="34" charset="0"/>
              </a:rPr>
              <a:t>(g) </a:t>
            </a:r>
            <a:r>
              <a:rPr lang="fr-HT" sz="1600" u="sng" dirty="0" err="1">
                <a:solidFill>
                  <a:srgbClr val="FF0000"/>
                </a:solidFill>
                <a:cs typeface="Calibri" pitchFamily="34" charset="0"/>
              </a:rPr>
              <a:t>lòt</a:t>
            </a:r>
            <a:r>
              <a:rPr lang="fr-HT" sz="1600" u="sng" dirty="0">
                <a:solidFill>
                  <a:srgbClr val="FF0000"/>
                </a:solidFill>
                <a:cs typeface="Calibri" pitchFamily="34" charset="0"/>
              </a:rPr>
              <a:t> </a:t>
            </a:r>
            <a:r>
              <a:rPr lang="fr-HT" sz="1600" u="sng" dirty="0" err="1">
                <a:solidFill>
                  <a:srgbClr val="FF0000"/>
                </a:solidFill>
                <a:cs typeface="Calibri" pitchFamily="34" charset="0"/>
              </a:rPr>
              <a:t>pwogram</a:t>
            </a:r>
            <a:r>
              <a:rPr lang="fr-HT" sz="1600" u="sng" dirty="0">
                <a:solidFill>
                  <a:srgbClr val="FF0000"/>
                </a:solidFill>
                <a:cs typeface="Calibri" pitchFamily="34" charset="0"/>
              </a:rPr>
              <a:t> </a:t>
            </a:r>
            <a:r>
              <a:rPr lang="fr-HT" sz="1600" u="sng" dirty="0" err="1">
                <a:solidFill>
                  <a:srgbClr val="FF0000"/>
                </a:solidFill>
                <a:cs typeface="Calibri" pitchFamily="34" charset="0"/>
              </a:rPr>
              <a:t>lojman</a:t>
            </a:r>
            <a:r>
              <a:rPr lang="fr-HT" sz="1600" u="sng" dirty="0">
                <a:solidFill>
                  <a:srgbClr val="FF0000"/>
                </a:solidFill>
                <a:cs typeface="Calibri" pitchFamily="34" charset="0"/>
              </a:rPr>
              <a:t> </a:t>
            </a:r>
            <a:r>
              <a:rPr lang="fr-HT" sz="1600" u="sng" dirty="0" err="1">
                <a:solidFill>
                  <a:srgbClr val="FF0000"/>
                </a:solidFill>
                <a:cs typeface="Calibri" pitchFamily="34" charset="0"/>
              </a:rPr>
              <a:t>abòdab</a:t>
            </a:r>
            <a:r>
              <a:rPr lang="fr-HT" sz="1600" u="sng" dirty="0">
                <a:solidFill>
                  <a:srgbClr val="FF0000"/>
                </a:solidFill>
                <a:cs typeface="Calibri" pitchFamily="34" charset="0"/>
              </a:rPr>
              <a:t> jan DOER </a:t>
            </a:r>
            <a:r>
              <a:rPr lang="fr-HT" sz="1600" u="sng" dirty="0" err="1">
                <a:solidFill>
                  <a:srgbClr val="FF0000"/>
                </a:solidFill>
                <a:cs typeface="Calibri" pitchFamily="34" charset="0"/>
              </a:rPr>
              <a:t>detèmine</a:t>
            </a:r>
            <a:r>
              <a:rPr lang="fr-HT" sz="1600" u="sng" dirty="0">
                <a:solidFill>
                  <a:srgbClr val="FF0000"/>
                </a:solidFill>
                <a:cs typeface="Calibri" pitchFamily="34" charset="0"/>
              </a:rPr>
              <a:t>. </a:t>
            </a:r>
          </a:p>
          <a:p>
            <a:endParaRPr lang="en-US" altLang="zh-CN" sz="1800" u="sng" dirty="0">
              <a:solidFill>
                <a:srgbClr val="FF0000"/>
              </a:solidFill>
              <a:ea typeface="宋体" charset="-122"/>
              <a:cs typeface="Calibri" pitchFamily="34" charset="0"/>
            </a:endParaRPr>
          </a:p>
        </p:txBody>
      </p:sp>
      <p:sp>
        <p:nvSpPr>
          <p:cNvPr id="126040" name="Date Placeholder 3"/>
          <p:cNvSpPr>
            <a:spLocks noGrp="1" noChangeArrowheads="1"/>
          </p:cNvSpPr>
          <p:nvPr>
            <p:ph type="dt" sz="quarter" idx="10"/>
          </p:nvPr>
        </p:nvSpPr>
        <p:spPr/>
        <p:txBody>
          <a:bodyPr/>
          <a:lstStyle/>
          <a:p>
            <a:fld id="{FBC24084-FDC0-43DC-B456-BDCF0558448D}" type="datetime2">
              <a:rPr lang="en-US" altLang="zh-CN">
                <a:cs typeface="Calibri" pitchFamily="34" charset="0"/>
              </a:rPr>
              <a:pPr/>
              <a:t>Friday, July 12, 2024</a:t>
            </a:fld>
            <a:endParaRPr lang="en-US" altLang="zh-CN">
              <a:cs typeface="Calibri" pitchFamily="34" charset="0"/>
            </a:endParaRPr>
          </a:p>
        </p:txBody>
      </p:sp>
      <p:sp>
        <p:nvSpPr>
          <p:cNvPr id="126041"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fr-HT">
                <a:cs typeface="Calibri" pitchFamily="34" charset="0"/>
              </a:rPr>
              <a:t>Politik Deliberatif</a:t>
            </a:r>
          </a:p>
        </p:txBody>
      </p:sp>
      <p:sp>
        <p:nvSpPr>
          <p:cNvPr id="126042" name="Slide Number Placeholder 5"/>
          <p:cNvSpPr>
            <a:spLocks noGrp="1" noChangeArrowheads="1"/>
          </p:cNvSpPr>
          <p:nvPr>
            <p:ph type="sldNum" sz="quarter" idx="12"/>
          </p:nvPr>
        </p:nvSpPr>
        <p:spPr/>
        <p:txBody>
          <a:bodyPr/>
          <a:lstStyle/>
          <a:p>
            <a:fld id="{8F29789A-48E8-4F89-8121-50B3E8B0BAA9}" type="slidenum">
              <a:rPr lang="en-US" altLang="zh-CN">
                <a:cs typeface="Calibri" pitchFamily="34" charset="0"/>
              </a:rPr>
              <a:pPr/>
              <a:t>46</a:t>
            </a:fld>
            <a:endParaRPr lang="en-US" altLang="zh-CN">
              <a:cs typeface="Calibri"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93" name="Title 1"/>
          <p:cNvSpPr>
            <a:spLocks noGrp="1" noChangeArrowheads="1"/>
          </p:cNvSpPr>
          <p:nvPr>
            <p:ph type="title" idx="4294967295"/>
          </p:nvPr>
        </p:nvSpPr>
        <p:spPr>
          <a:ln/>
        </p:spPr>
        <p:txBody>
          <a:bodyPr/>
          <a:lstStyle/>
          <a:p>
            <a:r>
              <a:rPr lang="fr-HT"/>
              <a:t>Definisyon Kliyan ki gen ti revni</a:t>
            </a:r>
          </a:p>
        </p:txBody>
      </p:sp>
      <p:sp>
        <p:nvSpPr>
          <p:cNvPr id="128094" name="Content Placeholder 2"/>
          <p:cNvSpPr>
            <a:spLocks noGrp="1" noChangeArrowheads="1"/>
          </p:cNvSpPr>
          <p:nvPr>
            <p:ph idx="4294967295"/>
          </p:nvPr>
        </p:nvSpPr>
        <p:spPr>
          <a:xfrm>
            <a:off x="609600" y="1143000"/>
            <a:ext cx="10982325" cy="5214938"/>
          </a:xfrm>
          <a:ln/>
        </p:spPr>
        <p:txBody>
          <a:bodyPr/>
          <a:lstStyle/>
          <a:p>
            <a:r>
              <a:rPr lang="fr-HT" sz="2800" dirty="0" err="1">
                <a:cs typeface="Calibri" pitchFamily="34" charset="0"/>
              </a:rPr>
              <a:t>Pèmèt</a:t>
            </a:r>
            <a:r>
              <a:rPr lang="fr-HT" sz="2800" dirty="0">
                <a:cs typeface="Calibri" pitchFamily="34" charset="0"/>
              </a:rPr>
              <a:t> </a:t>
            </a:r>
            <a:r>
              <a:rPr lang="fr-HT" sz="2800" dirty="0" err="1">
                <a:cs typeface="Calibri" pitchFamily="34" charset="0"/>
              </a:rPr>
              <a:t>kliyan</a:t>
            </a:r>
            <a:r>
              <a:rPr lang="fr-HT" sz="2800" dirty="0">
                <a:cs typeface="Calibri" pitchFamily="34" charset="0"/>
              </a:rPr>
              <a:t> </a:t>
            </a:r>
            <a:r>
              <a:rPr lang="fr-HT" sz="2800" dirty="0" err="1">
                <a:cs typeface="Calibri" pitchFamily="34" charset="0"/>
              </a:rPr>
              <a:t>ki</a:t>
            </a:r>
            <a:r>
              <a:rPr lang="fr-HT" sz="2800" dirty="0">
                <a:cs typeface="Calibri" pitchFamily="34" charset="0"/>
              </a:rPr>
              <a:t> </a:t>
            </a:r>
            <a:r>
              <a:rPr lang="fr-HT" sz="2800" dirty="0" err="1">
                <a:cs typeface="Calibri" pitchFamily="34" charset="0"/>
              </a:rPr>
              <a:t>gen</a:t>
            </a:r>
            <a:r>
              <a:rPr lang="fr-HT" sz="2800" dirty="0">
                <a:cs typeface="Calibri" pitchFamily="34" charset="0"/>
              </a:rPr>
              <a:t> </a:t>
            </a:r>
            <a:r>
              <a:rPr lang="fr-HT" sz="2800" dirty="0" err="1">
                <a:cs typeface="Calibri" pitchFamily="34" charset="0"/>
              </a:rPr>
              <a:t>revni</a:t>
            </a:r>
            <a:r>
              <a:rPr lang="fr-HT" sz="2800" dirty="0">
                <a:cs typeface="Calibri" pitchFamily="34" charset="0"/>
              </a:rPr>
              <a:t> </a:t>
            </a:r>
            <a:r>
              <a:rPr lang="fr-HT" sz="2800" dirty="0" err="1">
                <a:cs typeface="Calibri" pitchFamily="34" charset="0"/>
              </a:rPr>
              <a:t>fèb</a:t>
            </a:r>
            <a:r>
              <a:rPr lang="fr-HT" sz="2800" dirty="0">
                <a:cs typeface="Calibri" pitchFamily="34" charset="0"/>
              </a:rPr>
              <a:t> </a:t>
            </a:r>
            <a:r>
              <a:rPr lang="fr-HT" sz="2800" dirty="0" err="1">
                <a:cs typeface="Calibri" pitchFamily="34" charset="0"/>
              </a:rPr>
              <a:t>kalifye</a:t>
            </a:r>
            <a:r>
              <a:rPr lang="fr-HT" sz="2800" dirty="0">
                <a:cs typeface="Calibri" pitchFamily="34" charset="0"/>
              </a:rPr>
              <a:t> sou </a:t>
            </a:r>
            <a:r>
              <a:rPr lang="fr-HT" sz="2800" dirty="0" err="1">
                <a:cs typeface="Calibri" pitchFamily="34" charset="0"/>
              </a:rPr>
              <a:t>patisipasyon</a:t>
            </a:r>
            <a:r>
              <a:rPr lang="fr-HT" sz="2800" dirty="0">
                <a:cs typeface="Calibri" pitchFamily="34" charset="0"/>
              </a:rPr>
              <a:t> nan </a:t>
            </a:r>
            <a:r>
              <a:rPr lang="fr-HT" sz="2800" dirty="0" err="1">
                <a:cs typeface="Calibri" pitchFamily="34" charset="0"/>
              </a:rPr>
              <a:t>lòt</a:t>
            </a:r>
            <a:r>
              <a:rPr lang="fr-HT" sz="2800" dirty="0">
                <a:cs typeface="Calibri" pitchFamily="34" charset="0"/>
              </a:rPr>
              <a:t> </a:t>
            </a:r>
            <a:r>
              <a:rPr lang="fr-HT" sz="2800" dirty="0" err="1">
                <a:cs typeface="Calibri" pitchFamily="34" charset="0"/>
              </a:rPr>
              <a:t>pwogram</a:t>
            </a:r>
            <a:r>
              <a:rPr lang="fr-HT" sz="2800" dirty="0">
                <a:cs typeface="Calibri" pitchFamily="34" charset="0"/>
              </a:rPr>
              <a:t> </a:t>
            </a:r>
            <a:r>
              <a:rPr lang="fr-HT" sz="2800" dirty="0" err="1">
                <a:cs typeface="Calibri" pitchFamily="34" charset="0"/>
              </a:rPr>
              <a:t>ki</a:t>
            </a:r>
            <a:r>
              <a:rPr lang="fr-HT" sz="2800" dirty="0">
                <a:cs typeface="Calibri" pitchFamily="34" charset="0"/>
              </a:rPr>
              <a:t> </a:t>
            </a:r>
            <a:r>
              <a:rPr lang="fr-HT" sz="2800" dirty="0" err="1">
                <a:cs typeface="Calibri" pitchFamily="34" charset="0"/>
              </a:rPr>
              <a:t>baze</a:t>
            </a:r>
            <a:r>
              <a:rPr lang="fr-HT" sz="2800" dirty="0">
                <a:cs typeface="Calibri" pitchFamily="34" charset="0"/>
              </a:rPr>
              <a:t> sou </a:t>
            </a:r>
            <a:r>
              <a:rPr lang="fr-HT" sz="2800" dirty="0" err="1">
                <a:cs typeface="Calibri" pitchFamily="34" charset="0"/>
              </a:rPr>
              <a:t>bezwen</a:t>
            </a:r>
            <a:r>
              <a:rPr lang="fr-HT" sz="2800" dirty="0">
                <a:cs typeface="Calibri" pitchFamily="34" charset="0"/>
              </a:rPr>
              <a:t> </a:t>
            </a:r>
            <a:r>
              <a:rPr lang="fr-HT" sz="2800" dirty="0" err="1">
                <a:cs typeface="Calibri" pitchFamily="34" charset="0"/>
              </a:rPr>
              <a:t>oswa</a:t>
            </a:r>
            <a:r>
              <a:rPr lang="fr-HT" sz="2800" dirty="0">
                <a:cs typeface="Calibri" pitchFamily="34" charset="0"/>
              </a:rPr>
              <a:t> </a:t>
            </a:r>
            <a:r>
              <a:rPr lang="fr-HT" sz="2800" dirty="0" err="1">
                <a:cs typeface="Calibri" pitchFamily="34" charset="0"/>
              </a:rPr>
              <a:t>atravè</a:t>
            </a:r>
            <a:r>
              <a:rPr lang="fr-HT" sz="2800" dirty="0">
                <a:cs typeface="Calibri" pitchFamily="34" charset="0"/>
              </a:rPr>
              <a:t> </a:t>
            </a:r>
            <a:r>
              <a:rPr lang="fr-HT" sz="2800" dirty="0" err="1">
                <a:cs typeface="Calibri" pitchFamily="34" charset="0"/>
              </a:rPr>
              <a:t>oto-ateste</a:t>
            </a:r>
            <a:r>
              <a:rPr lang="fr-HT" sz="2800" dirty="0">
                <a:cs typeface="Calibri" pitchFamily="34" charset="0"/>
              </a:rPr>
              <a:t> </a:t>
            </a:r>
            <a:r>
              <a:rPr lang="fr-HT" sz="2800" dirty="0" err="1">
                <a:cs typeface="Calibri" pitchFamily="34" charset="0"/>
              </a:rPr>
              <a:t>elijiblite</a:t>
            </a:r>
            <a:r>
              <a:rPr lang="fr-HT" sz="2800" dirty="0">
                <a:cs typeface="Calibri" pitchFamily="34" charset="0"/>
              </a:rPr>
              <a:t> </a:t>
            </a:r>
            <a:r>
              <a:rPr lang="fr-HT" sz="2800" dirty="0" err="1">
                <a:cs typeface="Calibri" pitchFamily="34" charset="0"/>
              </a:rPr>
              <a:t>revni</a:t>
            </a:r>
            <a:r>
              <a:rPr lang="fr-HT" sz="2800" dirty="0">
                <a:cs typeface="Calibri" pitchFamily="34" charset="0"/>
              </a:rPr>
              <a:t>.</a:t>
            </a:r>
          </a:p>
          <a:p>
            <a:pPr lvl="1"/>
            <a:r>
              <a:rPr lang="fr-HT" sz="2400" i="1" dirty="0">
                <a:solidFill>
                  <a:srgbClr val="000000"/>
                </a:solidFill>
                <a:cs typeface="Calibri" pitchFamily="34" charset="0"/>
              </a:rPr>
              <a:t>225 CMR 20.02: </a:t>
            </a:r>
            <a:r>
              <a:rPr lang="fr-HT" sz="2400" dirty="0" err="1">
                <a:solidFill>
                  <a:srgbClr val="000000"/>
                </a:solidFill>
                <a:cs typeface="Calibri" pitchFamily="34" charset="0"/>
              </a:rPr>
              <a:t>Kliyan</a:t>
            </a:r>
            <a:r>
              <a:rPr lang="fr-HT" sz="2400" dirty="0">
                <a:solidFill>
                  <a:srgbClr val="000000"/>
                </a:solidFill>
                <a:cs typeface="Calibri" pitchFamily="34" charset="0"/>
              </a:rPr>
              <a:t> </a:t>
            </a:r>
            <a:r>
              <a:rPr lang="fr-HT" sz="2400" dirty="0" err="1">
                <a:solidFill>
                  <a:srgbClr val="000000"/>
                </a:solidFill>
                <a:cs typeface="Calibri" pitchFamily="34" charset="0"/>
              </a:rPr>
              <a:t>Revni</a:t>
            </a:r>
            <a:r>
              <a:rPr lang="fr-HT" sz="2400" dirty="0">
                <a:solidFill>
                  <a:srgbClr val="000000"/>
                </a:solidFill>
                <a:cs typeface="Calibri" pitchFamily="34" charset="0"/>
              </a:rPr>
              <a:t> Ba. </a:t>
            </a:r>
            <a:r>
              <a:rPr lang="fr-HT" sz="2400" dirty="0" err="1">
                <a:cs typeface="Calibri" pitchFamily="34" charset="0"/>
              </a:rPr>
              <a:t>Yon</a:t>
            </a:r>
            <a:r>
              <a:rPr lang="fr-HT" sz="2400" dirty="0">
                <a:cs typeface="Calibri" pitchFamily="34" charset="0"/>
              </a:rPr>
              <a:t> </a:t>
            </a:r>
            <a:r>
              <a:rPr lang="fr-HT" sz="2400" dirty="0" err="1">
                <a:cs typeface="Calibri" pitchFamily="34" charset="0"/>
              </a:rPr>
              <a:t>Kliyan</a:t>
            </a:r>
            <a:r>
              <a:rPr lang="fr-HT" sz="2400" dirty="0">
                <a:cs typeface="Calibri" pitchFamily="34" charset="0"/>
              </a:rPr>
              <a:t> </a:t>
            </a:r>
            <a:r>
              <a:rPr lang="fr-HT" sz="2400" dirty="0" err="1">
                <a:cs typeface="Calibri" pitchFamily="34" charset="0"/>
              </a:rPr>
              <a:t>Finan</a:t>
            </a:r>
            <a:r>
              <a:rPr lang="fr-HT" sz="2400" dirty="0">
                <a:cs typeface="Calibri" pitchFamily="34" charset="0"/>
              </a:rPr>
              <a:t> </a:t>
            </a:r>
            <a:r>
              <a:rPr lang="fr-HT" sz="2400" dirty="0" err="1">
                <a:cs typeface="Calibri" pitchFamily="34" charset="0"/>
              </a:rPr>
              <a:t>ki</a:t>
            </a:r>
            <a:r>
              <a:rPr lang="fr-HT" sz="2400" dirty="0">
                <a:cs typeface="Calibri" pitchFamily="34" charset="0"/>
              </a:rPr>
              <a:t> a) sou </a:t>
            </a:r>
            <a:r>
              <a:rPr lang="fr-HT" sz="2400" dirty="0" err="1">
                <a:cs typeface="Calibri" pitchFamily="34" charset="0"/>
              </a:rPr>
              <a:t>yon</a:t>
            </a:r>
            <a:r>
              <a:rPr lang="fr-HT" sz="2400" dirty="0">
                <a:cs typeface="Calibri" pitchFamily="34" charset="0"/>
              </a:rPr>
              <a:t> </a:t>
            </a:r>
            <a:r>
              <a:rPr lang="fr-HT" sz="2400" dirty="0" err="1">
                <a:cs typeface="Calibri" pitchFamily="34" charset="0"/>
              </a:rPr>
              <a:t>pousantaj</a:t>
            </a:r>
            <a:r>
              <a:rPr lang="fr-HT" sz="2400" dirty="0">
                <a:cs typeface="Calibri" pitchFamily="34" charset="0"/>
              </a:rPr>
              <a:t> </a:t>
            </a:r>
            <a:r>
              <a:rPr lang="fr-HT" sz="2400" dirty="0" err="1">
                <a:cs typeface="Calibri" pitchFamily="34" charset="0"/>
              </a:rPr>
              <a:t>rabè</a:t>
            </a:r>
            <a:r>
              <a:rPr lang="fr-HT" sz="2400" dirty="0">
                <a:cs typeface="Calibri" pitchFamily="34" charset="0"/>
              </a:rPr>
              <a:t> pou </a:t>
            </a:r>
            <a:r>
              <a:rPr lang="fr-HT" sz="2400" dirty="0" err="1">
                <a:cs typeface="Calibri" pitchFamily="34" charset="0"/>
              </a:rPr>
              <a:t>yon</a:t>
            </a:r>
            <a:r>
              <a:rPr lang="fr-HT" sz="2400" dirty="0">
                <a:cs typeface="Calibri" pitchFamily="34" charset="0"/>
              </a:rPr>
              <a:t> ti </a:t>
            </a:r>
            <a:r>
              <a:rPr lang="fr-HT" sz="2400" dirty="0" err="1">
                <a:cs typeface="Calibri" pitchFamily="34" charset="0"/>
              </a:rPr>
              <a:t>revni</a:t>
            </a:r>
            <a:r>
              <a:rPr lang="fr-HT" sz="2400" dirty="0">
                <a:cs typeface="Calibri" pitchFamily="34" charset="0"/>
              </a:rPr>
              <a:t> nan </a:t>
            </a:r>
            <a:r>
              <a:rPr lang="fr-HT" sz="2400" dirty="0" err="1">
                <a:cs typeface="Calibri" pitchFamily="34" charset="0"/>
              </a:rPr>
              <a:t>yon</a:t>
            </a:r>
            <a:r>
              <a:rPr lang="fr-HT" sz="2400" dirty="0">
                <a:cs typeface="Calibri" pitchFamily="34" charset="0"/>
              </a:rPr>
              <a:t> </a:t>
            </a:r>
            <a:r>
              <a:rPr lang="fr-HT" sz="2400" dirty="0" err="1">
                <a:cs typeface="Calibri" pitchFamily="34" charset="0"/>
              </a:rPr>
              <a:t>Konpayi</a:t>
            </a:r>
            <a:r>
              <a:rPr lang="fr-HT" sz="2400" dirty="0">
                <a:cs typeface="Calibri" pitchFamily="34" charset="0"/>
              </a:rPr>
              <a:t> </a:t>
            </a:r>
            <a:r>
              <a:rPr lang="fr-HT" sz="2400" dirty="0" err="1">
                <a:cs typeface="Calibri" pitchFamily="34" charset="0"/>
              </a:rPr>
              <a:t>Distribisyon</a:t>
            </a:r>
            <a:r>
              <a:rPr lang="fr-HT" sz="2400" dirty="0">
                <a:cs typeface="Calibri" pitchFamily="34" charset="0"/>
              </a:rPr>
              <a:t>;</a:t>
            </a:r>
            <a:r>
              <a:rPr lang="fr-HT" sz="2400" u="sng" dirty="0">
                <a:cs typeface="Calibri" pitchFamily="34" charset="0"/>
              </a:rPr>
              <a:t> b) </a:t>
            </a:r>
            <a:r>
              <a:rPr lang="fr-HT" sz="2400" u="sng" dirty="0" err="1">
                <a:cs typeface="Calibri" pitchFamily="34" charset="0"/>
              </a:rPr>
              <a:t>bay</a:t>
            </a:r>
            <a:r>
              <a:rPr lang="fr-HT" sz="2400" u="sng" dirty="0">
                <a:cs typeface="Calibri" pitchFamily="34" charset="0"/>
              </a:rPr>
              <a:t> </a:t>
            </a:r>
            <a:r>
              <a:rPr lang="fr-HT" sz="2400" u="sng" dirty="0" err="1">
                <a:cs typeface="Calibri" pitchFamily="34" charset="0"/>
              </a:rPr>
              <a:t>dokiman</a:t>
            </a:r>
            <a:r>
              <a:rPr lang="fr-HT" sz="2400" u="sng" dirty="0">
                <a:cs typeface="Calibri" pitchFamily="34" charset="0"/>
              </a:rPr>
              <a:t> </a:t>
            </a:r>
            <a:r>
              <a:rPr lang="fr-HT" sz="2400" u="sng" dirty="0" err="1">
                <a:cs typeface="Calibri" pitchFamily="34" charset="0"/>
              </a:rPr>
              <a:t>ki</a:t>
            </a:r>
            <a:r>
              <a:rPr lang="fr-HT" sz="2400" u="sng" dirty="0">
                <a:cs typeface="Calibri" pitchFamily="34" charset="0"/>
              </a:rPr>
              <a:t> montre </a:t>
            </a:r>
            <a:r>
              <a:rPr lang="fr-HT" sz="2400" u="sng" dirty="0" err="1">
                <a:cs typeface="Calibri" pitchFamily="34" charset="0"/>
              </a:rPr>
              <a:t>patisipasyon</a:t>
            </a:r>
            <a:r>
              <a:rPr lang="fr-HT" sz="2400" u="sng" dirty="0">
                <a:cs typeface="Calibri" pitchFamily="34" charset="0"/>
              </a:rPr>
              <a:t> nan </a:t>
            </a:r>
            <a:r>
              <a:rPr lang="fr-HT" sz="2400" u="sng" dirty="0" err="1">
                <a:cs typeface="Calibri" pitchFamily="34" charset="0"/>
              </a:rPr>
              <a:t>lòt</a:t>
            </a:r>
            <a:r>
              <a:rPr lang="fr-HT" sz="2400" u="sng" dirty="0">
                <a:cs typeface="Calibri" pitchFamily="34" charset="0"/>
              </a:rPr>
              <a:t> </a:t>
            </a:r>
            <a:r>
              <a:rPr lang="fr-HT" sz="2400" u="sng" dirty="0" err="1">
                <a:cs typeface="Calibri" pitchFamily="34" charset="0"/>
              </a:rPr>
              <a:t>pwogram</a:t>
            </a:r>
            <a:r>
              <a:rPr lang="fr-HT" sz="2400" u="sng" dirty="0">
                <a:cs typeface="Calibri" pitchFamily="34" charset="0"/>
              </a:rPr>
              <a:t> </a:t>
            </a:r>
            <a:r>
              <a:rPr lang="fr-HT" sz="2400" u="sng" dirty="0" err="1">
                <a:cs typeface="Calibri" pitchFamily="34" charset="0"/>
              </a:rPr>
              <a:t>ki</a:t>
            </a:r>
            <a:r>
              <a:rPr lang="fr-HT" sz="2400" u="sng" dirty="0">
                <a:cs typeface="Calibri" pitchFamily="34" charset="0"/>
              </a:rPr>
              <a:t> </a:t>
            </a:r>
            <a:r>
              <a:rPr lang="fr-HT" sz="2400" u="sng" dirty="0" err="1">
                <a:cs typeface="Calibri" pitchFamily="34" charset="0"/>
              </a:rPr>
              <a:t>baze</a:t>
            </a:r>
            <a:r>
              <a:rPr lang="fr-HT" sz="2400" u="sng" dirty="0">
                <a:cs typeface="Calibri" pitchFamily="34" charset="0"/>
              </a:rPr>
              <a:t> sou </a:t>
            </a:r>
            <a:r>
              <a:rPr lang="fr-HT" sz="2400" u="sng" dirty="0" err="1">
                <a:cs typeface="Calibri" pitchFamily="34" charset="0"/>
              </a:rPr>
              <a:t>bezwen</a:t>
            </a:r>
            <a:r>
              <a:rPr lang="fr-HT" sz="2400" u="sng" dirty="0">
                <a:cs typeface="Calibri" pitchFamily="34" charset="0"/>
              </a:rPr>
              <a:t>, </a:t>
            </a:r>
            <a:r>
              <a:rPr lang="fr-HT" sz="2400" u="sng" dirty="0" err="1">
                <a:cs typeface="Calibri" pitchFamily="34" charset="0"/>
              </a:rPr>
              <a:t>sètadi</a:t>
            </a:r>
            <a:r>
              <a:rPr lang="fr-HT" sz="2400" u="sng" dirty="0">
                <a:cs typeface="Calibri" pitchFamily="34" charset="0"/>
              </a:rPr>
              <a:t> sa </a:t>
            </a:r>
            <a:r>
              <a:rPr lang="fr-HT" sz="2400" u="sng" dirty="0" err="1">
                <a:cs typeface="Calibri" pitchFamily="34" charset="0"/>
              </a:rPr>
              <a:t>yo</a:t>
            </a:r>
            <a:r>
              <a:rPr lang="fr-HT" sz="2400" u="sng" dirty="0">
                <a:cs typeface="Calibri" pitchFamily="34" charset="0"/>
              </a:rPr>
              <a:t> </a:t>
            </a:r>
            <a:r>
              <a:rPr lang="fr-HT" sz="2400" u="sng" dirty="0" err="1">
                <a:cs typeface="Calibri" pitchFamily="34" charset="0"/>
              </a:rPr>
              <a:t>ki</a:t>
            </a:r>
            <a:r>
              <a:rPr lang="fr-HT" sz="2400" u="sng" dirty="0">
                <a:cs typeface="Calibri" pitchFamily="34" charset="0"/>
              </a:rPr>
              <a:t> </a:t>
            </a:r>
            <a:r>
              <a:rPr lang="fr-HT" sz="2400" u="sng" dirty="0" err="1">
                <a:cs typeface="Calibri" pitchFamily="34" charset="0"/>
              </a:rPr>
              <a:t>kalifye</a:t>
            </a:r>
            <a:r>
              <a:rPr lang="fr-HT" sz="2400" u="sng" dirty="0">
                <a:cs typeface="Calibri" pitchFamily="34" charset="0"/>
              </a:rPr>
              <a:t> </a:t>
            </a:r>
            <a:r>
              <a:rPr lang="fr-HT" sz="2400" u="sng" dirty="0" err="1">
                <a:cs typeface="Calibri" pitchFamily="34" charset="0"/>
              </a:rPr>
              <a:t>kliyan</a:t>
            </a:r>
            <a:r>
              <a:rPr lang="fr-HT" sz="2400" u="sng" dirty="0">
                <a:cs typeface="Calibri" pitchFamily="34" charset="0"/>
              </a:rPr>
              <a:t> pou </a:t>
            </a:r>
            <a:r>
              <a:rPr lang="fr-HT" sz="2400" u="sng" dirty="0" err="1">
                <a:cs typeface="Calibri" pitchFamily="34" charset="0"/>
              </a:rPr>
              <a:t>patisipasyon</a:t>
            </a:r>
            <a:r>
              <a:rPr lang="fr-HT" sz="2400" u="sng" dirty="0">
                <a:cs typeface="Calibri" pitchFamily="34" charset="0"/>
              </a:rPr>
              <a:t> nan </a:t>
            </a:r>
            <a:r>
              <a:rPr lang="fr-HT" sz="2400" u="sng" dirty="0" err="1">
                <a:cs typeface="Calibri" pitchFamily="34" charset="0"/>
              </a:rPr>
              <a:t>yon</a:t>
            </a:r>
            <a:r>
              <a:rPr lang="fr-HT" sz="2400" u="sng" dirty="0">
                <a:cs typeface="Calibri" pitchFamily="34" charset="0"/>
              </a:rPr>
              <a:t> </a:t>
            </a:r>
            <a:r>
              <a:rPr lang="fr-HT" sz="2400" u="sng" dirty="0" err="1">
                <a:cs typeface="Calibri" pitchFamily="34" charset="0"/>
              </a:rPr>
              <a:t>pousantaj</a:t>
            </a:r>
            <a:r>
              <a:rPr lang="fr-HT" sz="2400" u="sng" dirty="0">
                <a:cs typeface="Calibri" pitchFamily="34" charset="0"/>
              </a:rPr>
              <a:t> </a:t>
            </a:r>
            <a:r>
              <a:rPr lang="fr-HT" sz="2400" u="sng" dirty="0" err="1">
                <a:cs typeface="Calibri" pitchFamily="34" charset="0"/>
              </a:rPr>
              <a:t>rabè</a:t>
            </a:r>
            <a:r>
              <a:rPr lang="fr-HT" sz="2400" u="sng" dirty="0">
                <a:cs typeface="Calibri" pitchFamily="34" charset="0"/>
              </a:rPr>
              <a:t> pou </a:t>
            </a:r>
            <a:r>
              <a:rPr lang="fr-HT" sz="2400" u="sng" dirty="0" err="1">
                <a:cs typeface="Calibri" pitchFamily="34" charset="0"/>
              </a:rPr>
              <a:t>revni</a:t>
            </a:r>
            <a:r>
              <a:rPr lang="fr-HT" sz="2400" u="sng" dirty="0">
                <a:cs typeface="Calibri" pitchFamily="34" charset="0"/>
              </a:rPr>
              <a:t> </a:t>
            </a:r>
            <a:r>
              <a:rPr lang="fr-HT" sz="2400" u="sng" dirty="0" err="1">
                <a:cs typeface="Calibri" pitchFamily="34" charset="0"/>
              </a:rPr>
              <a:t>ki</a:t>
            </a:r>
            <a:r>
              <a:rPr lang="fr-HT" sz="2400" u="sng" dirty="0">
                <a:cs typeface="Calibri" pitchFamily="34" charset="0"/>
              </a:rPr>
              <a:t> </a:t>
            </a:r>
            <a:r>
              <a:rPr lang="fr-HT" sz="2400" u="sng" dirty="0" err="1">
                <a:cs typeface="Calibri" pitchFamily="34" charset="0"/>
              </a:rPr>
              <a:t>ba;c</a:t>
            </a:r>
            <a:r>
              <a:rPr lang="fr-HT" sz="2400" u="sng" dirty="0">
                <a:cs typeface="Calibri" pitchFamily="34" charset="0"/>
              </a:rPr>
              <a:t>)</a:t>
            </a:r>
            <a:r>
              <a:rPr lang="fr-HT" sz="2400" dirty="0">
                <a:cs typeface="Calibri" pitchFamily="34" charset="0"/>
              </a:rPr>
              <a:t> se </a:t>
            </a:r>
            <a:r>
              <a:rPr lang="fr-HT" sz="2400" dirty="0" err="1">
                <a:cs typeface="Calibri" pitchFamily="34" charset="0"/>
              </a:rPr>
              <a:t>yon</a:t>
            </a:r>
            <a:r>
              <a:rPr lang="fr-HT" sz="2400" dirty="0">
                <a:cs typeface="Calibri" pitchFamily="34" charset="0"/>
              </a:rPr>
              <a:t> </a:t>
            </a:r>
            <a:r>
              <a:rPr lang="fr-HT" sz="2400" dirty="0" err="1">
                <a:cs typeface="Calibri" pitchFamily="34" charset="0"/>
              </a:rPr>
              <a:t>rezidan</a:t>
            </a:r>
            <a:r>
              <a:rPr lang="fr-HT" sz="2400" dirty="0">
                <a:cs typeface="Calibri" pitchFamily="34" charset="0"/>
              </a:rPr>
              <a:t> nan </a:t>
            </a:r>
            <a:r>
              <a:rPr lang="fr-HT" sz="2400" dirty="0" err="1">
                <a:cs typeface="Calibri" pitchFamily="34" charset="0"/>
              </a:rPr>
              <a:t>yon</a:t>
            </a:r>
            <a:r>
              <a:rPr lang="fr-HT" sz="2400" dirty="0">
                <a:cs typeface="Calibri" pitchFamily="34" charset="0"/>
              </a:rPr>
              <a:t> </a:t>
            </a:r>
            <a:r>
              <a:rPr lang="fr-HT" sz="2400" dirty="0" err="1">
                <a:cs typeface="Calibri" pitchFamily="34" charset="0"/>
              </a:rPr>
              <a:t>zòn</a:t>
            </a:r>
            <a:r>
              <a:rPr lang="fr-HT" sz="2400" dirty="0">
                <a:cs typeface="Calibri" pitchFamily="34" charset="0"/>
              </a:rPr>
              <a:t> </a:t>
            </a:r>
            <a:r>
              <a:rPr lang="fr-HT" sz="2400" dirty="0" err="1">
                <a:cs typeface="Calibri" pitchFamily="34" charset="0"/>
              </a:rPr>
              <a:t>ki</a:t>
            </a:r>
            <a:r>
              <a:rPr lang="fr-HT" sz="2400" dirty="0">
                <a:cs typeface="Calibri" pitchFamily="34" charset="0"/>
              </a:rPr>
              <a:t> </a:t>
            </a:r>
            <a:r>
              <a:rPr lang="fr-HT" sz="2400" dirty="0" err="1">
                <a:cs typeface="Calibri" pitchFamily="34" charset="0"/>
              </a:rPr>
              <a:t>elijib</a:t>
            </a:r>
            <a:r>
              <a:rPr lang="fr-HT" sz="2400" dirty="0">
                <a:cs typeface="Calibri" pitchFamily="34" charset="0"/>
              </a:rPr>
              <a:t> </a:t>
            </a:r>
            <a:r>
              <a:rPr lang="fr-HT" sz="2400" dirty="0" err="1">
                <a:cs typeface="Calibri" pitchFamily="34" charset="0"/>
              </a:rPr>
              <a:t>ki</a:t>
            </a:r>
            <a:r>
              <a:rPr lang="fr-HT" sz="2400" dirty="0">
                <a:cs typeface="Calibri" pitchFamily="34" charset="0"/>
              </a:rPr>
              <a:t> </a:t>
            </a:r>
            <a:r>
              <a:rPr lang="fr-HT" sz="2400" dirty="0" err="1">
                <a:cs typeface="Calibri" pitchFamily="34" charset="0"/>
              </a:rPr>
              <a:t>gen</a:t>
            </a:r>
            <a:r>
              <a:rPr lang="fr-HT" sz="2400" dirty="0">
                <a:cs typeface="Calibri" pitchFamily="34" charset="0"/>
              </a:rPr>
              <a:t> </a:t>
            </a:r>
            <a:r>
              <a:rPr lang="fr-HT" sz="2400" dirty="0" err="1">
                <a:cs typeface="Calibri" pitchFamily="34" charset="0"/>
              </a:rPr>
              <a:t>revni</a:t>
            </a:r>
            <a:r>
              <a:rPr lang="fr-HT" sz="2400" dirty="0">
                <a:cs typeface="Calibri" pitchFamily="34" charset="0"/>
              </a:rPr>
              <a:t> </a:t>
            </a:r>
            <a:r>
              <a:rPr lang="fr-HT" sz="2400" dirty="0" err="1">
                <a:cs typeface="Calibri" pitchFamily="34" charset="0"/>
              </a:rPr>
              <a:t>fèb</a:t>
            </a:r>
            <a:r>
              <a:rPr lang="fr-HT" sz="2400" dirty="0">
                <a:cs typeface="Calibri" pitchFamily="34" charset="0"/>
              </a:rPr>
              <a:t>; </a:t>
            </a:r>
            <a:r>
              <a:rPr lang="fr-HT" sz="2400" u="sng" dirty="0" err="1">
                <a:solidFill>
                  <a:srgbClr val="FF0000"/>
                </a:solidFill>
                <a:cs typeface="Calibri" pitchFamily="34" charset="0"/>
              </a:rPr>
              <a:t>oswa</a:t>
            </a:r>
            <a:r>
              <a:rPr lang="fr-HT" sz="2400" u="sng" dirty="0">
                <a:solidFill>
                  <a:srgbClr val="FF0000"/>
                </a:solidFill>
                <a:cs typeface="Calibri" pitchFamily="34" charset="0"/>
              </a:rPr>
              <a:t> d) </a:t>
            </a:r>
            <a:r>
              <a:rPr lang="fr-HT" sz="2400" u="sng" dirty="0" err="1">
                <a:solidFill>
                  <a:srgbClr val="FF0000"/>
                </a:solidFill>
                <a:cs typeface="Calibri" pitchFamily="34" charset="0"/>
              </a:rPr>
              <a:t>pwòp</a:t>
            </a:r>
            <a:r>
              <a:rPr lang="fr-HT" sz="2400" u="sng" dirty="0">
                <a:solidFill>
                  <a:srgbClr val="FF0000"/>
                </a:solidFill>
                <a:cs typeface="Calibri" pitchFamily="34" charset="0"/>
              </a:rPr>
              <a:t> </a:t>
            </a:r>
            <a:r>
              <a:rPr lang="fr-HT" sz="2400" u="sng" dirty="0" err="1">
                <a:solidFill>
                  <a:srgbClr val="FF0000"/>
                </a:solidFill>
                <a:cs typeface="Calibri" pitchFamily="34" charset="0"/>
              </a:rPr>
              <a:t>tèt</a:t>
            </a:r>
            <a:r>
              <a:rPr lang="fr-HT" sz="2400" u="sng" dirty="0">
                <a:solidFill>
                  <a:srgbClr val="FF0000"/>
                </a:solidFill>
                <a:cs typeface="Calibri" pitchFamily="34" charset="0"/>
              </a:rPr>
              <a:t> ou </a:t>
            </a:r>
            <a:r>
              <a:rPr lang="fr-HT" sz="2400" u="sng" dirty="0" err="1">
                <a:solidFill>
                  <a:srgbClr val="FF0000"/>
                </a:solidFill>
                <a:cs typeface="Calibri" pitchFamily="34" charset="0"/>
              </a:rPr>
              <a:t>atifye</a:t>
            </a:r>
            <a:r>
              <a:rPr lang="fr-HT" sz="2400" u="sng" dirty="0">
                <a:solidFill>
                  <a:srgbClr val="FF0000"/>
                </a:solidFill>
                <a:cs typeface="Calibri" pitchFamily="34" charset="0"/>
              </a:rPr>
              <a:t> </a:t>
            </a:r>
            <a:r>
              <a:rPr lang="fr-HT" sz="2400" u="sng" dirty="0" err="1">
                <a:solidFill>
                  <a:srgbClr val="FF0000"/>
                </a:solidFill>
                <a:cs typeface="Calibri" pitchFamily="34" charset="0"/>
              </a:rPr>
              <a:t>ki</a:t>
            </a:r>
            <a:r>
              <a:rPr lang="fr-HT" sz="2400" u="sng" dirty="0">
                <a:solidFill>
                  <a:srgbClr val="FF0000"/>
                </a:solidFill>
                <a:cs typeface="Calibri" pitchFamily="34" charset="0"/>
              </a:rPr>
              <a:t> </a:t>
            </a:r>
            <a:r>
              <a:rPr lang="fr-HT" sz="2400" u="sng" dirty="0" err="1">
                <a:solidFill>
                  <a:srgbClr val="FF0000"/>
                </a:solidFill>
                <a:cs typeface="Calibri" pitchFamily="34" charset="0"/>
              </a:rPr>
              <a:t>respekte</a:t>
            </a:r>
            <a:r>
              <a:rPr lang="fr-HT" sz="2400" u="sng" dirty="0">
                <a:solidFill>
                  <a:srgbClr val="FF0000"/>
                </a:solidFill>
                <a:cs typeface="Calibri" pitchFamily="34" charset="0"/>
              </a:rPr>
              <a:t> </a:t>
            </a:r>
            <a:r>
              <a:rPr lang="fr-HT" sz="2400" u="sng" dirty="0" err="1">
                <a:solidFill>
                  <a:srgbClr val="FF0000"/>
                </a:solidFill>
                <a:cs typeface="Calibri" pitchFamily="34" charset="0"/>
              </a:rPr>
              <a:t>kondisyon</a:t>
            </a:r>
            <a:r>
              <a:rPr lang="fr-HT" sz="2400" u="sng" dirty="0">
                <a:solidFill>
                  <a:srgbClr val="FF0000"/>
                </a:solidFill>
                <a:cs typeface="Calibri" pitchFamily="34" charset="0"/>
              </a:rPr>
              <a:t> </a:t>
            </a:r>
            <a:r>
              <a:rPr lang="fr-HT" sz="2400" u="sng" dirty="0" err="1">
                <a:solidFill>
                  <a:srgbClr val="FF0000"/>
                </a:solidFill>
                <a:cs typeface="Calibri" pitchFamily="34" charset="0"/>
              </a:rPr>
              <a:t>revni</a:t>
            </a:r>
            <a:r>
              <a:rPr lang="fr-HT" sz="2400" u="sng" dirty="0">
                <a:solidFill>
                  <a:srgbClr val="FF0000"/>
                </a:solidFill>
                <a:cs typeface="Calibri" pitchFamily="34" charset="0"/>
              </a:rPr>
              <a:t> </a:t>
            </a:r>
            <a:r>
              <a:rPr lang="fr-HT" sz="2400" u="sng" dirty="0" err="1">
                <a:solidFill>
                  <a:srgbClr val="FF0000"/>
                </a:solidFill>
                <a:cs typeface="Calibri" pitchFamily="34" charset="0"/>
              </a:rPr>
              <a:t>yo</a:t>
            </a:r>
            <a:r>
              <a:rPr lang="fr-HT" sz="2400" u="sng" dirty="0">
                <a:solidFill>
                  <a:srgbClr val="FF0000"/>
                </a:solidFill>
                <a:cs typeface="Calibri" pitchFamily="34" charset="0"/>
              </a:rPr>
              <a:t>.</a:t>
            </a:r>
          </a:p>
        </p:txBody>
      </p:sp>
      <p:sp>
        <p:nvSpPr>
          <p:cNvPr id="128095" name="Date Placeholder 3"/>
          <p:cNvSpPr>
            <a:spLocks noGrp="1" noChangeArrowheads="1"/>
          </p:cNvSpPr>
          <p:nvPr>
            <p:ph type="dt" sz="quarter" idx="10"/>
          </p:nvPr>
        </p:nvSpPr>
        <p:spPr/>
        <p:txBody>
          <a:bodyPr/>
          <a:lstStyle/>
          <a:p>
            <a:fld id="{EF3B8AB0-D82A-44C2-ABC3-FA81031EC74E}" type="datetime2">
              <a:rPr lang="en-US" altLang="zh-CN">
                <a:cs typeface="Calibri" pitchFamily="34" charset="0"/>
              </a:rPr>
              <a:pPr/>
              <a:t>Friday, July 12, 2024</a:t>
            </a:fld>
            <a:endParaRPr lang="en-US" altLang="zh-CN">
              <a:cs typeface="Calibri" pitchFamily="34" charset="0"/>
            </a:endParaRPr>
          </a:p>
        </p:txBody>
      </p:sp>
      <p:sp>
        <p:nvSpPr>
          <p:cNvPr id="128096"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fr-HT">
                <a:cs typeface="Calibri" pitchFamily="34" charset="0"/>
              </a:rPr>
              <a:t>Politik Deliberatif</a:t>
            </a:r>
          </a:p>
        </p:txBody>
      </p:sp>
      <p:sp>
        <p:nvSpPr>
          <p:cNvPr id="128097" name="Slide Number Placeholder 5"/>
          <p:cNvSpPr>
            <a:spLocks noGrp="1" noChangeArrowheads="1"/>
          </p:cNvSpPr>
          <p:nvPr>
            <p:ph type="sldNum" sz="quarter" idx="12"/>
          </p:nvPr>
        </p:nvSpPr>
        <p:spPr/>
        <p:txBody>
          <a:bodyPr/>
          <a:lstStyle/>
          <a:p>
            <a:fld id="{AF2B7C46-F9F3-445A-93FD-BF9D91F7A94D}" type="slidenum">
              <a:rPr lang="en-US" altLang="zh-CN">
                <a:cs typeface="Calibri" pitchFamily="34" charset="0"/>
              </a:rPr>
              <a:pPr/>
              <a:t>47</a:t>
            </a:fld>
            <a:endParaRPr lang="en-US" altLang="zh-CN">
              <a:cs typeface="Calibri"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148" name="Title 1"/>
          <p:cNvSpPr>
            <a:spLocks noGrp="1" noChangeArrowheads="1"/>
          </p:cNvSpPr>
          <p:nvPr>
            <p:ph type="title" idx="4294967295"/>
          </p:nvPr>
        </p:nvSpPr>
        <p:spPr>
          <a:ln/>
        </p:spPr>
        <p:txBody>
          <a:bodyPr/>
          <a:lstStyle/>
          <a:p>
            <a:r>
              <a:rPr lang="fr-HT" sz="4000">
                <a:cs typeface="Calibri" pitchFamily="34" charset="0"/>
              </a:rPr>
              <a:t>Inite jenerasyon tarif solè ki ba revni</a:t>
            </a:r>
          </a:p>
        </p:txBody>
      </p:sp>
      <p:sp>
        <p:nvSpPr>
          <p:cNvPr id="130149" name="Content Placeholder 2"/>
          <p:cNvSpPr>
            <a:spLocks noGrp="1" noChangeArrowheads="1"/>
          </p:cNvSpPr>
          <p:nvPr>
            <p:ph idx="4294967295"/>
          </p:nvPr>
        </p:nvSpPr>
        <p:spPr>
          <a:ln/>
        </p:spPr>
        <p:txBody>
          <a:bodyPr/>
          <a:lstStyle/>
          <a:p>
            <a:r>
              <a:rPr lang="fr-HT" sz="2600" dirty="0" err="1">
                <a:cs typeface="Calibri" pitchFamily="34" charset="0"/>
              </a:rPr>
              <a:t>Elaji</a:t>
            </a:r>
            <a:r>
              <a:rPr lang="fr-HT" sz="2600" dirty="0">
                <a:cs typeface="Calibri" pitchFamily="34" charset="0"/>
              </a:rPr>
              <a:t> </a:t>
            </a:r>
            <a:r>
              <a:rPr lang="fr-HT" sz="2600" dirty="0" err="1">
                <a:cs typeface="Calibri" pitchFamily="34" charset="0"/>
              </a:rPr>
              <a:t>definisyon</a:t>
            </a:r>
            <a:r>
              <a:rPr lang="fr-HT" sz="2600" dirty="0">
                <a:cs typeface="Calibri" pitchFamily="34" charset="0"/>
              </a:rPr>
              <a:t> </a:t>
            </a:r>
            <a:r>
              <a:rPr lang="fr-HT" sz="2600" dirty="0" err="1">
                <a:cs typeface="Calibri" pitchFamily="34" charset="0"/>
              </a:rPr>
              <a:t>inite</a:t>
            </a:r>
            <a:r>
              <a:rPr lang="fr-HT" sz="2600" dirty="0">
                <a:cs typeface="Calibri" pitchFamily="34" charset="0"/>
              </a:rPr>
              <a:t> pou </a:t>
            </a:r>
            <a:r>
              <a:rPr lang="fr-HT" sz="2600" dirty="0" err="1">
                <a:cs typeface="Calibri" pitchFamily="34" charset="0"/>
              </a:rPr>
              <a:t>jenerasyon</a:t>
            </a:r>
            <a:r>
              <a:rPr lang="fr-HT" sz="2600" dirty="0">
                <a:cs typeface="Calibri" pitchFamily="34" charset="0"/>
              </a:rPr>
              <a:t> tarif </a:t>
            </a:r>
            <a:r>
              <a:rPr lang="fr-HT" sz="2600" dirty="0" err="1">
                <a:cs typeface="Calibri" pitchFamily="34" charset="0"/>
              </a:rPr>
              <a:t>solè</a:t>
            </a:r>
            <a:r>
              <a:rPr lang="fr-HT" sz="2600" dirty="0">
                <a:cs typeface="Calibri" pitchFamily="34" charset="0"/>
              </a:rPr>
              <a:t> </a:t>
            </a:r>
            <a:r>
              <a:rPr lang="fr-HT" sz="2600" dirty="0" err="1">
                <a:cs typeface="Calibri" pitchFamily="34" charset="0"/>
              </a:rPr>
              <a:t>ki</a:t>
            </a:r>
            <a:r>
              <a:rPr lang="fr-HT" sz="2600" dirty="0">
                <a:cs typeface="Calibri" pitchFamily="34" charset="0"/>
              </a:rPr>
              <a:t> </a:t>
            </a:r>
            <a:r>
              <a:rPr lang="fr-HT" sz="2600" dirty="0" err="1">
                <a:cs typeface="Calibri" pitchFamily="34" charset="0"/>
              </a:rPr>
              <a:t>ba</a:t>
            </a:r>
            <a:r>
              <a:rPr lang="fr-HT" sz="2600" dirty="0">
                <a:cs typeface="Calibri" pitchFamily="34" charset="0"/>
              </a:rPr>
              <a:t> </a:t>
            </a:r>
            <a:r>
              <a:rPr lang="fr-HT" sz="2600" dirty="0" err="1">
                <a:cs typeface="Calibri" pitchFamily="34" charset="0"/>
              </a:rPr>
              <a:t>revni</a:t>
            </a:r>
            <a:r>
              <a:rPr lang="fr-HT" sz="2600" dirty="0">
                <a:cs typeface="Calibri" pitchFamily="34" charset="0"/>
              </a:rPr>
              <a:t> </a:t>
            </a:r>
            <a:r>
              <a:rPr lang="fr-HT" sz="2600" dirty="0" err="1">
                <a:cs typeface="Calibri" pitchFamily="34" charset="0"/>
              </a:rPr>
              <a:t>yo</a:t>
            </a:r>
            <a:r>
              <a:rPr lang="fr-HT" sz="2600" dirty="0">
                <a:cs typeface="Calibri" pitchFamily="34" charset="0"/>
              </a:rPr>
              <a:t> nan </a:t>
            </a:r>
            <a:r>
              <a:rPr lang="fr-HT" sz="2600" dirty="0" err="1">
                <a:cs typeface="Calibri" pitchFamily="34" charset="0"/>
              </a:rPr>
              <a:t>sistèm</a:t>
            </a:r>
            <a:r>
              <a:rPr lang="fr-HT" sz="2600" dirty="0">
                <a:cs typeface="Calibri" pitchFamily="34" charset="0"/>
              </a:rPr>
              <a:t> </a:t>
            </a:r>
            <a:r>
              <a:rPr lang="fr-HT" sz="2600" dirty="0" err="1">
                <a:cs typeface="Calibri" pitchFamily="34" charset="0"/>
              </a:rPr>
              <a:t>ki</a:t>
            </a:r>
            <a:r>
              <a:rPr lang="fr-HT" sz="2600" dirty="0">
                <a:cs typeface="Calibri" pitchFamily="34" charset="0"/>
              </a:rPr>
              <a:t> </a:t>
            </a:r>
            <a:r>
              <a:rPr lang="fr-HT" sz="2600" dirty="0" err="1">
                <a:cs typeface="Calibri" pitchFamily="34" charset="0"/>
              </a:rPr>
              <a:t>bay</a:t>
            </a:r>
            <a:r>
              <a:rPr lang="fr-HT" sz="2600" dirty="0">
                <a:cs typeface="Calibri" pitchFamily="34" charset="0"/>
              </a:rPr>
              <a:t> 100% </a:t>
            </a:r>
            <a:r>
              <a:rPr lang="fr-HT" sz="2600" dirty="0" err="1">
                <a:cs typeface="Calibri" pitchFamily="34" charset="0"/>
              </a:rPr>
              <a:t>pwodiksyon</a:t>
            </a:r>
            <a:r>
              <a:rPr lang="fr-HT" sz="2600" dirty="0">
                <a:cs typeface="Calibri" pitchFamily="34" charset="0"/>
              </a:rPr>
              <a:t> pou </a:t>
            </a:r>
            <a:r>
              <a:rPr lang="fr-HT" sz="2600" dirty="0" err="1">
                <a:cs typeface="Calibri" pitchFamily="34" charset="0"/>
              </a:rPr>
              <a:t>pwopriyete</a:t>
            </a:r>
            <a:r>
              <a:rPr lang="fr-HT" sz="2600" dirty="0">
                <a:cs typeface="Calibri" pitchFamily="34" charset="0"/>
              </a:rPr>
              <a:t> </a:t>
            </a:r>
            <a:r>
              <a:rPr lang="fr-HT" sz="2600" dirty="0" err="1">
                <a:cs typeface="Calibri" pitchFamily="34" charset="0"/>
              </a:rPr>
              <a:t>ki</a:t>
            </a:r>
            <a:r>
              <a:rPr lang="fr-HT" sz="2600" dirty="0">
                <a:cs typeface="Calibri" pitchFamily="34" charset="0"/>
              </a:rPr>
              <a:t> </a:t>
            </a:r>
            <a:r>
              <a:rPr lang="fr-HT" sz="2600" dirty="0" err="1">
                <a:cs typeface="Calibri" pitchFamily="34" charset="0"/>
              </a:rPr>
              <a:t>kalifye</a:t>
            </a:r>
            <a:r>
              <a:rPr lang="fr-HT" sz="2600" dirty="0">
                <a:cs typeface="Calibri" pitchFamily="34" charset="0"/>
              </a:rPr>
              <a:t> pou </a:t>
            </a:r>
            <a:r>
              <a:rPr lang="fr-HT" sz="2600" dirty="0" err="1">
                <a:cs typeface="Calibri" pitchFamily="34" charset="0"/>
              </a:rPr>
              <a:t>lojman</a:t>
            </a:r>
            <a:r>
              <a:rPr lang="fr-HT" sz="2600" dirty="0">
                <a:cs typeface="Calibri" pitchFamily="34" charset="0"/>
              </a:rPr>
              <a:t> </a:t>
            </a:r>
            <a:r>
              <a:rPr lang="fr-HT" sz="2600" dirty="0" err="1">
                <a:cs typeface="Calibri" pitchFamily="34" charset="0"/>
              </a:rPr>
              <a:t>abòdab</a:t>
            </a:r>
            <a:r>
              <a:rPr lang="fr-HT" sz="2600" dirty="0">
                <a:cs typeface="Calibri" pitchFamily="34" charset="0"/>
              </a:rPr>
              <a:t>.</a:t>
            </a:r>
          </a:p>
          <a:p>
            <a:pPr lvl="1"/>
            <a:r>
              <a:rPr lang="fr-HT" sz="2200" i="1" dirty="0">
                <a:cs typeface="Calibri" pitchFamily="34" charset="0"/>
              </a:rPr>
              <a:t>225 CMR 20.02: </a:t>
            </a:r>
            <a:r>
              <a:rPr lang="fr-HT" sz="2200" dirty="0" err="1">
                <a:cs typeface="Calibri" pitchFamily="34" charset="0"/>
              </a:rPr>
              <a:t>Inite</a:t>
            </a:r>
            <a:r>
              <a:rPr lang="fr-HT" sz="2200" dirty="0">
                <a:cs typeface="Calibri" pitchFamily="34" charset="0"/>
              </a:rPr>
              <a:t> </a:t>
            </a:r>
            <a:r>
              <a:rPr lang="fr-HT" sz="2200" dirty="0" err="1">
                <a:cs typeface="Calibri" pitchFamily="34" charset="0"/>
              </a:rPr>
              <a:t>jenerasyon</a:t>
            </a:r>
            <a:r>
              <a:rPr lang="fr-HT" sz="2200" dirty="0">
                <a:cs typeface="Calibri" pitchFamily="34" charset="0"/>
              </a:rPr>
              <a:t> tarif </a:t>
            </a:r>
            <a:r>
              <a:rPr lang="fr-HT" sz="2200" dirty="0" err="1">
                <a:cs typeface="Calibri" pitchFamily="34" charset="0"/>
              </a:rPr>
              <a:t>solè</a:t>
            </a:r>
            <a:r>
              <a:rPr lang="fr-HT" sz="2200" dirty="0">
                <a:cs typeface="Calibri" pitchFamily="34" charset="0"/>
              </a:rPr>
              <a:t> </a:t>
            </a:r>
            <a:r>
              <a:rPr lang="fr-HT" sz="2200" dirty="0" err="1">
                <a:cs typeface="Calibri" pitchFamily="34" charset="0"/>
              </a:rPr>
              <a:t>ki</a:t>
            </a:r>
            <a:r>
              <a:rPr lang="fr-HT" sz="2200" dirty="0">
                <a:cs typeface="Calibri" pitchFamily="34" charset="0"/>
              </a:rPr>
              <a:t> </a:t>
            </a:r>
            <a:r>
              <a:rPr lang="fr-HT" sz="2200" dirty="0" err="1">
                <a:cs typeface="Calibri" pitchFamily="34" charset="0"/>
              </a:rPr>
              <a:t>ba</a:t>
            </a:r>
            <a:r>
              <a:rPr lang="fr-HT" sz="2200" dirty="0">
                <a:cs typeface="Calibri" pitchFamily="34" charset="0"/>
              </a:rPr>
              <a:t> </a:t>
            </a:r>
            <a:r>
              <a:rPr lang="fr-HT" sz="2200" dirty="0" err="1">
                <a:cs typeface="Calibri" pitchFamily="34" charset="0"/>
              </a:rPr>
              <a:t>revni</a:t>
            </a:r>
            <a:r>
              <a:rPr lang="fr-HT" sz="2200" dirty="0">
                <a:cs typeface="Calibri" pitchFamily="34" charset="0"/>
              </a:rPr>
              <a:t>. </a:t>
            </a:r>
            <a:r>
              <a:rPr lang="fr-HT" sz="2200" dirty="0" err="1">
                <a:cs typeface="Calibri" pitchFamily="34" charset="0"/>
              </a:rPr>
              <a:t>Yon</a:t>
            </a:r>
            <a:r>
              <a:rPr lang="fr-HT" sz="2200" dirty="0">
                <a:cs typeface="Calibri" pitchFamily="34" charset="0"/>
              </a:rPr>
              <a:t> </a:t>
            </a:r>
            <a:r>
              <a:rPr lang="fr-HT" sz="2200" dirty="0" err="1">
                <a:cs typeface="Calibri" pitchFamily="34" charset="0"/>
              </a:rPr>
              <a:t>Inite</a:t>
            </a:r>
            <a:r>
              <a:rPr lang="fr-HT" sz="2200" dirty="0">
                <a:cs typeface="Calibri" pitchFamily="34" charset="0"/>
              </a:rPr>
              <a:t> </a:t>
            </a:r>
            <a:r>
              <a:rPr lang="fr-HT" sz="2200" dirty="0" err="1">
                <a:cs typeface="Calibri" pitchFamily="34" charset="0"/>
              </a:rPr>
              <a:t>Jenerasyon</a:t>
            </a:r>
            <a:r>
              <a:rPr lang="fr-HT" sz="2200" dirty="0">
                <a:cs typeface="Calibri" pitchFamily="34" charset="0"/>
              </a:rPr>
              <a:t> Tarif </a:t>
            </a:r>
            <a:r>
              <a:rPr lang="fr-HT" sz="2200" dirty="0" err="1">
                <a:cs typeface="Calibri" pitchFamily="34" charset="0"/>
              </a:rPr>
              <a:t>Solè</a:t>
            </a:r>
            <a:r>
              <a:rPr lang="fr-HT" sz="2200" dirty="0">
                <a:cs typeface="Calibri" pitchFamily="34" charset="0"/>
              </a:rPr>
              <a:t> </a:t>
            </a:r>
            <a:r>
              <a:rPr lang="fr-HT" sz="2200" dirty="0" err="1">
                <a:cs typeface="Calibri" pitchFamily="34" charset="0"/>
              </a:rPr>
              <a:t>ki</a:t>
            </a:r>
            <a:r>
              <a:rPr lang="fr-HT" sz="2200" dirty="0">
                <a:cs typeface="Calibri" pitchFamily="34" charset="0"/>
              </a:rPr>
              <a:t> </a:t>
            </a:r>
            <a:r>
              <a:rPr lang="fr-HT" sz="2200" dirty="0" err="1">
                <a:cs typeface="Calibri" pitchFamily="34" charset="0"/>
              </a:rPr>
              <a:t>gen</a:t>
            </a:r>
            <a:r>
              <a:rPr lang="fr-HT" sz="2200" dirty="0">
                <a:cs typeface="Calibri" pitchFamily="34" charset="0"/>
              </a:rPr>
              <a:t> </a:t>
            </a:r>
            <a:r>
              <a:rPr lang="fr-HT" sz="2200" dirty="0" err="1">
                <a:cs typeface="Calibri" pitchFamily="34" charset="0"/>
              </a:rPr>
              <a:t>yon</a:t>
            </a:r>
            <a:r>
              <a:rPr lang="fr-HT" sz="2200" dirty="0">
                <a:cs typeface="Calibri" pitchFamily="34" charset="0"/>
              </a:rPr>
              <a:t> </a:t>
            </a:r>
            <a:r>
              <a:rPr lang="fr-HT" sz="2200" dirty="0" err="1">
                <a:cs typeface="Calibri" pitchFamily="34" charset="0"/>
              </a:rPr>
              <a:t>kapasite</a:t>
            </a:r>
            <a:r>
              <a:rPr lang="fr-HT" sz="2200" dirty="0">
                <a:cs typeface="Calibri" pitchFamily="34" charset="0"/>
              </a:rPr>
              <a:t> AC </a:t>
            </a:r>
            <a:r>
              <a:rPr lang="fr-HT" sz="2200" dirty="0" err="1">
                <a:cs typeface="Calibri" pitchFamily="34" charset="0"/>
              </a:rPr>
              <a:t>evalè</a:t>
            </a:r>
            <a:r>
              <a:rPr lang="fr-HT" sz="2200" dirty="0">
                <a:cs typeface="Calibri" pitchFamily="34" charset="0"/>
              </a:rPr>
              <a:t> </a:t>
            </a:r>
            <a:r>
              <a:rPr lang="fr-HT" sz="2200" dirty="0" err="1">
                <a:cs typeface="Calibri" pitchFamily="34" charset="0"/>
              </a:rPr>
              <a:t>mwens</a:t>
            </a:r>
            <a:r>
              <a:rPr lang="fr-HT" sz="2200" dirty="0">
                <a:cs typeface="Calibri" pitchFamily="34" charset="0"/>
              </a:rPr>
              <a:t> </a:t>
            </a:r>
            <a:r>
              <a:rPr lang="fr-HT" sz="2200" dirty="0" err="1">
                <a:cs typeface="Calibri" pitchFamily="34" charset="0"/>
              </a:rPr>
              <a:t>pase</a:t>
            </a:r>
            <a:r>
              <a:rPr lang="fr-HT" sz="2200" dirty="0">
                <a:cs typeface="Calibri" pitchFamily="34" charset="0"/>
              </a:rPr>
              <a:t> </a:t>
            </a:r>
            <a:r>
              <a:rPr lang="fr-HT" sz="2200" dirty="0" err="1">
                <a:cs typeface="Calibri" pitchFamily="34" charset="0"/>
              </a:rPr>
              <a:t>oswa</a:t>
            </a:r>
            <a:r>
              <a:rPr lang="fr-HT" sz="2200" dirty="0">
                <a:cs typeface="Calibri" pitchFamily="34" charset="0"/>
              </a:rPr>
              <a:t> </a:t>
            </a:r>
            <a:r>
              <a:rPr lang="fr-HT" sz="2200" dirty="0" err="1">
                <a:cs typeface="Calibri" pitchFamily="34" charset="0"/>
              </a:rPr>
              <a:t>egal</a:t>
            </a:r>
            <a:r>
              <a:rPr lang="fr-HT" sz="2200" dirty="0">
                <a:cs typeface="Calibri" pitchFamily="34" charset="0"/>
              </a:rPr>
              <a:t> a 25 kW </a:t>
            </a:r>
            <a:r>
              <a:rPr lang="fr-HT" sz="2200" dirty="0" err="1">
                <a:cs typeface="Calibri" pitchFamily="34" charset="0"/>
              </a:rPr>
              <a:t>ki</a:t>
            </a:r>
            <a:r>
              <a:rPr lang="fr-HT" sz="2200" dirty="0">
                <a:cs typeface="Calibri" pitchFamily="34" charset="0"/>
              </a:rPr>
              <a:t> </a:t>
            </a:r>
            <a:r>
              <a:rPr lang="fr-HT" sz="2200" dirty="0" err="1">
                <a:cs typeface="Calibri" pitchFamily="34" charset="0"/>
              </a:rPr>
              <a:t>sèvi</a:t>
            </a:r>
            <a:r>
              <a:rPr lang="fr-HT" sz="2200" dirty="0">
                <a:cs typeface="Calibri" pitchFamily="34" charset="0"/>
              </a:rPr>
              <a:t> </a:t>
            </a:r>
            <a:r>
              <a:rPr lang="fr-HT" sz="2200" dirty="0" err="1">
                <a:cs typeface="Calibri" pitchFamily="34" charset="0"/>
              </a:rPr>
              <a:t>Kliyan</a:t>
            </a:r>
            <a:r>
              <a:rPr lang="fr-HT" sz="2200" dirty="0">
                <a:cs typeface="Calibri" pitchFamily="34" charset="0"/>
              </a:rPr>
              <a:t> </a:t>
            </a:r>
            <a:r>
              <a:rPr lang="fr-HT" sz="2200" dirty="0" err="1">
                <a:cs typeface="Calibri" pitchFamily="34" charset="0"/>
              </a:rPr>
              <a:t>ki</a:t>
            </a:r>
            <a:r>
              <a:rPr lang="fr-HT" sz="2200" dirty="0">
                <a:cs typeface="Calibri" pitchFamily="34" charset="0"/>
              </a:rPr>
              <a:t> </a:t>
            </a:r>
            <a:r>
              <a:rPr lang="fr-HT" sz="2200" dirty="0" err="1">
                <a:cs typeface="Calibri" pitchFamily="34" charset="0"/>
              </a:rPr>
              <a:t>fèb</a:t>
            </a:r>
            <a:r>
              <a:rPr lang="fr-HT" sz="2200" dirty="0">
                <a:cs typeface="Calibri" pitchFamily="34" charset="0"/>
              </a:rPr>
              <a:t> </a:t>
            </a:r>
            <a:r>
              <a:rPr lang="fr-HT" sz="2200" dirty="0" err="1">
                <a:cs typeface="Calibri" pitchFamily="34" charset="0"/>
              </a:rPr>
              <a:t>revni</a:t>
            </a:r>
            <a:r>
              <a:rPr lang="fr-HT" sz="2200" dirty="0">
                <a:cs typeface="Calibri" pitchFamily="34" charset="0"/>
              </a:rPr>
              <a:t> </a:t>
            </a:r>
            <a:r>
              <a:rPr lang="fr-HT" sz="2200" dirty="0" err="1">
                <a:cs typeface="Calibri" pitchFamily="34" charset="0"/>
              </a:rPr>
              <a:t>oswa</a:t>
            </a:r>
            <a:r>
              <a:rPr lang="fr-HT" sz="2200" dirty="0">
                <a:cs typeface="Calibri" pitchFamily="34" charset="0"/>
              </a:rPr>
              <a:t> </a:t>
            </a:r>
            <a:r>
              <a:rPr lang="fr-HT" sz="2200" dirty="0" err="1">
                <a:cs typeface="Calibri" pitchFamily="34" charset="0"/>
              </a:rPr>
              <a:t>ki</a:t>
            </a:r>
            <a:r>
              <a:rPr lang="fr-HT" sz="2200" dirty="0">
                <a:cs typeface="Calibri" pitchFamily="34" charset="0"/>
              </a:rPr>
              <a:t> </a:t>
            </a:r>
            <a:r>
              <a:rPr lang="fr-HT" sz="2200" dirty="0" err="1">
                <a:cs typeface="Calibri" pitchFamily="34" charset="0"/>
              </a:rPr>
              <a:t>asiyen</a:t>
            </a:r>
            <a:r>
              <a:rPr lang="fr-HT" sz="2200" dirty="0">
                <a:cs typeface="Calibri" pitchFamily="34" charset="0"/>
              </a:rPr>
              <a:t> 100% </a:t>
            </a:r>
            <a:r>
              <a:rPr lang="fr-HT" sz="2200" dirty="0" err="1">
                <a:cs typeface="Calibri" pitchFamily="34" charset="0"/>
              </a:rPr>
              <a:t>pwodiksyon</a:t>
            </a:r>
            <a:r>
              <a:rPr lang="fr-HT" sz="2200" dirty="0">
                <a:cs typeface="Calibri" pitchFamily="34" charset="0"/>
              </a:rPr>
              <a:t> </a:t>
            </a:r>
            <a:r>
              <a:rPr lang="fr-HT" sz="2200" dirty="0" err="1">
                <a:cs typeface="Calibri" pitchFamily="34" charset="0"/>
              </a:rPr>
              <a:t>enèji</a:t>
            </a:r>
            <a:r>
              <a:rPr lang="fr-HT" sz="2200" dirty="0">
                <a:cs typeface="Calibri" pitchFamily="34" charset="0"/>
              </a:rPr>
              <a:t> li nan </a:t>
            </a:r>
            <a:r>
              <a:rPr lang="fr-HT" sz="2200" dirty="0" err="1">
                <a:cs typeface="Calibri" pitchFamily="34" charset="0"/>
              </a:rPr>
              <a:t>yon</a:t>
            </a:r>
            <a:r>
              <a:rPr lang="fr-HT" sz="2200" dirty="0">
                <a:cs typeface="Calibri" pitchFamily="34" charset="0"/>
              </a:rPr>
              <a:t> </a:t>
            </a:r>
            <a:r>
              <a:rPr lang="fr-HT" sz="2200" dirty="0" err="1">
                <a:cs typeface="Calibri" pitchFamily="34" charset="0"/>
              </a:rPr>
              <a:t>pwopriyete</a:t>
            </a:r>
            <a:r>
              <a:rPr lang="fr-HT" sz="2200" dirty="0">
                <a:cs typeface="Calibri" pitchFamily="34" charset="0"/>
              </a:rPr>
              <a:t> </a:t>
            </a:r>
            <a:r>
              <a:rPr lang="fr-HT" sz="2200" dirty="0" err="1">
                <a:cs typeface="Calibri" pitchFamily="34" charset="0"/>
              </a:rPr>
              <a:t>lojman</a:t>
            </a:r>
            <a:r>
              <a:rPr lang="fr-HT" sz="2200" dirty="0">
                <a:cs typeface="Calibri" pitchFamily="34" charset="0"/>
              </a:rPr>
              <a:t> </a:t>
            </a:r>
            <a:r>
              <a:rPr lang="fr-HT" sz="2200" dirty="0" err="1">
                <a:cs typeface="Calibri" pitchFamily="34" charset="0"/>
              </a:rPr>
              <a:t>ki</a:t>
            </a:r>
            <a:r>
              <a:rPr lang="fr-HT" sz="2200" dirty="0">
                <a:cs typeface="Calibri" pitchFamily="34" charset="0"/>
              </a:rPr>
              <a:t> </a:t>
            </a:r>
            <a:r>
              <a:rPr lang="fr-HT" sz="2200" dirty="0" err="1">
                <a:cs typeface="Calibri" pitchFamily="34" charset="0"/>
              </a:rPr>
              <a:t>kalifye</a:t>
            </a:r>
            <a:r>
              <a:rPr lang="fr-HT" sz="2200" dirty="0">
                <a:cs typeface="Calibri" pitchFamily="34" charset="0"/>
              </a:rPr>
              <a:t> </a:t>
            </a:r>
            <a:r>
              <a:rPr lang="fr-HT" sz="2200" dirty="0" err="1">
                <a:cs typeface="Calibri" pitchFamily="34" charset="0"/>
              </a:rPr>
              <a:t>abòdab</a:t>
            </a:r>
            <a:r>
              <a:rPr lang="fr-HT" sz="2200" dirty="0">
                <a:cs typeface="Calibri" pitchFamily="34" charset="0"/>
              </a:rPr>
              <a:t> sou </a:t>
            </a:r>
            <a:r>
              <a:rPr lang="fr-HT" sz="2200" dirty="0" err="1">
                <a:cs typeface="Calibri" pitchFamily="34" charset="0"/>
              </a:rPr>
              <a:t>fòm</a:t>
            </a:r>
            <a:r>
              <a:rPr lang="fr-HT" sz="2200" dirty="0">
                <a:cs typeface="Calibri" pitchFamily="34" charset="0"/>
              </a:rPr>
              <a:t> </a:t>
            </a:r>
            <a:r>
              <a:rPr lang="fr-HT" sz="2200" dirty="0" err="1">
                <a:cs typeface="Calibri" pitchFamily="34" charset="0"/>
              </a:rPr>
              <a:t>elektrisite</a:t>
            </a:r>
            <a:r>
              <a:rPr lang="fr-HT" sz="2200" dirty="0">
                <a:cs typeface="Calibri" pitchFamily="34" charset="0"/>
              </a:rPr>
              <a:t> </a:t>
            </a:r>
            <a:r>
              <a:rPr lang="fr-HT" sz="2200" dirty="0" err="1">
                <a:cs typeface="Calibri" pitchFamily="34" charset="0"/>
              </a:rPr>
              <a:t>oswa</a:t>
            </a:r>
            <a:r>
              <a:rPr lang="fr-HT" sz="2200" dirty="0">
                <a:cs typeface="Calibri" pitchFamily="34" charset="0"/>
              </a:rPr>
              <a:t> </a:t>
            </a:r>
            <a:r>
              <a:rPr lang="fr-HT" sz="2200" dirty="0" err="1">
                <a:cs typeface="Calibri" pitchFamily="34" charset="0"/>
              </a:rPr>
              <a:t>kredi</a:t>
            </a:r>
            <a:r>
              <a:rPr lang="fr-HT" sz="2200" dirty="0">
                <a:cs typeface="Calibri" pitchFamily="34" charset="0"/>
              </a:rPr>
              <a:t> </a:t>
            </a:r>
            <a:r>
              <a:rPr lang="fr-HT" sz="2200" dirty="0" err="1">
                <a:cs typeface="Calibri" pitchFamily="34" charset="0"/>
              </a:rPr>
              <a:t>bòdwo</a:t>
            </a:r>
            <a:r>
              <a:rPr lang="fr-HT" sz="2200" dirty="0">
                <a:cs typeface="Calibri" pitchFamily="34" charset="0"/>
              </a:rPr>
              <a:t>.</a:t>
            </a:r>
          </a:p>
          <a:p>
            <a:r>
              <a:rPr lang="fr-HT" sz="2600" dirty="0" err="1">
                <a:cs typeface="Calibri" pitchFamily="34" charset="0"/>
              </a:rPr>
              <a:t>Pèmèt</a:t>
            </a:r>
            <a:r>
              <a:rPr lang="fr-HT" sz="2600" dirty="0">
                <a:cs typeface="Calibri" pitchFamily="34" charset="0"/>
              </a:rPr>
              <a:t> STGU </a:t>
            </a:r>
            <a:r>
              <a:rPr lang="fr-HT" sz="2600" dirty="0" err="1">
                <a:cs typeface="Calibri" pitchFamily="34" charset="0"/>
              </a:rPr>
              <a:t>revni</a:t>
            </a:r>
            <a:r>
              <a:rPr lang="fr-HT" sz="2600" dirty="0">
                <a:cs typeface="Calibri" pitchFamily="34" charset="0"/>
              </a:rPr>
              <a:t> </a:t>
            </a:r>
            <a:r>
              <a:rPr lang="fr-HT" sz="2600" dirty="0" err="1">
                <a:cs typeface="Calibri" pitchFamily="34" charset="0"/>
              </a:rPr>
              <a:t>ba</a:t>
            </a:r>
            <a:r>
              <a:rPr lang="fr-HT" sz="2600" dirty="0">
                <a:cs typeface="Calibri" pitchFamily="34" charset="0"/>
              </a:rPr>
              <a:t> </a:t>
            </a:r>
            <a:r>
              <a:rPr lang="fr-HT" sz="2600" dirty="0" err="1">
                <a:cs typeface="Calibri" pitchFamily="34" charset="0"/>
              </a:rPr>
              <a:t>yo</a:t>
            </a:r>
            <a:r>
              <a:rPr lang="fr-HT" sz="2600" dirty="0">
                <a:cs typeface="Calibri" pitchFamily="34" charset="0"/>
              </a:rPr>
              <a:t> </a:t>
            </a:r>
            <a:r>
              <a:rPr lang="fr-HT" sz="2600" dirty="0" err="1">
                <a:cs typeface="Calibri" pitchFamily="34" charset="0"/>
              </a:rPr>
              <a:t>sèvi</a:t>
            </a:r>
            <a:r>
              <a:rPr lang="fr-HT" sz="2600" dirty="0">
                <a:cs typeface="Calibri" pitchFamily="34" charset="0"/>
              </a:rPr>
              <a:t> </a:t>
            </a:r>
            <a:r>
              <a:rPr lang="fr-HT" sz="2600" dirty="0" err="1">
                <a:cs typeface="Calibri" pitchFamily="34" charset="0"/>
              </a:rPr>
              <a:t>jiska</a:t>
            </a:r>
            <a:r>
              <a:rPr lang="fr-HT" sz="2600" dirty="0">
                <a:cs typeface="Calibri" pitchFamily="34" charset="0"/>
              </a:rPr>
              <a:t> 3 </a:t>
            </a:r>
            <a:r>
              <a:rPr lang="fr-HT" sz="2600" dirty="0" err="1">
                <a:cs typeface="Calibri" pitchFamily="34" charset="0"/>
              </a:rPr>
              <a:t>kliyan</a:t>
            </a:r>
            <a:r>
              <a:rPr lang="fr-HT" sz="2600" dirty="0">
                <a:cs typeface="Calibri" pitchFamily="34" charset="0"/>
              </a:rPr>
              <a:t> si </a:t>
            </a:r>
            <a:r>
              <a:rPr lang="fr-HT" sz="2600" dirty="0" err="1">
                <a:cs typeface="Calibri" pitchFamily="34" charset="0"/>
              </a:rPr>
              <a:t>yon</a:t>
            </a:r>
            <a:r>
              <a:rPr lang="fr-HT" sz="2600" dirty="0">
                <a:cs typeface="Calibri" pitchFamily="34" charset="0"/>
              </a:rPr>
              <a:t> </a:t>
            </a:r>
            <a:r>
              <a:rPr lang="fr-HT" sz="2600" dirty="0" err="1">
                <a:cs typeface="Calibri" pitchFamily="34" charset="0"/>
              </a:rPr>
              <a:t>sèl</a:t>
            </a:r>
            <a:r>
              <a:rPr lang="fr-HT" sz="2600" dirty="0">
                <a:cs typeface="Calibri" pitchFamily="34" charset="0"/>
              </a:rPr>
              <a:t> </a:t>
            </a:r>
            <a:r>
              <a:rPr lang="fr-HT" sz="2600" dirty="0" err="1">
                <a:cs typeface="Calibri" pitchFamily="34" charset="0"/>
              </a:rPr>
              <a:t>kliyan</a:t>
            </a:r>
            <a:r>
              <a:rPr lang="fr-HT" sz="2600" dirty="0">
                <a:cs typeface="Calibri" pitchFamily="34" charset="0"/>
              </a:rPr>
              <a:t> </a:t>
            </a:r>
            <a:r>
              <a:rPr lang="fr-HT" sz="2600" dirty="0" err="1">
                <a:cs typeface="Calibri" pitchFamily="34" charset="0"/>
              </a:rPr>
              <a:t>itilize</a:t>
            </a:r>
            <a:r>
              <a:rPr lang="fr-HT" sz="2600" dirty="0">
                <a:cs typeface="Calibri" pitchFamily="34" charset="0"/>
              </a:rPr>
              <a:t> </a:t>
            </a:r>
            <a:r>
              <a:rPr lang="fr-HT" sz="2600" dirty="0" err="1">
                <a:cs typeface="Calibri" pitchFamily="34" charset="0"/>
              </a:rPr>
              <a:t>mwens</a:t>
            </a:r>
            <a:r>
              <a:rPr lang="fr-HT" sz="2600" dirty="0">
                <a:cs typeface="Calibri" pitchFamily="34" charset="0"/>
              </a:rPr>
              <a:t> </a:t>
            </a:r>
            <a:r>
              <a:rPr lang="fr-HT" sz="2600" dirty="0" err="1">
                <a:cs typeface="Calibri" pitchFamily="34" charset="0"/>
              </a:rPr>
              <a:t>pase</a:t>
            </a:r>
            <a:r>
              <a:rPr lang="fr-HT" sz="2600" dirty="0">
                <a:cs typeface="Calibri" pitchFamily="34" charset="0"/>
              </a:rPr>
              <a:t> 15% nan </a:t>
            </a:r>
            <a:r>
              <a:rPr lang="fr-HT" sz="2600" dirty="0" err="1">
                <a:cs typeface="Calibri" pitchFamily="34" charset="0"/>
              </a:rPr>
              <a:t>pwodiksyon</a:t>
            </a:r>
            <a:r>
              <a:rPr lang="fr-HT" sz="2600" dirty="0">
                <a:cs typeface="Calibri" pitchFamily="34" charset="0"/>
              </a:rPr>
              <a:t> an.</a:t>
            </a:r>
          </a:p>
          <a:p>
            <a:pPr lvl="1"/>
            <a:r>
              <a:rPr lang="fr-HT" sz="2200" dirty="0" err="1">
                <a:solidFill>
                  <a:srgbClr val="000000"/>
                </a:solidFill>
                <a:cs typeface="Calibri" pitchFamily="34" charset="0"/>
              </a:rPr>
              <a:t>Gid</a:t>
            </a:r>
            <a:r>
              <a:rPr lang="fr-HT" sz="2200" dirty="0">
                <a:solidFill>
                  <a:srgbClr val="000000"/>
                </a:solidFill>
                <a:cs typeface="Calibri" pitchFamily="34" charset="0"/>
              </a:rPr>
              <a:t> </a:t>
            </a:r>
            <a:r>
              <a:rPr lang="fr-HT" sz="2200" dirty="0" err="1">
                <a:solidFill>
                  <a:srgbClr val="000000"/>
                </a:solidFill>
                <a:cs typeface="Calibri" pitchFamily="34" charset="0"/>
              </a:rPr>
              <a:t>Seksyon</a:t>
            </a:r>
            <a:r>
              <a:rPr lang="fr-HT" sz="2200" dirty="0">
                <a:solidFill>
                  <a:srgbClr val="000000"/>
                </a:solidFill>
                <a:cs typeface="Calibri" pitchFamily="34" charset="0"/>
              </a:rPr>
              <a:t> 5)b): </a:t>
            </a:r>
            <a:r>
              <a:rPr lang="fr-HT" sz="2200" dirty="0" err="1">
                <a:solidFill>
                  <a:srgbClr val="000000"/>
                </a:solidFill>
                <a:cs typeface="Calibri" pitchFamily="34" charset="0"/>
              </a:rPr>
              <a:t>omwen</a:t>
            </a:r>
            <a:r>
              <a:rPr lang="fr-HT" sz="2200" dirty="0">
                <a:solidFill>
                  <a:srgbClr val="000000"/>
                </a:solidFill>
                <a:cs typeface="Calibri" pitchFamily="34" charset="0"/>
              </a:rPr>
              <a:t> 15% nan </a:t>
            </a:r>
            <a:r>
              <a:rPr lang="fr-HT" sz="2200" dirty="0" err="1">
                <a:solidFill>
                  <a:srgbClr val="000000"/>
                </a:solidFill>
                <a:cs typeface="Calibri" pitchFamily="34" charset="0"/>
              </a:rPr>
              <a:t>pwodiksyon</a:t>
            </a:r>
            <a:r>
              <a:rPr lang="fr-HT" sz="2200" dirty="0">
                <a:solidFill>
                  <a:srgbClr val="000000"/>
                </a:solidFill>
                <a:cs typeface="Calibri" pitchFamily="34" charset="0"/>
              </a:rPr>
              <a:t> </a:t>
            </a:r>
            <a:r>
              <a:rPr lang="fr-HT" sz="2200" dirty="0" err="1">
                <a:solidFill>
                  <a:srgbClr val="000000"/>
                </a:solidFill>
                <a:cs typeface="Calibri" pitchFamily="34" charset="0"/>
              </a:rPr>
              <a:t>Inite</a:t>
            </a:r>
            <a:r>
              <a:rPr lang="fr-HT" sz="2200" dirty="0">
                <a:solidFill>
                  <a:srgbClr val="000000"/>
                </a:solidFill>
                <a:cs typeface="Calibri" pitchFamily="34" charset="0"/>
              </a:rPr>
              <a:t> </a:t>
            </a:r>
            <a:r>
              <a:rPr lang="fr-HT" sz="2200" dirty="0" err="1">
                <a:solidFill>
                  <a:srgbClr val="000000"/>
                </a:solidFill>
                <a:cs typeface="Calibri" pitchFamily="34" charset="0"/>
              </a:rPr>
              <a:t>Jenerasyon</a:t>
            </a:r>
            <a:r>
              <a:rPr lang="fr-HT" sz="2200" dirty="0">
                <a:solidFill>
                  <a:srgbClr val="000000"/>
                </a:solidFill>
                <a:cs typeface="Calibri" pitchFamily="34" charset="0"/>
              </a:rPr>
              <a:t> an </a:t>
            </a:r>
            <a:r>
              <a:rPr lang="fr-HT" sz="2200" dirty="0" err="1">
                <a:solidFill>
                  <a:srgbClr val="000000"/>
                </a:solidFill>
                <a:cs typeface="Calibri" pitchFamily="34" charset="0"/>
              </a:rPr>
              <a:t>atribye</a:t>
            </a:r>
            <a:r>
              <a:rPr lang="fr-HT" sz="2200" dirty="0">
                <a:solidFill>
                  <a:srgbClr val="000000"/>
                </a:solidFill>
                <a:cs typeface="Calibri" pitchFamily="34" charset="0"/>
              </a:rPr>
              <a:t> </a:t>
            </a:r>
            <a:r>
              <a:rPr lang="fr-HT" sz="2200" dirty="0" err="1">
                <a:solidFill>
                  <a:srgbClr val="000000"/>
                </a:solidFill>
                <a:cs typeface="Calibri" pitchFamily="34" charset="0"/>
              </a:rPr>
              <a:t>ba</a:t>
            </a:r>
            <a:r>
              <a:rPr lang="fr-HT" sz="2200" dirty="0">
                <a:solidFill>
                  <a:srgbClr val="000000"/>
                </a:solidFill>
                <a:cs typeface="Calibri" pitchFamily="34" charset="0"/>
              </a:rPr>
              <a:t> </a:t>
            </a:r>
            <a:r>
              <a:rPr lang="fr-HT" sz="2200" dirty="0" err="1">
                <a:solidFill>
                  <a:srgbClr val="000000"/>
                </a:solidFill>
                <a:cs typeface="Calibri" pitchFamily="34" charset="0"/>
              </a:rPr>
              <a:t>yon</a:t>
            </a:r>
            <a:r>
              <a:rPr lang="fr-HT" sz="2200" dirty="0">
                <a:solidFill>
                  <a:srgbClr val="000000"/>
                </a:solidFill>
                <a:cs typeface="Calibri" pitchFamily="34" charset="0"/>
              </a:rPr>
              <a:t> </a:t>
            </a:r>
            <a:r>
              <a:rPr lang="fr-HT" sz="2200" dirty="0" err="1">
                <a:solidFill>
                  <a:srgbClr val="000000"/>
                </a:solidFill>
                <a:cs typeface="Calibri" pitchFamily="34" charset="0"/>
              </a:rPr>
              <a:t>Kliyan</a:t>
            </a:r>
            <a:r>
              <a:rPr lang="fr-HT" sz="2200" dirty="0">
                <a:solidFill>
                  <a:srgbClr val="000000"/>
                </a:solidFill>
                <a:cs typeface="Calibri" pitchFamily="34" charset="0"/>
              </a:rPr>
              <a:t> </a:t>
            </a:r>
            <a:r>
              <a:rPr lang="fr-HT" sz="2200" dirty="0" err="1">
                <a:solidFill>
                  <a:srgbClr val="000000"/>
                </a:solidFill>
                <a:cs typeface="Calibri" pitchFamily="34" charset="0"/>
              </a:rPr>
              <a:t>Revni</a:t>
            </a:r>
            <a:r>
              <a:rPr lang="fr-HT" sz="2200" dirty="0">
                <a:solidFill>
                  <a:srgbClr val="000000"/>
                </a:solidFill>
                <a:cs typeface="Calibri" pitchFamily="34" charset="0"/>
              </a:rPr>
              <a:t> </a:t>
            </a:r>
            <a:r>
              <a:rPr lang="fr-HT" sz="2200" dirty="0" err="1">
                <a:solidFill>
                  <a:srgbClr val="000000"/>
                </a:solidFill>
                <a:cs typeface="Calibri" pitchFamily="34" charset="0"/>
              </a:rPr>
              <a:t>ki</a:t>
            </a:r>
            <a:r>
              <a:rPr lang="fr-HT" sz="2200" dirty="0">
                <a:solidFill>
                  <a:srgbClr val="000000"/>
                </a:solidFill>
                <a:cs typeface="Calibri" pitchFamily="34" charset="0"/>
              </a:rPr>
              <a:t> </a:t>
            </a:r>
            <a:r>
              <a:rPr lang="fr-HT" sz="2200" dirty="0" err="1">
                <a:solidFill>
                  <a:srgbClr val="000000"/>
                </a:solidFill>
                <a:cs typeface="Calibri" pitchFamily="34" charset="0"/>
              </a:rPr>
              <a:t>ba</a:t>
            </a:r>
            <a:r>
              <a:rPr lang="fr-HT" sz="2200" dirty="0">
                <a:solidFill>
                  <a:srgbClr val="000000"/>
                </a:solidFill>
                <a:cs typeface="Calibri" pitchFamily="34" charset="0"/>
              </a:rPr>
              <a:t> nan </a:t>
            </a:r>
            <a:r>
              <a:rPr lang="fr-HT" sz="2200" dirty="0" err="1">
                <a:solidFill>
                  <a:srgbClr val="000000"/>
                </a:solidFill>
                <a:cs typeface="Calibri" pitchFamily="34" charset="0"/>
              </a:rPr>
              <a:t>fòm</a:t>
            </a:r>
            <a:r>
              <a:rPr lang="fr-HT" sz="2200" dirty="0">
                <a:solidFill>
                  <a:srgbClr val="000000"/>
                </a:solidFill>
                <a:cs typeface="Calibri" pitchFamily="34" charset="0"/>
              </a:rPr>
              <a:t> </a:t>
            </a:r>
            <a:r>
              <a:rPr lang="fr-HT" sz="2200" dirty="0" err="1">
                <a:solidFill>
                  <a:srgbClr val="000000"/>
                </a:solidFill>
                <a:cs typeface="Calibri" pitchFamily="34" charset="0"/>
              </a:rPr>
              <a:t>elektrisite</a:t>
            </a:r>
            <a:r>
              <a:rPr lang="fr-HT" sz="2200" dirty="0">
                <a:solidFill>
                  <a:srgbClr val="000000"/>
                </a:solidFill>
                <a:cs typeface="Calibri" pitchFamily="34" charset="0"/>
              </a:rPr>
              <a:t> </a:t>
            </a:r>
            <a:r>
              <a:rPr lang="fr-HT" sz="2200" dirty="0" err="1">
                <a:solidFill>
                  <a:srgbClr val="000000"/>
                </a:solidFill>
                <a:cs typeface="Calibri" pitchFamily="34" charset="0"/>
              </a:rPr>
              <a:t>oswa</a:t>
            </a:r>
            <a:r>
              <a:rPr lang="fr-HT" sz="2200" dirty="0">
                <a:solidFill>
                  <a:srgbClr val="000000"/>
                </a:solidFill>
                <a:cs typeface="Calibri" pitchFamily="34" charset="0"/>
              </a:rPr>
              <a:t> </a:t>
            </a:r>
            <a:r>
              <a:rPr lang="fr-HT" sz="2200" dirty="0" err="1">
                <a:solidFill>
                  <a:srgbClr val="000000"/>
                </a:solidFill>
                <a:cs typeface="Calibri" pitchFamily="34" charset="0"/>
              </a:rPr>
              <a:t>kredi</a:t>
            </a:r>
            <a:r>
              <a:rPr lang="fr-HT" sz="2200" dirty="0">
                <a:solidFill>
                  <a:srgbClr val="000000"/>
                </a:solidFill>
                <a:cs typeface="Calibri" pitchFamily="34" charset="0"/>
              </a:rPr>
              <a:t> </a:t>
            </a:r>
            <a:r>
              <a:rPr lang="fr-HT" sz="2200" dirty="0" err="1">
                <a:solidFill>
                  <a:srgbClr val="000000"/>
                </a:solidFill>
                <a:cs typeface="Calibri" pitchFamily="34" charset="0"/>
              </a:rPr>
              <a:t>bòdwo</a:t>
            </a:r>
            <a:r>
              <a:rPr lang="fr-HT" sz="2200" dirty="0">
                <a:solidFill>
                  <a:srgbClr val="000000"/>
                </a:solidFill>
                <a:cs typeface="Calibri" pitchFamily="34" charset="0"/>
              </a:rPr>
              <a:t> </a:t>
            </a:r>
            <a:r>
              <a:rPr lang="fr-HT" sz="2200" dirty="0" err="1">
                <a:solidFill>
                  <a:srgbClr val="000000"/>
                </a:solidFill>
                <a:cs typeface="Calibri" pitchFamily="34" charset="0"/>
              </a:rPr>
              <a:t>san</a:t>
            </a:r>
            <a:r>
              <a:rPr lang="fr-HT" sz="2200" dirty="0">
                <a:solidFill>
                  <a:srgbClr val="000000"/>
                </a:solidFill>
                <a:cs typeface="Calibri" pitchFamily="34" charset="0"/>
              </a:rPr>
              <a:t> </a:t>
            </a:r>
            <a:r>
              <a:rPr lang="fr-HT" sz="2200" dirty="0" err="1">
                <a:solidFill>
                  <a:srgbClr val="000000"/>
                </a:solidFill>
                <a:cs typeface="Calibri" pitchFamily="34" charset="0"/>
              </a:rPr>
              <a:t>okenn</a:t>
            </a:r>
            <a:r>
              <a:rPr lang="fr-HT" sz="2200" dirty="0">
                <a:solidFill>
                  <a:srgbClr val="000000"/>
                </a:solidFill>
                <a:cs typeface="Calibri" pitchFamily="34" charset="0"/>
              </a:rPr>
              <a:t> </a:t>
            </a:r>
            <a:r>
              <a:rPr lang="fr-HT" sz="2200" dirty="0" err="1">
                <a:solidFill>
                  <a:srgbClr val="000000"/>
                </a:solidFill>
                <a:cs typeface="Calibri" pitchFamily="34" charset="0"/>
              </a:rPr>
              <a:t>frè</a:t>
            </a:r>
            <a:r>
              <a:rPr lang="fr-HT" sz="2200" dirty="0">
                <a:solidFill>
                  <a:srgbClr val="000000"/>
                </a:solidFill>
                <a:cs typeface="Calibri" pitchFamily="34" charset="0"/>
              </a:rPr>
              <a:t> pou </a:t>
            </a:r>
            <a:r>
              <a:rPr lang="fr-HT" sz="2200" dirty="0" err="1">
                <a:solidFill>
                  <a:srgbClr val="000000"/>
                </a:solidFill>
                <a:cs typeface="Calibri" pitchFamily="34" charset="0"/>
              </a:rPr>
              <a:t>kliyan</a:t>
            </a:r>
            <a:r>
              <a:rPr lang="fr-HT" sz="2200" dirty="0">
                <a:solidFill>
                  <a:srgbClr val="000000"/>
                </a:solidFill>
                <a:cs typeface="Calibri" pitchFamily="34" charset="0"/>
              </a:rPr>
              <a:t> an, </a:t>
            </a:r>
            <a:r>
              <a:rPr lang="fr-HT" sz="2200" dirty="0" err="1">
                <a:solidFill>
                  <a:srgbClr val="FF0000"/>
                </a:solidFill>
                <a:cs typeface="Calibri" pitchFamily="34" charset="0"/>
              </a:rPr>
              <a:t>oswa</a:t>
            </a:r>
            <a:r>
              <a:rPr lang="fr-HT" sz="2200" dirty="0">
                <a:solidFill>
                  <a:srgbClr val="FF0000"/>
                </a:solidFill>
                <a:cs typeface="Calibri" pitchFamily="34" charset="0"/>
              </a:rPr>
              <a:t> </a:t>
            </a:r>
            <a:r>
              <a:rPr lang="fr-HT" sz="2200" dirty="0" err="1">
                <a:solidFill>
                  <a:srgbClr val="FF0000"/>
                </a:solidFill>
                <a:cs typeface="Calibri" pitchFamily="34" charset="0"/>
              </a:rPr>
              <a:t>jiska</a:t>
            </a:r>
            <a:r>
              <a:rPr lang="fr-HT" sz="2200" dirty="0">
                <a:solidFill>
                  <a:srgbClr val="FF0000"/>
                </a:solidFill>
                <a:cs typeface="Calibri" pitchFamily="34" charset="0"/>
              </a:rPr>
              <a:t> twa </a:t>
            </a:r>
            <a:r>
              <a:rPr lang="fr-HT" sz="2200" dirty="0" err="1">
                <a:solidFill>
                  <a:srgbClr val="FF0000"/>
                </a:solidFill>
                <a:cs typeface="Calibri" pitchFamily="34" charset="0"/>
              </a:rPr>
              <a:t>Kliyan</a:t>
            </a:r>
            <a:r>
              <a:rPr lang="fr-HT" sz="2200" dirty="0">
                <a:solidFill>
                  <a:srgbClr val="FF0000"/>
                </a:solidFill>
                <a:cs typeface="Calibri" pitchFamily="34" charset="0"/>
              </a:rPr>
              <a:t> </a:t>
            </a:r>
            <a:r>
              <a:rPr lang="fr-HT" sz="2200" dirty="0" err="1">
                <a:solidFill>
                  <a:srgbClr val="FF0000"/>
                </a:solidFill>
                <a:cs typeface="Calibri" pitchFamily="34" charset="0"/>
              </a:rPr>
              <a:t>Revni</a:t>
            </a:r>
            <a:r>
              <a:rPr lang="fr-HT" sz="2200" dirty="0">
                <a:solidFill>
                  <a:srgbClr val="FF0000"/>
                </a:solidFill>
                <a:cs typeface="Calibri" pitchFamily="34" charset="0"/>
              </a:rPr>
              <a:t> </a:t>
            </a:r>
            <a:r>
              <a:rPr lang="fr-HT" sz="2200" dirty="0" err="1">
                <a:solidFill>
                  <a:srgbClr val="FF0000"/>
                </a:solidFill>
                <a:cs typeface="Calibri" pitchFamily="34" charset="0"/>
              </a:rPr>
              <a:t>ki</a:t>
            </a:r>
            <a:r>
              <a:rPr lang="fr-HT" sz="2200" dirty="0">
                <a:solidFill>
                  <a:srgbClr val="FF0000"/>
                </a:solidFill>
                <a:cs typeface="Calibri" pitchFamily="34" charset="0"/>
              </a:rPr>
              <a:t> </a:t>
            </a:r>
            <a:r>
              <a:rPr lang="fr-HT" sz="2200" dirty="0" err="1">
                <a:solidFill>
                  <a:srgbClr val="FF0000"/>
                </a:solidFill>
                <a:cs typeface="Calibri" pitchFamily="34" charset="0"/>
              </a:rPr>
              <a:t>ba</a:t>
            </a:r>
            <a:r>
              <a:rPr lang="fr-HT" sz="2200" dirty="0">
                <a:solidFill>
                  <a:srgbClr val="FF0000"/>
                </a:solidFill>
                <a:cs typeface="Calibri" pitchFamily="34" charset="0"/>
              </a:rPr>
              <a:t> si </a:t>
            </a:r>
            <a:r>
              <a:rPr lang="fr-HT" sz="2200" dirty="0" err="1">
                <a:solidFill>
                  <a:srgbClr val="FF0000"/>
                </a:solidFill>
                <a:cs typeface="Calibri" pitchFamily="34" charset="0"/>
              </a:rPr>
              <a:t>yon</a:t>
            </a:r>
            <a:r>
              <a:rPr lang="fr-HT" sz="2200" dirty="0">
                <a:solidFill>
                  <a:srgbClr val="FF0000"/>
                </a:solidFill>
                <a:cs typeface="Calibri" pitchFamily="34" charset="0"/>
              </a:rPr>
              <a:t> </a:t>
            </a:r>
            <a:r>
              <a:rPr lang="fr-HT" sz="2200" dirty="0" err="1">
                <a:solidFill>
                  <a:srgbClr val="FF0000"/>
                </a:solidFill>
                <a:cs typeface="Calibri" pitchFamily="34" charset="0"/>
              </a:rPr>
              <a:t>sèl</a:t>
            </a:r>
            <a:r>
              <a:rPr lang="fr-HT" sz="2200" dirty="0">
                <a:solidFill>
                  <a:srgbClr val="FF0000"/>
                </a:solidFill>
                <a:cs typeface="Calibri" pitchFamily="34" charset="0"/>
              </a:rPr>
              <a:t> </a:t>
            </a:r>
            <a:r>
              <a:rPr lang="fr-HT" sz="2200" dirty="0" err="1">
                <a:solidFill>
                  <a:srgbClr val="FF0000"/>
                </a:solidFill>
                <a:cs typeface="Calibri" pitchFamily="34" charset="0"/>
              </a:rPr>
              <a:t>kliyan</a:t>
            </a:r>
            <a:r>
              <a:rPr lang="fr-HT" sz="2200" dirty="0">
                <a:solidFill>
                  <a:srgbClr val="FF0000"/>
                </a:solidFill>
                <a:cs typeface="Calibri" pitchFamily="34" charset="0"/>
              </a:rPr>
              <a:t> </a:t>
            </a:r>
            <a:r>
              <a:rPr lang="fr-HT" sz="2200" dirty="0" err="1">
                <a:solidFill>
                  <a:srgbClr val="FF0000"/>
                </a:solidFill>
                <a:cs typeface="Calibri" pitchFamily="34" charset="0"/>
              </a:rPr>
              <a:t>chak</a:t>
            </a:r>
            <a:r>
              <a:rPr lang="fr-HT" sz="2200" dirty="0">
                <a:solidFill>
                  <a:srgbClr val="FF0000"/>
                </a:solidFill>
                <a:cs typeface="Calibri" pitchFamily="34" charset="0"/>
              </a:rPr>
              <a:t> </a:t>
            </a:r>
            <a:r>
              <a:rPr lang="fr-HT" sz="2200" dirty="0" err="1">
                <a:solidFill>
                  <a:srgbClr val="FF0000"/>
                </a:solidFill>
                <a:cs typeface="Calibri" pitchFamily="34" charset="0"/>
              </a:rPr>
              <a:t>ane</a:t>
            </a:r>
            <a:r>
              <a:rPr lang="fr-HT" sz="2200" dirty="0">
                <a:solidFill>
                  <a:srgbClr val="FF0000"/>
                </a:solidFill>
                <a:cs typeface="Calibri" pitchFamily="34" charset="0"/>
              </a:rPr>
              <a:t>. </a:t>
            </a:r>
            <a:r>
              <a:rPr lang="fr-HT" sz="2200" dirty="0" err="1">
                <a:solidFill>
                  <a:srgbClr val="FF0000"/>
                </a:solidFill>
                <a:cs typeface="Calibri" pitchFamily="34" charset="0"/>
              </a:rPr>
              <a:t>itilizasyon</a:t>
            </a:r>
            <a:r>
              <a:rPr lang="fr-HT" sz="2200" dirty="0">
                <a:solidFill>
                  <a:srgbClr val="FF0000"/>
                </a:solidFill>
                <a:cs typeface="Calibri" pitchFamily="34" charset="0"/>
              </a:rPr>
              <a:t> se </a:t>
            </a:r>
            <a:r>
              <a:rPr lang="fr-HT" sz="2200" dirty="0" err="1">
                <a:solidFill>
                  <a:srgbClr val="FF0000"/>
                </a:solidFill>
                <a:cs typeface="Calibri" pitchFamily="34" charset="0"/>
              </a:rPr>
              <a:t>mwens</a:t>
            </a:r>
            <a:r>
              <a:rPr lang="fr-HT" sz="2200" dirty="0">
                <a:solidFill>
                  <a:srgbClr val="FF0000"/>
                </a:solidFill>
                <a:cs typeface="Calibri" pitchFamily="34" charset="0"/>
              </a:rPr>
              <a:t> </a:t>
            </a:r>
            <a:r>
              <a:rPr lang="fr-HT" sz="2200" dirty="0" err="1">
                <a:solidFill>
                  <a:srgbClr val="FF0000"/>
                </a:solidFill>
                <a:cs typeface="Calibri" pitchFamily="34" charset="0"/>
              </a:rPr>
              <a:t>pase</a:t>
            </a:r>
            <a:r>
              <a:rPr lang="fr-HT" sz="2200" dirty="0">
                <a:solidFill>
                  <a:srgbClr val="FF0000"/>
                </a:solidFill>
                <a:cs typeface="Calibri" pitchFamily="34" charset="0"/>
              </a:rPr>
              <a:t> 15% </a:t>
            </a:r>
            <a:r>
              <a:rPr lang="fr-HT" sz="2200" dirty="0" err="1">
                <a:solidFill>
                  <a:srgbClr val="FF0000"/>
                </a:solidFill>
                <a:cs typeface="Calibri" pitchFamily="34" charset="0"/>
              </a:rPr>
              <a:t>pwodiksyon</a:t>
            </a:r>
            <a:r>
              <a:rPr lang="fr-HT" sz="2200" dirty="0">
                <a:solidFill>
                  <a:srgbClr val="FF0000"/>
                </a:solidFill>
                <a:cs typeface="Calibri" pitchFamily="34" charset="0"/>
              </a:rPr>
              <a:t> </a:t>
            </a:r>
            <a:r>
              <a:rPr lang="fr-HT" sz="2200" dirty="0" err="1">
                <a:solidFill>
                  <a:srgbClr val="FF0000"/>
                </a:solidFill>
                <a:cs typeface="Calibri" pitchFamily="34" charset="0"/>
              </a:rPr>
              <a:t>Inite</a:t>
            </a:r>
            <a:r>
              <a:rPr lang="fr-HT" sz="2200" dirty="0">
                <a:solidFill>
                  <a:srgbClr val="FF0000"/>
                </a:solidFill>
                <a:cs typeface="Calibri" pitchFamily="34" charset="0"/>
              </a:rPr>
              <a:t> </a:t>
            </a:r>
            <a:r>
              <a:rPr lang="fr-HT" sz="2200" dirty="0" err="1">
                <a:solidFill>
                  <a:srgbClr val="FF0000"/>
                </a:solidFill>
                <a:cs typeface="Calibri" pitchFamily="34" charset="0"/>
              </a:rPr>
              <a:t>Jenerasyon</a:t>
            </a:r>
            <a:r>
              <a:rPr lang="fr-HT" sz="2200" dirty="0">
                <a:solidFill>
                  <a:srgbClr val="FF0000"/>
                </a:solidFill>
                <a:cs typeface="Calibri" pitchFamily="34" charset="0"/>
              </a:rPr>
              <a:t> an.</a:t>
            </a:r>
          </a:p>
        </p:txBody>
      </p:sp>
      <p:sp>
        <p:nvSpPr>
          <p:cNvPr id="130150" name="Date Placeholder 3"/>
          <p:cNvSpPr>
            <a:spLocks noGrp="1" noChangeArrowheads="1"/>
          </p:cNvSpPr>
          <p:nvPr>
            <p:ph type="dt" sz="quarter" idx="10"/>
          </p:nvPr>
        </p:nvSpPr>
        <p:spPr/>
        <p:txBody>
          <a:bodyPr/>
          <a:lstStyle/>
          <a:p>
            <a:fld id="{79F40A21-003C-47D0-A2AC-FD7D6FA8C8C2}" type="datetime2">
              <a:rPr lang="en-US" altLang="zh-CN">
                <a:cs typeface="Calibri" pitchFamily="34" charset="0"/>
              </a:rPr>
              <a:pPr/>
              <a:t>Friday, July 12, 2024</a:t>
            </a:fld>
            <a:endParaRPr lang="en-US" altLang="zh-CN">
              <a:cs typeface="Calibri" pitchFamily="34" charset="0"/>
            </a:endParaRPr>
          </a:p>
        </p:txBody>
      </p:sp>
      <p:sp>
        <p:nvSpPr>
          <p:cNvPr id="130151"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fr-HT">
                <a:cs typeface="Calibri" pitchFamily="34" charset="0"/>
              </a:rPr>
              <a:t>Politik Deliberatif</a:t>
            </a:r>
          </a:p>
        </p:txBody>
      </p:sp>
      <p:sp>
        <p:nvSpPr>
          <p:cNvPr id="130152" name="Slide Number Placeholder 5"/>
          <p:cNvSpPr>
            <a:spLocks noGrp="1" noChangeArrowheads="1"/>
          </p:cNvSpPr>
          <p:nvPr>
            <p:ph type="sldNum" sz="quarter" idx="12"/>
          </p:nvPr>
        </p:nvSpPr>
        <p:spPr/>
        <p:txBody>
          <a:bodyPr/>
          <a:lstStyle/>
          <a:p>
            <a:fld id="{A3A8C46F-9F50-4239-AA90-33B275E795FD}" type="slidenum">
              <a:rPr lang="en-US" altLang="zh-CN">
                <a:cs typeface="Calibri" pitchFamily="34" charset="0"/>
              </a:rPr>
              <a:pPr/>
              <a:t>48</a:t>
            </a:fld>
            <a:endParaRPr lang="en-US" altLang="zh-CN">
              <a:cs typeface="Calibri"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203" name="Title 1"/>
          <p:cNvSpPr>
            <a:spLocks noGrp="1" noChangeArrowheads="1"/>
          </p:cNvSpPr>
          <p:nvPr>
            <p:ph type="title" idx="4294967295"/>
          </p:nvPr>
        </p:nvSpPr>
        <p:spPr>
          <a:ln/>
        </p:spPr>
        <p:txBody>
          <a:bodyPr/>
          <a:lstStyle/>
          <a:p>
            <a:r>
              <a:rPr lang="fr-HT" sz="4000">
                <a:cs typeface="Calibri" pitchFamily="34" charset="0"/>
              </a:rPr>
              <a:t>Twazyèm Pati Pwopriyetè</a:t>
            </a:r>
          </a:p>
        </p:txBody>
      </p:sp>
      <p:sp>
        <p:nvSpPr>
          <p:cNvPr id="132204" name="Content Placeholder 2"/>
          <p:cNvSpPr>
            <a:spLocks noGrp="1" noChangeArrowheads="1"/>
          </p:cNvSpPr>
          <p:nvPr>
            <p:ph idx="4294967295"/>
          </p:nvPr>
        </p:nvSpPr>
        <p:spPr>
          <a:xfrm>
            <a:off x="484188" y="1200150"/>
            <a:ext cx="11106150" cy="4983163"/>
          </a:xfrm>
          <a:ln/>
        </p:spPr>
        <p:txBody>
          <a:bodyPr/>
          <a:lstStyle/>
          <a:p>
            <a:r>
              <a:rPr lang="fr-HT" sz="2800">
                <a:cs typeface="Calibri" pitchFamily="34" charset="0"/>
              </a:rPr>
              <a:t>Egzije LISTGU ki posede yon twazyèm pati pou bay yon </a:t>
            </a:r>
            <a:r>
              <a:rPr lang="fr-HT" sz="2800" b="1">
                <a:cs typeface="Calibri" pitchFamily="34" charset="0"/>
              </a:rPr>
              <a:t>minimòm ekonomi nèt chak ane 10%</a:t>
            </a:r>
            <a:r>
              <a:rPr lang="fr-HT" sz="2800">
                <a:cs typeface="Calibri" pitchFamily="34" charset="0"/>
              </a:rPr>
              <a:t> pou longè kontra a.</a:t>
            </a:r>
          </a:p>
          <a:p>
            <a:pPr lvl="1"/>
            <a:r>
              <a:rPr lang="fr-HT" sz="2500">
                <a:cs typeface="Calibri" pitchFamily="34" charset="0"/>
              </a:rPr>
              <a:t>Depay nèt yo defini kòm ekonomi total enkli ekonomi enèji ak nenpòt kontra lwaye, PPA, oswa lòt peman kontra, garanti pou tout tèm kontra a.</a:t>
            </a:r>
          </a:p>
          <a:p>
            <a:r>
              <a:rPr lang="fr-HT" sz="2800">
                <a:cs typeface="Calibri" pitchFamily="34" charset="0"/>
              </a:rPr>
              <a:t>Elimine itilizasyon èskalator to yo.</a:t>
            </a:r>
          </a:p>
          <a:p>
            <a:pPr lvl="1"/>
            <a:r>
              <a:rPr lang="fr-HT" sz="2400" i="1">
                <a:cs typeface="Calibri" pitchFamily="34" charset="0"/>
              </a:rPr>
              <a:t>Gid Seksyon 2)a): </a:t>
            </a:r>
            <a:r>
              <a:rPr lang="fr-HT" sz="2400">
                <a:cs typeface="Calibri" pitchFamily="34" charset="0"/>
              </a:rPr>
              <a:t>"Èskalatò nan kontra solè a dwe 0% pa ane." </a:t>
            </a:r>
          </a:p>
          <a:p>
            <a:pPr lvl="1"/>
            <a:endParaRPr lang="en-US" altLang="zh-CN" sz="2500">
              <a:ea typeface="宋体" charset="-122"/>
              <a:cs typeface="Calibri" pitchFamily="34" charset="0"/>
            </a:endParaRPr>
          </a:p>
        </p:txBody>
      </p:sp>
      <p:sp>
        <p:nvSpPr>
          <p:cNvPr id="132205" name="Date Placeholder 3"/>
          <p:cNvSpPr>
            <a:spLocks noGrp="1" noChangeArrowheads="1"/>
          </p:cNvSpPr>
          <p:nvPr>
            <p:ph type="dt" sz="quarter" idx="10"/>
          </p:nvPr>
        </p:nvSpPr>
        <p:spPr/>
        <p:txBody>
          <a:bodyPr/>
          <a:lstStyle/>
          <a:p>
            <a:fld id="{8A98FE64-11D6-43C5-978F-FC141B333FBE}" type="datetime2">
              <a:rPr lang="en-US" altLang="zh-CN">
                <a:cs typeface="Calibri" pitchFamily="34" charset="0"/>
              </a:rPr>
              <a:pPr/>
              <a:t>Friday, July 12, 2024</a:t>
            </a:fld>
            <a:endParaRPr lang="en-US" altLang="zh-CN">
              <a:cs typeface="Calibri" pitchFamily="34" charset="0"/>
            </a:endParaRPr>
          </a:p>
        </p:txBody>
      </p:sp>
      <p:sp>
        <p:nvSpPr>
          <p:cNvPr id="132206"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fr-HT">
                <a:cs typeface="Calibri" pitchFamily="34" charset="0"/>
              </a:rPr>
              <a:t>Politik Deliberatif</a:t>
            </a:r>
          </a:p>
        </p:txBody>
      </p:sp>
      <p:sp>
        <p:nvSpPr>
          <p:cNvPr id="132207" name="Slide Number Placeholder 5"/>
          <p:cNvSpPr>
            <a:spLocks noGrp="1" noChangeArrowheads="1"/>
          </p:cNvSpPr>
          <p:nvPr>
            <p:ph type="sldNum" sz="quarter" idx="12"/>
          </p:nvPr>
        </p:nvSpPr>
        <p:spPr/>
        <p:txBody>
          <a:bodyPr/>
          <a:lstStyle/>
          <a:p>
            <a:fld id="{9F16C875-6DB2-4711-845E-65B865483A0D}" type="slidenum">
              <a:rPr lang="en-US" altLang="zh-CN">
                <a:cs typeface="Calibri" pitchFamily="34" charset="0"/>
              </a:rPr>
              <a:pPr/>
              <a:t>49</a:t>
            </a:fld>
            <a:endParaRPr lang="en-US" altLang="zh-CN">
              <a:cs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65" name="Title 1"/>
          <p:cNvSpPr>
            <a:spLocks noGrp="1" noChangeArrowheads="1"/>
          </p:cNvSpPr>
          <p:nvPr>
            <p:ph type="title" idx="4294967295"/>
          </p:nvPr>
        </p:nvSpPr>
        <p:spPr>
          <a:ln/>
        </p:spPr>
        <p:txBody>
          <a:bodyPr/>
          <a:lstStyle/>
          <a:p>
            <a:r>
              <a:rPr lang="fr-HT"/>
              <a:t>Prensip Gid yo</a:t>
            </a:r>
          </a:p>
        </p:txBody>
      </p:sp>
      <p:sp>
        <p:nvSpPr>
          <p:cNvPr id="70266" name="Date Placeholder 3"/>
          <p:cNvSpPr>
            <a:spLocks noGrp="1" noChangeArrowheads="1"/>
          </p:cNvSpPr>
          <p:nvPr>
            <p:ph type="dt" sz="quarter" idx="10"/>
          </p:nvPr>
        </p:nvSpPr>
        <p:spPr/>
        <p:txBody>
          <a:bodyPr/>
          <a:lstStyle/>
          <a:p>
            <a:fld id="{DCBCB1BE-C92A-4438-99FC-62A3EEF564C8}" type="datetime2">
              <a:rPr lang="en-US" altLang="zh-CN">
                <a:cs typeface="Calibri" pitchFamily="34" charset="0"/>
              </a:rPr>
              <a:pPr/>
              <a:t>Friday, July 12, 2024</a:t>
            </a:fld>
            <a:endParaRPr lang="en-US" altLang="zh-CN">
              <a:cs typeface="Calibri" pitchFamily="34" charset="0"/>
            </a:endParaRPr>
          </a:p>
        </p:txBody>
      </p:sp>
      <p:sp>
        <p:nvSpPr>
          <p:cNvPr id="70267"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fr-HT">
                <a:cs typeface="Calibri" pitchFamily="34" charset="0"/>
              </a:rPr>
              <a:t>Politik Deliberatif</a:t>
            </a:r>
          </a:p>
        </p:txBody>
      </p:sp>
      <p:sp>
        <p:nvSpPr>
          <p:cNvPr id="70268" name="Slide Number Placeholder 5"/>
          <p:cNvSpPr>
            <a:spLocks noGrp="1" noChangeArrowheads="1"/>
          </p:cNvSpPr>
          <p:nvPr>
            <p:ph type="sldNum" sz="quarter" idx="12"/>
          </p:nvPr>
        </p:nvSpPr>
        <p:spPr/>
        <p:txBody>
          <a:bodyPr/>
          <a:lstStyle/>
          <a:p>
            <a:fld id="{ED16B764-FC27-4EDE-B9A0-472F522ED815}" type="slidenum">
              <a:rPr lang="en-US" altLang="zh-CN">
                <a:cs typeface="Calibri" pitchFamily="34" charset="0"/>
              </a:rPr>
              <a:pPr/>
              <a:t>5</a:t>
            </a:fld>
            <a:endParaRPr lang="en-US" altLang="zh-CN">
              <a:cs typeface="Calibri" pitchFamily="34" charset="0"/>
            </a:endParaRPr>
          </a:p>
        </p:txBody>
      </p:sp>
      <p:graphicFrame>
        <p:nvGraphicFramePr>
          <p:cNvPr id="70269" name="Table 6"/>
          <p:cNvGraphicFramePr>
            <a:graphicFrameLocks noGrp="1"/>
          </p:cNvGraphicFramePr>
          <p:nvPr>
            <p:extLst>
              <p:ext uri="{D42A27DB-BD31-4B8C-83A1-F6EECF244321}">
                <p14:modId xmlns:p14="http://schemas.microsoft.com/office/powerpoint/2010/main" val="2252661949"/>
              </p:ext>
            </p:extLst>
          </p:nvPr>
        </p:nvGraphicFramePr>
        <p:xfrm>
          <a:off x="1825625" y="1363663"/>
          <a:ext cx="8540750" cy="4572000"/>
        </p:xfrm>
        <a:graphic>
          <a:graphicData uri="http://schemas.openxmlformats.org/drawingml/2006/table">
            <a:tbl>
              <a:tblPr/>
              <a:tblGrid>
                <a:gridCol w="3406279">
                  <a:extLst>
                    <a:ext uri="{9D8B030D-6E8A-4147-A177-3AD203B41FA5}">
                      <a16:colId xmlns:a16="http://schemas.microsoft.com/office/drawing/2014/main" val="20000"/>
                    </a:ext>
                  </a:extLst>
                </a:gridCol>
                <a:gridCol w="5134471">
                  <a:extLst>
                    <a:ext uri="{9D8B030D-6E8A-4147-A177-3AD203B41FA5}">
                      <a16:colId xmlns:a16="http://schemas.microsoft.com/office/drawing/2014/main" val="20001"/>
                    </a:ext>
                  </a:extLst>
                </a:gridCol>
              </a:tblGrid>
              <a:tr h="914400">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fr-HT" sz="2400" b="1" i="0" u="none" strike="noStrike" cap="none" normalizeH="0" baseline="0" dirty="0" err="1">
                          <a:ln>
                            <a:noFill/>
                          </a:ln>
                          <a:solidFill>
                            <a:schemeClr val="tx1"/>
                          </a:solidFill>
                          <a:effectLst/>
                          <a:latin typeface="Calibri" pitchFamily="34" charset="0"/>
                          <a:cs typeface="Calibri" pitchFamily="34" charset="0"/>
                        </a:rPr>
                        <a:t>Ekite</a:t>
                      </a:r>
                      <a:endParaRPr kumimoji="0" lang="fr-HT" sz="2400" b="1" i="0" u="none" strike="noStrike" cap="none" normalizeH="0" baseline="0" dirty="0">
                        <a:ln>
                          <a:noFill/>
                        </a:ln>
                        <a:solidFill>
                          <a:schemeClr val="tx1"/>
                        </a:solidFill>
                        <a:effectLst/>
                        <a:latin typeface="Calibri" pitchFamily="34"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fr-HT" sz="1800" b="0" i="0" u="none" strike="noStrike" cap="none" normalizeH="0" baseline="0">
                          <a:ln>
                            <a:noFill/>
                          </a:ln>
                          <a:solidFill>
                            <a:schemeClr val="tx1"/>
                          </a:solidFill>
                          <a:effectLst/>
                          <a:latin typeface="Calibri" pitchFamily="34" charset="0"/>
                          <a:cs typeface="Calibri" pitchFamily="34" charset="0"/>
                        </a:rPr>
                        <a:t>Priyorite popilasyon istorikman ki pa gen sèvis yo ak moun ki afekte nan yon fason disproporsyonèl pa chanjman klimatik.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4400">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fr-HT" sz="2400" b="1" i="0" u="none" strike="noStrike" cap="none" normalizeH="0" baseline="0">
                          <a:ln>
                            <a:noFill/>
                          </a:ln>
                          <a:solidFill>
                            <a:schemeClr val="tx1"/>
                          </a:solidFill>
                          <a:effectLst/>
                          <a:latin typeface="Calibri" pitchFamily="34" charset="0"/>
                          <a:cs typeface="Calibri" pitchFamily="34" charset="0"/>
                        </a:rPr>
                        <a:t>Pwoteksyon Konsomatè</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fr-HT" sz="1800" b="0" i="0" u="none" strike="noStrike" cap="none" normalizeH="0" baseline="0" dirty="0" err="1">
                          <a:ln>
                            <a:noFill/>
                          </a:ln>
                          <a:solidFill>
                            <a:schemeClr val="tx1"/>
                          </a:solidFill>
                          <a:effectLst/>
                          <a:latin typeface="Calibri" pitchFamily="34" charset="0"/>
                          <a:cs typeface="Calibri" pitchFamily="34" charset="0"/>
                        </a:rPr>
                        <a:t>Asire</a:t>
                      </a:r>
                      <a:r>
                        <a:rPr kumimoji="0" lang="fr-HT" sz="1800" b="0" i="0" u="none" strike="noStrike" cap="none" normalizeH="0" baseline="0" dirty="0">
                          <a:ln>
                            <a:noFill/>
                          </a:ln>
                          <a:solidFill>
                            <a:schemeClr val="tx1"/>
                          </a:solidFill>
                          <a:effectLst/>
                          <a:latin typeface="Calibri" pitchFamily="34" charset="0"/>
                          <a:cs typeface="Calibri" pitchFamily="34" charset="0"/>
                        </a:rPr>
                        <a:t> </a:t>
                      </a:r>
                      <a:r>
                        <a:rPr kumimoji="0" lang="fr-HT" sz="1800" b="0" i="0" u="none" strike="noStrike" cap="none" normalizeH="0" baseline="0" dirty="0" err="1">
                          <a:ln>
                            <a:noFill/>
                          </a:ln>
                          <a:solidFill>
                            <a:schemeClr val="tx1"/>
                          </a:solidFill>
                          <a:effectLst/>
                          <a:latin typeface="Calibri" pitchFamily="34" charset="0"/>
                          <a:cs typeface="Calibri" pitchFamily="34" charset="0"/>
                        </a:rPr>
                        <a:t>valè</a:t>
                      </a:r>
                      <a:r>
                        <a:rPr kumimoji="0" lang="fr-HT" sz="1800" b="0" i="0" u="none" strike="noStrike" cap="none" normalizeH="0" baseline="0" dirty="0">
                          <a:ln>
                            <a:noFill/>
                          </a:ln>
                          <a:solidFill>
                            <a:schemeClr val="tx1"/>
                          </a:solidFill>
                          <a:effectLst/>
                          <a:latin typeface="Calibri" pitchFamily="34" charset="0"/>
                          <a:cs typeface="Calibri" pitchFamily="34" charset="0"/>
                        </a:rPr>
                        <a:t> </a:t>
                      </a:r>
                      <a:r>
                        <a:rPr kumimoji="0" lang="fr-HT" sz="1800" b="0" i="0" u="none" strike="noStrike" cap="none" normalizeH="0" baseline="0" dirty="0" err="1">
                          <a:ln>
                            <a:noFill/>
                          </a:ln>
                          <a:solidFill>
                            <a:schemeClr val="tx1"/>
                          </a:solidFill>
                          <a:effectLst/>
                          <a:latin typeface="Calibri" pitchFamily="34" charset="0"/>
                          <a:cs typeface="Calibri" pitchFamily="34" charset="0"/>
                        </a:rPr>
                        <a:t>ak</a:t>
                      </a:r>
                      <a:r>
                        <a:rPr kumimoji="0" lang="fr-HT" sz="1800" b="0" i="0" u="none" strike="noStrike" cap="none" normalizeH="0" baseline="0" dirty="0">
                          <a:ln>
                            <a:noFill/>
                          </a:ln>
                          <a:solidFill>
                            <a:schemeClr val="tx1"/>
                          </a:solidFill>
                          <a:effectLst/>
                          <a:latin typeface="Calibri" pitchFamily="34" charset="0"/>
                          <a:cs typeface="Calibri" pitchFamily="34" charset="0"/>
                        </a:rPr>
                        <a:t> </a:t>
                      </a:r>
                      <a:r>
                        <a:rPr kumimoji="0" lang="fr-HT" sz="1800" b="0" i="0" u="none" strike="noStrike" cap="none" normalizeH="0" baseline="0" dirty="0" err="1">
                          <a:ln>
                            <a:noFill/>
                          </a:ln>
                          <a:solidFill>
                            <a:schemeClr val="tx1"/>
                          </a:solidFill>
                          <a:effectLst/>
                          <a:latin typeface="Calibri" pitchFamily="34" charset="0"/>
                          <a:cs typeface="Calibri" pitchFamily="34" charset="0"/>
                        </a:rPr>
                        <a:t>benefis</a:t>
                      </a:r>
                      <a:r>
                        <a:rPr kumimoji="0" lang="fr-HT" sz="1800" b="0" i="0" u="none" strike="noStrike" cap="none" normalizeH="0" baseline="0" dirty="0">
                          <a:ln>
                            <a:noFill/>
                          </a:ln>
                          <a:solidFill>
                            <a:schemeClr val="tx1"/>
                          </a:solidFill>
                          <a:effectLst/>
                          <a:latin typeface="Calibri" pitchFamily="34" charset="0"/>
                          <a:cs typeface="Calibri" pitchFamily="34" charset="0"/>
                        </a:rPr>
                        <a:t> </a:t>
                      </a:r>
                      <a:r>
                        <a:rPr kumimoji="0" lang="fr-HT" sz="1800" b="0" i="0" u="none" strike="noStrike" cap="none" normalizeH="0" baseline="0" dirty="0" err="1">
                          <a:ln>
                            <a:noFill/>
                          </a:ln>
                          <a:solidFill>
                            <a:schemeClr val="tx1"/>
                          </a:solidFill>
                          <a:effectLst/>
                          <a:latin typeface="Calibri" pitchFamily="34" charset="0"/>
                          <a:cs typeface="Calibri" pitchFamily="34" charset="0"/>
                        </a:rPr>
                        <a:t>pwogram</a:t>
                      </a:r>
                      <a:r>
                        <a:rPr kumimoji="0" lang="fr-HT" sz="1800" b="0" i="0" u="none" strike="noStrike" cap="none" normalizeH="0" baseline="0" dirty="0">
                          <a:ln>
                            <a:noFill/>
                          </a:ln>
                          <a:solidFill>
                            <a:schemeClr val="tx1"/>
                          </a:solidFill>
                          <a:effectLst/>
                          <a:latin typeface="Calibri" pitchFamily="34" charset="0"/>
                          <a:cs typeface="Calibri" pitchFamily="34" charset="0"/>
                        </a:rPr>
                        <a:t> SMART </a:t>
                      </a:r>
                      <a:r>
                        <a:rPr kumimoji="0" lang="fr-HT" sz="1800" b="0" i="0" u="none" strike="noStrike" cap="none" normalizeH="0" baseline="0" dirty="0" err="1">
                          <a:ln>
                            <a:noFill/>
                          </a:ln>
                          <a:solidFill>
                            <a:schemeClr val="tx1"/>
                          </a:solidFill>
                          <a:effectLst/>
                          <a:latin typeface="Calibri" pitchFamily="34" charset="0"/>
                          <a:cs typeface="Calibri" pitchFamily="34" charset="0"/>
                        </a:rPr>
                        <a:t>yo</a:t>
                      </a:r>
                      <a:r>
                        <a:rPr kumimoji="0" lang="fr-HT" sz="1800" b="0" i="0" u="none" strike="noStrike" cap="none" normalizeH="0" baseline="0" dirty="0">
                          <a:ln>
                            <a:noFill/>
                          </a:ln>
                          <a:solidFill>
                            <a:schemeClr val="tx1"/>
                          </a:solidFill>
                          <a:effectLst/>
                          <a:latin typeface="Calibri" pitchFamily="34" charset="0"/>
                          <a:cs typeface="Calibri" pitchFamily="34" charset="0"/>
                        </a:rPr>
                        <a:t> </a:t>
                      </a:r>
                      <a:r>
                        <a:rPr kumimoji="0" lang="fr-HT" sz="1800" b="0" i="0" u="none" strike="noStrike" cap="none" normalizeH="0" baseline="0" dirty="0" err="1">
                          <a:ln>
                            <a:noFill/>
                          </a:ln>
                          <a:solidFill>
                            <a:schemeClr val="tx1"/>
                          </a:solidFill>
                          <a:effectLst/>
                          <a:latin typeface="Calibri" pitchFamily="34" charset="0"/>
                          <a:cs typeface="Calibri" pitchFamily="34" charset="0"/>
                        </a:rPr>
                        <a:t>ap</a:t>
                      </a:r>
                      <a:r>
                        <a:rPr kumimoji="0" lang="fr-HT" sz="1800" b="0" i="0" u="none" strike="noStrike" cap="none" normalizeH="0" baseline="0" dirty="0">
                          <a:ln>
                            <a:noFill/>
                          </a:ln>
                          <a:solidFill>
                            <a:schemeClr val="tx1"/>
                          </a:solidFill>
                          <a:effectLst/>
                          <a:latin typeface="Calibri" pitchFamily="34" charset="0"/>
                          <a:cs typeface="Calibri" pitchFamily="34" charset="0"/>
                        </a:rPr>
                        <a:t> </a:t>
                      </a:r>
                      <a:r>
                        <a:rPr kumimoji="0" lang="fr-HT" sz="1800" b="0" i="0" u="none" strike="noStrike" cap="none" normalizeH="0" baseline="0" dirty="0" err="1">
                          <a:ln>
                            <a:noFill/>
                          </a:ln>
                          <a:solidFill>
                            <a:schemeClr val="tx1"/>
                          </a:solidFill>
                          <a:effectLst/>
                          <a:latin typeface="Calibri" pitchFamily="34" charset="0"/>
                          <a:cs typeface="Calibri" pitchFamily="34" charset="0"/>
                        </a:rPr>
                        <a:t>pase</a:t>
                      </a:r>
                      <a:r>
                        <a:rPr kumimoji="0" lang="fr-HT" sz="1800" b="0" i="0" u="none" strike="noStrike" cap="none" normalizeH="0" baseline="0" dirty="0">
                          <a:ln>
                            <a:noFill/>
                          </a:ln>
                          <a:solidFill>
                            <a:schemeClr val="tx1"/>
                          </a:solidFill>
                          <a:effectLst/>
                          <a:latin typeface="Calibri" pitchFamily="34" charset="0"/>
                          <a:cs typeface="Calibri" pitchFamily="34" charset="0"/>
                        </a:rPr>
                        <a:t> sou </a:t>
                      </a:r>
                      <a:r>
                        <a:rPr kumimoji="0" lang="fr-HT" sz="1800" b="0" i="0" u="none" strike="noStrike" cap="none" normalizeH="0" baseline="0" dirty="0" err="1">
                          <a:ln>
                            <a:noFill/>
                          </a:ln>
                          <a:solidFill>
                            <a:schemeClr val="tx1"/>
                          </a:solidFill>
                          <a:effectLst/>
                          <a:latin typeface="Calibri" pitchFamily="34" charset="0"/>
                          <a:cs typeface="Calibri" pitchFamily="34" charset="0"/>
                        </a:rPr>
                        <a:t>patisipan</a:t>
                      </a:r>
                      <a:r>
                        <a:rPr kumimoji="0" lang="fr-HT" sz="1800" b="0" i="0" u="none" strike="noStrike" cap="none" normalizeH="0" baseline="0" dirty="0">
                          <a:ln>
                            <a:noFill/>
                          </a:ln>
                          <a:solidFill>
                            <a:schemeClr val="tx1"/>
                          </a:solidFill>
                          <a:effectLst/>
                          <a:latin typeface="Calibri" pitchFamily="34" charset="0"/>
                          <a:cs typeface="Calibri" pitchFamily="34" charset="0"/>
                        </a:rPr>
                        <a:t> </a:t>
                      </a:r>
                      <a:r>
                        <a:rPr kumimoji="0" lang="fr-HT" sz="1800" b="0" i="0" u="none" strike="noStrike" cap="none" normalizeH="0" baseline="0" dirty="0" err="1">
                          <a:ln>
                            <a:noFill/>
                          </a:ln>
                          <a:solidFill>
                            <a:schemeClr val="tx1"/>
                          </a:solidFill>
                          <a:effectLst/>
                          <a:latin typeface="Calibri" pitchFamily="34" charset="0"/>
                          <a:cs typeface="Calibri" pitchFamily="34" charset="0"/>
                        </a:rPr>
                        <a:t>pwogram</a:t>
                      </a:r>
                      <a:r>
                        <a:rPr kumimoji="0" lang="fr-HT" sz="1800" b="0" i="0" u="none" strike="noStrike" cap="none" normalizeH="0" baseline="0" dirty="0">
                          <a:ln>
                            <a:noFill/>
                          </a:ln>
                          <a:solidFill>
                            <a:schemeClr val="tx1"/>
                          </a:solidFill>
                          <a:effectLst/>
                          <a:latin typeface="Calibri" pitchFamily="34" charset="0"/>
                          <a:cs typeface="Calibri" pitchFamily="34" charset="0"/>
                        </a:rPr>
                        <a:t> </a:t>
                      </a:r>
                      <a:r>
                        <a:rPr kumimoji="0" lang="fr-HT" sz="1800" b="0" i="0" u="none" strike="noStrike" cap="none" normalizeH="0" baseline="0" dirty="0" err="1">
                          <a:ln>
                            <a:noFill/>
                          </a:ln>
                          <a:solidFill>
                            <a:schemeClr val="tx1"/>
                          </a:solidFill>
                          <a:effectLst/>
                          <a:latin typeface="Calibri" pitchFamily="34" charset="0"/>
                          <a:cs typeface="Calibri" pitchFamily="34" charset="0"/>
                        </a:rPr>
                        <a:t>yo</a:t>
                      </a:r>
                      <a:r>
                        <a:rPr kumimoji="0" lang="fr-HT" sz="1800" b="0" i="0" u="none" strike="noStrike" cap="none" normalizeH="0" baseline="0" dirty="0">
                          <a:ln>
                            <a:noFill/>
                          </a:ln>
                          <a:solidFill>
                            <a:schemeClr val="tx1"/>
                          </a:solidFill>
                          <a:effectLst/>
                          <a:latin typeface="Calibri" pitchFamily="34" charset="0"/>
                          <a:cs typeface="Calibri"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4400">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fr-HT" sz="2400" b="1" i="0" u="none" strike="noStrike" cap="none" normalizeH="0" baseline="0">
                          <a:ln>
                            <a:noFill/>
                          </a:ln>
                          <a:solidFill>
                            <a:schemeClr val="tx1"/>
                          </a:solidFill>
                          <a:effectLst/>
                          <a:latin typeface="Calibri" pitchFamily="34" charset="0"/>
                          <a:cs typeface="Calibri" pitchFamily="34" charset="0"/>
                        </a:rPr>
                        <a:t>Transparans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fr-HT" sz="1800" b="0" i="0" u="none" strike="noStrike" cap="none" normalizeH="0" baseline="0">
                          <a:ln>
                            <a:noFill/>
                          </a:ln>
                          <a:solidFill>
                            <a:schemeClr val="tx1"/>
                          </a:solidFill>
                          <a:effectLst/>
                          <a:latin typeface="Calibri" pitchFamily="34" charset="0"/>
                          <a:cs typeface="Calibri" pitchFamily="34" charset="0"/>
                        </a:rPr>
                        <a:t>Kreye aksè nan done pwogram yo pou asire aplikasyon an konsistan e jis.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4400">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fr-HT" sz="2400" b="1" i="0" u="none" strike="noStrike" cap="none" normalizeH="0" baseline="0">
                          <a:ln>
                            <a:noFill/>
                          </a:ln>
                          <a:solidFill>
                            <a:schemeClr val="tx1"/>
                          </a:solidFill>
                          <a:effectLst/>
                          <a:latin typeface="Calibri" pitchFamily="34" charset="0"/>
                          <a:cs typeface="Calibri" pitchFamily="34" charset="0"/>
                        </a:rPr>
                        <a:t>Kowòdinasyon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fr-HT" sz="1800" b="0" i="0" u="none" strike="noStrike" cap="none" normalizeH="0" baseline="0">
                          <a:ln>
                            <a:noFill/>
                          </a:ln>
                          <a:solidFill>
                            <a:schemeClr val="tx1"/>
                          </a:solidFill>
                          <a:effectLst/>
                          <a:latin typeface="Calibri" pitchFamily="34" charset="0"/>
                          <a:cs typeface="Calibri" pitchFamily="34" charset="0"/>
                        </a:rPr>
                        <a:t>Asire pwogram SMART a ann amoni ak politik ki egziste deja.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4400">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fr-HT" sz="2400" b="1" i="0" u="none" strike="noStrike" cap="none" normalizeH="0" baseline="0">
                          <a:ln>
                            <a:noFill/>
                          </a:ln>
                          <a:solidFill>
                            <a:schemeClr val="tx1"/>
                          </a:solidFill>
                          <a:effectLst/>
                          <a:latin typeface="Calibri" pitchFamily="34" charset="0"/>
                          <a:cs typeface="Calibri" pitchFamily="34" charset="0"/>
                        </a:rPr>
                        <a:t>Senplisite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fr-HT" sz="1800" b="0" i="0" u="none" strike="noStrike" cap="none" normalizeH="0" baseline="0">
                          <a:ln>
                            <a:noFill/>
                          </a:ln>
                          <a:solidFill>
                            <a:schemeClr val="tx1"/>
                          </a:solidFill>
                          <a:effectLst/>
                          <a:latin typeface="Calibri" pitchFamily="34" charset="0"/>
                          <a:cs typeface="Calibri" pitchFamily="34" charset="0"/>
                        </a:rPr>
                        <a:t>Diminye kondisyon lou pou patisipe.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04B8E"/>
        </a:solidFill>
        <a:effectLst/>
      </p:bgPr>
    </p:bg>
    <p:spTree>
      <p:nvGrpSpPr>
        <p:cNvPr id="1" name=""/>
        <p:cNvGrpSpPr/>
        <p:nvPr/>
      </p:nvGrpSpPr>
      <p:grpSpPr>
        <a:xfrm>
          <a:off x="0" y="0"/>
          <a:ext cx="0" cy="0"/>
          <a:chOff x="0" y="0"/>
          <a:chExt cx="0" cy="0"/>
        </a:xfrm>
      </p:grpSpPr>
      <p:sp>
        <p:nvSpPr>
          <p:cNvPr id="134258" name="Title 1"/>
          <p:cNvSpPr>
            <a:spLocks noGrp="1" noChangeArrowheads="1"/>
          </p:cNvSpPr>
          <p:nvPr>
            <p:ph type="title" idx="4294967295"/>
          </p:nvPr>
        </p:nvSpPr>
        <p:spPr>
          <a:xfrm>
            <a:off x="609600" y="152400"/>
            <a:ext cx="10972800" cy="6569075"/>
          </a:xfrm>
          <a:ln/>
        </p:spPr>
        <p:txBody>
          <a:bodyPr/>
          <a:lstStyle/>
          <a:p>
            <a:r>
              <a:rPr lang="fr-HT">
                <a:solidFill>
                  <a:schemeClr val="bg1"/>
                </a:solidFill>
              </a:rPr>
              <a:t>Pwoteksyon Konsomatè</a:t>
            </a:r>
          </a:p>
        </p:txBody>
      </p:sp>
      <p:sp>
        <p:nvSpPr>
          <p:cNvPr id="134259" name="Date Placeholder 3"/>
          <p:cNvSpPr>
            <a:spLocks noGrp="1" noChangeArrowheads="1"/>
          </p:cNvSpPr>
          <p:nvPr>
            <p:ph type="dt" sz="quarter" idx="10"/>
          </p:nvPr>
        </p:nvSpPr>
        <p:spPr/>
        <p:txBody>
          <a:bodyPr/>
          <a:lstStyle/>
          <a:p>
            <a:fld id="{83668B0B-B1BE-469F-97FB-619D1B4A26C7}" type="datetime2">
              <a:rPr lang="en-US" altLang="zh-CN">
                <a:cs typeface="Calibri" pitchFamily="34" charset="0"/>
              </a:rPr>
              <a:pPr/>
              <a:t>Friday, July 12, 2024</a:t>
            </a:fld>
            <a:endParaRPr lang="en-US" altLang="zh-CN">
              <a:cs typeface="Calibri" pitchFamily="34" charset="0"/>
            </a:endParaRPr>
          </a:p>
        </p:txBody>
      </p:sp>
      <p:sp>
        <p:nvSpPr>
          <p:cNvPr id="134260"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fr-HT">
                <a:cs typeface="Calibri" pitchFamily="34" charset="0"/>
              </a:rPr>
              <a:t>Politik Deliberatif</a:t>
            </a:r>
          </a:p>
        </p:txBody>
      </p:sp>
      <p:sp>
        <p:nvSpPr>
          <p:cNvPr id="134261" name="Slide Number Placeholder 5"/>
          <p:cNvSpPr>
            <a:spLocks noGrp="1" noChangeArrowheads="1"/>
          </p:cNvSpPr>
          <p:nvPr>
            <p:ph type="sldNum" sz="quarter" idx="12"/>
          </p:nvPr>
        </p:nvSpPr>
        <p:spPr/>
        <p:txBody>
          <a:bodyPr/>
          <a:lstStyle/>
          <a:p>
            <a:fld id="{EF8BB20C-94B7-4950-8EAA-4653B52A65D7}" type="slidenum">
              <a:rPr lang="en-US" altLang="zh-CN">
                <a:cs typeface="Calibri" pitchFamily="34" charset="0"/>
              </a:rPr>
              <a:pPr/>
              <a:t>50</a:t>
            </a:fld>
            <a:endParaRPr lang="en-US" altLang="zh-CN">
              <a:cs typeface="Calibri"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312" name="Title 1"/>
          <p:cNvSpPr>
            <a:spLocks noGrp="1" noChangeArrowheads="1"/>
          </p:cNvSpPr>
          <p:nvPr>
            <p:ph type="title" idx="4294967295"/>
          </p:nvPr>
        </p:nvSpPr>
        <p:spPr>
          <a:ln/>
        </p:spPr>
        <p:txBody>
          <a:bodyPr/>
          <a:lstStyle/>
          <a:p>
            <a:r>
              <a:rPr lang="fr-HT"/>
              <a:t>Pwopriyetè Rezidans lan dirèk</a:t>
            </a:r>
          </a:p>
        </p:txBody>
      </p:sp>
      <p:sp>
        <p:nvSpPr>
          <p:cNvPr id="136313" name="Content Placeholder 2"/>
          <p:cNvSpPr>
            <a:spLocks noGrp="1" noChangeArrowheads="1"/>
          </p:cNvSpPr>
          <p:nvPr>
            <p:ph idx="4294967295"/>
          </p:nvPr>
        </p:nvSpPr>
        <p:spPr>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pPr>
              <a:lnSpc>
                <a:spcPct val="90000"/>
              </a:lnSpc>
            </a:pPr>
            <a:r>
              <a:rPr lang="fr-HT" sz="3000">
                <a:cs typeface="Calibri" pitchFamily="34" charset="0"/>
              </a:rPr>
              <a:t>Kontra kliyan pou tout sistèm rezidansyèl posede dirèk yo dwe genyen ladan yo:</a:t>
            </a:r>
          </a:p>
          <a:p>
            <a:pPr lvl="1">
              <a:lnSpc>
                <a:spcPct val="90000"/>
              </a:lnSpc>
            </a:pPr>
            <a:r>
              <a:rPr lang="fr-HT" sz="2600">
                <a:cs typeface="Calibri" pitchFamily="34" charset="0"/>
              </a:rPr>
              <a:t>Dwa pou anile nan 5 jou ouvrab oswa plis.</a:t>
            </a:r>
          </a:p>
          <a:p>
            <a:pPr lvl="1">
              <a:lnSpc>
                <a:spcPct val="90000"/>
              </a:lnSpc>
            </a:pPr>
            <a:r>
              <a:rPr lang="fr-HT" sz="2600">
                <a:cs typeface="Calibri" pitchFamily="34" charset="0"/>
              </a:rPr>
              <a:t>Estimasyon pwodiksyon premye ane ak degradasyon anyèl. </a:t>
            </a:r>
          </a:p>
          <a:p>
            <a:pPr lvl="1">
              <a:lnSpc>
                <a:spcPct val="90000"/>
              </a:lnSpc>
            </a:pPr>
            <a:r>
              <a:rPr lang="fr-HT" sz="2600">
                <a:cs typeface="Calibri" pitchFamily="34" charset="0"/>
              </a:rPr>
              <a:t>Alokasyon obligasyon antretyen ant pwopriyetè a ak enstalatè.</a:t>
            </a:r>
          </a:p>
          <a:p>
            <a:pPr lvl="1">
              <a:lnSpc>
                <a:spcPct val="90000"/>
              </a:lnSpc>
            </a:pPr>
            <a:r>
              <a:rPr lang="fr-HT" sz="2600">
                <a:cs typeface="Calibri" pitchFamily="34" charset="0"/>
              </a:rPr>
              <a:t>Remèd pwopriyetè a pou antretyen/sèvis nan ka ta gen fayit enstalatè.</a:t>
            </a:r>
          </a:p>
          <a:p>
            <a:pPr lvl="1">
              <a:lnSpc>
                <a:spcPct val="90000"/>
              </a:lnSpc>
            </a:pPr>
            <a:r>
              <a:rPr lang="fr-HT" sz="2600">
                <a:cs typeface="Calibri" pitchFamily="34" charset="0"/>
              </a:rPr>
              <a:t>Dwa ak obligasyon pwopriyetè lè li vann pwopriyete a.</a:t>
            </a:r>
          </a:p>
          <a:p>
            <a:pPr lvl="1">
              <a:lnSpc>
                <a:spcPct val="90000"/>
              </a:lnSpc>
            </a:pPr>
            <a:r>
              <a:rPr lang="fr-HT" sz="2600">
                <a:cs typeface="Calibri" pitchFamily="34" charset="0"/>
              </a:rPr>
              <a:t>Tout frè posib.</a:t>
            </a:r>
          </a:p>
          <a:p>
            <a:pPr lvl="1">
              <a:lnSpc>
                <a:spcPct val="90000"/>
              </a:lnSpc>
            </a:pPr>
            <a:r>
              <a:rPr lang="fr-HT" sz="2600">
                <a:cs typeface="Calibri" pitchFamily="34" charset="0"/>
              </a:rPr>
              <a:t>Rezime benefis yo.</a:t>
            </a:r>
          </a:p>
          <a:p>
            <a:pPr>
              <a:lnSpc>
                <a:spcPct val="90000"/>
              </a:lnSpc>
            </a:pPr>
            <a:r>
              <a:rPr lang="fr-HT" sz="3000">
                <a:cs typeface="Calibri" pitchFamily="34" charset="0"/>
              </a:rPr>
              <a:t>DOER kapab verifye kontra kliyan yo pou yo respekte yo nenpòt moman pandan pwosesis aplikasyon an.</a:t>
            </a:r>
          </a:p>
          <a:p>
            <a:pPr lvl="1">
              <a:lnSpc>
                <a:spcPct val="90000"/>
              </a:lnSpc>
            </a:pPr>
            <a:endParaRPr lang="en-US" altLang="zh-CN" sz="2600">
              <a:ea typeface="宋体" charset="-122"/>
              <a:cs typeface="Calibri" pitchFamily="34" charset="0"/>
            </a:endParaRPr>
          </a:p>
        </p:txBody>
      </p:sp>
      <p:sp>
        <p:nvSpPr>
          <p:cNvPr id="136314" name="Date Placeholder 3"/>
          <p:cNvSpPr>
            <a:spLocks noGrp="1" noChangeArrowheads="1"/>
          </p:cNvSpPr>
          <p:nvPr>
            <p:ph type="dt" sz="quarter" idx="10"/>
          </p:nvPr>
        </p:nvSpPr>
        <p:spPr/>
        <p:txBody>
          <a:bodyPr/>
          <a:lstStyle/>
          <a:p>
            <a:fld id="{9C3FF7D5-C3DB-4CBF-AAB7-DBB6C6720C57}" type="datetime2">
              <a:rPr lang="en-US" altLang="zh-CN">
                <a:cs typeface="Calibri" pitchFamily="34" charset="0"/>
              </a:rPr>
              <a:pPr/>
              <a:t>Friday, July 12, 2024</a:t>
            </a:fld>
            <a:endParaRPr lang="en-US" altLang="zh-CN">
              <a:cs typeface="Calibri" pitchFamily="34" charset="0"/>
            </a:endParaRPr>
          </a:p>
        </p:txBody>
      </p:sp>
      <p:sp>
        <p:nvSpPr>
          <p:cNvPr id="136315"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fr-HT">
                <a:cs typeface="Calibri" pitchFamily="34" charset="0"/>
              </a:rPr>
              <a:t>Politik Deliberatif</a:t>
            </a:r>
          </a:p>
        </p:txBody>
      </p:sp>
      <p:sp>
        <p:nvSpPr>
          <p:cNvPr id="136316" name="Slide Number Placeholder 5"/>
          <p:cNvSpPr>
            <a:spLocks noGrp="1" noChangeArrowheads="1"/>
          </p:cNvSpPr>
          <p:nvPr>
            <p:ph type="sldNum" sz="quarter" idx="12"/>
          </p:nvPr>
        </p:nvSpPr>
        <p:spPr/>
        <p:txBody>
          <a:bodyPr/>
          <a:lstStyle/>
          <a:p>
            <a:fld id="{40218E96-7752-4DCD-ABC8-1787512F0022}" type="slidenum">
              <a:rPr lang="en-US" altLang="zh-CN">
                <a:cs typeface="Calibri" pitchFamily="34" charset="0"/>
              </a:rPr>
              <a:pPr/>
              <a:t>51</a:t>
            </a:fld>
            <a:endParaRPr lang="en-US" altLang="zh-CN">
              <a:cs typeface="Calibri"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367" name="Title 1"/>
          <p:cNvSpPr>
            <a:spLocks noGrp="1" noChangeArrowheads="1"/>
          </p:cNvSpPr>
          <p:nvPr>
            <p:ph type="title" idx="4294967295"/>
          </p:nvPr>
        </p:nvSpPr>
        <p:spPr>
          <a:ln/>
        </p:spPr>
        <p:txBody>
          <a:bodyPr/>
          <a:lstStyle/>
          <a:p>
            <a:r>
              <a:rPr lang="fr-HT" sz="4000" dirty="0" err="1"/>
              <a:t>Pwopriyetè</a:t>
            </a:r>
            <a:r>
              <a:rPr lang="fr-HT" sz="4000" dirty="0"/>
              <a:t> </a:t>
            </a:r>
            <a:r>
              <a:rPr lang="fr-HT" sz="4000" dirty="0" err="1"/>
              <a:t>Twazyèm</a:t>
            </a:r>
            <a:r>
              <a:rPr lang="fr-HT" sz="4000" dirty="0"/>
              <a:t> Pati </a:t>
            </a:r>
            <a:r>
              <a:rPr lang="fr-HT" sz="4000" dirty="0" err="1"/>
              <a:t>rezidansyèl</a:t>
            </a:r>
            <a:endParaRPr lang="fr-HT" sz="4000" dirty="0"/>
          </a:p>
        </p:txBody>
      </p:sp>
      <p:sp>
        <p:nvSpPr>
          <p:cNvPr id="138368" name="Content Placeholder 2"/>
          <p:cNvSpPr>
            <a:spLocks noGrp="1" noChangeArrowheads="1"/>
          </p:cNvSpPr>
          <p:nvPr>
            <p:ph idx="4294967295"/>
          </p:nvPr>
        </p:nvSpPr>
        <p:spPr>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r>
              <a:rPr lang="fr-HT" sz="3000">
                <a:cs typeface="Calibri" pitchFamily="34" charset="0"/>
              </a:rPr>
              <a:t>Kontra kliyan pou tout sistèm rezidansyèl ki posede yon twazyèm pati dwe genyen menm eleman ak sistèm posede dirèk, plis:</a:t>
            </a:r>
          </a:p>
          <a:p>
            <a:pPr lvl="1"/>
            <a:r>
              <a:rPr lang="fr-HT" sz="2600">
                <a:cs typeface="Calibri" pitchFamily="34" charset="0"/>
              </a:rPr>
              <a:t>Tèm pri ak longè aranjman PPA.</a:t>
            </a:r>
          </a:p>
          <a:p>
            <a:pPr lvl="1"/>
            <a:r>
              <a:rPr lang="fr-HT" sz="2600">
                <a:cs typeface="Calibri" pitchFamily="34" charset="0"/>
              </a:rPr>
              <a:t>Eksplikasyon sou renouvèlman tèm PPA.</a:t>
            </a:r>
            <a:r>
              <a:rPr lang="fr-HT" sz="1600">
                <a:cs typeface="Calibri" pitchFamily="34" charset="0"/>
              </a:rPr>
              <a:t> </a:t>
            </a:r>
          </a:p>
          <a:p>
            <a:pPr lvl="1"/>
            <a:r>
              <a:rPr lang="fr-HT" sz="2600">
                <a:cs typeface="Calibri" pitchFamily="34" charset="0"/>
              </a:rPr>
              <a:t>Frè pou revokasyon bonè, si genyen.</a:t>
            </a:r>
          </a:p>
          <a:p>
            <a:pPr lvl="1"/>
            <a:r>
              <a:rPr lang="fr-HT" sz="2600">
                <a:cs typeface="Calibri" pitchFamily="34" charset="0"/>
              </a:rPr>
              <a:t>Kondisyon pou retire sistèm nan revokasyon kontra a.</a:t>
            </a:r>
          </a:p>
          <a:p>
            <a:pPr lvl="1"/>
            <a:r>
              <a:rPr lang="fr-HT" sz="2600">
                <a:cs typeface="Calibri" pitchFamily="34" charset="0"/>
              </a:rPr>
              <a:t>Eksplikasyon sou opsyon achte ak tèm ekonomik pou achte.</a:t>
            </a:r>
          </a:p>
          <a:p>
            <a:pPr lvl="1"/>
            <a:r>
              <a:rPr lang="fr-HT" sz="2600">
                <a:cs typeface="Calibri" pitchFamily="34" charset="0"/>
              </a:rPr>
              <a:t>Alokasyon risk pèt nan ka domaj nan sistèm lan.</a:t>
            </a:r>
          </a:p>
          <a:p>
            <a:r>
              <a:rPr lang="fr-HT" sz="2800">
                <a:cs typeface="Calibri" pitchFamily="34" charset="0"/>
              </a:rPr>
              <a:t>DOER kapab verifye kontra kliyan yo pou yo konfòme yo a nenpòt ki pwen pandan pwosesis aplikasyon an.</a:t>
            </a:r>
          </a:p>
          <a:p>
            <a:pPr lvl="1"/>
            <a:endParaRPr lang="en-US" altLang="zh-CN" sz="2600">
              <a:ea typeface="宋体" charset="-122"/>
              <a:cs typeface="Calibri" pitchFamily="34" charset="0"/>
            </a:endParaRPr>
          </a:p>
          <a:p>
            <a:pPr lvl="1"/>
            <a:endParaRPr lang="en-US" altLang="zh-CN" sz="2600">
              <a:ea typeface="宋体" charset="-122"/>
              <a:cs typeface="Calibri" pitchFamily="34" charset="0"/>
            </a:endParaRPr>
          </a:p>
        </p:txBody>
      </p:sp>
      <p:sp>
        <p:nvSpPr>
          <p:cNvPr id="138369" name="Date Placeholder 3"/>
          <p:cNvSpPr>
            <a:spLocks noGrp="1" noChangeArrowheads="1"/>
          </p:cNvSpPr>
          <p:nvPr>
            <p:ph type="dt" sz="quarter" idx="10"/>
          </p:nvPr>
        </p:nvSpPr>
        <p:spPr/>
        <p:txBody>
          <a:bodyPr/>
          <a:lstStyle/>
          <a:p>
            <a:fld id="{36CEDF35-B441-4EFE-909C-0936741C168A}" type="datetime2">
              <a:rPr lang="en-US" altLang="zh-CN">
                <a:cs typeface="Calibri" pitchFamily="34" charset="0"/>
              </a:rPr>
              <a:pPr/>
              <a:t>Friday, July 12, 2024</a:t>
            </a:fld>
            <a:endParaRPr lang="en-US" altLang="zh-CN">
              <a:cs typeface="Calibri" pitchFamily="34" charset="0"/>
            </a:endParaRPr>
          </a:p>
        </p:txBody>
      </p:sp>
      <p:sp>
        <p:nvSpPr>
          <p:cNvPr id="138370"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fr-HT">
                <a:cs typeface="Calibri" pitchFamily="34" charset="0"/>
              </a:rPr>
              <a:t>Politik Deliberatif</a:t>
            </a:r>
          </a:p>
        </p:txBody>
      </p:sp>
      <p:sp>
        <p:nvSpPr>
          <p:cNvPr id="138371" name="Slide Number Placeholder 5"/>
          <p:cNvSpPr>
            <a:spLocks noGrp="1" noChangeArrowheads="1"/>
          </p:cNvSpPr>
          <p:nvPr>
            <p:ph type="sldNum" sz="quarter" idx="12"/>
          </p:nvPr>
        </p:nvSpPr>
        <p:spPr/>
        <p:txBody>
          <a:bodyPr/>
          <a:lstStyle/>
          <a:p>
            <a:fld id="{5FD9ACAB-380D-4742-AF79-03A63B2E9014}" type="slidenum">
              <a:rPr lang="en-US" altLang="zh-CN">
                <a:cs typeface="Calibri" pitchFamily="34" charset="0"/>
              </a:rPr>
              <a:pPr/>
              <a:t>52</a:t>
            </a:fld>
            <a:endParaRPr lang="en-US" altLang="zh-CN">
              <a:cs typeface="Calibri"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22" name="Title 1"/>
          <p:cNvSpPr>
            <a:spLocks noGrp="1" noChangeArrowheads="1"/>
          </p:cNvSpPr>
          <p:nvPr>
            <p:ph type="title" idx="4294967295"/>
          </p:nvPr>
        </p:nvSpPr>
        <p:spPr>
          <a:ln/>
        </p:spPr>
        <p:txBody>
          <a:bodyPr/>
          <a:lstStyle/>
          <a:p>
            <a:r>
              <a:rPr lang="fr-HT"/>
              <a:t> Kominote Solè Pataje</a:t>
            </a:r>
          </a:p>
        </p:txBody>
      </p:sp>
      <p:sp>
        <p:nvSpPr>
          <p:cNvPr id="140423" name="Content Placeholder 2"/>
          <p:cNvSpPr>
            <a:spLocks noGrp="1" noChangeArrowheads="1"/>
          </p:cNvSpPr>
          <p:nvPr>
            <p:ph idx="4294967295"/>
          </p:nvPr>
        </p:nvSpPr>
        <p:spPr>
          <a:xfrm>
            <a:off x="609600" y="1143000"/>
            <a:ext cx="11175032" cy="4983163"/>
          </a:xfrm>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pPr>
              <a:lnSpc>
                <a:spcPct val="90000"/>
              </a:lnSpc>
            </a:pPr>
            <a:r>
              <a:rPr lang="fr-HT" sz="3000" dirty="0" err="1">
                <a:cs typeface="Calibri" pitchFamily="34" charset="0"/>
              </a:rPr>
              <a:t>Kontra</a:t>
            </a:r>
            <a:r>
              <a:rPr lang="fr-HT" sz="3000" dirty="0">
                <a:cs typeface="Calibri" pitchFamily="34" charset="0"/>
              </a:rPr>
              <a:t> </a:t>
            </a:r>
            <a:r>
              <a:rPr lang="fr-HT" sz="3000" dirty="0" err="1">
                <a:cs typeface="Calibri" pitchFamily="34" charset="0"/>
              </a:rPr>
              <a:t>kliyan</a:t>
            </a:r>
            <a:r>
              <a:rPr lang="fr-HT" sz="3000" dirty="0">
                <a:cs typeface="Calibri" pitchFamily="34" charset="0"/>
              </a:rPr>
              <a:t> pou </a:t>
            </a:r>
            <a:r>
              <a:rPr lang="fr-HT" sz="3000" dirty="0" err="1">
                <a:cs typeface="Calibri" pitchFamily="34" charset="0"/>
              </a:rPr>
              <a:t>abònman</a:t>
            </a:r>
            <a:r>
              <a:rPr lang="fr-HT" sz="3000" dirty="0">
                <a:cs typeface="Calibri" pitchFamily="34" charset="0"/>
              </a:rPr>
              <a:t> </a:t>
            </a:r>
            <a:r>
              <a:rPr lang="fr-HT" sz="3000" dirty="0" err="1">
                <a:cs typeface="Calibri" pitchFamily="34" charset="0"/>
              </a:rPr>
              <a:t>solè</a:t>
            </a:r>
            <a:r>
              <a:rPr lang="fr-HT" sz="3000" dirty="0">
                <a:cs typeface="Calibri" pitchFamily="34" charset="0"/>
              </a:rPr>
              <a:t> </a:t>
            </a:r>
            <a:r>
              <a:rPr lang="fr-HT" sz="3000" dirty="0" err="1">
                <a:cs typeface="Calibri" pitchFamily="34" charset="0"/>
              </a:rPr>
              <a:t>kominotè</a:t>
            </a:r>
            <a:r>
              <a:rPr lang="fr-HT" sz="3000" dirty="0">
                <a:cs typeface="Calibri" pitchFamily="34" charset="0"/>
              </a:rPr>
              <a:t> </a:t>
            </a:r>
            <a:r>
              <a:rPr lang="fr-HT" sz="3000" dirty="0" err="1">
                <a:cs typeface="Calibri" pitchFamily="34" charset="0"/>
              </a:rPr>
              <a:t>yo</a:t>
            </a:r>
            <a:r>
              <a:rPr lang="fr-HT" sz="3000" dirty="0">
                <a:cs typeface="Calibri" pitchFamily="34" charset="0"/>
              </a:rPr>
              <a:t> </a:t>
            </a:r>
            <a:r>
              <a:rPr lang="fr-HT" sz="3000" dirty="0" err="1">
                <a:cs typeface="Calibri" pitchFamily="34" charset="0"/>
              </a:rPr>
              <a:t>dwe</a:t>
            </a:r>
            <a:r>
              <a:rPr lang="fr-HT" sz="3000" dirty="0">
                <a:cs typeface="Calibri" pitchFamily="34" charset="0"/>
              </a:rPr>
              <a:t> </a:t>
            </a:r>
            <a:r>
              <a:rPr lang="fr-HT" sz="3000" dirty="0" err="1">
                <a:cs typeface="Calibri" pitchFamily="34" charset="0"/>
              </a:rPr>
              <a:t>genyen</a:t>
            </a:r>
            <a:r>
              <a:rPr lang="fr-HT" sz="3000" dirty="0">
                <a:cs typeface="Calibri" pitchFamily="34" charset="0"/>
              </a:rPr>
              <a:t> </a:t>
            </a:r>
            <a:r>
              <a:rPr lang="fr-HT" sz="3000" dirty="0" err="1">
                <a:cs typeface="Calibri" pitchFamily="34" charset="0"/>
              </a:rPr>
              <a:t>ladan</a:t>
            </a:r>
            <a:r>
              <a:rPr lang="fr-HT" sz="3000" dirty="0">
                <a:cs typeface="Calibri" pitchFamily="34" charset="0"/>
              </a:rPr>
              <a:t> </a:t>
            </a:r>
            <a:r>
              <a:rPr lang="fr-HT" sz="3000" dirty="0" err="1">
                <a:cs typeface="Calibri" pitchFamily="34" charset="0"/>
              </a:rPr>
              <a:t>yo</a:t>
            </a:r>
            <a:r>
              <a:rPr lang="fr-HT" sz="3000" dirty="0">
                <a:cs typeface="Calibri" pitchFamily="34" charset="0"/>
              </a:rPr>
              <a:t>:</a:t>
            </a:r>
          </a:p>
          <a:p>
            <a:pPr lvl="1">
              <a:lnSpc>
                <a:spcPct val="90000"/>
              </a:lnSpc>
            </a:pPr>
            <a:r>
              <a:rPr lang="fr-HT" sz="2600" dirty="0" err="1">
                <a:cs typeface="Calibri" pitchFamily="34" charset="0"/>
              </a:rPr>
              <a:t>Kondisyon</a:t>
            </a:r>
            <a:r>
              <a:rPr lang="fr-HT" sz="2600" dirty="0">
                <a:cs typeface="Calibri" pitchFamily="34" charset="0"/>
              </a:rPr>
              <a:t> </a:t>
            </a:r>
            <a:r>
              <a:rPr lang="fr-HT" sz="2600" dirty="0" err="1">
                <a:cs typeface="Calibri" pitchFamily="34" charset="0"/>
              </a:rPr>
              <a:t>yo</a:t>
            </a:r>
            <a:r>
              <a:rPr lang="fr-HT" sz="2600" dirty="0">
                <a:cs typeface="Calibri" pitchFamily="34" charset="0"/>
              </a:rPr>
              <a:t> </a:t>
            </a:r>
            <a:r>
              <a:rPr lang="fr-HT" sz="2600" dirty="0" err="1">
                <a:cs typeface="Calibri" pitchFamily="34" charset="0"/>
              </a:rPr>
              <a:t>pral</a:t>
            </a:r>
            <a:r>
              <a:rPr lang="fr-HT" sz="2600" dirty="0">
                <a:cs typeface="Calibri" pitchFamily="34" charset="0"/>
              </a:rPr>
              <a:t> </a:t>
            </a:r>
            <a:r>
              <a:rPr lang="fr-HT" sz="2600" dirty="0" err="1">
                <a:cs typeface="Calibri" pitchFamily="34" charset="0"/>
              </a:rPr>
              <a:t>kalkile</a:t>
            </a:r>
            <a:r>
              <a:rPr lang="fr-HT" sz="2600" dirty="0">
                <a:cs typeface="Calibri" pitchFamily="34" charset="0"/>
              </a:rPr>
              <a:t> </a:t>
            </a:r>
            <a:r>
              <a:rPr lang="fr-HT" sz="2600" dirty="0" err="1">
                <a:cs typeface="Calibri" pitchFamily="34" charset="0"/>
              </a:rPr>
              <a:t>pri</a:t>
            </a:r>
            <a:r>
              <a:rPr lang="fr-HT" sz="2600" dirty="0">
                <a:cs typeface="Calibri" pitchFamily="34" charset="0"/>
              </a:rPr>
              <a:t> </a:t>
            </a:r>
            <a:r>
              <a:rPr lang="fr-HT" sz="2600" dirty="0" err="1">
                <a:cs typeface="Calibri" pitchFamily="34" charset="0"/>
              </a:rPr>
              <a:t>pandan</a:t>
            </a:r>
            <a:r>
              <a:rPr lang="fr-HT" sz="2600" dirty="0">
                <a:cs typeface="Calibri" pitchFamily="34" charset="0"/>
              </a:rPr>
              <a:t> </a:t>
            </a:r>
            <a:r>
              <a:rPr lang="fr-HT" sz="2600" dirty="0" err="1">
                <a:cs typeface="Calibri" pitchFamily="34" charset="0"/>
              </a:rPr>
              <a:t>lavi</a:t>
            </a:r>
            <a:r>
              <a:rPr lang="fr-HT" sz="2600" dirty="0">
                <a:cs typeface="Calibri" pitchFamily="34" charset="0"/>
              </a:rPr>
              <a:t> </a:t>
            </a:r>
            <a:r>
              <a:rPr lang="fr-HT" sz="2600" dirty="0" err="1">
                <a:cs typeface="Calibri" pitchFamily="34" charset="0"/>
              </a:rPr>
              <a:t>kontra</a:t>
            </a:r>
            <a:r>
              <a:rPr lang="fr-HT" sz="2600" dirty="0">
                <a:cs typeface="Calibri" pitchFamily="34" charset="0"/>
              </a:rPr>
              <a:t> a.</a:t>
            </a:r>
          </a:p>
          <a:p>
            <a:pPr lvl="1">
              <a:lnSpc>
                <a:spcPct val="90000"/>
              </a:lnSpc>
            </a:pPr>
            <a:r>
              <a:rPr lang="fr-HT" sz="2600" dirty="0" err="1">
                <a:cs typeface="Calibri" pitchFamily="34" charset="0"/>
              </a:rPr>
              <a:t>Eksplikasyon</a:t>
            </a:r>
            <a:r>
              <a:rPr lang="fr-HT" sz="2600" dirty="0">
                <a:cs typeface="Calibri" pitchFamily="34" charset="0"/>
              </a:rPr>
              <a:t> sou </a:t>
            </a:r>
            <a:r>
              <a:rPr lang="fr-HT" sz="2600" dirty="0" err="1">
                <a:cs typeface="Calibri" pitchFamily="34" charset="0"/>
              </a:rPr>
              <a:t>pwosedi</a:t>
            </a:r>
            <a:r>
              <a:rPr lang="fr-HT" sz="2600" dirty="0">
                <a:cs typeface="Calibri" pitchFamily="34" charset="0"/>
              </a:rPr>
              <a:t> </a:t>
            </a:r>
            <a:r>
              <a:rPr lang="fr-HT" sz="2600" dirty="0" err="1">
                <a:cs typeface="Calibri" pitchFamily="34" charset="0"/>
              </a:rPr>
              <a:t>bòdwo</a:t>
            </a:r>
            <a:r>
              <a:rPr lang="fr-HT" sz="2600" dirty="0">
                <a:cs typeface="Calibri" pitchFamily="34" charset="0"/>
              </a:rPr>
              <a:t> </a:t>
            </a:r>
            <a:r>
              <a:rPr lang="fr-HT" sz="2600" dirty="0" err="1">
                <a:cs typeface="Calibri" pitchFamily="34" charset="0"/>
              </a:rPr>
              <a:t>ak</a:t>
            </a:r>
            <a:r>
              <a:rPr lang="fr-HT" sz="2600" dirty="0">
                <a:cs typeface="Calibri" pitchFamily="34" charset="0"/>
              </a:rPr>
              <a:t> </a:t>
            </a:r>
            <a:r>
              <a:rPr lang="fr-HT" sz="2600" dirty="0" err="1">
                <a:cs typeface="Calibri" pitchFamily="34" charset="0"/>
              </a:rPr>
              <a:t>enpak</a:t>
            </a:r>
            <a:r>
              <a:rPr lang="fr-HT" sz="2600" dirty="0">
                <a:cs typeface="Calibri" pitchFamily="34" charset="0"/>
              </a:rPr>
              <a:t> sou </a:t>
            </a:r>
            <a:r>
              <a:rPr lang="fr-HT" sz="2600" dirty="0" err="1">
                <a:cs typeface="Calibri" pitchFamily="34" charset="0"/>
              </a:rPr>
              <a:t>bòdwo</a:t>
            </a:r>
            <a:r>
              <a:rPr lang="fr-HT" sz="2600" dirty="0">
                <a:cs typeface="Calibri" pitchFamily="34" charset="0"/>
              </a:rPr>
              <a:t> </a:t>
            </a:r>
            <a:r>
              <a:rPr lang="fr-HT" sz="2600" dirty="0" err="1">
                <a:cs typeface="Calibri" pitchFamily="34" charset="0"/>
              </a:rPr>
              <a:t>sèvis</a:t>
            </a:r>
            <a:r>
              <a:rPr lang="fr-HT" sz="2600" dirty="0">
                <a:cs typeface="Calibri" pitchFamily="34" charset="0"/>
              </a:rPr>
              <a:t> </a:t>
            </a:r>
            <a:r>
              <a:rPr lang="fr-HT" sz="2600" dirty="0" err="1">
                <a:cs typeface="Calibri" pitchFamily="34" charset="0"/>
              </a:rPr>
              <a:t>piblik</a:t>
            </a:r>
            <a:r>
              <a:rPr lang="fr-HT" sz="2600" dirty="0">
                <a:cs typeface="Calibri" pitchFamily="34" charset="0"/>
              </a:rPr>
              <a:t>.</a:t>
            </a:r>
          </a:p>
          <a:p>
            <a:pPr lvl="1">
              <a:lnSpc>
                <a:spcPct val="90000"/>
              </a:lnSpc>
            </a:pPr>
            <a:r>
              <a:rPr lang="fr-HT" sz="2600" dirty="0">
                <a:cs typeface="Calibri" pitchFamily="34" charset="0"/>
              </a:rPr>
              <a:t>Tout </a:t>
            </a:r>
            <a:r>
              <a:rPr lang="fr-HT" sz="2600" dirty="0" err="1">
                <a:cs typeface="Calibri" pitchFamily="34" charset="0"/>
              </a:rPr>
              <a:t>frè</a:t>
            </a:r>
            <a:r>
              <a:rPr lang="fr-HT" sz="2600" dirty="0">
                <a:cs typeface="Calibri" pitchFamily="34" charset="0"/>
              </a:rPr>
              <a:t> </a:t>
            </a:r>
            <a:r>
              <a:rPr lang="fr-HT" sz="2600" dirty="0" err="1">
                <a:cs typeface="Calibri" pitchFamily="34" charset="0"/>
              </a:rPr>
              <a:t>oswa</a:t>
            </a:r>
            <a:r>
              <a:rPr lang="fr-HT" sz="2600" dirty="0">
                <a:cs typeface="Calibri" pitchFamily="34" charset="0"/>
              </a:rPr>
              <a:t> </a:t>
            </a:r>
            <a:r>
              <a:rPr lang="fr-HT" sz="2600" dirty="0" err="1">
                <a:cs typeface="Calibri" pitchFamily="34" charset="0"/>
              </a:rPr>
              <a:t>chaj</a:t>
            </a:r>
            <a:r>
              <a:rPr lang="fr-HT" sz="2600" dirty="0">
                <a:cs typeface="Calibri" pitchFamily="34" charset="0"/>
              </a:rPr>
              <a:t> </a:t>
            </a:r>
            <a:r>
              <a:rPr lang="fr-HT" sz="2600" dirty="0" err="1">
                <a:cs typeface="Calibri" pitchFamily="34" charset="0"/>
              </a:rPr>
              <a:t>posib</a:t>
            </a:r>
            <a:r>
              <a:rPr lang="fr-HT" sz="2600" dirty="0">
                <a:cs typeface="Calibri" pitchFamily="34" charset="0"/>
              </a:rPr>
              <a:t>.</a:t>
            </a:r>
          </a:p>
          <a:p>
            <a:pPr lvl="1">
              <a:lnSpc>
                <a:spcPct val="90000"/>
              </a:lnSpc>
            </a:pPr>
            <a:r>
              <a:rPr lang="fr-HT" sz="2600" dirty="0" err="1">
                <a:cs typeface="Calibri" pitchFamily="34" charset="0"/>
              </a:rPr>
              <a:t>Tèm</a:t>
            </a:r>
            <a:r>
              <a:rPr lang="fr-HT" sz="2600" dirty="0">
                <a:cs typeface="Calibri" pitchFamily="34" charset="0"/>
              </a:rPr>
              <a:t> </a:t>
            </a:r>
            <a:r>
              <a:rPr lang="fr-HT" sz="2600" dirty="0" err="1">
                <a:cs typeface="Calibri" pitchFamily="34" charset="0"/>
              </a:rPr>
              <a:t>ak</a:t>
            </a:r>
            <a:r>
              <a:rPr lang="fr-HT" sz="2600" dirty="0">
                <a:cs typeface="Calibri" pitchFamily="34" charset="0"/>
              </a:rPr>
              <a:t> </a:t>
            </a:r>
            <a:r>
              <a:rPr lang="fr-HT" sz="2600" dirty="0" err="1">
                <a:cs typeface="Calibri" pitchFamily="34" charset="0"/>
              </a:rPr>
              <a:t>kondisyon</a:t>
            </a:r>
            <a:r>
              <a:rPr lang="fr-HT" sz="2600" dirty="0">
                <a:cs typeface="Calibri" pitchFamily="34" charset="0"/>
              </a:rPr>
              <a:t> pou </a:t>
            </a:r>
            <a:r>
              <a:rPr lang="fr-HT" sz="2600" dirty="0" err="1">
                <a:cs typeface="Calibri" pitchFamily="34" charset="0"/>
              </a:rPr>
              <a:t>revokasyon</a:t>
            </a:r>
            <a:r>
              <a:rPr lang="fr-HT" sz="2600" dirty="0">
                <a:cs typeface="Calibri" pitchFamily="34" charset="0"/>
              </a:rPr>
              <a:t> </a:t>
            </a:r>
            <a:r>
              <a:rPr lang="fr-HT" sz="2600" dirty="0" err="1">
                <a:cs typeface="Calibri" pitchFamily="34" charset="0"/>
              </a:rPr>
              <a:t>bonè</a:t>
            </a:r>
            <a:r>
              <a:rPr lang="fr-HT" sz="2600" dirty="0">
                <a:cs typeface="Calibri" pitchFamily="34" charset="0"/>
              </a:rPr>
              <a:t> sou </a:t>
            </a:r>
            <a:r>
              <a:rPr lang="fr-HT" sz="2600" dirty="0" err="1">
                <a:cs typeface="Calibri" pitchFamily="34" charset="0"/>
              </a:rPr>
              <a:t>pati</a:t>
            </a:r>
            <a:r>
              <a:rPr lang="fr-HT" sz="2600" dirty="0">
                <a:cs typeface="Calibri" pitchFamily="34" charset="0"/>
              </a:rPr>
              <a:t> nan </a:t>
            </a:r>
            <a:r>
              <a:rPr lang="fr-HT" sz="2600" dirty="0" err="1">
                <a:cs typeface="Calibri" pitchFamily="34" charset="0"/>
              </a:rPr>
              <a:t>kliyan</a:t>
            </a:r>
            <a:r>
              <a:rPr lang="fr-HT" sz="2600" dirty="0">
                <a:cs typeface="Calibri" pitchFamily="34" charset="0"/>
              </a:rPr>
              <a:t> an </a:t>
            </a:r>
            <a:r>
              <a:rPr lang="fr-HT" sz="2600" dirty="0" err="1">
                <a:cs typeface="Calibri" pitchFamily="34" charset="0"/>
              </a:rPr>
              <a:t>oswa</a:t>
            </a:r>
            <a:r>
              <a:rPr lang="fr-HT" sz="2600" dirty="0">
                <a:cs typeface="Calibri" pitchFamily="34" charset="0"/>
              </a:rPr>
              <a:t> </a:t>
            </a:r>
            <a:r>
              <a:rPr lang="fr-HT" sz="2600" dirty="0" err="1">
                <a:cs typeface="Calibri" pitchFamily="34" charset="0"/>
              </a:rPr>
              <a:t>pwomotè</a:t>
            </a:r>
            <a:r>
              <a:rPr lang="fr-HT" sz="2600" dirty="0">
                <a:cs typeface="Calibri" pitchFamily="34" charset="0"/>
              </a:rPr>
              <a:t> a.</a:t>
            </a:r>
          </a:p>
          <a:p>
            <a:pPr lvl="1">
              <a:lnSpc>
                <a:spcPct val="90000"/>
              </a:lnSpc>
            </a:pPr>
            <a:r>
              <a:rPr lang="fr-HT" sz="2600" dirty="0" err="1">
                <a:cs typeface="Calibri" pitchFamily="34" charset="0"/>
              </a:rPr>
              <a:t>Eksplikasyon</a:t>
            </a:r>
            <a:r>
              <a:rPr lang="fr-HT" sz="2600" dirty="0">
                <a:cs typeface="Calibri" pitchFamily="34" charset="0"/>
              </a:rPr>
              <a:t> sou </a:t>
            </a:r>
            <a:r>
              <a:rPr lang="fr-HT" sz="2600" dirty="0" err="1">
                <a:cs typeface="Calibri" pitchFamily="34" charset="0"/>
              </a:rPr>
              <a:t>kondisyon</a:t>
            </a:r>
            <a:r>
              <a:rPr lang="fr-HT" sz="2600" dirty="0">
                <a:cs typeface="Calibri" pitchFamily="34" charset="0"/>
              </a:rPr>
              <a:t> </a:t>
            </a:r>
            <a:r>
              <a:rPr lang="fr-HT" sz="2600" dirty="0" err="1">
                <a:cs typeface="Calibri" pitchFamily="34" charset="0"/>
              </a:rPr>
              <a:t>renouvèlman</a:t>
            </a:r>
            <a:r>
              <a:rPr lang="fr-HT" sz="2600" dirty="0">
                <a:cs typeface="Calibri" pitchFamily="34" charset="0"/>
              </a:rPr>
              <a:t> </a:t>
            </a:r>
            <a:r>
              <a:rPr lang="fr-HT" sz="2600" dirty="0" err="1">
                <a:cs typeface="Calibri" pitchFamily="34" charset="0"/>
              </a:rPr>
              <a:t>kontra</a:t>
            </a:r>
            <a:r>
              <a:rPr lang="fr-HT" sz="2600" dirty="0">
                <a:cs typeface="Calibri" pitchFamily="34" charset="0"/>
              </a:rPr>
              <a:t> </a:t>
            </a:r>
            <a:r>
              <a:rPr lang="fr-HT" sz="2600" dirty="0" err="1">
                <a:cs typeface="Calibri" pitchFamily="34" charset="0"/>
              </a:rPr>
              <a:t>ak</a:t>
            </a:r>
            <a:r>
              <a:rPr lang="fr-HT" sz="2600" dirty="0">
                <a:cs typeface="Calibri" pitchFamily="34" charset="0"/>
              </a:rPr>
              <a:t> </a:t>
            </a:r>
            <a:r>
              <a:rPr lang="fr-HT" sz="2600" dirty="0" err="1">
                <a:cs typeface="Calibri" pitchFamily="34" charset="0"/>
              </a:rPr>
              <a:t>pwosedi</a:t>
            </a:r>
            <a:r>
              <a:rPr lang="fr-HT" sz="2600" dirty="0">
                <a:cs typeface="Calibri" pitchFamily="34" charset="0"/>
              </a:rPr>
              <a:t> </a:t>
            </a:r>
            <a:r>
              <a:rPr lang="fr-HT" sz="2600" dirty="0" err="1">
                <a:cs typeface="Calibri" pitchFamily="34" charset="0"/>
              </a:rPr>
              <a:t>yo</a:t>
            </a:r>
            <a:r>
              <a:rPr lang="fr-HT" sz="2600" dirty="0">
                <a:cs typeface="Calibri" pitchFamily="34" charset="0"/>
              </a:rPr>
              <a:t>.</a:t>
            </a:r>
          </a:p>
          <a:p>
            <a:pPr lvl="1">
              <a:lnSpc>
                <a:spcPct val="90000"/>
              </a:lnSpc>
            </a:pPr>
            <a:r>
              <a:rPr lang="fr-HT" sz="2600" dirty="0" err="1">
                <a:cs typeface="Calibri" pitchFamily="34" charset="0"/>
              </a:rPr>
              <a:t>Transfè</a:t>
            </a:r>
            <a:r>
              <a:rPr lang="fr-HT" sz="2600" dirty="0">
                <a:cs typeface="Calibri" pitchFamily="34" charset="0"/>
              </a:rPr>
              <a:t> </a:t>
            </a:r>
            <a:r>
              <a:rPr lang="fr-HT" sz="2600" dirty="0" err="1">
                <a:cs typeface="Calibri" pitchFamily="34" charset="0"/>
              </a:rPr>
              <a:t>abònman</a:t>
            </a:r>
            <a:r>
              <a:rPr lang="fr-HT" sz="2600" dirty="0">
                <a:cs typeface="Calibri" pitchFamily="34" charset="0"/>
              </a:rPr>
              <a:t> </a:t>
            </a:r>
            <a:r>
              <a:rPr lang="fr-HT" sz="2600" dirty="0" err="1">
                <a:cs typeface="Calibri" pitchFamily="34" charset="0"/>
              </a:rPr>
              <a:t>solè</a:t>
            </a:r>
            <a:r>
              <a:rPr lang="fr-HT" sz="2600" dirty="0">
                <a:cs typeface="Calibri" pitchFamily="34" charset="0"/>
              </a:rPr>
              <a:t> </a:t>
            </a:r>
            <a:r>
              <a:rPr lang="fr-HT" sz="2600" dirty="0" err="1">
                <a:cs typeface="Calibri" pitchFamily="34" charset="0"/>
              </a:rPr>
              <a:t>kominote</a:t>
            </a:r>
            <a:r>
              <a:rPr lang="fr-HT" sz="2600" dirty="0">
                <a:cs typeface="Calibri" pitchFamily="34" charset="0"/>
              </a:rPr>
              <a:t> a.</a:t>
            </a:r>
          </a:p>
          <a:p>
            <a:pPr>
              <a:lnSpc>
                <a:spcPct val="90000"/>
              </a:lnSpc>
            </a:pPr>
            <a:r>
              <a:rPr lang="fr-HT" sz="3000" dirty="0">
                <a:cs typeface="Calibri" pitchFamily="34" charset="0"/>
              </a:rPr>
              <a:t>DOER ka </a:t>
            </a:r>
            <a:r>
              <a:rPr lang="fr-HT" sz="3000" dirty="0" err="1">
                <a:cs typeface="Calibri" pitchFamily="34" charset="0"/>
              </a:rPr>
              <a:t>verifye</a:t>
            </a:r>
            <a:r>
              <a:rPr lang="fr-HT" sz="3000" dirty="0">
                <a:cs typeface="Calibri" pitchFamily="34" charset="0"/>
              </a:rPr>
              <a:t> </a:t>
            </a:r>
            <a:r>
              <a:rPr lang="fr-HT" sz="3000" dirty="0" err="1">
                <a:cs typeface="Calibri" pitchFamily="34" charset="0"/>
              </a:rPr>
              <a:t>kontra</a:t>
            </a:r>
            <a:r>
              <a:rPr lang="fr-HT" sz="3000" dirty="0">
                <a:cs typeface="Calibri" pitchFamily="34" charset="0"/>
              </a:rPr>
              <a:t> </a:t>
            </a:r>
            <a:r>
              <a:rPr lang="fr-HT" sz="3000" dirty="0" err="1">
                <a:cs typeface="Calibri" pitchFamily="34" charset="0"/>
              </a:rPr>
              <a:t>kliyan</a:t>
            </a:r>
            <a:r>
              <a:rPr lang="fr-HT" sz="3000" dirty="0">
                <a:cs typeface="Calibri" pitchFamily="34" charset="0"/>
              </a:rPr>
              <a:t> </a:t>
            </a:r>
            <a:r>
              <a:rPr lang="fr-HT" sz="3000" dirty="0" err="1">
                <a:cs typeface="Calibri" pitchFamily="34" charset="0"/>
              </a:rPr>
              <a:t>yo</a:t>
            </a:r>
            <a:r>
              <a:rPr lang="fr-HT" sz="3000" dirty="0">
                <a:cs typeface="Calibri" pitchFamily="34" charset="0"/>
              </a:rPr>
              <a:t> pou </a:t>
            </a:r>
            <a:r>
              <a:rPr lang="fr-HT" sz="3000" dirty="0" err="1">
                <a:cs typeface="Calibri" pitchFamily="34" charset="0"/>
              </a:rPr>
              <a:t>yo</a:t>
            </a:r>
            <a:r>
              <a:rPr lang="fr-HT" sz="3000" dirty="0">
                <a:cs typeface="Calibri" pitchFamily="34" charset="0"/>
              </a:rPr>
              <a:t> </a:t>
            </a:r>
            <a:r>
              <a:rPr lang="fr-HT" sz="3000" dirty="0" err="1">
                <a:cs typeface="Calibri" pitchFamily="34" charset="0"/>
              </a:rPr>
              <a:t>konfòme</a:t>
            </a:r>
            <a:r>
              <a:rPr lang="fr-HT" sz="3000" dirty="0">
                <a:cs typeface="Calibri" pitchFamily="34" charset="0"/>
              </a:rPr>
              <a:t> </a:t>
            </a:r>
            <a:r>
              <a:rPr lang="fr-HT" sz="3000" dirty="0" err="1">
                <a:cs typeface="Calibri" pitchFamily="34" charset="0"/>
              </a:rPr>
              <a:t>yo</a:t>
            </a:r>
            <a:r>
              <a:rPr lang="fr-HT" sz="3000" dirty="0">
                <a:cs typeface="Calibri" pitchFamily="34" charset="0"/>
              </a:rPr>
              <a:t> </a:t>
            </a:r>
            <a:r>
              <a:rPr lang="fr-HT" sz="3000" dirty="0" err="1">
                <a:cs typeface="Calibri" pitchFamily="34" charset="0"/>
              </a:rPr>
              <a:t>nenpòt</a:t>
            </a:r>
            <a:r>
              <a:rPr lang="fr-HT" sz="3000" dirty="0">
                <a:cs typeface="Calibri" pitchFamily="34" charset="0"/>
              </a:rPr>
              <a:t> </a:t>
            </a:r>
            <a:r>
              <a:rPr lang="fr-HT" sz="3000" dirty="0" err="1">
                <a:cs typeface="Calibri" pitchFamily="34" charset="0"/>
              </a:rPr>
              <a:t>moman</a:t>
            </a:r>
            <a:r>
              <a:rPr lang="fr-HT" sz="3000" dirty="0">
                <a:cs typeface="Calibri" pitchFamily="34" charset="0"/>
              </a:rPr>
              <a:t> </a:t>
            </a:r>
            <a:r>
              <a:rPr lang="fr-HT" sz="3000" dirty="0" err="1">
                <a:cs typeface="Calibri" pitchFamily="34" charset="0"/>
              </a:rPr>
              <a:t>pandan</a:t>
            </a:r>
            <a:r>
              <a:rPr lang="fr-HT" sz="3000" dirty="0">
                <a:cs typeface="Calibri" pitchFamily="34" charset="0"/>
              </a:rPr>
              <a:t> </a:t>
            </a:r>
            <a:r>
              <a:rPr lang="fr-HT" sz="3000" dirty="0" err="1">
                <a:cs typeface="Calibri" pitchFamily="34" charset="0"/>
              </a:rPr>
              <a:t>peryòd</a:t>
            </a:r>
            <a:r>
              <a:rPr lang="fr-HT" sz="3000" dirty="0">
                <a:cs typeface="Calibri" pitchFamily="34" charset="0"/>
              </a:rPr>
              <a:t> tarif </a:t>
            </a:r>
            <a:r>
              <a:rPr lang="fr-HT" sz="3000" dirty="0" err="1">
                <a:cs typeface="Calibri" pitchFamily="34" charset="0"/>
              </a:rPr>
              <a:t>pwojè</a:t>
            </a:r>
            <a:r>
              <a:rPr lang="fr-HT" sz="3000" dirty="0">
                <a:cs typeface="Calibri" pitchFamily="34" charset="0"/>
              </a:rPr>
              <a:t> a. </a:t>
            </a:r>
          </a:p>
          <a:p>
            <a:pPr lvl="1">
              <a:lnSpc>
                <a:spcPct val="90000"/>
              </a:lnSpc>
            </a:pPr>
            <a:endParaRPr lang="en-US" altLang="zh-CN" sz="2600" dirty="0">
              <a:ea typeface="宋体" charset="-122"/>
              <a:cs typeface="Calibri" pitchFamily="34" charset="0"/>
            </a:endParaRPr>
          </a:p>
          <a:p>
            <a:pPr lvl="1">
              <a:lnSpc>
                <a:spcPct val="90000"/>
              </a:lnSpc>
            </a:pPr>
            <a:endParaRPr lang="en-US" altLang="zh-CN" sz="2600" dirty="0">
              <a:ea typeface="宋体" charset="-122"/>
              <a:cs typeface="Calibri" pitchFamily="34" charset="0"/>
            </a:endParaRPr>
          </a:p>
        </p:txBody>
      </p:sp>
      <p:sp>
        <p:nvSpPr>
          <p:cNvPr id="140424" name="Date Placeholder 3"/>
          <p:cNvSpPr>
            <a:spLocks noGrp="1" noChangeArrowheads="1"/>
          </p:cNvSpPr>
          <p:nvPr>
            <p:ph type="dt" sz="quarter" idx="10"/>
          </p:nvPr>
        </p:nvSpPr>
        <p:spPr/>
        <p:txBody>
          <a:bodyPr/>
          <a:lstStyle/>
          <a:p>
            <a:fld id="{E4545204-052A-45EC-B564-B4FBC2D64978}" type="datetime2">
              <a:rPr lang="en-US" altLang="zh-CN">
                <a:cs typeface="Calibri" pitchFamily="34" charset="0"/>
              </a:rPr>
              <a:pPr/>
              <a:t>Friday, July 12, 2024</a:t>
            </a:fld>
            <a:endParaRPr lang="en-US" altLang="zh-CN">
              <a:cs typeface="Calibri" pitchFamily="34" charset="0"/>
            </a:endParaRPr>
          </a:p>
        </p:txBody>
      </p:sp>
      <p:sp>
        <p:nvSpPr>
          <p:cNvPr id="140425"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fr-HT">
                <a:cs typeface="Calibri" pitchFamily="34" charset="0"/>
              </a:rPr>
              <a:t>Politik Deliberatif</a:t>
            </a:r>
          </a:p>
        </p:txBody>
      </p:sp>
      <p:sp>
        <p:nvSpPr>
          <p:cNvPr id="140426" name="Slide Number Placeholder 5"/>
          <p:cNvSpPr>
            <a:spLocks noGrp="1" noChangeArrowheads="1"/>
          </p:cNvSpPr>
          <p:nvPr>
            <p:ph type="sldNum" sz="quarter" idx="12"/>
          </p:nvPr>
        </p:nvSpPr>
        <p:spPr/>
        <p:txBody>
          <a:bodyPr/>
          <a:lstStyle/>
          <a:p>
            <a:fld id="{1457B276-8744-451C-A8A8-628EFF2C7581}" type="slidenum">
              <a:rPr lang="en-US" altLang="zh-CN">
                <a:cs typeface="Calibri" pitchFamily="34" charset="0"/>
              </a:rPr>
              <a:pPr/>
              <a:t>53</a:t>
            </a:fld>
            <a:endParaRPr lang="en-US" altLang="zh-CN">
              <a:cs typeface="Calibri"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477" name="Title 1"/>
          <p:cNvSpPr>
            <a:spLocks noGrp="1" noChangeArrowheads="1"/>
          </p:cNvSpPr>
          <p:nvPr>
            <p:ph type="title" idx="4294967295"/>
          </p:nvPr>
        </p:nvSpPr>
        <p:spPr>
          <a:xfrm>
            <a:off x="1033463" y="136525"/>
            <a:ext cx="10972800" cy="792163"/>
          </a:xfrm>
          <a:ln/>
        </p:spPr>
        <p:txBody>
          <a:bodyPr/>
          <a:lstStyle/>
          <a:p>
            <a:r>
              <a:rPr lang="fr-HT"/>
              <a:t>Solè pataje nan kominote a (kontinye) </a:t>
            </a:r>
          </a:p>
        </p:txBody>
      </p:sp>
      <p:sp>
        <p:nvSpPr>
          <p:cNvPr id="142478" name="Content Placeholder 2"/>
          <p:cNvSpPr>
            <a:spLocks noGrp="1" noChangeArrowheads="1"/>
          </p:cNvSpPr>
          <p:nvPr>
            <p:ph idx="4294967295"/>
          </p:nvPr>
        </p:nvSpPr>
        <p:spPr>
          <a:xfrm>
            <a:off x="609600" y="1244600"/>
            <a:ext cx="10982325" cy="5473700"/>
          </a:xfrm>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r>
              <a:rPr lang="fr-HT"/>
              <a:t>Amelyore pwoteksyon konsomatè, edikasyon, ak transparans.</a:t>
            </a:r>
          </a:p>
          <a:p>
            <a:pPr lvl="1"/>
            <a:r>
              <a:rPr lang="fr-HT"/>
              <a:t>DOER pral devlope yon bwochi edikatif pou kliyan sou solè kominotè epi mande pou yo bay kliyan li yo ak fòm divilgasyon kliyan an. </a:t>
            </a:r>
          </a:p>
          <a:p>
            <a:pPr lvl="1"/>
            <a:r>
              <a:rPr lang="fr-HT"/>
              <a:t>Nouvo enfòmasyon edikatif sou itilizasyon kliyan yo ak istwa yo pral ajoute nan fòm divilgasyon kliyan an.</a:t>
            </a:r>
          </a:p>
          <a:p>
            <a:pPr lvl="1"/>
            <a:r>
              <a:rPr lang="fr-HT"/>
              <a:t>Yo pral entèdi chèk kredi ak frè </a:t>
            </a:r>
            <a:r>
              <a:rPr lang="fr-HT" b="1"/>
              <a:t>revokasyon bonè</a:t>
            </a:r>
            <a:r>
              <a:rPr lang="fr-HT"/>
              <a:t>.</a:t>
            </a:r>
          </a:p>
          <a:p>
            <a:pPr lvl="1"/>
            <a:r>
              <a:rPr lang="fr-HT"/>
              <a:t>Manadjè abònman yo dwe bay abònen yo yon opòtinite chak ane pou yo retire abònman yo anile oswa revize abònman yo.</a:t>
            </a:r>
          </a:p>
        </p:txBody>
      </p:sp>
      <p:sp>
        <p:nvSpPr>
          <p:cNvPr id="142479" name="Date Placeholder 3"/>
          <p:cNvSpPr>
            <a:spLocks noGrp="1" noChangeArrowheads="1"/>
          </p:cNvSpPr>
          <p:nvPr>
            <p:ph type="dt" sz="quarter" idx="10"/>
          </p:nvPr>
        </p:nvSpPr>
        <p:spPr/>
        <p:txBody>
          <a:bodyPr/>
          <a:lstStyle/>
          <a:p>
            <a:fld id="{D8A2E609-9727-4F67-9B0D-84D25F04377A}" type="datetime2">
              <a:rPr lang="en-US" altLang="zh-CN">
                <a:cs typeface="Calibri" pitchFamily="34" charset="0"/>
              </a:rPr>
              <a:pPr/>
              <a:t>Friday, July 12, 2024</a:t>
            </a:fld>
            <a:endParaRPr lang="en-US" altLang="zh-CN">
              <a:cs typeface="Calibri" pitchFamily="34" charset="0"/>
            </a:endParaRPr>
          </a:p>
        </p:txBody>
      </p:sp>
      <p:sp>
        <p:nvSpPr>
          <p:cNvPr id="142480"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fr-HT">
                <a:cs typeface="Calibri" pitchFamily="34" charset="0"/>
              </a:rPr>
              <a:t>Politik Deliberatif</a:t>
            </a:r>
          </a:p>
        </p:txBody>
      </p:sp>
      <p:sp>
        <p:nvSpPr>
          <p:cNvPr id="142481" name="Slide Number Placeholder 5"/>
          <p:cNvSpPr>
            <a:spLocks noGrp="1" noChangeArrowheads="1"/>
          </p:cNvSpPr>
          <p:nvPr>
            <p:ph type="sldNum" sz="quarter" idx="12"/>
          </p:nvPr>
        </p:nvSpPr>
        <p:spPr/>
        <p:txBody>
          <a:bodyPr/>
          <a:lstStyle/>
          <a:p>
            <a:fld id="{71F27404-B18A-4F96-9D5E-B70B2F65C6B8}" type="slidenum">
              <a:rPr lang="en-US" altLang="zh-CN">
                <a:cs typeface="Calibri" pitchFamily="34" charset="0"/>
              </a:rPr>
              <a:pPr/>
              <a:t>54</a:t>
            </a:fld>
            <a:endParaRPr lang="en-US" altLang="zh-CN">
              <a:cs typeface="Calibri"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004B8E"/>
        </a:solidFill>
        <a:effectLst/>
      </p:bgPr>
    </p:bg>
    <p:spTree>
      <p:nvGrpSpPr>
        <p:cNvPr id="1" name=""/>
        <p:cNvGrpSpPr/>
        <p:nvPr/>
      </p:nvGrpSpPr>
      <p:grpSpPr>
        <a:xfrm>
          <a:off x="0" y="0"/>
          <a:ext cx="0" cy="0"/>
          <a:chOff x="0" y="0"/>
          <a:chExt cx="0" cy="0"/>
        </a:xfrm>
      </p:grpSpPr>
      <p:sp>
        <p:nvSpPr>
          <p:cNvPr id="144532" name="Title 1"/>
          <p:cNvSpPr>
            <a:spLocks noGrp="1" noChangeArrowheads="1"/>
          </p:cNvSpPr>
          <p:nvPr>
            <p:ph type="title" idx="4294967295"/>
          </p:nvPr>
        </p:nvSpPr>
        <p:spPr>
          <a:xfrm>
            <a:off x="609600" y="152400"/>
            <a:ext cx="10972800" cy="6569075"/>
          </a:xfrm>
          <a:ln/>
        </p:spPr>
        <p:txBody>
          <a:bodyPr/>
          <a:lstStyle/>
          <a:p>
            <a:r>
              <a:rPr lang="fr-HT">
                <a:solidFill>
                  <a:schemeClr val="bg1"/>
                </a:solidFill>
              </a:rPr>
              <a:t>Lòt Inisyativ</a:t>
            </a:r>
          </a:p>
        </p:txBody>
      </p:sp>
      <p:sp>
        <p:nvSpPr>
          <p:cNvPr id="144533" name="Date Placeholder 3"/>
          <p:cNvSpPr>
            <a:spLocks noGrp="1" noChangeArrowheads="1"/>
          </p:cNvSpPr>
          <p:nvPr>
            <p:ph type="dt" sz="quarter" idx="10"/>
          </p:nvPr>
        </p:nvSpPr>
        <p:spPr/>
        <p:txBody>
          <a:bodyPr/>
          <a:lstStyle/>
          <a:p>
            <a:fld id="{40E61794-7591-4811-96C0-A0161D0ED3E8}" type="datetime2">
              <a:rPr lang="en-US" altLang="zh-CN">
                <a:cs typeface="Calibri" pitchFamily="34" charset="0"/>
              </a:rPr>
              <a:pPr/>
              <a:t>Friday, July 12, 2024</a:t>
            </a:fld>
            <a:endParaRPr lang="en-US" altLang="zh-CN">
              <a:cs typeface="Calibri" pitchFamily="34" charset="0"/>
            </a:endParaRPr>
          </a:p>
        </p:txBody>
      </p:sp>
      <p:sp>
        <p:nvSpPr>
          <p:cNvPr id="144534"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fr-HT">
                <a:cs typeface="Calibri" pitchFamily="34" charset="0"/>
              </a:rPr>
              <a:t>Politik Deliberatif</a:t>
            </a:r>
          </a:p>
        </p:txBody>
      </p:sp>
      <p:sp>
        <p:nvSpPr>
          <p:cNvPr id="144535" name="Slide Number Placeholder 5"/>
          <p:cNvSpPr>
            <a:spLocks noGrp="1" noChangeArrowheads="1"/>
          </p:cNvSpPr>
          <p:nvPr>
            <p:ph type="sldNum" sz="quarter" idx="12"/>
          </p:nvPr>
        </p:nvSpPr>
        <p:spPr/>
        <p:txBody>
          <a:bodyPr/>
          <a:lstStyle/>
          <a:p>
            <a:fld id="{2D3826FB-05B5-422C-8FF5-BE5B4CDE6C18}" type="slidenum">
              <a:rPr lang="en-US" altLang="zh-CN">
                <a:cs typeface="Calibri" pitchFamily="34" charset="0"/>
              </a:rPr>
              <a:pPr/>
              <a:t>55</a:t>
            </a:fld>
            <a:endParaRPr lang="en-US" altLang="zh-CN">
              <a:cs typeface="Calibri"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586" name="Title 1"/>
          <p:cNvSpPr>
            <a:spLocks noGrp="1" noChangeArrowheads="1"/>
          </p:cNvSpPr>
          <p:nvPr>
            <p:ph type="title" idx="4294967295"/>
          </p:nvPr>
        </p:nvSpPr>
        <p:spPr>
          <a:ln/>
        </p:spPr>
        <p:txBody>
          <a:bodyPr/>
          <a:lstStyle/>
          <a:p>
            <a:r>
              <a:rPr lang="fr-HT"/>
              <a:t>Lòt Chanjman</a:t>
            </a:r>
          </a:p>
        </p:txBody>
      </p:sp>
      <p:sp>
        <p:nvSpPr>
          <p:cNvPr id="146587" name="Content Placeholder 2"/>
          <p:cNvSpPr>
            <a:spLocks noGrp="1" noChangeArrowheads="1"/>
          </p:cNvSpPr>
          <p:nvPr>
            <p:ph idx="4294967295"/>
          </p:nvPr>
        </p:nvSpPr>
        <p:spPr>
          <a:xfrm>
            <a:off x="609600" y="1143000"/>
            <a:ext cx="10972800" cy="5213350"/>
          </a:xfrm>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r>
              <a:rPr lang="fr-HT" sz="3000" dirty="0" err="1">
                <a:cs typeface="Calibri" pitchFamily="34" charset="0"/>
              </a:rPr>
              <a:t>Paralèlman</a:t>
            </a:r>
            <a:r>
              <a:rPr lang="fr-HT" sz="3000" dirty="0">
                <a:cs typeface="Calibri" pitchFamily="34" charset="0"/>
              </a:rPr>
              <a:t> </a:t>
            </a:r>
            <a:r>
              <a:rPr lang="fr-HT" sz="3000" dirty="0" err="1">
                <a:cs typeface="Calibri" pitchFamily="34" charset="0"/>
              </a:rPr>
              <a:t>ak</a:t>
            </a:r>
            <a:r>
              <a:rPr lang="fr-HT" sz="3000" dirty="0">
                <a:cs typeface="Calibri" pitchFamily="34" charset="0"/>
              </a:rPr>
              <a:t> </a:t>
            </a:r>
            <a:r>
              <a:rPr lang="fr-HT" sz="3000" dirty="0" err="1">
                <a:cs typeface="Calibri" pitchFamily="34" charset="0"/>
              </a:rPr>
              <a:t>chanjman</a:t>
            </a:r>
            <a:r>
              <a:rPr lang="fr-HT" sz="3000" dirty="0">
                <a:cs typeface="Calibri" pitchFamily="34" charset="0"/>
              </a:rPr>
              <a:t> </a:t>
            </a:r>
            <a:r>
              <a:rPr lang="fr-HT" sz="3000" dirty="0" err="1">
                <a:cs typeface="Calibri" pitchFamily="34" charset="0"/>
              </a:rPr>
              <a:t>pwogram</a:t>
            </a:r>
            <a:r>
              <a:rPr lang="fr-HT" sz="3000" dirty="0">
                <a:cs typeface="Calibri" pitchFamily="34" charset="0"/>
              </a:rPr>
              <a:t> SMART, DOER </a:t>
            </a:r>
            <a:r>
              <a:rPr lang="fr-HT" sz="3000" dirty="0" err="1">
                <a:cs typeface="Calibri" pitchFamily="34" charset="0"/>
              </a:rPr>
              <a:t>ap</a:t>
            </a:r>
            <a:r>
              <a:rPr lang="fr-HT" sz="3000" dirty="0">
                <a:cs typeface="Calibri" pitchFamily="34" charset="0"/>
              </a:rPr>
              <a:t> </a:t>
            </a:r>
            <a:r>
              <a:rPr lang="fr-HT" sz="3000" dirty="0" err="1">
                <a:cs typeface="Calibri" pitchFamily="34" charset="0"/>
              </a:rPr>
              <a:t>pouswiv</a:t>
            </a:r>
            <a:r>
              <a:rPr lang="fr-HT" sz="3000" dirty="0">
                <a:cs typeface="Calibri" pitchFamily="34" charset="0"/>
              </a:rPr>
              <a:t> plis </a:t>
            </a:r>
            <a:r>
              <a:rPr lang="fr-HT" sz="3000" dirty="0" err="1">
                <a:cs typeface="Calibri" pitchFamily="34" charset="0"/>
              </a:rPr>
              <a:t>efò</a:t>
            </a:r>
            <a:r>
              <a:rPr lang="fr-HT" sz="3000" dirty="0">
                <a:cs typeface="Calibri" pitchFamily="34" charset="0"/>
              </a:rPr>
              <a:t> pou </a:t>
            </a:r>
            <a:r>
              <a:rPr lang="fr-HT" sz="3000" dirty="0" err="1">
                <a:cs typeface="Calibri" pitchFamily="34" charset="0"/>
              </a:rPr>
              <a:t>amelyore</a:t>
            </a:r>
            <a:r>
              <a:rPr lang="fr-HT" sz="3000" dirty="0">
                <a:cs typeface="Calibri" pitchFamily="34" charset="0"/>
              </a:rPr>
              <a:t> </a:t>
            </a:r>
            <a:r>
              <a:rPr lang="fr-HT" sz="3000" dirty="0" err="1">
                <a:cs typeface="Calibri" pitchFamily="34" charset="0"/>
              </a:rPr>
              <a:t>aplikasyon</a:t>
            </a:r>
            <a:r>
              <a:rPr lang="fr-HT" sz="3000" dirty="0">
                <a:cs typeface="Calibri" pitchFamily="34" charset="0"/>
              </a:rPr>
              <a:t> </a:t>
            </a:r>
            <a:r>
              <a:rPr lang="fr-HT" sz="3000" dirty="0" err="1">
                <a:cs typeface="Calibri" pitchFamily="34" charset="0"/>
              </a:rPr>
              <a:t>pwogram</a:t>
            </a:r>
            <a:r>
              <a:rPr lang="fr-HT" sz="3000" dirty="0">
                <a:cs typeface="Calibri" pitchFamily="34" charset="0"/>
              </a:rPr>
              <a:t> </a:t>
            </a:r>
            <a:r>
              <a:rPr lang="fr-HT" sz="3000" dirty="0" err="1">
                <a:cs typeface="Calibri" pitchFamily="34" charset="0"/>
              </a:rPr>
              <a:t>lan</a:t>
            </a:r>
            <a:r>
              <a:rPr lang="fr-HT" sz="3000" dirty="0">
                <a:cs typeface="Calibri" pitchFamily="34" charset="0"/>
              </a:rPr>
              <a:t>. </a:t>
            </a:r>
          </a:p>
          <a:p>
            <a:pPr lvl="1"/>
            <a:r>
              <a:rPr lang="fr-HT" sz="2400" dirty="0" err="1"/>
              <a:t>Travay</a:t>
            </a:r>
            <a:r>
              <a:rPr lang="fr-HT" sz="2400" dirty="0"/>
              <a:t> </a:t>
            </a:r>
            <a:r>
              <a:rPr lang="fr-HT" sz="2400" dirty="0" err="1"/>
              <a:t>ak</a:t>
            </a:r>
            <a:r>
              <a:rPr lang="fr-HT" sz="2400" dirty="0"/>
              <a:t> </a:t>
            </a:r>
            <a:r>
              <a:rPr lang="fr-HT" sz="2400" dirty="0" err="1"/>
              <a:t>yon</a:t>
            </a:r>
            <a:r>
              <a:rPr lang="fr-HT" sz="2400" dirty="0"/>
              <a:t> </a:t>
            </a:r>
            <a:r>
              <a:rPr lang="fr-HT" sz="2400" dirty="0" err="1"/>
              <a:t>machann</a:t>
            </a:r>
            <a:r>
              <a:rPr lang="fr-HT" sz="2400" dirty="0"/>
              <a:t> </a:t>
            </a:r>
            <a:r>
              <a:rPr lang="fr-HT" sz="2400" dirty="0" err="1"/>
              <a:t>ekstèn</a:t>
            </a:r>
            <a:r>
              <a:rPr lang="fr-HT" sz="2400" dirty="0"/>
              <a:t> pou </a:t>
            </a:r>
            <a:r>
              <a:rPr lang="fr-HT" sz="2400" dirty="0" err="1"/>
              <a:t>devlope</a:t>
            </a:r>
            <a:r>
              <a:rPr lang="fr-HT" sz="2400" dirty="0"/>
              <a:t> </a:t>
            </a:r>
            <a:r>
              <a:rPr lang="fr-HT" sz="2400" dirty="0" err="1"/>
              <a:t>materyèl</a:t>
            </a:r>
            <a:r>
              <a:rPr lang="fr-HT" sz="2400" dirty="0"/>
              <a:t> </a:t>
            </a:r>
            <a:r>
              <a:rPr lang="fr-HT" sz="2400" dirty="0" err="1"/>
              <a:t>edikatif</a:t>
            </a:r>
            <a:r>
              <a:rPr lang="fr-HT" sz="2400" dirty="0"/>
              <a:t>, </a:t>
            </a:r>
            <a:r>
              <a:rPr lang="fr-HT" sz="2400" dirty="0" err="1"/>
              <a:t>ki</a:t>
            </a:r>
            <a:r>
              <a:rPr lang="fr-HT" sz="2400" dirty="0"/>
              <a:t> </a:t>
            </a:r>
            <a:r>
              <a:rPr lang="fr-HT" sz="2400" dirty="0" err="1"/>
              <a:t>gen</a:t>
            </a:r>
            <a:r>
              <a:rPr lang="fr-HT" sz="2400" dirty="0"/>
              <a:t> </a:t>
            </a:r>
            <a:r>
              <a:rPr lang="fr-HT" sz="2400" dirty="0" err="1"/>
              <a:t>ladan</a:t>
            </a:r>
            <a:r>
              <a:rPr lang="fr-HT" sz="2400" dirty="0"/>
              <a:t>:</a:t>
            </a:r>
          </a:p>
          <a:p>
            <a:pPr lvl="2"/>
            <a:r>
              <a:rPr lang="fr-HT" sz="2000" dirty="0" err="1">
                <a:cs typeface="Calibri" pitchFamily="34" charset="0"/>
              </a:rPr>
              <a:t>Fòmasyon</a:t>
            </a:r>
            <a:r>
              <a:rPr lang="fr-HT" sz="2000" dirty="0">
                <a:cs typeface="Calibri" pitchFamily="34" charset="0"/>
              </a:rPr>
              <a:t>, </a:t>
            </a:r>
            <a:r>
              <a:rPr lang="fr-HT" sz="2000" dirty="0" err="1">
                <a:cs typeface="Calibri" pitchFamily="34" charset="0"/>
              </a:rPr>
              <a:t>zouti</a:t>
            </a:r>
            <a:r>
              <a:rPr lang="fr-HT" sz="2000" dirty="0">
                <a:cs typeface="Calibri" pitchFamily="34" charset="0"/>
              </a:rPr>
              <a:t>, </a:t>
            </a:r>
            <a:r>
              <a:rPr lang="fr-HT" sz="2000" dirty="0" err="1">
                <a:cs typeface="Calibri" pitchFamily="34" charset="0"/>
              </a:rPr>
              <a:t>gid</a:t>
            </a:r>
            <a:r>
              <a:rPr lang="fr-HT" sz="2000" dirty="0">
                <a:cs typeface="Calibri" pitchFamily="34" charset="0"/>
              </a:rPr>
              <a:t>, </a:t>
            </a:r>
            <a:r>
              <a:rPr lang="fr-HT" sz="2000" dirty="0" err="1">
                <a:cs typeface="Calibri" pitchFamily="34" charset="0"/>
              </a:rPr>
              <a:t>ak</a:t>
            </a:r>
            <a:r>
              <a:rPr lang="fr-HT" sz="2000" dirty="0">
                <a:cs typeface="Calibri" pitchFamily="34" charset="0"/>
              </a:rPr>
              <a:t>/</a:t>
            </a:r>
            <a:r>
              <a:rPr lang="fr-HT" sz="2000" dirty="0" err="1">
                <a:cs typeface="Calibri" pitchFamily="34" charset="0"/>
              </a:rPr>
              <a:t>oswa</a:t>
            </a:r>
            <a:r>
              <a:rPr lang="fr-HT" sz="2000" dirty="0">
                <a:cs typeface="Calibri" pitchFamily="34" charset="0"/>
              </a:rPr>
              <a:t> </a:t>
            </a:r>
            <a:r>
              <a:rPr lang="fr-HT" sz="2000" dirty="0" err="1">
                <a:cs typeface="Calibri" pitchFamily="34" charset="0"/>
              </a:rPr>
              <a:t>webinars</a:t>
            </a:r>
            <a:r>
              <a:rPr lang="fr-HT" sz="2000" dirty="0">
                <a:cs typeface="Calibri" pitchFamily="34" charset="0"/>
              </a:rPr>
              <a:t> pou </a:t>
            </a:r>
            <a:r>
              <a:rPr lang="fr-HT" sz="2000" dirty="0" err="1">
                <a:cs typeface="Calibri" pitchFamily="34" charset="0"/>
              </a:rPr>
              <a:t>minisipalite</a:t>
            </a:r>
            <a:r>
              <a:rPr lang="fr-HT" sz="2000" dirty="0">
                <a:cs typeface="Calibri" pitchFamily="34" charset="0"/>
              </a:rPr>
              <a:t> </a:t>
            </a:r>
            <a:r>
              <a:rPr lang="fr-HT" sz="2000" dirty="0" err="1">
                <a:cs typeface="Calibri" pitchFamily="34" charset="0"/>
              </a:rPr>
              <a:t>yo</a:t>
            </a:r>
            <a:r>
              <a:rPr lang="fr-HT" sz="2000" dirty="0">
                <a:cs typeface="Calibri" pitchFamily="34" charset="0"/>
              </a:rPr>
              <a:t>.</a:t>
            </a:r>
          </a:p>
          <a:p>
            <a:pPr lvl="2"/>
            <a:r>
              <a:rPr lang="fr-HT" sz="2000" dirty="0" err="1">
                <a:cs typeface="Calibri" pitchFamily="34" charset="0"/>
              </a:rPr>
              <a:t>Yon</a:t>
            </a:r>
            <a:r>
              <a:rPr lang="fr-HT" sz="2000" dirty="0">
                <a:cs typeface="Calibri" pitchFamily="34" charset="0"/>
              </a:rPr>
              <a:t> pager </a:t>
            </a:r>
            <a:r>
              <a:rPr lang="fr-HT" sz="2000" dirty="0" err="1">
                <a:cs typeface="Calibri" pitchFamily="34" charset="0"/>
              </a:rPr>
              <a:t>enfòmasyon</a:t>
            </a:r>
            <a:r>
              <a:rPr lang="fr-HT" sz="2000" dirty="0">
                <a:cs typeface="Calibri" pitchFamily="34" charset="0"/>
              </a:rPr>
              <a:t> pou </a:t>
            </a:r>
            <a:r>
              <a:rPr lang="fr-HT" sz="2000" dirty="0" err="1">
                <a:cs typeface="Calibri" pitchFamily="34" charset="0"/>
              </a:rPr>
              <a:t>rezidan</a:t>
            </a:r>
            <a:r>
              <a:rPr lang="fr-HT" sz="2000" dirty="0">
                <a:cs typeface="Calibri" pitchFamily="34" charset="0"/>
              </a:rPr>
              <a:t> </a:t>
            </a:r>
            <a:r>
              <a:rPr lang="fr-HT" sz="2000" dirty="0" err="1">
                <a:cs typeface="Calibri" pitchFamily="34" charset="0"/>
              </a:rPr>
              <a:t>yo</a:t>
            </a:r>
            <a:r>
              <a:rPr lang="fr-HT" sz="2000" dirty="0">
                <a:cs typeface="Calibri" pitchFamily="34" charset="0"/>
              </a:rPr>
              <a:t> </a:t>
            </a:r>
            <a:r>
              <a:rPr lang="fr-HT" sz="2000" dirty="0" err="1">
                <a:cs typeface="Calibri" pitchFamily="34" charset="0"/>
              </a:rPr>
              <a:t>disponib</a:t>
            </a:r>
            <a:r>
              <a:rPr lang="fr-HT" sz="2000" dirty="0">
                <a:cs typeface="Calibri" pitchFamily="34" charset="0"/>
              </a:rPr>
              <a:t> sou </a:t>
            </a:r>
            <a:r>
              <a:rPr lang="fr-HT" sz="2000" dirty="0" err="1">
                <a:cs typeface="Calibri" pitchFamily="34" charset="0"/>
              </a:rPr>
              <a:t>entènèt</a:t>
            </a:r>
            <a:r>
              <a:rPr lang="fr-HT" sz="2000" dirty="0">
                <a:cs typeface="Calibri" pitchFamily="34" charset="0"/>
              </a:rPr>
              <a:t> </a:t>
            </a:r>
            <a:r>
              <a:rPr lang="fr-HT" sz="2000" dirty="0" err="1">
                <a:cs typeface="Calibri" pitchFamily="34" charset="0"/>
              </a:rPr>
              <a:t>epi</a:t>
            </a:r>
            <a:r>
              <a:rPr lang="fr-HT" sz="2000" dirty="0">
                <a:cs typeface="Calibri" pitchFamily="34" charset="0"/>
              </a:rPr>
              <a:t> </a:t>
            </a:r>
            <a:r>
              <a:rPr lang="fr-HT" sz="2000" dirty="0" err="1">
                <a:cs typeface="Calibri" pitchFamily="34" charset="0"/>
              </a:rPr>
              <a:t>yo</a:t>
            </a:r>
            <a:r>
              <a:rPr lang="fr-HT" sz="2000" dirty="0">
                <a:cs typeface="Calibri" pitchFamily="34" charset="0"/>
              </a:rPr>
              <a:t> </a:t>
            </a:r>
            <a:r>
              <a:rPr lang="fr-HT" sz="2000" dirty="0" err="1">
                <a:cs typeface="Calibri" pitchFamily="34" charset="0"/>
              </a:rPr>
              <a:t>dwe</a:t>
            </a:r>
            <a:r>
              <a:rPr lang="fr-HT" sz="2000" dirty="0">
                <a:cs typeface="Calibri" pitchFamily="34" charset="0"/>
              </a:rPr>
              <a:t> </a:t>
            </a:r>
            <a:r>
              <a:rPr lang="fr-HT" sz="2000" dirty="0" err="1">
                <a:cs typeface="Calibri" pitchFamily="34" charset="0"/>
              </a:rPr>
              <a:t>distribye</a:t>
            </a:r>
            <a:r>
              <a:rPr lang="fr-HT" sz="2000" dirty="0">
                <a:cs typeface="Calibri" pitchFamily="34" charset="0"/>
              </a:rPr>
              <a:t> </a:t>
            </a:r>
            <a:r>
              <a:rPr lang="fr-HT" sz="2000" dirty="0" err="1">
                <a:cs typeface="Calibri" pitchFamily="34" charset="0"/>
              </a:rPr>
              <a:t>ak</a:t>
            </a:r>
            <a:r>
              <a:rPr lang="fr-HT" sz="2000" dirty="0">
                <a:cs typeface="Calibri" pitchFamily="34" charset="0"/>
              </a:rPr>
              <a:t> </a:t>
            </a:r>
            <a:r>
              <a:rPr lang="fr-HT" sz="2000" dirty="0" err="1">
                <a:cs typeface="Calibri" pitchFamily="34" charset="0"/>
              </a:rPr>
              <a:t>fòm</a:t>
            </a:r>
            <a:r>
              <a:rPr lang="fr-HT" sz="2000" dirty="0">
                <a:cs typeface="Calibri" pitchFamily="34" charset="0"/>
              </a:rPr>
              <a:t> </a:t>
            </a:r>
            <a:r>
              <a:rPr lang="fr-HT" sz="2000" dirty="0" err="1">
                <a:cs typeface="Calibri" pitchFamily="34" charset="0"/>
              </a:rPr>
              <a:t>divilgasyon</a:t>
            </a:r>
            <a:r>
              <a:rPr lang="fr-HT" sz="2000" dirty="0">
                <a:cs typeface="Calibri" pitchFamily="34" charset="0"/>
              </a:rPr>
              <a:t> </a:t>
            </a:r>
            <a:r>
              <a:rPr lang="fr-HT" sz="2000" dirty="0" err="1">
                <a:cs typeface="Calibri" pitchFamily="34" charset="0"/>
              </a:rPr>
              <a:t>kliyan</a:t>
            </a:r>
            <a:r>
              <a:rPr lang="fr-HT" sz="2000" dirty="0">
                <a:cs typeface="Calibri" pitchFamily="34" charset="0"/>
              </a:rPr>
              <a:t> </a:t>
            </a:r>
            <a:r>
              <a:rPr lang="fr-HT" sz="2000" dirty="0" err="1">
                <a:cs typeface="Calibri" pitchFamily="34" charset="0"/>
              </a:rPr>
              <a:t>yo</a:t>
            </a:r>
            <a:r>
              <a:rPr lang="fr-HT" sz="2000" dirty="0">
                <a:cs typeface="Calibri" pitchFamily="34" charset="0"/>
              </a:rPr>
              <a:t>.</a:t>
            </a:r>
          </a:p>
          <a:p>
            <a:pPr lvl="2"/>
            <a:r>
              <a:rPr lang="fr-HT" sz="2000" dirty="0">
                <a:cs typeface="Calibri" pitchFamily="34" charset="0"/>
              </a:rPr>
              <a:t>Lang </a:t>
            </a:r>
            <a:r>
              <a:rPr lang="fr-HT" sz="2000" dirty="0" err="1">
                <a:cs typeface="Calibri" pitchFamily="34" charset="0"/>
              </a:rPr>
              <a:t>ak</a:t>
            </a:r>
            <a:r>
              <a:rPr lang="fr-HT" sz="2000" dirty="0">
                <a:cs typeface="Calibri" pitchFamily="34" charset="0"/>
              </a:rPr>
              <a:t> </a:t>
            </a:r>
            <a:r>
              <a:rPr lang="fr-HT" sz="2000" dirty="0" err="1">
                <a:cs typeface="Calibri" pitchFamily="34" charset="0"/>
              </a:rPr>
              <a:t>materyèl</a:t>
            </a:r>
            <a:r>
              <a:rPr lang="fr-HT" sz="2000" dirty="0">
                <a:cs typeface="Calibri" pitchFamily="34" charset="0"/>
              </a:rPr>
              <a:t> </a:t>
            </a:r>
            <a:r>
              <a:rPr lang="fr-HT" sz="2000" dirty="0" err="1">
                <a:cs typeface="Calibri" pitchFamily="34" charset="0"/>
              </a:rPr>
              <a:t>sit</a:t>
            </a:r>
            <a:r>
              <a:rPr lang="fr-HT" sz="2000" dirty="0">
                <a:cs typeface="Calibri" pitchFamily="34" charset="0"/>
              </a:rPr>
              <a:t> </a:t>
            </a:r>
            <a:r>
              <a:rPr lang="fr-HT" sz="2000" dirty="0" err="1">
                <a:cs typeface="Calibri" pitchFamily="34" charset="0"/>
              </a:rPr>
              <a:t>entènèt</a:t>
            </a:r>
            <a:r>
              <a:rPr lang="fr-HT" sz="2000" dirty="0">
                <a:cs typeface="Calibri" pitchFamily="34" charset="0"/>
              </a:rPr>
              <a:t> </a:t>
            </a:r>
            <a:r>
              <a:rPr lang="fr-HT" sz="2000" dirty="0" err="1">
                <a:cs typeface="Calibri" pitchFamily="34" charset="0"/>
              </a:rPr>
              <a:t>ki</a:t>
            </a:r>
            <a:r>
              <a:rPr lang="fr-HT" sz="2000" dirty="0">
                <a:cs typeface="Calibri" pitchFamily="34" charset="0"/>
              </a:rPr>
              <a:t> </a:t>
            </a:r>
            <a:r>
              <a:rPr lang="fr-HT" sz="2000" dirty="0" err="1">
                <a:cs typeface="Calibri" pitchFamily="34" charset="0"/>
              </a:rPr>
              <a:t>oryante</a:t>
            </a:r>
            <a:r>
              <a:rPr lang="fr-HT" sz="2000" dirty="0">
                <a:cs typeface="Calibri" pitchFamily="34" charset="0"/>
              </a:rPr>
              <a:t> sou </a:t>
            </a:r>
            <a:r>
              <a:rPr lang="fr-HT" sz="2000" dirty="0" err="1">
                <a:cs typeface="Calibri" pitchFamily="34" charset="0"/>
              </a:rPr>
              <a:t>konsomatè</a:t>
            </a:r>
            <a:r>
              <a:rPr lang="fr-HT" sz="2000" dirty="0">
                <a:cs typeface="Calibri" pitchFamily="34" charset="0"/>
              </a:rPr>
              <a:t> </a:t>
            </a:r>
            <a:r>
              <a:rPr lang="fr-HT" sz="2000" dirty="0" err="1">
                <a:cs typeface="Calibri" pitchFamily="34" charset="0"/>
              </a:rPr>
              <a:t>yo</a:t>
            </a:r>
            <a:r>
              <a:rPr lang="fr-HT" sz="2000" dirty="0">
                <a:cs typeface="Calibri" pitchFamily="34" charset="0"/>
              </a:rPr>
              <a:t>.</a:t>
            </a:r>
          </a:p>
          <a:p>
            <a:pPr lvl="2"/>
            <a:r>
              <a:rPr lang="fr-HT" sz="2000" dirty="0">
                <a:cs typeface="Calibri" pitchFamily="34" charset="0"/>
              </a:rPr>
              <a:t>Pi bon </a:t>
            </a:r>
            <a:r>
              <a:rPr lang="fr-HT" sz="2000" dirty="0" err="1">
                <a:cs typeface="Calibri" pitchFamily="34" charset="0"/>
              </a:rPr>
              <a:t>pratik</a:t>
            </a:r>
            <a:r>
              <a:rPr lang="fr-HT" sz="2000" dirty="0">
                <a:cs typeface="Calibri" pitchFamily="34" charset="0"/>
              </a:rPr>
              <a:t> </a:t>
            </a:r>
            <a:r>
              <a:rPr lang="fr-HT" sz="2000" dirty="0" err="1">
                <a:cs typeface="Calibri" pitchFamily="34" charset="0"/>
              </a:rPr>
              <a:t>gid</a:t>
            </a:r>
            <a:r>
              <a:rPr lang="fr-HT" sz="2000" dirty="0">
                <a:cs typeface="Calibri" pitchFamily="34" charset="0"/>
              </a:rPr>
              <a:t> pou </a:t>
            </a:r>
            <a:r>
              <a:rPr lang="fr-HT" sz="2000" dirty="0" err="1">
                <a:cs typeface="Calibri" pitchFamily="34" charset="0"/>
              </a:rPr>
              <a:t>mezi</a:t>
            </a:r>
            <a:r>
              <a:rPr lang="fr-HT" sz="2000" dirty="0">
                <a:cs typeface="Calibri" pitchFamily="34" charset="0"/>
              </a:rPr>
              <a:t> </a:t>
            </a:r>
            <a:r>
              <a:rPr lang="fr-HT" sz="2000" dirty="0" err="1">
                <a:cs typeface="Calibri" pitchFamily="34" charset="0"/>
              </a:rPr>
              <a:t>pwoteksyon</a:t>
            </a:r>
            <a:r>
              <a:rPr lang="fr-HT" sz="2000" dirty="0">
                <a:cs typeface="Calibri" pitchFamily="34" charset="0"/>
              </a:rPr>
              <a:t> </a:t>
            </a:r>
            <a:r>
              <a:rPr lang="fr-HT" sz="2000" dirty="0" err="1">
                <a:cs typeface="Calibri" pitchFamily="34" charset="0"/>
              </a:rPr>
              <a:t>konsomatè</a:t>
            </a:r>
            <a:r>
              <a:rPr lang="fr-HT" sz="2000" dirty="0">
                <a:cs typeface="Calibri" pitchFamily="34" charset="0"/>
              </a:rPr>
              <a:t>.</a:t>
            </a:r>
          </a:p>
          <a:p>
            <a:pPr lvl="1"/>
            <a:r>
              <a:rPr lang="fr-HT" sz="2400" dirty="0" err="1"/>
              <a:t>Travay</a:t>
            </a:r>
            <a:r>
              <a:rPr lang="fr-HT" sz="2400" dirty="0"/>
              <a:t> </a:t>
            </a:r>
            <a:r>
              <a:rPr lang="fr-HT" sz="2400" dirty="0" err="1"/>
              <a:t>ak</a:t>
            </a:r>
            <a:r>
              <a:rPr lang="fr-HT" sz="2400" dirty="0"/>
              <a:t> </a:t>
            </a:r>
            <a:r>
              <a:rPr lang="fr-HT" sz="2400" dirty="0" err="1"/>
              <a:t>yon</a:t>
            </a:r>
            <a:r>
              <a:rPr lang="fr-HT" sz="2400" dirty="0"/>
              <a:t> </a:t>
            </a:r>
            <a:r>
              <a:rPr lang="fr-HT" sz="2400" dirty="0" err="1"/>
              <a:t>machann</a:t>
            </a:r>
            <a:r>
              <a:rPr lang="fr-HT" sz="2400" dirty="0"/>
              <a:t> </a:t>
            </a:r>
            <a:r>
              <a:rPr lang="fr-HT" sz="2400" dirty="0" err="1"/>
              <a:t>ekstèn</a:t>
            </a:r>
            <a:r>
              <a:rPr lang="fr-HT" sz="2400" dirty="0"/>
              <a:t> pou </a:t>
            </a:r>
            <a:r>
              <a:rPr lang="fr-HT" sz="2400" dirty="0" err="1"/>
              <a:t>fè</a:t>
            </a:r>
            <a:r>
              <a:rPr lang="fr-HT" sz="2400" dirty="0"/>
              <a:t> </a:t>
            </a:r>
            <a:r>
              <a:rPr lang="fr-HT" sz="2400" dirty="0" err="1"/>
              <a:t>odit</a:t>
            </a:r>
            <a:r>
              <a:rPr lang="fr-HT" sz="2400" dirty="0"/>
              <a:t> </a:t>
            </a:r>
            <a:r>
              <a:rPr lang="fr-HT" sz="2400" dirty="0" err="1"/>
              <a:t>kontinyèl</a:t>
            </a:r>
            <a:r>
              <a:rPr lang="fr-HT" sz="2400" dirty="0"/>
              <a:t> </a:t>
            </a:r>
            <a:r>
              <a:rPr lang="fr-HT" sz="2400" dirty="0" err="1"/>
              <a:t>ak</a:t>
            </a:r>
            <a:r>
              <a:rPr lang="fr-HT" sz="2400" dirty="0"/>
              <a:t> </a:t>
            </a:r>
            <a:r>
              <a:rPr lang="fr-HT" sz="2400" dirty="0" err="1"/>
              <a:t>chèk</a:t>
            </a:r>
            <a:r>
              <a:rPr lang="fr-HT" sz="2400" dirty="0"/>
              <a:t> </a:t>
            </a:r>
            <a:r>
              <a:rPr lang="fr-HT" sz="2400" dirty="0" err="1"/>
              <a:t>konfòmite</a:t>
            </a:r>
            <a:r>
              <a:rPr lang="fr-HT" sz="2400" dirty="0"/>
              <a:t> pou </a:t>
            </a:r>
            <a:r>
              <a:rPr lang="fr-HT" sz="2400" dirty="0" err="1"/>
              <a:t>divès</a:t>
            </a:r>
            <a:r>
              <a:rPr lang="fr-HT" sz="2400" dirty="0"/>
              <a:t> </a:t>
            </a:r>
            <a:r>
              <a:rPr lang="fr-HT" sz="2400" dirty="0" err="1"/>
              <a:t>eleman</a:t>
            </a:r>
            <a:r>
              <a:rPr lang="fr-HT" sz="2400" dirty="0"/>
              <a:t> </a:t>
            </a:r>
            <a:r>
              <a:rPr lang="fr-HT" sz="2400" dirty="0" err="1"/>
              <a:t>pwogram</a:t>
            </a:r>
            <a:r>
              <a:rPr lang="fr-HT" sz="2400" dirty="0"/>
              <a:t>, </a:t>
            </a:r>
            <a:r>
              <a:rPr lang="fr-HT" sz="2400" dirty="0" err="1"/>
              <a:t>tankou</a:t>
            </a:r>
            <a:r>
              <a:rPr lang="fr-HT" sz="2400" dirty="0"/>
              <a:t> </a:t>
            </a:r>
            <a:r>
              <a:rPr lang="fr-HT" sz="2400" dirty="0" err="1"/>
              <a:t>solè</a:t>
            </a:r>
            <a:r>
              <a:rPr lang="fr-HT" sz="2400" dirty="0"/>
              <a:t> </a:t>
            </a:r>
            <a:r>
              <a:rPr lang="fr-HT" sz="2400" dirty="0" err="1"/>
              <a:t>kominote</a:t>
            </a:r>
            <a:r>
              <a:rPr lang="fr-HT" sz="2400" dirty="0"/>
              <a:t> a, </a:t>
            </a:r>
            <a:r>
              <a:rPr lang="fr-HT" sz="2400" dirty="0" err="1"/>
              <a:t>depo</a:t>
            </a:r>
            <a:r>
              <a:rPr lang="fr-HT" sz="2400" dirty="0"/>
              <a:t> </a:t>
            </a:r>
            <a:r>
              <a:rPr lang="fr-HT" sz="2400" dirty="0" err="1"/>
              <a:t>enèji</a:t>
            </a:r>
            <a:r>
              <a:rPr lang="fr-HT" sz="2400" dirty="0"/>
              <a:t>, </a:t>
            </a:r>
            <a:r>
              <a:rPr lang="fr-HT" sz="2400" dirty="0" err="1"/>
              <a:t>ak</a:t>
            </a:r>
            <a:r>
              <a:rPr lang="fr-HT" sz="2400" dirty="0"/>
              <a:t> </a:t>
            </a:r>
            <a:r>
              <a:rPr lang="fr-HT" sz="2400" dirty="0" err="1"/>
              <a:t>patisipasyon</a:t>
            </a:r>
            <a:r>
              <a:rPr lang="fr-HT" sz="2400" dirty="0"/>
              <a:t> </a:t>
            </a:r>
            <a:r>
              <a:rPr lang="fr-HT" sz="2400" dirty="0" err="1"/>
              <a:t>kliyan</a:t>
            </a:r>
            <a:r>
              <a:rPr lang="fr-HT" sz="2400" dirty="0"/>
              <a:t> </a:t>
            </a:r>
            <a:r>
              <a:rPr lang="fr-HT" sz="2400" dirty="0" err="1"/>
              <a:t>ki</a:t>
            </a:r>
            <a:r>
              <a:rPr lang="fr-HT" sz="2400" dirty="0"/>
              <a:t> </a:t>
            </a:r>
            <a:r>
              <a:rPr lang="fr-HT" sz="2400" dirty="0" err="1"/>
              <a:t>pa</a:t>
            </a:r>
            <a:r>
              <a:rPr lang="fr-HT" sz="2400" dirty="0"/>
              <a:t> </a:t>
            </a:r>
            <a:r>
              <a:rPr lang="fr-HT" sz="2400" dirty="0" err="1"/>
              <a:t>gen</a:t>
            </a:r>
            <a:r>
              <a:rPr lang="fr-HT" sz="2400" dirty="0"/>
              <a:t> </a:t>
            </a:r>
            <a:r>
              <a:rPr lang="fr-HT" sz="2400" dirty="0" err="1"/>
              <a:t>anpil</a:t>
            </a:r>
            <a:r>
              <a:rPr lang="fr-HT" sz="2400" dirty="0"/>
              <a:t> </a:t>
            </a:r>
            <a:r>
              <a:rPr lang="fr-HT" sz="2400" dirty="0" err="1"/>
              <a:t>revni</a:t>
            </a:r>
            <a:r>
              <a:rPr lang="fr-HT" sz="2400" dirty="0"/>
              <a:t>.</a:t>
            </a:r>
          </a:p>
          <a:p>
            <a:pPr>
              <a:buFont typeface="Arial" charset="0"/>
              <a:buNone/>
            </a:pPr>
            <a:endParaRPr lang="en-US" altLang="zh-CN" b="1" dirty="0">
              <a:ea typeface="宋体" charset="-122"/>
              <a:cs typeface="Calibri" pitchFamily="34" charset="0"/>
            </a:endParaRPr>
          </a:p>
        </p:txBody>
      </p:sp>
      <p:sp>
        <p:nvSpPr>
          <p:cNvPr id="146588" name="Date Placeholder 3"/>
          <p:cNvSpPr>
            <a:spLocks noGrp="1" noChangeArrowheads="1"/>
          </p:cNvSpPr>
          <p:nvPr>
            <p:ph type="dt" sz="quarter" idx="10"/>
          </p:nvPr>
        </p:nvSpPr>
        <p:spPr/>
        <p:txBody>
          <a:bodyPr/>
          <a:lstStyle/>
          <a:p>
            <a:fld id="{74EF14D6-FABA-45F8-A639-1BCDFAFDBA78}" type="datetime2">
              <a:rPr lang="en-US" altLang="zh-CN">
                <a:cs typeface="Calibri" pitchFamily="34" charset="0"/>
              </a:rPr>
              <a:pPr/>
              <a:t>Friday, July 12, 2024</a:t>
            </a:fld>
            <a:endParaRPr lang="en-US" altLang="zh-CN">
              <a:cs typeface="Calibri" pitchFamily="34" charset="0"/>
            </a:endParaRPr>
          </a:p>
        </p:txBody>
      </p:sp>
      <p:sp>
        <p:nvSpPr>
          <p:cNvPr id="146589"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fr-HT">
                <a:cs typeface="Calibri" pitchFamily="34" charset="0"/>
              </a:rPr>
              <a:t>Politik Deliberatif</a:t>
            </a:r>
          </a:p>
        </p:txBody>
      </p:sp>
      <p:sp>
        <p:nvSpPr>
          <p:cNvPr id="146590" name="Slide Number Placeholder 5"/>
          <p:cNvSpPr>
            <a:spLocks noGrp="1" noChangeArrowheads="1"/>
          </p:cNvSpPr>
          <p:nvPr>
            <p:ph type="sldNum" sz="quarter" idx="12"/>
          </p:nvPr>
        </p:nvSpPr>
        <p:spPr>
          <a:xfrm>
            <a:off x="8621713" y="6356350"/>
            <a:ext cx="2844800" cy="365125"/>
          </a:xfrm>
        </p:spPr>
        <p:txBody>
          <a:bodyPr/>
          <a:lstStyle/>
          <a:p>
            <a:fld id="{E640B43E-4DF9-41E2-A5D6-287202743380}" type="slidenum">
              <a:rPr lang="en-US" altLang="zh-CN">
                <a:cs typeface="Calibri" pitchFamily="34" charset="0"/>
              </a:rPr>
              <a:pPr/>
              <a:t>56</a:t>
            </a:fld>
            <a:endParaRPr lang="en-US" altLang="zh-CN">
              <a:cs typeface="Calibri"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004B8E"/>
        </a:solidFill>
        <a:effectLst/>
      </p:bgPr>
    </p:bg>
    <p:spTree>
      <p:nvGrpSpPr>
        <p:cNvPr id="1" name=""/>
        <p:cNvGrpSpPr/>
        <p:nvPr/>
      </p:nvGrpSpPr>
      <p:grpSpPr>
        <a:xfrm>
          <a:off x="0" y="0"/>
          <a:ext cx="0" cy="0"/>
          <a:chOff x="0" y="0"/>
          <a:chExt cx="0" cy="0"/>
        </a:xfrm>
      </p:grpSpPr>
      <p:sp>
        <p:nvSpPr>
          <p:cNvPr id="148641" name="Title 1"/>
          <p:cNvSpPr>
            <a:spLocks noGrp="1" noChangeArrowheads="1"/>
          </p:cNvSpPr>
          <p:nvPr>
            <p:ph type="title" idx="4294967295"/>
          </p:nvPr>
        </p:nvSpPr>
        <p:spPr>
          <a:xfrm>
            <a:off x="609600" y="152400"/>
            <a:ext cx="10972800" cy="6569075"/>
          </a:xfrm>
          <a:ln/>
        </p:spPr>
        <p:txBody>
          <a:bodyPr/>
          <a:lstStyle/>
          <a:p>
            <a:r>
              <a:rPr lang="fr-HT">
                <a:solidFill>
                  <a:schemeClr val="bg1"/>
                </a:solidFill>
              </a:rPr>
              <a:t>Pwochen etap yo</a:t>
            </a:r>
          </a:p>
        </p:txBody>
      </p:sp>
      <p:sp>
        <p:nvSpPr>
          <p:cNvPr id="148642" name="Date Placeholder 3"/>
          <p:cNvSpPr>
            <a:spLocks noGrp="1" noChangeArrowheads="1"/>
          </p:cNvSpPr>
          <p:nvPr>
            <p:ph type="dt" sz="quarter" idx="10"/>
          </p:nvPr>
        </p:nvSpPr>
        <p:spPr/>
        <p:txBody>
          <a:bodyPr/>
          <a:lstStyle/>
          <a:p>
            <a:fld id="{C5C2858B-D47C-49AE-9DD1-6335D9F9FC6E}" type="datetime2">
              <a:rPr lang="en-US" altLang="zh-CN">
                <a:cs typeface="Calibri" pitchFamily="34" charset="0"/>
              </a:rPr>
              <a:pPr/>
              <a:t>Friday, July 12, 2024</a:t>
            </a:fld>
            <a:endParaRPr lang="en-US" altLang="zh-CN">
              <a:cs typeface="Calibri" pitchFamily="34" charset="0"/>
            </a:endParaRPr>
          </a:p>
        </p:txBody>
      </p:sp>
      <p:sp>
        <p:nvSpPr>
          <p:cNvPr id="148643"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fr-HT">
                <a:cs typeface="Calibri" pitchFamily="34" charset="0"/>
              </a:rPr>
              <a:t>Politik Deliberatif</a:t>
            </a:r>
          </a:p>
        </p:txBody>
      </p:sp>
      <p:sp>
        <p:nvSpPr>
          <p:cNvPr id="148644" name="Slide Number Placeholder 5"/>
          <p:cNvSpPr>
            <a:spLocks noGrp="1" noChangeArrowheads="1"/>
          </p:cNvSpPr>
          <p:nvPr>
            <p:ph type="sldNum" sz="quarter" idx="12"/>
          </p:nvPr>
        </p:nvSpPr>
        <p:spPr/>
        <p:txBody>
          <a:bodyPr/>
          <a:lstStyle/>
          <a:p>
            <a:fld id="{9D8EB6E0-0435-4DB9-9BF8-5BD69D34C6A7}" type="slidenum">
              <a:rPr lang="en-US" altLang="zh-CN">
                <a:cs typeface="Calibri" pitchFamily="34" charset="0"/>
              </a:rPr>
              <a:pPr/>
              <a:t>57</a:t>
            </a:fld>
            <a:endParaRPr lang="en-US" altLang="zh-CN">
              <a:cs typeface="Calibri"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0695" name="Title 1"/>
          <p:cNvSpPr>
            <a:spLocks noGrp="1" noChangeArrowheads="1"/>
          </p:cNvSpPr>
          <p:nvPr>
            <p:ph type="title" idx="4294967295"/>
          </p:nvPr>
        </p:nvSpPr>
        <p:spPr>
          <a:ln/>
        </p:spPr>
        <p:txBody>
          <a:bodyPr/>
          <a:lstStyle/>
          <a:p>
            <a:r>
              <a:rPr lang="fr-HT"/>
              <a:t>Pwochen etap yo</a:t>
            </a:r>
          </a:p>
        </p:txBody>
      </p:sp>
      <p:sp>
        <p:nvSpPr>
          <p:cNvPr id="150696" name="Date Placeholder 3"/>
          <p:cNvSpPr>
            <a:spLocks noGrp="1" noChangeArrowheads="1"/>
          </p:cNvSpPr>
          <p:nvPr>
            <p:ph type="dt" sz="quarter" idx="10"/>
          </p:nvPr>
        </p:nvSpPr>
        <p:spPr/>
        <p:txBody>
          <a:bodyPr/>
          <a:lstStyle/>
          <a:p>
            <a:fld id="{775000F4-C40B-4748-8950-59E58FEA23A9}" type="datetime2">
              <a:rPr lang="en-US" altLang="zh-CN">
                <a:cs typeface="Calibri" pitchFamily="34" charset="0"/>
              </a:rPr>
              <a:pPr/>
              <a:t>Friday, July 12, 2024</a:t>
            </a:fld>
            <a:endParaRPr lang="en-US" altLang="zh-CN">
              <a:cs typeface="Calibri" pitchFamily="34" charset="0"/>
            </a:endParaRPr>
          </a:p>
        </p:txBody>
      </p:sp>
      <p:sp>
        <p:nvSpPr>
          <p:cNvPr id="150697"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fr-HT">
                <a:cs typeface="Calibri" pitchFamily="34" charset="0"/>
              </a:rPr>
              <a:t>Politik Deliberatif</a:t>
            </a:r>
          </a:p>
        </p:txBody>
      </p:sp>
      <p:sp>
        <p:nvSpPr>
          <p:cNvPr id="150698" name="Slide Number Placeholder 5"/>
          <p:cNvSpPr>
            <a:spLocks noGrp="1" noChangeArrowheads="1"/>
          </p:cNvSpPr>
          <p:nvPr>
            <p:ph type="sldNum" sz="quarter" idx="12"/>
          </p:nvPr>
        </p:nvSpPr>
        <p:spPr/>
        <p:txBody>
          <a:bodyPr/>
          <a:lstStyle/>
          <a:p>
            <a:fld id="{27719C70-26EF-41A5-879A-2656802CFE7F}" type="slidenum">
              <a:rPr lang="en-US" altLang="zh-CN">
                <a:cs typeface="Calibri" pitchFamily="34" charset="0"/>
              </a:rPr>
              <a:pPr/>
              <a:t>58</a:t>
            </a:fld>
            <a:endParaRPr lang="en-US" altLang="zh-CN">
              <a:cs typeface="Calibri" pitchFamily="34" charset="0"/>
            </a:endParaRPr>
          </a:p>
        </p:txBody>
      </p:sp>
      <p:graphicFrame>
        <p:nvGraphicFramePr>
          <p:cNvPr id="150699" name="Table 2"/>
          <p:cNvGraphicFramePr>
            <a:graphicFrameLocks noGrp="1"/>
          </p:cNvGraphicFramePr>
          <p:nvPr/>
        </p:nvGraphicFramePr>
        <p:xfrm>
          <a:off x="2919413" y="1520825"/>
          <a:ext cx="6353175" cy="3243900"/>
        </p:xfrm>
        <a:graphic>
          <a:graphicData uri="http://schemas.openxmlformats.org/drawingml/2006/table">
            <a:tbl>
              <a:tblPr/>
              <a:tblGrid>
                <a:gridCol w="1855787">
                  <a:extLst>
                    <a:ext uri="{9D8B030D-6E8A-4147-A177-3AD203B41FA5}">
                      <a16:colId xmlns:a16="http://schemas.microsoft.com/office/drawing/2014/main" val="20000"/>
                    </a:ext>
                  </a:extLst>
                </a:gridCol>
                <a:gridCol w="4497388">
                  <a:extLst>
                    <a:ext uri="{9D8B030D-6E8A-4147-A177-3AD203B41FA5}">
                      <a16:colId xmlns:a16="http://schemas.microsoft.com/office/drawing/2014/main" val="20001"/>
                    </a:ext>
                  </a:extLst>
                </a:gridCol>
              </a:tblGrid>
              <a:tr h="0">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fr-HT" sz="1800" b="1" i="0" u="none" strike="noStrike" cap="none" normalizeH="0" baseline="0" dirty="0">
                          <a:ln>
                            <a:noFill/>
                          </a:ln>
                          <a:solidFill>
                            <a:srgbClr val="FFFFFF"/>
                          </a:solidFill>
                          <a:effectLst/>
                          <a:latin typeface="Calibri" pitchFamily="34" charset="0"/>
                          <a:cs typeface="Calibri" pitchFamily="34" charset="0"/>
                        </a:rPr>
                        <a:t>Dat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fr-HT" sz="1800" b="1" i="0" u="none" strike="noStrike" cap="none" normalizeH="0" baseline="0">
                          <a:ln>
                            <a:noFill/>
                          </a:ln>
                          <a:solidFill>
                            <a:srgbClr val="FFFFFF"/>
                          </a:solidFill>
                          <a:effectLst/>
                          <a:latin typeface="Calibri" pitchFamily="34" charset="0"/>
                          <a:cs typeface="Calibri" pitchFamily="34" charset="0"/>
                        </a:rPr>
                        <a:t>Devwa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08013">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fr-HT" sz="1800" b="0" i="0" u="none" strike="noStrike" cap="none" normalizeH="0" baseline="0">
                          <a:ln>
                            <a:noFill/>
                          </a:ln>
                          <a:solidFill>
                            <a:srgbClr val="000000"/>
                          </a:solidFill>
                          <a:effectLst/>
                          <a:latin typeface="Calibri" pitchFamily="34" charset="0"/>
                          <a:cs typeface="Calibri" pitchFamily="34" charset="0"/>
                        </a:rPr>
                        <a:t>10/07/2024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fr-HT" sz="1800" b="0" i="0" u="none" strike="noStrike" cap="none" normalizeH="0" baseline="0">
                          <a:ln>
                            <a:noFill/>
                          </a:ln>
                          <a:solidFill>
                            <a:srgbClr val="000000"/>
                          </a:solidFill>
                          <a:effectLst/>
                          <a:latin typeface="Calibri" pitchFamily="34" charset="0"/>
                          <a:cs typeface="Calibri" pitchFamily="34" charset="0"/>
                        </a:rPr>
                        <a:t>Wèbinè ak Divilgasyon Pwopozisyon Paille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608013">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fr-HT" sz="1800" b="0" i="0" u="none" strike="noStrike" cap="none" normalizeH="0" baseline="0">
                          <a:ln>
                            <a:noFill/>
                          </a:ln>
                          <a:solidFill>
                            <a:srgbClr val="000000"/>
                          </a:solidFill>
                          <a:effectLst/>
                          <a:latin typeface="Calibri" pitchFamily="34" charset="0"/>
                          <a:cs typeface="Calibri" pitchFamily="34" charset="0"/>
                        </a:rPr>
                        <a:t>7/22 - 7/23/2024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fr-HT" sz="1800" b="0" i="0" u="none" strike="noStrike" cap="none" normalizeH="0" baseline="0" dirty="0" err="1">
                          <a:ln>
                            <a:noFill/>
                          </a:ln>
                          <a:solidFill>
                            <a:srgbClr val="000000"/>
                          </a:solidFill>
                          <a:effectLst/>
                          <a:latin typeface="Calibri" pitchFamily="34" charset="0"/>
                          <a:cs typeface="Calibri" pitchFamily="34" charset="0"/>
                        </a:rPr>
                        <a:t>Sesyon</a:t>
                      </a:r>
                      <a:r>
                        <a:rPr kumimoji="0" lang="fr-HT" sz="1800" b="0" i="0" u="none" strike="noStrike" cap="none" normalizeH="0" baseline="0" dirty="0">
                          <a:ln>
                            <a:noFill/>
                          </a:ln>
                          <a:solidFill>
                            <a:srgbClr val="000000"/>
                          </a:solidFill>
                          <a:effectLst/>
                          <a:latin typeface="Calibri" pitchFamily="34" charset="0"/>
                          <a:cs typeface="Calibri" pitchFamily="34" charset="0"/>
                        </a:rPr>
                        <a:t> </a:t>
                      </a:r>
                      <a:r>
                        <a:rPr kumimoji="0" lang="fr-HT" sz="1800" b="0" i="0" u="none" strike="noStrike" cap="none" normalizeH="0" baseline="0" dirty="0" err="1">
                          <a:ln>
                            <a:noFill/>
                          </a:ln>
                          <a:solidFill>
                            <a:srgbClr val="000000"/>
                          </a:solidFill>
                          <a:effectLst/>
                          <a:latin typeface="Calibri" pitchFamily="34" charset="0"/>
                          <a:cs typeface="Calibri" pitchFamily="34" charset="0"/>
                        </a:rPr>
                        <a:t>teknik</a:t>
                      </a:r>
                      <a:r>
                        <a:rPr kumimoji="0" lang="fr-HT" sz="1800" b="0" i="0" u="none" strike="noStrike" cap="none" normalizeH="0" baseline="0" dirty="0">
                          <a:ln>
                            <a:noFill/>
                          </a:ln>
                          <a:solidFill>
                            <a:srgbClr val="000000"/>
                          </a:solidFill>
                          <a:effectLst/>
                          <a:latin typeface="Calibri" pitchFamily="34" charset="0"/>
                          <a:cs typeface="Calibri" pitchFamily="34" charset="0"/>
                        </a:rPr>
                        <a:t> an </a:t>
                      </a:r>
                      <a:r>
                        <a:rPr kumimoji="0" lang="fr-HT" sz="1800" b="0" i="0" u="none" strike="noStrike" cap="none" normalizeH="0" baseline="0" dirty="0" err="1">
                          <a:ln>
                            <a:noFill/>
                          </a:ln>
                          <a:solidFill>
                            <a:srgbClr val="000000"/>
                          </a:solidFill>
                          <a:effectLst/>
                          <a:latin typeface="Calibri" pitchFamily="34" charset="0"/>
                          <a:cs typeface="Calibri" pitchFamily="34" charset="0"/>
                        </a:rPr>
                        <a:t>pèsòn</a:t>
                      </a:r>
                      <a:r>
                        <a:rPr kumimoji="0" lang="fr-HT" sz="1800" b="0" i="0" u="none" strike="noStrike" cap="none" normalizeH="0" baseline="0" dirty="0">
                          <a:ln>
                            <a:noFill/>
                          </a:ln>
                          <a:solidFill>
                            <a:srgbClr val="000000"/>
                          </a:solidFill>
                          <a:effectLst/>
                          <a:latin typeface="Calibri" pitchFamily="34" charset="0"/>
                          <a:cs typeface="Calibri" pitchFamily="34" charset="0"/>
                        </a:rPr>
                        <a:t> </a:t>
                      </a:r>
                      <a:r>
                        <a:rPr kumimoji="0" lang="fr-HT" sz="1800" b="0" i="0" u="none" strike="noStrike" cap="none" normalizeH="0" baseline="0" dirty="0" err="1">
                          <a:ln>
                            <a:noFill/>
                          </a:ln>
                          <a:solidFill>
                            <a:srgbClr val="000000"/>
                          </a:solidFill>
                          <a:effectLst/>
                          <a:latin typeface="Calibri" pitchFamily="34" charset="0"/>
                          <a:cs typeface="Calibri" pitchFamily="34" charset="0"/>
                        </a:rPr>
                        <a:t>moun</a:t>
                      </a:r>
                      <a:r>
                        <a:rPr kumimoji="0" lang="fr-HT" sz="1800" b="0" i="0" u="none" strike="noStrike" cap="none" normalizeH="0" baseline="0" dirty="0">
                          <a:ln>
                            <a:noFill/>
                          </a:ln>
                          <a:solidFill>
                            <a:srgbClr val="000000"/>
                          </a:solidFill>
                          <a:effectLst/>
                          <a:latin typeface="Calibri" pitchFamily="34" charset="0"/>
                          <a:cs typeface="Calibri" pitchFamily="34" charset="0"/>
                        </a:rPr>
                        <a:t> </a:t>
                      </a:r>
                      <a:r>
                        <a:rPr kumimoji="0" lang="fr-HT" sz="1800" b="0" i="0" u="none" strike="noStrike" cap="none" normalizeH="0" baseline="0" dirty="0" err="1">
                          <a:ln>
                            <a:noFill/>
                          </a:ln>
                          <a:solidFill>
                            <a:srgbClr val="000000"/>
                          </a:solidFill>
                          <a:effectLst/>
                          <a:latin typeface="Calibri" pitchFamily="34" charset="0"/>
                          <a:cs typeface="Calibri" pitchFamily="34" charset="0"/>
                        </a:rPr>
                        <a:t>ki</a:t>
                      </a:r>
                      <a:r>
                        <a:rPr kumimoji="0" lang="fr-HT" sz="1800" b="0" i="0" u="none" strike="noStrike" cap="none" normalizeH="0" baseline="0" dirty="0">
                          <a:ln>
                            <a:noFill/>
                          </a:ln>
                          <a:solidFill>
                            <a:srgbClr val="000000"/>
                          </a:solidFill>
                          <a:effectLst/>
                          <a:latin typeface="Calibri" pitchFamily="34" charset="0"/>
                          <a:cs typeface="Calibri" pitchFamily="34" charset="0"/>
                        </a:rPr>
                        <a:t> </a:t>
                      </a:r>
                      <a:r>
                        <a:rPr kumimoji="0" lang="fr-HT" sz="1800" b="0" i="0" u="none" strike="noStrike" cap="none" normalizeH="0" baseline="0" dirty="0" err="1">
                          <a:ln>
                            <a:noFill/>
                          </a:ln>
                          <a:solidFill>
                            <a:srgbClr val="000000"/>
                          </a:solidFill>
                          <a:effectLst/>
                          <a:latin typeface="Calibri" pitchFamily="34" charset="0"/>
                          <a:cs typeface="Calibri" pitchFamily="34" charset="0"/>
                        </a:rPr>
                        <a:t>konsène</a:t>
                      </a:r>
                      <a:r>
                        <a:rPr kumimoji="0" lang="fr-HT" sz="1800" b="0" i="0" u="none" strike="noStrike" cap="none" normalizeH="0" baseline="0" dirty="0">
                          <a:ln>
                            <a:noFill/>
                          </a:ln>
                          <a:solidFill>
                            <a:srgbClr val="000000"/>
                          </a:solidFill>
                          <a:effectLst/>
                          <a:latin typeface="Calibri" pitchFamily="34" charset="0"/>
                          <a:cs typeface="Calibri" pitchFamily="34" charset="0"/>
                        </a:rPr>
                        <a:t> </a:t>
                      </a:r>
                      <a:r>
                        <a:rPr kumimoji="0" lang="fr-HT" sz="1800" b="0" i="0" u="none" strike="noStrike" cap="none" normalizeH="0" baseline="0" dirty="0" err="1">
                          <a:ln>
                            <a:noFill/>
                          </a:ln>
                          <a:solidFill>
                            <a:srgbClr val="000000"/>
                          </a:solidFill>
                          <a:effectLst/>
                          <a:latin typeface="Calibri" pitchFamily="34" charset="0"/>
                          <a:cs typeface="Calibri" pitchFamily="34" charset="0"/>
                        </a:rPr>
                        <a:t>yo</a:t>
                      </a:r>
                      <a:endParaRPr kumimoji="0" lang="fr-HT" sz="1800" b="0" i="0" u="none" strike="noStrike" cap="none" normalizeH="0" baseline="0" dirty="0">
                        <a:ln>
                          <a:noFill/>
                        </a:ln>
                        <a:solidFill>
                          <a:srgbClr val="000000"/>
                        </a:solidFill>
                        <a:effectLst/>
                        <a:latin typeface="Calibri" pitchFamily="34" charset="0"/>
                        <a:cs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608013">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fr-HT" sz="1800" b="0" i="0" u="none" strike="noStrike" cap="none" normalizeH="0" baseline="0">
                          <a:ln>
                            <a:noFill/>
                          </a:ln>
                          <a:solidFill>
                            <a:srgbClr val="000000"/>
                          </a:solidFill>
                          <a:effectLst/>
                          <a:latin typeface="Calibri" pitchFamily="34" charset="0"/>
                          <a:cs typeface="Calibri" pitchFamily="34" charset="0"/>
                        </a:rPr>
                        <a:t>29/07/2024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fr-HT" sz="1800" b="0" i="0" u="none" strike="noStrike" cap="none" normalizeH="0" baseline="0">
                          <a:ln>
                            <a:noFill/>
                          </a:ln>
                          <a:solidFill>
                            <a:srgbClr val="000000"/>
                          </a:solidFill>
                          <a:effectLst/>
                          <a:latin typeface="Calibri" pitchFamily="34" charset="0"/>
                          <a:cs typeface="Calibri" pitchFamily="34" charset="0"/>
                        </a:rPr>
                        <a:t>Sesyon teknik vityèl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493713">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fr-HT" sz="1800" b="0" i="0" u="none" strike="noStrike" cap="none" normalizeH="0" baseline="0">
                          <a:ln>
                            <a:noFill/>
                          </a:ln>
                          <a:solidFill>
                            <a:srgbClr val="000000"/>
                          </a:solidFill>
                          <a:effectLst/>
                          <a:latin typeface="Calibri" pitchFamily="34" charset="0"/>
                          <a:cs typeface="Calibri" pitchFamily="34" charset="0"/>
                        </a:rPr>
                        <a:t>02/08/2024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fr-HT" sz="1800" b="0" i="0" u="none" strike="noStrike" cap="none" normalizeH="0" baseline="0">
                          <a:ln>
                            <a:noFill/>
                          </a:ln>
                          <a:solidFill>
                            <a:srgbClr val="000000"/>
                          </a:solidFill>
                          <a:effectLst/>
                          <a:latin typeface="Calibri" pitchFamily="34" charset="0"/>
                          <a:cs typeface="Calibri" pitchFamily="34" charset="0"/>
                        </a:rPr>
                        <a:t>Dat limit pou nenpòt kòmantè siplemantè</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560388">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fr-HT" sz="1800" b="0" i="0" u="none" strike="noStrike" cap="none" normalizeH="0" baseline="0">
                          <a:ln>
                            <a:noFill/>
                          </a:ln>
                          <a:solidFill>
                            <a:srgbClr val="000000"/>
                          </a:solidFill>
                          <a:effectLst/>
                          <a:latin typeface="Calibri" pitchFamily="34" charset="0"/>
                          <a:cs typeface="Calibri" pitchFamily="34" charset="0"/>
                        </a:rPr>
                        <a:t>Otòn 2024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fr-HT" sz="1800" b="0" i="0" u="none" strike="noStrike" cap="none" normalizeH="0" baseline="0">
                          <a:ln>
                            <a:noFill/>
                          </a:ln>
                          <a:solidFill>
                            <a:srgbClr val="000000"/>
                          </a:solidFill>
                          <a:effectLst/>
                          <a:latin typeface="Calibri" pitchFamily="34" charset="0"/>
                          <a:cs typeface="Calibri" pitchFamily="34" charset="0"/>
                        </a:rPr>
                        <a:t>Ranpli bouyon règleman yo</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bl>
          </a:graphicData>
        </a:graphic>
      </p:graphicFrame>
      <p:sp>
        <p:nvSpPr>
          <p:cNvPr id="150722" name="Content Placeholder 2"/>
          <p:cNvSpPr>
            <a:spLocks noGrp="1" noChangeArrowheads="1"/>
          </p:cNvSpPr>
          <p:nvPr>
            <p:ph idx="4294967295"/>
          </p:nvPr>
        </p:nvSpPr>
        <p:spPr>
          <a:xfrm>
            <a:off x="609600" y="5338763"/>
            <a:ext cx="10972800" cy="365125"/>
          </a:xfrm>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pPr marL="0" indent="0" algn="ctr">
              <a:lnSpc>
                <a:spcPct val="80000"/>
              </a:lnSpc>
              <a:buFont typeface="Arial" charset="0"/>
              <a:buNone/>
            </a:pPr>
            <a:r>
              <a:rPr lang="fr-HT" sz="2200">
                <a:cs typeface="Calibri" pitchFamily="34" charset="0"/>
              </a:rPr>
              <a:t>Imel </a:t>
            </a:r>
            <a:r>
              <a:rPr lang="fr-HT" sz="2200">
                <a:cs typeface="Calibri" pitchFamily="34" charset="0"/>
                <a:hlinkClick r:id="rId3"/>
              </a:rPr>
              <a:t>doer.smart@mass.gov</a:t>
            </a:r>
            <a:r>
              <a:rPr lang="fr-HT" sz="2200">
                <a:cs typeface="Calibri" pitchFamily="34" charset="0"/>
              </a:rPr>
              <a:t> ak kesyon oswa fidbak.</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2773" name="Title 1"/>
          <p:cNvSpPr>
            <a:spLocks noGrp="1" noChangeArrowheads="1"/>
          </p:cNvSpPr>
          <p:nvPr>
            <p:ph type="title" idx="4294967295"/>
          </p:nvPr>
        </p:nvSpPr>
        <p:spPr>
          <a:ln/>
        </p:spPr>
        <p:txBody>
          <a:bodyPr/>
          <a:lstStyle/>
          <a:p>
            <a:r>
              <a:rPr lang="en-US" altLang="zh-CN">
                <a:ea typeface="宋体" charset="-122"/>
              </a:rPr>
              <a:t>Definitions</a:t>
            </a:r>
          </a:p>
        </p:txBody>
      </p:sp>
      <p:sp>
        <p:nvSpPr>
          <p:cNvPr id="152774" name="Content Placeholder 2"/>
          <p:cNvSpPr>
            <a:spLocks noGrp="1" noChangeArrowheads="1"/>
          </p:cNvSpPr>
          <p:nvPr>
            <p:ph idx="4294967295"/>
          </p:nvPr>
        </p:nvSpPr>
        <p:spPr>
          <a:xfrm>
            <a:off x="422275" y="1158875"/>
            <a:ext cx="11345863" cy="4983163"/>
          </a:xfrm>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numCol="2"/>
          <a:lstStyle/>
          <a:p>
            <a:r>
              <a:rPr lang="en-US" sz="2400" dirty="0"/>
              <a:t>ASO: Affected System Operator</a:t>
            </a:r>
          </a:p>
          <a:p>
            <a:r>
              <a:rPr lang="en-US" sz="2400" dirty="0"/>
              <a:t>ASTGU: Agricultural Solar Tariff Generation Unit</a:t>
            </a:r>
          </a:p>
          <a:p>
            <a:r>
              <a:rPr lang="en-US" sz="2400" dirty="0"/>
              <a:t>CIP: Capital Investment Project</a:t>
            </a:r>
          </a:p>
          <a:p>
            <a:r>
              <a:rPr lang="en-US" sz="2400" dirty="0"/>
              <a:t>CSS: Community Shared Solar</a:t>
            </a:r>
          </a:p>
          <a:p>
            <a:r>
              <a:rPr lang="en-US" sz="2400" dirty="0"/>
              <a:t>DOER: Department of Energy Resources</a:t>
            </a:r>
          </a:p>
          <a:p>
            <a:r>
              <a:rPr lang="en-US" sz="2400" dirty="0"/>
              <a:t>EDC: Electric Distribution Company </a:t>
            </a:r>
            <a:r>
              <a:rPr lang="en-US" sz="1600" dirty="0"/>
              <a:t>(National Grid, </a:t>
            </a:r>
            <a:r>
              <a:rPr lang="en-US" sz="1600" dirty="0" err="1"/>
              <a:t>Eversource</a:t>
            </a:r>
            <a:r>
              <a:rPr lang="en-US" sz="1600" dirty="0"/>
              <a:t>, </a:t>
            </a:r>
            <a:r>
              <a:rPr lang="en-US" sz="1600" dirty="0" err="1"/>
              <a:t>Unitil</a:t>
            </a:r>
            <a:r>
              <a:rPr lang="en-US" sz="1600" dirty="0"/>
              <a:t>)</a:t>
            </a:r>
          </a:p>
          <a:p>
            <a:r>
              <a:rPr lang="en-US" sz="2400" dirty="0"/>
              <a:t>ISA: Interconnection Service Agreement </a:t>
            </a:r>
          </a:p>
          <a:p>
            <a:r>
              <a:rPr lang="en-US" sz="2400" dirty="0"/>
              <a:t>kW: Kilowatt</a:t>
            </a:r>
          </a:p>
          <a:p>
            <a:r>
              <a:rPr lang="en-US" sz="2400" dirty="0"/>
              <a:t>LICSS: Low-income Community Shared Solar</a:t>
            </a:r>
          </a:p>
          <a:p>
            <a:r>
              <a:rPr lang="en-US" sz="2400" dirty="0"/>
              <a:t>LIP: Low-income Property </a:t>
            </a:r>
          </a:p>
          <a:p>
            <a:r>
              <a:rPr lang="en-US" sz="2400" dirty="0"/>
              <a:t>MW: Megawatt</a:t>
            </a:r>
          </a:p>
          <a:p>
            <a:r>
              <a:rPr lang="en-US" sz="2400" dirty="0"/>
              <a:t>PSQ: Preliminary Statement of Qualification </a:t>
            </a:r>
          </a:p>
          <a:p>
            <a:r>
              <a:rPr lang="en-US" sz="2400" dirty="0"/>
              <a:t>R1: Residential rate class</a:t>
            </a:r>
          </a:p>
          <a:p>
            <a:r>
              <a:rPr lang="en-US" sz="2400" dirty="0"/>
              <a:t>R2: Low-income residential rate class</a:t>
            </a:r>
          </a:p>
          <a:p>
            <a:r>
              <a:rPr lang="en-US" sz="2400" dirty="0"/>
              <a:t>RPS: Renewable Portfolio Standard</a:t>
            </a:r>
          </a:p>
          <a:p>
            <a:r>
              <a:rPr lang="en-US" sz="2400" dirty="0"/>
              <a:t>SIP: SMART Incentive Payment </a:t>
            </a:r>
          </a:p>
          <a:p>
            <a:r>
              <a:rPr lang="en-US" sz="2400" dirty="0"/>
              <a:t>STGU: Solar Tariff Generation Unit</a:t>
            </a:r>
          </a:p>
          <a:p>
            <a:r>
              <a:rPr lang="en-US" sz="2400" dirty="0"/>
              <a:t>SQ: Statement of Qualification</a:t>
            </a:r>
          </a:p>
          <a:p>
            <a:endParaRPr lang="en-US" sz="2400" dirty="0"/>
          </a:p>
        </p:txBody>
      </p:sp>
      <p:sp>
        <p:nvSpPr>
          <p:cNvPr id="152775" name="Date Placeholder 3"/>
          <p:cNvSpPr>
            <a:spLocks noGrp="1" noChangeArrowheads="1"/>
          </p:cNvSpPr>
          <p:nvPr>
            <p:ph type="dt" sz="quarter" idx="10"/>
          </p:nvPr>
        </p:nvSpPr>
        <p:spPr/>
        <p:txBody>
          <a:bodyPr/>
          <a:lstStyle/>
          <a:p>
            <a:fld id="{DAB5A41D-3B49-4B87-AB09-6CA4D3B40A30}" type="datetime2">
              <a:rPr lang="en-US" altLang="zh-CN">
                <a:cs typeface="Calibri" pitchFamily="34" charset="0"/>
              </a:rPr>
              <a:pPr/>
              <a:t>Friday, July 12, 2024</a:t>
            </a:fld>
            <a:endParaRPr lang="en-US" altLang="zh-CN">
              <a:cs typeface="Calibri" pitchFamily="34" charset="0"/>
            </a:endParaRPr>
          </a:p>
        </p:txBody>
      </p:sp>
      <p:sp>
        <p:nvSpPr>
          <p:cNvPr id="152776"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US" altLang="zh-CN">
                <a:cs typeface="Calibri" pitchFamily="34" charset="0"/>
              </a:rPr>
              <a:t>Policy Deliberative</a:t>
            </a:r>
          </a:p>
        </p:txBody>
      </p:sp>
      <p:sp>
        <p:nvSpPr>
          <p:cNvPr id="152777" name="Slide Number Placeholder 5"/>
          <p:cNvSpPr>
            <a:spLocks noGrp="1" noChangeArrowheads="1"/>
          </p:cNvSpPr>
          <p:nvPr>
            <p:ph type="sldNum" sz="quarter" idx="12"/>
          </p:nvPr>
        </p:nvSpPr>
        <p:spPr/>
        <p:txBody>
          <a:bodyPr/>
          <a:lstStyle/>
          <a:p>
            <a:fld id="{8753D877-9EA8-4A4A-9F69-EE6A89EFF750}" type="slidenum">
              <a:rPr lang="en-US" altLang="zh-CN">
                <a:cs typeface="Calibri" pitchFamily="34" charset="0"/>
              </a:rPr>
              <a:pPr/>
              <a:t>59</a:t>
            </a:fld>
            <a:endParaRPr lang="en-US" altLang="zh-CN">
              <a:cs typeface="Calibri" pitchFamily="34" charset="0"/>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15" name="Content Placeholder 2"/>
          <p:cNvSpPr>
            <a:spLocks noGrp="1" noChangeArrowheads="1"/>
          </p:cNvSpPr>
          <p:nvPr>
            <p:ph idx="4294967295"/>
          </p:nvPr>
        </p:nvSpPr>
        <p:spPr>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pPr marL="0" indent="0" algn="ctr"/>
            <a:endParaRPr lang="en-US" altLang="zh-CN">
              <a:ea typeface="宋体" charset="-122"/>
            </a:endParaRPr>
          </a:p>
          <a:p>
            <a:pPr marL="0" indent="0" algn="ctr"/>
            <a:endParaRPr lang="en-US" altLang="zh-CN">
              <a:ea typeface="宋体" charset="-122"/>
            </a:endParaRPr>
          </a:p>
          <a:p>
            <a:pPr marL="0" indent="0" algn="ctr">
              <a:buFont typeface="Arial" charset="0"/>
              <a:buNone/>
            </a:pPr>
            <a:r>
              <a:rPr lang="fr-HT"/>
              <a:t>REMAK: TOUT DETAY DIZAY PWOGRAM </a:t>
            </a:r>
          </a:p>
          <a:p>
            <a:pPr marL="0" indent="0" algn="ctr">
              <a:buFont typeface="Arial" charset="0"/>
              <a:buNone/>
            </a:pPr>
            <a:r>
              <a:rPr lang="fr-HT"/>
              <a:t>SIJÈ POU CHANJMAN</a:t>
            </a:r>
          </a:p>
          <a:p>
            <a:pPr marL="0" indent="0">
              <a:buFont typeface="Arial" charset="0"/>
              <a:buNone/>
            </a:pPr>
            <a:endParaRPr lang="en-US" altLang="zh-CN">
              <a:ea typeface="宋体" charset="-122"/>
            </a:endParaRPr>
          </a:p>
        </p:txBody>
      </p:sp>
      <p:sp>
        <p:nvSpPr>
          <p:cNvPr id="71316" name="Date Placeholder 3"/>
          <p:cNvSpPr>
            <a:spLocks noGrp="1" noChangeArrowheads="1"/>
          </p:cNvSpPr>
          <p:nvPr>
            <p:ph type="dt" sz="quarter" idx="10"/>
          </p:nvPr>
        </p:nvSpPr>
        <p:spPr/>
        <p:txBody>
          <a:bodyPr/>
          <a:lstStyle/>
          <a:p>
            <a:fld id="{1FE0DE8C-E44C-438E-A85B-F85DC03008D7}" type="datetime2">
              <a:rPr lang="en-US" altLang="zh-CN">
                <a:cs typeface="Calibri" pitchFamily="34" charset="0"/>
              </a:rPr>
              <a:pPr/>
              <a:t>Friday, July 12, 2024</a:t>
            </a:fld>
            <a:endParaRPr lang="en-US" altLang="zh-CN">
              <a:cs typeface="Calibri" pitchFamily="34" charset="0"/>
            </a:endParaRPr>
          </a:p>
        </p:txBody>
      </p:sp>
      <p:sp>
        <p:nvSpPr>
          <p:cNvPr id="71317"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fr-HT">
                <a:cs typeface="Calibri" pitchFamily="34" charset="0"/>
              </a:rPr>
              <a:t>Politik Deliberatif</a:t>
            </a:r>
          </a:p>
        </p:txBody>
      </p:sp>
      <p:sp>
        <p:nvSpPr>
          <p:cNvPr id="71318" name="Slide Number Placeholder 5"/>
          <p:cNvSpPr>
            <a:spLocks noGrp="1" noChangeArrowheads="1"/>
          </p:cNvSpPr>
          <p:nvPr>
            <p:ph type="sldNum" sz="quarter" idx="12"/>
          </p:nvPr>
        </p:nvSpPr>
        <p:spPr/>
        <p:txBody>
          <a:bodyPr/>
          <a:lstStyle/>
          <a:p>
            <a:fld id="{0412D9CA-853C-4148-AB85-14FD5DCE8204}" type="slidenum">
              <a:rPr lang="en-US" altLang="zh-CN">
                <a:cs typeface="Calibri" pitchFamily="34" charset="0"/>
              </a:rPr>
              <a:pPr/>
              <a:t>6</a:t>
            </a:fld>
            <a:endParaRPr lang="en-US" altLang="zh-CN">
              <a:cs typeface="Calibri"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4B8E"/>
        </a:solidFill>
        <a:effectLst/>
      </p:bgPr>
    </p:bg>
    <p:spTree>
      <p:nvGrpSpPr>
        <p:cNvPr id="1" name=""/>
        <p:cNvGrpSpPr/>
        <p:nvPr/>
      </p:nvGrpSpPr>
      <p:grpSpPr>
        <a:xfrm>
          <a:off x="0" y="0"/>
          <a:ext cx="0" cy="0"/>
          <a:chOff x="0" y="0"/>
          <a:chExt cx="0" cy="0"/>
        </a:xfrm>
      </p:grpSpPr>
      <p:sp>
        <p:nvSpPr>
          <p:cNvPr id="72345" name="Title 1"/>
          <p:cNvSpPr>
            <a:spLocks noGrp="1" noChangeArrowheads="1"/>
          </p:cNvSpPr>
          <p:nvPr>
            <p:ph type="title" idx="4294967295"/>
          </p:nvPr>
        </p:nvSpPr>
        <p:spPr>
          <a:xfrm>
            <a:off x="609600" y="152400"/>
            <a:ext cx="10972800" cy="6569075"/>
          </a:xfrm>
          <a:ln/>
        </p:spPr>
        <p:txBody>
          <a:bodyPr/>
          <a:lstStyle/>
          <a:p>
            <a:r>
              <a:rPr lang="fr-HT">
                <a:solidFill>
                  <a:schemeClr val="bg1"/>
                </a:solidFill>
              </a:rPr>
              <a:t>Estrikti</a:t>
            </a:r>
          </a:p>
        </p:txBody>
      </p:sp>
      <p:sp>
        <p:nvSpPr>
          <p:cNvPr id="72346" name="Date Placeholder 3"/>
          <p:cNvSpPr>
            <a:spLocks noGrp="1" noChangeArrowheads="1"/>
          </p:cNvSpPr>
          <p:nvPr>
            <p:ph type="dt" sz="quarter" idx="10"/>
          </p:nvPr>
        </p:nvSpPr>
        <p:spPr/>
        <p:txBody>
          <a:bodyPr/>
          <a:lstStyle/>
          <a:p>
            <a:fld id="{1D5ACBA6-2810-4886-895F-77030BED1E75}" type="datetime2">
              <a:rPr lang="en-US" altLang="zh-CN">
                <a:cs typeface="Calibri" pitchFamily="34" charset="0"/>
              </a:rPr>
              <a:pPr/>
              <a:t>Friday, July 12, 2024</a:t>
            </a:fld>
            <a:endParaRPr lang="en-US" altLang="zh-CN">
              <a:cs typeface="Calibri" pitchFamily="34" charset="0"/>
            </a:endParaRPr>
          </a:p>
        </p:txBody>
      </p:sp>
      <p:sp>
        <p:nvSpPr>
          <p:cNvPr id="72347"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fr-HT">
                <a:cs typeface="Calibri" pitchFamily="34" charset="0"/>
              </a:rPr>
              <a:t>Politik Deliberatif</a:t>
            </a:r>
          </a:p>
        </p:txBody>
      </p:sp>
      <p:sp>
        <p:nvSpPr>
          <p:cNvPr id="72348" name="Slide Number Placeholder 5"/>
          <p:cNvSpPr>
            <a:spLocks noGrp="1" noChangeArrowheads="1"/>
          </p:cNvSpPr>
          <p:nvPr>
            <p:ph type="sldNum" sz="quarter" idx="12"/>
          </p:nvPr>
        </p:nvSpPr>
        <p:spPr/>
        <p:txBody>
          <a:bodyPr/>
          <a:lstStyle/>
          <a:p>
            <a:fld id="{B7A9D6A4-D30A-4AF1-A8C7-5E547BE89F79}" type="slidenum">
              <a:rPr lang="en-US" altLang="zh-CN">
                <a:cs typeface="Calibri" pitchFamily="34" charset="0"/>
              </a:rPr>
              <a:pPr/>
              <a:t>7</a:t>
            </a:fld>
            <a:endParaRPr lang="en-US" altLang="zh-CN">
              <a:cs typeface="Calibri"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75" name="Title 1"/>
          <p:cNvSpPr>
            <a:spLocks noGrp="1" noChangeArrowheads="1"/>
          </p:cNvSpPr>
          <p:nvPr>
            <p:ph type="title" idx="4294967295"/>
          </p:nvPr>
        </p:nvSpPr>
        <p:spPr>
          <a:ln/>
        </p:spPr>
        <p:txBody>
          <a:bodyPr/>
          <a:lstStyle/>
          <a:p>
            <a:r>
              <a:rPr lang="fr-HT"/>
              <a:t>Estrikti Blòk</a:t>
            </a:r>
          </a:p>
        </p:txBody>
      </p:sp>
      <p:sp>
        <p:nvSpPr>
          <p:cNvPr id="73376" name="Content Placeholder 2"/>
          <p:cNvSpPr>
            <a:spLocks noGrp="1" noChangeArrowheads="1"/>
          </p:cNvSpPr>
          <p:nvPr>
            <p:ph idx="4294967295"/>
          </p:nvPr>
        </p:nvSpPr>
        <p:spPr>
          <a:xfrm>
            <a:off x="609600" y="1154113"/>
            <a:ext cx="10972800" cy="5195887"/>
          </a:xfrm>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r>
              <a:rPr lang="fr-HT" sz="2800" dirty="0" err="1">
                <a:cs typeface="Calibri" pitchFamily="34" charset="0"/>
              </a:rPr>
              <a:t>Pwogram</a:t>
            </a:r>
            <a:r>
              <a:rPr lang="fr-HT" sz="2800" dirty="0">
                <a:cs typeface="Calibri" pitchFamily="34" charset="0"/>
              </a:rPr>
              <a:t> nan </a:t>
            </a:r>
            <a:r>
              <a:rPr lang="fr-HT" sz="2800" dirty="0" err="1">
                <a:cs typeface="Calibri" pitchFamily="34" charset="0"/>
              </a:rPr>
              <a:t>pral</a:t>
            </a:r>
            <a:r>
              <a:rPr lang="fr-HT" sz="2800" dirty="0">
                <a:cs typeface="Calibri" pitchFamily="34" charset="0"/>
              </a:rPr>
              <a:t> </a:t>
            </a:r>
            <a:r>
              <a:rPr lang="fr-HT" sz="2800" dirty="0" err="1">
                <a:cs typeface="Calibri" pitchFamily="34" charset="0"/>
              </a:rPr>
              <a:t>fè</a:t>
            </a:r>
            <a:r>
              <a:rPr lang="fr-HT" sz="2800" dirty="0">
                <a:cs typeface="Calibri" pitchFamily="34" charset="0"/>
              </a:rPr>
              <a:t> </a:t>
            </a:r>
            <a:r>
              <a:rPr lang="fr-HT" sz="2800" dirty="0" err="1">
                <a:cs typeface="Calibri" pitchFamily="34" charset="0"/>
              </a:rPr>
              <a:t>tranzisyon</a:t>
            </a:r>
            <a:r>
              <a:rPr lang="fr-HT" sz="2800" dirty="0">
                <a:cs typeface="Calibri" pitchFamily="34" charset="0"/>
              </a:rPr>
              <a:t> </a:t>
            </a:r>
            <a:r>
              <a:rPr lang="fr-HT" sz="2800" dirty="0" err="1">
                <a:cs typeface="Calibri" pitchFamily="34" charset="0"/>
              </a:rPr>
              <a:t>soti</a:t>
            </a:r>
            <a:r>
              <a:rPr lang="fr-HT" sz="2800" dirty="0">
                <a:cs typeface="Calibri" pitchFamily="34" charset="0"/>
              </a:rPr>
              <a:t> nan </a:t>
            </a:r>
            <a:r>
              <a:rPr lang="fr-HT" sz="2800" dirty="0" err="1">
                <a:cs typeface="Calibri" pitchFamily="34" charset="0"/>
              </a:rPr>
              <a:t>estrikti</a:t>
            </a:r>
            <a:r>
              <a:rPr lang="fr-HT" sz="2800" dirty="0">
                <a:cs typeface="Calibri" pitchFamily="34" charset="0"/>
              </a:rPr>
              <a:t> </a:t>
            </a:r>
            <a:r>
              <a:rPr lang="fr-HT" sz="2800" dirty="0" err="1">
                <a:cs typeface="Calibri" pitchFamily="34" charset="0"/>
              </a:rPr>
              <a:t>aktyèl</a:t>
            </a:r>
            <a:r>
              <a:rPr lang="fr-HT" sz="2800" dirty="0">
                <a:cs typeface="Calibri" pitchFamily="34" charset="0"/>
              </a:rPr>
              <a:t> li </a:t>
            </a:r>
            <a:r>
              <a:rPr lang="fr-HT" sz="2800" dirty="0" err="1">
                <a:cs typeface="Calibri" pitchFamily="34" charset="0"/>
              </a:rPr>
              <a:t>yo</a:t>
            </a:r>
            <a:r>
              <a:rPr lang="fr-HT" sz="2800" dirty="0">
                <a:cs typeface="Calibri" pitchFamily="34" charset="0"/>
              </a:rPr>
              <a:t> nan </a:t>
            </a:r>
            <a:r>
              <a:rPr lang="fr-HT" sz="2800" dirty="0" err="1">
                <a:cs typeface="Calibri" pitchFamily="34" charset="0"/>
              </a:rPr>
              <a:t>blòk</a:t>
            </a:r>
            <a:r>
              <a:rPr lang="fr-HT" sz="2800" dirty="0">
                <a:cs typeface="Calibri" pitchFamily="34" charset="0"/>
              </a:rPr>
              <a:t> </a:t>
            </a:r>
            <a:r>
              <a:rPr lang="fr-HT" sz="2800" dirty="0" err="1">
                <a:cs typeface="Calibri" pitchFamily="34" charset="0"/>
              </a:rPr>
              <a:t>kapasite</a:t>
            </a:r>
            <a:r>
              <a:rPr lang="fr-HT" sz="2800" dirty="0">
                <a:cs typeface="Calibri" pitchFamily="34" charset="0"/>
              </a:rPr>
              <a:t> </a:t>
            </a:r>
            <a:r>
              <a:rPr lang="fr-HT" sz="2800" dirty="0" err="1">
                <a:cs typeface="Calibri" pitchFamily="34" charset="0"/>
              </a:rPr>
              <a:t>pre-detèmine</a:t>
            </a:r>
            <a:r>
              <a:rPr lang="fr-HT" sz="2800" dirty="0">
                <a:cs typeface="Calibri" pitchFamily="34" charset="0"/>
              </a:rPr>
              <a:t> </a:t>
            </a:r>
            <a:r>
              <a:rPr lang="fr-HT" sz="2800" dirty="0" err="1">
                <a:cs typeface="Calibri" pitchFamily="34" charset="0"/>
              </a:rPr>
              <a:t>ak</a:t>
            </a:r>
            <a:r>
              <a:rPr lang="fr-HT" sz="2800" dirty="0">
                <a:cs typeface="Calibri" pitchFamily="34" charset="0"/>
              </a:rPr>
              <a:t> to </a:t>
            </a:r>
            <a:r>
              <a:rPr lang="fr-HT" sz="2800" dirty="0" err="1">
                <a:cs typeface="Calibri" pitchFamily="34" charset="0"/>
              </a:rPr>
              <a:t>konpansasyon</a:t>
            </a:r>
            <a:r>
              <a:rPr lang="fr-HT" sz="2800" dirty="0">
                <a:cs typeface="Calibri" pitchFamily="34" charset="0"/>
              </a:rPr>
              <a:t> de </a:t>
            </a:r>
            <a:r>
              <a:rPr lang="fr-HT" sz="2800" dirty="0" err="1">
                <a:cs typeface="Calibri" pitchFamily="34" charset="0"/>
              </a:rPr>
              <a:t>baz</a:t>
            </a:r>
            <a:r>
              <a:rPr lang="fr-HT" sz="2800" dirty="0">
                <a:cs typeface="Calibri" pitchFamily="34" charset="0"/>
              </a:rPr>
              <a:t> </a:t>
            </a:r>
            <a:r>
              <a:rPr lang="fr-HT" sz="2800" dirty="0" err="1">
                <a:cs typeface="Calibri" pitchFamily="34" charset="0"/>
              </a:rPr>
              <a:t>dekline</a:t>
            </a:r>
            <a:r>
              <a:rPr lang="fr-HT" sz="2800" dirty="0">
                <a:cs typeface="Calibri" pitchFamily="34" charset="0"/>
              </a:rPr>
              <a:t> nan </a:t>
            </a:r>
            <a:r>
              <a:rPr lang="fr-HT" sz="2800" dirty="0" err="1">
                <a:cs typeface="Calibri" pitchFamily="34" charset="0"/>
              </a:rPr>
              <a:t>yon</a:t>
            </a:r>
            <a:r>
              <a:rPr lang="fr-HT" sz="2800" b="1" dirty="0">
                <a:cs typeface="Calibri" pitchFamily="34" charset="0"/>
              </a:rPr>
              <a:t> </a:t>
            </a:r>
            <a:r>
              <a:rPr lang="fr-HT" sz="2800" b="1" dirty="0" err="1">
                <a:cs typeface="Calibri" pitchFamily="34" charset="0"/>
              </a:rPr>
              <a:t>blòk</a:t>
            </a:r>
            <a:r>
              <a:rPr lang="fr-HT" sz="2800" b="1" dirty="0">
                <a:cs typeface="Calibri" pitchFamily="34" charset="0"/>
              </a:rPr>
              <a:t> </a:t>
            </a:r>
            <a:r>
              <a:rPr lang="fr-HT" sz="2800" b="1" dirty="0" err="1">
                <a:cs typeface="Calibri" pitchFamily="34" charset="0"/>
              </a:rPr>
              <a:t>anyèl</a:t>
            </a:r>
            <a:r>
              <a:rPr lang="fr-HT" sz="2800" b="1" dirty="0">
                <a:cs typeface="Calibri" pitchFamily="34" charset="0"/>
              </a:rPr>
              <a:t> </a:t>
            </a:r>
            <a:r>
              <a:rPr lang="fr-HT" sz="2800" b="1" dirty="0" err="1">
                <a:cs typeface="Calibri" pitchFamily="34" charset="0"/>
              </a:rPr>
              <a:t>ak</a:t>
            </a:r>
            <a:r>
              <a:rPr lang="fr-HT" sz="2800" b="1" dirty="0">
                <a:cs typeface="Calibri" pitchFamily="34" charset="0"/>
              </a:rPr>
              <a:t> </a:t>
            </a:r>
            <a:r>
              <a:rPr lang="fr-HT" sz="2800" b="1" dirty="0" err="1">
                <a:cs typeface="Calibri" pitchFamily="34" charset="0"/>
              </a:rPr>
              <a:t>estrikti</a:t>
            </a:r>
            <a:r>
              <a:rPr lang="fr-HT" sz="2800" b="1" dirty="0">
                <a:cs typeface="Calibri" pitchFamily="34" charset="0"/>
              </a:rPr>
              <a:t> </a:t>
            </a:r>
            <a:r>
              <a:rPr lang="fr-HT" sz="2800" b="1" dirty="0" err="1">
                <a:cs typeface="Calibri" pitchFamily="34" charset="0"/>
              </a:rPr>
              <a:t>pousantaj</a:t>
            </a:r>
            <a:r>
              <a:rPr lang="fr-HT" sz="2800" b="1" dirty="0">
                <a:cs typeface="Calibri" pitchFamily="34" charset="0"/>
              </a:rPr>
              <a:t>. </a:t>
            </a:r>
          </a:p>
          <a:p>
            <a:pPr lvl="1"/>
            <a:r>
              <a:rPr lang="fr-HT" sz="2400" dirty="0" err="1">
                <a:cs typeface="Calibri" pitchFamily="34" charset="0"/>
              </a:rPr>
              <a:t>Pousantaj</a:t>
            </a:r>
            <a:r>
              <a:rPr lang="fr-HT" sz="2400" dirty="0">
                <a:cs typeface="Calibri" pitchFamily="34" charset="0"/>
              </a:rPr>
              <a:t> </a:t>
            </a:r>
            <a:r>
              <a:rPr lang="fr-HT" sz="2400" dirty="0" err="1">
                <a:cs typeface="Calibri" pitchFamily="34" charset="0"/>
              </a:rPr>
              <a:t>konpansasyon</a:t>
            </a:r>
            <a:r>
              <a:rPr lang="fr-HT" sz="2400" dirty="0">
                <a:cs typeface="Calibri" pitchFamily="34" charset="0"/>
              </a:rPr>
              <a:t> de </a:t>
            </a:r>
            <a:r>
              <a:rPr lang="fr-HT" sz="2400" dirty="0" err="1">
                <a:cs typeface="Calibri" pitchFamily="34" charset="0"/>
              </a:rPr>
              <a:t>baz</a:t>
            </a:r>
            <a:r>
              <a:rPr lang="fr-HT" sz="2400" dirty="0">
                <a:cs typeface="Calibri" pitchFamily="34" charset="0"/>
              </a:rPr>
              <a:t> </a:t>
            </a:r>
            <a:r>
              <a:rPr lang="fr-HT" sz="2400" dirty="0" err="1">
                <a:cs typeface="Calibri" pitchFamily="34" charset="0"/>
              </a:rPr>
              <a:t>ak</a:t>
            </a:r>
            <a:r>
              <a:rPr lang="fr-HT" sz="2400" dirty="0">
                <a:cs typeface="Calibri" pitchFamily="34" charset="0"/>
              </a:rPr>
              <a:t> </a:t>
            </a:r>
            <a:r>
              <a:rPr lang="fr-HT" sz="2400" dirty="0" err="1">
                <a:cs typeface="Calibri" pitchFamily="34" charset="0"/>
              </a:rPr>
              <a:t>blòk</a:t>
            </a:r>
            <a:r>
              <a:rPr lang="fr-HT" sz="2400" dirty="0">
                <a:cs typeface="Calibri" pitchFamily="34" charset="0"/>
              </a:rPr>
              <a:t> </a:t>
            </a:r>
            <a:r>
              <a:rPr lang="fr-HT" sz="2400" dirty="0" err="1">
                <a:cs typeface="Calibri" pitchFamily="34" charset="0"/>
              </a:rPr>
              <a:t>kapasite</a:t>
            </a:r>
            <a:r>
              <a:rPr lang="fr-HT" sz="2400" dirty="0">
                <a:cs typeface="Calibri" pitchFamily="34" charset="0"/>
              </a:rPr>
              <a:t> </a:t>
            </a:r>
            <a:r>
              <a:rPr lang="fr-HT" sz="2400" dirty="0" err="1">
                <a:cs typeface="Calibri" pitchFamily="34" charset="0"/>
              </a:rPr>
              <a:t>yo</a:t>
            </a:r>
            <a:r>
              <a:rPr lang="fr-HT" sz="2400" dirty="0">
                <a:cs typeface="Calibri" pitchFamily="34" charset="0"/>
              </a:rPr>
              <a:t> </a:t>
            </a:r>
            <a:r>
              <a:rPr lang="fr-HT" sz="2400" dirty="0" err="1">
                <a:cs typeface="Calibri" pitchFamily="34" charset="0"/>
              </a:rPr>
              <a:t>pral</a:t>
            </a:r>
            <a:r>
              <a:rPr lang="fr-HT" sz="2400" dirty="0">
                <a:cs typeface="Calibri" pitchFamily="34" charset="0"/>
              </a:rPr>
              <a:t> ajiste </a:t>
            </a:r>
            <a:r>
              <a:rPr lang="fr-HT" sz="2400" b="1" dirty="0" err="1">
                <a:cs typeface="Calibri" pitchFamily="34" charset="0"/>
              </a:rPr>
              <a:t>chak</a:t>
            </a:r>
            <a:r>
              <a:rPr lang="fr-HT" sz="2400" b="1" dirty="0">
                <a:cs typeface="Calibri" pitchFamily="34" charset="0"/>
              </a:rPr>
              <a:t> </a:t>
            </a:r>
            <a:r>
              <a:rPr lang="fr-HT" sz="2400" b="1" dirty="0" err="1">
                <a:cs typeface="Calibri" pitchFamily="34" charset="0"/>
              </a:rPr>
              <a:t>ane</a:t>
            </a:r>
            <a:r>
              <a:rPr lang="fr-HT" sz="2400" dirty="0">
                <a:cs typeface="Calibri" pitchFamily="34" charset="0"/>
              </a:rPr>
              <a:t> </a:t>
            </a:r>
            <a:r>
              <a:rPr lang="fr-HT" sz="2400" dirty="0" err="1">
                <a:cs typeface="Calibri" pitchFamily="34" charset="0"/>
              </a:rPr>
              <a:t>baze</a:t>
            </a:r>
            <a:r>
              <a:rPr lang="fr-HT" sz="2400" dirty="0">
                <a:cs typeface="Calibri" pitchFamily="34" charset="0"/>
              </a:rPr>
              <a:t> sou </a:t>
            </a:r>
            <a:r>
              <a:rPr lang="fr-HT" sz="2400" dirty="0" err="1">
                <a:cs typeface="Calibri" pitchFamily="34" charset="0"/>
              </a:rPr>
              <a:t>yon</a:t>
            </a:r>
            <a:r>
              <a:rPr lang="fr-HT" sz="2400" dirty="0">
                <a:cs typeface="Calibri" pitchFamily="34" charset="0"/>
              </a:rPr>
              <a:t> </a:t>
            </a:r>
            <a:r>
              <a:rPr lang="fr-HT" sz="2400" dirty="0" err="1">
                <a:cs typeface="Calibri" pitchFamily="34" charset="0"/>
              </a:rPr>
              <a:t>modèl</a:t>
            </a:r>
            <a:r>
              <a:rPr lang="fr-HT" sz="2400" dirty="0">
                <a:cs typeface="Calibri" pitchFamily="34" charset="0"/>
              </a:rPr>
              <a:t> </a:t>
            </a:r>
            <a:r>
              <a:rPr lang="fr-HT" sz="2400" dirty="0" err="1">
                <a:cs typeface="Calibri" pitchFamily="34" charset="0"/>
              </a:rPr>
              <a:t>pri</a:t>
            </a:r>
            <a:r>
              <a:rPr lang="fr-HT" sz="2400" dirty="0">
                <a:cs typeface="Calibri" pitchFamily="34" charset="0"/>
              </a:rPr>
              <a:t> </a:t>
            </a:r>
            <a:r>
              <a:rPr lang="fr-HT" sz="2400" dirty="0" err="1">
                <a:cs typeface="Calibri" pitchFamily="34" charset="0"/>
              </a:rPr>
              <a:t>ki</a:t>
            </a:r>
            <a:r>
              <a:rPr lang="fr-HT" sz="2400" dirty="0">
                <a:cs typeface="Calibri" pitchFamily="34" charset="0"/>
              </a:rPr>
              <a:t> te </a:t>
            </a:r>
            <a:r>
              <a:rPr lang="fr-HT" sz="2400" dirty="0" err="1">
                <a:cs typeface="Calibri" pitchFamily="34" charset="0"/>
              </a:rPr>
              <a:t>detèmine</a:t>
            </a:r>
            <a:r>
              <a:rPr lang="fr-HT" sz="2400" dirty="0">
                <a:cs typeface="Calibri" pitchFamily="34" charset="0"/>
              </a:rPr>
              <a:t> </a:t>
            </a:r>
            <a:r>
              <a:rPr lang="fr-HT" sz="2400" dirty="0" err="1">
                <a:cs typeface="Calibri" pitchFamily="34" charset="0"/>
              </a:rPr>
              <a:t>davans</a:t>
            </a:r>
            <a:r>
              <a:rPr lang="fr-HT" sz="2400" dirty="0">
                <a:cs typeface="Calibri" pitchFamily="34" charset="0"/>
              </a:rPr>
              <a:t> </a:t>
            </a:r>
            <a:r>
              <a:rPr lang="fr-HT" sz="2400" dirty="0" err="1">
                <a:cs typeface="Calibri" pitchFamily="34" charset="0"/>
              </a:rPr>
              <a:t>ki</a:t>
            </a:r>
            <a:r>
              <a:rPr lang="fr-HT" sz="2400" dirty="0">
                <a:cs typeface="Calibri" pitchFamily="34" charset="0"/>
              </a:rPr>
              <a:t> </a:t>
            </a:r>
            <a:r>
              <a:rPr lang="fr-HT" sz="2400" dirty="0" err="1">
                <a:cs typeface="Calibri" pitchFamily="34" charset="0"/>
              </a:rPr>
              <a:t>Customized</a:t>
            </a:r>
            <a:r>
              <a:rPr lang="fr-HT" sz="2400" dirty="0">
                <a:cs typeface="Calibri" pitchFamily="34" charset="0"/>
              </a:rPr>
              <a:t> pou </a:t>
            </a:r>
            <a:r>
              <a:rPr lang="fr-HT" sz="2400" dirty="0" err="1">
                <a:cs typeface="Calibri" pitchFamily="34" charset="0"/>
              </a:rPr>
              <a:t>ekonomi</a:t>
            </a:r>
            <a:r>
              <a:rPr lang="fr-HT" sz="2400" dirty="0">
                <a:cs typeface="Calibri" pitchFamily="34" charset="0"/>
              </a:rPr>
              <a:t> </a:t>
            </a:r>
            <a:r>
              <a:rPr lang="fr-HT" sz="2400" dirty="0" err="1">
                <a:cs typeface="Calibri" pitchFamily="34" charset="0"/>
              </a:rPr>
              <a:t>solè</a:t>
            </a:r>
            <a:r>
              <a:rPr lang="fr-HT" sz="2400" dirty="0">
                <a:cs typeface="Calibri" pitchFamily="34" charset="0"/>
              </a:rPr>
              <a:t> Massachusetts la.</a:t>
            </a:r>
          </a:p>
          <a:p>
            <a:pPr lvl="2"/>
            <a:r>
              <a:rPr lang="fr-HT" sz="2000" dirty="0" err="1">
                <a:cs typeface="Calibri" pitchFamily="34" charset="0"/>
              </a:rPr>
              <a:t>Pousantaj</a:t>
            </a:r>
            <a:r>
              <a:rPr lang="fr-HT" sz="2000" dirty="0">
                <a:cs typeface="Calibri" pitchFamily="34" charset="0"/>
              </a:rPr>
              <a:t> </a:t>
            </a:r>
            <a:r>
              <a:rPr lang="fr-HT" sz="2000" dirty="0" err="1">
                <a:cs typeface="Calibri" pitchFamily="34" charset="0"/>
              </a:rPr>
              <a:t>ak</a:t>
            </a:r>
            <a:r>
              <a:rPr lang="fr-HT" sz="2000" dirty="0">
                <a:cs typeface="Calibri" pitchFamily="34" charset="0"/>
              </a:rPr>
              <a:t> </a:t>
            </a:r>
            <a:r>
              <a:rPr lang="fr-HT" sz="2000" dirty="0" err="1">
                <a:cs typeface="Calibri" pitchFamily="34" charset="0"/>
              </a:rPr>
              <a:t>kapasite</a:t>
            </a:r>
            <a:r>
              <a:rPr lang="fr-HT" sz="2000" dirty="0">
                <a:cs typeface="Calibri" pitchFamily="34" charset="0"/>
              </a:rPr>
              <a:t> </a:t>
            </a:r>
            <a:r>
              <a:rPr lang="fr-HT" sz="2000" dirty="0" err="1">
                <a:cs typeface="Calibri" pitchFamily="34" charset="0"/>
              </a:rPr>
              <a:t>anyèl</a:t>
            </a:r>
            <a:r>
              <a:rPr lang="fr-HT" sz="2000" dirty="0">
                <a:cs typeface="Calibri" pitchFamily="34" charset="0"/>
              </a:rPr>
              <a:t> </a:t>
            </a:r>
            <a:r>
              <a:rPr lang="fr-HT" sz="2000" dirty="0" err="1">
                <a:cs typeface="Calibri" pitchFamily="34" charset="0"/>
              </a:rPr>
              <a:t>yo</a:t>
            </a:r>
            <a:r>
              <a:rPr lang="fr-HT" sz="2000" dirty="0">
                <a:cs typeface="Calibri" pitchFamily="34" charset="0"/>
              </a:rPr>
              <a:t> ka ajiste monte </a:t>
            </a:r>
            <a:r>
              <a:rPr lang="fr-HT" sz="2000" dirty="0" err="1">
                <a:cs typeface="Calibri" pitchFamily="34" charset="0"/>
              </a:rPr>
              <a:t>oswa</a:t>
            </a:r>
            <a:r>
              <a:rPr lang="fr-HT" sz="2000" dirty="0">
                <a:cs typeface="Calibri" pitchFamily="34" charset="0"/>
              </a:rPr>
              <a:t> </a:t>
            </a:r>
            <a:r>
              <a:rPr lang="fr-HT" sz="2000" dirty="0" err="1">
                <a:cs typeface="Calibri" pitchFamily="34" charset="0"/>
              </a:rPr>
              <a:t>desann</a:t>
            </a:r>
            <a:r>
              <a:rPr lang="fr-HT" sz="2000" dirty="0">
                <a:cs typeface="Calibri" pitchFamily="34" charset="0"/>
              </a:rPr>
              <a:t> selon </a:t>
            </a:r>
            <a:r>
              <a:rPr lang="fr-HT" sz="2000" dirty="0" err="1">
                <a:cs typeface="Calibri" pitchFamily="34" charset="0"/>
              </a:rPr>
              <a:t>kondisyon</a:t>
            </a:r>
            <a:r>
              <a:rPr lang="fr-HT" sz="2000" dirty="0">
                <a:cs typeface="Calibri" pitchFamily="34" charset="0"/>
              </a:rPr>
              <a:t> </a:t>
            </a:r>
            <a:r>
              <a:rPr lang="fr-HT" sz="2000" dirty="0" err="1">
                <a:cs typeface="Calibri" pitchFamily="34" charset="0"/>
              </a:rPr>
              <a:t>mache</a:t>
            </a:r>
            <a:r>
              <a:rPr lang="fr-HT" sz="2000" dirty="0">
                <a:cs typeface="Calibri" pitchFamily="34" charset="0"/>
              </a:rPr>
              <a:t> </a:t>
            </a:r>
            <a:r>
              <a:rPr lang="fr-HT" sz="2000" dirty="0" err="1">
                <a:cs typeface="Calibri" pitchFamily="34" charset="0"/>
              </a:rPr>
              <a:t>ak</a:t>
            </a:r>
            <a:r>
              <a:rPr lang="fr-HT" sz="2000" dirty="0">
                <a:cs typeface="Calibri" pitchFamily="34" charset="0"/>
              </a:rPr>
              <a:t> </a:t>
            </a:r>
            <a:r>
              <a:rPr lang="fr-HT" sz="2000" dirty="0" err="1">
                <a:cs typeface="Calibri" pitchFamily="34" charset="0"/>
              </a:rPr>
              <a:t>pwogrè</a:t>
            </a:r>
            <a:r>
              <a:rPr lang="fr-HT" sz="2000" dirty="0">
                <a:cs typeface="Calibri" pitchFamily="34" charset="0"/>
              </a:rPr>
              <a:t> nan </a:t>
            </a:r>
            <a:r>
              <a:rPr lang="fr-HT" sz="2000" dirty="0" err="1">
                <a:cs typeface="Calibri" pitchFamily="34" charset="0"/>
              </a:rPr>
              <a:t>direksyon</a:t>
            </a:r>
            <a:r>
              <a:rPr lang="fr-HT" sz="2000" dirty="0">
                <a:cs typeface="Calibri" pitchFamily="34" charset="0"/>
              </a:rPr>
              <a:t> </a:t>
            </a:r>
            <a:r>
              <a:rPr lang="fr-HT" sz="2000" dirty="0" err="1">
                <a:cs typeface="Calibri" pitchFamily="34" charset="0"/>
              </a:rPr>
              <a:t>objektif</a:t>
            </a:r>
            <a:r>
              <a:rPr lang="fr-HT" sz="2000" dirty="0">
                <a:cs typeface="Calibri" pitchFamily="34" charset="0"/>
              </a:rPr>
              <a:t> </a:t>
            </a:r>
            <a:r>
              <a:rPr lang="fr-HT" sz="2000" dirty="0" err="1">
                <a:cs typeface="Calibri" pitchFamily="34" charset="0"/>
              </a:rPr>
              <a:t>solè</a:t>
            </a:r>
            <a:r>
              <a:rPr lang="fr-HT" sz="2000" dirty="0">
                <a:cs typeface="Calibri" pitchFamily="34" charset="0"/>
              </a:rPr>
              <a:t>. </a:t>
            </a:r>
          </a:p>
          <a:p>
            <a:pPr lvl="2"/>
            <a:r>
              <a:rPr lang="fr-HT" sz="2000" dirty="0" err="1">
                <a:cs typeface="Calibri" pitchFamily="34" charset="0"/>
              </a:rPr>
              <a:t>Ajisteman</a:t>
            </a:r>
            <a:r>
              <a:rPr lang="fr-HT" sz="2000" dirty="0">
                <a:cs typeface="Calibri" pitchFamily="34" charset="0"/>
              </a:rPr>
              <a:t> to </a:t>
            </a:r>
            <a:r>
              <a:rPr lang="fr-HT" sz="2000" dirty="0" err="1">
                <a:cs typeface="Calibri" pitchFamily="34" charset="0"/>
              </a:rPr>
              <a:t>ankourajman</a:t>
            </a:r>
            <a:r>
              <a:rPr lang="fr-HT" sz="2000" dirty="0">
                <a:cs typeface="Calibri" pitchFamily="34" charset="0"/>
              </a:rPr>
              <a:t> </a:t>
            </a:r>
            <a:r>
              <a:rPr lang="fr-HT" sz="2000" dirty="0" err="1">
                <a:cs typeface="Calibri" pitchFamily="34" charset="0"/>
              </a:rPr>
              <a:t>yo</a:t>
            </a:r>
            <a:r>
              <a:rPr lang="fr-HT" sz="2000" dirty="0">
                <a:cs typeface="Calibri" pitchFamily="34" charset="0"/>
              </a:rPr>
              <a:t> </a:t>
            </a:r>
            <a:r>
              <a:rPr lang="fr-HT" sz="2000" dirty="0" err="1">
                <a:cs typeface="Calibri" pitchFamily="34" charset="0"/>
              </a:rPr>
              <a:t>pral</a:t>
            </a:r>
            <a:r>
              <a:rPr lang="fr-HT" sz="2000" dirty="0">
                <a:cs typeface="Calibri" pitchFamily="34" charset="0"/>
              </a:rPr>
              <a:t> </a:t>
            </a:r>
            <a:r>
              <a:rPr lang="fr-HT" sz="2000" dirty="0" err="1">
                <a:cs typeface="Calibri" pitchFamily="34" charset="0"/>
              </a:rPr>
              <a:t>sijè</a:t>
            </a:r>
            <a:r>
              <a:rPr lang="fr-HT" sz="2000" dirty="0">
                <a:cs typeface="Calibri" pitchFamily="34" charset="0"/>
              </a:rPr>
              <a:t> a </a:t>
            </a:r>
            <a:r>
              <a:rPr lang="fr-HT" sz="2000" dirty="0" err="1">
                <a:cs typeface="Calibri" pitchFamily="34" charset="0"/>
              </a:rPr>
              <a:t>ajisteman</a:t>
            </a:r>
            <a:r>
              <a:rPr lang="fr-HT" sz="2000" dirty="0">
                <a:cs typeface="Calibri" pitchFamily="34" charset="0"/>
              </a:rPr>
              <a:t> nan </a:t>
            </a:r>
            <a:r>
              <a:rPr lang="fr-HT" sz="2000" dirty="0" err="1">
                <a:cs typeface="Calibri" pitchFamily="34" charset="0"/>
              </a:rPr>
              <a:t>kad</a:t>
            </a:r>
            <a:r>
              <a:rPr lang="fr-HT" sz="2000" dirty="0">
                <a:cs typeface="Calibri" pitchFamily="34" charset="0"/>
              </a:rPr>
              <a:t> </a:t>
            </a:r>
            <a:r>
              <a:rPr lang="fr-HT" sz="2000" dirty="0" err="1">
                <a:cs typeface="Calibri" pitchFamily="34" charset="0"/>
              </a:rPr>
              <a:t>revizyon</a:t>
            </a:r>
            <a:r>
              <a:rPr lang="fr-HT" sz="2000" dirty="0">
                <a:cs typeface="Calibri" pitchFamily="34" charset="0"/>
              </a:rPr>
              <a:t> </a:t>
            </a:r>
            <a:r>
              <a:rPr lang="fr-HT" sz="2000" dirty="0" err="1">
                <a:cs typeface="Calibri" pitchFamily="34" charset="0"/>
              </a:rPr>
              <a:t>anyèl</a:t>
            </a:r>
            <a:r>
              <a:rPr lang="fr-HT" sz="2000" dirty="0">
                <a:cs typeface="Calibri" pitchFamily="34" charset="0"/>
              </a:rPr>
              <a:t>.</a:t>
            </a:r>
          </a:p>
          <a:p>
            <a:pPr lvl="1"/>
            <a:r>
              <a:rPr lang="fr-HT" sz="2400" dirty="0">
                <a:cs typeface="Calibri" pitchFamily="34" charset="0"/>
              </a:rPr>
              <a:t>DOER </a:t>
            </a:r>
            <a:r>
              <a:rPr lang="fr-HT" sz="2400" dirty="0" err="1">
                <a:cs typeface="Calibri" pitchFamily="34" charset="0"/>
              </a:rPr>
              <a:t>pral</a:t>
            </a:r>
            <a:r>
              <a:rPr lang="fr-HT" sz="2400" dirty="0">
                <a:cs typeface="Calibri" pitchFamily="34" charset="0"/>
              </a:rPr>
              <a:t> </a:t>
            </a:r>
            <a:r>
              <a:rPr lang="fr-HT" sz="2400" dirty="0" err="1">
                <a:cs typeface="Calibri" pitchFamily="34" charset="0"/>
              </a:rPr>
              <a:t>kontra</a:t>
            </a:r>
            <a:r>
              <a:rPr lang="fr-HT" sz="2400" dirty="0">
                <a:cs typeface="Calibri" pitchFamily="34" charset="0"/>
              </a:rPr>
              <a:t> </a:t>
            </a:r>
            <a:r>
              <a:rPr lang="fr-HT" sz="2400" dirty="0" err="1">
                <a:cs typeface="Calibri" pitchFamily="34" charset="0"/>
              </a:rPr>
              <a:t>avèk</a:t>
            </a:r>
            <a:r>
              <a:rPr lang="fr-HT" sz="2400" dirty="0">
                <a:cs typeface="Calibri" pitchFamily="34" charset="0"/>
              </a:rPr>
              <a:t> </a:t>
            </a:r>
            <a:r>
              <a:rPr lang="fr-HT" sz="2400" dirty="0" err="1">
                <a:cs typeface="Calibri" pitchFamily="34" charset="0"/>
              </a:rPr>
              <a:t>yon</a:t>
            </a:r>
            <a:r>
              <a:rPr lang="fr-HT" sz="2400" dirty="0">
                <a:cs typeface="Calibri" pitchFamily="34" charset="0"/>
              </a:rPr>
              <a:t> </a:t>
            </a:r>
            <a:r>
              <a:rPr lang="fr-HT" sz="2400" dirty="0" err="1">
                <a:cs typeface="Calibri" pitchFamily="34" charset="0"/>
              </a:rPr>
              <a:t>konsiltan</a:t>
            </a:r>
            <a:r>
              <a:rPr lang="fr-HT" sz="2400" dirty="0">
                <a:cs typeface="Calibri" pitchFamily="34" charset="0"/>
              </a:rPr>
              <a:t> pou </a:t>
            </a:r>
            <a:r>
              <a:rPr lang="fr-HT" sz="2400" dirty="0" err="1">
                <a:cs typeface="Calibri" pitchFamily="34" charset="0"/>
              </a:rPr>
              <a:t>re-evalye</a:t>
            </a:r>
            <a:r>
              <a:rPr lang="fr-HT" sz="2400" dirty="0">
                <a:cs typeface="Calibri" pitchFamily="34" charset="0"/>
              </a:rPr>
              <a:t> </a:t>
            </a:r>
            <a:r>
              <a:rPr lang="fr-HT" sz="2400" dirty="0" err="1">
                <a:cs typeface="Calibri" pitchFamily="34" charset="0"/>
              </a:rPr>
              <a:t>depans</a:t>
            </a:r>
            <a:r>
              <a:rPr lang="fr-HT" sz="2400" dirty="0">
                <a:cs typeface="Calibri" pitchFamily="34" charset="0"/>
              </a:rPr>
              <a:t> </a:t>
            </a:r>
            <a:r>
              <a:rPr lang="fr-HT" sz="2400" dirty="0" err="1">
                <a:cs typeface="Calibri" pitchFamily="34" charset="0"/>
              </a:rPr>
              <a:t>solè</a:t>
            </a:r>
            <a:r>
              <a:rPr lang="fr-HT" sz="2400" dirty="0">
                <a:cs typeface="Calibri" pitchFamily="34" charset="0"/>
              </a:rPr>
              <a:t> </a:t>
            </a:r>
            <a:r>
              <a:rPr lang="fr-HT" sz="2400" dirty="0" err="1">
                <a:cs typeface="Calibri" pitchFamily="34" charset="0"/>
              </a:rPr>
              <a:t>yo</a:t>
            </a:r>
            <a:r>
              <a:rPr lang="fr-HT" sz="2400" dirty="0">
                <a:cs typeface="Calibri" pitchFamily="34" charset="0"/>
              </a:rPr>
              <a:t> </a:t>
            </a:r>
            <a:r>
              <a:rPr lang="fr-HT" sz="2400" dirty="0" err="1">
                <a:cs typeface="Calibri" pitchFamily="34" charset="0"/>
              </a:rPr>
              <a:t>chak</a:t>
            </a:r>
            <a:r>
              <a:rPr lang="fr-HT" sz="2400" dirty="0">
                <a:cs typeface="Calibri" pitchFamily="34" charset="0"/>
              </a:rPr>
              <a:t> </a:t>
            </a:r>
            <a:r>
              <a:rPr lang="fr-HT" sz="2400" dirty="0" err="1">
                <a:cs typeface="Calibri" pitchFamily="34" charset="0"/>
              </a:rPr>
              <a:t>ane</a:t>
            </a:r>
            <a:r>
              <a:rPr lang="fr-HT" sz="2400" dirty="0">
                <a:cs typeface="Calibri" pitchFamily="34" charset="0"/>
              </a:rPr>
              <a:t>.</a:t>
            </a:r>
          </a:p>
          <a:p>
            <a:pPr lvl="2"/>
            <a:r>
              <a:rPr lang="fr-HT" sz="2000" dirty="0">
                <a:cs typeface="Calibri" pitchFamily="34" charset="0"/>
              </a:rPr>
              <a:t>DOER/</a:t>
            </a:r>
            <a:r>
              <a:rPr lang="fr-HT" sz="2000" dirty="0" err="1">
                <a:cs typeface="Calibri" pitchFamily="34" charset="0"/>
              </a:rPr>
              <a:t>konsiltan</a:t>
            </a:r>
            <a:r>
              <a:rPr lang="fr-HT" sz="2000" dirty="0">
                <a:cs typeface="Calibri" pitchFamily="34" charset="0"/>
              </a:rPr>
              <a:t> </a:t>
            </a:r>
            <a:r>
              <a:rPr lang="fr-HT" sz="2000" dirty="0" err="1">
                <a:cs typeface="Calibri" pitchFamily="34" charset="0"/>
              </a:rPr>
              <a:t>pral</a:t>
            </a:r>
            <a:r>
              <a:rPr lang="fr-HT" sz="2000" dirty="0">
                <a:cs typeface="Calibri" pitchFamily="34" charset="0"/>
              </a:rPr>
              <a:t> mande </a:t>
            </a:r>
            <a:r>
              <a:rPr lang="fr-HT" sz="2000" dirty="0" err="1">
                <a:cs typeface="Calibri" pitchFamily="34" charset="0"/>
              </a:rPr>
              <a:t>enfòmasyon</a:t>
            </a:r>
            <a:r>
              <a:rPr lang="fr-HT" sz="2000" dirty="0">
                <a:cs typeface="Calibri" pitchFamily="34" charset="0"/>
              </a:rPr>
              <a:t> sou </a:t>
            </a:r>
            <a:r>
              <a:rPr lang="fr-HT" sz="2000" dirty="0" err="1">
                <a:cs typeface="Calibri" pitchFamily="34" charset="0"/>
              </a:rPr>
              <a:t>pri</a:t>
            </a:r>
            <a:r>
              <a:rPr lang="fr-HT" sz="2000" dirty="0">
                <a:cs typeface="Calibri" pitchFamily="34" charset="0"/>
              </a:rPr>
              <a:t> nan men </a:t>
            </a:r>
            <a:r>
              <a:rPr lang="fr-HT" sz="2000" dirty="0" err="1">
                <a:cs typeface="Calibri" pitchFamily="34" charset="0"/>
              </a:rPr>
              <a:t>moun</a:t>
            </a:r>
            <a:r>
              <a:rPr lang="fr-HT" sz="2000" dirty="0">
                <a:cs typeface="Calibri" pitchFamily="34" charset="0"/>
              </a:rPr>
              <a:t> </a:t>
            </a:r>
            <a:r>
              <a:rPr lang="fr-HT" sz="2000" dirty="0" err="1">
                <a:cs typeface="Calibri" pitchFamily="34" charset="0"/>
              </a:rPr>
              <a:t>ki</a:t>
            </a:r>
            <a:r>
              <a:rPr lang="fr-HT" sz="2000" dirty="0">
                <a:cs typeface="Calibri" pitchFamily="34" charset="0"/>
              </a:rPr>
              <a:t> </a:t>
            </a:r>
            <a:r>
              <a:rPr lang="fr-HT" sz="2000" dirty="0" err="1">
                <a:cs typeface="Calibri" pitchFamily="34" charset="0"/>
              </a:rPr>
              <a:t>gen</a:t>
            </a:r>
            <a:r>
              <a:rPr lang="fr-HT" sz="2000" dirty="0">
                <a:cs typeface="Calibri" pitchFamily="34" charset="0"/>
              </a:rPr>
              <a:t> </a:t>
            </a:r>
            <a:r>
              <a:rPr lang="fr-HT" sz="2000" dirty="0" err="1">
                <a:cs typeface="Calibri" pitchFamily="34" charset="0"/>
              </a:rPr>
              <a:t>enterè</a:t>
            </a:r>
            <a:r>
              <a:rPr lang="fr-HT" sz="2000" dirty="0">
                <a:cs typeface="Calibri" pitchFamily="34" charset="0"/>
              </a:rPr>
              <a:t> </a:t>
            </a:r>
            <a:r>
              <a:rPr lang="fr-HT" sz="2000" dirty="0" err="1">
                <a:cs typeface="Calibri" pitchFamily="34" charset="0"/>
              </a:rPr>
              <a:t>endistri</a:t>
            </a:r>
            <a:r>
              <a:rPr lang="fr-HT" sz="2000" dirty="0">
                <a:cs typeface="Calibri" pitchFamily="34" charset="0"/>
              </a:rPr>
              <a:t> </a:t>
            </a:r>
            <a:r>
              <a:rPr lang="fr-HT" sz="2000" dirty="0" err="1">
                <a:cs typeface="Calibri" pitchFamily="34" charset="0"/>
              </a:rPr>
              <a:t>yo</a:t>
            </a:r>
            <a:r>
              <a:rPr lang="fr-HT" sz="2000" dirty="0">
                <a:cs typeface="Calibri" pitchFamily="34" charset="0"/>
              </a:rPr>
              <a:t> pou </a:t>
            </a:r>
            <a:r>
              <a:rPr lang="fr-HT" sz="2000" dirty="0" err="1">
                <a:cs typeface="Calibri" pitchFamily="34" charset="0"/>
              </a:rPr>
              <a:t>asire</a:t>
            </a:r>
            <a:r>
              <a:rPr lang="fr-HT" sz="2000" dirty="0">
                <a:cs typeface="Calibri" pitchFamily="34" charset="0"/>
              </a:rPr>
              <a:t> </a:t>
            </a:r>
            <a:r>
              <a:rPr lang="fr-HT" sz="2000" dirty="0" err="1">
                <a:cs typeface="Calibri" pitchFamily="34" charset="0"/>
              </a:rPr>
              <a:t>opinyon</a:t>
            </a:r>
            <a:r>
              <a:rPr lang="fr-HT" sz="2000" dirty="0">
                <a:cs typeface="Calibri" pitchFamily="34" charset="0"/>
              </a:rPr>
              <a:t> </a:t>
            </a:r>
            <a:r>
              <a:rPr lang="fr-HT" sz="2000" dirty="0" err="1">
                <a:cs typeface="Calibri" pitchFamily="34" charset="0"/>
              </a:rPr>
              <a:t>pri</a:t>
            </a:r>
            <a:r>
              <a:rPr lang="fr-HT" sz="2000" dirty="0">
                <a:cs typeface="Calibri" pitchFamily="34" charset="0"/>
              </a:rPr>
              <a:t> </a:t>
            </a:r>
            <a:r>
              <a:rPr lang="fr-HT" sz="2000" dirty="0" err="1">
                <a:cs typeface="Calibri" pitchFamily="34" charset="0"/>
              </a:rPr>
              <a:t>yo</a:t>
            </a:r>
            <a:r>
              <a:rPr lang="fr-HT" sz="2000" dirty="0">
                <a:cs typeface="Calibri" pitchFamily="34" charset="0"/>
              </a:rPr>
              <a:t> </a:t>
            </a:r>
            <a:r>
              <a:rPr lang="fr-HT" sz="2000" dirty="0" err="1">
                <a:cs typeface="Calibri" pitchFamily="34" charset="0"/>
              </a:rPr>
              <a:t>egzat</a:t>
            </a:r>
            <a:r>
              <a:rPr lang="fr-HT" sz="2000" dirty="0">
                <a:cs typeface="Calibri" pitchFamily="34" charset="0"/>
              </a:rPr>
              <a:t> </a:t>
            </a:r>
            <a:r>
              <a:rPr lang="fr-HT" sz="2000" dirty="0" err="1">
                <a:cs typeface="Calibri" pitchFamily="34" charset="0"/>
              </a:rPr>
              <a:t>ak</a:t>
            </a:r>
            <a:r>
              <a:rPr lang="fr-HT" sz="2000" dirty="0">
                <a:cs typeface="Calibri" pitchFamily="34" charset="0"/>
              </a:rPr>
              <a:t> </a:t>
            </a:r>
            <a:r>
              <a:rPr lang="fr-HT" sz="2000" dirty="0" err="1">
                <a:cs typeface="Calibri" pitchFamily="34" charset="0"/>
              </a:rPr>
              <a:t>reprezantatif</a:t>
            </a:r>
            <a:r>
              <a:rPr lang="fr-HT" sz="2000" dirty="0">
                <a:cs typeface="Calibri" pitchFamily="34" charset="0"/>
              </a:rPr>
              <a:t>.</a:t>
            </a:r>
          </a:p>
          <a:p>
            <a:pPr lvl="2">
              <a:buFont typeface="Arial" charset="0"/>
              <a:buNone/>
            </a:pPr>
            <a:endParaRPr lang="en-US" altLang="zh-CN" sz="2000" dirty="0">
              <a:ea typeface="宋体" charset="-122"/>
              <a:cs typeface="Calibri" pitchFamily="34" charset="0"/>
            </a:endParaRPr>
          </a:p>
        </p:txBody>
      </p:sp>
      <p:sp>
        <p:nvSpPr>
          <p:cNvPr id="73377" name="Date Placeholder 3"/>
          <p:cNvSpPr>
            <a:spLocks noGrp="1" noChangeArrowheads="1"/>
          </p:cNvSpPr>
          <p:nvPr>
            <p:ph type="dt" sz="quarter" idx="10"/>
          </p:nvPr>
        </p:nvSpPr>
        <p:spPr/>
        <p:txBody>
          <a:bodyPr/>
          <a:lstStyle/>
          <a:p>
            <a:fld id="{910480F6-D180-4155-A9AD-36E3448D976C}" type="datetime2">
              <a:rPr lang="en-US" altLang="zh-CN">
                <a:cs typeface="Calibri" pitchFamily="34" charset="0"/>
              </a:rPr>
              <a:pPr/>
              <a:t>Friday, July 12, 2024</a:t>
            </a:fld>
            <a:endParaRPr lang="en-US" altLang="zh-CN">
              <a:cs typeface="Calibri" pitchFamily="34" charset="0"/>
            </a:endParaRPr>
          </a:p>
        </p:txBody>
      </p:sp>
      <p:sp>
        <p:nvSpPr>
          <p:cNvPr id="73378"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fr-HT">
                <a:cs typeface="Calibri" pitchFamily="34" charset="0"/>
              </a:rPr>
              <a:t>Politik Deliberatif</a:t>
            </a:r>
          </a:p>
        </p:txBody>
      </p:sp>
      <p:sp>
        <p:nvSpPr>
          <p:cNvPr id="73379" name="Slide Number Placeholder 5"/>
          <p:cNvSpPr>
            <a:spLocks noGrp="1" noChangeArrowheads="1"/>
          </p:cNvSpPr>
          <p:nvPr>
            <p:ph type="sldNum" sz="quarter" idx="12"/>
          </p:nvPr>
        </p:nvSpPr>
        <p:spPr/>
        <p:txBody>
          <a:bodyPr/>
          <a:lstStyle/>
          <a:p>
            <a:fld id="{7B947566-9522-4B0F-882A-DF99DABFF4CA}" type="slidenum">
              <a:rPr lang="en-US" altLang="zh-CN">
                <a:cs typeface="Calibri" pitchFamily="34" charset="0"/>
              </a:rPr>
              <a:pPr/>
              <a:t>8</a:t>
            </a:fld>
            <a:endParaRPr lang="en-US" altLang="zh-CN">
              <a:cs typeface="Calibri"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06" name="Title 1"/>
          <p:cNvSpPr>
            <a:spLocks noGrp="1" noChangeArrowheads="1"/>
          </p:cNvSpPr>
          <p:nvPr>
            <p:ph type="title" idx="4294967295"/>
          </p:nvPr>
        </p:nvSpPr>
        <p:spPr>
          <a:ln/>
        </p:spPr>
        <p:txBody>
          <a:bodyPr/>
          <a:lstStyle/>
          <a:p>
            <a:r>
              <a:rPr lang="fr-HT" sz="3600">
                <a:cs typeface="Calibri" pitchFamily="34" charset="0"/>
              </a:rPr>
              <a:t>        Kapasite san limit pou pwojè ti (≤25 kW).</a:t>
            </a:r>
          </a:p>
        </p:txBody>
      </p:sp>
      <p:sp>
        <p:nvSpPr>
          <p:cNvPr id="74407" name="Content Placeholder 2"/>
          <p:cNvSpPr>
            <a:spLocks noGrp="1" noChangeArrowheads="1"/>
          </p:cNvSpPr>
          <p:nvPr>
            <p:ph idx="4294967295"/>
          </p:nvPr>
        </p:nvSpPr>
        <p:spPr>
          <a:ln/>
        </p:spPr>
        <p:txBody>
          <a:bodyPr/>
          <a:lstStyle/>
          <a:p>
            <a:r>
              <a:rPr lang="fr-HT" dirty="0"/>
              <a:t>Ti </a:t>
            </a:r>
            <a:r>
              <a:rPr lang="fr-HT" dirty="0" err="1"/>
              <a:t>pwojè</a:t>
            </a:r>
            <a:r>
              <a:rPr lang="fr-HT" dirty="0"/>
              <a:t> (≤25 kW) p </a:t>
            </a:r>
            <a:r>
              <a:rPr lang="fr-HT" dirty="0" err="1"/>
              <a:t>ap</a:t>
            </a:r>
            <a:r>
              <a:rPr lang="fr-HT" dirty="0"/>
              <a:t> </a:t>
            </a:r>
            <a:r>
              <a:rPr lang="fr-HT" dirty="0" err="1"/>
              <a:t>sijè</a:t>
            </a:r>
            <a:r>
              <a:rPr lang="fr-HT" dirty="0"/>
              <a:t> a </a:t>
            </a:r>
            <a:r>
              <a:rPr lang="fr-HT" dirty="0" err="1"/>
              <a:t>alokasyon</a:t>
            </a:r>
            <a:r>
              <a:rPr lang="fr-HT" dirty="0"/>
              <a:t> </a:t>
            </a:r>
            <a:r>
              <a:rPr lang="fr-HT" dirty="0" err="1"/>
              <a:t>kapasite</a:t>
            </a:r>
            <a:r>
              <a:rPr lang="fr-HT" dirty="0"/>
              <a:t> </a:t>
            </a:r>
            <a:r>
              <a:rPr lang="fr-HT" dirty="0" err="1"/>
              <a:t>ankò</a:t>
            </a:r>
            <a:r>
              <a:rPr lang="fr-HT" dirty="0"/>
              <a:t> </a:t>
            </a:r>
            <a:r>
              <a:rPr lang="fr-HT" dirty="0" err="1"/>
              <a:t>epi</a:t>
            </a:r>
            <a:r>
              <a:rPr lang="fr-HT" dirty="0"/>
              <a:t> DOER p </a:t>
            </a:r>
            <a:r>
              <a:rPr lang="fr-HT" dirty="0" err="1"/>
              <a:t>ap</a:t>
            </a:r>
            <a:r>
              <a:rPr lang="fr-HT" dirty="0"/>
              <a:t> limite </a:t>
            </a:r>
            <a:r>
              <a:rPr lang="fr-HT" dirty="0" err="1"/>
              <a:t>kantite</a:t>
            </a:r>
            <a:r>
              <a:rPr lang="fr-HT" dirty="0"/>
              <a:t> </a:t>
            </a:r>
            <a:r>
              <a:rPr lang="fr-HT" dirty="0" err="1"/>
              <a:t>kapasite</a:t>
            </a:r>
            <a:r>
              <a:rPr lang="fr-HT" dirty="0"/>
              <a:t> </a:t>
            </a:r>
            <a:r>
              <a:rPr lang="fr-HT" dirty="0" err="1"/>
              <a:t>ki</a:t>
            </a:r>
            <a:r>
              <a:rPr lang="fr-HT" dirty="0"/>
              <a:t> ka </a:t>
            </a:r>
            <a:r>
              <a:rPr lang="fr-HT" dirty="0" err="1"/>
              <a:t>kalifye</a:t>
            </a:r>
            <a:r>
              <a:rPr lang="fr-HT" dirty="0"/>
              <a:t> </a:t>
            </a:r>
            <a:r>
              <a:rPr lang="fr-HT" dirty="0" err="1"/>
              <a:t>pa</a:t>
            </a:r>
            <a:r>
              <a:rPr lang="fr-HT" dirty="0"/>
              <a:t> </a:t>
            </a:r>
            <a:r>
              <a:rPr lang="fr-HT" dirty="0" err="1"/>
              <a:t>pwojè</a:t>
            </a:r>
            <a:r>
              <a:rPr lang="fr-HT" dirty="0"/>
              <a:t> ≤25 kW </a:t>
            </a:r>
            <a:r>
              <a:rPr lang="fr-HT" dirty="0" err="1"/>
              <a:t>chak</a:t>
            </a:r>
            <a:r>
              <a:rPr lang="fr-HT" dirty="0"/>
              <a:t> </a:t>
            </a:r>
            <a:r>
              <a:rPr lang="fr-HT" dirty="0" err="1"/>
              <a:t>ane</a:t>
            </a:r>
            <a:r>
              <a:rPr lang="fr-HT" sz="2800" dirty="0">
                <a:cs typeface="Calibri" pitchFamily="34" charset="0"/>
              </a:rPr>
              <a:t>. </a:t>
            </a:r>
          </a:p>
          <a:p>
            <a:r>
              <a:rPr lang="fr-HT" sz="2800" dirty="0">
                <a:cs typeface="Calibri" pitchFamily="34" charset="0"/>
              </a:rPr>
              <a:t>Ti </a:t>
            </a:r>
            <a:r>
              <a:rPr lang="fr-HT" sz="2800" dirty="0" err="1">
                <a:cs typeface="Calibri" pitchFamily="34" charset="0"/>
              </a:rPr>
              <a:t>pwojè</a:t>
            </a:r>
            <a:r>
              <a:rPr lang="fr-HT" sz="2800" dirty="0">
                <a:cs typeface="Calibri" pitchFamily="34" charset="0"/>
              </a:rPr>
              <a:t> </a:t>
            </a:r>
            <a:r>
              <a:rPr lang="fr-HT" sz="2800" dirty="0" err="1">
                <a:cs typeface="Calibri" pitchFamily="34" charset="0"/>
              </a:rPr>
              <a:t>ap</a:t>
            </a:r>
            <a:r>
              <a:rPr lang="fr-HT" sz="2800" dirty="0">
                <a:cs typeface="Calibri" pitchFamily="34" charset="0"/>
              </a:rPr>
              <a:t> </a:t>
            </a:r>
            <a:r>
              <a:rPr lang="fr-HT" sz="2800" dirty="0" err="1">
                <a:cs typeface="Calibri" pitchFamily="34" charset="0"/>
              </a:rPr>
              <a:t>rezève</a:t>
            </a:r>
            <a:r>
              <a:rPr lang="fr-HT" sz="2800" dirty="0">
                <a:cs typeface="Calibri" pitchFamily="34" charset="0"/>
              </a:rPr>
              <a:t> </a:t>
            </a:r>
            <a:r>
              <a:rPr lang="fr-HT" sz="2800" dirty="0" err="1">
                <a:cs typeface="Calibri" pitchFamily="34" charset="0"/>
              </a:rPr>
              <a:t>kapasite</a:t>
            </a:r>
            <a:r>
              <a:rPr lang="fr-HT" sz="2800" dirty="0">
                <a:cs typeface="Calibri" pitchFamily="34" charset="0"/>
              </a:rPr>
              <a:t> sou </a:t>
            </a:r>
            <a:r>
              <a:rPr lang="fr-HT" sz="2800" dirty="0" err="1">
                <a:cs typeface="Calibri" pitchFamily="34" charset="0"/>
              </a:rPr>
              <a:t>yon</a:t>
            </a:r>
            <a:r>
              <a:rPr lang="fr-HT" sz="2800" dirty="0">
                <a:cs typeface="Calibri" pitchFamily="34" charset="0"/>
              </a:rPr>
              <a:t> </a:t>
            </a:r>
            <a:r>
              <a:rPr lang="fr-HT" sz="2800" dirty="0" err="1">
                <a:cs typeface="Calibri" pitchFamily="34" charset="0"/>
              </a:rPr>
              <a:t>baz</a:t>
            </a:r>
            <a:r>
              <a:rPr lang="fr-HT" sz="2800" dirty="0">
                <a:cs typeface="Calibri" pitchFamily="34" charset="0"/>
              </a:rPr>
              <a:t> </a:t>
            </a:r>
            <a:r>
              <a:rPr lang="fr-HT" sz="2800" dirty="0" err="1">
                <a:cs typeface="Calibri" pitchFamily="34" charset="0"/>
              </a:rPr>
              <a:t>woule</a:t>
            </a:r>
            <a:r>
              <a:rPr lang="fr-HT" sz="2800" dirty="0">
                <a:cs typeface="Calibri" pitchFamily="34" charset="0"/>
              </a:rPr>
              <a:t> </a:t>
            </a:r>
            <a:r>
              <a:rPr lang="fr-HT" sz="2800" dirty="0" err="1">
                <a:cs typeface="Calibri" pitchFamily="34" charset="0"/>
              </a:rPr>
              <a:t>epi</a:t>
            </a:r>
            <a:r>
              <a:rPr lang="fr-HT" sz="2800" dirty="0">
                <a:cs typeface="Calibri" pitchFamily="34" charset="0"/>
              </a:rPr>
              <a:t> </a:t>
            </a:r>
            <a:r>
              <a:rPr lang="fr-HT" sz="2800" dirty="0" err="1">
                <a:cs typeface="Calibri" pitchFamily="34" charset="0"/>
              </a:rPr>
              <a:t>yo</a:t>
            </a:r>
            <a:r>
              <a:rPr lang="fr-HT" sz="2800" dirty="0">
                <a:cs typeface="Calibri" pitchFamily="34" charset="0"/>
              </a:rPr>
              <a:t> p </a:t>
            </a:r>
            <a:r>
              <a:rPr lang="fr-HT" sz="2800" dirty="0" err="1">
                <a:cs typeface="Calibri" pitchFamily="34" charset="0"/>
              </a:rPr>
              <a:t>ap</a:t>
            </a:r>
            <a:r>
              <a:rPr lang="fr-HT" sz="2800" dirty="0">
                <a:cs typeface="Calibri" pitchFamily="34" charset="0"/>
              </a:rPr>
              <a:t> </a:t>
            </a:r>
            <a:r>
              <a:rPr lang="fr-HT" sz="2800" dirty="0" err="1">
                <a:cs typeface="Calibri" pitchFamily="34" charset="0"/>
              </a:rPr>
              <a:t>oblije</a:t>
            </a:r>
            <a:r>
              <a:rPr lang="fr-HT" sz="2800" dirty="0">
                <a:cs typeface="Calibri" pitchFamily="34" charset="0"/>
              </a:rPr>
              <a:t> </a:t>
            </a:r>
            <a:r>
              <a:rPr lang="fr-HT" sz="2800" dirty="0" err="1">
                <a:cs typeface="Calibri" pitchFamily="34" charset="0"/>
              </a:rPr>
              <a:t>soumèt</a:t>
            </a:r>
            <a:r>
              <a:rPr lang="fr-HT" sz="2800" dirty="0">
                <a:cs typeface="Calibri" pitchFamily="34" charset="0"/>
              </a:rPr>
              <a:t> </a:t>
            </a:r>
            <a:r>
              <a:rPr lang="fr-HT" sz="2800" dirty="0" err="1">
                <a:cs typeface="Calibri" pitchFamily="34" charset="0"/>
              </a:rPr>
              <a:t>yon</a:t>
            </a:r>
            <a:r>
              <a:rPr lang="fr-HT" sz="2800" dirty="0">
                <a:cs typeface="Calibri" pitchFamily="34" charset="0"/>
              </a:rPr>
              <a:t> </a:t>
            </a:r>
            <a:r>
              <a:rPr lang="fr-HT" sz="2800" dirty="0" err="1">
                <a:cs typeface="Calibri" pitchFamily="34" charset="0"/>
              </a:rPr>
              <a:t>Deklarasyon</a:t>
            </a:r>
            <a:r>
              <a:rPr lang="fr-HT" sz="2800" dirty="0">
                <a:cs typeface="Calibri" pitchFamily="34" charset="0"/>
              </a:rPr>
              <a:t> </a:t>
            </a:r>
            <a:r>
              <a:rPr lang="fr-HT" sz="2800" dirty="0" err="1">
                <a:cs typeface="Calibri" pitchFamily="34" charset="0"/>
              </a:rPr>
              <a:t>Preliminè</a:t>
            </a:r>
            <a:r>
              <a:rPr lang="fr-HT" sz="2800" dirty="0">
                <a:cs typeface="Calibri" pitchFamily="34" charset="0"/>
              </a:rPr>
              <a:t> </a:t>
            </a:r>
            <a:r>
              <a:rPr lang="fr-HT" sz="2800" dirty="0" err="1">
                <a:cs typeface="Calibri" pitchFamily="34" charset="0"/>
              </a:rPr>
              <a:t>Kalifikasyon</a:t>
            </a:r>
            <a:r>
              <a:rPr lang="fr-HT" sz="2800" dirty="0">
                <a:cs typeface="Calibri" pitchFamily="34" charset="0"/>
              </a:rPr>
              <a:t> (</a:t>
            </a:r>
            <a:r>
              <a:rPr lang="fr-HT" sz="2800" dirty="0" err="1">
                <a:cs typeface="Calibri" pitchFamily="34" charset="0"/>
              </a:rPr>
              <a:t>Preliminary</a:t>
            </a:r>
            <a:r>
              <a:rPr lang="fr-HT" sz="2800" dirty="0">
                <a:cs typeface="Calibri" pitchFamily="34" charset="0"/>
              </a:rPr>
              <a:t> </a:t>
            </a:r>
            <a:r>
              <a:rPr lang="fr-HT" sz="2800" dirty="0" err="1">
                <a:cs typeface="Calibri" pitchFamily="34" charset="0"/>
              </a:rPr>
              <a:t>Statement</a:t>
            </a:r>
            <a:r>
              <a:rPr lang="fr-HT" sz="2800" dirty="0">
                <a:cs typeface="Calibri" pitchFamily="34" charset="0"/>
              </a:rPr>
              <a:t> of Qualification, PSQ) </a:t>
            </a:r>
            <a:r>
              <a:rPr lang="fr-HT" sz="2800" dirty="0" err="1">
                <a:cs typeface="Calibri" pitchFamily="34" charset="0"/>
              </a:rPr>
              <a:t>ankò</a:t>
            </a:r>
            <a:r>
              <a:rPr lang="fr-HT" sz="2800" dirty="0">
                <a:cs typeface="Calibri" pitchFamily="34" charset="0"/>
              </a:rPr>
              <a:t>.</a:t>
            </a:r>
          </a:p>
          <a:p>
            <a:pPr lvl="1"/>
            <a:r>
              <a:rPr lang="fr-HT" sz="2400" dirty="0" err="1">
                <a:cs typeface="Calibri" pitchFamily="34" charset="0"/>
              </a:rPr>
              <a:t>Aplikan</a:t>
            </a:r>
            <a:r>
              <a:rPr lang="fr-HT" sz="2400" dirty="0">
                <a:cs typeface="Calibri" pitchFamily="34" charset="0"/>
              </a:rPr>
              <a:t> </a:t>
            </a:r>
            <a:r>
              <a:rPr lang="fr-HT" sz="2400" dirty="0" err="1">
                <a:cs typeface="Calibri" pitchFamily="34" charset="0"/>
              </a:rPr>
              <a:t>yo</a:t>
            </a:r>
            <a:r>
              <a:rPr lang="fr-HT" sz="2400" dirty="0">
                <a:cs typeface="Calibri" pitchFamily="34" charset="0"/>
              </a:rPr>
              <a:t> </a:t>
            </a:r>
            <a:r>
              <a:rPr lang="fr-HT" sz="2400" dirty="0" err="1">
                <a:cs typeface="Calibri" pitchFamily="34" charset="0"/>
              </a:rPr>
              <a:t>pral</a:t>
            </a:r>
            <a:r>
              <a:rPr lang="fr-HT" sz="2400" dirty="0">
                <a:cs typeface="Calibri" pitchFamily="34" charset="0"/>
              </a:rPr>
              <a:t> </a:t>
            </a:r>
            <a:r>
              <a:rPr lang="fr-HT" sz="2400" dirty="0" err="1">
                <a:cs typeface="Calibri" pitchFamily="34" charset="0"/>
              </a:rPr>
              <a:t>resevwa</a:t>
            </a:r>
            <a:r>
              <a:rPr lang="fr-HT" sz="2400" dirty="0">
                <a:cs typeface="Calibri" pitchFamily="34" charset="0"/>
              </a:rPr>
              <a:t> </a:t>
            </a:r>
            <a:r>
              <a:rPr lang="fr-HT" sz="2400" dirty="0" err="1">
                <a:cs typeface="Calibri" pitchFamily="34" charset="0"/>
              </a:rPr>
              <a:t>yon</a:t>
            </a:r>
            <a:r>
              <a:rPr lang="fr-HT" sz="2400" dirty="0">
                <a:cs typeface="Calibri" pitchFamily="34" charset="0"/>
              </a:rPr>
              <a:t> </a:t>
            </a:r>
            <a:r>
              <a:rPr lang="fr-HT" sz="2400" dirty="0" err="1">
                <a:cs typeface="Calibri" pitchFamily="34" charset="0"/>
              </a:rPr>
              <a:t>Deklarasyon</a:t>
            </a:r>
            <a:r>
              <a:rPr lang="fr-HT" sz="2400" dirty="0">
                <a:cs typeface="Calibri" pitchFamily="34" charset="0"/>
              </a:rPr>
              <a:t> </a:t>
            </a:r>
            <a:r>
              <a:rPr lang="fr-HT" sz="2400" dirty="0" err="1">
                <a:cs typeface="Calibri" pitchFamily="34" charset="0"/>
              </a:rPr>
              <a:t>Kalifikasyon</a:t>
            </a:r>
            <a:r>
              <a:rPr lang="fr-HT" sz="2400" dirty="0">
                <a:cs typeface="Calibri" pitchFamily="34" charset="0"/>
              </a:rPr>
              <a:t> nan </a:t>
            </a:r>
            <a:r>
              <a:rPr lang="fr-HT" sz="2400" dirty="0" err="1">
                <a:cs typeface="Calibri" pitchFamily="34" charset="0"/>
              </a:rPr>
              <a:t>yon</a:t>
            </a:r>
            <a:r>
              <a:rPr lang="fr-HT" sz="2400" dirty="0">
                <a:cs typeface="Calibri" pitchFamily="34" charset="0"/>
              </a:rPr>
              <a:t> </a:t>
            </a:r>
            <a:r>
              <a:rPr lang="fr-HT" sz="2400" dirty="0" err="1">
                <a:cs typeface="Calibri" pitchFamily="34" charset="0"/>
              </a:rPr>
              <a:t>pwosesis</a:t>
            </a:r>
            <a:r>
              <a:rPr lang="fr-HT" sz="2400" dirty="0">
                <a:cs typeface="Calibri" pitchFamily="34" charset="0"/>
              </a:rPr>
              <a:t> </a:t>
            </a:r>
            <a:r>
              <a:rPr lang="fr-HT" sz="2400" dirty="0" err="1">
                <a:cs typeface="Calibri" pitchFamily="34" charset="0"/>
              </a:rPr>
              <a:t>yon</a:t>
            </a:r>
            <a:r>
              <a:rPr lang="fr-HT" sz="2400" dirty="0">
                <a:cs typeface="Calibri" pitchFamily="34" charset="0"/>
              </a:rPr>
              <a:t> </a:t>
            </a:r>
            <a:r>
              <a:rPr lang="fr-HT" sz="2400" dirty="0" err="1">
                <a:cs typeface="Calibri" pitchFamily="34" charset="0"/>
              </a:rPr>
              <a:t>sèl</a:t>
            </a:r>
            <a:r>
              <a:rPr lang="fr-HT" sz="2400" dirty="0">
                <a:cs typeface="Calibri" pitchFamily="34" charset="0"/>
              </a:rPr>
              <a:t> </a:t>
            </a:r>
            <a:r>
              <a:rPr lang="fr-HT" sz="2400" dirty="0" err="1">
                <a:cs typeface="Calibri" pitchFamily="34" charset="0"/>
              </a:rPr>
              <a:t>etap</a:t>
            </a:r>
            <a:r>
              <a:rPr lang="fr-HT" sz="2400" dirty="0">
                <a:cs typeface="Calibri" pitchFamily="34" charset="0"/>
              </a:rPr>
              <a:t> nan </a:t>
            </a:r>
            <a:r>
              <a:rPr lang="fr-HT" sz="2400" dirty="0" err="1">
                <a:cs typeface="Calibri" pitchFamily="34" charset="0"/>
              </a:rPr>
              <a:t>moman</a:t>
            </a:r>
            <a:r>
              <a:rPr lang="fr-HT" sz="2400" dirty="0">
                <a:cs typeface="Calibri" pitchFamily="34" charset="0"/>
              </a:rPr>
              <a:t> </a:t>
            </a:r>
            <a:r>
              <a:rPr lang="fr-HT" sz="2400" dirty="0" err="1">
                <a:cs typeface="Calibri" pitchFamily="34" charset="0"/>
              </a:rPr>
              <a:t>Otorizasyon</a:t>
            </a:r>
            <a:r>
              <a:rPr lang="fr-HT" sz="2400" dirty="0">
                <a:cs typeface="Calibri" pitchFamily="34" charset="0"/>
              </a:rPr>
              <a:t> pou </a:t>
            </a:r>
            <a:r>
              <a:rPr lang="fr-HT" sz="2400" dirty="0" err="1">
                <a:cs typeface="Calibri" pitchFamily="34" charset="0"/>
              </a:rPr>
              <a:t>Interconnect</a:t>
            </a:r>
            <a:r>
              <a:rPr lang="fr-HT" sz="2400" dirty="0">
                <a:cs typeface="Calibri" pitchFamily="34" charset="0"/>
              </a:rPr>
              <a:t>.</a:t>
            </a:r>
          </a:p>
        </p:txBody>
      </p:sp>
      <p:sp>
        <p:nvSpPr>
          <p:cNvPr id="74408" name="Date Placeholder 3"/>
          <p:cNvSpPr>
            <a:spLocks noGrp="1" noChangeArrowheads="1"/>
          </p:cNvSpPr>
          <p:nvPr>
            <p:ph type="dt" sz="quarter" idx="10"/>
          </p:nvPr>
        </p:nvSpPr>
        <p:spPr/>
        <p:txBody>
          <a:bodyPr/>
          <a:lstStyle/>
          <a:p>
            <a:fld id="{2F245855-A8B5-4727-939C-01A3B21EA0B6}" type="datetime2">
              <a:rPr lang="en-US" altLang="zh-CN">
                <a:cs typeface="Calibri" pitchFamily="34" charset="0"/>
              </a:rPr>
              <a:pPr/>
              <a:t>Friday, July 12, 2024</a:t>
            </a:fld>
            <a:endParaRPr lang="en-US" altLang="zh-CN">
              <a:cs typeface="Calibri" pitchFamily="34" charset="0"/>
            </a:endParaRPr>
          </a:p>
        </p:txBody>
      </p:sp>
      <p:sp>
        <p:nvSpPr>
          <p:cNvPr id="74409"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fr-HT">
                <a:cs typeface="Calibri" pitchFamily="34" charset="0"/>
              </a:rPr>
              <a:t>Politik Deliberatif</a:t>
            </a:r>
          </a:p>
        </p:txBody>
      </p:sp>
      <p:sp>
        <p:nvSpPr>
          <p:cNvPr id="74410" name="Slide Number Placeholder 5"/>
          <p:cNvSpPr>
            <a:spLocks noGrp="1" noChangeArrowheads="1"/>
          </p:cNvSpPr>
          <p:nvPr>
            <p:ph type="sldNum" sz="quarter" idx="12"/>
          </p:nvPr>
        </p:nvSpPr>
        <p:spPr/>
        <p:txBody>
          <a:bodyPr/>
          <a:lstStyle/>
          <a:p>
            <a:fld id="{32A2AFDE-D36D-4667-8AA6-195B4455EA10}" type="slidenum">
              <a:rPr lang="en-US" altLang="zh-CN">
                <a:cs typeface="Calibri" pitchFamily="34" charset="0"/>
              </a:rPr>
              <a:pPr/>
              <a:t>9</a:t>
            </a:fld>
            <a:endParaRPr lang="en-US" altLang="zh-CN">
              <a:cs typeface="Calibri" pitchFamily="34"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9041.0"/>
  <p:tag name="AS_RELEASE_DATE" val="2018.01.17"/>
  <p:tag name="AS_TITLE" val="Aspose.Slides for .NET 4.0 Client Profile"/>
  <p:tag name="AS_VERSION" val="18.1"/>
</p:tagLst>
</file>

<file path=ppt/tags/tag2.xml><?xml version="1.0" encoding="utf-8"?>
<p:tagLst xmlns:a="http://schemas.openxmlformats.org/drawingml/2006/main" xmlns:r="http://schemas.openxmlformats.org/officeDocument/2006/relationships" xmlns:p="http://schemas.openxmlformats.org/presentationml/2006/main">
  <p:tag name="OFFISYNC_SLIDE_GUID" val="0414cfea-8f0e-448b-be2d-76065ce1a6b7"/>
</p:tagLst>
</file>

<file path=ppt/theme/theme1.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objectDefaults>
  <a:extraClrSchemeLst/>
</a:theme>
</file>

<file path=ppt/theme/theme10.xml><?xml version="1.0" encoding="utf-8"?>
<a:theme xmlns:a="http://schemas.openxmlformats.org/drawingml/2006/main" name="5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11.xml><?xml version="1.0" encoding="utf-8"?>
<a:theme xmlns:a="http://schemas.openxmlformats.org/drawingml/2006/main" name="6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12.xml><?xml version="1.0" encoding="utf-8"?>
<a:theme xmlns:a="http://schemas.openxmlformats.org/drawingml/2006/main" name="7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13.xml><?xml version="1.0" encoding="utf-8"?>
<a:theme xmlns:a="http://schemas.openxmlformats.org/drawingml/2006/main" name="8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14.xml><?xml version="1.0" encoding="utf-8"?>
<a:theme xmlns:a="http://schemas.openxmlformats.org/drawingml/2006/main" name="9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15.xml><?xml version="1.0" encoding="utf-8"?>
<a:theme xmlns:a="http://schemas.openxmlformats.org/drawingml/2006/main" name="10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16.xml><?xml version="1.0" encoding="utf-8"?>
<a:theme xmlns:a="http://schemas.openxmlformats.org/drawingml/2006/main" name="11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17.xml><?xml version="1.0" encoding="utf-8"?>
<a:theme xmlns:a="http://schemas.openxmlformats.org/drawingml/2006/main" name="12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18.xml><?xml version="1.0" encoding="utf-8"?>
<a:theme xmlns:a="http://schemas.openxmlformats.org/drawingml/2006/main" name="13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19.xml><?xml version="1.0" encoding="utf-8"?>
<a:theme xmlns:a="http://schemas.openxmlformats.org/drawingml/2006/main" name="14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2.xml><?xml version="1.0" encoding="utf-8"?>
<a:theme xmlns:a="http://schemas.openxmlformats.org/drawingml/2006/main" name="2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20.xml><?xml version="1.0" encoding="utf-8"?>
<a:theme xmlns:a="http://schemas.openxmlformats.org/drawingml/2006/main" name="15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21.xml><?xml version="1.0" encoding="utf-8"?>
<a:theme xmlns:a="http://schemas.openxmlformats.org/drawingml/2006/main" name="16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22.xml><?xml version="1.0" encoding="utf-8"?>
<a:theme xmlns:a="http://schemas.openxmlformats.org/drawingml/2006/main" name="17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23.xml><?xml version="1.0" encoding="utf-8"?>
<a:theme xmlns:a="http://schemas.openxmlformats.org/drawingml/2006/main" name="18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24.xml><?xml version="1.0" encoding="utf-8"?>
<a:theme xmlns:a="http://schemas.openxmlformats.org/drawingml/2006/main" name="19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25.xml><?xml version="1.0" encoding="utf-8"?>
<a:theme xmlns:a="http://schemas.openxmlformats.org/drawingml/2006/main" name="20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26.xml><?xml version="1.0" encoding="utf-8"?>
<a:theme xmlns:a="http://schemas.openxmlformats.org/drawingml/2006/main" name="21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27.xml><?xml version="1.0" encoding="utf-8"?>
<a:theme xmlns:a="http://schemas.openxmlformats.org/drawingml/2006/main" name="22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28.xml><?xml version="1.0" encoding="utf-8"?>
<a:theme xmlns:a="http://schemas.openxmlformats.org/drawingml/2006/main" name="23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29.xml><?xml version="1.0" encoding="utf-8"?>
<a:theme xmlns:a="http://schemas.openxmlformats.org/drawingml/2006/main" name="24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objectDefaults>
  <a:extraClrSchemeLst/>
</a:theme>
</file>

<file path=ppt/theme/theme30.xml><?xml version="1.0" encoding="utf-8"?>
<a:theme xmlns:a="http://schemas.openxmlformats.org/drawingml/2006/main" name="25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3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objectDefaults>
  <a:extraClrSchemeLst/>
</a:theme>
</file>

<file path=ppt/theme/theme3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objectDefaults>
  <a:extraClrSchemeLst/>
</a:theme>
</file>

<file path=ppt/theme/theme33.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objectDefaults>
  <a:extraClrSchemeLst/>
</a:theme>
</file>

<file path=ppt/theme/theme34.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objectDefaults>
  <a:extraClrSchemeLst/>
</a:theme>
</file>

<file path=ppt/theme/theme35.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objectDefaults>
  <a:extraClrSchemeLst/>
</a:theme>
</file>

<file path=ppt/theme/theme36.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objectDefaults>
  <a:extraClrSchemeLst/>
</a:theme>
</file>

<file path=ppt/theme/theme37.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objectDefaults>
  <a:extraClrSchemeLst/>
</a:theme>
</file>

<file path=ppt/theme/theme38.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objectDefaults>
  <a:extraClrSchemeLst/>
</a:theme>
</file>

<file path=ppt/theme/theme39.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objectDefaults>
  <a:extraClrSchemeLst/>
</a:theme>
</file>

<file path=ppt/theme/theme4.xml><?xml version="1.0" encoding="utf-8"?>
<a:theme xmlns:a="http://schemas.openxmlformats.org/drawingml/2006/main" name="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40.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objectDefaults>
  <a:extraClrSchemeLst/>
</a:theme>
</file>

<file path=ppt/theme/theme41.xml><?xml version="1.0" encoding="utf-8"?>
<a:theme xmlns:a="http://schemas.openxmlformats.org/drawingml/2006/main" name="1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42.xml><?xml version="1.0" encoding="utf-8"?>
<a:theme xmlns:a="http://schemas.openxmlformats.org/drawingml/2006/main" name="26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43.xml><?xml version="1.0" encoding="utf-8"?>
<a:theme xmlns:a="http://schemas.openxmlformats.org/drawingml/2006/main" name="27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44.xml><?xml version="1.0" encoding="utf-8"?>
<a:theme xmlns:a="http://schemas.openxmlformats.org/drawingml/2006/main" name="28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45.xml><?xml version="1.0" encoding="utf-8"?>
<a:theme xmlns:a="http://schemas.openxmlformats.org/drawingml/2006/main" name="29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46.xml><?xml version="1.0" encoding="utf-8"?>
<a:theme xmlns:a="http://schemas.openxmlformats.org/drawingml/2006/main" name="30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47.xml><?xml version="1.0" encoding="utf-8"?>
<a:theme xmlns:a="http://schemas.openxmlformats.org/drawingml/2006/main" name="31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48.xml><?xml version="1.0" encoding="utf-8"?>
<a:theme xmlns:a="http://schemas.openxmlformats.org/drawingml/2006/main" name="32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49.xml><?xml version="1.0" encoding="utf-8"?>
<a:theme xmlns:a="http://schemas.openxmlformats.org/drawingml/2006/main" name="33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objectDefaults>
  <a:extraClrSchemeLst/>
</a:theme>
</file>

<file path=ppt/theme/theme50.xml><?xml version="1.0" encoding="utf-8"?>
<a:theme xmlns:a="http://schemas.openxmlformats.org/drawingml/2006/main" name="34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51.xml><?xml version="1.0" encoding="utf-8"?>
<a:theme xmlns:a="http://schemas.openxmlformats.org/drawingml/2006/main" name="35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52.xml><?xml version="1.0" encoding="utf-8"?>
<a:theme xmlns:a="http://schemas.openxmlformats.org/drawingml/2006/main" name="36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53.xml><?xml version="1.0" encoding="utf-8"?>
<a:theme xmlns:a="http://schemas.openxmlformats.org/drawingml/2006/main" name="37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54.xml><?xml version="1.0" encoding="utf-8"?>
<a:theme xmlns:a="http://schemas.openxmlformats.org/drawingml/2006/main" name="38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55.xml><?xml version="1.0" encoding="utf-8"?>
<a:theme xmlns:a="http://schemas.openxmlformats.org/drawingml/2006/main" name="39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56.xml><?xml version="1.0" encoding="utf-8"?>
<a:theme xmlns:a="http://schemas.openxmlformats.org/drawingml/2006/main" name="40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57.xml><?xml version="1.0" encoding="utf-8"?>
<a:theme xmlns:a="http://schemas.openxmlformats.org/drawingml/2006/main" name="41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58.xml><?xml version="1.0" encoding="utf-8"?>
<a:theme xmlns:a="http://schemas.openxmlformats.org/drawingml/2006/main" name="42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59.xml><?xml version="1.0" encoding="utf-8"?>
<a:theme xmlns:a="http://schemas.openxmlformats.org/drawingml/2006/main" name="43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objectDefaults>
  <a:extraClrSchemeLst/>
</a:theme>
</file>

<file path=ppt/theme/theme60.xml><?xml version="1.0" encoding="utf-8"?>
<a:theme xmlns:a="http://schemas.openxmlformats.org/drawingml/2006/main" name="44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61.xml><?xml version="1.0" encoding="utf-8"?>
<a:theme xmlns:a="http://schemas.openxmlformats.org/drawingml/2006/main" name="45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62.xml><?xml version="1.0" encoding="utf-8"?>
<a:theme xmlns:a="http://schemas.openxmlformats.org/drawingml/2006/main" name="46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6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objectDefaults>
  <a:extraClrSchemeLst/>
</a:theme>
</file>

<file path=ppt/theme/theme8.xml><?xml version="1.0" encoding="utf-8"?>
<a:theme xmlns:a="http://schemas.openxmlformats.org/drawingml/2006/main" name="3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9.xml><?xml version="1.0" encoding="utf-8"?>
<a:theme xmlns:a="http://schemas.openxmlformats.org/drawingml/2006/main" name="4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Override1.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AC04CFB0DC48448CBA564356C72ADD" ma:contentTypeVersion="14" ma:contentTypeDescription="Create a new document." ma:contentTypeScope="" ma:versionID="89885f55327f9537673bb598874544c6">
  <xsd:schema xmlns:xsd="http://www.w3.org/2001/XMLSchema" xmlns:xs="http://www.w3.org/2001/XMLSchema" xmlns:p="http://schemas.microsoft.com/office/2006/metadata/properties" xmlns:ns2="f4537cc0-5f84-424b-92b6-409d02327cad" xmlns:ns3="acfa276b-4a56-46b4-b275-3bfd83a0c9ce" targetNamespace="http://schemas.microsoft.com/office/2006/metadata/properties" ma:root="true" ma:fieldsID="0edf902548e126b56156dade19a294e9" ns2:_="" ns3:_="">
    <xsd:import namespace="f4537cc0-5f84-424b-92b6-409d02327cad"/>
    <xsd:import namespace="acfa276b-4a56-46b4-b275-3bfd83a0c9c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537cc0-5f84-424b-92b6-409d02327c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fa276b-4a56-46b4-b275-3bfd83a0c9c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d93e805-f7ce-4253-8aab-8f50cd24aa8d}" ma:internalName="TaxCatchAll" ma:showField="CatchAllData" ma:web="acfa276b-4a56-46b4-b275-3bfd83a0c9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4537cc0-5f84-424b-92b6-409d02327cad">
      <Terms xmlns="http://schemas.microsoft.com/office/infopath/2007/PartnerControls"/>
    </lcf76f155ced4ddcb4097134ff3c332f>
    <TaxCatchAll xmlns="acfa276b-4a56-46b4-b275-3bfd83a0c9ce" xsi:nil="true"/>
    <SharedWithUsers xmlns="acfa276b-4a56-46b4-b275-3bfd83a0c9ce">
      <UserInfo>
        <DisplayName>Dobbs, Ben (ENE)</DisplayName>
        <AccountId>24</AccountId>
        <AccountType/>
      </UserInfo>
      <UserInfo>
        <DisplayName>McDaniel, Sarah (ENE)</DisplayName>
        <AccountId>26</AccountId>
        <AccountType/>
      </UserInfo>
      <UserInfo>
        <DisplayName>McDonough, Chris G (ENE)</DisplayName>
        <AccountId>195</AccountId>
        <AccountType/>
      </UserInfo>
      <UserInfo>
        <DisplayName>Frongillo, Cobi (ENE)</DisplayName>
        <AccountId>221</AccountId>
        <AccountType/>
      </UserInfo>
      <UserInfo>
        <DisplayName>Fletcher, Grace (ENE)</DisplayName>
        <AccountId>111</AccountId>
        <AccountType/>
      </UserInfo>
      <UserInfo>
        <DisplayName>Judge, Kerry (ENE)</DisplayName>
        <AccountId>182</AccountId>
        <AccountType/>
      </UserInfo>
      <UserInfo>
        <DisplayName>Maddalena, Lesley (ENE)</DisplayName>
        <AccountId>165</AccountId>
        <AccountType/>
      </UserInfo>
      <UserInfo>
        <DisplayName>Sergeant, Kara (ENE)</DisplayName>
        <AccountId>11</AccountId>
        <AccountType/>
      </UserInfo>
      <UserInfo>
        <DisplayName>Meserve, Samantha (ENE)</DisplayName>
        <AccountId>13</AccountId>
        <AccountType/>
      </UserInfo>
      <UserInfo>
        <DisplayName>Maho</DisplayName>
        <AccountId>246</AccountId>
        <AccountType/>
      </UserInfo>
    </SharedWithUsers>
    <MediaLengthInSeconds xmlns="f4537cc0-5f84-424b-92b6-409d02327cad" xsi:nil="true"/>
  </documentManagement>
</p:properties>
</file>

<file path=customXml/itemProps1.xml><?xml version="1.0" encoding="utf-8"?>
<ds:datastoreItem xmlns:ds="http://schemas.openxmlformats.org/officeDocument/2006/customXml" ds:itemID="{A193368F-A68E-459D-A36C-BB0956E48CFB}"/>
</file>

<file path=customXml/itemProps2.xml><?xml version="1.0" encoding="utf-8"?>
<ds:datastoreItem xmlns:ds="http://schemas.openxmlformats.org/officeDocument/2006/customXml" ds:itemID="{197CA0C4-0BE9-4EF3-8E13-0EF6AE52DFB3}"/>
</file>

<file path=customXml/itemProps3.xml><?xml version="1.0" encoding="utf-8"?>
<ds:datastoreItem xmlns:ds="http://schemas.openxmlformats.org/officeDocument/2006/customXml" ds:itemID="{32C2B1A2-8A34-453E-B375-FCD00625494E}"/>
</file>

<file path=docProps/app.xml><?xml version="1.0" encoding="utf-8"?>
<Properties xmlns="http://schemas.openxmlformats.org/officeDocument/2006/extended-properties" xmlns:vt="http://schemas.openxmlformats.org/officeDocument/2006/docPropsVTypes">
  <Template>office theme</Template>
  <TotalTime>15</TotalTime>
  <Words>5868</Words>
  <Application>Microsoft Office PowerPoint</Application>
  <PresentationFormat>Widescreen</PresentationFormat>
  <Paragraphs>689</Paragraphs>
  <Slides>59</Slides>
  <Notes>33</Notes>
  <HiddenSlides>1</HiddenSlides>
  <MMClips>0</MMClips>
  <ScaleCrop>false</ScaleCrop>
  <HeadingPairs>
    <vt:vector size="6" baseType="variant">
      <vt:variant>
        <vt:lpstr>Fonts Used</vt:lpstr>
      </vt:variant>
      <vt:variant>
        <vt:i4>7</vt:i4>
      </vt:variant>
      <vt:variant>
        <vt:lpstr>Theme</vt:lpstr>
      </vt:variant>
      <vt:variant>
        <vt:i4>62</vt:i4>
      </vt:variant>
      <vt:variant>
        <vt:lpstr>Slide Titles</vt:lpstr>
      </vt:variant>
      <vt:variant>
        <vt:i4>59</vt:i4>
      </vt:variant>
    </vt:vector>
  </HeadingPairs>
  <TitlesOfParts>
    <vt:vector size="128" baseType="lpstr">
      <vt:lpstr>宋体</vt:lpstr>
      <vt:lpstr>Arial</vt:lpstr>
      <vt:lpstr>Arial Black</vt:lpstr>
      <vt:lpstr>Arial,Sans-Serif</vt:lpstr>
      <vt:lpstr>Calibri</vt:lpstr>
      <vt:lpstr>Calibri Light</vt:lpstr>
      <vt:lpstr>Wingdings 2</vt:lpstr>
      <vt:lpstr>Office Theme</vt:lpstr>
      <vt:lpstr>2_E3 Avant Garde</vt:lpstr>
      <vt:lpstr>Custom Design</vt:lpstr>
      <vt:lpstr>E3 Avant Garde</vt:lpstr>
      <vt:lpstr>1_Office Theme</vt:lpstr>
      <vt:lpstr>2_Office Theme</vt:lpstr>
      <vt:lpstr>3_Office Theme</vt:lpstr>
      <vt:lpstr>3_E3 Avant Garde</vt:lpstr>
      <vt:lpstr>4_E3 Avant Garde</vt:lpstr>
      <vt:lpstr>5_E3 Avant Garde</vt:lpstr>
      <vt:lpstr>6_E3 Avant Garde</vt:lpstr>
      <vt:lpstr>7_E3 Avant Garde</vt:lpstr>
      <vt:lpstr>8_E3 Avant Garde</vt:lpstr>
      <vt:lpstr>9_E3 Avant Garde</vt:lpstr>
      <vt:lpstr>10_E3 Avant Garde</vt:lpstr>
      <vt:lpstr>11_E3 Avant Garde</vt:lpstr>
      <vt:lpstr>12_E3 Avant Garde</vt:lpstr>
      <vt:lpstr>13_E3 Avant Garde</vt:lpstr>
      <vt:lpstr>14_E3 Avant Garde</vt:lpstr>
      <vt:lpstr>15_E3 Avant Garde</vt:lpstr>
      <vt:lpstr>16_E3 Avant Garde</vt:lpstr>
      <vt:lpstr>17_E3 Avant Garde</vt:lpstr>
      <vt:lpstr>18_E3 Avant Garde</vt:lpstr>
      <vt:lpstr>19_E3 Avant Garde</vt:lpstr>
      <vt:lpstr>20_E3 Avant Garde</vt:lpstr>
      <vt:lpstr>21_E3 Avant Garde</vt:lpstr>
      <vt:lpstr>22_E3 Avant Garde</vt:lpstr>
      <vt:lpstr>23_E3 Avant Garde</vt:lpstr>
      <vt:lpstr>24_E3 Avant Garde</vt:lpstr>
      <vt:lpstr>25_E3 Avant Garde</vt:lpstr>
      <vt:lpstr>1_Custom Design</vt:lpstr>
      <vt:lpstr>2_Custom Design</vt:lpstr>
      <vt:lpstr>3_Custom Design</vt:lpstr>
      <vt:lpstr>4_Custom Design</vt:lpstr>
      <vt:lpstr>5_Custom Design</vt:lpstr>
      <vt:lpstr>6_Custom Design</vt:lpstr>
      <vt:lpstr>7_Custom Design</vt:lpstr>
      <vt:lpstr>8_Custom Design</vt:lpstr>
      <vt:lpstr>9_Custom Design</vt:lpstr>
      <vt:lpstr>10_Custom Design</vt:lpstr>
      <vt:lpstr>1_E3 Avant Garde</vt:lpstr>
      <vt:lpstr>26_E3 Avant Garde</vt:lpstr>
      <vt:lpstr>27_E3 Avant Garde</vt:lpstr>
      <vt:lpstr>28_E3 Avant Garde</vt:lpstr>
      <vt:lpstr>29_E3 Avant Garde</vt:lpstr>
      <vt:lpstr>30_E3 Avant Garde</vt:lpstr>
      <vt:lpstr>31_E3 Avant Garde</vt:lpstr>
      <vt:lpstr>32_E3 Avant Garde</vt:lpstr>
      <vt:lpstr>33_E3 Avant Garde</vt:lpstr>
      <vt:lpstr>34_E3 Avant Garde</vt:lpstr>
      <vt:lpstr>35_E3 Avant Garde</vt:lpstr>
      <vt:lpstr>36_E3 Avant Garde</vt:lpstr>
      <vt:lpstr>37_E3 Avant Garde</vt:lpstr>
      <vt:lpstr>38_E3 Avant Garde</vt:lpstr>
      <vt:lpstr>39_E3 Avant Garde</vt:lpstr>
      <vt:lpstr>40_E3 Avant Garde</vt:lpstr>
      <vt:lpstr>41_E3 Avant Garde</vt:lpstr>
      <vt:lpstr>42_E3 Avant Garde</vt:lpstr>
      <vt:lpstr>43_E3 Avant Garde</vt:lpstr>
      <vt:lpstr>44_E3 Avant Garde</vt:lpstr>
      <vt:lpstr>45_E3 Avant Garde</vt:lpstr>
      <vt:lpstr>46_E3 Avant Garde</vt:lpstr>
      <vt:lpstr>Solè Massachusetts Renewable Target (SMART) Pwopozisyon pay 10 Jiyè 2024</vt:lpstr>
      <vt:lpstr>Tab Kontni</vt:lpstr>
      <vt:lpstr>Apèsi sou lekòl la</vt:lpstr>
      <vt:lpstr>Antre nan dat</vt:lpstr>
      <vt:lpstr>Prensip Gid yo</vt:lpstr>
      <vt:lpstr>PowerPoint Presentation</vt:lpstr>
      <vt:lpstr>Estrikti</vt:lpstr>
      <vt:lpstr>Estrikti Blòk</vt:lpstr>
      <vt:lpstr>        Kapasite san limit pou pwojè ti (≤25 kW).</vt:lpstr>
      <vt:lpstr>       Kapasite Blòk Anyèl - Gwo (&gt;25 kW) Pwojè</vt:lpstr>
      <vt:lpstr>Gwo Pwojè Kapasite Alokasyon</vt:lpstr>
      <vt:lpstr>Kapasite Set-Aside</vt:lpstr>
      <vt:lpstr>Gwo (&gt;25 kW) Konpansasyon Pwojè</vt:lpstr>
      <vt:lpstr>Ti (≤25 kW) Konpansasyon Pwojè</vt:lpstr>
      <vt:lpstr>Pwosesis</vt:lpstr>
      <vt:lpstr>Peryòd rezèvasyon</vt:lpstr>
      <vt:lpstr>Pwogram Tranzisyon</vt:lpstr>
      <vt:lpstr>Adisyonè</vt:lpstr>
      <vt:lpstr>Valè Adder Estimasyon</vt:lpstr>
      <vt:lpstr>Adisyonè Rayonaj Sourelve</vt:lpstr>
      <vt:lpstr>Ovan</vt:lpstr>
      <vt:lpstr>Enstitisyon Piblik yo</vt:lpstr>
      <vt:lpstr>Sistèm Depo Enèji</vt:lpstr>
      <vt:lpstr>Sistèm Depo Enèji</vt:lpstr>
      <vt:lpstr>Pwoteksyon Anviwònman</vt:lpstr>
      <vt:lpstr>Itilizasyon tè ak sit</vt:lpstr>
      <vt:lpstr>Elijibilite pou sèvi ak tè</vt:lpstr>
      <vt:lpstr>Soutraktè Greenfield</vt:lpstr>
      <vt:lpstr>Monitè Anviwonnmantal</vt:lpstr>
      <vt:lpstr>Nòm Pèfòmans</vt:lpstr>
      <vt:lpstr>Benefis Kominote Adisyonè yo</vt:lpstr>
      <vt:lpstr>Agrivoltaik</vt:lpstr>
      <vt:lpstr>Agrikòl Solè Tarif Inite Jenerasyon</vt:lpstr>
      <vt:lpstr>Ki fèk kreye tè agrikòl</vt:lpstr>
      <vt:lpstr>Ki fèk kreye tè agrikòl</vt:lpstr>
      <vt:lpstr>Kondisyon pou wotè panèl</vt:lpstr>
      <vt:lpstr>Eksepsyon nan kondisyon limyè solèy la</vt:lpstr>
      <vt:lpstr>Operasyon ki fèk pwopoze yo</vt:lpstr>
      <vt:lpstr>Rekòt konparab</vt:lpstr>
      <vt:lpstr>Egzansyon pou Diminye Sede</vt:lpstr>
      <vt:lpstr>Radyasyon fotosentetik aktif</vt:lpstr>
      <vt:lpstr>Ekite</vt:lpstr>
      <vt:lpstr>Ekite ak Aksè</vt:lpstr>
      <vt:lpstr>Kominote Solè Pataje </vt:lpstr>
      <vt:lpstr>Solè pataje nan kominote a (kontinye)</vt:lpstr>
      <vt:lpstr>Definisyon Pwopriyete Revni ki ba</vt:lpstr>
      <vt:lpstr>Definisyon Kliyan ki gen ti revni</vt:lpstr>
      <vt:lpstr>Inite jenerasyon tarif solè ki ba revni</vt:lpstr>
      <vt:lpstr>Twazyèm Pati Pwopriyetè</vt:lpstr>
      <vt:lpstr>Pwoteksyon Konsomatè</vt:lpstr>
      <vt:lpstr>Pwopriyetè Rezidans lan dirèk</vt:lpstr>
      <vt:lpstr>Pwopriyetè Twazyèm Pati rezidansyèl</vt:lpstr>
      <vt:lpstr> Kominote Solè Pataje</vt:lpstr>
      <vt:lpstr>Solè pataje nan kominote a (kontinye) </vt:lpstr>
      <vt:lpstr>Lòt Inisyativ</vt:lpstr>
      <vt:lpstr>Lòt Chanjman</vt:lpstr>
      <vt:lpstr>Pwochen etap yo</vt:lpstr>
      <vt:lpstr>Pwochen etap yo</vt:lpstr>
      <vt:lpstr>Definitions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Meserve, Samantha (ENE)</dc:creator>
  <cp:lastModifiedBy>Alla P</cp:lastModifiedBy>
  <cp:revision>7</cp:revision>
  <cp:lastPrinted>1601-01-01T00:00:00Z</cp:lastPrinted>
  <dcterms:created xsi:type="dcterms:W3CDTF">2023-08-29T14:46:58Z</dcterms:created>
  <dcterms:modified xsi:type="dcterms:W3CDTF">2024-07-12T15:19:05Z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ExtendedDescription">
    <vt:lpwstr/>
  </property>
  <property fmtid="{D5CDD505-2E9C-101B-9397-08002B2CF9AE}" pid="3" name="ComplianceAssetId">
    <vt:lpwstr/>
  </property>
  <property fmtid="{D5CDD505-2E9C-101B-9397-08002B2CF9AE}" pid="4" name="ContentTypeId">
    <vt:lpwstr>0x01010029AC04CFB0DC48448CBA564356C72ADD</vt:lpwstr>
  </property>
  <property fmtid="{D5CDD505-2E9C-101B-9397-08002B2CF9AE}" pid="5" name="lcf76f155ced4ddcb4097134ff3c332f">
    <vt:lpwstr/>
  </property>
  <property fmtid="{D5CDD505-2E9C-101B-9397-08002B2CF9AE}" pid="6" name="MediaServiceImageTags">
    <vt:lpwstr/>
  </property>
  <property fmtid="{D5CDD505-2E9C-101B-9397-08002B2CF9AE}" pid="7" name="Order">
    <vt:r8>42544700</vt:r8>
  </property>
  <property fmtid="{D5CDD505-2E9C-101B-9397-08002B2CF9AE}" pid="8" name="SharedWithUsers">
    <vt:lpwstr>24;#Dobbs, Ben (ENE);#26;#McDaniel, Sarah (ENE);#195;#McDonough, Chris G (ENE);#221;#Frongillo, Cobi (ENE);#111;#Fletcher, Grace (ENE);#182;#Judge, Kerry (ENE);#165;#Maddalena, Lesley (ENE);#11;#Sergeant, Kara (ENE);#13;#Meserve, Samantha (ENE);#246;#Maho</vt:lpwstr>
  </property>
  <property fmtid="{D5CDD505-2E9C-101B-9397-08002B2CF9AE}" pid="9" name="TaxCatchAll">
    <vt:lpwstr/>
  </property>
  <property fmtid="{D5CDD505-2E9C-101B-9397-08002B2CF9AE}" pid="10" name="TemplateUrl">
    <vt:lpwstr/>
  </property>
  <property fmtid="{D5CDD505-2E9C-101B-9397-08002B2CF9AE}" pid="11" name="TriggerFlowInfo">
    <vt:lpwstr/>
  </property>
  <property fmtid="{D5CDD505-2E9C-101B-9397-08002B2CF9AE}" pid="12" name="xd_ProgID">
    <vt:lpwstr/>
  </property>
  <property fmtid="{D5CDD505-2E9C-101B-9397-08002B2CF9AE}" pid="13" name="xd_Signature">
    <vt:bool>false</vt:bool>
  </property>
  <property fmtid="{D5CDD505-2E9C-101B-9397-08002B2CF9AE}" pid="14" name="_SourceUrl">
    <vt:lpwstr/>
  </property>
  <property fmtid="{D5CDD505-2E9C-101B-9397-08002B2CF9AE}" pid="15" name="_SharedFileIndex">
    <vt:lpwstr/>
  </property>
</Properties>
</file>