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theme/theme6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23" r:id="rId3"/>
    <p:sldMasterId id="2147483734" r:id="rId4"/>
    <p:sldMasterId id="2147483768" r:id="rId5"/>
    <p:sldMasterId id="2147483769" r:id="rId6"/>
    <p:sldMasterId id="2147483770" r:id="rId7"/>
    <p:sldMasterId id="2147483771" r:id="rId8"/>
    <p:sldMasterId id="2147483772" r:id="rId9"/>
    <p:sldMasterId id="2147483773" r:id="rId10"/>
    <p:sldMasterId id="2147483774" r:id="rId11"/>
    <p:sldMasterId id="2147483775" r:id="rId12"/>
    <p:sldMasterId id="2147483776" r:id="rId13"/>
    <p:sldMasterId id="2147483777" r:id="rId14"/>
    <p:sldMasterId id="2147483778" r:id="rId15"/>
    <p:sldMasterId id="2147483779" r:id="rId16"/>
    <p:sldMasterId id="2147483780" r:id="rId17"/>
    <p:sldMasterId id="2147483781" r:id="rId18"/>
    <p:sldMasterId id="2147483782" r:id="rId19"/>
    <p:sldMasterId id="2147483783" r:id="rId20"/>
    <p:sldMasterId id="2147483784" r:id="rId21"/>
    <p:sldMasterId id="2147483785" r:id="rId22"/>
    <p:sldMasterId id="2147483786" r:id="rId23"/>
    <p:sldMasterId id="2147483787" r:id="rId24"/>
    <p:sldMasterId id="2147483788" r:id="rId25"/>
    <p:sldMasterId id="2147483789" r:id="rId26"/>
    <p:sldMasterId id="2147483790" r:id="rId27"/>
    <p:sldMasterId id="2147483791" r:id="rId28"/>
    <p:sldMasterId id="2147483792" r:id="rId29"/>
    <p:sldMasterId id="2147483793" r:id="rId30"/>
    <p:sldMasterId id="2147483794" r:id="rId31"/>
    <p:sldMasterId id="2147483795" r:id="rId32"/>
    <p:sldMasterId id="2147483796" r:id="rId33"/>
    <p:sldMasterId id="2147483797" r:id="rId34"/>
    <p:sldMasterId id="2147483798" r:id="rId35"/>
    <p:sldMasterId id="2147483799" r:id="rId36"/>
    <p:sldMasterId id="2147483800" r:id="rId37"/>
    <p:sldMasterId id="2147483801" r:id="rId38"/>
    <p:sldMasterId id="2147483802" r:id="rId39"/>
    <p:sldMasterId id="2147483803" r:id="rId40"/>
    <p:sldMasterId id="2147483804" r:id="rId41"/>
    <p:sldMasterId id="2147483805" r:id="rId42"/>
    <p:sldMasterId id="2147483806" r:id="rId43"/>
    <p:sldMasterId id="2147483807" r:id="rId44"/>
    <p:sldMasterId id="2147483808" r:id="rId45"/>
    <p:sldMasterId id="2147483809" r:id="rId46"/>
    <p:sldMasterId id="2147483810" r:id="rId47"/>
    <p:sldMasterId id="2147483811" r:id="rId48"/>
    <p:sldMasterId id="2147483812" r:id="rId49"/>
    <p:sldMasterId id="2147483813" r:id="rId50"/>
    <p:sldMasterId id="2147483814" r:id="rId51"/>
    <p:sldMasterId id="2147483815" r:id="rId52"/>
    <p:sldMasterId id="2147483816" r:id="rId53"/>
    <p:sldMasterId id="2147483817" r:id="rId54"/>
    <p:sldMasterId id="2147483818" r:id="rId55"/>
    <p:sldMasterId id="2147483819" r:id="rId56"/>
    <p:sldMasterId id="2147483820" r:id="rId57"/>
    <p:sldMasterId id="2147483821" r:id="rId58"/>
    <p:sldMasterId id="2147483822" r:id="rId59"/>
    <p:sldMasterId id="2147483823" r:id="rId60"/>
    <p:sldMasterId id="2147483824" r:id="rId61"/>
    <p:sldMasterId id="2147483825" r:id="rId62"/>
  </p:sldMasterIdLst>
  <p:notesMasterIdLst>
    <p:notesMasterId r:id="rId122"/>
  </p:notesMasterIdLst>
  <p:sldIdLst>
    <p:sldId id="264" r:id="rId63"/>
    <p:sldId id="270" r:id="rId64"/>
    <p:sldId id="361" r:id="rId65"/>
    <p:sldId id="362" r:id="rId66"/>
    <p:sldId id="360" r:id="rId67"/>
    <p:sldId id="333" r:id="rId68"/>
    <p:sldId id="353" r:id="rId69"/>
    <p:sldId id="308" r:id="rId70"/>
    <p:sldId id="344" r:id="rId71"/>
    <p:sldId id="338" r:id="rId72"/>
    <p:sldId id="351" r:id="rId73"/>
    <p:sldId id="341" r:id="rId74"/>
    <p:sldId id="340" r:id="rId75"/>
    <p:sldId id="339" r:id="rId76"/>
    <p:sldId id="354" r:id="rId77"/>
    <p:sldId id="280" r:id="rId78"/>
    <p:sldId id="352" r:id="rId79"/>
    <p:sldId id="355" r:id="rId80"/>
    <p:sldId id="326" r:id="rId81"/>
    <p:sldId id="366" r:id="rId82"/>
    <p:sldId id="323" r:id="rId83"/>
    <p:sldId id="322" r:id="rId84"/>
    <p:sldId id="367" r:id="rId85"/>
    <p:sldId id="369" r:id="rId86"/>
    <p:sldId id="356" r:id="rId87"/>
    <p:sldId id="345" r:id="rId88"/>
    <p:sldId id="289" r:id="rId89"/>
    <p:sldId id="377" r:id="rId90"/>
    <p:sldId id="292" r:id="rId91"/>
    <p:sldId id="293" r:id="rId92"/>
    <p:sldId id="306" r:id="rId93"/>
    <p:sldId id="371" r:id="rId94"/>
    <p:sldId id="346" r:id="rId95"/>
    <p:sldId id="376" r:id="rId96"/>
    <p:sldId id="318" r:id="rId97"/>
    <p:sldId id="319" r:id="rId98"/>
    <p:sldId id="320" r:id="rId99"/>
    <p:sldId id="347" r:id="rId100"/>
    <p:sldId id="315" r:id="rId101"/>
    <p:sldId id="316" r:id="rId102"/>
    <p:sldId id="375" r:id="rId103"/>
    <p:sldId id="357" r:id="rId104"/>
    <p:sldId id="348" r:id="rId105"/>
    <p:sldId id="300" r:id="rId106"/>
    <p:sldId id="349" r:id="rId107"/>
    <p:sldId id="314" r:id="rId108"/>
    <p:sldId id="302" r:id="rId109"/>
    <p:sldId id="350" r:id="rId110"/>
    <p:sldId id="303" r:id="rId111"/>
    <p:sldId id="358" r:id="rId112"/>
    <p:sldId id="312" r:id="rId113"/>
    <p:sldId id="374" r:id="rId114"/>
    <p:sldId id="373" r:id="rId115"/>
    <p:sldId id="332" r:id="rId116"/>
    <p:sldId id="364" r:id="rId117"/>
    <p:sldId id="297" r:id="rId118"/>
    <p:sldId id="363" r:id="rId119"/>
    <p:sldId id="324" r:id="rId120"/>
    <p:sldId id="370" r:id="rId121"/>
  </p:sldIdLst>
  <p:sldSz cx="12192000" cy="6858000"/>
  <p:notesSz cx="6858000" cy="9144000"/>
  <p:custDataLst>
    <p:tags r:id="rId123"/>
  </p:custDataLst>
  <p:defaultTextStyle>
    <a:defPPr>
      <a:defRPr lang="en-US"/>
    </a:defPPr>
    <a:lvl1pPr algn="l" rtl="0" fontAlgn="base">
      <a:spcBef>
        <a:spcPct val="0"/>
      </a:spcBef>
      <a:spcAft>
        <a:spcPct val="0"/>
      </a:spcAft>
      <a:buSzPct val="100000"/>
      <a:defRPr kern="1200">
        <a:solidFill>
          <a:schemeClr val="tx1"/>
        </a:solidFill>
        <a:latin typeface="Calibri" pitchFamily="34" charset="0"/>
        <a:ea typeface="+mn-ea"/>
        <a:cs typeface="Calibri" pitchFamily="34" charset="0"/>
      </a:defRPr>
    </a:lvl1pPr>
    <a:lvl2pPr marL="457200" algn="l" rtl="0" fontAlgn="base">
      <a:spcBef>
        <a:spcPct val="0"/>
      </a:spcBef>
      <a:spcAft>
        <a:spcPct val="0"/>
      </a:spcAft>
      <a:buSzPct val="100000"/>
      <a:defRPr kern="1200">
        <a:solidFill>
          <a:schemeClr val="tx1"/>
        </a:solidFill>
        <a:latin typeface="Calibri" pitchFamily="34" charset="0"/>
        <a:ea typeface="+mn-ea"/>
        <a:cs typeface="Calibri" pitchFamily="34" charset="0"/>
      </a:defRPr>
    </a:lvl2pPr>
    <a:lvl3pPr marL="914400" algn="l" rtl="0" fontAlgn="base">
      <a:spcBef>
        <a:spcPct val="0"/>
      </a:spcBef>
      <a:spcAft>
        <a:spcPct val="0"/>
      </a:spcAft>
      <a:buSzPct val="100000"/>
      <a:defRPr kern="1200">
        <a:solidFill>
          <a:schemeClr val="tx1"/>
        </a:solidFill>
        <a:latin typeface="Calibri" pitchFamily="34" charset="0"/>
        <a:ea typeface="+mn-ea"/>
        <a:cs typeface="Calibri" pitchFamily="34" charset="0"/>
      </a:defRPr>
    </a:lvl3pPr>
    <a:lvl4pPr marL="1371600" algn="l" rtl="0" fontAlgn="base">
      <a:spcBef>
        <a:spcPct val="0"/>
      </a:spcBef>
      <a:spcAft>
        <a:spcPct val="0"/>
      </a:spcAft>
      <a:buSzPct val="100000"/>
      <a:defRPr kern="1200">
        <a:solidFill>
          <a:schemeClr val="tx1"/>
        </a:solidFill>
        <a:latin typeface="Calibri" pitchFamily="34" charset="0"/>
        <a:ea typeface="+mn-ea"/>
        <a:cs typeface="Calibri" pitchFamily="34" charset="0"/>
      </a:defRPr>
    </a:lvl4pPr>
    <a:lvl5pPr marL="1828800" algn="l" rtl="0" fontAlgn="base">
      <a:spcBef>
        <a:spcPct val="0"/>
      </a:spcBef>
      <a:spcAft>
        <a:spcPct val="0"/>
      </a:spcAft>
      <a:buSzPct val="100000"/>
      <a:defRPr kern="1200">
        <a:solidFill>
          <a:schemeClr val="tx1"/>
        </a:solidFill>
        <a:latin typeface="Calibri" pitchFamily="34" charset="0"/>
        <a:ea typeface="+mn-ea"/>
        <a:cs typeface="Calibri" pitchFamily="34" charset="0"/>
      </a:defRPr>
    </a:lvl5pPr>
    <a:lvl6pPr marL="2286000" algn="l" defTabSz="914400" rtl="0" eaLnBrk="1" latinLnBrk="0" hangingPunct="1">
      <a:defRPr kern="1200">
        <a:solidFill>
          <a:schemeClr val="tx1"/>
        </a:solidFill>
        <a:latin typeface="Calibri" pitchFamily="34" charset="0"/>
        <a:ea typeface="+mn-ea"/>
        <a:cs typeface="Calibri" pitchFamily="34" charset="0"/>
      </a:defRPr>
    </a:lvl6pPr>
    <a:lvl7pPr marL="2743200" algn="l" defTabSz="914400" rtl="0" eaLnBrk="1" latinLnBrk="0" hangingPunct="1">
      <a:defRPr kern="1200">
        <a:solidFill>
          <a:schemeClr val="tx1"/>
        </a:solidFill>
        <a:latin typeface="Calibri" pitchFamily="34" charset="0"/>
        <a:ea typeface="+mn-ea"/>
        <a:cs typeface="Calibri" pitchFamily="34" charset="0"/>
      </a:defRPr>
    </a:lvl7pPr>
    <a:lvl8pPr marL="3200400" algn="l" defTabSz="914400" rtl="0" eaLnBrk="1" latinLnBrk="0" hangingPunct="1">
      <a:defRPr kern="1200">
        <a:solidFill>
          <a:schemeClr val="tx1"/>
        </a:solidFill>
        <a:latin typeface="Calibri" pitchFamily="34" charset="0"/>
        <a:ea typeface="+mn-ea"/>
        <a:cs typeface="Calibri" pitchFamily="34" charset="0"/>
      </a:defRPr>
    </a:lvl8pPr>
    <a:lvl9pPr marL="3657600" algn="l" defTabSz="914400" rtl="0" eaLnBrk="1" latinLnBrk="0" hangingPunct="1">
      <a:defRPr kern="1200">
        <a:solidFill>
          <a:schemeClr val="tx1"/>
        </a:solidFill>
        <a:latin typeface="Calibri" pitchFamily="34" charset="0"/>
        <a:ea typeface="+mn-ea"/>
        <a:cs typeface="Calibri"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21" y="72"/>
      </p:cViewPr>
      <p:guideLst>
        <p:guide orient="horz" pos="2160"/>
        <p:guide pos="2880"/>
      </p:guideLst>
    </p:cSldViewPr>
  </p:slideViewPr>
  <p:notesTextViewPr>
    <p:cViewPr>
      <p:scale>
        <a:sx n="100" d="100"/>
        <a:sy n="100" d="100"/>
      </p:scale>
      <p:origin x="0" y="0"/>
    </p:cViewPr>
  </p:notesTextViewPr>
  <p:notesViewPr>
    <p:cSldViewPr>
      <p:cViewPr varScale="1">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5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xml"/><Relationship Id="rId68" Type="http://schemas.openxmlformats.org/officeDocument/2006/relationships/slide" Target="slides/slide6.xml"/><Relationship Id="rId84" Type="http://schemas.openxmlformats.org/officeDocument/2006/relationships/slide" Target="slides/slide22.xml"/><Relationship Id="rId89" Type="http://schemas.openxmlformats.org/officeDocument/2006/relationships/slide" Target="slides/slide27.xml"/><Relationship Id="rId112" Type="http://schemas.openxmlformats.org/officeDocument/2006/relationships/slide" Target="slides/slide50.xml"/><Relationship Id="rId16" Type="http://schemas.openxmlformats.org/officeDocument/2006/relationships/slideMaster" Target="slideMasters/slideMaster16.xml"/><Relationship Id="rId107" Type="http://schemas.openxmlformats.org/officeDocument/2006/relationships/slide" Target="slides/slide4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2.xml"/><Relationship Id="rId79" Type="http://schemas.openxmlformats.org/officeDocument/2006/relationships/slide" Target="slides/slide17.xml"/><Relationship Id="rId102" Type="http://schemas.openxmlformats.org/officeDocument/2006/relationships/slide" Target="slides/slide40.xml"/><Relationship Id="rId123" Type="http://schemas.openxmlformats.org/officeDocument/2006/relationships/tags" Target="tags/tag1.xml"/><Relationship Id="rId128" Type="http://schemas.microsoft.com/office/2016/11/relationships/changesInfo" Target="changesInfos/changesInfo1.xml"/><Relationship Id="rId5" Type="http://schemas.openxmlformats.org/officeDocument/2006/relationships/slideMaster" Target="slideMasters/slideMaster5.xml"/><Relationship Id="rId90" Type="http://schemas.openxmlformats.org/officeDocument/2006/relationships/slide" Target="slides/slide28.xml"/><Relationship Id="rId95" Type="http://schemas.openxmlformats.org/officeDocument/2006/relationships/slide" Target="slides/slide3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2.xml"/><Relationship Id="rId69" Type="http://schemas.openxmlformats.org/officeDocument/2006/relationships/slide" Target="slides/slide7.xml"/><Relationship Id="rId113" Type="http://schemas.openxmlformats.org/officeDocument/2006/relationships/slide" Target="slides/slide51.xml"/><Relationship Id="rId118" Type="http://schemas.openxmlformats.org/officeDocument/2006/relationships/slide" Target="slides/slide56.xml"/><Relationship Id="rId80" Type="http://schemas.openxmlformats.org/officeDocument/2006/relationships/slide" Target="slides/slide18.xml"/><Relationship Id="rId85" Type="http://schemas.openxmlformats.org/officeDocument/2006/relationships/slide" Target="slides/slide2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41.xml"/><Relationship Id="rId108" Type="http://schemas.openxmlformats.org/officeDocument/2006/relationships/slide" Target="slides/slide46.xml"/><Relationship Id="rId124" Type="http://schemas.openxmlformats.org/officeDocument/2006/relationships/presProps" Target="presProps.xml"/><Relationship Id="rId129" Type="http://schemas.openxmlformats.org/officeDocument/2006/relationships/customXml" Target="../customXml/item1.xml"/><Relationship Id="rId54" Type="http://schemas.openxmlformats.org/officeDocument/2006/relationships/slideMaster" Target="slideMasters/slideMaster54.xml"/><Relationship Id="rId70" Type="http://schemas.openxmlformats.org/officeDocument/2006/relationships/slide" Target="slides/slide8.xml"/><Relationship Id="rId75" Type="http://schemas.openxmlformats.org/officeDocument/2006/relationships/slide" Target="slides/slide13.xml"/><Relationship Id="rId91" Type="http://schemas.openxmlformats.org/officeDocument/2006/relationships/slide" Target="slides/slide29.xml"/><Relationship Id="rId96"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52.xml"/><Relationship Id="rId119" Type="http://schemas.openxmlformats.org/officeDocument/2006/relationships/slide" Target="slides/slide57.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 Target="slides/slide3.xml"/><Relationship Id="rId81" Type="http://schemas.openxmlformats.org/officeDocument/2006/relationships/slide" Target="slides/slide19.xml"/><Relationship Id="rId86" Type="http://schemas.openxmlformats.org/officeDocument/2006/relationships/slide" Target="slides/slide24.xml"/><Relationship Id="rId130" Type="http://schemas.openxmlformats.org/officeDocument/2006/relationships/customXml" Target="../customXml/item2.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7.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4.xml"/><Relationship Id="rId97" Type="http://schemas.openxmlformats.org/officeDocument/2006/relationships/slide" Target="slides/slide35.xml"/><Relationship Id="rId104" Type="http://schemas.openxmlformats.org/officeDocument/2006/relationships/slide" Target="slides/slide42.xml"/><Relationship Id="rId120" Type="http://schemas.openxmlformats.org/officeDocument/2006/relationships/slide" Target="slides/slide58.xml"/><Relationship Id="rId125"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9.xml"/><Relationship Id="rId92" Type="http://schemas.openxmlformats.org/officeDocument/2006/relationships/slide" Target="slides/slide3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4.xml"/><Relationship Id="rId87" Type="http://schemas.openxmlformats.org/officeDocument/2006/relationships/slide" Target="slides/slide25.xml"/><Relationship Id="rId110" Type="http://schemas.openxmlformats.org/officeDocument/2006/relationships/slide" Target="slides/slide48.xml"/><Relationship Id="rId115" Type="http://schemas.openxmlformats.org/officeDocument/2006/relationships/slide" Target="slides/slide53.xml"/><Relationship Id="rId131" Type="http://schemas.openxmlformats.org/officeDocument/2006/relationships/customXml" Target="../customXml/item3.xml"/><Relationship Id="rId61" Type="http://schemas.openxmlformats.org/officeDocument/2006/relationships/slideMaster" Target="slideMasters/slideMaster61.xml"/><Relationship Id="rId82" Type="http://schemas.openxmlformats.org/officeDocument/2006/relationships/slide" Target="slides/slide2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5.xml"/><Relationship Id="rId100" Type="http://schemas.openxmlformats.org/officeDocument/2006/relationships/slide" Target="slides/slide38.xml"/><Relationship Id="rId105" Type="http://schemas.openxmlformats.org/officeDocument/2006/relationships/slide" Target="slides/slide43.xml"/><Relationship Id="rId12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0.xml"/><Relationship Id="rId93" Type="http://schemas.openxmlformats.org/officeDocument/2006/relationships/slide" Target="slides/slide31.xml"/><Relationship Id="rId98" Type="http://schemas.openxmlformats.org/officeDocument/2006/relationships/slide" Target="slides/slide36.xml"/><Relationship Id="rId121" Type="http://schemas.openxmlformats.org/officeDocument/2006/relationships/slide" Target="slides/slide59.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5.xml"/><Relationship Id="rId116" Type="http://schemas.openxmlformats.org/officeDocument/2006/relationships/slide" Target="slides/slide5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21.xml"/><Relationship Id="rId88" Type="http://schemas.openxmlformats.org/officeDocument/2006/relationships/slide" Target="slides/slide26.xml"/><Relationship Id="rId111" Type="http://schemas.openxmlformats.org/officeDocument/2006/relationships/slide" Target="slides/slide49.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44.xml"/><Relationship Id="rId12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11.xml"/><Relationship Id="rId78" Type="http://schemas.openxmlformats.org/officeDocument/2006/relationships/slide" Target="slides/slide16.xml"/><Relationship Id="rId94" Type="http://schemas.openxmlformats.org/officeDocument/2006/relationships/slide" Target="slides/slide32.xml"/><Relationship Id="rId99" Type="http://schemas.openxmlformats.org/officeDocument/2006/relationships/slide" Target="slides/slide37.xml"/><Relationship Id="rId101" Type="http://schemas.openxmlformats.org/officeDocument/2006/relationships/slide" Target="slides/slide39.xml"/><Relationship Id="rId12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a P" userId="90e0174a6fbe7931" providerId="LiveId" clId="{0F2BF5A5-C10C-46FE-9F86-4E6301C99961}"/>
    <pc:docChg chg="custSel modSld">
      <pc:chgData name="Alla P" userId="90e0174a6fbe7931" providerId="LiveId" clId="{0F2BF5A5-C10C-46FE-9F86-4E6301C99961}" dt="2024-07-12T14:00:33.424" v="1" actId="207"/>
      <pc:docMkLst>
        <pc:docMk/>
      </pc:docMkLst>
      <pc:sldChg chg="modSp mod">
        <pc:chgData name="Alla P" userId="90e0174a6fbe7931" providerId="LiveId" clId="{0F2BF5A5-C10C-46FE-9F86-4E6301C99961}" dt="2024-07-12T14:00:24.877" v="0"/>
        <pc:sldMkLst>
          <pc:docMk/>
          <pc:sldMk cId="0" sldId="264"/>
        </pc:sldMkLst>
        <pc:spChg chg="mod">
          <ac:chgData name="Alla P" userId="90e0174a6fbe7931" providerId="LiveId" clId="{0F2BF5A5-C10C-46FE-9F86-4E6301C99961}" dt="2024-07-12T14:00:24.877" v="0"/>
          <ac:spMkLst>
            <pc:docMk/>
            <pc:sldMk cId="0" sldId="264"/>
            <ac:spMk id="66111" creationId="{00000000-0000-0000-0000-000000000000}"/>
          </ac:spMkLst>
        </pc:spChg>
      </pc:sldChg>
      <pc:sldChg chg="modSp mod">
        <pc:chgData name="Alla P" userId="90e0174a6fbe7931" providerId="LiveId" clId="{0F2BF5A5-C10C-46FE-9F86-4E6301C99961}" dt="2024-07-12T14:00:33.424" v="1" actId="207"/>
        <pc:sldMkLst>
          <pc:docMk/>
          <pc:sldMk cId="0" sldId="270"/>
        </pc:sldMkLst>
        <pc:graphicFrameChg chg="modGraphic">
          <ac:chgData name="Alla P" userId="90e0174a6fbe7931" providerId="LiveId" clId="{0F2BF5A5-C10C-46FE-9F86-4E6301C99961}" dt="2024-07-12T14:00:33.424" v="1" actId="207"/>
          <ac:graphicFrameMkLst>
            <pc:docMk/>
            <pc:sldMk cId="0" sldId="270"/>
            <ac:graphicFrameMk id="6714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828" name="Header Placeholder 1"/>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宋体" charset="-122"/>
                <a:cs typeface="Arial" charset="0"/>
              </a:defRPr>
            </a:lvl1pPr>
          </a:lstStyle>
          <a:p>
            <a:endParaRPr lang="en-US" altLang="zh-CN"/>
          </a:p>
        </p:txBody>
      </p:sp>
      <p:sp>
        <p:nvSpPr>
          <p:cNvPr id="154829" name="Date Placeholder 2"/>
          <p:cNvSpPr>
            <a:spLocks noGrp="1" noChangeArrowheads="1"/>
          </p:cNvSpPr>
          <p:nvPr>
            <p:ph type="dt" idx="1"/>
          </p:nvPr>
        </p:nvSpPr>
        <p:spPr bwMode="auto">
          <a:xfrm>
            <a:off x="3884613" y="0"/>
            <a:ext cx="29718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DE23A989-5258-46DD-A8B7-17C660647680}" type="datetime1">
              <a:rPr lang="zh-CN" altLang="en-US"/>
              <a:pPr/>
              <a:t>2024/7/12</a:t>
            </a:fld>
            <a:endParaRPr lang="zh-CN" altLang="en-US"/>
          </a:p>
        </p:txBody>
      </p:sp>
      <p:sp>
        <p:nvSpPr>
          <p:cNvPr id="154830" name="Slide Image Placeholder 3"/>
          <p:cNvSpPr>
            <a:spLocks noGrp="1" noRot="1" noChangeAspect="1" noChangeArrowheads="1"/>
          </p:cNvSpPr>
          <p:nvPr>
            <p:ph type="sldImg" idx="2"/>
          </p:nvPr>
        </p:nvSpPr>
        <p:spPr bwMode="auto">
          <a:xfrm>
            <a:off x="685800" y="1143000"/>
            <a:ext cx="5486400" cy="3086100"/>
          </a:xfrm>
          <a:prstGeom prst="rect">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54831" name="Notes Placeholder 4"/>
          <p:cNvSpPr>
            <a:spLocks noGrp="1" noChangeArrowheads="1"/>
          </p:cNvSpPr>
          <p:nvPr>
            <p:ph type="body" sz="quarter" idx="3"/>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54832" name="Footer Placeholder 5"/>
          <p:cNvSpPr>
            <a:spLocks noGrp="1" noChangeArrowheads="1"/>
          </p:cNvSpPr>
          <p:nvPr>
            <p:ph type="ftr" sz="quarter" idx="4"/>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宋体" charset="-122"/>
                <a:cs typeface="Arial" charset="0"/>
              </a:defRPr>
            </a:lvl1pPr>
          </a:lstStyle>
          <a:p>
            <a:endParaRPr lang="en-US" altLang="zh-CN"/>
          </a:p>
        </p:txBody>
      </p:sp>
      <p:sp>
        <p:nvSpPr>
          <p:cNvPr id="154833" name="Slide Number Placeholder 6"/>
          <p:cNvSpPr>
            <a:spLocks noGrp="1" noChangeArrowheads="1"/>
          </p:cNvSpPr>
          <p:nvPr>
            <p:ph type="sldNum" sz="quarter" idx="5"/>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宋体" charset="-122"/>
                <a:cs typeface="Arial" charset="0"/>
              </a:defRPr>
            </a:lvl1pPr>
          </a:lstStyle>
          <a:p>
            <a:fld id="{11C99B2A-56D9-4656-ACC0-C5604231066F}" type="slidenum">
              <a:rPr lang="en-US" altLang="zh-CN"/>
              <a:pPr/>
              <a:t>‹#›</a:t>
            </a:fld>
            <a:endParaRPr lang="en-US" altLang="zh-CN"/>
          </a:p>
        </p:txBody>
      </p:sp>
    </p:spTree>
    <p:extLst>
      <p:ext uri="{BB962C8B-B14F-4D97-AF65-F5344CB8AC3E}">
        <p14:creationId xmlns:p14="http://schemas.microsoft.com/office/powerpoint/2010/main" val="80563947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Light"/>
        <a:ea typeface="+mn-ea"/>
        <a:cs typeface="+mn-cs"/>
      </a:defRPr>
    </a:lvl1pPr>
    <a:lvl2pPr marL="457200" algn="l" defTabSz="457200" rtl="0" eaLnBrk="0" fontAlgn="base" hangingPunct="0">
      <a:spcBef>
        <a:spcPct val="30000"/>
      </a:spcBef>
      <a:spcAft>
        <a:spcPct val="0"/>
      </a:spcAft>
      <a:defRPr sz="1200" kern="1200">
        <a:solidFill>
          <a:schemeClr val="tx1"/>
        </a:solidFill>
        <a:latin typeface="Calibri Light"/>
        <a:ea typeface="+mn-ea"/>
        <a:cs typeface="+mn-cs"/>
      </a:defRPr>
    </a:lvl2pPr>
    <a:lvl3pPr marL="914400" algn="l" defTabSz="457200" rtl="0" eaLnBrk="0" fontAlgn="base" hangingPunct="0">
      <a:spcBef>
        <a:spcPct val="30000"/>
      </a:spcBef>
      <a:spcAft>
        <a:spcPct val="0"/>
      </a:spcAft>
      <a:defRPr sz="1200" kern="1200">
        <a:solidFill>
          <a:schemeClr val="tx1"/>
        </a:solidFill>
        <a:latin typeface="Calibri Light"/>
        <a:ea typeface="+mn-ea"/>
        <a:cs typeface="+mn-cs"/>
      </a:defRPr>
    </a:lvl3pPr>
    <a:lvl4pPr marL="1371600" algn="l" defTabSz="457200" rtl="0" eaLnBrk="0" fontAlgn="base" hangingPunct="0">
      <a:spcBef>
        <a:spcPct val="30000"/>
      </a:spcBef>
      <a:spcAft>
        <a:spcPct val="0"/>
      </a:spcAft>
      <a:defRPr sz="1200" kern="1200">
        <a:solidFill>
          <a:schemeClr val="tx1"/>
        </a:solidFill>
        <a:latin typeface="Calibri Light"/>
        <a:ea typeface="+mn-ea"/>
        <a:cs typeface="+mn-cs"/>
      </a:defRPr>
    </a:lvl4pPr>
    <a:lvl5pPr marL="1828800" algn="l" defTabSz="457200" rtl="0" eaLnBrk="0" fontAlgn="base" hangingPunct="0">
      <a:spcBef>
        <a:spcPct val="30000"/>
      </a:spcBef>
      <a:spcAft>
        <a:spcPct val="0"/>
      </a:spcAft>
      <a:defRPr sz="1200" kern="1200">
        <a:solidFill>
          <a:schemeClr val="tx1"/>
        </a:solidFill>
        <a:latin typeface="Calibri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84" name="Slide Image Placeholder 1"/>
          <p:cNvSpPr>
            <a:spLocks noGrp="1" noRot="1" noChangeAspect="1" noChangeArrowheads="1" noTextEdit="1"/>
          </p:cNvSpPr>
          <p:nvPr>
            <p:ph type="sldImg"/>
          </p:nvPr>
        </p:nvSpPr>
        <p:spPr bwMode="auto">
          <a:xfrm>
            <a:off x="406400" y="698500"/>
            <a:ext cx="6197600" cy="348615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56885"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endParaRPr lang="en-US" altLang="zh-CN" dirty="0">
              <a:latin typeface="Calibri" pitchFamily="34" charset="0"/>
              <a:ea typeface="宋体" charset="-122"/>
            </a:endParaRPr>
          </a:p>
        </p:txBody>
      </p:sp>
      <p:sp>
        <p:nvSpPr>
          <p:cNvPr id="156886"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5AA15169-E573-4DC4-ADC5-ADBCC29D3349}" type="slidenum">
              <a:rPr lang="en-US" altLang="zh-CN"/>
              <a:pPr/>
              <a:t>1</a:t>
            </a:fld>
            <a:endParaRPr lang="en-US" altLang="zh-CN"/>
          </a:p>
        </p:txBody>
      </p:sp>
    </p:spTree>
    <p:extLst>
      <p:ext uri="{BB962C8B-B14F-4D97-AF65-F5344CB8AC3E}">
        <p14:creationId xmlns:p14="http://schemas.microsoft.com/office/powerpoint/2010/main" val="1604386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61"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5362"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a:t>
            </a:r>
          </a:p>
        </p:txBody>
      </p:sp>
      <p:sp>
        <p:nvSpPr>
          <p:cNvPr id="175363"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EF707257-6C42-47D7-9540-405E12B0BDBA}" type="slidenum">
              <a:rPr lang="en-US" altLang="zh-CN"/>
              <a:pPr/>
              <a:t>21</a:t>
            </a:fld>
            <a:endParaRPr lang="en-US" altLang="zh-CN"/>
          </a:p>
        </p:txBody>
      </p:sp>
    </p:spTree>
    <p:extLst>
      <p:ext uri="{BB962C8B-B14F-4D97-AF65-F5344CB8AC3E}">
        <p14:creationId xmlns:p14="http://schemas.microsoft.com/office/powerpoint/2010/main" val="997989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14"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7415"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a:t>
            </a:r>
          </a:p>
        </p:txBody>
      </p:sp>
      <p:sp>
        <p:nvSpPr>
          <p:cNvPr id="177416"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4823F57E-CA03-4368-8A91-E305293B17D0}" type="slidenum">
              <a:rPr lang="en-US" altLang="zh-CN"/>
              <a:pPr/>
              <a:t>22</a:t>
            </a:fld>
            <a:endParaRPr lang="en-US" altLang="zh-CN"/>
          </a:p>
        </p:txBody>
      </p:sp>
    </p:spTree>
    <p:extLst>
      <p:ext uri="{BB962C8B-B14F-4D97-AF65-F5344CB8AC3E}">
        <p14:creationId xmlns:p14="http://schemas.microsoft.com/office/powerpoint/2010/main" val="3521105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67"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9468"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 </a:t>
            </a:r>
          </a:p>
          <a:p>
            <a:pPr defTabSz="914400" eaLnBrk="1" hangingPunct="1">
              <a:spcBef>
                <a:spcPct val="0"/>
              </a:spcBef>
            </a:pPr>
            <a:endParaRPr lang="en-US" altLang="zh-CN">
              <a:latin typeface="Calibri" pitchFamily="34" charset="0"/>
              <a:ea typeface="宋体" charset="-122"/>
              <a:cs typeface="Calibri" pitchFamily="34" charset="0"/>
            </a:endParaRPr>
          </a:p>
          <a:p>
            <a:pPr defTabSz="914400" eaLnBrk="1" hangingPunct="1">
              <a:spcBef>
                <a:spcPct val="0"/>
              </a:spcBef>
            </a:pPr>
            <a:r>
              <a:rPr lang="en-US" altLang="zh-CN">
                <a:latin typeface="Calibri" pitchFamily="34" charset="0"/>
                <a:ea typeface="宋体" charset="-122"/>
                <a:cs typeface="Calibri" pitchFamily="34" charset="0"/>
              </a:rPr>
              <a:t>2022 compliance year: ~490 systems out of 500 will have the storage adder removed for one year due to not meeting operational compliance regulations. </a:t>
            </a:r>
          </a:p>
          <a:p>
            <a:pPr defTabSz="914400" eaLnBrk="1" hangingPunct="1">
              <a:spcBef>
                <a:spcPct val="0"/>
              </a:spcBef>
            </a:pPr>
            <a:endParaRPr lang="en-US" altLang="zh-CN">
              <a:latin typeface="Calibri" pitchFamily="34" charset="0"/>
              <a:ea typeface="宋体" charset="-122"/>
              <a:cs typeface="Calibri" pitchFamily="34" charset="0"/>
            </a:endParaRPr>
          </a:p>
        </p:txBody>
      </p:sp>
      <p:sp>
        <p:nvSpPr>
          <p:cNvPr id="179469"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D3937082-4D7C-4C52-A122-4CE7A03C25B2}" type="slidenum">
              <a:rPr lang="en-US" altLang="zh-CN"/>
              <a:pPr/>
              <a:t>23</a:t>
            </a:fld>
            <a:endParaRPr lang="en-US" altLang="zh-CN"/>
          </a:p>
        </p:txBody>
      </p:sp>
    </p:spTree>
    <p:extLst>
      <p:ext uri="{BB962C8B-B14F-4D97-AF65-F5344CB8AC3E}">
        <p14:creationId xmlns:p14="http://schemas.microsoft.com/office/powerpoint/2010/main" val="86371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20"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1521"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a:t>
            </a:r>
          </a:p>
        </p:txBody>
      </p:sp>
      <p:sp>
        <p:nvSpPr>
          <p:cNvPr id="181522"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3B2DACF2-E249-41BB-BABC-946848EA8549}" type="slidenum">
              <a:rPr lang="en-US" altLang="zh-CN"/>
              <a:pPr/>
              <a:t>24</a:t>
            </a:fld>
            <a:endParaRPr lang="en-US" altLang="zh-CN"/>
          </a:p>
        </p:txBody>
      </p:sp>
    </p:spTree>
    <p:extLst>
      <p:ext uri="{BB962C8B-B14F-4D97-AF65-F5344CB8AC3E}">
        <p14:creationId xmlns:p14="http://schemas.microsoft.com/office/powerpoint/2010/main" val="823766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73"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3574"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83575"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71A830E7-9C3B-4A82-AC24-936D66E7C567}" type="slidenum">
              <a:rPr lang="en-US" altLang="zh-CN"/>
              <a:pPr/>
              <a:t>27</a:t>
            </a:fld>
            <a:endParaRPr lang="en-US" altLang="zh-CN"/>
          </a:p>
        </p:txBody>
      </p:sp>
    </p:spTree>
    <p:extLst>
      <p:ext uri="{BB962C8B-B14F-4D97-AF65-F5344CB8AC3E}">
        <p14:creationId xmlns:p14="http://schemas.microsoft.com/office/powerpoint/2010/main" val="166879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Grace</a:t>
            </a:r>
            <a:endParaRPr lang="en-US" sz="1200" b="0" i="0" u="none" strike="noStrike" kern="1200" dirty="0">
              <a:solidFill>
                <a:schemeClr val="tx1"/>
              </a:solidFill>
              <a:effectLst/>
              <a:latin typeface="+mn-lt"/>
              <a:cs typeface="Calibri"/>
            </a:endParaRPr>
          </a:p>
          <a:p>
            <a:endParaRPr lang="en-US" sz="1200" b="0" i="0" u="none" strike="noStrike" kern="1200" dirty="0">
              <a:solidFill>
                <a:schemeClr val="tx1"/>
              </a:solidFill>
              <a:effectLst/>
              <a:highlight>
                <a:srgbClr val="4F81BD"/>
              </a:highlight>
              <a:latin typeface="+mn-lt"/>
              <a:cs typeface="Calibri"/>
            </a:endParaRPr>
          </a:p>
          <a:p>
            <a:r>
              <a:rPr lang="en-US" sz="1800" b="1" i="0" u="none" strike="noStrike" kern="1200" dirty="0" err="1">
                <a:solidFill>
                  <a:srgbClr val="FFFFFF"/>
                </a:solidFill>
                <a:effectLst/>
                <a:highlight>
                  <a:srgbClr val="4F81BD"/>
                </a:highlight>
                <a:latin typeface="Calibri" panose="020F0502020204030204" pitchFamily="34" charset="0"/>
              </a:rPr>
              <a:t>Dedução</a:t>
            </a:r>
            <a:r>
              <a:rPr lang="en-US" sz="1800" b="1" i="0" u="none" strike="noStrike" kern="1200" dirty="0">
                <a:solidFill>
                  <a:srgbClr val="FFFFFF"/>
                </a:solidFill>
                <a:effectLst/>
                <a:highlight>
                  <a:srgbClr val="4F81BD"/>
                </a:highlight>
                <a:latin typeface="Calibri" panose="020F0502020204030204" pitchFamily="34" charset="0"/>
              </a:rPr>
              <a:t> </a:t>
            </a:r>
            <a:r>
              <a:rPr lang="en-US" sz="1800" b="1" i="0" u="none" strike="noStrike" kern="1200" dirty="0" err="1">
                <a:solidFill>
                  <a:srgbClr val="FFFFFF"/>
                </a:solidFill>
                <a:effectLst/>
                <a:highlight>
                  <a:srgbClr val="4F81BD"/>
                </a:highlight>
                <a:latin typeface="Calibri" panose="020F0502020204030204" pitchFamily="34" charset="0"/>
              </a:rPr>
              <a:t>média</a:t>
            </a:r>
            <a:r>
              <a:rPr lang="en-US" sz="1800" b="1" i="0" u="none" strike="noStrike" kern="1200" dirty="0">
                <a:solidFill>
                  <a:srgbClr val="FFFFFF"/>
                </a:solidFill>
                <a:effectLst/>
                <a:highlight>
                  <a:srgbClr val="4F81BD"/>
                </a:highlight>
                <a:latin typeface="Calibri" panose="020F0502020204030204" pitchFamily="34" charset="0"/>
              </a:rPr>
              <a:t> </a:t>
            </a:r>
            <a:r>
              <a:rPr lang="en-US" sz="1800" b="1" i="0" u="none" strike="noStrike" kern="1200" dirty="0" err="1">
                <a:solidFill>
                  <a:srgbClr val="FFFFFF"/>
                </a:solidFill>
                <a:effectLst/>
                <a:highlight>
                  <a:srgbClr val="4F81BD"/>
                </a:highlight>
                <a:latin typeface="Calibri" panose="020F0502020204030204" pitchFamily="34" charset="0"/>
              </a:rPr>
              <a:t>até</a:t>
            </a:r>
            <a:r>
              <a:rPr lang="en-US" sz="1800" b="1" i="0" u="none" strike="noStrike" kern="1200" dirty="0">
                <a:solidFill>
                  <a:srgbClr val="FFFFFF"/>
                </a:solidFill>
                <a:effectLst/>
                <a:highlight>
                  <a:srgbClr val="4F81BD"/>
                </a:highlight>
                <a:latin typeface="Calibri" panose="020F0502020204030204" pitchFamily="34" charset="0"/>
              </a:rPr>
              <a:t> o </a:t>
            </a:r>
            <a:r>
              <a:rPr lang="en-US" sz="1800" b="1" i="0" u="none" strike="noStrike" kern="1200" dirty="0" err="1">
                <a:solidFill>
                  <a:srgbClr val="FFFFFF"/>
                </a:solidFill>
                <a:effectLst/>
                <a:highlight>
                  <a:srgbClr val="4F81BD"/>
                </a:highlight>
                <a:latin typeface="Calibri" panose="020F0502020204030204" pitchFamily="34" charset="0"/>
              </a:rPr>
              <a:t>momento</a:t>
            </a:r>
            <a:r>
              <a:rPr lang="en-US" sz="1800" b="1" i="0" u="none" strike="noStrike" kern="1200" dirty="0">
                <a:solidFill>
                  <a:srgbClr val="FFFFFF"/>
                </a:solidFill>
                <a:effectLst/>
                <a:highlight>
                  <a:srgbClr val="4F81BD"/>
                </a:highlight>
                <a:latin typeface="Calibri" panose="020F0502020204030204" pitchFamily="34" charset="0"/>
              </a:rPr>
              <a:t>: </a:t>
            </a:r>
            <a:r>
              <a:rPr lang="en-US" sz="1800" b="0" i="0" u="none" strike="noStrike" kern="1200" dirty="0">
                <a:solidFill>
                  <a:srgbClr val="000000"/>
                </a:solidFill>
                <a:effectLst/>
                <a:highlight>
                  <a:srgbClr val="D0D8E8"/>
                </a:highlight>
                <a:latin typeface="Calibri" panose="020F0502020204030204" pitchFamily="34" charset="0"/>
              </a:rPr>
              <a:t>0,0047</a:t>
            </a:r>
            <a:endParaRPr lang="en-US" sz="1800" b="0" i="0" u="none" strike="noStrike" kern="1200" dirty="0">
              <a:solidFill>
                <a:schemeClr val="tx1"/>
              </a:solidFill>
              <a:effectLst/>
              <a:highlight>
                <a:srgbClr val="4F81BD"/>
              </a:highlight>
              <a:latin typeface="Arial" panose="020B0604020202020204" pitchFamily="34" charset="0"/>
            </a:endParaRPr>
          </a:p>
          <a:p>
            <a:r>
              <a:rPr lang="en-US" sz="1800" b="1" i="0" u="none" strike="noStrike" kern="1200" dirty="0">
                <a:solidFill>
                  <a:srgbClr val="FFFFFF"/>
                </a:solidFill>
                <a:effectLst/>
                <a:highlight>
                  <a:srgbClr val="4F81BD"/>
                </a:highlight>
                <a:latin typeface="Calibri" panose="020F0502020204030204" pitchFamily="34" charset="0"/>
              </a:rPr>
              <a:t>Est. de </a:t>
            </a:r>
            <a:r>
              <a:rPr lang="en-US" sz="1800" b="1" i="0" u="none" strike="noStrike" kern="1200" dirty="0" err="1">
                <a:solidFill>
                  <a:srgbClr val="FFFFFF"/>
                </a:solidFill>
                <a:effectLst/>
                <a:highlight>
                  <a:srgbClr val="4F81BD"/>
                </a:highlight>
                <a:latin typeface="Calibri" panose="020F0502020204030204" pitchFamily="34" charset="0"/>
              </a:rPr>
              <a:t>Dedução</a:t>
            </a:r>
            <a:r>
              <a:rPr lang="en-US" sz="1800" b="1" i="0" u="none" strike="noStrike" kern="1200" dirty="0">
                <a:solidFill>
                  <a:srgbClr val="FFFFFF"/>
                </a:solidFill>
                <a:effectLst/>
                <a:highlight>
                  <a:srgbClr val="4F81BD"/>
                </a:highlight>
                <a:latin typeface="Calibri" panose="020F0502020204030204" pitchFamily="34" charset="0"/>
              </a:rPr>
              <a:t> </a:t>
            </a:r>
            <a:r>
              <a:rPr lang="en-US" sz="1800" b="1" i="0" u="none" strike="noStrike" kern="1200" dirty="0" err="1">
                <a:solidFill>
                  <a:srgbClr val="FFFFFF"/>
                </a:solidFill>
                <a:effectLst/>
                <a:highlight>
                  <a:srgbClr val="4F81BD"/>
                </a:highlight>
                <a:latin typeface="Calibri" panose="020F0502020204030204" pitchFamily="34" charset="0"/>
              </a:rPr>
              <a:t>Média</a:t>
            </a:r>
            <a:r>
              <a:rPr lang="en-US" sz="1800" b="1" i="0" u="none" strike="noStrike" kern="1200" dirty="0">
                <a:solidFill>
                  <a:srgbClr val="FFFFFF"/>
                </a:solidFill>
                <a:effectLst/>
                <a:highlight>
                  <a:srgbClr val="4F81BD"/>
                </a:highlight>
                <a:latin typeface="Calibri" panose="020F0502020204030204" pitchFamily="34" charset="0"/>
              </a:rPr>
              <a:t> para 2025: </a:t>
            </a:r>
            <a:r>
              <a:rPr lang="en-US" sz="1800" b="0" i="0" u="none" strike="noStrike" kern="1200" dirty="0">
                <a:solidFill>
                  <a:srgbClr val="000000"/>
                </a:solidFill>
                <a:effectLst/>
                <a:highlight>
                  <a:srgbClr val="D0D8E8"/>
                </a:highlight>
                <a:latin typeface="Calibri" panose="020F0502020204030204" pitchFamily="34" charset="0"/>
              </a:rPr>
              <a:t>0,0739</a:t>
            </a:r>
            <a:endParaRPr lang="en-US" sz="1800" b="0" i="0" u="none" strike="noStrike" dirty="0">
              <a:effectLst/>
              <a:highlight>
                <a:srgbClr val="4F81BD"/>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CE8C378-8465-429C-B015-410A346EFA2D}" type="slidenum">
              <a:rPr lang="en-US"/>
              <a:t>28</a:t>
            </a:fld>
            <a:endParaRPr lang="en-US"/>
          </a:p>
        </p:txBody>
      </p:sp>
    </p:spTree>
    <p:extLst>
      <p:ext uri="{BB962C8B-B14F-4D97-AF65-F5344CB8AC3E}">
        <p14:creationId xmlns:p14="http://schemas.microsoft.com/office/powerpoint/2010/main" val="1298551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79"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7680"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87681"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63D907A4-57EE-488D-9700-EF1D87C0D516}" type="slidenum">
              <a:rPr lang="en-US" altLang="zh-CN"/>
              <a:pPr/>
              <a:t>29</a:t>
            </a:fld>
            <a:endParaRPr lang="en-US" altLang="zh-CN"/>
          </a:p>
        </p:txBody>
      </p:sp>
    </p:spTree>
    <p:extLst>
      <p:ext uri="{BB962C8B-B14F-4D97-AF65-F5344CB8AC3E}">
        <p14:creationId xmlns:p14="http://schemas.microsoft.com/office/powerpoint/2010/main" val="3251736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732"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9733"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89734"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29B7CCCD-83B0-4EDC-AED4-1829F451649B}" type="slidenum">
              <a:rPr lang="en-US" altLang="zh-CN"/>
              <a:pPr/>
              <a:t>30</a:t>
            </a:fld>
            <a:endParaRPr lang="en-US" altLang="zh-CN"/>
          </a:p>
        </p:txBody>
      </p:sp>
    </p:spTree>
    <p:extLst>
      <p:ext uri="{BB962C8B-B14F-4D97-AF65-F5344CB8AC3E}">
        <p14:creationId xmlns:p14="http://schemas.microsoft.com/office/powerpoint/2010/main" val="221049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785"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1786"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91787"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19BDD651-87F6-4A9D-8A6A-73E081887A27}" type="slidenum">
              <a:rPr lang="en-US" altLang="zh-CN"/>
              <a:pPr/>
              <a:t>31</a:t>
            </a:fld>
            <a:endParaRPr lang="en-US" altLang="zh-CN"/>
          </a:p>
        </p:txBody>
      </p:sp>
    </p:spTree>
    <p:extLst>
      <p:ext uri="{BB962C8B-B14F-4D97-AF65-F5344CB8AC3E}">
        <p14:creationId xmlns:p14="http://schemas.microsoft.com/office/powerpoint/2010/main" val="2056035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838"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3839"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endParaRPr lang="en-US" altLang="zh-CN">
              <a:latin typeface="Calibri" pitchFamily="34" charset="0"/>
              <a:ea typeface="宋体" charset="-122"/>
            </a:endParaRPr>
          </a:p>
        </p:txBody>
      </p:sp>
      <p:sp>
        <p:nvSpPr>
          <p:cNvPr id="193840"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C6EA8A27-40B8-4460-8B78-F9FFE6C657E4}" type="slidenum">
              <a:rPr lang="en-US" altLang="zh-CN"/>
              <a:pPr/>
              <a:t>34</a:t>
            </a:fld>
            <a:endParaRPr lang="en-US" altLang="zh-CN"/>
          </a:p>
        </p:txBody>
      </p:sp>
    </p:spTree>
    <p:extLst>
      <p:ext uri="{BB962C8B-B14F-4D97-AF65-F5344CB8AC3E}">
        <p14:creationId xmlns:p14="http://schemas.microsoft.com/office/powerpoint/2010/main" val="327808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37"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58938"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Samantha</a:t>
            </a:r>
          </a:p>
        </p:txBody>
      </p:sp>
      <p:sp>
        <p:nvSpPr>
          <p:cNvPr id="158939"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1DD82D1D-44FD-4052-AC38-BA2512B17C36}" type="slidenum">
              <a:rPr lang="en-US" altLang="zh-CN"/>
              <a:pPr/>
              <a:t>2</a:t>
            </a:fld>
            <a:endParaRPr lang="en-US" altLang="zh-CN"/>
          </a:p>
        </p:txBody>
      </p:sp>
    </p:spTree>
    <p:extLst>
      <p:ext uri="{BB962C8B-B14F-4D97-AF65-F5344CB8AC3E}">
        <p14:creationId xmlns:p14="http://schemas.microsoft.com/office/powerpoint/2010/main" val="1877743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5892"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95893"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37258F2F-99ED-4C51-AB02-156A00E86773}" type="slidenum">
              <a:rPr lang="en-US" altLang="zh-CN"/>
              <a:pPr/>
              <a:t>35</a:t>
            </a:fld>
            <a:endParaRPr lang="en-US" altLang="zh-CN"/>
          </a:p>
        </p:txBody>
      </p:sp>
    </p:spTree>
    <p:extLst>
      <p:ext uri="{BB962C8B-B14F-4D97-AF65-F5344CB8AC3E}">
        <p14:creationId xmlns:p14="http://schemas.microsoft.com/office/powerpoint/2010/main" val="2537244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44"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7945"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97946"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2A10EEFF-A7DB-49E0-9CCE-A389477A8E52}" type="slidenum">
              <a:rPr lang="en-US" altLang="zh-CN"/>
              <a:pPr/>
              <a:t>36</a:t>
            </a:fld>
            <a:endParaRPr lang="en-US" altLang="zh-CN"/>
          </a:p>
        </p:txBody>
      </p:sp>
    </p:spTree>
    <p:extLst>
      <p:ext uri="{BB962C8B-B14F-4D97-AF65-F5344CB8AC3E}">
        <p14:creationId xmlns:p14="http://schemas.microsoft.com/office/powerpoint/2010/main" val="4023394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97"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9998"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99999"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4BD0DB3E-2F17-4F85-A53A-B69279CDB2E0}" type="slidenum">
              <a:rPr lang="en-US" altLang="zh-CN"/>
              <a:pPr/>
              <a:t>37</a:t>
            </a:fld>
            <a:endParaRPr lang="en-US" altLang="zh-CN"/>
          </a:p>
        </p:txBody>
      </p:sp>
    </p:spTree>
    <p:extLst>
      <p:ext uri="{BB962C8B-B14F-4D97-AF65-F5344CB8AC3E}">
        <p14:creationId xmlns:p14="http://schemas.microsoft.com/office/powerpoint/2010/main" val="3799851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050"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2051"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202052"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2D9AB1B8-45A7-4963-9A9C-E3F145447706}" type="slidenum">
              <a:rPr lang="en-US" altLang="zh-CN"/>
              <a:pPr/>
              <a:t>39</a:t>
            </a:fld>
            <a:endParaRPr lang="en-US" altLang="zh-CN"/>
          </a:p>
        </p:txBody>
      </p:sp>
    </p:spTree>
    <p:extLst>
      <p:ext uri="{BB962C8B-B14F-4D97-AF65-F5344CB8AC3E}">
        <p14:creationId xmlns:p14="http://schemas.microsoft.com/office/powerpoint/2010/main" val="590125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03"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4104"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204105"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CA391976-E431-4E83-9433-D849270F0009}" type="slidenum">
              <a:rPr lang="en-US" altLang="zh-CN"/>
              <a:pPr/>
              <a:t>40</a:t>
            </a:fld>
            <a:endParaRPr lang="en-US" altLang="zh-CN"/>
          </a:p>
        </p:txBody>
      </p:sp>
    </p:spTree>
    <p:extLst>
      <p:ext uri="{BB962C8B-B14F-4D97-AF65-F5344CB8AC3E}">
        <p14:creationId xmlns:p14="http://schemas.microsoft.com/office/powerpoint/2010/main" val="3358912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56"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6157"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06158"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5495EBFD-604F-4D2E-9F93-16E2492C356D}" type="slidenum">
              <a:rPr lang="en-US" altLang="zh-CN"/>
              <a:pPr/>
              <a:t>44</a:t>
            </a:fld>
            <a:endParaRPr lang="en-US" altLang="zh-CN"/>
          </a:p>
        </p:txBody>
      </p:sp>
    </p:spTree>
    <p:extLst>
      <p:ext uri="{BB962C8B-B14F-4D97-AF65-F5344CB8AC3E}">
        <p14:creationId xmlns:p14="http://schemas.microsoft.com/office/powerpoint/2010/main" val="4072195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209"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8210"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08211"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A4E54931-1500-4E78-9F69-A6685680E707}" type="slidenum">
              <a:rPr lang="en-US" altLang="zh-CN"/>
              <a:pPr/>
              <a:t>47</a:t>
            </a:fld>
            <a:endParaRPr lang="en-US" altLang="zh-CN"/>
          </a:p>
        </p:txBody>
      </p:sp>
    </p:spTree>
    <p:extLst>
      <p:ext uri="{BB962C8B-B14F-4D97-AF65-F5344CB8AC3E}">
        <p14:creationId xmlns:p14="http://schemas.microsoft.com/office/powerpoint/2010/main" val="2564847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62"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0263"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10264"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7E79B658-9973-4EF7-AE00-7C60A15907C2}" type="slidenum">
              <a:rPr lang="en-US" altLang="zh-CN"/>
              <a:pPr/>
              <a:t>49</a:t>
            </a:fld>
            <a:endParaRPr lang="en-US" altLang="zh-CN"/>
          </a:p>
        </p:txBody>
      </p:sp>
    </p:spTree>
    <p:extLst>
      <p:ext uri="{BB962C8B-B14F-4D97-AF65-F5344CB8AC3E}">
        <p14:creationId xmlns:p14="http://schemas.microsoft.com/office/powerpoint/2010/main" val="2365240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315"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2316"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12317"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59C8D885-7AF2-4D1B-B675-4F2DCA9D66AD}" type="slidenum">
              <a:rPr lang="en-US" altLang="zh-CN"/>
              <a:pPr/>
              <a:t>51</a:t>
            </a:fld>
            <a:endParaRPr lang="en-US" altLang="zh-CN"/>
          </a:p>
        </p:txBody>
      </p:sp>
    </p:spTree>
    <p:extLst>
      <p:ext uri="{BB962C8B-B14F-4D97-AF65-F5344CB8AC3E}">
        <p14:creationId xmlns:p14="http://schemas.microsoft.com/office/powerpoint/2010/main" val="656904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368"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4369"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14370"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EEE98A0C-3C2B-4FA5-B88A-973E1A9FD0B2}" type="slidenum">
              <a:rPr lang="en-US" altLang="zh-CN"/>
              <a:pPr/>
              <a:t>52</a:t>
            </a:fld>
            <a:endParaRPr lang="en-US" altLang="zh-CN"/>
          </a:p>
        </p:txBody>
      </p:sp>
    </p:spTree>
    <p:extLst>
      <p:ext uri="{BB962C8B-B14F-4D97-AF65-F5344CB8AC3E}">
        <p14:creationId xmlns:p14="http://schemas.microsoft.com/office/powerpoint/2010/main" val="2500415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90"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0991"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Samantha</a:t>
            </a:r>
          </a:p>
        </p:txBody>
      </p:sp>
      <p:sp>
        <p:nvSpPr>
          <p:cNvPr id="160992"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671235BE-ECFB-4A1E-B346-1F964733AEF4}" type="slidenum">
              <a:rPr lang="en-US" altLang="zh-CN"/>
              <a:pPr/>
              <a:t>5</a:t>
            </a:fld>
            <a:endParaRPr lang="en-US" altLang="zh-CN"/>
          </a:p>
        </p:txBody>
      </p:sp>
    </p:spTree>
    <p:extLst>
      <p:ext uri="{BB962C8B-B14F-4D97-AF65-F5344CB8AC3E}">
        <p14:creationId xmlns:p14="http://schemas.microsoft.com/office/powerpoint/2010/main" val="1805164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421"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6422"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16423"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85900C87-21CB-4D30-AECA-285042E75C9C}" type="slidenum">
              <a:rPr lang="en-US" altLang="zh-CN"/>
              <a:pPr/>
              <a:t>53</a:t>
            </a:fld>
            <a:endParaRPr lang="en-US" altLang="zh-CN"/>
          </a:p>
        </p:txBody>
      </p:sp>
    </p:spTree>
    <p:extLst>
      <p:ext uri="{BB962C8B-B14F-4D97-AF65-F5344CB8AC3E}">
        <p14:creationId xmlns:p14="http://schemas.microsoft.com/office/powerpoint/2010/main" val="3892928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474"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8475"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18476"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AB03F022-C53E-4C47-BD70-BC4C23ADDFC9}" type="slidenum">
              <a:rPr lang="en-US" altLang="zh-CN"/>
              <a:pPr/>
              <a:t>54</a:t>
            </a:fld>
            <a:endParaRPr lang="en-US" altLang="zh-CN"/>
          </a:p>
        </p:txBody>
      </p:sp>
    </p:spTree>
    <p:extLst>
      <p:ext uri="{BB962C8B-B14F-4D97-AF65-F5344CB8AC3E}">
        <p14:creationId xmlns:p14="http://schemas.microsoft.com/office/powerpoint/2010/main" val="4211772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527"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20528"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Samantha</a:t>
            </a:r>
          </a:p>
        </p:txBody>
      </p:sp>
      <p:sp>
        <p:nvSpPr>
          <p:cNvPr id="220529"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1B167E75-D383-4690-8148-D4C62C94728D}" type="slidenum">
              <a:rPr lang="en-US" altLang="zh-CN"/>
              <a:pPr/>
              <a:t>56</a:t>
            </a:fld>
            <a:endParaRPr lang="en-US" altLang="zh-CN"/>
          </a:p>
        </p:txBody>
      </p:sp>
    </p:spTree>
    <p:extLst>
      <p:ext uri="{BB962C8B-B14F-4D97-AF65-F5344CB8AC3E}">
        <p14:creationId xmlns:p14="http://schemas.microsoft.com/office/powerpoint/2010/main" val="3890703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580"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22581"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Samantha</a:t>
            </a:r>
          </a:p>
        </p:txBody>
      </p:sp>
      <p:sp>
        <p:nvSpPr>
          <p:cNvPr id="222582"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515ED143-0398-4C2C-90A4-E1170354FAE2}" type="slidenum">
              <a:rPr lang="en-US" altLang="zh-CN"/>
              <a:pPr/>
              <a:t>58</a:t>
            </a:fld>
            <a:endParaRPr lang="en-US" altLang="zh-CN"/>
          </a:p>
        </p:txBody>
      </p:sp>
    </p:spTree>
    <p:extLst>
      <p:ext uri="{BB962C8B-B14F-4D97-AF65-F5344CB8AC3E}">
        <p14:creationId xmlns:p14="http://schemas.microsoft.com/office/powerpoint/2010/main" val="305320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43"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3044"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163045"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90DFC08B-E7F3-49EA-9072-2272D637188D}" type="slidenum">
              <a:rPr lang="en-US" altLang="zh-CN"/>
              <a:pPr/>
              <a:t>8</a:t>
            </a:fld>
            <a:endParaRPr lang="en-US" altLang="zh-CN"/>
          </a:p>
        </p:txBody>
      </p:sp>
    </p:spTree>
    <p:extLst>
      <p:ext uri="{BB962C8B-B14F-4D97-AF65-F5344CB8AC3E}">
        <p14:creationId xmlns:p14="http://schemas.microsoft.com/office/powerpoint/2010/main" val="891279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96"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5097"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165098"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D226E9DE-402A-41F5-80F7-4B114ECA845D}" type="slidenum">
              <a:rPr lang="en-US" altLang="zh-CN"/>
              <a:pPr/>
              <a:t>12</a:t>
            </a:fld>
            <a:endParaRPr lang="en-US" altLang="zh-CN"/>
          </a:p>
        </p:txBody>
      </p:sp>
    </p:spTree>
    <p:extLst>
      <p:ext uri="{BB962C8B-B14F-4D97-AF65-F5344CB8AC3E}">
        <p14:creationId xmlns:p14="http://schemas.microsoft.com/office/powerpoint/2010/main" val="3693273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49"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7150"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a:p>
            <a:pPr defTabSz="914400" eaLnBrk="1" hangingPunct="1">
              <a:spcBef>
                <a:spcPct val="0"/>
              </a:spcBef>
            </a:pPr>
            <a:endParaRPr lang="en-US" altLang="zh-CN">
              <a:latin typeface="Calibri" pitchFamily="34" charset="0"/>
              <a:ea typeface="宋体" charset="-122"/>
              <a:cs typeface="Calibri" pitchFamily="34" charset="0"/>
            </a:endParaRPr>
          </a:p>
          <a:p>
            <a:pPr defTabSz="914400" eaLnBrk="1" hangingPunct="1">
              <a:spcBef>
                <a:spcPct val="0"/>
              </a:spcBef>
              <a:buFontTx/>
              <a:buChar char="•"/>
            </a:pPr>
            <a:r>
              <a:rPr lang="en-US" altLang="zh-CN">
                <a:latin typeface="Calibri" pitchFamily="34" charset="0"/>
                <a:ea typeface="宋体" charset="-122"/>
                <a:cs typeface="Calibri" pitchFamily="34" charset="0"/>
              </a:rPr>
              <a:t>VOE calculation remains unchanged</a:t>
            </a:r>
          </a:p>
        </p:txBody>
      </p:sp>
      <p:sp>
        <p:nvSpPr>
          <p:cNvPr id="167151"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3EE3FC59-6A8B-435B-932D-2D00EBFFDA79}" type="slidenum">
              <a:rPr lang="en-US" altLang="zh-CN"/>
              <a:pPr/>
              <a:t>13</a:t>
            </a:fld>
            <a:endParaRPr lang="en-US" altLang="zh-CN"/>
          </a:p>
        </p:txBody>
      </p:sp>
    </p:spTree>
    <p:extLst>
      <p:ext uri="{BB962C8B-B14F-4D97-AF65-F5344CB8AC3E}">
        <p14:creationId xmlns:p14="http://schemas.microsoft.com/office/powerpoint/2010/main" val="155552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02"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9203"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a:t>
            </a:r>
          </a:p>
        </p:txBody>
      </p:sp>
      <p:sp>
        <p:nvSpPr>
          <p:cNvPr id="169204"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12C80129-775D-4E52-8F3F-1A5B1ED589B6}" type="slidenum">
              <a:rPr lang="en-US" altLang="zh-CN"/>
              <a:pPr/>
              <a:t>16</a:t>
            </a:fld>
            <a:endParaRPr lang="en-US" altLang="zh-CN"/>
          </a:p>
        </p:txBody>
      </p:sp>
    </p:spTree>
    <p:extLst>
      <p:ext uri="{BB962C8B-B14F-4D97-AF65-F5344CB8AC3E}">
        <p14:creationId xmlns:p14="http://schemas.microsoft.com/office/powerpoint/2010/main" val="3151120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55"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1256"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171257"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14F54B4D-BF06-47C9-908F-44235CEB20C6}" type="slidenum">
              <a:rPr lang="en-US" altLang="zh-CN"/>
              <a:pPr/>
              <a:t>19</a:t>
            </a:fld>
            <a:endParaRPr lang="en-US" altLang="zh-CN"/>
          </a:p>
        </p:txBody>
      </p:sp>
    </p:spTree>
    <p:extLst>
      <p:ext uri="{BB962C8B-B14F-4D97-AF65-F5344CB8AC3E}">
        <p14:creationId xmlns:p14="http://schemas.microsoft.com/office/powerpoint/2010/main" val="855868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08"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3309"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a:t>
            </a:r>
          </a:p>
        </p:txBody>
      </p:sp>
      <p:sp>
        <p:nvSpPr>
          <p:cNvPr id="173310"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37BDF6FF-FB86-47C9-B2F4-200A3A1B05EF}" type="slidenum">
              <a:rPr lang="en-US" altLang="zh-CN"/>
              <a:pPr/>
              <a:t>20</a:t>
            </a:fld>
            <a:endParaRPr lang="en-US" altLang="zh-CN"/>
          </a:p>
        </p:txBody>
      </p:sp>
    </p:spTree>
    <p:extLst>
      <p:ext uri="{BB962C8B-B14F-4D97-AF65-F5344CB8AC3E}">
        <p14:creationId xmlns:p14="http://schemas.microsoft.com/office/powerpoint/2010/main" val="162633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87BD46AA-EEAF-42C6-8092-AFCC97551218}"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7EB47954-1DC1-4FB4-801B-F54BD6CFBDEC}" type="slidenum">
              <a:rPr lang="en-US" altLang="zh-CN"/>
              <a:pPr/>
              <a:t>‹#›</a:t>
            </a:fld>
            <a:endParaRPr lang="en-US" altLang="zh-CN"/>
          </a:p>
        </p:txBody>
      </p:sp>
    </p:spTree>
    <p:extLst>
      <p:ext uri="{BB962C8B-B14F-4D97-AF65-F5344CB8AC3E}">
        <p14:creationId xmlns:p14="http://schemas.microsoft.com/office/powerpoint/2010/main" val="165602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125755B9-320B-4B37-AB05-1251D57753C1}"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55397DA6-E3F8-4BD3-BA66-564E65EB054B}" type="slidenum">
              <a:rPr lang="en-US" altLang="zh-CN"/>
              <a:pPr/>
              <a:t>‹#›</a:t>
            </a:fld>
            <a:endParaRPr lang="en-US" altLang="zh-CN"/>
          </a:p>
        </p:txBody>
      </p:sp>
    </p:spTree>
    <p:extLst>
      <p:ext uri="{BB962C8B-B14F-4D97-AF65-F5344CB8AC3E}">
        <p14:creationId xmlns:p14="http://schemas.microsoft.com/office/powerpoint/2010/main" val="465717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0686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115313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042014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896104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89425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057630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128886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8341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542815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0560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59737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152400"/>
            <a:ext cx="8077200" cy="59737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0024D290-1D85-4630-A903-BE70CC7F402B}"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E1246487-988C-4B39-8B66-6CE5D8DFF31A}" type="slidenum">
              <a:rPr lang="en-US" altLang="zh-CN"/>
              <a:pPr/>
              <a:t>‹#›</a:t>
            </a:fld>
            <a:endParaRPr lang="en-US" altLang="zh-CN"/>
          </a:p>
        </p:txBody>
      </p:sp>
    </p:spTree>
    <p:extLst>
      <p:ext uri="{BB962C8B-B14F-4D97-AF65-F5344CB8AC3E}">
        <p14:creationId xmlns:p14="http://schemas.microsoft.com/office/powerpoint/2010/main" val="3424834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518742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540668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14887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648864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633423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595314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077160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165763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755695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06178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916867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206597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479692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376798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920298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296329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635665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958109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060348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982834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30111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148593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83090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26349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724273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085207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355369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141942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011977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135687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92565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18739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744511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21753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616721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218319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29313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1317435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345122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288342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571444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601282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3148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769309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171184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247587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074430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551794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501407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5875590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438413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004759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8189457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89454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767365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5907376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066351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481066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98441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4878511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0282614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332375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626722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526645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23087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593776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1853659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802216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7808534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802369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3181898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852368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5620250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121738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555644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17551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178730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975768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715681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6018101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821776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9651623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351744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201560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222588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429979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6479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1676487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8072691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4168597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9678048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144177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7564549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6778429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350392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8120957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783947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16344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69C1CE85-98E3-483C-8603-172505545C65}"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A896E277-771B-4AC6-A02C-FE51BBCB8A05}" type="slidenum">
              <a:rPr lang="en-US" altLang="zh-CN"/>
              <a:pPr/>
              <a:t>‹#›</a:t>
            </a:fld>
            <a:endParaRPr lang="en-US" altLang="zh-CN"/>
          </a:p>
        </p:txBody>
      </p:sp>
    </p:spTree>
    <p:extLst>
      <p:ext uri="{BB962C8B-B14F-4D97-AF65-F5344CB8AC3E}">
        <p14:creationId xmlns:p14="http://schemas.microsoft.com/office/powerpoint/2010/main" val="1084754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5175091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7249028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0944110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9826836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3479531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445215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4976419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0049077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8175653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1446664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40986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30839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256437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237493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945393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6506978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1062137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4141752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6419367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7930243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1671342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70611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3462468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3801244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208660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952850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6871840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7494205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0013745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9367253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4223071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1116549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7111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3F412BBF-0A96-4F32-BE8A-F05765E43F91}"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FF500F58-F697-4A0D-B52C-211663BC624D}" type="slidenum">
              <a:rPr lang="en-US" altLang="en-US"/>
              <a:pPr/>
              <a:t>‹#›</a:t>
            </a:fld>
            <a:endParaRPr lang="en-US" altLang="en-US"/>
          </a:p>
        </p:txBody>
      </p:sp>
    </p:spTree>
    <p:extLst>
      <p:ext uri="{BB962C8B-B14F-4D97-AF65-F5344CB8AC3E}">
        <p14:creationId xmlns:p14="http://schemas.microsoft.com/office/powerpoint/2010/main" val="265231115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864927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246921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7708885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8418523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9040668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5067418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8927902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0052829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1953784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78127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BD8E11C5-FE30-4F55-A451-F80D19F058CF}"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C16CBCE8-0824-4433-825C-E476CBA44DF3}" type="slidenum">
              <a:rPr lang="en-US" altLang="en-US"/>
              <a:pPr/>
              <a:t>‹#›</a:t>
            </a:fld>
            <a:endParaRPr lang="en-US" altLang="en-US"/>
          </a:p>
        </p:txBody>
      </p:sp>
    </p:spTree>
    <p:extLst>
      <p:ext uri="{BB962C8B-B14F-4D97-AF65-F5344CB8AC3E}">
        <p14:creationId xmlns:p14="http://schemas.microsoft.com/office/powerpoint/2010/main" val="164429562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695045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5220398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9909304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5002711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7540327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9481999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1497406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9172298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0220225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37542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3918D24A-5D36-45A7-80F8-567D22B7D189}"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871F50CF-8EAE-4F9A-BA41-7A70665F2308}" type="slidenum">
              <a:rPr lang="en-US" altLang="en-US"/>
              <a:pPr/>
              <a:t>‹#›</a:t>
            </a:fld>
            <a:endParaRPr lang="en-US" altLang="en-US"/>
          </a:p>
        </p:txBody>
      </p:sp>
    </p:spTree>
    <p:extLst>
      <p:ext uri="{BB962C8B-B14F-4D97-AF65-F5344CB8AC3E}">
        <p14:creationId xmlns:p14="http://schemas.microsoft.com/office/powerpoint/2010/main" val="367289350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1537215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6909590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4410504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9250497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1538184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3418196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5031905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967051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3448608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09464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77D79527-F5BA-4937-81A8-AD611810459F}"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1</a:t>
            </a:r>
          </a:p>
        </p:txBody>
      </p:sp>
      <p:sp>
        <p:nvSpPr>
          <p:cNvPr id="7" name="灯片编号占位符 6"/>
          <p:cNvSpPr>
            <a:spLocks noGrp="1"/>
          </p:cNvSpPr>
          <p:nvPr>
            <p:ph type="sldNum" sz="quarter" idx="12"/>
          </p:nvPr>
        </p:nvSpPr>
        <p:spPr/>
        <p:txBody>
          <a:bodyPr/>
          <a:lstStyle>
            <a:lvl1pPr>
              <a:defRPr/>
            </a:lvl1pPr>
          </a:lstStyle>
          <a:p>
            <a:fld id="{433EE8ED-C9D9-4A41-ABCE-009A5FC178C9}" type="slidenum">
              <a:rPr lang="en-US" altLang="en-US"/>
              <a:pPr/>
              <a:t>‹#›</a:t>
            </a:fld>
            <a:endParaRPr lang="en-US" altLang="en-US"/>
          </a:p>
        </p:txBody>
      </p:sp>
    </p:spTree>
    <p:extLst>
      <p:ext uri="{BB962C8B-B14F-4D97-AF65-F5344CB8AC3E}">
        <p14:creationId xmlns:p14="http://schemas.microsoft.com/office/powerpoint/2010/main" val="179189143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6448377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7642009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8307755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5083709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936927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1100626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2102803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6784041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1866741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17898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980F91C4-6869-4332-862E-581D21F27E75}" type="datetime1">
              <a:rPr lang="en-US" altLang="zh-CN"/>
              <a:pPr/>
              <a:t>7/12/2024</a:t>
            </a:fld>
            <a:endParaRPr lang="en-US" altLang="zh-CN"/>
          </a:p>
        </p:txBody>
      </p:sp>
      <p:sp>
        <p:nvSpPr>
          <p:cNvPr id="8" name="页脚占位符 7"/>
          <p:cNvSpPr>
            <a:spLocks noGrp="1"/>
          </p:cNvSpPr>
          <p:nvPr>
            <p:ph type="ftr" sz="quarter" idx="11"/>
          </p:nvPr>
        </p:nvSpPr>
        <p:spPr/>
        <p:txBody>
          <a:bodyPr/>
          <a:lstStyle>
            <a:lvl1pPr>
              <a:defRPr/>
            </a:lvl1pPr>
          </a:lstStyle>
          <a:p>
            <a:r>
              <a:rPr lang="en-US" altLang="zh-CN"/>
              <a:t>1</a:t>
            </a:r>
          </a:p>
        </p:txBody>
      </p:sp>
      <p:sp>
        <p:nvSpPr>
          <p:cNvPr id="9" name="灯片编号占位符 8"/>
          <p:cNvSpPr>
            <a:spLocks noGrp="1"/>
          </p:cNvSpPr>
          <p:nvPr>
            <p:ph type="sldNum" sz="quarter" idx="12"/>
          </p:nvPr>
        </p:nvSpPr>
        <p:spPr/>
        <p:txBody>
          <a:bodyPr/>
          <a:lstStyle>
            <a:lvl1pPr>
              <a:defRPr/>
            </a:lvl1pPr>
          </a:lstStyle>
          <a:p>
            <a:fld id="{FEA06F48-2F55-44DF-850D-DAF01A23F3DC}" type="slidenum">
              <a:rPr lang="en-US" altLang="en-US"/>
              <a:pPr/>
              <a:t>‹#›</a:t>
            </a:fld>
            <a:endParaRPr lang="en-US" altLang="en-US"/>
          </a:p>
        </p:txBody>
      </p:sp>
    </p:spTree>
    <p:extLst>
      <p:ext uri="{BB962C8B-B14F-4D97-AF65-F5344CB8AC3E}">
        <p14:creationId xmlns:p14="http://schemas.microsoft.com/office/powerpoint/2010/main" val="141955928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4094442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4869956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7781954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5644508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2865621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6467525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814291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6643577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8748301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93223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14A235E7-9EF4-4E11-9838-C0031FE93652}" type="datetime1">
              <a:rPr lang="en-US" altLang="zh-CN"/>
              <a:pPr/>
              <a:t>7/12/2024</a:t>
            </a:fld>
            <a:endParaRPr lang="en-US" altLang="zh-CN"/>
          </a:p>
        </p:txBody>
      </p:sp>
      <p:sp>
        <p:nvSpPr>
          <p:cNvPr id="4" name="页脚占位符 3"/>
          <p:cNvSpPr>
            <a:spLocks noGrp="1"/>
          </p:cNvSpPr>
          <p:nvPr>
            <p:ph type="ftr" sz="quarter" idx="11"/>
          </p:nvPr>
        </p:nvSpPr>
        <p:spPr/>
        <p:txBody>
          <a:bodyPr/>
          <a:lstStyle>
            <a:lvl1pPr>
              <a:defRPr/>
            </a:lvl1pPr>
          </a:lstStyle>
          <a:p>
            <a:r>
              <a:rPr lang="en-US" altLang="zh-CN"/>
              <a:t>1</a:t>
            </a:r>
          </a:p>
        </p:txBody>
      </p:sp>
      <p:sp>
        <p:nvSpPr>
          <p:cNvPr id="5" name="灯片编号占位符 4"/>
          <p:cNvSpPr>
            <a:spLocks noGrp="1"/>
          </p:cNvSpPr>
          <p:nvPr>
            <p:ph type="sldNum" sz="quarter" idx="12"/>
          </p:nvPr>
        </p:nvSpPr>
        <p:spPr/>
        <p:txBody>
          <a:bodyPr/>
          <a:lstStyle>
            <a:lvl1pPr>
              <a:defRPr/>
            </a:lvl1pPr>
          </a:lstStyle>
          <a:p>
            <a:fld id="{4580FECE-6FA3-4ECA-A099-EEB9CE07245F}" type="slidenum">
              <a:rPr lang="en-US" altLang="en-US"/>
              <a:pPr/>
              <a:t>‹#›</a:t>
            </a:fld>
            <a:endParaRPr lang="en-US" altLang="en-US"/>
          </a:p>
        </p:txBody>
      </p:sp>
    </p:spTree>
    <p:extLst>
      <p:ext uri="{BB962C8B-B14F-4D97-AF65-F5344CB8AC3E}">
        <p14:creationId xmlns:p14="http://schemas.microsoft.com/office/powerpoint/2010/main" val="351885441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8092918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7409837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1669842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9755947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1044592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7340613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3822857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5939033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0859200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16261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D29B11C5-E54C-4448-821D-31F819F5AEB0}" type="datetime1">
              <a:rPr lang="en-US" altLang="zh-CN"/>
              <a:pPr/>
              <a:t>7/12/2024</a:t>
            </a:fld>
            <a:endParaRPr lang="en-US" altLang="zh-CN"/>
          </a:p>
        </p:txBody>
      </p:sp>
      <p:sp>
        <p:nvSpPr>
          <p:cNvPr id="3" name="页脚占位符 2"/>
          <p:cNvSpPr>
            <a:spLocks noGrp="1"/>
          </p:cNvSpPr>
          <p:nvPr>
            <p:ph type="ftr" sz="quarter" idx="11"/>
          </p:nvPr>
        </p:nvSpPr>
        <p:spPr/>
        <p:txBody>
          <a:bodyPr/>
          <a:lstStyle>
            <a:lvl1pPr>
              <a:defRPr/>
            </a:lvl1pPr>
          </a:lstStyle>
          <a:p>
            <a:r>
              <a:rPr lang="en-US" altLang="zh-CN"/>
              <a:t>1</a:t>
            </a:r>
          </a:p>
        </p:txBody>
      </p:sp>
      <p:sp>
        <p:nvSpPr>
          <p:cNvPr id="4" name="灯片编号占位符 3"/>
          <p:cNvSpPr>
            <a:spLocks noGrp="1"/>
          </p:cNvSpPr>
          <p:nvPr>
            <p:ph type="sldNum" sz="quarter" idx="12"/>
          </p:nvPr>
        </p:nvSpPr>
        <p:spPr/>
        <p:txBody>
          <a:bodyPr/>
          <a:lstStyle>
            <a:lvl1pPr>
              <a:defRPr/>
            </a:lvl1pPr>
          </a:lstStyle>
          <a:p>
            <a:fld id="{8FD3A1E0-7F56-4B2C-A076-F24358B5D139}" type="slidenum">
              <a:rPr lang="en-US" altLang="en-US"/>
              <a:pPr/>
              <a:t>‹#›</a:t>
            </a:fld>
            <a:endParaRPr lang="en-US" altLang="en-US"/>
          </a:p>
        </p:txBody>
      </p:sp>
    </p:spTree>
    <p:extLst>
      <p:ext uri="{BB962C8B-B14F-4D97-AF65-F5344CB8AC3E}">
        <p14:creationId xmlns:p14="http://schemas.microsoft.com/office/powerpoint/2010/main" val="306308308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933336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5736892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2467663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270595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1310807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7211418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6219068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8884402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9082476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0987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C37D7B43-9BF9-432E-B107-E56AE063D9F7}"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EA9A304F-2C9B-410A-8567-AB636FA4E795}" type="slidenum">
              <a:rPr lang="en-US" altLang="zh-CN"/>
              <a:pPr/>
              <a:t>‹#›</a:t>
            </a:fld>
            <a:endParaRPr lang="en-US" altLang="zh-CN"/>
          </a:p>
        </p:txBody>
      </p:sp>
    </p:spTree>
    <p:extLst>
      <p:ext uri="{BB962C8B-B14F-4D97-AF65-F5344CB8AC3E}">
        <p14:creationId xmlns:p14="http://schemas.microsoft.com/office/powerpoint/2010/main" val="2281096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854D3BA5-3943-4FFC-B432-49B60C0C1D54}"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1</a:t>
            </a:r>
          </a:p>
        </p:txBody>
      </p:sp>
      <p:sp>
        <p:nvSpPr>
          <p:cNvPr id="7" name="灯片编号占位符 6"/>
          <p:cNvSpPr>
            <a:spLocks noGrp="1"/>
          </p:cNvSpPr>
          <p:nvPr>
            <p:ph type="sldNum" sz="quarter" idx="12"/>
          </p:nvPr>
        </p:nvSpPr>
        <p:spPr/>
        <p:txBody>
          <a:bodyPr/>
          <a:lstStyle>
            <a:lvl1pPr>
              <a:defRPr/>
            </a:lvl1pPr>
          </a:lstStyle>
          <a:p>
            <a:fld id="{263C005D-97DA-4CC6-9084-27695EB2DB2C}" type="slidenum">
              <a:rPr lang="en-US" altLang="en-US"/>
              <a:pPr/>
              <a:t>‹#›</a:t>
            </a:fld>
            <a:endParaRPr lang="en-US" altLang="en-US"/>
          </a:p>
        </p:txBody>
      </p:sp>
    </p:spTree>
    <p:extLst>
      <p:ext uri="{BB962C8B-B14F-4D97-AF65-F5344CB8AC3E}">
        <p14:creationId xmlns:p14="http://schemas.microsoft.com/office/powerpoint/2010/main" val="81301423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0673860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8470002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9849469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294399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6740307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0946117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978403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0507885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913477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23373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8B59FA5E-7062-477C-A921-A0E535AAD0B6}"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1</a:t>
            </a:r>
          </a:p>
        </p:txBody>
      </p:sp>
      <p:sp>
        <p:nvSpPr>
          <p:cNvPr id="7" name="灯片编号占位符 6"/>
          <p:cNvSpPr>
            <a:spLocks noGrp="1"/>
          </p:cNvSpPr>
          <p:nvPr>
            <p:ph type="sldNum" sz="quarter" idx="12"/>
          </p:nvPr>
        </p:nvSpPr>
        <p:spPr/>
        <p:txBody>
          <a:bodyPr/>
          <a:lstStyle>
            <a:lvl1pPr>
              <a:defRPr/>
            </a:lvl1pPr>
          </a:lstStyle>
          <a:p>
            <a:fld id="{A3D65C5A-4F7C-49D0-928D-0528F31D3FFA}" type="slidenum">
              <a:rPr lang="en-US" altLang="en-US"/>
              <a:pPr/>
              <a:t>‹#›</a:t>
            </a:fld>
            <a:endParaRPr lang="en-US" altLang="en-US"/>
          </a:p>
        </p:txBody>
      </p:sp>
    </p:spTree>
    <p:extLst>
      <p:ext uri="{BB962C8B-B14F-4D97-AF65-F5344CB8AC3E}">
        <p14:creationId xmlns:p14="http://schemas.microsoft.com/office/powerpoint/2010/main" val="391316902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3359905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896740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175434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8469821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6598634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0574538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0178116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322269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738393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29710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4460AED4-52BC-4BE4-83DD-CBD0CDFDC965}"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ABBE7FF9-BD7A-4106-B490-8A33E0233629}" type="slidenum">
              <a:rPr lang="en-US" altLang="en-US"/>
              <a:pPr/>
              <a:t>‹#›</a:t>
            </a:fld>
            <a:endParaRPr lang="en-US" altLang="en-US"/>
          </a:p>
        </p:txBody>
      </p:sp>
    </p:spTree>
    <p:extLst>
      <p:ext uri="{BB962C8B-B14F-4D97-AF65-F5344CB8AC3E}">
        <p14:creationId xmlns:p14="http://schemas.microsoft.com/office/powerpoint/2010/main" val="312029571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2C2052CA-F191-4854-8292-0DEF76F8988E}" type="slidenum">
              <a:rPr lang="en-US" altLang="zh-CN"/>
              <a:pPr/>
              <a:t>‹#›</a:t>
            </a:fld>
            <a:endParaRPr lang="en-US" altLang="zh-CN"/>
          </a:p>
        </p:txBody>
      </p:sp>
    </p:spTree>
    <p:extLst>
      <p:ext uri="{BB962C8B-B14F-4D97-AF65-F5344CB8AC3E}">
        <p14:creationId xmlns:p14="http://schemas.microsoft.com/office/powerpoint/2010/main" val="90036028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22360546-2557-4EDD-B946-AF8F1254A892}" type="slidenum">
              <a:rPr lang="en-US" altLang="zh-CN"/>
              <a:pPr/>
              <a:t>‹#›</a:t>
            </a:fld>
            <a:endParaRPr lang="en-US" altLang="zh-CN"/>
          </a:p>
        </p:txBody>
      </p:sp>
    </p:spTree>
    <p:extLst>
      <p:ext uri="{BB962C8B-B14F-4D97-AF65-F5344CB8AC3E}">
        <p14:creationId xmlns:p14="http://schemas.microsoft.com/office/powerpoint/2010/main" val="193365586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3E28F686-4231-4253-B10F-19F3FEEC15CE}" type="slidenum">
              <a:rPr lang="en-US" altLang="zh-CN"/>
              <a:pPr/>
              <a:t>‹#›</a:t>
            </a:fld>
            <a:endParaRPr lang="en-US" altLang="zh-CN"/>
          </a:p>
        </p:txBody>
      </p:sp>
    </p:spTree>
    <p:extLst>
      <p:ext uri="{BB962C8B-B14F-4D97-AF65-F5344CB8AC3E}">
        <p14:creationId xmlns:p14="http://schemas.microsoft.com/office/powerpoint/2010/main" val="127358963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AF7486FE-E2D0-440F-835B-51FB9FC5A656}" type="slidenum">
              <a:rPr lang="en-US" altLang="zh-CN"/>
              <a:pPr/>
              <a:t>‹#›</a:t>
            </a:fld>
            <a:endParaRPr lang="en-US" altLang="zh-CN"/>
          </a:p>
        </p:txBody>
      </p:sp>
    </p:spTree>
    <p:extLst>
      <p:ext uri="{BB962C8B-B14F-4D97-AF65-F5344CB8AC3E}">
        <p14:creationId xmlns:p14="http://schemas.microsoft.com/office/powerpoint/2010/main" val="136563784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BB677FF2-3727-405B-AD1A-695D0B475306}" type="slidenum">
              <a:rPr lang="en-US" altLang="zh-CN"/>
              <a:pPr/>
              <a:t>‹#›</a:t>
            </a:fld>
            <a:endParaRPr lang="en-US" altLang="zh-CN"/>
          </a:p>
        </p:txBody>
      </p:sp>
    </p:spTree>
    <p:extLst>
      <p:ext uri="{BB962C8B-B14F-4D97-AF65-F5344CB8AC3E}">
        <p14:creationId xmlns:p14="http://schemas.microsoft.com/office/powerpoint/2010/main" val="72615566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18329733-777B-4CD4-A3BD-8D51B26655A9}" type="slidenum">
              <a:rPr lang="en-US" altLang="zh-CN"/>
              <a:pPr/>
              <a:t>‹#›</a:t>
            </a:fld>
            <a:endParaRPr lang="en-US" altLang="zh-CN"/>
          </a:p>
        </p:txBody>
      </p:sp>
    </p:spTree>
    <p:extLst>
      <p:ext uri="{BB962C8B-B14F-4D97-AF65-F5344CB8AC3E}">
        <p14:creationId xmlns:p14="http://schemas.microsoft.com/office/powerpoint/2010/main" val="322936344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C2635B5D-2815-4A30-A9C6-5BB1842EE835}" type="slidenum">
              <a:rPr lang="en-US" altLang="zh-CN"/>
              <a:pPr/>
              <a:t>‹#›</a:t>
            </a:fld>
            <a:endParaRPr lang="en-US" altLang="zh-CN"/>
          </a:p>
        </p:txBody>
      </p:sp>
    </p:spTree>
    <p:extLst>
      <p:ext uri="{BB962C8B-B14F-4D97-AF65-F5344CB8AC3E}">
        <p14:creationId xmlns:p14="http://schemas.microsoft.com/office/powerpoint/2010/main" val="48576466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8E0D8771-43F5-4775-9BD9-26E4B92AEA9D}" type="slidenum">
              <a:rPr lang="en-US" altLang="zh-CN"/>
              <a:pPr/>
              <a:t>‹#›</a:t>
            </a:fld>
            <a:endParaRPr lang="en-US" altLang="zh-CN"/>
          </a:p>
        </p:txBody>
      </p:sp>
    </p:spTree>
    <p:extLst>
      <p:ext uri="{BB962C8B-B14F-4D97-AF65-F5344CB8AC3E}">
        <p14:creationId xmlns:p14="http://schemas.microsoft.com/office/powerpoint/2010/main" val="383364564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3B669423-EFA0-43E2-9782-F0585BC9B71F}" type="slidenum">
              <a:rPr lang="en-US" altLang="zh-CN"/>
              <a:pPr/>
              <a:t>‹#›</a:t>
            </a:fld>
            <a:endParaRPr lang="en-US" altLang="zh-CN"/>
          </a:p>
        </p:txBody>
      </p:sp>
    </p:spTree>
    <p:extLst>
      <p:ext uri="{BB962C8B-B14F-4D97-AF65-F5344CB8AC3E}">
        <p14:creationId xmlns:p14="http://schemas.microsoft.com/office/powerpoint/2010/main" val="240510342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F8BC49C9-E9C2-4BA6-AFB9-B2CB63D36F50}" type="slidenum">
              <a:rPr lang="en-US" altLang="zh-CN"/>
              <a:pPr/>
              <a:t>‹#›</a:t>
            </a:fld>
            <a:endParaRPr lang="en-US" altLang="zh-CN"/>
          </a:p>
        </p:txBody>
      </p:sp>
    </p:spTree>
    <p:extLst>
      <p:ext uri="{BB962C8B-B14F-4D97-AF65-F5344CB8AC3E}">
        <p14:creationId xmlns:p14="http://schemas.microsoft.com/office/powerpoint/2010/main" val="743980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07BF472A-A2EE-42B0-B2FA-1CD0D5B91CE7}"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0F1457E2-8755-4168-8958-93D9AC20795C}" type="slidenum">
              <a:rPr lang="en-US" altLang="en-US"/>
              <a:pPr/>
              <a:t>‹#›</a:t>
            </a:fld>
            <a:endParaRPr lang="en-US" altLang="en-US"/>
          </a:p>
        </p:txBody>
      </p:sp>
    </p:spTree>
    <p:extLst>
      <p:ext uri="{BB962C8B-B14F-4D97-AF65-F5344CB8AC3E}">
        <p14:creationId xmlns:p14="http://schemas.microsoft.com/office/powerpoint/2010/main" val="376755229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8817A66C-0FAA-46CB-B069-312C0384B59B}" type="slidenum">
              <a:rPr lang="en-US" altLang="zh-CN"/>
              <a:pPr/>
              <a:t>‹#›</a:t>
            </a:fld>
            <a:endParaRPr lang="en-US" altLang="zh-CN"/>
          </a:p>
        </p:txBody>
      </p:sp>
    </p:spTree>
    <p:extLst>
      <p:ext uri="{BB962C8B-B14F-4D97-AF65-F5344CB8AC3E}">
        <p14:creationId xmlns:p14="http://schemas.microsoft.com/office/powerpoint/2010/main" val="283529998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21695203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4850765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07183926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177504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0716187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59017332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41633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09310625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926568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9434542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024343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67559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6B62CF8F-99DE-4E13-869D-81DDCE8BDDA4}" type="slidenum">
              <a:rPr lang="en-US" altLang="en-US"/>
              <a:pPr/>
              <a:t>‹#›</a:t>
            </a:fld>
            <a:endParaRPr lang="en-US" altLang="en-US"/>
          </a:p>
        </p:txBody>
      </p:sp>
    </p:spTree>
    <p:extLst>
      <p:ext uri="{BB962C8B-B14F-4D97-AF65-F5344CB8AC3E}">
        <p14:creationId xmlns:p14="http://schemas.microsoft.com/office/powerpoint/2010/main" val="210941567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AADE8A69-49BE-48A0-9C47-81DEA0E456A4}" type="slidenum">
              <a:rPr lang="en-US" altLang="en-US"/>
              <a:pPr/>
              <a:t>‹#›</a:t>
            </a:fld>
            <a:endParaRPr lang="en-US" altLang="en-US"/>
          </a:p>
        </p:txBody>
      </p:sp>
    </p:spTree>
    <p:extLst>
      <p:ext uri="{BB962C8B-B14F-4D97-AF65-F5344CB8AC3E}">
        <p14:creationId xmlns:p14="http://schemas.microsoft.com/office/powerpoint/2010/main" val="334904336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C62E329F-C6D1-441A-A7F8-17E04CF83647}" type="slidenum">
              <a:rPr lang="en-US" altLang="en-US"/>
              <a:pPr/>
              <a:t>‹#›</a:t>
            </a:fld>
            <a:endParaRPr lang="en-US" altLang="en-US"/>
          </a:p>
        </p:txBody>
      </p:sp>
    </p:spTree>
    <p:extLst>
      <p:ext uri="{BB962C8B-B14F-4D97-AF65-F5344CB8AC3E}">
        <p14:creationId xmlns:p14="http://schemas.microsoft.com/office/powerpoint/2010/main" val="325438715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FB8FD065-29BB-45B5-8F92-328F78640552}" type="slidenum">
              <a:rPr lang="en-US" altLang="en-US"/>
              <a:pPr/>
              <a:t>‹#›</a:t>
            </a:fld>
            <a:endParaRPr lang="en-US" altLang="en-US"/>
          </a:p>
        </p:txBody>
      </p:sp>
    </p:spTree>
    <p:extLst>
      <p:ext uri="{BB962C8B-B14F-4D97-AF65-F5344CB8AC3E}">
        <p14:creationId xmlns:p14="http://schemas.microsoft.com/office/powerpoint/2010/main" val="312331972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43269935-DB89-43A2-96CF-3F13277B21AE}" type="slidenum">
              <a:rPr lang="en-US" altLang="en-US"/>
              <a:pPr/>
              <a:t>‹#›</a:t>
            </a:fld>
            <a:endParaRPr lang="en-US" altLang="en-US"/>
          </a:p>
        </p:txBody>
      </p:sp>
    </p:spTree>
    <p:extLst>
      <p:ext uri="{BB962C8B-B14F-4D97-AF65-F5344CB8AC3E}">
        <p14:creationId xmlns:p14="http://schemas.microsoft.com/office/powerpoint/2010/main" val="371104114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51AB9622-698A-44FD-9F73-B257DF76AA5B}" type="slidenum">
              <a:rPr lang="en-US" altLang="en-US"/>
              <a:pPr/>
              <a:t>‹#›</a:t>
            </a:fld>
            <a:endParaRPr lang="en-US" altLang="en-US"/>
          </a:p>
        </p:txBody>
      </p:sp>
    </p:spTree>
    <p:extLst>
      <p:ext uri="{BB962C8B-B14F-4D97-AF65-F5344CB8AC3E}">
        <p14:creationId xmlns:p14="http://schemas.microsoft.com/office/powerpoint/2010/main" val="377586757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EE45DF9A-790B-43C6-9EE4-0FCAA3A92FCA}" type="slidenum">
              <a:rPr lang="en-US" altLang="en-US"/>
              <a:pPr/>
              <a:t>‹#›</a:t>
            </a:fld>
            <a:endParaRPr lang="en-US" altLang="en-US"/>
          </a:p>
        </p:txBody>
      </p:sp>
    </p:spTree>
    <p:extLst>
      <p:ext uri="{BB962C8B-B14F-4D97-AF65-F5344CB8AC3E}">
        <p14:creationId xmlns:p14="http://schemas.microsoft.com/office/powerpoint/2010/main" val="271423006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CE7EEA17-1880-410C-8AEB-5C3618C9248D}" type="slidenum">
              <a:rPr lang="en-US" altLang="en-US"/>
              <a:pPr/>
              <a:t>‹#›</a:t>
            </a:fld>
            <a:endParaRPr lang="en-US" altLang="en-US"/>
          </a:p>
        </p:txBody>
      </p:sp>
    </p:spTree>
    <p:extLst>
      <p:ext uri="{BB962C8B-B14F-4D97-AF65-F5344CB8AC3E}">
        <p14:creationId xmlns:p14="http://schemas.microsoft.com/office/powerpoint/2010/main" val="4261202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1240608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2EB6840F-65A5-4780-B689-1032AE1F0E85}" type="slidenum">
              <a:rPr lang="en-US" altLang="en-US"/>
              <a:pPr/>
              <a:t>‹#›</a:t>
            </a:fld>
            <a:endParaRPr lang="en-US" altLang="en-US"/>
          </a:p>
        </p:txBody>
      </p:sp>
    </p:spTree>
    <p:extLst>
      <p:ext uri="{BB962C8B-B14F-4D97-AF65-F5344CB8AC3E}">
        <p14:creationId xmlns:p14="http://schemas.microsoft.com/office/powerpoint/2010/main" val="311645812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0F24631B-4363-47C8-9ABD-45AD3D7FCE43}" type="slidenum">
              <a:rPr lang="en-US" altLang="en-US"/>
              <a:pPr/>
              <a:t>‹#›</a:t>
            </a:fld>
            <a:endParaRPr lang="en-US" altLang="en-US"/>
          </a:p>
        </p:txBody>
      </p:sp>
    </p:spTree>
    <p:extLst>
      <p:ext uri="{BB962C8B-B14F-4D97-AF65-F5344CB8AC3E}">
        <p14:creationId xmlns:p14="http://schemas.microsoft.com/office/powerpoint/2010/main" val="313087050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BA76282F-ECD5-4382-AD74-A46ADB39E695}" type="slidenum">
              <a:rPr lang="en-US" altLang="en-US"/>
              <a:pPr/>
              <a:t>‹#›</a:t>
            </a:fld>
            <a:endParaRPr lang="en-US" altLang="en-US"/>
          </a:p>
        </p:txBody>
      </p:sp>
    </p:spTree>
    <p:extLst>
      <p:ext uri="{BB962C8B-B14F-4D97-AF65-F5344CB8AC3E}">
        <p14:creationId xmlns:p14="http://schemas.microsoft.com/office/powerpoint/2010/main" val="401935325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459E4FE4-3294-449C-A412-DDFB764A7C94}" type="slidenum">
              <a:rPr lang="en-US" altLang="en-US"/>
              <a:pPr/>
              <a:t>‹#›</a:t>
            </a:fld>
            <a:endParaRPr lang="en-US" altLang="en-US"/>
          </a:p>
        </p:txBody>
      </p:sp>
    </p:spTree>
    <p:extLst>
      <p:ext uri="{BB962C8B-B14F-4D97-AF65-F5344CB8AC3E}">
        <p14:creationId xmlns:p14="http://schemas.microsoft.com/office/powerpoint/2010/main" val="191508684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DC5ADFA2-0D0D-4337-8B89-65DC758EE414}" type="slidenum">
              <a:rPr lang="en-US" altLang="en-US"/>
              <a:pPr/>
              <a:t>‹#›</a:t>
            </a:fld>
            <a:endParaRPr lang="en-US" altLang="en-US"/>
          </a:p>
        </p:txBody>
      </p:sp>
    </p:spTree>
    <p:extLst>
      <p:ext uri="{BB962C8B-B14F-4D97-AF65-F5344CB8AC3E}">
        <p14:creationId xmlns:p14="http://schemas.microsoft.com/office/powerpoint/2010/main" val="130022326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D7A68FBE-C532-4862-B221-753CDCA3101E}" type="slidenum">
              <a:rPr lang="en-US" altLang="en-US"/>
              <a:pPr/>
              <a:t>‹#›</a:t>
            </a:fld>
            <a:endParaRPr lang="en-US" altLang="en-US"/>
          </a:p>
        </p:txBody>
      </p:sp>
    </p:spTree>
    <p:extLst>
      <p:ext uri="{BB962C8B-B14F-4D97-AF65-F5344CB8AC3E}">
        <p14:creationId xmlns:p14="http://schemas.microsoft.com/office/powerpoint/2010/main" val="383775362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03BD9E66-4426-4BBB-B72E-F5839F075D03}" type="slidenum">
              <a:rPr lang="en-US" altLang="en-US"/>
              <a:pPr/>
              <a:t>‹#›</a:t>
            </a:fld>
            <a:endParaRPr lang="en-US" altLang="en-US"/>
          </a:p>
        </p:txBody>
      </p:sp>
    </p:spTree>
    <p:extLst>
      <p:ext uri="{BB962C8B-B14F-4D97-AF65-F5344CB8AC3E}">
        <p14:creationId xmlns:p14="http://schemas.microsoft.com/office/powerpoint/2010/main" val="52304499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4B313ECA-5CB2-4155-A5FD-E38A603F6EE7}" type="slidenum">
              <a:rPr lang="en-US" altLang="en-US"/>
              <a:pPr/>
              <a:t>‹#›</a:t>
            </a:fld>
            <a:endParaRPr lang="en-US" altLang="en-US"/>
          </a:p>
        </p:txBody>
      </p:sp>
    </p:spTree>
    <p:extLst>
      <p:ext uri="{BB962C8B-B14F-4D97-AF65-F5344CB8AC3E}">
        <p14:creationId xmlns:p14="http://schemas.microsoft.com/office/powerpoint/2010/main" val="221529926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C7C69409-6411-46C2-A6FE-7BAF8D9E3D9D}" type="slidenum">
              <a:rPr lang="en-US" altLang="en-US"/>
              <a:pPr/>
              <a:t>‹#›</a:t>
            </a:fld>
            <a:endParaRPr lang="en-US" altLang="en-US"/>
          </a:p>
        </p:txBody>
      </p:sp>
    </p:spTree>
    <p:extLst>
      <p:ext uri="{BB962C8B-B14F-4D97-AF65-F5344CB8AC3E}">
        <p14:creationId xmlns:p14="http://schemas.microsoft.com/office/powerpoint/2010/main" val="369894473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DEF6113B-D01B-4DCB-80ED-EF05F631B4C6}" type="slidenum">
              <a:rPr lang="en-US" altLang="en-US"/>
              <a:pPr/>
              <a:t>‹#›</a:t>
            </a:fld>
            <a:endParaRPr lang="en-US" altLang="en-US"/>
          </a:p>
        </p:txBody>
      </p:sp>
    </p:spTree>
    <p:extLst>
      <p:ext uri="{BB962C8B-B14F-4D97-AF65-F5344CB8AC3E}">
        <p14:creationId xmlns:p14="http://schemas.microsoft.com/office/powerpoint/2010/main" val="905230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7244856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F168AA8A-5B96-450D-A937-2E812D6C78E4}" type="slidenum">
              <a:rPr lang="en-US" altLang="en-US"/>
              <a:pPr/>
              <a:t>‹#›</a:t>
            </a:fld>
            <a:endParaRPr lang="en-US" altLang="en-US"/>
          </a:p>
        </p:txBody>
      </p:sp>
    </p:spTree>
    <p:extLst>
      <p:ext uri="{BB962C8B-B14F-4D97-AF65-F5344CB8AC3E}">
        <p14:creationId xmlns:p14="http://schemas.microsoft.com/office/powerpoint/2010/main" val="384081380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75473D8B-A79F-4F26-BBF4-989663471D51}" type="slidenum">
              <a:rPr lang="en-US" altLang="en-US"/>
              <a:pPr/>
              <a:t>‹#›</a:t>
            </a:fld>
            <a:endParaRPr lang="en-US" altLang="en-US"/>
          </a:p>
        </p:txBody>
      </p:sp>
    </p:spTree>
    <p:extLst>
      <p:ext uri="{BB962C8B-B14F-4D97-AF65-F5344CB8AC3E}">
        <p14:creationId xmlns:p14="http://schemas.microsoft.com/office/powerpoint/2010/main" val="376224786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1D916A54-742E-4912-8390-D358B47E8BDC}" type="slidenum">
              <a:rPr lang="en-US" altLang="en-US"/>
              <a:pPr/>
              <a:t>‹#›</a:t>
            </a:fld>
            <a:endParaRPr lang="en-US" altLang="en-US"/>
          </a:p>
        </p:txBody>
      </p:sp>
    </p:spTree>
    <p:extLst>
      <p:ext uri="{BB962C8B-B14F-4D97-AF65-F5344CB8AC3E}">
        <p14:creationId xmlns:p14="http://schemas.microsoft.com/office/powerpoint/2010/main" val="45042372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66C226BB-AF60-448C-BA2B-979DE6145A6E}" type="slidenum">
              <a:rPr lang="en-US" altLang="en-US"/>
              <a:pPr/>
              <a:t>‹#›</a:t>
            </a:fld>
            <a:endParaRPr lang="en-US" altLang="en-US"/>
          </a:p>
        </p:txBody>
      </p:sp>
    </p:spTree>
    <p:extLst>
      <p:ext uri="{BB962C8B-B14F-4D97-AF65-F5344CB8AC3E}">
        <p14:creationId xmlns:p14="http://schemas.microsoft.com/office/powerpoint/2010/main" val="377520081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26E6F1C6-BCF4-42F7-9C30-EAE4AA7F7976}" type="slidenum">
              <a:rPr lang="en-US" altLang="en-US"/>
              <a:pPr/>
              <a:t>‹#›</a:t>
            </a:fld>
            <a:endParaRPr lang="en-US" altLang="en-US"/>
          </a:p>
        </p:txBody>
      </p:sp>
    </p:spTree>
    <p:extLst>
      <p:ext uri="{BB962C8B-B14F-4D97-AF65-F5344CB8AC3E}">
        <p14:creationId xmlns:p14="http://schemas.microsoft.com/office/powerpoint/2010/main" val="332448738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90B46FF9-15BD-4E13-A74D-726139E498E3}" type="slidenum">
              <a:rPr lang="en-US" altLang="en-US"/>
              <a:pPr/>
              <a:t>‹#›</a:t>
            </a:fld>
            <a:endParaRPr lang="en-US" altLang="en-US"/>
          </a:p>
        </p:txBody>
      </p:sp>
    </p:spTree>
    <p:extLst>
      <p:ext uri="{BB962C8B-B14F-4D97-AF65-F5344CB8AC3E}">
        <p14:creationId xmlns:p14="http://schemas.microsoft.com/office/powerpoint/2010/main" val="215199413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6D9A3072-DF21-430B-B9BD-C9F815EA6619}" type="slidenum">
              <a:rPr lang="en-US" altLang="en-US"/>
              <a:pPr/>
              <a:t>‹#›</a:t>
            </a:fld>
            <a:endParaRPr lang="en-US" altLang="en-US"/>
          </a:p>
        </p:txBody>
      </p:sp>
    </p:spTree>
    <p:extLst>
      <p:ext uri="{BB962C8B-B14F-4D97-AF65-F5344CB8AC3E}">
        <p14:creationId xmlns:p14="http://schemas.microsoft.com/office/powerpoint/2010/main" val="27685890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1F51DCCD-826B-4609-9FD2-DF5B861CEF9E}" type="slidenum">
              <a:rPr lang="en-US" altLang="en-US"/>
              <a:pPr/>
              <a:t>‹#›</a:t>
            </a:fld>
            <a:endParaRPr lang="en-US" altLang="en-US"/>
          </a:p>
        </p:txBody>
      </p:sp>
    </p:spTree>
    <p:extLst>
      <p:ext uri="{BB962C8B-B14F-4D97-AF65-F5344CB8AC3E}">
        <p14:creationId xmlns:p14="http://schemas.microsoft.com/office/powerpoint/2010/main" val="222914006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8884DC6A-3420-439A-B2BF-F8A383ADCC12}" type="slidenum">
              <a:rPr lang="en-US" altLang="en-US"/>
              <a:pPr/>
              <a:t>‹#›</a:t>
            </a:fld>
            <a:endParaRPr lang="en-US" altLang="en-US"/>
          </a:p>
        </p:txBody>
      </p:sp>
    </p:spTree>
    <p:extLst>
      <p:ext uri="{BB962C8B-B14F-4D97-AF65-F5344CB8AC3E}">
        <p14:creationId xmlns:p14="http://schemas.microsoft.com/office/powerpoint/2010/main" val="325251774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6EF6E213-0295-453F-BB65-08770C225238}" type="slidenum">
              <a:rPr lang="en-US" altLang="en-US"/>
              <a:pPr/>
              <a:t>‹#›</a:t>
            </a:fld>
            <a:endParaRPr lang="en-US" altLang="en-US"/>
          </a:p>
        </p:txBody>
      </p:sp>
    </p:spTree>
    <p:extLst>
      <p:ext uri="{BB962C8B-B14F-4D97-AF65-F5344CB8AC3E}">
        <p14:creationId xmlns:p14="http://schemas.microsoft.com/office/powerpoint/2010/main" val="1996798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7358813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EBEBBF06-0E55-41B0-A3D2-FED29D87989C}" type="slidenum">
              <a:rPr lang="en-US" altLang="en-US"/>
              <a:pPr/>
              <a:t>‹#›</a:t>
            </a:fld>
            <a:endParaRPr lang="en-US" altLang="en-US"/>
          </a:p>
        </p:txBody>
      </p:sp>
    </p:spTree>
    <p:extLst>
      <p:ext uri="{BB962C8B-B14F-4D97-AF65-F5344CB8AC3E}">
        <p14:creationId xmlns:p14="http://schemas.microsoft.com/office/powerpoint/2010/main" val="306749403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E48E487B-52E3-4831-9FD6-C16DCE3CE684}" type="slidenum">
              <a:rPr lang="en-US" altLang="en-US"/>
              <a:pPr/>
              <a:t>‹#›</a:t>
            </a:fld>
            <a:endParaRPr lang="en-US" altLang="en-US"/>
          </a:p>
        </p:txBody>
      </p:sp>
    </p:spTree>
    <p:extLst>
      <p:ext uri="{BB962C8B-B14F-4D97-AF65-F5344CB8AC3E}">
        <p14:creationId xmlns:p14="http://schemas.microsoft.com/office/powerpoint/2010/main" val="383583546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3996C647-7F6B-45FA-8943-C3DD39571B9B}" type="slidenum">
              <a:rPr lang="en-US" altLang="en-US"/>
              <a:pPr/>
              <a:t>‹#›</a:t>
            </a:fld>
            <a:endParaRPr lang="en-US" altLang="en-US"/>
          </a:p>
        </p:txBody>
      </p:sp>
    </p:spTree>
    <p:extLst>
      <p:ext uri="{BB962C8B-B14F-4D97-AF65-F5344CB8AC3E}">
        <p14:creationId xmlns:p14="http://schemas.microsoft.com/office/powerpoint/2010/main" val="77147455"/>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2AAD5ACF-3646-40D4-AE6B-0C5CC3E99072}" type="slidenum">
              <a:rPr lang="en-US" altLang="en-US"/>
              <a:pPr/>
              <a:t>‹#›</a:t>
            </a:fld>
            <a:endParaRPr lang="en-US" altLang="en-US"/>
          </a:p>
        </p:txBody>
      </p:sp>
    </p:spTree>
    <p:extLst>
      <p:ext uri="{BB962C8B-B14F-4D97-AF65-F5344CB8AC3E}">
        <p14:creationId xmlns:p14="http://schemas.microsoft.com/office/powerpoint/2010/main" val="365554473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31D4773E-579E-491C-ABD6-4308E69BA34E}" type="slidenum">
              <a:rPr lang="en-US" altLang="en-US"/>
              <a:pPr/>
              <a:t>‹#›</a:t>
            </a:fld>
            <a:endParaRPr lang="en-US" altLang="en-US"/>
          </a:p>
        </p:txBody>
      </p:sp>
    </p:spTree>
    <p:extLst>
      <p:ext uri="{BB962C8B-B14F-4D97-AF65-F5344CB8AC3E}">
        <p14:creationId xmlns:p14="http://schemas.microsoft.com/office/powerpoint/2010/main" val="399923342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D65524DA-541F-435C-A3D7-1629E9A85535}" type="slidenum">
              <a:rPr lang="en-US" altLang="en-US"/>
              <a:pPr/>
              <a:t>‹#›</a:t>
            </a:fld>
            <a:endParaRPr lang="en-US" altLang="en-US"/>
          </a:p>
        </p:txBody>
      </p:sp>
    </p:spTree>
    <p:extLst>
      <p:ext uri="{BB962C8B-B14F-4D97-AF65-F5344CB8AC3E}">
        <p14:creationId xmlns:p14="http://schemas.microsoft.com/office/powerpoint/2010/main" val="206558075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B2FAB760-1D9B-4AF1-95A4-E3AAF278A7C0}" type="slidenum">
              <a:rPr lang="en-US" altLang="en-US"/>
              <a:pPr/>
              <a:t>‹#›</a:t>
            </a:fld>
            <a:endParaRPr lang="en-US" altLang="en-US"/>
          </a:p>
        </p:txBody>
      </p:sp>
    </p:spTree>
    <p:extLst>
      <p:ext uri="{BB962C8B-B14F-4D97-AF65-F5344CB8AC3E}">
        <p14:creationId xmlns:p14="http://schemas.microsoft.com/office/powerpoint/2010/main" val="63840346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72A2588E-DC01-403B-A17F-D2EC61A5EFF5}" type="slidenum">
              <a:rPr lang="en-US" altLang="en-US"/>
              <a:pPr/>
              <a:t>‹#›</a:t>
            </a:fld>
            <a:endParaRPr lang="en-US" altLang="en-US"/>
          </a:p>
        </p:txBody>
      </p:sp>
    </p:spTree>
    <p:extLst>
      <p:ext uri="{BB962C8B-B14F-4D97-AF65-F5344CB8AC3E}">
        <p14:creationId xmlns:p14="http://schemas.microsoft.com/office/powerpoint/2010/main" val="367367540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AC2658FA-DCA5-4819-B87E-882F65A451B1}" type="slidenum">
              <a:rPr lang="en-US" altLang="en-US"/>
              <a:pPr/>
              <a:t>‹#›</a:t>
            </a:fld>
            <a:endParaRPr lang="en-US" altLang="en-US"/>
          </a:p>
        </p:txBody>
      </p:sp>
    </p:spTree>
    <p:extLst>
      <p:ext uri="{BB962C8B-B14F-4D97-AF65-F5344CB8AC3E}">
        <p14:creationId xmlns:p14="http://schemas.microsoft.com/office/powerpoint/2010/main" val="13787220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EA98D15A-CE88-47B3-8712-D02C2590525A}" type="slidenum">
              <a:rPr lang="en-US" altLang="en-US"/>
              <a:pPr/>
              <a:t>‹#›</a:t>
            </a:fld>
            <a:endParaRPr lang="en-US" altLang="en-US"/>
          </a:p>
        </p:txBody>
      </p:sp>
    </p:spTree>
    <p:extLst>
      <p:ext uri="{BB962C8B-B14F-4D97-AF65-F5344CB8AC3E}">
        <p14:creationId xmlns:p14="http://schemas.microsoft.com/office/powerpoint/2010/main" val="3976087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049043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27BF5277-2A6B-4FE3-B4CD-7F4AB8D07338}" type="slidenum">
              <a:rPr lang="en-US" altLang="en-US"/>
              <a:pPr/>
              <a:t>‹#›</a:t>
            </a:fld>
            <a:endParaRPr lang="en-US" altLang="en-US"/>
          </a:p>
        </p:txBody>
      </p:sp>
    </p:spTree>
    <p:extLst>
      <p:ext uri="{BB962C8B-B14F-4D97-AF65-F5344CB8AC3E}">
        <p14:creationId xmlns:p14="http://schemas.microsoft.com/office/powerpoint/2010/main" val="347759512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30BAF264-0A85-43D4-AB76-1B468FE247D6}" type="slidenum">
              <a:rPr lang="en-US" altLang="en-US"/>
              <a:pPr/>
              <a:t>‹#›</a:t>
            </a:fld>
            <a:endParaRPr lang="en-US" altLang="en-US"/>
          </a:p>
        </p:txBody>
      </p:sp>
    </p:spTree>
    <p:extLst>
      <p:ext uri="{BB962C8B-B14F-4D97-AF65-F5344CB8AC3E}">
        <p14:creationId xmlns:p14="http://schemas.microsoft.com/office/powerpoint/2010/main" val="300715151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CEE10DB6-91DA-426E-8D28-8DDB3E0F5DA2}" type="slidenum">
              <a:rPr lang="en-US" altLang="en-US"/>
              <a:pPr/>
              <a:t>‹#›</a:t>
            </a:fld>
            <a:endParaRPr lang="en-US" altLang="en-US"/>
          </a:p>
        </p:txBody>
      </p:sp>
    </p:spTree>
    <p:extLst>
      <p:ext uri="{BB962C8B-B14F-4D97-AF65-F5344CB8AC3E}">
        <p14:creationId xmlns:p14="http://schemas.microsoft.com/office/powerpoint/2010/main" val="90525402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A2829562-CB27-46BF-85EF-53C23DC7CCC8}" type="slidenum">
              <a:rPr lang="en-US" altLang="en-US"/>
              <a:pPr/>
              <a:t>‹#›</a:t>
            </a:fld>
            <a:endParaRPr lang="en-US" altLang="en-US"/>
          </a:p>
        </p:txBody>
      </p:sp>
    </p:spTree>
    <p:extLst>
      <p:ext uri="{BB962C8B-B14F-4D97-AF65-F5344CB8AC3E}">
        <p14:creationId xmlns:p14="http://schemas.microsoft.com/office/powerpoint/2010/main" val="18520585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5026FEF1-4E4B-43CA-997A-D6619835E989}" type="slidenum">
              <a:rPr lang="en-US" altLang="en-US"/>
              <a:pPr/>
              <a:t>‹#›</a:t>
            </a:fld>
            <a:endParaRPr lang="en-US" altLang="en-US"/>
          </a:p>
        </p:txBody>
      </p:sp>
    </p:spTree>
    <p:extLst>
      <p:ext uri="{BB962C8B-B14F-4D97-AF65-F5344CB8AC3E}">
        <p14:creationId xmlns:p14="http://schemas.microsoft.com/office/powerpoint/2010/main" val="368216248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C3946CDA-764C-423B-9C09-D3181FE041ED}" type="slidenum">
              <a:rPr lang="en-US" altLang="en-US"/>
              <a:pPr/>
              <a:t>‹#›</a:t>
            </a:fld>
            <a:endParaRPr lang="en-US" altLang="en-US"/>
          </a:p>
        </p:txBody>
      </p:sp>
    </p:spTree>
    <p:extLst>
      <p:ext uri="{BB962C8B-B14F-4D97-AF65-F5344CB8AC3E}">
        <p14:creationId xmlns:p14="http://schemas.microsoft.com/office/powerpoint/2010/main" val="365416053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3FBC090F-1BF6-40E1-B9EF-8F5452422A4D}" type="slidenum">
              <a:rPr lang="en-US" altLang="en-US"/>
              <a:pPr/>
              <a:t>‹#›</a:t>
            </a:fld>
            <a:endParaRPr lang="en-US" altLang="en-US"/>
          </a:p>
        </p:txBody>
      </p:sp>
    </p:spTree>
    <p:extLst>
      <p:ext uri="{BB962C8B-B14F-4D97-AF65-F5344CB8AC3E}">
        <p14:creationId xmlns:p14="http://schemas.microsoft.com/office/powerpoint/2010/main" val="317759035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9895ECB4-30FC-4F45-9BC3-D24720022BF7}" type="slidenum">
              <a:rPr lang="en-US" altLang="en-US"/>
              <a:pPr/>
              <a:t>‹#›</a:t>
            </a:fld>
            <a:endParaRPr lang="en-US" altLang="en-US"/>
          </a:p>
        </p:txBody>
      </p:sp>
    </p:spTree>
    <p:extLst>
      <p:ext uri="{BB962C8B-B14F-4D97-AF65-F5344CB8AC3E}">
        <p14:creationId xmlns:p14="http://schemas.microsoft.com/office/powerpoint/2010/main" val="365960310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AFBF4186-C7AD-4317-A375-888BADC42E11}" type="slidenum">
              <a:rPr lang="en-US" altLang="en-US"/>
              <a:pPr/>
              <a:t>‹#›</a:t>
            </a:fld>
            <a:endParaRPr lang="en-US" altLang="en-US"/>
          </a:p>
        </p:txBody>
      </p:sp>
    </p:spTree>
    <p:extLst>
      <p:ext uri="{BB962C8B-B14F-4D97-AF65-F5344CB8AC3E}">
        <p14:creationId xmlns:p14="http://schemas.microsoft.com/office/powerpoint/2010/main" val="203919517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AD5279D0-42B3-401D-93BE-C6E2D6DB5DDF}" type="slidenum">
              <a:rPr lang="en-US" altLang="en-US"/>
              <a:pPr/>
              <a:t>‹#›</a:t>
            </a:fld>
            <a:endParaRPr lang="en-US" altLang="en-US"/>
          </a:p>
        </p:txBody>
      </p:sp>
    </p:spTree>
    <p:extLst>
      <p:ext uri="{BB962C8B-B14F-4D97-AF65-F5344CB8AC3E}">
        <p14:creationId xmlns:p14="http://schemas.microsoft.com/office/powerpoint/2010/main" val="3797759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2940529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F38C9055-94FE-4C29-AC25-9B883857E965}" type="slidenum">
              <a:rPr lang="en-US" altLang="en-US"/>
              <a:pPr/>
              <a:t>‹#›</a:t>
            </a:fld>
            <a:endParaRPr lang="en-US" altLang="en-US"/>
          </a:p>
        </p:txBody>
      </p:sp>
    </p:spTree>
    <p:extLst>
      <p:ext uri="{BB962C8B-B14F-4D97-AF65-F5344CB8AC3E}">
        <p14:creationId xmlns:p14="http://schemas.microsoft.com/office/powerpoint/2010/main" val="147991828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E615FBCA-5041-4712-8D97-02425289ED71}" type="slidenum">
              <a:rPr lang="en-US" altLang="en-US"/>
              <a:pPr/>
              <a:t>‹#›</a:t>
            </a:fld>
            <a:endParaRPr lang="en-US" altLang="en-US"/>
          </a:p>
        </p:txBody>
      </p:sp>
    </p:spTree>
    <p:extLst>
      <p:ext uri="{BB962C8B-B14F-4D97-AF65-F5344CB8AC3E}">
        <p14:creationId xmlns:p14="http://schemas.microsoft.com/office/powerpoint/2010/main" val="55668392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D4C4943E-E8E0-4019-8D99-E5810E95713D}" type="slidenum">
              <a:rPr lang="en-US" altLang="en-US"/>
              <a:pPr/>
              <a:t>‹#›</a:t>
            </a:fld>
            <a:endParaRPr lang="en-US" altLang="en-US"/>
          </a:p>
        </p:txBody>
      </p:sp>
    </p:spTree>
    <p:extLst>
      <p:ext uri="{BB962C8B-B14F-4D97-AF65-F5344CB8AC3E}">
        <p14:creationId xmlns:p14="http://schemas.microsoft.com/office/powerpoint/2010/main" val="102180500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7A9117E6-435F-436D-BE51-183363D5BFCD}" type="slidenum">
              <a:rPr lang="en-US" altLang="en-US"/>
              <a:pPr/>
              <a:t>‹#›</a:t>
            </a:fld>
            <a:endParaRPr lang="en-US" altLang="en-US"/>
          </a:p>
        </p:txBody>
      </p:sp>
    </p:spTree>
    <p:extLst>
      <p:ext uri="{BB962C8B-B14F-4D97-AF65-F5344CB8AC3E}">
        <p14:creationId xmlns:p14="http://schemas.microsoft.com/office/powerpoint/2010/main" val="330134842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1B598EE8-4F61-4B22-A842-D3768B9E6F73}" type="slidenum">
              <a:rPr lang="en-US" altLang="en-US"/>
              <a:pPr/>
              <a:t>‹#›</a:t>
            </a:fld>
            <a:endParaRPr lang="en-US" altLang="en-US"/>
          </a:p>
        </p:txBody>
      </p:sp>
    </p:spTree>
    <p:extLst>
      <p:ext uri="{BB962C8B-B14F-4D97-AF65-F5344CB8AC3E}">
        <p14:creationId xmlns:p14="http://schemas.microsoft.com/office/powerpoint/2010/main" val="334781132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764A3FDC-2A6B-4CD5-BB1E-7B3F49A41D29}" type="slidenum">
              <a:rPr lang="en-US" altLang="en-US"/>
              <a:pPr/>
              <a:t>‹#›</a:t>
            </a:fld>
            <a:endParaRPr lang="en-US" altLang="en-US"/>
          </a:p>
        </p:txBody>
      </p:sp>
    </p:spTree>
    <p:extLst>
      <p:ext uri="{BB962C8B-B14F-4D97-AF65-F5344CB8AC3E}">
        <p14:creationId xmlns:p14="http://schemas.microsoft.com/office/powerpoint/2010/main" val="288754485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2076A1AA-93F6-4095-9AF9-52966C478693}" type="slidenum">
              <a:rPr lang="en-US" altLang="en-US"/>
              <a:pPr/>
              <a:t>‹#›</a:t>
            </a:fld>
            <a:endParaRPr lang="en-US" altLang="en-US"/>
          </a:p>
        </p:txBody>
      </p:sp>
    </p:spTree>
    <p:extLst>
      <p:ext uri="{BB962C8B-B14F-4D97-AF65-F5344CB8AC3E}">
        <p14:creationId xmlns:p14="http://schemas.microsoft.com/office/powerpoint/2010/main" val="1777757183"/>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9D01F5B4-DB5D-42A3-9C38-A392EECD4643}" type="slidenum">
              <a:rPr lang="en-US" altLang="en-US"/>
              <a:pPr/>
              <a:t>‹#›</a:t>
            </a:fld>
            <a:endParaRPr lang="en-US" altLang="en-US"/>
          </a:p>
        </p:txBody>
      </p:sp>
    </p:spTree>
    <p:extLst>
      <p:ext uri="{BB962C8B-B14F-4D97-AF65-F5344CB8AC3E}">
        <p14:creationId xmlns:p14="http://schemas.microsoft.com/office/powerpoint/2010/main" val="54551066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F8BF6C88-AFF1-474C-807C-4E3BBE3A7284}" type="slidenum">
              <a:rPr lang="en-US" altLang="en-US"/>
              <a:pPr/>
              <a:t>‹#›</a:t>
            </a:fld>
            <a:endParaRPr lang="en-US" altLang="en-US"/>
          </a:p>
        </p:txBody>
      </p:sp>
    </p:spTree>
    <p:extLst>
      <p:ext uri="{BB962C8B-B14F-4D97-AF65-F5344CB8AC3E}">
        <p14:creationId xmlns:p14="http://schemas.microsoft.com/office/powerpoint/2010/main" val="112749988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AE9693CF-0CF3-4F41-85B3-7EAA829D7CA7}" type="slidenum">
              <a:rPr lang="en-US" altLang="en-US"/>
              <a:pPr/>
              <a:t>‹#›</a:t>
            </a:fld>
            <a:endParaRPr lang="en-US" altLang="en-US"/>
          </a:p>
        </p:txBody>
      </p:sp>
    </p:spTree>
    <p:extLst>
      <p:ext uri="{BB962C8B-B14F-4D97-AF65-F5344CB8AC3E}">
        <p14:creationId xmlns:p14="http://schemas.microsoft.com/office/powerpoint/2010/main" val="1997429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8F312254-9C53-438E-BC2B-FA9CB39D9764}"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4A85E6D0-46E2-4FF7-9D5C-10B674CB0397}" type="slidenum">
              <a:rPr lang="en-US" altLang="zh-CN"/>
              <a:pPr/>
              <a:t>‹#›</a:t>
            </a:fld>
            <a:endParaRPr lang="en-US" altLang="zh-CN"/>
          </a:p>
        </p:txBody>
      </p:sp>
    </p:spTree>
    <p:extLst>
      <p:ext uri="{BB962C8B-B14F-4D97-AF65-F5344CB8AC3E}">
        <p14:creationId xmlns:p14="http://schemas.microsoft.com/office/powerpoint/2010/main" val="29945450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6583610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11BBB6CA-56CD-4A1C-80AF-F4BA54A9E312}" type="slidenum">
              <a:rPr lang="en-US" altLang="en-US"/>
              <a:pPr/>
              <a:t>‹#›</a:t>
            </a:fld>
            <a:endParaRPr lang="en-US" altLang="en-US"/>
          </a:p>
        </p:txBody>
      </p:sp>
    </p:spTree>
    <p:extLst>
      <p:ext uri="{BB962C8B-B14F-4D97-AF65-F5344CB8AC3E}">
        <p14:creationId xmlns:p14="http://schemas.microsoft.com/office/powerpoint/2010/main" val="411712519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3C0F8B92-B936-4DB0-8784-23169CE86990}" type="slidenum">
              <a:rPr lang="en-US" altLang="en-US"/>
              <a:pPr/>
              <a:t>‹#›</a:t>
            </a:fld>
            <a:endParaRPr lang="en-US" altLang="en-US"/>
          </a:p>
        </p:txBody>
      </p:sp>
    </p:spTree>
    <p:extLst>
      <p:ext uri="{BB962C8B-B14F-4D97-AF65-F5344CB8AC3E}">
        <p14:creationId xmlns:p14="http://schemas.microsoft.com/office/powerpoint/2010/main" val="284858606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93CD1D0E-83DD-49B7-BFA7-BC3737805F57}" type="slidenum">
              <a:rPr lang="en-US" altLang="en-US"/>
              <a:pPr/>
              <a:t>‹#›</a:t>
            </a:fld>
            <a:endParaRPr lang="en-US" altLang="en-US"/>
          </a:p>
        </p:txBody>
      </p:sp>
    </p:spTree>
    <p:extLst>
      <p:ext uri="{BB962C8B-B14F-4D97-AF65-F5344CB8AC3E}">
        <p14:creationId xmlns:p14="http://schemas.microsoft.com/office/powerpoint/2010/main" val="366823426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05F025B2-A78F-4343-93BE-BFD169083874}" type="slidenum">
              <a:rPr lang="en-US" altLang="en-US"/>
              <a:pPr/>
              <a:t>‹#›</a:t>
            </a:fld>
            <a:endParaRPr lang="en-US" altLang="en-US"/>
          </a:p>
        </p:txBody>
      </p:sp>
    </p:spTree>
    <p:extLst>
      <p:ext uri="{BB962C8B-B14F-4D97-AF65-F5344CB8AC3E}">
        <p14:creationId xmlns:p14="http://schemas.microsoft.com/office/powerpoint/2010/main" val="118835351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1A889127-A3FF-4950-9545-D11752CE52DB}" type="slidenum">
              <a:rPr lang="en-US" altLang="en-US"/>
              <a:pPr/>
              <a:t>‹#›</a:t>
            </a:fld>
            <a:endParaRPr lang="en-US" altLang="en-US"/>
          </a:p>
        </p:txBody>
      </p:sp>
    </p:spTree>
    <p:extLst>
      <p:ext uri="{BB962C8B-B14F-4D97-AF65-F5344CB8AC3E}">
        <p14:creationId xmlns:p14="http://schemas.microsoft.com/office/powerpoint/2010/main" val="151437167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F36F9D8E-E7B8-46E2-8ACB-73FA45DDD5E3}" type="slidenum">
              <a:rPr lang="en-US" altLang="en-US"/>
              <a:pPr/>
              <a:t>‹#›</a:t>
            </a:fld>
            <a:endParaRPr lang="en-US" altLang="en-US"/>
          </a:p>
        </p:txBody>
      </p:sp>
    </p:spTree>
    <p:extLst>
      <p:ext uri="{BB962C8B-B14F-4D97-AF65-F5344CB8AC3E}">
        <p14:creationId xmlns:p14="http://schemas.microsoft.com/office/powerpoint/2010/main" val="75488528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123AD814-3FFD-4A20-A230-0D96F05810EF}" type="slidenum">
              <a:rPr lang="en-US" altLang="en-US"/>
              <a:pPr/>
              <a:t>‹#›</a:t>
            </a:fld>
            <a:endParaRPr lang="en-US" altLang="en-US"/>
          </a:p>
        </p:txBody>
      </p:sp>
    </p:spTree>
    <p:extLst>
      <p:ext uri="{BB962C8B-B14F-4D97-AF65-F5344CB8AC3E}">
        <p14:creationId xmlns:p14="http://schemas.microsoft.com/office/powerpoint/2010/main" val="3213157891"/>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9739FE59-1A6F-4504-8C39-0F7D136A429C}" type="slidenum">
              <a:rPr lang="en-US" altLang="en-US"/>
              <a:pPr/>
              <a:t>‹#›</a:t>
            </a:fld>
            <a:endParaRPr lang="en-US" altLang="en-US"/>
          </a:p>
        </p:txBody>
      </p:sp>
    </p:spTree>
    <p:extLst>
      <p:ext uri="{BB962C8B-B14F-4D97-AF65-F5344CB8AC3E}">
        <p14:creationId xmlns:p14="http://schemas.microsoft.com/office/powerpoint/2010/main" val="1388610029"/>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149248DE-FFA9-4F02-ACD5-27ADDE760BAA}" type="slidenum">
              <a:rPr lang="en-US" altLang="en-US"/>
              <a:pPr/>
              <a:t>‹#›</a:t>
            </a:fld>
            <a:endParaRPr lang="en-US" altLang="en-US"/>
          </a:p>
        </p:txBody>
      </p:sp>
    </p:spTree>
    <p:extLst>
      <p:ext uri="{BB962C8B-B14F-4D97-AF65-F5344CB8AC3E}">
        <p14:creationId xmlns:p14="http://schemas.microsoft.com/office/powerpoint/2010/main" val="392452056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9CAD87D9-7735-4D49-97E7-7573727BD9D9}" type="slidenum">
              <a:rPr lang="en-US" altLang="en-US"/>
              <a:pPr/>
              <a:t>‹#›</a:t>
            </a:fld>
            <a:endParaRPr lang="en-US" altLang="en-US"/>
          </a:p>
        </p:txBody>
      </p:sp>
    </p:spTree>
    <p:extLst>
      <p:ext uri="{BB962C8B-B14F-4D97-AF65-F5344CB8AC3E}">
        <p14:creationId xmlns:p14="http://schemas.microsoft.com/office/powerpoint/2010/main" val="15961582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6861559"/>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9213C8CE-ECE2-4EAC-9060-0428ADA4174C}" type="slidenum">
              <a:rPr lang="en-US" altLang="en-US"/>
              <a:pPr/>
              <a:t>‹#›</a:t>
            </a:fld>
            <a:endParaRPr lang="en-US" altLang="en-US"/>
          </a:p>
        </p:txBody>
      </p:sp>
    </p:spTree>
    <p:extLst>
      <p:ext uri="{BB962C8B-B14F-4D97-AF65-F5344CB8AC3E}">
        <p14:creationId xmlns:p14="http://schemas.microsoft.com/office/powerpoint/2010/main" val="419963900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919C9BCD-497B-42A4-B942-1FD26C6B16AE}" type="slidenum">
              <a:rPr lang="en-US" altLang="en-US"/>
              <a:pPr/>
              <a:t>‹#›</a:t>
            </a:fld>
            <a:endParaRPr lang="en-US" altLang="en-US"/>
          </a:p>
        </p:txBody>
      </p:sp>
    </p:spTree>
    <p:extLst>
      <p:ext uri="{BB962C8B-B14F-4D97-AF65-F5344CB8AC3E}">
        <p14:creationId xmlns:p14="http://schemas.microsoft.com/office/powerpoint/2010/main" val="342887661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A8F0A555-37CA-4B41-9362-493C7660EAF5}" type="slidenum">
              <a:rPr lang="en-US" altLang="en-US"/>
              <a:pPr/>
              <a:t>‹#›</a:t>
            </a:fld>
            <a:endParaRPr lang="en-US" altLang="en-US"/>
          </a:p>
        </p:txBody>
      </p:sp>
    </p:spTree>
    <p:extLst>
      <p:ext uri="{BB962C8B-B14F-4D97-AF65-F5344CB8AC3E}">
        <p14:creationId xmlns:p14="http://schemas.microsoft.com/office/powerpoint/2010/main" val="47702992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FFAF3DC6-D7C8-4DB8-ADC3-34FFE7262DCC}" type="slidenum">
              <a:rPr lang="en-US" altLang="en-US"/>
              <a:pPr/>
              <a:t>‹#›</a:t>
            </a:fld>
            <a:endParaRPr lang="en-US" altLang="en-US"/>
          </a:p>
        </p:txBody>
      </p:sp>
    </p:spTree>
    <p:extLst>
      <p:ext uri="{BB962C8B-B14F-4D97-AF65-F5344CB8AC3E}">
        <p14:creationId xmlns:p14="http://schemas.microsoft.com/office/powerpoint/2010/main" val="440683852"/>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783DE128-DF81-458C-9E58-51E5A581D62F}" type="slidenum">
              <a:rPr lang="en-US" altLang="en-US"/>
              <a:pPr/>
              <a:t>‹#›</a:t>
            </a:fld>
            <a:endParaRPr lang="en-US" altLang="en-US"/>
          </a:p>
        </p:txBody>
      </p:sp>
    </p:spTree>
    <p:extLst>
      <p:ext uri="{BB962C8B-B14F-4D97-AF65-F5344CB8AC3E}">
        <p14:creationId xmlns:p14="http://schemas.microsoft.com/office/powerpoint/2010/main" val="1441027137"/>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45AED9CD-F4F9-4334-8476-894BE06D3824}" type="slidenum">
              <a:rPr lang="en-US" altLang="en-US"/>
              <a:pPr/>
              <a:t>‹#›</a:t>
            </a:fld>
            <a:endParaRPr lang="en-US" altLang="en-US"/>
          </a:p>
        </p:txBody>
      </p:sp>
    </p:spTree>
    <p:extLst>
      <p:ext uri="{BB962C8B-B14F-4D97-AF65-F5344CB8AC3E}">
        <p14:creationId xmlns:p14="http://schemas.microsoft.com/office/powerpoint/2010/main" val="41568348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B00FAC09-6B1A-45C3-8A07-BAF0BE3CF8CE}" type="slidenum">
              <a:rPr lang="en-US" altLang="en-US"/>
              <a:pPr/>
              <a:t>‹#›</a:t>
            </a:fld>
            <a:endParaRPr lang="en-US" altLang="en-US"/>
          </a:p>
        </p:txBody>
      </p:sp>
    </p:spTree>
    <p:extLst>
      <p:ext uri="{BB962C8B-B14F-4D97-AF65-F5344CB8AC3E}">
        <p14:creationId xmlns:p14="http://schemas.microsoft.com/office/powerpoint/2010/main" val="1973503895"/>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6B4CEFB4-C37E-419F-AF86-089BAC7BAD63}" type="slidenum">
              <a:rPr lang="en-US" altLang="en-US"/>
              <a:pPr/>
              <a:t>‹#›</a:t>
            </a:fld>
            <a:endParaRPr lang="en-US" altLang="en-US"/>
          </a:p>
        </p:txBody>
      </p:sp>
    </p:spTree>
    <p:extLst>
      <p:ext uri="{BB962C8B-B14F-4D97-AF65-F5344CB8AC3E}">
        <p14:creationId xmlns:p14="http://schemas.microsoft.com/office/powerpoint/2010/main" val="321188482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5E957EEA-108C-4CA8-BFB2-85B5B25ACE72}" type="slidenum">
              <a:rPr lang="en-US" altLang="en-US"/>
              <a:pPr/>
              <a:t>‹#›</a:t>
            </a:fld>
            <a:endParaRPr lang="en-US" altLang="en-US"/>
          </a:p>
        </p:txBody>
      </p:sp>
    </p:spTree>
    <p:extLst>
      <p:ext uri="{BB962C8B-B14F-4D97-AF65-F5344CB8AC3E}">
        <p14:creationId xmlns:p14="http://schemas.microsoft.com/office/powerpoint/2010/main" val="364977588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635077BD-8BC5-481A-A849-4CD71087A19E}" type="slidenum">
              <a:rPr lang="en-US" altLang="en-US"/>
              <a:pPr/>
              <a:t>‹#›</a:t>
            </a:fld>
            <a:endParaRPr lang="en-US" altLang="en-US"/>
          </a:p>
        </p:txBody>
      </p:sp>
    </p:spTree>
    <p:extLst>
      <p:ext uri="{BB962C8B-B14F-4D97-AF65-F5344CB8AC3E}">
        <p14:creationId xmlns:p14="http://schemas.microsoft.com/office/powerpoint/2010/main" val="2863753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00904564"/>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DD922CA5-6136-4507-BB4F-EC4D6B515431}" type="slidenum">
              <a:rPr lang="en-US" altLang="en-US"/>
              <a:pPr/>
              <a:t>‹#›</a:t>
            </a:fld>
            <a:endParaRPr lang="en-US" altLang="en-US"/>
          </a:p>
        </p:txBody>
      </p:sp>
    </p:spTree>
    <p:extLst>
      <p:ext uri="{BB962C8B-B14F-4D97-AF65-F5344CB8AC3E}">
        <p14:creationId xmlns:p14="http://schemas.microsoft.com/office/powerpoint/2010/main" val="317081736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8717E360-4098-47EF-A23A-6E7EEBECC704}" type="slidenum">
              <a:rPr lang="en-US" altLang="en-US"/>
              <a:pPr/>
              <a:t>‹#›</a:t>
            </a:fld>
            <a:endParaRPr lang="en-US" altLang="en-US"/>
          </a:p>
        </p:txBody>
      </p:sp>
    </p:spTree>
    <p:extLst>
      <p:ext uri="{BB962C8B-B14F-4D97-AF65-F5344CB8AC3E}">
        <p14:creationId xmlns:p14="http://schemas.microsoft.com/office/powerpoint/2010/main" val="2979162189"/>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6CC78703-5B8A-45A2-9495-CAA60F6E180D}" type="slidenum">
              <a:rPr lang="en-US" altLang="en-US"/>
              <a:pPr/>
              <a:t>‹#›</a:t>
            </a:fld>
            <a:endParaRPr lang="en-US" altLang="en-US"/>
          </a:p>
        </p:txBody>
      </p:sp>
    </p:spTree>
    <p:extLst>
      <p:ext uri="{BB962C8B-B14F-4D97-AF65-F5344CB8AC3E}">
        <p14:creationId xmlns:p14="http://schemas.microsoft.com/office/powerpoint/2010/main" val="170805314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F6DDC0B2-4AC6-4912-A194-4E01AC64D9AF}" type="slidenum">
              <a:rPr lang="en-US" altLang="en-US"/>
              <a:pPr/>
              <a:t>‹#›</a:t>
            </a:fld>
            <a:endParaRPr lang="en-US" altLang="en-US"/>
          </a:p>
        </p:txBody>
      </p:sp>
    </p:spTree>
    <p:extLst>
      <p:ext uri="{BB962C8B-B14F-4D97-AF65-F5344CB8AC3E}">
        <p14:creationId xmlns:p14="http://schemas.microsoft.com/office/powerpoint/2010/main" val="241690530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E084DC05-9535-42E7-9290-4D075ACF843F}" type="slidenum">
              <a:rPr lang="en-US" altLang="en-US"/>
              <a:pPr/>
              <a:t>‹#›</a:t>
            </a:fld>
            <a:endParaRPr lang="en-US" altLang="en-US"/>
          </a:p>
        </p:txBody>
      </p:sp>
    </p:spTree>
    <p:extLst>
      <p:ext uri="{BB962C8B-B14F-4D97-AF65-F5344CB8AC3E}">
        <p14:creationId xmlns:p14="http://schemas.microsoft.com/office/powerpoint/2010/main" val="134018905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CC2FFE35-5B67-4706-8B01-40FA9EDEAE23}" type="slidenum">
              <a:rPr lang="en-US" altLang="en-US"/>
              <a:pPr/>
              <a:t>‹#›</a:t>
            </a:fld>
            <a:endParaRPr lang="en-US" altLang="en-US"/>
          </a:p>
        </p:txBody>
      </p:sp>
    </p:spTree>
    <p:extLst>
      <p:ext uri="{BB962C8B-B14F-4D97-AF65-F5344CB8AC3E}">
        <p14:creationId xmlns:p14="http://schemas.microsoft.com/office/powerpoint/2010/main" val="402540133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6A88B432-2BD9-4B35-BEA8-3728B1B20994}" type="slidenum">
              <a:rPr lang="en-US" altLang="en-US"/>
              <a:pPr/>
              <a:t>‹#›</a:t>
            </a:fld>
            <a:endParaRPr lang="en-US" altLang="en-US"/>
          </a:p>
        </p:txBody>
      </p:sp>
    </p:spTree>
    <p:extLst>
      <p:ext uri="{BB962C8B-B14F-4D97-AF65-F5344CB8AC3E}">
        <p14:creationId xmlns:p14="http://schemas.microsoft.com/office/powerpoint/2010/main" val="138617749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18F8227A-B5E1-4ED5-A8A9-61376CC0DD4B}" type="slidenum">
              <a:rPr lang="en-US" altLang="en-US"/>
              <a:pPr/>
              <a:t>‹#›</a:t>
            </a:fld>
            <a:endParaRPr lang="en-US" altLang="en-US"/>
          </a:p>
        </p:txBody>
      </p:sp>
    </p:spTree>
    <p:extLst>
      <p:ext uri="{BB962C8B-B14F-4D97-AF65-F5344CB8AC3E}">
        <p14:creationId xmlns:p14="http://schemas.microsoft.com/office/powerpoint/2010/main" val="292094119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454C6C8D-C342-4FD7-B2CD-670B93E37E79}" type="slidenum">
              <a:rPr lang="en-US" altLang="en-US"/>
              <a:pPr/>
              <a:t>‹#›</a:t>
            </a:fld>
            <a:endParaRPr lang="en-US" altLang="en-US"/>
          </a:p>
        </p:txBody>
      </p:sp>
    </p:spTree>
    <p:extLst>
      <p:ext uri="{BB962C8B-B14F-4D97-AF65-F5344CB8AC3E}">
        <p14:creationId xmlns:p14="http://schemas.microsoft.com/office/powerpoint/2010/main" val="2002370955"/>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E623F1A6-27F5-49E7-9AE8-C164610AFF39}" type="slidenum">
              <a:rPr lang="en-US" altLang="en-US"/>
              <a:pPr/>
              <a:t>‹#›</a:t>
            </a:fld>
            <a:endParaRPr lang="en-US" altLang="en-US"/>
          </a:p>
        </p:txBody>
      </p:sp>
    </p:spTree>
    <p:extLst>
      <p:ext uri="{BB962C8B-B14F-4D97-AF65-F5344CB8AC3E}">
        <p14:creationId xmlns:p14="http://schemas.microsoft.com/office/powerpoint/2010/main" val="3034581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2800366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2327356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0555844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78983702"/>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5356718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1504138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55004576"/>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33125180"/>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52530146"/>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39204615"/>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54391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94033730"/>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57641444"/>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2927422"/>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1293865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24130991"/>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40703430"/>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14420523"/>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8627491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7038510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92340525"/>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014709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65078" name="Title 1"/>
          <p:cNvSpPr>
            <a:spLocks noGrp="1" noChangeArrowheads="1"/>
          </p:cNvSpPr>
          <p:nvPr>
            <p:ph type="ctrTitle"/>
          </p:nvPr>
        </p:nvSpPr>
        <p:spPr>
          <a:xfrm>
            <a:off x="3556000" y="2362200"/>
            <a:ext cx="8229600" cy="1238250"/>
          </a:xfrm>
        </p:spPr>
        <p:txBody>
          <a:bodyPr anchor="t"/>
          <a:lstStyle>
            <a:lvl1pPr>
              <a:defRPr/>
            </a:lvl1pPr>
          </a:lstStyle>
          <a:p>
            <a:pPr lvl="0"/>
            <a:r>
              <a:rPr lang="en-US" noProof="0"/>
              <a:t>Click to edit Master title style</a:t>
            </a:r>
          </a:p>
        </p:txBody>
      </p:sp>
      <p:sp>
        <p:nvSpPr>
          <p:cNvPr id="65079" name="Subtitle 2"/>
          <p:cNvSpPr>
            <a:spLocks noGrp="1" noChangeArrowheads="1"/>
          </p:cNvSpPr>
          <p:nvPr>
            <p:ph type="subTitle" idx="1"/>
          </p:nvPr>
        </p:nvSpPr>
        <p:spPr>
          <a:xfrm>
            <a:off x="4978400" y="3733800"/>
            <a:ext cx="5689600" cy="1752600"/>
          </a:xfrm>
        </p:spPr>
        <p:txBody>
          <a:bodyPr/>
          <a:lstStyle>
            <a:lvl1pPr marL="0" indent="0" algn="ctr">
              <a:buFont typeface="Arial" charset="0"/>
              <a:buNone/>
              <a:defRPr/>
            </a:lvl1pPr>
          </a:lstStyle>
          <a:p>
            <a:pPr lvl="0"/>
            <a:r>
              <a:rPr lang="en-US" noProof="0"/>
              <a:t>Click to edit Master subtitle style</a:t>
            </a:r>
          </a:p>
        </p:txBody>
      </p:sp>
      <p:sp>
        <p:nvSpPr>
          <p:cNvPr id="65080" name="Date Placeholder 3"/>
          <p:cNvSpPr>
            <a:spLocks noGrp="1" noChangeArrowheads="1"/>
          </p:cNvSpPr>
          <p:nvPr>
            <p:ph type="dt" sz="half" idx="2"/>
          </p:nvPr>
        </p:nvSpPr>
        <p:spPr>
          <a:xfrm>
            <a:off x="609600" y="6356350"/>
            <a:ext cx="2844800" cy="365125"/>
          </a:xfrm>
        </p:spPr>
        <p:txBody>
          <a:bodyPr/>
          <a:lstStyle>
            <a:lvl1pPr algn="l">
              <a:defRPr>
                <a:cs typeface="Calibri" pitchFamily="34" charset="0"/>
              </a:defRPr>
            </a:lvl1pPr>
          </a:lstStyle>
          <a:p>
            <a:fld id="{2FB97209-AA18-4D1F-857B-BD4EFD4EE97D}" type="datetime1">
              <a:rPr lang="en-US" altLang="zh-CN"/>
              <a:pPr/>
              <a:t>7/12/2024</a:t>
            </a:fld>
            <a:endParaRPr lang="en-US" altLang="zh-CN"/>
          </a:p>
        </p:txBody>
      </p:sp>
      <p:sp>
        <p:nvSpPr>
          <p:cNvPr id="65081" name="Footer Placeholder 4"/>
          <p:cNvSpPr>
            <a:spLocks noGrp="1" noChangeArrowheads="1"/>
          </p:cNvSpPr>
          <p:nvPr>
            <p:ph type="ftr" sz="quarter" idx="3"/>
          </p:nvPr>
        </p:nvSpPr>
        <p:spPr/>
        <p:txBody>
          <a:bodyPr/>
          <a:lstStyle>
            <a:lvl1pPr>
              <a:defRPr>
                <a:cs typeface="Calibri" pitchFamily="34" charset="0"/>
              </a:defRPr>
            </a:lvl1pPr>
          </a:lstStyle>
          <a:p>
            <a:r>
              <a:rPr lang="en-US" altLang="zh-CN"/>
              <a:t>Policy Deliberative</a:t>
            </a:r>
          </a:p>
        </p:txBody>
      </p:sp>
      <p:sp>
        <p:nvSpPr>
          <p:cNvPr id="65082" name="Slide Number Placeholder 5"/>
          <p:cNvSpPr>
            <a:spLocks noGrp="1" noChangeArrowheads="1"/>
          </p:cNvSpPr>
          <p:nvPr>
            <p:ph type="sldNum" sz="quarter" idx="4"/>
          </p:nvPr>
        </p:nvSpPr>
        <p:spPr/>
        <p:txBody>
          <a:bodyPr/>
          <a:lstStyle>
            <a:lvl1pPr>
              <a:defRPr>
                <a:cs typeface="Calibri" pitchFamily="34" charset="0"/>
              </a:defRPr>
            </a:lvl1pPr>
          </a:lstStyle>
          <a:p>
            <a:fld id="{F354301E-128A-4752-94D6-1D541EE36FF6}" type="slidenum">
              <a:rPr lang="en-US" altLang="zh-CN"/>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04395321"/>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28374944"/>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26967169"/>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84256964"/>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66272644"/>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76294706"/>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59182304"/>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1271281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86962048"/>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493201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213A2517-2300-47B4-9E56-AF81370E1F28}"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4635E7D3-692F-41AA-A107-5CA6F0DF6E35}" type="slidenum">
              <a:rPr lang="en-US" altLang="zh-CN"/>
              <a:pPr/>
              <a:t>‹#›</a:t>
            </a:fld>
            <a:endParaRPr lang="en-US" altLang="zh-CN"/>
          </a:p>
        </p:txBody>
      </p:sp>
    </p:spTree>
    <p:extLst>
      <p:ext uri="{BB962C8B-B14F-4D97-AF65-F5344CB8AC3E}">
        <p14:creationId xmlns:p14="http://schemas.microsoft.com/office/powerpoint/2010/main" val="3538620345"/>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85096457"/>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81556762"/>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58740148"/>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68128571"/>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93285641"/>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57736279"/>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5422627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7636025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38740604"/>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90963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F954D483-9439-4F3F-9076-439876E49E29}"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332CFC71-1BD0-4E62-92EB-4C5C0FBB7CD0}" type="slidenum">
              <a:rPr lang="en-US" altLang="zh-CN"/>
              <a:pPr/>
              <a:t>‹#›</a:t>
            </a:fld>
            <a:endParaRPr lang="en-US" altLang="zh-CN"/>
          </a:p>
        </p:txBody>
      </p:sp>
    </p:spTree>
    <p:extLst>
      <p:ext uri="{BB962C8B-B14F-4D97-AF65-F5344CB8AC3E}">
        <p14:creationId xmlns:p14="http://schemas.microsoft.com/office/powerpoint/2010/main" val="804797581"/>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0808964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66769600"/>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83391317"/>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60810944"/>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24776204"/>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37462151"/>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95167489"/>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33247195"/>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97699724"/>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64601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574940DF-85BC-4F10-9308-9E965BD5C720}"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08C6B29C-BCE8-4A7F-88AA-6C20F1341BBA}" type="slidenum">
              <a:rPr lang="en-US" altLang="zh-CN"/>
              <a:pPr/>
              <a:t>‹#›</a:t>
            </a:fld>
            <a:endParaRPr lang="en-US" altLang="zh-CN"/>
          </a:p>
        </p:txBody>
      </p:sp>
    </p:spTree>
    <p:extLst>
      <p:ext uri="{BB962C8B-B14F-4D97-AF65-F5344CB8AC3E}">
        <p14:creationId xmlns:p14="http://schemas.microsoft.com/office/powerpoint/2010/main" val="1777879766"/>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8380777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1735651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78758533"/>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03619353"/>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21443602"/>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14585611"/>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9135672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39548736"/>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91748227"/>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22278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BDF77C6F-63B3-4691-876B-35862B2C2114}" type="datetime1">
              <a:rPr lang="en-US" altLang="zh-CN"/>
              <a:pPr/>
              <a:t>7/12/2024</a:t>
            </a:fld>
            <a:endParaRPr lang="en-US" altLang="zh-CN"/>
          </a:p>
        </p:txBody>
      </p:sp>
      <p:sp>
        <p:nvSpPr>
          <p:cNvPr id="8" name="页脚占位符 7"/>
          <p:cNvSpPr>
            <a:spLocks noGrp="1"/>
          </p:cNvSpPr>
          <p:nvPr>
            <p:ph type="ftr" sz="quarter" idx="11"/>
          </p:nvPr>
        </p:nvSpPr>
        <p:spPr/>
        <p:txBody>
          <a:bodyPr/>
          <a:lstStyle>
            <a:lvl1pPr>
              <a:defRPr/>
            </a:lvl1pPr>
          </a:lstStyle>
          <a:p>
            <a:r>
              <a:rPr lang="en-US" altLang="zh-CN"/>
              <a:t>Policy Deliberative</a:t>
            </a:r>
          </a:p>
        </p:txBody>
      </p:sp>
      <p:sp>
        <p:nvSpPr>
          <p:cNvPr id="9" name="灯片编号占位符 8"/>
          <p:cNvSpPr>
            <a:spLocks noGrp="1"/>
          </p:cNvSpPr>
          <p:nvPr>
            <p:ph type="sldNum" sz="quarter" idx="12"/>
          </p:nvPr>
        </p:nvSpPr>
        <p:spPr/>
        <p:txBody>
          <a:bodyPr/>
          <a:lstStyle>
            <a:lvl1pPr>
              <a:defRPr/>
            </a:lvl1pPr>
          </a:lstStyle>
          <a:p>
            <a:fld id="{373A3C9F-AB42-439A-A0BA-E980E8949052}" type="slidenum">
              <a:rPr lang="en-US" altLang="zh-CN"/>
              <a:pPr/>
              <a:t>‹#›</a:t>
            </a:fld>
            <a:endParaRPr lang="en-US" altLang="zh-CN"/>
          </a:p>
        </p:txBody>
      </p:sp>
    </p:spTree>
    <p:extLst>
      <p:ext uri="{BB962C8B-B14F-4D97-AF65-F5344CB8AC3E}">
        <p14:creationId xmlns:p14="http://schemas.microsoft.com/office/powerpoint/2010/main" val="744361308"/>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03713467"/>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60505421"/>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2332749"/>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94670330"/>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1280191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78499941"/>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2762126"/>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17138282"/>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02967929"/>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9469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62CF0D1F-2597-4583-A969-B1E0263A0A81}" type="datetime1">
              <a:rPr lang="en-US" altLang="zh-CN"/>
              <a:pPr/>
              <a:t>7/12/2024</a:t>
            </a:fld>
            <a:endParaRPr lang="en-US" altLang="zh-CN"/>
          </a:p>
        </p:txBody>
      </p:sp>
      <p:sp>
        <p:nvSpPr>
          <p:cNvPr id="8" name="页脚占位符 7"/>
          <p:cNvSpPr>
            <a:spLocks noGrp="1"/>
          </p:cNvSpPr>
          <p:nvPr>
            <p:ph type="ftr" sz="quarter" idx="11"/>
          </p:nvPr>
        </p:nvSpPr>
        <p:spPr/>
        <p:txBody>
          <a:bodyPr/>
          <a:lstStyle>
            <a:lvl1pPr>
              <a:defRPr/>
            </a:lvl1pPr>
          </a:lstStyle>
          <a:p>
            <a:r>
              <a:rPr lang="en-US" altLang="zh-CN"/>
              <a:t>Policy Deliberative</a:t>
            </a:r>
          </a:p>
        </p:txBody>
      </p:sp>
      <p:sp>
        <p:nvSpPr>
          <p:cNvPr id="9" name="灯片编号占位符 8"/>
          <p:cNvSpPr>
            <a:spLocks noGrp="1"/>
          </p:cNvSpPr>
          <p:nvPr>
            <p:ph type="sldNum" sz="quarter" idx="12"/>
          </p:nvPr>
        </p:nvSpPr>
        <p:spPr/>
        <p:txBody>
          <a:bodyPr/>
          <a:lstStyle>
            <a:lvl1pPr>
              <a:defRPr/>
            </a:lvl1pPr>
          </a:lstStyle>
          <a:p>
            <a:fld id="{BD91FC93-3F9D-4A50-BC3F-147C3EA379B9}" type="slidenum">
              <a:rPr lang="en-US" altLang="zh-CN"/>
              <a:pPr/>
              <a:t>‹#›</a:t>
            </a:fld>
            <a:endParaRPr lang="en-US" altLang="zh-CN"/>
          </a:p>
        </p:txBody>
      </p:sp>
    </p:spTree>
    <p:extLst>
      <p:ext uri="{BB962C8B-B14F-4D97-AF65-F5344CB8AC3E}">
        <p14:creationId xmlns:p14="http://schemas.microsoft.com/office/powerpoint/2010/main" val="14474207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A377B078-0853-4C9B-92D6-D7154CB17DD3}" type="datetime1">
              <a:rPr lang="en-US" altLang="zh-CN"/>
              <a:pPr/>
              <a:t>7/12/2024</a:t>
            </a:fld>
            <a:endParaRPr lang="en-US" altLang="zh-CN"/>
          </a:p>
        </p:txBody>
      </p:sp>
      <p:sp>
        <p:nvSpPr>
          <p:cNvPr id="4" name="页脚占位符 3"/>
          <p:cNvSpPr>
            <a:spLocks noGrp="1"/>
          </p:cNvSpPr>
          <p:nvPr>
            <p:ph type="ftr" sz="quarter" idx="11"/>
          </p:nvPr>
        </p:nvSpPr>
        <p:spPr/>
        <p:txBody>
          <a:bodyPr/>
          <a:lstStyle>
            <a:lvl1pPr>
              <a:defRPr/>
            </a:lvl1pPr>
          </a:lstStyle>
          <a:p>
            <a:r>
              <a:rPr lang="en-US" altLang="zh-CN"/>
              <a:t>Policy Deliberative</a:t>
            </a:r>
          </a:p>
        </p:txBody>
      </p:sp>
      <p:sp>
        <p:nvSpPr>
          <p:cNvPr id="5" name="灯片编号占位符 4"/>
          <p:cNvSpPr>
            <a:spLocks noGrp="1"/>
          </p:cNvSpPr>
          <p:nvPr>
            <p:ph type="sldNum" sz="quarter" idx="12"/>
          </p:nvPr>
        </p:nvSpPr>
        <p:spPr/>
        <p:txBody>
          <a:bodyPr/>
          <a:lstStyle>
            <a:lvl1pPr>
              <a:defRPr/>
            </a:lvl1pPr>
          </a:lstStyle>
          <a:p>
            <a:fld id="{D028B2B8-69BE-4CAB-8BA9-17C251011D7C}" type="slidenum">
              <a:rPr lang="en-US" altLang="zh-CN"/>
              <a:pPr/>
              <a:t>‹#›</a:t>
            </a:fld>
            <a:endParaRPr lang="en-US" altLang="zh-CN"/>
          </a:p>
        </p:txBody>
      </p:sp>
    </p:spTree>
    <p:extLst>
      <p:ext uri="{BB962C8B-B14F-4D97-AF65-F5344CB8AC3E}">
        <p14:creationId xmlns:p14="http://schemas.microsoft.com/office/powerpoint/2010/main" val="345345952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40079381"/>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90378026"/>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0944288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30382986"/>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24579173"/>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76650573"/>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22890345"/>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01703604"/>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42282057"/>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95266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F245F4D0-D213-42E0-A74F-FA3E29A257BF}" type="datetime1">
              <a:rPr lang="en-US" altLang="zh-CN"/>
              <a:pPr/>
              <a:t>7/12/2024</a:t>
            </a:fld>
            <a:endParaRPr lang="en-US" altLang="zh-CN"/>
          </a:p>
        </p:txBody>
      </p:sp>
      <p:sp>
        <p:nvSpPr>
          <p:cNvPr id="3" name="页脚占位符 2"/>
          <p:cNvSpPr>
            <a:spLocks noGrp="1"/>
          </p:cNvSpPr>
          <p:nvPr>
            <p:ph type="ftr" sz="quarter" idx="11"/>
          </p:nvPr>
        </p:nvSpPr>
        <p:spPr/>
        <p:txBody>
          <a:bodyPr/>
          <a:lstStyle>
            <a:lvl1pPr>
              <a:defRPr/>
            </a:lvl1pPr>
          </a:lstStyle>
          <a:p>
            <a:r>
              <a:rPr lang="en-US" altLang="zh-CN"/>
              <a:t>Policy Deliberative</a:t>
            </a:r>
          </a:p>
        </p:txBody>
      </p:sp>
      <p:sp>
        <p:nvSpPr>
          <p:cNvPr id="4" name="灯片编号占位符 3"/>
          <p:cNvSpPr>
            <a:spLocks noGrp="1"/>
          </p:cNvSpPr>
          <p:nvPr>
            <p:ph type="sldNum" sz="quarter" idx="12"/>
          </p:nvPr>
        </p:nvSpPr>
        <p:spPr/>
        <p:txBody>
          <a:bodyPr/>
          <a:lstStyle>
            <a:lvl1pPr>
              <a:defRPr/>
            </a:lvl1pPr>
          </a:lstStyle>
          <a:p>
            <a:fld id="{6C3D52F4-82D2-4933-AAFC-BFBD4594FD61}" type="slidenum">
              <a:rPr lang="en-US" altLang="zh-CN"/>
              <a:pPr/>
              <a:t>‹#›</a:t>
            </a:fld>
            <a:endParaRPr lang="en-US" altLang="zh-CN"/>
          </a:p>
        </p:txBody>
      </p:sp>
    </p:spTree>
    <p:extLst>
      <p:ext uri="{BB962C8B-B14F-4D97-AF65-F5344CB8AC3E}">
        <p14:creationId xmlns:p14="http://schemas.microsoft.com/office/powerpoint/2010/main" val="344601026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02620754"/>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19650024"/>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51965133"/>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26217456"/>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40406580"/>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51301016"/>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93726979"/>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68310135"/>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77309134"/>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08350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646FFC88-78BB-474F-A51E-21523F00010C}"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4F3964DD-6A85-40AE-82EC-870FD71B5E82}" type="slidenum">
              <a:rPr lang="en-US" altLang="zh-CN"/>
              <a:pPr/>
              <a:t>‹#›</a:t>
            </a:fld>
            <a:endParaRPr lang="en-US" altLang="zh-CN"/>
          </a:p>
        </p:txBody>
      </p:sp>
    </p:spTree>
    <p:extLst>
      <p:ext uri="{BB962C8B-B14F-4D97-AF65-F5344CB8AC3E}">
        <p14:creationId xmlns:p14="http://schemas.microsoft.com/office/powerpoint/2010/main" val="1998055432"/>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04614969"/>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68604979"/>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52293417"/>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64518279"/>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74119328"/>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14314056"/>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76305626"/>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0398593"/>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77870078"/>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31623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1D9862A1-9F68-4565-AF31-15395DFB9139}"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28E29CA7-45F3-4D39-9E03-CF4B915298F2}" type="slidenum">
              <a:rPr lang="en-US" altLang="zh-CN"/>
              <a:pPr/>
              <a:t>‹#›</a:t>
            </a:fld>
            <a:endParaRPr lang="en-US" altLang="zh-CN"/>
          </a:p>
        </p:txBody>
      </p:sp>
    </p:spTree>
    <p:extLst>
      <p:ext uri="{BB962C8B-B14F-4D97-AF65-F5344CB8AC3E}">
        <p14:creationId xmlns:p14="http://schemas.microsoft.com/office/powerpoint/2010/main" val="194323157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75719865"/>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66656393"/>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04323750"/>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94234042"/>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93458317"/>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47479694"/>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16484588"/>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22149802"/>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68052660"/>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009642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515422A9-878C-40D7-AD21-A47E3139140A}"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1EC5A720-AB98-4E0B-95B7-2C7AABCF6DF2}" type="slidenum">
              <a:rPr lang="en-US" altLang="zh-CN"/>
              <a:pPr/>
              <a:t>‹#›</a:t>
            </a:fld>
            <a:endParaRPr lang="en-US" altLang="zh-CN"/>
          </a:p>
        </p:txBody>
      </p:sp>
    </p:spTree>
    <p:extLst>
      <p:ext uri="{BB962C8B-B14F-4D97-AF65-F5344CB8AC3E}">
        <p14:creationId xmlns:p14="http://schemas.microsoft.com/office/powerpoint/2010/main" val="1364777685"/>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94241936"/>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95898117"/>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24347119"/>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73977552"/>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62398252"/>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71948330"/>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07822346"/>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47987774"/>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62072194"/>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113478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59737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152400"/>
            <a:ext cx="8077200" cy="59737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A5F01517-09BD-4C1B-98C4-13E945D45BA2}"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2626FE71-C1CB-41E3-8DF3-5CC2FBA57EB8}" type="slidenum">
              <a:rPr lang="en-US" altLang="zh-CN"/>
              <a:pPr/>
              <a:t>‹#›</a:t>
            </a:fld>
            <a:endParaRPr lang="en-US" altLang="zh-CN"/>
          </a:p>
        </p:txBody>
      </p:sp>
    </p:spTree>
    <p:extLst>
      <p:ext uri="{BB962C8B-B14F-4D97-AF65-F5344CB8AC3E}">
        <p14:creationId xmlns:p14="http://schemas.microsoft.com/office/powerpoint/2010/main" val="1190199988"/>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70942289"/>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57596849"/>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61646745"/>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94490346"/>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57634058"/>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16431729"/>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9803250"/>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62349080"/>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02124405"/>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38259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1193651134"/>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20491802"/>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92300412"/>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50509698"/>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61378300"/>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39173634"/>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14899712"/>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7435441"/>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4821951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48878027"/>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478215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1316337130"/>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8391637"/>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83030323"/>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03554347"/>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59709305"/>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33113111"/>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44437522"/>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9656048"/>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3957990"/>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45949090"/>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54128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2355366744"/>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00712881"/>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02937993"/>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02133906"/>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21509732"/>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47654538"/>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21084829"/>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98590949"/>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36371557"/>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46990572"/>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059240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250157438"/>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43509708"/>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72520488"/>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9355737"/>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24405822"/>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3668188"/>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69794210"/>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41531310"/>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25815993"/>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2465818"/>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15895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4F1090D6-33F3-4BAE-81DB-C668B5614FF2}" type="datetime1">
              <a:rPr lang="en-US" altLang="zh-CN"/>
              <a:pPr/>
              <a:t>7/12/2024</a:t>
            </a:fld>
            <a:endParaRPr lang="en-US" altLang="zh-CN"/>
          </a:p>
        </p:txBody>
      </p:sp>
      <p:sp>
        <p:nvSpPr>
          <p:cNvPr id="4" name="页脚占位符 3"/>
          <p:cNvSpPr>
            <a:spLocks noGrp="1"/>
          </p:cNvSpPr>
          <p:nvPr>
            <p:ph type="ftr" sz="quarter" idx="11"/>
          </p:nvPr>
        </p:nvSpPr>
        <p:spPr/>
        <p:txBody>
          <a:bodyPr/>
          <a:lstStyle>
            <a:lvl1pPr>
              <a:defRPr/>
            </a:lvl1pPr>
          </a:lstStyle>
          <a:p>
            <a:r>
              <a:rPr lang="en-US" altLang="zh-CN"/>
              <a:t>Policy Deliberative</a:t>
            </a:r>
          </a:p>
        </p:txBody>
      </p:sp>
      <p:sp>
        <p:nvSpPr>
          <p:cNvPr id="5" name="灯片编号占位符 4"/>
          <p:cNvSpPr>
            <a:spLocks noGrp="1"/>
          </p:cNvSpPr>
          <p:nvPr>
            <p:ph type="sldNum" sz="quarter" idx="12"/>
          </p:nvPr>
        </p:nvSpPr>
        <p:spPr/>
        <p:txBody>
          <a:bodyPr/>
          <a:lstStyle>
            <a:lvl1pPr>
              <a:defRPr/>
            </a:lvl1pPr>
          </a:lstStyle>
          <a:p>
            <a:fld id="{FBB9F1BB-0F15-4F9F-A0DD-5006A5FDA9E7}" type="slidenum">
              <a:rPr lang="en-US" altLang="zh-CN"/>
              <a:pPr/>
              <a:t>‹#›</a:t>
            </a:fld>
            <a:endParaRPr lang="en-US" altLang="zh-CN"/>
          </a:p>
        </p:txBody>
      </p:sp>
    </p:spTree>
    <p:extLst>
      <p:ext uri="{BB962C8B-B14F-4D97-AF65-F5344CB8AC3E}">
        <p14:creationId xmlns:p14="http://schemas.microsoft.com/office/powerpoint/2010/main" val="19148478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4208716427"/>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04770267"/>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93519419"/>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8504905"/>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02107307"/>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03415286"/>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13524337"/>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41971218"/>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60650407"/>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51178293"/>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587583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3252767255"/>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23983275"/>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25218239"/>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47832798"/>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48480112"/>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95021420"/>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74162749"/>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53281208"/>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73387502"/>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19623396"/>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502717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1791735650"/>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04375887"/>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92461083"/>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36764509"/>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52653130"/>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66237686"/>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85773623"/>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14495846"/>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07746427"/>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98506563"/>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854317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817895876"/>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6321924"/>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35428655"/>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84287576"/>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6454437"/>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2155835"/>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87470432"/>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53539647"/>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95041921"/>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33787321"/>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095719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3761335659"/>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19654419"/>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83772404"/>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53320688"/>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99288687"/>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14420587"/>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83871459"/>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13092613"/>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2694356"/>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9963133"/>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974411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3124524396"/>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67255138"/>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57237248"/>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09892379"/>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59370550"/>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76181566"/>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92952337"/>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57008051"/>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81322866"/>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83101735"/>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261715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59737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152400"/>
            <a:ext cx="8077200" cy="59737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44248658"/>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76648004"/>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22540260"/>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78840112"/>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08065033"/>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07882412"/>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74101204"/>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10904624"/>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77086569"/>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7262248"/>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806310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794283266"/>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94662332"/>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72838411"/>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67713420"/>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98068769"/>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23123716"/>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66863723"/>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34429306"/>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07542054"/>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22140"/>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981559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47215617"/>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78660041"/>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67177382"/>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96286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711607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DB274AA1-BA08-4D1B-9E46-669D8A000885}" type="datetime1">
              <a:rPr lang="en-US" altLang="zh-CN"/>
              <a:pPr/>
              <a:t>7/12/2024</a:t>
            </a:fld>
            <a:endParaRPr lang="en-US" altLang="zh-CN"/>
          </a:p>
        </p:txBody>
      </p:sp>
      <p:sp>
        <p:nvSpPr>
          <p:cNvPr id="3" name="页脚占位符 2"/>
          <p:cNvSpPr>
            <a:spLocks noGrp="1"/>
          </p:cNvSpPr>
          <p:nvPr>
            <p:ph type="ftr" sz="quarter" idx="11"/>
          </p:nvPr>
        </p:nvSpPr>
        <p:spPr/>
        <p:txBody>
          <a:bodyPr/>
          <a:lstStyle>
            <a:lvl1pPr>
              <a:defRPr/>
            </a:lvl1pPr>
          </a:lstStyle>
          <a:p>
            <a:r>
              <a:rPr lang="en-US" altLang="zh-CN"/>
              <a:t>Policy Deliberative</a:t>
            </a:r>
          </a:p>
        </p:txBody>
      </p:sp>
      <p:sp>
        <p:nvSpPr>
          <p:cNvPr id="4" name="灯片编号占位符 3"/>
          <p:cNvSpPr>
            <a:spLocks noGrp="1"/>
          </p:cNvSpPr>
          <p:nvPr>
            <p:ph type="sldNum" sz="quarter" idx="12"/>
          </p:nvPr>
        </p:nvSpPr>
        <p:spPr/>
        <p:txBody>
          <a:bodyPr/>
          <a:lstStyle>
            <a:lvl1pPr>
              <a:defRPr/>
            </a:lvl1pPr>
          </a:lstStyle>
          <a:p>
            <a:fld id="{88D7BE44-9148-44B9-8E1F-C787A90DD796}" type="slidenum">
              <a:rPr lang="en-US" altLang="zh-CN"/>
              <a:pPr/>
              <a:t>‹#›</a:t>
            </a:fld>
            <a:endParaRPr lang="en-US" altLang="zh-CN"/>
          </a:p>
        </p:txBody>
      </p:sp>
    </p:spTree>
    <p:extLst>
      <p:ext uri="{BB962C8B-B14F-4D97-AF65-F5344CB8AC3E}">
        <p14:creationId xmlns:p14="http://schemas.microsoft.com/office/powerpoint/2010/main" val="464143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02849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981927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7798698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515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3551881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8492649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293507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59737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152400"/>
            <a:ext cx="8077200" cy="59737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8441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335211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1321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64816092-37D3-4832-9383-5CC3B874E2CC}"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3D628F48-FB02-4272-B682-5C0354A28744}" type="slidenum">
              <a:rPr lang="en-US" altLang="zh-CN"/>
              <a:pPr/>
              <a:t>‹#›</a:t>
            </a:fld>
            <a:endParaRPr lang="en-US" altLang="zh-CN"/>
          </a:p>
        </p:txBody>
      </p:sp>
    </p:spTree>
    <p:extLst>
      <p:ext uri="{BB962C8B-B14F-4D97-AF65-F5344CB8AC3E}">
        <p14:creationId xmlns:p14="http://schemas.microsoft.com/office/powerpoint/2010/main" val="22610589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321703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552266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574947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314493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500407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345568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428441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355425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777311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7461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60B4A9FD-73B2-4664-A738-C5F1F9F056D7}"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9CC9BE80-68AF-4D49-A87F-942CE1AAAF84}" type="slidenum">
              <a:rPr lang="en-US" altLang="zh-CN"/>
              <a:pPr/>
              <a:t>‹#›</a:t>
            </a:fld>
            <a:endParaRPr lang="en-US" altLang="zh-CN"/>
          </a:p>
        </p:txBody>
      </p:sp>
    </p:spTree>
    <p:extLst>
      <p:ext uri="{BB962C8B-B14F-4D97-AF65-F5344CB8AC3E}">
        <p14:creationId xmlns:p14="http://schemas.microsoft.com/office/powerpoint/2010/main" val="42660827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359270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789907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505048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241934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619432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297863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358867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545357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505904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3444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6.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7.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6.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7.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9.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6.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7.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0.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6.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7.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6.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7.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7.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6.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2.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7.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3.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4.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7.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5.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7.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6.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7.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7.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7.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7.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8.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7.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9.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7.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20.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7.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7.pn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7.pn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2.pn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image" Target="../media/image3.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21.pn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22.pn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22.pn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22.pn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22.pn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22.pn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22.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22.pn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22.pn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6.pn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 Id="rId14" Type="http://schemas.openxmlformats.org/officeDocument/2006/relationships/image" Target="../media/image7.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6.pn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 Id="rId14" Type="http://schemas.openxmlformats.org/officeDocument/2006/relationships/image" Target="../media/image7.pn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image" Target="../media/image6.png"/><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5" Type="http://schemas.openxmlformats.org/officeDocument/2006/relationships/image" Target="../media/image7.png"/><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 Id="rId14" Type="http://schemas.openxmlformats.org/officeDocument/2006/relationships/image" Target="../media/image8.pn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6.pn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5" Type="http://schemas.openxmlformats.org/officeDocument/2006/relationships/image" Target="../media/image7.png"/><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 Id="rId14" Type="http://schemas.openxmlformats.org/officeDocument/2006/relationships/image" Target="../media/image9.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6.pn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5" Type="http://schemas.openxmlformats.org/officeDocument/2006/relationships/image" Target="../media/image7.png"/><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 Id="rId14" Type="http://schemas.openxmlformats.org/officeDocument/2006/relationships/image" Target="../media/image10.png"/></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6.pn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5" Type="http://schemas.openxmlformats.org/officeDocument/2006/relationships/image" Target="../media/image7.png"/><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 Id="rId14" Type="http://schemas.openxmlformats.org/officeDocument/2006/relationships/image" Target="../media/image11.pn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6.pn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 Id="rId14" Type="http://schemas.openxmlformats.org/officeDocument/2006/relationships/image" Target="../media/image7.pn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7.pn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7.pn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6.pn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 Id="rId14" Type="http://schemas.openxmlformats.org/officeDocument/2006/relationships/image" Target="../media/image7.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2.jpe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 Id="rId14" Type="http://schemas.openxmlformats.org/officeDocument/2006/relationships/image" Target="../media/image7.pn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3.jpe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 Id="rId14" Type="http://schemas.openxmlformats.org/officeDocument/2006/relationships/image" Target="../media/image7.pn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4.jpe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 Id="rId14" Type="http://schemas.openxmlformats.org/officeDocument/2006/relationships/image" Target="../media/image7.pn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15.jpe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 Id="rId14" Type="http://schemas.openxmlformats.org/officeDocument/2006/relationships/image" Target="../media/image7.png"/></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16.jpe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 Id="rId14" Type="http://schemas.openxmlformats.org/officeDocument/2006/relationships/image" Target="../media/image7.png"/></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7.pn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7.jpe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 Id="rId14" Type="http://schemas.openxmlformats.org/officeDocument/2006/relationships/image" Target="../media/image7.png"/></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18.jpe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 Id="rId14" Type="http://schemas.openxmlformats.org/officeDocument/2006/relationships/image" Target="../media/image7.png"/></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19.jpe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png"/></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20.jpe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 Id="rId14" Type="http://schemas.openxmlformats.org/officeDocument/2006/relationships/image" Target="../media/image7.png"/></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image" Target="../media/image7.png"/><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image" Target="../media/image7.png"/><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6.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noChangeArrowheads="1"/>
          </p:cNvSpPr>
          <p:nvPr>
            <p:ph type="title"/>
          </p:nvPr>
        </p:nvSpPr>
        <p:spPr bwMode="auto">
          <a:xfrm>
            <a:off x="609600" y="152400"/>
            <a:ext cx="109728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8" name="Text Placeholder 2"/>
          <p:cNvSpPr>
            <a:spLocks noGrp="1" noChangeArrowheads="1"/>
          </p:cNvSpPr>
          <p:nvPr>
            <p:ph type="body" idx="1"/>
          </p:nvPr>
        </p:nvSpPr>
        <p:spPr bwMode="auto">
          <a:xfrm>
            <a:off x="609600" y="1143000"/>
            <a:ext cx="10972800"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9" name="Date Placeholder 3"/>
          <p:cNvSpPr>
            <a:spLocks noGrp="1" noChangeArrowheads="1"/>
          </p:cNvSpPr>
          <p:nvPr>
            <p:ph type="dt" sz="half" idx="2"/>
          </p:nvPr>
        </p:nvSpPr>
        <p:spPr bwMode="auto">
          <a:xfrm>
            <a:off x="609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solidFill>
                  <a:srgbClr val="898989"/>
                </a:solidFill>
                <a:ea typeface="宋体" charset="-122"/>
                <a:cs typeface="+mn-cs"/>
              </a:defRPr>
            </a:lvl1pPr>
          </a:lstStyle>
          <a:p>
            <a:fld id="{94E1E70F-71FC-4A40-8B06-D47C37499284}" type="datetime1">
              <a:rPr lang="en-US" altLang="zh-CN"/>
              <a:pPr/>
              <a:t>7/12/2024</a:t>
            </a:fld>
            <a:endParaRPr lang="en-US" altLang="zh-CN"/>
          </a:p>
        </p:txBody>
      </p:sp>
      <p:sp>
        <p:nvSpPr>
          <p:cNvPr id="1030" name="Footer Placeholder 4"/>
          <p:cNvSpPr>
            <a:spLocks noGrp="1" noChangeArrowheads="1"/>
          </p:cNvSpPr>
          <p:nvPr>
            <p:ph type="ftr" sz="quarter" idx="3"/>
          </p:nvPr>
        </p:nvSpPr>
        <p:spPr bwMode="auto">
          <a:xfrm>
            <a:off x="4165600" y="6356350"/>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b="1" i="1">
                <a:solidFill>
                  <a:srgbClr val="FF0000"/>
                </a:solidFill>
                <a:ea typeface="宋体" charset="-122"/>
                <a:cs typeface="+mn-cs"/>
              </a:defRPr>
            </a:lvl1pPr>
          </a:lstStyle>
          <a:p>
            <a:r>
              <a:rPr lang="en-US" altLang="zh-CN"/>
              <a:t>Policy Deliberative</a:t>
            </a:r>
          </a:p>
        </p:txBody>
      </p:sp>
      <p:sp>
        <p:nvSpPr>
          <p:cNvPr id="1031" name="Slide Number Placeholder 5"/>
          <p:cNvSpPr>
            <a:spLocks noGrp="1" noChangeArrowheads="1"/>
          </p:cNvSpPr>
          <p:nvPr>
            <p:ph type="sldNum" sz="quarter" idx="4"/>
          </p:nvPr>
        </p:nvSpPr>
        <p:spPr bwMode="auto">
          <a:xfrm>
            <a:off x="8737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898989"/>
                </a:solidFill>
                <a:ea typeface="宋体" charset="-122"/>
                <a:cs typeface="+mn-cs"/>
              </a:defRPr>
            </a:lvl1pPr>
          </a:lstStyle>
          <a:p>
            <a:fld id="{7FB31868-2C58-45AE-9D94-84D13084A871}" type="slidenum">
              <a:rPr lang="en-US" altLang="zh-CN"/>
              <a:pPr/>
              <a:t>‹#›</a:t>
            </a:fld>
            <a:endParaRPr lang="en-US" altLang="zh-CN"/>
          </a:p>
        </p:txBody>
      </p:sp>
      <p:pic>
        <p:nvPicPr>
          <p:cNvPr id="1032" name="Picture 2" descr="Massachusetts Department of Energy Resources | Mass.go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35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fontAlgn="base">
        <a:spcBef>
          <a:spcPct val="0"/>
        </a:spcBef>
        <a:spcAft>
          <a:spcPct val="0"/>
        </a:spcAft>
        <a:buSzPct val="100000"/>
        <a:defRPr sz="4400" b="1">
          <a:solidFill>
            <a:srgbClr val="008000"/>
          </a:solidFill>
          <a:latin typeface="+mj-lt"/>
          <a:ea typeface="+mj-ea"/>
          <a:cs typeface="+mj-cs"/>
        </a:defRPr>
      </a:lvl1pPr>
      <a:lvl2pPr algn="ctr" rtl="0" fontAlgn="base">
        <a:spcBef>
          <a:spcPct val="0"/>
        </a:spcBef>
        <a:spcAft>
          <a:spcPct val="0"/>
        </a:spcAft>
        <a:buSzPct val="100000"/>
        <a:defRPr sz="4400" b="1">
          <a:solidFill>
            <a:srgbClr val="008000"/>
          </a:solidFill>
          <a:latin typeface="Calibri" pitchFamily="34" charset="0"/>
          <a:cs typeface="Arial" charset="0"/>
        </a:defRPr>
      </a:lvl2pPr>
      <a:lvl3pPr algn="ctr" rtl="0" fontAlgn="base">
        <a:spcBef>
          <a:spcPct val="0"/>
        </a:spcBef>
        <a:spcAft>
          <a:spcPct val="0"/>
        </a:spcAft>
        <a:buSzPct val="100000"/>
        <a:defRPr sz="4400" b="1">
          <a:solidFill>
            <a:srgbClr val="008000"/>
          </a:solidFill>
          <a:latin typeface="Calibri" pitchFamily="34" charset="0"/>
          <a:cs typeface="Arial" charset="0"/>
        </a:defRPr>
      </a:lvl3pPr>
      <a:lvl4pPr algn="ctr" rtl="0" fontAlgn="base">
        <a:spcBef>
          <a:spcPct val="0"/>
        </a:spcBef>
        <a:spcAft>
          <a:spcPct val="0"/>
        </a:spcAft>
        <a:buSzPct val="100000"/>
        <a:defRPr sz="4400" b="1">
          <a:solidFill>
            <a:srgbClr val="008000"/>
          </a:solidFill>
          <a:latin typeface="Calibri" pitchFamily="34" charset="0"/>
          <a:cs typeface="Arial" charset="0"/>
        </a:defRPr>
      </a:lvl4pPr>
      <a:lvl5pPr algn="ctr" rtl="0" fontAlgn="base">
        <a:spcBef>
          <a:spcPct val="0"/>
        </a:spcBef>
        <a:spcAft>
          <a:spcPct val="0"/>
        </a:spcAft>
        <a:buSzPct val="100000"/>
        <a:defRPr sz="4400" b="1">
          <a:solidFill>
            <a:srgbClr val="008000"/>
          </a:solidFill>
          <a:latin typeface="Calibri" pitchFamily="34" charset="0"/>
          <a:cs typeface="Arial" charset="0"/>
        </a:defRPr>
      </a:lvl5pPr>
      <a:lvl6pPr marL="457200" algn="ctr" rtl="0" fontAlgn="base">
        <a:spcBef>
          <a:spcPct val="0"/>
        </a:spcBef>
        <a:spcAft>
          <a:spcPct val="0"/>
        </a:spcAft>
        <a:buSzPct val="100000"/>
        <a:defRPr sz="4400" b="1">
          <a:solidFill>
            <a:srgbClr val="008000"/>
          </a:solidFill>
          <a:latin typeface="Calibri" pitchFamily="34" charset="0"/>
          <a:cs typeface="Arial" charset="0"/>
        </a:defRPr>
      </a:lvl6pPr>
      <a:lvl7pPr marL="914400" algn="ctr" rtl="0" fontAlgn="base">
        <a:spcBef>
          <a:spcPct val="0"/>
        </a:spcBef>
        <a:spcAft>
          <a:spcPct val="0"/>
        </a:spcAft>
        <a:buSzPct val="100000"/>
        <a:defRPr sz="4400" b="1">
          <a:solidFill>
            <a:srgbClr val="008000"/>
          </a:solidFill>
          <a:latin typeface="Calibri" pitchFamily="34" charset="0"/>
          <a:cs typeface="Arial" charset="0"/>
        </a:defRPr>
      </a:lvl7pPr>
      <a:lvl8pPr marL="1371600" algn="ctr" rtl="0" fontAlgn="base">
        <a:spcBef>
          <a:spcPct val="0"/>
        </a:spcBef>
        <a:spcAft>
          <a:spcPct val="0"/>
        </a:spcAft>
        <a:buSzPct val="100000"/>
        <a:defRPr sz="4400" b="1">
          <a:solidFill>
            <a:srgbClr val="008000"/>
          </a:solidFill>
          <a:latin typeface="Calibri" pitchFamily="34" charset="0"/>
          <a:cs typeface="Arial" charset="0"/>
        </a:defRPr>
      </a:lvl8pPr>
      <a:lvl9pPr marL="1828800" algn="ctr" rtl="0" fontAlgn="base">
        <a:spcBef>
          <a:spcPct val="0"/>
        </a:spcBef>
        <a:spcAft>
          <a:spcPct val="0"/>
        </a:spcAft>
        <a:buSzPct val="100000"/>
        <a:defRPr sz="4400" b="1">
          <a:solidFill>
            <a:srgbClr val="008000"/>
          </a:solidFill>
          <a:latin typeface="Calibri" pitchFamily="34" charset="0"/>
          <a:cs typeface="Arial" charset="0"/>
        </a:defRPr>
      </a:lvl9pPr>
    </p:titleStyle>
    <p:bodyStyle>
      <a:lvl1pPr marL="342900" indent="-342900" algn="l" rtl="0" fontAlgn="base">
        <a:spcBef>
          <a:spcPct val="20000"/>
        </a:spcBef>
        <a:spcAft>
          <a:spcPct val="0"/>
        </a:spcAft>
        <a:buSzPct val="100000"/>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SzPct val="100000"/>
        <a:buFont typeface="Arial" charset="0"/>
        <a:buChar char="–"/>
        <a:defRPr sz="2800">
          <a:solidFill>
            <a:schemeClr val="tx1"/>
          </a:solidFill>
          <a:latin typeface="+mn-lt"/>
          <a:cs typeface="+mn-cs"/>
        </a:defRPr>
      </a:lvl2pPr>
      <a:lvl3pPr marL="1143000" indent="-228600" algn="l" rtl="0" fontAlgn="base">
        <a:spcBef>
          <a:spcPct val="20000"/>
        </a:spcBef>
        <a:spcAft>
          <a:spcPct val="0"/>
        </a:spcAft>
        <a:buSzPct val="100000"/>
        <a:buFont typeface="Arial" charset="0"/>
        <a:buChar char="•"/>
        <a:defRPr sz="2400">
          <a:solidFill>
            <a:schemeClr val="tx1"/>
          </a:solidFill>
          <a:latin typeface="+mn-lt"/>
          <a:cs typeface="+mn-cs"/>
        </a:defRPr>
      </a:lvl3pPr>
      <a:lvl4pPr marL="1600200" indent="-228600" algn="l" rtl="0" fontAlgn="base">
        <a:spcBef>
          <a:spcPct val="20000"/>
        </a:spcBef>
        <a:spcAft>
          <a:spcPct val="0"/>
        </a:spcAft>
        <a:buSzPct val="100000"/>
        <a:buFont typeface="Arial" charset="0"/>
        <a:buChar char="–"/>
        <a:defRPr sz="2000">
          <a:solidFill>
            <a:schemeClr val="tx1"/>
          </a:solidFill>
          <a:latin typeface="+mn-lt"/>
          <a:cs typeface="+mn-cs"/>
        </a:defRPr>
      </a:lvl4pPr>
      <a:lvl5pPr marL="2057400" indent="-228600" algn="l" rtl="0" fontAlgn="base">
        <a:spcBef>
          <a:spcPct val="20000"/>
        </a:spcBef>
        <a:spcAft>
          <a:spcPct val="0"/>
        </a:spcAft>
        <a:buSzPct val="100000"/>
        <a:buFont typeface="Arial" charset="0"/>
        <a:buChar char="»"/>
        <a:defRPr sz="2000">
          <a:solidFill>
            <a:schemeClr val="tx1"/>
          </a:solidFill>
          <a:latin typeface="+mn-lt"/>
          <a:cs typeface="+mn-cs"/>
        </a:defRPr>
      </a:lvl5pPr>
      <a:lvl6pPr marL="2514600" indent="-228600" algn="l" rtl="0" fontAlgn="base">
        <a:spcBef>
          <a:spcPct val="20000"/>
        </a:spcBef>
        <a:spcAft>
          <a:spcPct val="0"/>
        </a:spcAft>
        <a:buSzPct val="100000"/>
        <a:buFont typeface="Arial" charset="0"/>
        <a:buChar char="»"/>
        <a:defRPr sz="2000">
          <a:solidFill>
            <a:schemeClr val="tx1"/>
          </a:solidFill>
          <a:latin typeface="+mn-lt"/>
          <a:cs typeface="+mn-cs"/>
        </a:defRPr>
      </a:lvl6pPr>
      <a:lvl7pPr marL="2971800" indent="-228600" algn="l" rtl="0" fontAlgn="base">
        <a:spcBef>
          <a:spcPct val="20000"/>
        </a:spcBef>
        <a:spcAft>
          <a:spcPct val="0"/>
        </a:spcAft>
        <a:buSzPct val="100000"/>
        <a:buFont typeface="Arial" charset="0"/>
        <a:buChar char="»"/>
        <a:defRPr sz="2000">
          <a:solidFill>
            <a:schemeClr val="tx1"/>
          </a:solidFill>
          <a:latin typeface="+mn-lt"/>
          <a:cs typeface="+mn-cs"/>
        </a:defRPr>
      </a:lvl7pPr>
      <a:lvl8pPr marL="3429000" indent="-228600" algn="l" rtl="0" fontAlgn="base">
        <a:spcBef>
          <a:spcPct val="20000"/>
        </a:spcBef>
        <a:spcAft>
          <a:spcPct val="0"/>
        </a:spcAft>
        <a:buSzPct val="100000"/>
        <a:buFont typeface="Arial" charset="0"/>
        <a:buChar char="»"/>
        <a:defRPr sz="2000">
          <a:solidFill>
            <a:schemeClr val="tx1"/>
          </a:solidFill>
          <a:latin typeface="+mn-lt"/>
          <a:cs typeface="+mn-cs"/>
        </a:defRPr>
      </a:lvl8pPr>
      <a:lvl9pPr marL="3886200" indent="-228600" algn="l" rtl="0" fontAlgn="base">
        <a:spcBef>
          <a:spcPct val="20000"/>
        </a:spcBef>
        <a:spcAft>
          <a:spcPct val="0"/>
        </a:spcAft>
        <a:buSzPct val="100000"/>
        <a:buFont typeface="Arial" charset="0"/>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327" name="Picture 3" descr="A picture containing outdoor object, blue, windmill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7613" y="0"/>
            <a:ext cx="716438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28" name="Group 7"/>
          <p:cNvGrpSpPr>
            <a:grpSpLocks/>
          </p:cNvGrpSpPr>
          <p:nvPr/>
        </p:nvGrpSpPr>
        <p:grpSpPr bwMode="auto">
          <a:xfrm>
            <a:off x="608013" y="5713413"/>
            <a:ext cx="4868862" cy="731837"/>
            <a:chOff x="608330" y="5713191"/>
            <a:chExt cx="4869180" cy="731520"/>
          </a:xfrm>
        </p:grpSpPr>
        <p:sp>
          <p:nvSpPr>
            <p:cNvPr id="10329"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0330"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331"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0332"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0333"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360" name="Picture 4" descr="A picture containing outdoor, water, bridge, building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1100" y="0"/>
            <a:ext cx="7200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361" name="Group 7"/>
          <p:cNvGrpSpPr>
            <a:grpSpLocks/>
          </p:cNvGrpSpPr>
          <p:nvPr/>
        </p:nvGrpSpPr>
        <p:grpSpPr bwMode="auto">
          <a:xfrm>
            <a:off x="608013" y="5713413"/>
            <a:ext cx="4868862" cy="731837"/>
            <a:chOff x="608330" y="5713191"/>
            <a:chExt cx="4869180" cy="731520"/>
          </a:xfrm>
        </p:grpSpPr>
        <p:sp>
          <p:nvSpPr>
            <p:cNvPr id="11362"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1363"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364"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1365"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1366"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393" name="Picture 3" descr="A picture containing outdoor, dark, distance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1100" y="0"/>
            <a:ext cx="7200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394" name="Group 7"/>
          <p:cNvGrpSpPr>
            <a:grpSpLocks/>
          </p:cNvGrpSpPr>
          <p:nvPr/>
        </p:nvGrpSpPr>
        <p:grpSpPr bwMode="auto">
          <a:xfrm>
            <a:off x="608013" y="5713413"/>
            <a:ext cx="4868862" cy="731837"/>
            <a:chOff x="608330" y="5713191"/>
            <a:chExt cx="4869180" cy="731520"/>
          </a:xfrm>
        </p:grpSpPr>
        <p:sp>
          <p:nvSpPr>
            <p:cNvPr id="12395"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2396"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397"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2398"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2399"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3426" name="Picture 4" descr="A picture containing outdoor, nature, mountain, dark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83163" y="0"/>
            <a:ext cx="720883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27" name="Group 7"/>
          <p:cNvGrpSpPr>
            <a:grpSpLocks/>
          </p:cNvGrpSpPr>
          <p:nvPr/>
        </p:nvGrpSpPr>
        <p:grpSpPr bwMode="auto">
          <a:xfrm>
            <a:off x="608013" y="5713413"/>
            <a:ext cx="4868862" cy="731837"/>
            <a:chOff x="608330" y="5713191"/>
            <a:chExt cx="4869180" cy="731520"/>
          </a:xfrm>
        </p:grpSpPr>
        <p:sp>
          <p:nvSpPr>
            <p:cNvPr id="13428"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3429"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43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343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3432"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4459" name="Group 6"/>
          <p:cNvGrpSpPr>
            <a:grpSpLocks/>
          </p:cNvGrpSpPr>
          <p:nvPr/>
        </p:nvGrpSpPr>
        <p:grpSpPr bwMode="auto">
          <a:xfrm>
            <a:off x="608013" y="5713413"/>
            <a:ext cx="4868862" cy="731837"/>
            <a:chOff x="608330" y="5713191"/>
            <a:chExt cx="4869180" cy="731520"/>
          </a:xfrm>
        </p:grpSpPr>
        <p:sp>
          <p:nvSpPr>
            <p:cNvPr id="14460" name="Oval 7"/>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4461" name="Picture 8"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462"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4463"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4464"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91" name="Rectangle 9"/>
          <p:cNvSpPr>
            <a:spLocks noChangeArrowheads="1"/>
          </p:cNvSpPr>
          <p:nvPr/>
        </p:nvSpPr>
        <p:spPr bwMode="auto">
          <a:xfrm>
            <a:off x="0" y="850900"/>
            <a:ext cx="12192000" cy="138113"/>
          </a:xfrm>
          <a:prstGeom prst="rect">
            <a:avLst/>
          </a:prstGeom>
          <a:solidFill>
            <a:srgbClr val="0C2B3D"/>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sp>
        <p:nvSpPr>
          <p:cNvPr id="15492" name="Rectangle 1"/>
          <p:cNvSpPr>
            <a:spLocks noChangeArrowheads="1"/>
          </p:cNvSpPr>
          <p:nvPr/>
        </p:nvSpPr>
        <p:spPr bwMode="auto">
          <a:xfrm>
            <a:off x="0" y="0"/>
            <a:ext cx="12192000" cy="914400"/>
          </a:xfrm>
          <a:prstGeom prst="rect">
            <a:avLst/>
          </a:prstGeom>
          <a:solidFill>
            <a:srgbClr val="113A53"/>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grpSp>
        <p:nvGrpSpPr>
          <p:cNvPr id="15493" name="Group 5"/>
          <p:cNvGrpSpPr>
            <a:grpSpLocks/>
          </p:cNvGrpSpPr>
          <p:nvPr/>
        </p:nvGrpSpPr>
        <p:grpSpPr bwMode="auto">
          <a:xfrm>
            <a:off x="608013" y="5713413"/>
            <a:ext cx="4868862" cy="731837"/>
            <a:chOff x="608330" y="5713191"/>
            <a:chExt cx="4869180" cy="731520"/>
          </a:xfrm>
        </p:grpSpPr>
        <p:sp>
          <p:nvSpPr>
            <p:cNvPr id="15494"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5495" name="Picture 7"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49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549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5498"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25" name="Rectangle 15"/>
          <p:cNvSpPr>
            <a:spLocks noChangeArrowheads="1"/>
          </p:cNvSpPr>
          <p:nvPr/>
        </p:nvSpPr>
        <p:spPr bwMode="auto">
          <a:xfrm>
            <a:off x="0" y="6242050"/>
            <a:ext cx="12192000" cy="136525"/>
          </a:xfrm>
          <a:prstGeom prst="rect">
            <a:avLst/>
          </a:prstGeom>
          <a:solidFill>
            <a:srgbClr val="0C2B3D"/>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sp>
        <p:nvSpPr>
          <p:cNvPr id="16526" name="Rectangle 16"/>
          <p:cNvSpPr>
            <a:spLocks noChangeArrowheads="1"/>
          </p:cNvSpPr>
          <p:nvPr/>
        </p:nvSpPr>
        <p:spPr bwMode="auto">
          <a:xfrm>
            <a:off x="0" y="6313488"/>
            <a:ext cx="12192000" cy="549275"/>
          </a:xfrm>
          <a:prstGeom prst="rect">
            <a:avLst/>
          </a:prstGeom>
          <a:solidFill>
            <a:srgbClr val="113A53"/>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grpSp>
        <p:nvGrpSpPr>
          <p:cNvPr id="16527" name="Group 6"/>
          <p:cNvGrpSpPr>
            <a:grpSpLocks/>
          </p:cNvGrpSpPr>
          <p:nvPr/>
        </p:nvGrpSpPr>
        <p:grpSpPr bwMode="auto">
          <a:xfrm>
            <a:off x="608013" y="5713413"/>
            <a:ext cx="4868862" cy="731837"/>
            <a:chOff x="608330" y="5713191"/>
            <a:chExt cx="4869180" cy="731520"/>
          </a:xfrm>
        </p:grpSpPr>
        <p:sp>
          <p:nvSpPr>
            <p:cNvPr id="16528" name="Oval 12"/>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6529" name="Picture 22"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53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653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6532"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7559" name="Group 7"/>
          <p:cNvGrpSpPr>
            <a:grpSpLocks/>
          </p:cNvGrpSpPr>
          <p:nvPr/>
        </p:nvGrpSpPr>
        <p:grpSpPr bwMode="auto">
          <a:xfrm>
            <a:off x="608013" y="5713413"/>
            <a:ext cx="4868862" cy="731837"/>
            <a:chOff x="608330" y="5713191"/>
            <a:chExt cx="4869180" cy="731520"/>
          </a:xfrm>
        </p:grpSpPr>
        <p:sp>
          <p:nvSpPr>
            <p:cNvPr id="17560"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7561" name="Picture 9"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562" name="TextBox 1"/>
          <p:cNvSpPr>
            <a:spLocks noChangeArrowheads="1"/>
          </p:cNvSpPr>
          <p:nvPr/>
        </p:nvSpPr>
        <p:spPr bwMode="auto">
          <a:xfrm>
            <a:off x="627063" y="1874838"/>
            <a:ext cx="6091237"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3000">
                <a:latin typeface="Arial Black"/>
                <a:ea typeface="宋体" charset="-122"/>
              </a:rPr>
              <a:t>Thank You</a:t>
            </a:r>
          </a:p>
        </p:txBody>
      </p:sp>
      <p:sp>
        <p:nvSpPr>
          <p:cNvPr id="17563"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7564"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7565"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592" name="Rectangle 15"/>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18593" name="Group 7"/>
          <p:cNvGrpSpPr>
            <a:grpSpLocks/>
          </p:cNvGrpSpPr>
          <p:nvPr/>
        </p:nvGrpSpPr>
        <p:grpSpPr bwMode="auto">
          <a:xfrm>
            <a:off x="304800" y="222250"/>
            <a:ext cx="4868863" cy="731838"/>
            <a:chOff x="608330" y="5713191"/>
            <a:chExt cx="4869180" cy="731520"/>
          </a:xfrm>
        </p:grpSpPr>
        <p:sp>
          <p:nvSpPr>
            <p:cNvPr id="18594"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8595"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59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859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8598" name="Footer Placeholder 2"/>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25"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19626" name="Group 7"/>
          <p:cNvGrpSpPr>
            <a:grpSpLocks/>
          </p:cNvGrpSpPr>
          <p:nvPr/>
        </p:nvGrpSpPr>
        <p:grpSpPr bwMode="auto">
          <a:xfrm>
            <a:off x="304800" y="222250"/>
            <a:ext cx="4868863" cy="731838"/>
            <a:chOff x="608330" y="5713191"/>
            <a:chExt cx="4869180" cy="731520"/>
          </a:xfrm>
        </p:grpSpPr>
        <p:sp>
          <p:nvSpPr>
            <p:cNvPr id="19627"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9628"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62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963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9631"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06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061" name="TextBox 3"/>
          <p:cNvSpPr>
            <a:spLocks noChangeArrowheads="1"/>
          </p:cNvSpPr>
          <p:nvPr/>
        </p:nvSpPr>
        <p:spPr bwMode="auto">
          <a:xfrm>
            <a:off x="10818813" y="64008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defTabSz="685800"/>
            <a:fld id="{DF23A378-30B8-48B4-AEBB-7AEED2A3FB6F}" type="slidenum">
              <a:rPr lang="en-US" altLang="zh-CN" sz="900" b="1">
                <a:latin typeface="Arial" charset="0"/>
                <a:ea typeface="宋体" charset="-122"/>
                <a:cs typeface="Arial" charset="0"/>
              </a:rPr>
              <a:pPr algn="r" defTabSz="685800"/>
              <a:t>‹#›</a:t>
            </a:fld>
            <a:endParaRPr lang="en-US" altLang="zh-CN" sz="900" b="1">
              <a:latin typeface="Arial" charset="0"/>
              <a:ea typeface="宋体" charset="-122"/>
              <a:cs typeface="Arial" charset="0"/>
            </a:endParaRPr>
          </a:p>
        </p:txBody>
      </p:sp>
      <p:sp>
        <p:nvSpPr>
          <p:cNvPr id="2062" name="Footer Placeholder 4"/>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cxnSp>
        <p:nvCxnSpPr>
          <p:cNvPr id="2063" name="Straight Connector 9"/>
          <p:cNvCxnSpPr>
            <a:cxnSpLocks noChangeShapeType="1"/>
          </p:cNvCxnSpPr>
          <p:nvPr/>
        </p:nvCxnSpPr>
        <p:spPr bwMode="auto">
          <a:xfrm>
            <a:off x="458788" y="6400800"/>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pic>
        <p:nvPicPr>
          <p:cNvPr id="2064"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l="-1315" r="-108"/>
          <a:stretch>
            <a:fillRect/>
          </a:stretch>
        </p:blipFill>
        <p:spPr bwMode="auto">
          <a:xfrm>
            <a:off x="733425" y="6554788"/>
            <a:ext cx="2286000" cy="14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65" name="Group 15"/>
          <p:cNvGrpSpPr>
            <a:grpSpLocks/>
          </p:cNvGrpSpPr>
          <p:nvPr/>
        </p:nvGrpSpPr>
        <p:grpSpPr bwMode="auto">
          <a:xfrm>
            <a:off x="458788" y="6497638"/>
            <a:ext cx="274637" cy="273050"/>
            <a:chOff x="608330" y="5713191"/>
            <a:chExt cx="731520" cy="731520"/>
          </a:xfrm>
        </p:grpSpPr>
        <p:sp>
          <p:nvSpPr>
            <p:cNvPr id="2066" name="Oval 1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067" name="Picture 17" descr="TextDescription automatically generated"/>
            <p:cNvPicPr>
              <a:picLocks noChangeAspect="1" noChangeArrowheads="1"/>
            </p:cNvPicPr>
            <p:nvPr/>
          </p:nvPicPr>
          <p:blipFill>
            <a:blip r:embed="rId14" cstate="print">
              <a:extLst>
                <a:ext uri="{28A0092B-C50C-407E-A947-70E740481C1C}">
                  <a14:useLocalDpi xmlns:a14="http://schemas.microsoft.com/office/drawing/2010/main" val="0"/>
                </a:ext>
              </a:extLst>
            </a:blip>
            <a:srcRect l="8446" t="20741" r="76529" b="25922"/>
            <a:stretch>
              <a:fillRect/>
            </a:stretch>
          </p:blipFill>
          <p:spPr bwMode="auto">
            <a:xfrm>
              <a:off x="608330" y="5713191"/>
              <a:ext cx="73152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068" name="Straight Connector 10"/>
          <p:cNvCxnSpPr>
            <a:cxnSpLocks noChangeShapeType="1"/>
          </p:cNvCxnSpPr>
          <p:nvPr/>
        </p:nvCxnSpPr>
        <p:spPr bwMode="auto">
          <a:xfrm>
            <a:off x="458788" y="1006475"/>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658"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0659" name="Group 7"/>
          <p:cNvGrpSpPr>
            <a:grpSpLocks/>
          </p:cNvGrpSpPr>
          <p:nvPr/>
        </p:nvGrpSpPr>
        <p:grpSpPr bwMode="auto">
          <a:xfrm>
            <a:off x="304800" y="222250"/>
            <a:ext cx="4868863" cy="731838"/>
            <a:chOff x="608330" y="5713191"/>
            <a:chExt cx="4869180" cy="731520"/>
          </a:xfrm>
        </p:grpSpPr>
        <p:sp>
          <p:nvSpPr>
            <p:cNvPr id="20660"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0661"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662"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0663"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0664"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691"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1692" name="Group 7"/>
          <p:cNvGrpSpPr>
            <a:grpSpLocks/>
          </p:cNvGrpSpPr>
          <p:nvPr/>
        </p:nvGrpSpPr>
        <p:grpSpPr bwMode="auto">
          <a:xfrm>
            <a:off x="304800" y="222250"/>
            <a:ext cx="4868863" cy="731838"/>
            <a:chOff x="608330" y="5713191"/>
            <a:chExt cx="4869180" cy="731520"/>
          </a:xfrm>
        </p:grpSpPr>
        <p:sp>
          <p:nvSpPr>
            <p:cNvPr id="21693"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1694"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69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169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1697"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724"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2725" name="Group 7"/>
          <p:cNvGrpSpPr>
            <a:grpSpLocks/>
          </p:cNvGrpSpPr>
          <p:nvPr/>
        </p:nvGrpSpPr>
        <p:grpSpPr bwMode="auto">
          <a:xfrm>
            <a:off x="304800" y="222250"/>
            <a:ext cx="4868863" cy="731838"/>
            <a:chOff x="608330" y="5713191"/>
            <a:chExt cx="4869180" cy="731520"/>
          </a:xfrm>
        </p:grpSpPr>
        <p:sp>
          <p:nvSpPr>
            <p:cNvPr id="22726"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2727"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728"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2729"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2730"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 name="Rectangle 15"/>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3758" name="Group 8"/>
          <p:cNvGrpSpPr>
            <a:grpSpLocks/>
          </p:cNvGrpSpPr>
          <p:nvPr/>
        </p:nvGrpSpPr>
        <p:grpSpPr bwMode="auto">
          <a:xfrm>
            <a:off x="304800" y="222250"/>
            <a:ext cx="4868863" cy="731838"/>
            <a:chOff x="608330" y="5713191"/>
            <a:chExt cx="4869180" cy="731520"/>
          </a:xfrm>
        </p:grpSpPr>
        <p:sp>
          <p:nvSpPr>
            <p:cNvPr id="23759" name="Oval 10"/>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3760" name="Picture 11"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761"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3762"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3763"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790"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4791" name="Group 4"/>
          <p:cNvGrpSpPr>
            <a:grpSpLocks/>
          </p:cNvGrpSpPr>
          <p:nvPr/>
        </p:nvGrpSpPr>
        <p:grpSpPr bwMode="auto">
          <a:xfrm>
            <a:off x="304800" y="222250"/>
            <a:ext cx="4868863" cy="731838"/>
            <a:chOff x="608330" y="5713191"/>
            <a:chExt cx="4869180" cy="731520"/>
          </a:xfrm>
        </p:grpSpPr>
        <p:sp>
          <p:nvSpPr>
            <p:cNvPr id="24792"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4793"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794"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4795"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4796"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823"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5824" name="Group 4"/>
          <p:cNvGrpSpPr>
            <a:grpSpLocks/>
          </p:cNvGrpSpPr>
          <p:nvPr/>
        </p:nvGrpSpPr>
        <p:grpSpPr bwMode="auto">
          <a:xfrm>
            <a:off x="304800" y="222250"/>
            <a:ext cx="4868863" cy="731838"/>
            <a:chOff x="608330" y="5713191"/>
            <a:chExt cx="4869180" cy="731520"/>
          </a:xfrm>
        </p:grpSpPr>
        <p:sp>
          <p:nvSpPr>
            <p:cNvPr id="25825"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5826"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827"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5828"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5829"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856"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6857" name="Group 4"/>
          <p:cNvGrpSpPr>
            <a:grpSpLocks/>
          </p:cNvGrpSpPr>
          <p:nvPr/>
        </p:nvGrpSpPr>
        <p:grpSpPr bwMode="auto">
          <a:xfrm>
            <a:off x="304800" y="222250"/>
            <a:ext cx="4868863" cy="731838"/>
            <a:chOff x="608330" y="5713191"/>
            <a:chExt cx="4869180" cy="731520"/>
          </a:xfrm>
        </p:grpSpPr>
        <p:sp>
          <p:nvSpPr>
            <p:cNvPr id="26858"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6859"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86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686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6862"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889"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7890" name="Group 4"/>
          <p:cNvGrpSpPr>
            <a:grpSpLocks/>
          </p:cNvGrpSpPr>
          <p:nvPr/>
        </p:nvGrpSpPr>
        <p:grpSpPr bwMode="auto">
          <a:xfrm>
            <a:off x="304800" y="222250"/>
            <a:ext cx="4868863" cy="731838"/>
            <a:chOff x="608330" y="5713191"/>
            <a:chExt cx="4869180" cy="731520"/>
          </a:xfrm>
        </p:grpSpPr>
        <p:sp>
          <p:nvSpPr>
            <p:cNvPr id="27891"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7892"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893"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7894"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7895"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22" name="Rectangle 15"/>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8923" name="Group 5"/>
          <p:cNvGrpSpPr>
            <a:grpSpLocks/>
          </p:cNvGrpSpPr>
          <p:nvPr/>
        </p:nvGrpSpPr>
        <p:grpSpPr bwMode="auto">
          <a:xfrm>
            <a:off x="304800" y="222250"/>
            <a:ext cx="4868863" cy="731838"/>
            <a:chOff x="608330" y="5713191"/>
            <a:chExt cx="4869180" cy="731520"/>
          </a:xfrm>
        </p:grpSpPr>
        <p:sp>
          <p:nvSpPr>
            <p:cNvPr id="28924" name="Oval 7"/>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8925" name="Picture 8"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92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892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8928"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55" name="Rectangle 3"/>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9956" name="Group 5"/>
          <p:cNvGrpSpPr>
            <a:grpSpLocks/>
          </p:cNvGrpSpPr>
          <p:nvPr/>
        </p:nvGrpSpPr>
        <p:grpSpPr bwMode="auto">
          <a:xfrm>
            <a:off x="304800" y="222250"/>
            <a:ext cx="4868863" cy="731838"/>
            <a:chOff x="608330" y="5713191"/>
            <a:chExt cx="4869180" cy="731520"/>
          </a:xfrm>
        </p:grpSpPr>
        <p:sp>
          <p:nvSpPr>
            <p:cNvPr id="29957"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9958" name="Picture 7"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959" name="TextBox 8"/>
          <p:cNvSpPr>
            <a:spLocks noChangeArrowheads="1"/>
          </p:cNvSpPr>
          <p:nvPr/>
        </p:nvSpPr>
        <p:spPr bwMode="auto">
          <a:xfrm>
            <a:off x="2028825" y="2554288"/>
            <a:ext cx="60928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2100">
                <a:solidFill>
                  <a:schemeClr val="bg1"/>
                </a:solidFill>
                <a:latin typeface="Arial Black"/>
                <a:ea typeface="宋体" charset="-122"/>
              </a:rPr>
              <a:t>Thank You</a:t>
            </a:r>
          </a:p>
        </p:txBody>
      </p:sp>
      <p:sp>
        <p:nvSpPr>
          <p:cNvPr id="2996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996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9962" name="Footer Placeholder 2"/>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5"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096"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097" name="Date Placeholder 3"/>
          <p:cNvSpPr>
            <a:spLocks noGrp="1" noChangeArrowheads="1"/>
          </p:cNvSpPr>
          <p:nvPr>
            <p:ph type="dt" sz="half" idx="2"/>
          </p:nvPr>
        </p:nvSpPr>
        <p:spPr bwMode="auto">
          <a:xfrm>
            <a:off x="609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charset="0"/>
              </a:defRPr>
            </a:lvl1pPr>
          </a:lstStyle>
          <a:p>
            <a:fld id="{A89DC933-446A-45BB-8FD3-9D00E0699CF1}" type="datetime1">
              <a:rPr lang="en-US" altLang="zh-CN"/>
              <a:pPr/>
              <a:t>7/12/2024</a:t>
            </a:fld>
            <a:endParaRPr lang="en-US" altLang="zh-CN"/>
          </a:p>
        </p:txBody>
      </p:sp>
      <p:sp>
        <p:nvSpPr>
          <p:cNvPr id="3098" name="Footer Placeholder 4"/>
          <p:cNvSpPr>
            <a:spLocks noGrp="1" noChangeArrowheads="1"/>
          </p:cNvSpPr>
          <p:nvPr>
            <p:ph type="ftr" sz="quarter" idx="3"/>
          </p:nvPr>
        </p:nvSpPr>
        <p:spPr bwMode="auto">
          <a:xfrm>
            <a:off x="4165600" y="6356350"/>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cs typeface="Arial" charset="0"/>
              </a:defRPr>
            </a:lvl1pPr>
          </a:lstStyle>
          <a:p>
            <a:r>
              <a:rPr lang="en-US" altLang="zh-CN"/>
              <a:t>1</a:t>
            </a:r>
          </a:p>
        </p:txBody>
      </p:sp>
      <p:sp>
        <p:nvSpPr>
          <p:cNvPr id="3099" name="Slide Number Placeholder 5"/>
          <p:cNvSpPr>
            <a:spLocks noGrp="1" noChangeArrowheads="1"/>
          </p:cNvSpPr>
          <p:nvPr>
            <p:ph type="sldNum" sz="quarter" idx="4"/>
          </p:nvPr>
        </p:nvSpPr>
        <p:spPr bwMode="auto">
          <a:xfrm>
            <a:off x="8737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fld id="{9E5F43F8-755F-4505-9D71-45F2B8251D2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89" name="TextBox 3"/>
          <p:cNvSpPr>
            <a:spLocks noChangeArrowheads="1"/>
          </p:cNvSpPr>
          <p:nvPr/>
        </p:nvSpPr>
        <p:spPr bwMode="auto">
          <a:xfrm>
            <a:off x="10818813" y="64008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defTabSz="685800"/>
            <a:fld id="{CCBA4259-6317-4862-AA12-ED3807BACEB2}" type="slidenum">
              <a:rPr lang="en-US" altLang="zh-CN" sz="900" b="1">
                <a:latin typeface="Arial" charset="0"/>
                <a:ea typeface="宋体" charset="-122"/>
                <a:cs typeface="Arial" charset="0"/>
              </a:rPr>
              <a:pPr algn="r" defTabSz="685800"/>
              <a:t>‹#›</a:t>
            </a:fld>
            <a:endParaRPr lang="en-US" altLang="zh-CN" sz="900" b="1">
              <a:latin typeface="Arial" charset="0"/>
              <a:ea typeface="宋体" charset="-122"/>
              <a:cs typeface="Arial" charset="0"/>
            </a:endParaRPr>
          </a:p>
        </p:txBody>
      </p:sp>
      <p:cxnSp>
        <p:nvCxnSpPr>
          <p:cNvPr id="30990" name="Straight Connector 9"/>
          <p:cNvCxnSpPr>
            <a:cxnSpLocks noChangeShapeType="1"/>
          </p:cNvCxnSpPr>
          <p:nvPr/>
        </p:nvCxnSpPr>
        <p:spPr bwMode="auto">
          <a:xfrm>
            <a:off x="458788" y="6400800"/>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pic>
        <p:nvPicPr>
          <p:cNvPr id="30991"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l="-1315" r="-108"/>
          <a:stretch>
            <a:fillRect/>
          </a:stretch>
        </p:blipFill>
        <p:spPr bwMode="auto">
          <a:xfrm>
            <a:off x="733425" y="6554788"/>
            <a:ext cx="2286000" cy="14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992" name="Group 15"/>
          <p:cNvGrpSpPr>
            <a:grpSpLocks/>
          </p:cNvGrpSpPr>
          <p:nvPr/>
        </p:nvGrpSpPr>
        <p:grpSpPr bwMode="auto">
          <a:xfrm>
            <a:off x="458788" y="6497638"/>
            <a:ext cx="274637" cy="273050"/>
            <a:chOff x="608330" y="5713191"/>
            <a:chExt cx="731520" cy="731520"/>
          </a:xfrm>
        </p:grpSpPr>
        <p:sp>
          <p:nvSpPr>
            <p:cNvPr id="30993" name="Oval 1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30994" name="Picture 17" descr="TextDescription automatically generated"/>
            <p:cNvPicPr>
              <a:picLocks noChangeAspect="1" noChangeArrowheads="1"/>
            </p:cNvPicPr>
            <p:nvPr/>
          </p:nvPicPr>
          <p:blipFill>
            <a:blip r:embed="rId14" cstate="print">
              <a:extLst>
                <a:ext uri="{28A0092B-C50C-407E-A947-70E740481C1C}">
                  <a14:useLocalDpi xmlns:a14="http://schemas.microsoft.com/office/drawing/2010/main" val="0"/>
                </a:ext>
              </a:extLst>
            </a:blip>
            <a:srcRect l="8446" t="20741" r="76529" b="25922"/>
            <a:stretch>
              <a:fillRect/>
            </a:stretch>
          </p:blipFill>
          <p:spPr bwMode="auto">
            <a:xfrm>
              <a:off x="608330" y="5713191"/>
              <a:ext cx="73152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0995" name="Straight Connector 10"/>
          <p:cNvCxnSpPr>
            <a:cxnSpLocks noChangeShapeType="1"/>
          </p:cNvCxnSpPr>
          <p:nvPr/>
        </p:nvCxnSpPr>
        <p:spPr bwMode="auto">
          <a:xfrm>
            <a:off x="458788" y="1006475"/>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sp>
        <p:nvSpPr>
          <p:cNvPr id="3099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3099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30998" name="Slide Number Placeholder 2"/>
          <p:cNvSpPr>
            <a:spLocks noGrp="1" noChangeArrowheads="1"/>
          </p:cNvSpPr>
          <p:nvPr>
            <p:ph type="sldNum" sz="quarter" idx="2"/>
          </p:nvPr>
        </p:nvSpPr>
        <p:spPr bwMode="auto">
          <a:xfrm flipH="1">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685800">
              <a:defRPr sz="1300">
                <a:latin typeface="Arial" charset="0"/>
                <a:ea typeface="宋体" charset="-122"/>
                <a:cs typeface="Arial" charset="0"/>
              </a:defRPr>
            </a:lvl1pPr>
          </a:lstStyle>
          <a:p>
            <a:fld id="{2A9EA9FB-04FC-404D-A4EF-D0FE1807CF34}"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25" name="Rectangle 2"/>
          <p:cNvSpPr>
            <a:spLocks noChangeArrowheads="1"/>
          </p:cNvSpPr>
          <p:nvPr/>
        </p:nvSpPr>
        <p:spPr bwMode="auto">
          <a:xfrm>
            <a:off x="0" y="0"/>
            <a:ext cx="32512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sp>
        <p:nvSpPr>
          <p:cNvPr id="32026" name="Rectangle 3"/>
          <p:cNvSpPr>
            <a:spLocks noChangeArrowheads="1"/>
          </p:cNvSpPr>
          <p:nvPr/>
        </p:nvSpPr>
        <p:spPr bwMode="auto">
          <a:xfrm>
            <a:off x="3556000" y="152400"/>
            <a:ext cx="772953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b="1" i="1">
                <a:solidFill>
                  <a:srgbClr val="008000"/>
                </a:solidFill>
              </a:rPr>
              <a:t>Creating A Greener Energy Future For the Commonwealth</a:t>
            </a:r>
          </a:p>
        </p:txBody>
      </p:sp>
      <p:sp>
        <p:nvSpPr>
          <p:cNvPr id="32027" name="Rounded Rectangle 8"/>
          <p:cNvSpPr>
            <a:spLocks noChangeArrowheads="1"/>
          </p:cNvSpPr>
          <p:nvPr/>
        </p:nvSpPr>
        <p:spPr bwMode="auto">
          <a:xfrm>
            <a:off x="1524000" y="457200"/>
            <a:ext cx="3556000" cy="1828800"/>
          </a:xfrm>
          <a:prstGeom prst="roundRect">
            <a:avLst>
              <a:gd name="adj" fmla="val 16667"/>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pic>
        <p:nvPicPr>
          <p:cNvPr id="32028"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688975"/>
            <a:ext cx="2932113"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029" name="TextBox 6"/>
          <p:cNvSpPr>
            <a:spLocks noChangeArrowheads="1"/>
          </p:cNvSpPr>
          <p:nvPr/>
        </p:nvSpPr>
        <p:spPr bwMode="auto">
          <a:xfrm>
            <a:off x="3454400" y="6386513"/>
            <a:ext cx="518636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2030"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2031"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58" name="Rectangle 3"/>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3059"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060"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3061" name="TextBox 6"/>
          <p:cNvSpPr>
            <a:spLocks noChangeArrowheads="1"/>
          </p:cNvSpPr>
          <p:nvPr/>
        </p:nvSpPr>
        <p:spPr bwMode="auto">
          <a:xfrm>
            <a:off x="1314450" y="6324600"/>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3062"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3063"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3064" name="Slide Number Placeholder 15"/>
          <p:cNvSpPr>
            <a:spLocks noGrp="1" noChangeArrowheads="1"/>
          </p:cNvSpPr>
          <p:nvPr>
            <p:ph type="sldNum" sz="quarter" idx="2"/>
          </p:nvPr>
        </p:nvSpPr>
        <p:spPr bwMode="auto">
          <a:xfrm>
            <a:off x="203200" y="6324600"/>
            <a:ext cx="812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64E003EE-43A6-463A-B262-F9A198A6CFF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091" name="Rectangle 3"/>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409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093"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4094" name="TextBox 6"/>
          <p:cNvSpPr>
            <a:spLocks noChangeArrowheads="1"/>
          </p:cNvSpPr>
          <p:nvPr/>
        </p:nvSpPr>
        <p:spPr bwMode="auto">
          <a:xfrm>
            <a:off x="1320800" y="6353175"/>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4095"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4096"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4097"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C0B09A39-653C-4489-9229-E4FFE880B00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4" name="Rectangle 4"/>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5125"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126"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5127" name="TextBox 7"/>
          <p:cNvSpPr>
            <a:spLocks noChangeArrowheads="1"/>
          </p:cNvSpPr>
          <p:nvPr/>
        </p:nvSpPr>
        <p:spPr bwMode="auto">
          <a:xfrm>
            <a:off x="1320800" y="6324600"/>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5128"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5129"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5130"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718424BB-4140-4A6D-910A-9FCF249029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157" name="Rectangle 6"/>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6158"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159"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6160" name="TextBox 9"/>
          <p:cNvSpPr>
            <a:spLocks noChangeArrowheads="1"/>
          </p:cNvSpPr>
          <p:nvPr/>
        </p:nvSpPr>
        <p:spPr bwMode="auto">
          <a:xfrm>
            <a:off x="1314450" y="6356350"/>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6161"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6162"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6163"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E69D28F7-830D-403F-BDD5-88C0FCEF24F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90" name="Rectangle 2"/>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7191"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192"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7193" name="TextBox 5"/>
          <p:cNvSpPr>
            <a:spLocks noChangeArrowheads="1"/>
          </p:cNvSpPr>
          <p:nvPr/>
        </p:nvSpPr>
        <p:spPr bwMode="auto">
          <a:xfrm>
            <a:off x="1314450" y="6369050"/>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7194"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7195"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7196"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708CC282-FBE4-4169-8D55-9D4B28D1E79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223" name="Rectangle 1"/>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8224"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225"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8226" name="TextBox 4"/>
          <p:cNvSpPr>
            <a:spLocks noChangeArrowheads="1"/>
          </p:cNvSpPr>
          <p:nvPr/>
        </p:nvSpPr>
        <p:spPr bwMode="auto">
          <a:xfrm>
            <a:off x="1117600" y="6346825"/>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8227"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8228"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8229"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316C0D8E-F709-47AC-AC44-BC75E1A0E4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256" name="Rectangle 4"/>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925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258"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9259" name="TextBox 7"/>
          <p:cNvSpPr>
            <a:spLocks noChangeArrowheads="1"/>
          </p:cNvSpPr>
          <p:nvPr/>
        </p:nvSpPr>
        <p:spPr bwMode="auto">
          <a:xfrm>
            <a:off x="1320800" y="6338888"/>
            <a:ext cx="518636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9260"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9261"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9262"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19D12070-AD21-422F-B24B-FC11D16A52E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89" name="Rectangle 4"/>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4029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291"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40292" name="TextBox 7"/>
          <p:cNvSpPr>
            <a:spLocks noChangeArrowheads="1"/>
          </p:cNvSpPr>
          <p:nvPr/>
        </p:nvSpPr>
        <p:spPr bwMode="auto">
          <a:xfrm>
            <a:off x="1320800" y="6340475"/>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40293"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40294"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0295"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5F00D6F5-1D73-45CE-AB07-D8849BFD86D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12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128" name="TextBox 3"/>
          <p:cNvSpPr>
            <a:spLocks noChangeArrowheads="1"/>
          </p:cNvSpPr>
          <p:nvPr/>
        </p:nvSpPr>
        <p:spPr bwMode="auto">
          <a:xfrm>
            <a:off x="10818813" y="64008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defTabSz="685800"/>
            <a:fld id="{63076A1E-753A-4A54-B32F-F120D74FB90C}" type="slidenum">
              <a:rPr lang="en-US" altLang="zh-CN" sz="900" b="1">
                <a:latin typeface="Arial" charset="0"/>
                <a:ea typeface="宋体" charset="-122"/>
                <a:cs typeface="Arial" charset="0"/>
              </a:rPr>
              <a:pPr algn="r" defTabSz="685800"/>
              <a:t>‹#›</a:t>
            </a:fld>
            <a:endParaRPr lang="en-US" altLang="zh-CN" sz="900" b="1">
              <a:latin typeface="Arial" charset="0"/>
              <a:ea typeface="宋体" charset="-122"/>
              <a:cs typeface="Arial" charset="0"/>
            </a:endParaRPr>
          </a:p>
        </p:txBody>
      </p:sp>
      <p:sp>
        <p:nvSpPr>
          <p:cNvPr id="4129" name="Footer Placeholder 4"/>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cxnSp>
        <p:nvCxnSpPr>
          <p:cNvPr id="4130" name="Straight Connector 9"/>
          <p:cNvCxnSpPr>
            <a:cxnSpLocks noChangeShapeType="1"/>
          </p:cNvCxnSpPr>
          <p:nvPr/>
        </p:nvCxnSpPr>
        <p:spPr bwMode="auto">
          <a:xfrm>
            <a:off x="458788" y="6400800"/>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pic>
        <p:nvPicPr>
          <p:cNvPr id="4131"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l="-1315" r="-108"/>
          <a:stretch>
            <a:fillRect/>
          </a:stretch>
        </p:blipFill>
        <p:spPr bwMode="auto">
          <a:xfrm>
            <a:off x="733425" y="6554788"/>
            <a:ext cx="2286000" cy="14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32" name="Group 15"/>
          <p:cNvGrpSpPr>
            <a:grpSpLocks/>
          </p:cNvGrpSpPr>
          <p:nvPr/>
        </p:nvGrpSpPr>
        <p:grpSpPr bwMode="auto">
          <a:xfrm>
            <a:off x="458788" y="6497638"/>
            <a:ext cx="274637" cy="273050"/>
            <a:chOff x="608330" y="5713191"/>
            <a:chExt cx="731520" cy="731520"/>
          </a:xfrm>
        </p:grpSpPr>
        <p:sp>
          <p:nvSpPr>
            <p:cNvPr id="4133" name="Oval 1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134" name="Picture 17" descr="TextDescription automatically generated"/>
            <p:cNvPicPr>
              <a:picLocks noChangeAspect="1" noChangeArrowheads="1"/>
            </p:cNvPicPr>
            <p:nvPr/>
          </p:nvPicPr>
          <p:blipFill>
            <a:blip r:embed="rId14" cstate="print">
              <a:extLst>
                <a:ext uri="{28A0092B-C50C-407E-A947-70E740481C1C}">
                  <a14:useLocalDpi xmlns:a14="http://schemas.microsoft.com/office/drawing/2010/main" val="0"/>
                </a:ext>
              </a:extLst>
            </a:blip>
            <a:srcRect l="8446" t="20741" r="76529" b="25922"/>
            <a:stretch>
              <a:fillRect/>
            </a:stretch>
          </p:blipFill>
          <p:spPr bwMode="auto">
            <a:xfrm>
              <a:off x="608330" y="5713191"/>
              <a:ext cx="73152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135" name="Straight Connector 10"/>
          <p:cNvCxnSpPr>
            <a:cxnSpLocks noChangeShapeType="1"/>
          </p:cNvCxnSpPr>
          <p:nvPr/>
        </p:nvCxnSpPr>
        <p:spPr bwMode="auto">
          <a:xfrm>
            <a:off x="458788" y="1006475"/>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1322" name="Group 7"/>
          <p:cNvGrpSpPr>
            <a:grpSpLocks/>
          </p:cNvGrpSpPr>
          <p:nvPr/>
        </p:nvGrpSpPr>
        <p:grpSpPr bwMode="auto">
          <a:xfrm>
            <a:off x="608013" y="5713413"/>
            <a:ext cx="4868862" cy="731837"/>
            <a:chOff x="608330" y="5713191"/>
            <a:chExt cx="4869180" cy="731520"/>
          </a:xfrm>
        </p:grpSpPr>
        <p:sp>
          <p:nvSpPr>
            <p:cNvPr id="41323"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endParaRPr>
            </a:p>
          </p:txBody>
        </p:sp>
        <p:pic>
          <p:nvPicPr>
            <p:cNvPr id="41324"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325"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41326"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1327"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354" name="TextBox 4"/>
          <p:cNvSpPr>
            <a:spLocks noChangeArrowheads="1"/>
          </p:cNvSpPr>
          <p:nvPr/>
        </p:nvSpPr>
        <p:spPr bwMode="auto">
          <a:xfrm>
            <a:off x="11271250" y="6553200"/>
            <a:ext cx="914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defTabSz="685800"/>
            <a:fld id="{2494D21F-9190-490E-90CA-D5DB76B526D6}" type="slidenum">
              <a:rPr lang="en-US" altLang="zh-CN" sz="900" b="1">
                <a:latin typeface="Arial" charset="0"/>
                <a:ea typeface="宋体" charset="-122"/>
                <a:cs typeface="Arial" charset="0"/>
              </a:rPr>
              <a:pPr algn="ctr" defTabSz="685800"/>
              <a:t>‹#›</a:t>
            </a:fld>
            <a:endParaRPr lang="en-US" altLang="zh-CN" sz="900" b="1">
              <a:latin typeface="Arial" charset="0"/>
              <a:ea typeface="宋体" charset="-122"/>
              <a:cs typeface="Arial" charset="0"/>
            </a:endParaRPr>
          </a:p>
        </p:txBody>
      </p:sp>
      <p:sp>
        <p:nvSpPr>
          <p:cNvPr id="4235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235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2357" name="Footer Placeholder 1"/>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3384" name="Group 7"/>
          <p:cNvGrpSpPr>
            <a:grpSpLocks/>
          </p:cNvGrpSpPr>
          <p:nvPr/>
        </p:nvGrpSpPr>
        <p:grpSpPr bwMode="auto">
          <a:xfrm>
            <a:off x="608013" y="5713413"/>
            <a:ext cx="4868862" cy="731837"/>
            <a:chOff x="608330" y="5713191"/>
            <a:chExt cx="4869180" cy="731520"/>
          </a:xfrm>
        </p:grpSpPr>
        <p:sp>
          <p:nvSpPr>
            <p:cNvPr id="43385"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3386"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387"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3388"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3389"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4416" name="Picture 3" descr="A picture containing outdoor object, blue, windmill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7613" y="0"/>
            <a:ext cx="716438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417" name="Group 7"/>
          <p:cNvGrpSpPr>
            <a:grpSpLocks/>
          </p:cNvGrpSpPr>
          <p:nvPr/>
        </p:nvGrpSpPr>
        <p:grpSpPr bwMode="auto">
          <a:xfrm>
            <a:off x="608013" y="5713413"/>
            <a:ext cx="4868862" cy="731837"/>
            <a:chOff x="608330" y="5713191"/>
            <a:chExt cx="4869180" cy="731520"/>
          </a:xfrm>
        </p:grpSpPr>
        <p:sp>
          <p:nvSpPr>
            <p:cNvPr id="44418"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4419"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442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442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4422"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5449" name="Picture 4" descr="A picture containing outdoor, water, bridge, building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1100" y="0"/>
            <a:ext cx="7200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450" name="Group 7"/>
          <p:cNvGrpSpPr>
            <a:grpSpLocks/>
          </p:cNvGrpSpPr>
          <p:nvPr/>
        </p:nvGrpSpPr>
        <p:grpSpPr bwMode="auto">
          <a:xfrm>
            <a:off x="608013" y="5713413"/>
            <a:ext cx="4868862" cy="731837"/>
            <a:chOff x="608330" y="5713191"/>
            <a:chExt cx="4869180" cy="731520"/>
          </a:xfrm>
        </p:grpSpPr>
        <p:sp>
          <p:nvSpPr>
            <p:cNvPr id="45451"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5452"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5453"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5454"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5455"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6482" name="Picture 3" descr="A picture containing outdoor, dark, distance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1100" y="0"/>
            <a:ext cx="7200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483" name="Group 7"/>
          <p:cNvGrpSpPr>
            <a:grpSpLocks/>
          </p:cNvGrpSpPr>
          <p:nvPr/>
        </p:nvGrpSpPr>
        <p:grpSpPr bwMode="auto">
          <a:xfrm>
            <a:off x="608013" y="5713413"/>
            <a:ext cx="4868862" cy="731837"/>
            <a:chOff x="608330" y="5713191"/>
            <a:chExt cx="4869180" cy="731520"/>
          </a:xfrm>
        </p:grpSpPr>
        <p:sp>
          <p:nvSpPr>
            <p:cNvPr id="46484"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6485"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648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648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6488"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7515" name="Picture 4" descr="A picture containing outdoor, nature, mountain, dark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83163" y="0"/>
            <a:ext cx="720883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516" name="Group 7"/>
          <p:cNvGrpSpPr>
            <a:grpSpLocks/>
          </p:cNvGrpSpPr>
          <p:nvPr/>
        </p:nvGrpSpPr>
        <p:grpSpPr bwMode="auto">
          <a:xfrm>
            <a:off x="608013" y="5713413"/>
            <a:ext cx="4868862" cy="731837"/>
            <a:chOff x="608330" y="5713191"/>
            <a:chExt cx="4869180" cy="731520"/>
          </a:xfrm>
        </p:grpSpPr>
        <p:sp>
          <p:nvSpPr>
            <p:cNvPr id="47517"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7518"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51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752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7521"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8548" name="Group 6"/>
          <p:cNvGrpSpPr>
            <a:grpSpLocks/>
          </p:cNvGrpSpPr>
          <p:nvPr/>
        </p:nvGrpSpPr>
        <p:grpSpPr bwMode="auto">
          <a:xfrm>
            <a:off x="608013" y="5713413"/>
            <a:ext cx="4868862" cy="731837"/>
            <a:chOff x="608330" y="5713191"/>
            <a:chExt cx="4869180" cy="731520"/>
          </a:xfrm>
        </p:grpSpPr>
        <p:sp>
          <p:nvSpPr>
            <p:cNvPr id="48549" name="Oval 7"/>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8550" name="Picture 8"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8551"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8552"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8553"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580" name="Rectangle 9"/>
          <p:cNvSpPr>
            <a:spLocks noChangeArrowheads="1"/>
          </p:cNvSpPr>
          <p:nvPr/>
        </p:nvSpPr>
        <p:spPr bwMode="auto">
          <a:xfrm>
            <a:off x="0" y="850900"/>
            <a:ext cx="12192000" cy="138113"/>
          </a:xfrm>
          <a:prstGeom prst="rect">
            <a:avLst/>
          </a:prstGeom>
          <a:solidFill>
            <a:srgbClr val="0C2B3D"/>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sp>
        <p:nvSpPr>
          <p:cNvPr id="49581" name="Rectangle 1"/>
          <p:cNvSpPr>
            <a:spLocks noChangeArrowheads="1"/>
          </p:cNvSpPr>
          <p:nvPr/>
        </p:nvSpPr>
        <p:spPr bwMode="auto">
          <a:xfrm>
            <a:off x="0" y="0"/>
            <a:ext cx="12192000" cy="914400"/>
          </a:xfrm>
          <a:prstGeom prst="rect">
            <a:avLst/>
          </a:prstGeom>
          <a:solidFill>
            <a:srgbClr val="113A53"/>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grpSp>
        <p:nvGrpSpPr>
          <p:cNvPr id="49582" name="Group 5"/>
          <p:cNvGrpSpPr>
            <a:grpSpLocks/>
          </p:cNvGrpSpPr>
          <p:nvPr/>
        </p:nvGrpSpPr>
        <p:grpSpPr bwMode="auto">
          <a:xfrm>
            <a:off x="608013" y="5713413"/>
            <a:ext cx="4868862" cy="731837"/>
            <a:chOff x="608330" y="5713191"/>
            <a:chExt cx="4869180" cy="731520"/>
          </a:xfrm>
        </p:grpSpPr>
        <p:sp>
          <p:nvSpPr>
            <p:cNvPr id="49583"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9584" name="Picture 7"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958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958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9587"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614" name="Rectangle 15"/>
          <p:cNvSpPr>
            <a:spLocks noChangeArrowheads="1"/>
          </p:cNvSpPr>
          <p:nvPr/>
        </p:nvSpPr>
        <p:spPr bwMode="auto">
          <a:xfrm>
            <a:off x="0" y="6242050"/>
            <a:ext cx="12192000" cy="136525"/>
          </a:xfrm>
          <a:prstGeom prst="rect">
            <a:avLst/>
          </a:prstGeom>
          <a:solidFill>
            <a:srgbClr val="0C2B3D"/>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sp>
        <p:nvSpPr>
          <p:cNvPr id="50615" name="Rectangle 16"/>
          <p:cNvSpPr>
            <a:spLocks noChangeArrowheads="1"/>
          </p:cNvSpPr>
          <p:nvPr/>
        </p:nvSpPr>
        <p:spPr bwMode="auto">
          <a:xfrm>
            <a:off x="0" y="6313488"/>
            <a:ext cx="12192000" cy="549275"/>
          </a:xfrm>
          <a:prstGeom prst="rect">
            <a:avLst/>
          </a:prstGeom>
          <a:solidFill>
            <a:srgbClr val="113A53"/>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grpSp>
        <p:nvGrpSpPr>
          <p:cNvPr id="50616" name="Group 6"/>
          <p:cNvGrpSpPr>
            <a:grpSpLocks/>
          </p:cNvGrpSpPr>
          <p:nvPr/>
        </p:nvGrpSpPr>
        <p:grpSpPr bwMode="auto">
          <a:xfrm>
            <a:off x="608013" y="5713413"/>
            <a:ext cx="4868862" cy="731837"/>
            <a:chOff x="608330" y="5713191"/>
            <a:chExt cx="4869180" cy="731520"/>
          </a:xfrm>
        </p:grpSpPr>
        <p:sp>
          <p:nvSpPr>
            <p:cNvPr id="50617" name="Oval 12"/>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0618" name="Picture 22"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061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062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0621"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62" name="Picture 2" descr="Massachusetts Department of Energy Resources | Mass.go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35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63" name="Rectangle 6"/>
          <p:cNvSpPr>
            <a:spLocks noChangeArrowheads="1"/>
          </p:cNvSpPr>
          <p:nvPr/>
        </p:nvSpPr>
        <p:spPr bwMode="auto">
          <a:xfrm>
            <a:off x="0" y="0"/>
            <a:ext cx="2176463"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sp>
        <p:nvSpPr>
          <p:cNvPr id="5164" name="Rectangle 7"/>
          <p:cNvSpPr>
            <a:spLocks noChangeArrowheads="1"/>
          </p:cNvSpPr>
          <p:nvPr/>
        </p:nvSpPr>
        <p:spPr bwMode="auto">
          <a:xfrm>
            <a:off x="3556000" y="152400"/>
            <a:ext cx="854233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1400" b="1" i="1">
                <a:solidFill>
                  <a:srgbClr val="008000"/>
                </a:solidFill>
              </a:rPr>
              <a:t>Creating a Clean, Affordable and Resilient Energy Future for the Commonwealth</a:t>
            </a:r>
          </a:p>
        </p:txBody>
      </p:sp>
      <p:sp>
        <p:nvSpPr>
          <p:cNvPr id="5165" name="Rounded Rectangle 4"/>
          <p:cNvSpPr>
            <a:spLocks noChangeArrowheads="1"/>
          </p:cNvSpPr>
          <p:nvPr/>
        </p:nvSpPr>
        <p:spPr bwMode="auto">
          <a:xfrm>
            <a:off x="1524000" y="457200"/>
            <a:ext cx="3556000" cy="1828800"/>
          </a:xfrm>
          <a:prstGeom prst="roundRect">
            <a:avLst>
              <a:gd name="adj" fmla="val 16667"/>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pic>
        <p:nvPicPr>
          <p:cNvPr id="516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85938" y="688975"/>
            <a:ext cx="2176462"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67" name="Title Placeholder 1"/>
          <p:cNvSpPr>
            <a:spLocks noGrp="1" noChangeArrowheads="1"/>
          </p:cNvSpPr>
          <p:nvPr>
            <p:ph type="title"/>
          </p:nvPr>
        </p:nvSpPr>
        <p:spPr bwMode="auto">
          <a:xfrm>
            <a:off x="609600" y="152400"/>
            <a:ext cx="109728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168" name="Text Placeholder 2"/>
          <p:cNvSpPr>
            <a:spLocks noGrp="1" noChangeArrowheads="1"/>
          </p:cNvSpPr>
          <p:nvPr>
            <p:ph type="body" idx="1"/>
          </p:nvPr>
        </p:nvSpPr>
        <p:spPr bwMode="auto">
          <a:xfrm>
            <a:off x="609600" y="1143000"/>
            <a:ext cx="10972800"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169" name="Date Placeholder 3"/>
          <p:cNvSpPr>
            <a:spLocks noGrp="1" noChangeArrowheads="1"/>
          </p:cNvSpPr>
          <p:nvPr>
            <p:ph type="dt" sz="half" idx="2"/>
          </p:nvPr>
        </p:nvSpPr>
        <p:spPr bwMode="auto">
          <a:xfrm>
            <a:off x="6299200" y="563880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200">
                <a:solidFill>
                  <a:srgbClr val="898989"/>
                </a:solidFill>
                <a:cs typeface="Arial" charset="0"/>
              </a:defRPr>
            </a:lvl1pPr>
          </a:lstStyle>
          <a:p>
            <a:fld id="{EE1EA217-C7D9-478F-AA68-8692BFF1D6B0}" type="datetime1">
              <a:rPr lang="en-US" altLang="zh-CN"/>
              <a:pPr/>
              <a:t>7/12/2024</a:t>
            </a:fld>
            <a:endParaRPr lang="en-US" altLang="zh-CN"/>
          </a:p>
        </p:txBody>
      </p:sp>
      <p:sp>
        <p:nvSpPr>
          <p:cNvPr id="5170" name="Footer Placeholder 4"/>
          <p:cNvSpPr>
            <a:spLocks noGrp="1" noChangeArrowheads="1"/>
          </p:cNvSpPr>
          <p:nvPr>
            <p:ph type="ftr" sz="quarter" idx="3"/>
          </p:nvPr>
        </p:nvSpPr>
        <p:spPr bwMode="auto">
          <a:xfrm>
            <a:off x="4165600" y="6356350"/>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b="1" i="1">
                <a:solidFill>
                  <a:srgbClr val="FF0000"/>
                </a:solidFill>
                <a:cs typeface="Arial" charset="0"/>
              </a:defRPr>
            </a:lvl1pPr>
          </a:lstStyle>
          <a:p>
            <a:r>
              <a:rPr lang="en-US" altLang="zh-CN"/>
              <a:t>Policy Deliberative</a:t>
            </a:r>
          </a:p>
        </p:txBody>
      </p:sp>
      <p:sp>
        <p:nvSpPr>
          <p:cNvPr id="5171" name="Slide Number Placeholder 5"/>
          <p:cNvSpPr>
            <a:spLocks noGrp="1" noChangeArrowheads="1"/>
          </p:cNvSpPr>
          <p:nvPr>
            <p:ph type="sldNum" sz="quarter" idx="4"/>
          </p:nvPr>
        </p:nvSpPr>
        <p:spPr bwMode="auto">
          <a:xfrm>
            <a:off x="8737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fld id="{5E1796DF-277A-4CF0-98D7-5791401EA821}"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826"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rtl="0" fontAlgn="base">
        <a:spcBef>
          <a:spcPct val="0"/>
        </a:spcBef>
        <a:spcAft>
          <a:spcPct val="0"/>
        </a:spcAft>
        <a:buSzPct val="100000"/>
        <a:defRPr sz="4400" b="1">
          <a:solidFill>
            <a:srgbClr val="008000"/>
          </a:solidFill>
          <a:latin typeface="Calibri" pitchFamily="34" charset="0"/>
          <a:cs typeface="Arial" charset="0"/>
        </a:defRPr>
      </a:lvl1pPr>
      <a:lvl2pPr algn="ctr" rtl="0" fontAlgn="base">
        <a:spcBef>
          <a:spcPct val="0"/>
        </a:spcBef>
        <a:spcAft>
          <a:spcPct val="0"/>
        </a:spcAft>
        <a:buSzPct val="100000"/>
        <a:defRPr sz="4400" b="1">
          <a:solidFill>
            <a:srgbClr val="008000"/>
          </a:solidFill>
          <a:latin typeface="Calibri" pitchFamily="34" charset="0"/>
          <a:cs typeface="Arial" charset="0"/>
        </a:defRPr>
      </a:lvl2pPr>
      <a:lvl3pPr algn="ctr" rtl="0" fontAlgn="base">
        <a:spcBef>
          <a:spcPct val="0"/>
        </a:spcBef>
        <a:spcAft>
          <a:spcPct val="0"/>
        </a:spcAft>
        <a:buSzPct val="100000"/>
        <a:defRPr sz="4400" b="1">
          <a:solidFill>
            <a:srgbClr val="008000"/>
          </a:solidFill>
          <a:latin typeface="Calibri" pitchFamily="34" charset="0"/>
          <a:cs typeface="Arial" charset="0"/>
        </a:defRPr>
      </a:lvl3pPr>
      <a:lvl4pPr algn="ctr" rtl="0" fontAlgn="base">
        <a:spcBef>
          <a:spcPct val="0"/>
        </a:spcBef>
        <a:spcAft>
          <a:spcPct val="0"/>
        </a:spcAft>
        <a:buSzPct val="100000"/>
        <a:defRPr sz="4400" b="1">
          <a:solidFill>
            <a:srgbClr val="008000"/>
          </a:solidFill>
          <a:latin typeface="Calibri" pitchFamily="34" charset="0"/>
          <a:cs typeface="Arial" charset="0"/>
        </a:defRPr>
      </a:lvl4pPr>
      <a:lvl5pPr algn="ctr" rtl="0" fontAlgn="base">
        <a:spcBef>
          <a:spcPct val="0"/>
        </a:spcBef>
        <a:spcAft>
          <a:spcPct val="0"/>
        </a:spcAft>
        <a:buSzPct val="100000"/>
        <a:defRPr sz="4400" b="1">
          <a:solidFill>
            <a:srgbClr val="008000"/>
          </a:solidFill>
          <a:latin typeface="Calibri" pitchFamily="34" charset="0"/>
          <a:cs typeface="Arial" charset="0"/>
        </a:defRPr>
      </a:lvl5pPr>
      <a:lvl6pPr marL="457200" algn="ctr" rtl="0" fontAlgn="base">
        <a:spcBef>
          <a:spcPct val="0"/>
        </a:spcBef>
        <a:spcAft>
          <a:spcPct val="0"/>
        </a:spcAft>
        <a:buSzPct val="100000"/>
        <a:defRPr sz="4400" b="1">
          <a:solidFill>
            <a:srgbClr val="008000"/>
          </a:solidFill>
          <a:latin typeface="Calibri" pitchFamily="34" charset="0"/>
          <a:cs typeface="Arial" charset="0"/>
        </a:defRPr>
      </a:lvl6pPr>
      <a:lvl7pPr marL="914400" algn="ctr" rtl="0" fontAlgn="base">
        <a:spcBef>
          <a:spcPct val="0"/>
        </a:spcBef>
        <a:spcAft>
          <a:spcPct val="0"/>
        </a:spcAft>
        <a:buSzPct val="100000"/>
        <a:defRPr sz="4400" b="1">
          <a:solidFill>
            <a:srgbClr val="008000"/>
          </a:solidFill>
          <a:latin typeface="Calibri" pitchFamily="34" charset="0"/>
          <a:cs typeface="Arial" charset="0"/>
        </a:defRPr>
      </a:lvl7pPr>
      <a:lvl8pPr marL="1371600" algn="ctr" rtl="0" fontAlgn="base">
        <a:spcBef>
          <a:spcPct val="0"/>
        </a:spcBef>
        <a:spcAft>
          <a:spcPct val="0"/>
        </a:spcAft>
        <a:buSzPct val="100000"/>
        <a:defRPr sz="4400" b="1">
          <a:solidFill>
            <a:srgbClr val="008000"/>
          </a:solidFill>
          <a:latin typeface="Calibri" pitchFamily="34" charset="0"/>
          <a:cs typeface="Arial" charset="0"/>
        </a:defRPr>
      </a:lvl8pPr>
      <a:lvl9pPr marL="1828800" algn="ctr" rtl="0" fontAlgn="base">
        <a:spcBef>
          <a:spcPct val="0"/>
        </a:spcBef>
        <a:spcAft>
          <a:spcPct val="0"/>
        </a:spcAft>
        <a:buSzPct val="100000"/>
        <a:defRPr sz="4400" b="1">
          <a:solidFill>
            <a:srgbClr val="008000"/>
          </a:solidFill>
          <a:latin typeface="Calibri" pitchFamily="34" charset="0"/>
          <a:cs typeface="Arial" charset="0"/>
        </a:defRPr>
      </a:lvl9pPr>
    </p:titleStyle>
    <p:bodyStyle>
      <a:lvl1pPr marL="342900" indent="-342900" algn="l" rtl="0" fontAlgn="base">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fontAlgn="base">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fontAlgn="base">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1648" name="Group 7"/>
          <p:cNvGrpSpPr>
            <a:grpSpLocks/>
          </p:cNvGrpSpPr>
          <p:nvPr/>
        </p:nvGrpSpPr>
        <p:grpSpPr bwMode="auto">
          <a:xfrm>
            <a:off x="608013" y="5713413"/>
            <a:ext cx="4868862" cy="731837"/>
            <a:chOff x="608330" y="5713191"/>
            <a:chExt cx="4869180" cy="731520"/>
          </a:xfrm>
        </p:grpSpPr>
        <p:sp>
          <p:nvSpPr>
            <p:cNvPr id="51649"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1650" name="Picture 9"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651" name="TextBox 1"/>
          <p:cNvSpPr>
            <a:spLocks noChangeArrowheads="1"/>
          </p:cNvSpPr>
          <p:nvPr/>
        </p:nvSpPr>
        <p:spPr bwMode="auto">
          <a:xfrm>
            <a:off x="627063" y="1874838"/>
            <a:ext cx="6091237"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3000">
                <a:latin typeface="Arial Black"/>
                <a:ea typeface="宋体" charset="-122"/>
              </a:rPr>
              <a:t>Thank You</a:t>
            </a:r>
          </a:p>
        </p:txBody>
      </p:sp>
      <p:sp>
        <p:nvSpPr>
          <p:cNvPr id="51652"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1653"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1654"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2681" name="Rectangle 15"/>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2682" name="Group 7"/>
          <p:cNvGrpSpPr>
            <a:grpSpLocks/>
          </p:cNvGrpSpPr>
          <p:nvPr/>
        </p:nvGrpSpPr>
        <p:grpSpPr bwMode="auto">
          <a:xfrm>
            <a:off x="304800" y="222250"/>
            <a:ext cx="4868863" cy="731838"/>
            <a:chOff x="608330" y="5713191"/>
            <a:chExt cx="4869180" cy="731520"/>
          </a:xfrm>
        </p:grpSpPr>
        <p:sp>
          <p:nvSpPr>
            <p:cNvPr id="52683"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2684"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268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268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2687" name="Footer Placeholder 2"/>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3714"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3715" name="Group 7"/>
          <p:cNvGrpSpPr>
            <a:grpSpLocks/>
          </p:cNvGrpSpPr>
          <p:nvPr/>
        </p:nvGrpSpPr>
        <p:grpSpPr bwMode="auto">
          <a:xfrm>
            <a:off x="304800" y="222250"/>
            <a:ext cx="4868863" cy="731838"/>
            <a:chOff x="608330" y="5713191"/>
            <a:chExt cx="4869180" cy="731520"/>
          </a:xfrm>
        </p:grpSpPr>
        <p:sp>
          <p:nvSpPr>
            <p:cNvPr id="53716"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3717"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3718"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3719"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3720"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747"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4748" name="Group 7"/>
          <p:cNvGrpSpPr>
            <a:grpSpLocks/>
          </p:cNvGrpSpPr>
          <p:nvPr/>
        </p:nvGrpSpPr>
        <p:grpSpPr bwMode="auto">
          <a:xfrm>
            <a:off x="304800" y="222250"/>
            <a:ext cx="4868863" cy="731838"/>
            <a:chOff x="608330" y="5713191"/>
            <a:chExt cx="4869180" cy="731520"/>
          </a:xfrm>
        </p:grpSpPr>
        <p:sp>
          <p:nvSpPr>
            <p:cNvPr id="54749"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4750"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4751"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4752"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4753"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5780"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5781" name="Group 7"/>
          <p:cNvGrpSpPr>
            <a:grpSpLocks/>
          </p:cNvGrpSpPr>
          <p:nvPr/>
        </p:nvGrpSpPr>
        <p:grpSpPr bwMode="auto">
          <a:xfrm>
            <a:off x="304800" y="222250"/>
            <a:ext cx="4868863" cy="731838"/>
            <a:chOff x="608330" y="5713191"/>
            <a:chExt cx="4869180" cy="731520"/>
          </a:xfrm>
        </p:grpSpPr>
        <p:sp>
          <p:nvSpPr>
            <p:cNvPr id="55782"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5783"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5784"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5785"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5786"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813"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6814" name="Group 7"/>
          <p:cNvGrpSpPr>
            <a:grpSpLocks/>
          </p:cNvGrpSpPr>
          <p:nvPr/>
        </p:nvGrpSpPr>
        <p:grpSpPr bwMode="auto">
          <a:xfrm>
            <a:off x="304800" y="222250"/>
            <a:ext cx="4868863" cy="731838"/>
            <a:chOff x="608330" y="5713191"/>
            <a:chExt cx="4869180" cy="731520"/>
          </a:xfrm>
        </p:grpSpPr>
        <p:sp>
          <p:nvSpPr>
            <p:cNvPr id="56815"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6816"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6817"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6818"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6819"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846" name="Rectangle 15"/>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7847" name="Group 8"/>
          <p:cNvGrpSpPr>
            <a:grpSpLocks/>
          </p:cNvGrpSpPr>
          <p:nvPr/>
        </p:nvGrpSpPr>
        <p:grpSpPr bwMode="auto">
          <a:xfrm>
            <a:off x="304800" y="222250"/>
            <a:ext cx="4868863" cy="731838"/>
            <a:chOff x="608330" y="5713191"/>
            <a:chExt cx="4869180" cy="731520"/>
          </a:xfrm>
        </p:grpSpPr>
        <p:sp>
          <p:nvSpPr>
            <p:cNvPr id="57848" name="Oval 10"/>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7849" name="Picture 11"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785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785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7852"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8879"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8880" name="Group 4"/>
          <p:cNvGrpSpPr>
            <a:grpSpLocks/>
          </p:cNvGrpSpPr>
          <p:nvPr/>
        </p:nvGrpSpPr>
        <p:grpSpPr bwMode="auto">
          <a:xfrm>
            <a:off x="304800" y="222250"/>
            <a:ext cx="4868863" cy="731838"/>
            <a:chOff x="608330" y="5713191"/>
            <a:chExt cx="4869180" cy="731520"/>
          </a:xfrm>
        </p:grpSpPr>
        <p:sp>
          <p:nvSpPr>
            <p:cNvPr id="58881"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8882"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8883"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8884"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8885"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9912"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9913" name="Group 4"/>
          <p:cNvGrpSpPr>
            <a:grpSpLocks/>
          </p:cNvGrpSpPr>
          <p:nvPr/>
        </p:nvGrpSpPr>
        <p:grpSpPr bwMode="auto">
          <a:xfrm>
            <a:off x="304800" y="222250"/>
            <a:ext cx="4868863" cy="731838"/>
            <a:chOff x="608330" y="5713191"/>
            <a:chExt cx="4869180" cy="731520"/>
          </a:xfrm>
        </p:grpSpPr>
        <p:sp>
          <p:nvSpPr>
            <p:cNvPr id="59914"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9915"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991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991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9918"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945"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60946" name="Group 4"/>
          <p:cNvGrpSpPr>
            <a:grpSpLocks/>
          </p:cNvGrpSpPr>
          <p:nvPr/>
        </p:nvGrpSpPr>
        <p:grpSpPr bwMode="auto">
          <a:xfrm>
            <a:off x="304800" y="222250"/>
            <a:ext cx="4868863" cy="731838"/>
            <a:chOff x="608330" y="5713191"/>
            <a:chExt cx="4869180" cy="731520"/>
          </a:xfrm>
        </p:grpSpPr>
        <p:sp>
          <p:nvSpPr>
            <p:cNvPr id="60947"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60948"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094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6095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60951"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98" name="Picture 2" descr="Massachusetts Department of Energy Resources | Mass.go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35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99" name="Rectangle 2"/>
          <p:cNvSpPr>
            <a:spLocks noChangeArrowheads="1"/>
          </p:cNvSpPr>
          <p:nvPr/>
        </p:nvSpPr>
        <p:spPr bwMode="auto">
          <a:xfrm>
            <a:off x="0" y="0"/>
            <a:ext cx="18288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sp>
        <p:nvSpPr>
          <p:cNvPr id="6200" name="Rectangle 3"/>
          <p:cNvSpPr>
            <a:spLocks noChangeArrowheads="1"/>
          </p:cNvSpPr>
          <p:nvPr/>
        </p:nvSpPr>
        <p:spPr bwMode="auto">
          <a:xfrm>
            <a:off x="3556000" y="152400"/>
            <a:ext cx="8128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1200" b="1" i="1">
                <a:solidFill>
                  <a:srgbClr val="1F497D"/>
                </a:solidFill>
              </a:rPr>
              <a:t>Creating A Clean, Affordable, Equitable and Resilient Energy Future For the Commonwealth</a:t>
            </a:r>
          </a:p>
        </p:txBody>
      </p:sp>
      <p:sp>
        <p:nvSpPr>
          <p:cNvPr id="6201" name="Rounded Rectangle 4"/>
          <p:cNvSpPr>
            <a:spLocks noChangeArrowheads="1"/>
          </p:cNvSpPr>
          <p:nvPr/>
        </p:nvSpPr>
        <p:spPr bwMode="auto">
          <a:xfrm>
            <a:off x="812800" y="457200"/>
            <a:ext cx="3352800" cy="1828800"/>
          </a:xfrm>
          <a:prstGeom prst="roundRect">
            <a:avLst>
              <a:gd name="adj" fmla="val 16667"/>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pic>
        <p:nvPicPr>
          <p:cNvPr id="620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7588" y="688975"/>
            <a:ext cx="21463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03" name="Title Placeholder 1"/>
          <p:cNvSpPr>
            <a:spLocks noGrp="1" noChangeArrowheads="1"/>
          </p:cNvSpPr>
          <p:nvPr>
            <p:ph type="title"/>
          </p:nvPr>
        </p:nvSpPr>
        <p:spPr bwMode="auto">
          <a:xfrm>
            <a:off x="609600" y="152400"/>
            <a:ext cx="109728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6204" name="Text Placeholder 2"/>
          <p:cNvSpPr>
            <a:spLocks noGrp="1" noChangeArrowheads="1"/>
          </p:cNvSpPr>
          <p:nvPr>
            <p:ph type="body" idx="1"/>
          </p:nvPr>
        </p:nvSpPr>
        <p:spPr bwMode="auto">
          <a:xfrm>
            <a:off x="609600" y="1143000"/>
            <a:ext cx="10972800"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205" name="Footer Placeholder 4"/>
          <p:cNvSpPr>
            <a:spLocks noGrp="1" noChangeArrowheads="1"/>
          </p:cNvSpPr>
          <p:nvPr>
            <p:ph type="ftr" sz="quarter" idx="2"/>
          </p:nvPr>
        </p:nvSpPr>
        <p:spPr bwMode="auto">
          <a:xfrm>
            <a:off x="4165600" y="6356350"/>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b="1" i="1">
                <a:solidFill>
                  <a:srgbClr val="FF0000"/>
                </a:solidFill>
                <a:cs typeface="Arial" charset="0"/>
              </a:defRPr>
            </a:lvl1pPr>
          </a:lstStyle>
          <a:p>
            <a:r>
              <a:rPr lang="en-US" altLang="zh-CN"/>
              <a:t>Policy Deliberative</a:t>
            </a: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rtl="0" fontAlgn="base">
        <a:spcBef>
          <a:spcPct val="0"/>
        </a:spcBef>
        <a:spcAft>
          <a:spcPct val="0"/>
        </a:spcAft>
        <a:buSzPct val="100000"/>
        <a:defRPr sz="4400" b="1">
          <a:solidFill>
            <a:srgbClr val="008000"/>
          </a:solidFill>
          <a:latin typeface="Calibri" pitchFamily="34" charset="0"/>
          <a:cs typeface="Arial" charset="0"/>
        </a:defRPr>
      </a:lvl1pPr>
      <a:lvl2pPr algn="ctr" rtl="0" fontAlgn="base">
        <a:spcBef>
          <a:spcPct val="0"/>
        </a:spcBef>
        <a:spcAft>
          <a:spcPct val="0"/>
        </a:spcAft>
        <a:buSzPct val="100000"/>
        <a:defRPr sz="4400" b="1">
          <a:solidFill>
            <a:srgbClr val="008000"/>
          </a:solidFill>
          <a:latin typeface="Calibri" pitchFamily="34" charset="0"/>
          <a:cs typeface="Arial" charset="0"/>
        </a:defRPr>
      </a:lvl2pPr>
      <a:lvl3pPr algn="ctr" rtl="0" fontAlgn="base">
        <a:spcBef>
          <a:spcPct val="0"/>
        </a:spcBef>
        <a:spcAft>
          <a:spcPct val="0"/>
        </a:spcAft>
        <a:buSzPct val="100000"/>
        <a:defRPr sz="4400" b="1">
          <a:solidFill>
            <a:srgbClr val="008000"/>
          </a:solidFill>
          <a:latin typeface="Calibri" pitchFamily="34" charset="0"/>
          <a:cs typeface="Arial" charset="0"/>
        </a:defRPr>
      </a:lvl3pPr>
      <a:lvl4pPr algn="ctr" rtl="0" fontAlgn="base">
        <a:spcBef>
          <a:spcPct val="0"/>
        </a:spcBef>
        <a:spcAft>
          <a:spcPct val="0"/>
        </a:spcAft>
        <a:buSzPct val="100000"/>
        <a:defRPr sz="4400" b="1">
          <a:solidFill>
            <a:srgbClr val="008000"/>
          </a:solidFill>
          <a:latin typeface="Calibri" pitchFamily="34" charset="0"/>
          <a:cs typeface="Arial" charset="0"/>
        </a:defRPr>
      </a:lvl4pPr>
      <a:lvl5pPr algn="ctr" rtl="0" fontAlgn="base">
        <a:spcBef>
          <a:spcPct val="0"/>
        </a:spcBef>
        <a:spcAft>
          <a:spcPct val="0"/>
        </a:spcAft>
        <a:buSzPct val="100000"/>
        <a:defRPr sz="4400" b="1">
          <a:solidFill>
            <a:srgbClr val="008000"/>
          </a:solidFill>
          <a:latin typeface="Calibri" pitchFamily="34" charset="0"/>
          <a:cs typeface="Arial" charset="0"/>
        </a:defRPr>
      </a:lvl5pPr>
      <a:lvl6pPr marL="457200" algn="ctr" rtl="0" fontAlgn="base">
        <a:spcBef>
          <a:spcPct val="0"/>
        </a:spcBef>
        <a:spcAft>
          <a:spcPct val="0"/>
        </a:spcAft>
        <a:buSzPct val="100000"/>
        <a:defRPr sz="4400" b="1">
          <a:solidFill>
            <a:srgbClr val="008000"/>
          </a:solidFill>
          <a:latin typeface="Calibri" pitchFamily="34" charset="0"/>
          <a:cs typeface="Arial" charset="0"/>
        </a:defRPr>
      </a:lvl6pPr>
      <a:lvl7pPr marL="914400" algn="ctr" rtl="0" fontAlgn="base">
        <a:spcBef>
          <a:spcPct val="0"/>
        </a:spcBef>
        <a:spcAft>
          <a:spcPct val="0"/>
        </a:spcAft>
        <a:buSzPct val="100000"/>
        <a:defRPr sz="4400" b="1">
          <a:solidFill>
            <a:srgbClr val="008000"/>
          </a:solidFill>
          <a:latin typeface="Calibri" pitchFamily="34" charset="0"/>
          <a:cs typeface="Arial" charset="0"/>
        </a:defRPr>
      </a:lvl7pPr>
      <a:lvl8pPr marL="1371600" algn="ctr" rtl="0" fontAlgn="base">
        <a:spcBef>
          <a:spcPct val="0"/>
        </a:spcBef>
        <a:spcAft>
          <a:spcPct val="0"/>
        </a:spcAft>
        <a:buSzPct val="100000"/>
        <a:defRPr sz="4400" b="1">
          <a:solidFill>
            <a:srgbClr val="008000"/>
          </a:solidFill>
          <a:latin typeface="Calibri" pitchFamily="34" charset="0"/>
          <a:cs typeface="Arial" charset="0"/>
        </a:defRPr>
      </a:lvl8pPr>
      <a:lvl9pPr marL="1828800" algn="ctr" rtl="0" fontAlgn="base">
        <a:spcBef>
          <a:spcPct val="0"/>
        </a:spcBef>
        <a:spcAft>
          <a:spcPct val="0"/>
        </a:spcAft>
        <a:buSzPct val="100000"/>
        <a:defRPr sz="4400" b="1">
          <a:solidFill>
            <a:srgbClr val="008000"/>
          </a:solidFill>
          <a:latin typeface="Calibri" pitchFamily="34" charset="0"/>
          <a:cs typeface="Arial" charset="0"/>
        </a:defRPr>
      </a:lvl9pPr>
    </p:titleStyle>
    <p:bodyStyle>
      <a:lvl1pPr marL="342900" indent="-342900" algn="l" rtl="0" fontAlgn="base">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fontAlgn="base">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fontAlgn="base">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978"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61979" name="Group 4"/>
          <p:cNvGrpSpPr>
            <a:grpSpLocks/>
          </p:cNvGrpSpPr>
          <p:nvPr/>
        </p:nvGrpSpPr>
        <p:grpSpPr bwMode="auto">
          <a:xfrm>
            <a:off x="304800" y="222250"/>
            <a:ext cx="4868863" cy="731838"/>
            <a:chOff x="608330" y="5713191"/>
            <a:chExt cx="4869180" cy="731520"/>
          </a:xfrm>
        </p:grpSpPr>
        <p:sp>
          <p:nvSpPr>
            <p:cNvPr id="61980"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61981"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982"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61983"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61984"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011" name="Rectangle 15"/>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63012" name="Group 5"/>
          <p:cNvGrpSpPr>
            <a:grpSpLocks/>
          </p:cNvGrpSpPr>
          <p:nvPr/>
        </p:nvGrpSpPr>
        <p:grpSpPr bwMode="auto">
          <a:xfrm>
            <a:off x="304800" y="222250"/>
            <a:ext cx="4868863" cy="731838"/>
            <a:chOff x="608330" y="5713191"/>
            <a:chExt cx="4869180" cy="731520"/>
          </a:xfrm>
        </p:grpSpPr>
        <p:sp>
          <p:nvSpPr>
            <p:cNvPr id="63013" name="Oval 7"/>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63014" name="Picture 8"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301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6301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63017"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044" name="Rectangle 3"/>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64045" name="Group 5"/>
          <p:cNvGrpSpPr>
            <a:grpSpLocks/>
          </p:cNvGrpSpPr>
          <p:nvPr/>
        </p:nvGrpSpPr>
        <p:grpSpPr bwMode="auto">
          <a:xfrm>
            <a:off x="304800" y="222250"/>
            <a:ext cx="4868863" cy="731838"/>
            <a:chOff x="608330" y="5713191"/>
            <a:chExt cx="4869180" cy="731520"/>
          </a:xfrm>
        </p:grpSpPr>
        <p:sp>
          <p:nvSpPr>
            <p:cNvPr id="64046"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64047" name="Picture 7"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4048" name="TextBox 8"/>
          <p:cNvSpPr>
            <a:spLocks noChangeArrowheads="1"/>
          </p:cNvSpPr>
          <p:nvPr/>
        </p:nvSpPr>
        <p:spPr bwMode="auto">
          <a:xfrm>
            <a:off x="2028825" y="2554288"/>
            <a:ext cx="60928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2100">
                <a:solidFill>
                  <a:schemeClr val="bg1"/>
                </a:solidFill>
                <a:latin typeface="Arial Black"/>
                <a:ea typeface="宋体" charset="-122"/>
              </a:rPr>
              <a:t>Thank You</a:t>
            </a:r>
          </a:p>
        </p:txBody>
      </p:sp>
      <p:sp>
        <p:nvSpPr>
          <p:cNvPr id="6404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6405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64051" name="Footer Placeholder 2"/>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32" name="Picture 2" descr="Massachusetts Department of Energy Resources | Mass.go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35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33" name="Rectangle 2"/>
          <p:cNvSpPr>
            <a:spLocks noChangeArrowheads="1"/>
          </p:cNvSpPr>
          <p:nvPr/>
        </p:nvSpPr>
        <p:spPr bwMode="auto">
          <a:xfrm>
            <a:off x="0" y="0"/>
            <a:ext cx="18288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sp>
        <p:nvSpPr>
          <p:cNvPr id="7234" name="Rectangle 3"/>
          <p:cNvSpPr>
            <a:spLocks noChangeArrowheads="1"/>
          </p:cNvSpPr>
          <p:nvPr/>
        </p:nvSpPr>
        <p:spPr bwMode="auto">
          <a:xfrm>
            <a:off x="3556000" y="152400"/>
            <a:ext cx="8128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1200" b="1" i="1">
                <a:solidFill>
                  <a:srgbClr val="1F497D"/>
                </a:solidFill>
              </a:rPr>
              <a:t>Creating A Clean, Affordable, Equitable and Resilient Energy Future For the Commonwealth</a:t>
            </a:r>
          </a:p>
        </p:txBody>
      </p:sp>
      <p:sp>
        <p:nvSpPr>
          <p:cNvPr id="7235" name="Rounded Rectangle 4"/>
          <p:cNvSpPr>
            <a:spLocks noChangeArrowheads="1"/>
          </p:cNvSpPr>
          <p:nvPr/>
        </p:nvSpPr>
        <p:spPr bwMode="auto">
          <a:xfrm>
            <a:off x="812800" y="457200"/>
            <a:ext cx="3352800" cy="1828800"/>
          </a:xfrm>
          <a:prstGeom prst="roundRect">
            <a:avLst>
              <a:gd name="adj" fmla="val 16667"/>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pic>
        <p:nvPicPr>
          <p:cNvPr id="723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7588" y="688975"/>
            <a:ext cx="21463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37" name="Title Placeholder 1"/>
          <p:cNvSpPr>
            <a:spLocks noGrp="1" noChangeArrowheads="1"/>
          </p:cNvSpPr>
          <p:nvPr>
            <p:ph type="title"/>
          </p:nvPr>
        </p:nvSpPr>
        <p:spPr bwMode="auto">
          <a:xfrm>
            <a:off x="609600" y="152400"/>
            <a:ext cx="109728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238" name="Text Placeholder 2"/>
          <p:cNvSpPr>
            <a:spLocks noGrp="1" noChangeArrowheads="1"/>
          </p:cNvSpPr>
          <p:nvPr>
            <p:ph type="body" idx="1"/>
          </p:nvPr>
        </p:nvSpPr>
        <p:spPr bwMode="auto">
          <a:xfrm>
            <a:off x="609600" y="1143000"/>
            <a:ext cx="10972800"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rtl="0" fontAlgn="base">
        <a:spcBef>
          <a:spcPct val="0"/>
        </a:spcBef>
        <a:spcAft>
          <a:spcPct val="0"/>
        </a:spcAft>
        <a:buSzPct val="100000"/>
        <a:defRPr sz="4400" b="1">
          <a:solidFill>
            <a:srgbClr val="008000"/>
          </a:solidFill>
          <a:latin typeface="Calibri" pitchFamily="34" charset="0"/>
          <a:cs typeface="Arial" charset="0"/>
        </a:defRPr>
      </a:lvl1pPr>
      <a:lvl2pPr algn="ctr" rtl="0" fontAlgn="base">
        <a:spcBef>
          <a:spcPct val="0"/>
        </a:spcBef>
        <a:spcAft>
          <a:spcPct val="0"/>
        </a:spcAft>
        <a:buSzPct val="100000"/>
        <a:defRPr sz="4400" b="1">
          <a:solidFill>
            <a:srgbClr val="008000"/>
          </a:solidFill>
          <a:latin typeface="Calibri" pitchFamily="34" charset="0"/>
          <a:cs typeface="Arial" charset="0"/>
        </a:defRPr>
      </a:lvl2pPr>
      <a:lvl3pPr algn="ctr" rtl="0" fontAlgn="base">
        <a:spcBef>
          <a:spcPct val="0"/>
        </a:spcBef>
        <a:spcAft>
          <a:spcPct val="0"/>
        </a:spcAft>
        <a:buSzPct val="100000"/>
        <a:defRPr sz="4400" b="1">
          <a:solidFill>
            <a:srgbClr val="008000"/>
          </a:solidFill>
          <a:latin typeface="Calibri" pitchFamily="34" charset="0"/>
          <a:cs typeface="Arial" charset="0"/>
        </a:defRPr>
      </a:lvl3pPr>
      <a:lvl4pPr algn="ctr" rtl="0" fontAlgn="base">
        <a:spcBef>
          <a:spcPct val="0"/>
        </a:spcBef>
        <a:spcAft>
          <a:spcPct val="0"/>
        </a:spcAft>
        <a:buSzPct val="100000"/>
        <a:defRPr sz="4400" b="1">
          <a:solidFill>
            <a:srgbClr val="008000"/>
          </a:solidFill>
          <a:latin typeface="Calibri" pitchFamily="34" charset="0"/>
          <a:cs typeface="Arial" charset="0"/>
        </a:defRPr>
      </a:lvl4pPr>
      <a:lvl5pPr algn="ctr" rtl="0" fontAlgn="base">
        <a:spcBef>
          <a:spcPct val="0"/>
        </a:spcBef>
        <a:spcAft>
          <a:spcPct val="0"/>
        </a:spcAft>
        <a:buSzPct val="100000"/>
        <a:defRPr sz="4400" b="1">
          <a:solidFill>
            <a:srgbClr val="008000"/>
          </a:solidFill>
          <a:latin typeface="Calibri" pitchFamily="34" charset="0"/>
          <a:cs typeface="Arial" charset="0"/>
        </a:defRPr>
      </a:lvl5pPr>
      <a:lvl6pPr marL="457200" algn="ctr" rtl="0" fontAlgn="base">
        <a:spcBef>
          <a:spcPct val="0"/>
        </a:spcBef>
        <a:spcAft>
          <a:spcPct val="0"/>
        </a:spcAft>
        <a:buSzPct val="100000"/>
        <a:defRPr sz="4400" b="1">
          <a:solidFill>
            <a:srgbClr val="008000"/>
          </a:solidFill>
          <a:latin typeface="Calibri" pitchFamily="34" charset="0"/>
          <a:cs typeface="Arial" charset="0"/>
        </a:defRPr>
      </a:lvl6pPr>
      <a:lvl7pPr marL="914400" algn="ctr" rtl="0" fontAlgn="base">
        <a:spcBef>
          <a:spcPct val="0"/>
        </a:spcBef>
        <a:spcAft>
          <a:spcPct val="0"/>
        </a:spcAft>
        <a:buSzPct val="100000"/>
        <a:defRPr sz="4400" b="1">
          <a:solidFill>
            <a:srgbClr val="008000"/>
          </a:solidFill>
          <a:latin typeface="Calibri" pitchFamily="34" charset="0"/>
          <a:cs typeface="Arial" charset="0"/>
        </a:defRPr>
      </a:lvl7pPr>
      <a:lvl8pPr marL="1371600" algn="ctr" rtl="0" fontAlgn="base">
        <a:spcBef>
          <a:spcPct val="0"/>
        </a:spcBef>
        <a:spcAft>
          <a:spcPct val="0"/>
        </a:spcAft>
        <a:buSzPct val="100000"/>
        <a:defRPr sz="4400" b="1">
          <a:solidFill>
            <a:srgbClr val="008000"/>
          </a:solidFill>
          <a:latin typeface="Calibri" pitchFamily="34" charset="0"/>
          <a:cs typeface="Arial" charset="0"/>
        </a:defRPr>
      </a:lvl8pPr>
      <a:lvl9pPr marL="1828800" algn="ctr" rtl="0" fontAlgn="base">
        <a:spcBef>
          <a:spcPct val="0"/>
        </a:spcBef>
        <a:spcAft>
          <a:spcPct val="0"/>
        </a:spcAft>
        <a:buSzPct val="100000"/>
        <a:defRPr sz="4400" b="1">
          <a:solidFill>
            <a:srgbClr val="008000"/>
          </a:solidFill>
          <a:latin typeface="Calibri" pitchFamily="34" charset="0"/>
          <a:cs typeface="Arial" charset="0"/>
        </a:defRPr>
      </a:lvl9pPr>
    </p:titleStyle>
    <p:bodyStyle>
      <a:lvl1pPr marL="342900" indent="-342900" algn="l" rtl="0" fontAlgn="base">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fontAlgn="base">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fontAlgn="base">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65" name="TextBox 4"/>
          <p:cNvSpPr>
            <a:spLocks noChangeArrowheads="1"/>
          </p:cNvSpPr>
          <p:nvPr/>
        </p:nvSpPr>
        <p:spPr bwMode="auto">
          <a:xfrm>
            <a:off x="11271250" y="6553200"/>
            <a:ext cx="914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defTabSz="685800"/>
            <a:fld id="{D0155D93-F7AC-4CD4-9B8B-1BD0E0C7A10C}" type="slidenum">
              <a:rPr lang="en-US" altLang="zh-CN" sz="900" b="1">
                <a:latin typeface="Arial" charset="0"/>
                <a:ea typeface="宋体" charset="-122"/>
                <a:cs typeface="Arial" charset="0"/>
              </a:rPr>
              <a:pPr algn="ctr" defTabSz="685800"/>
              <a:t>‹#›</a:t>
            </a:fld>
            <a:endParaRPr lang="en-US" altLang="zh-CN" sz="900" b="1">
              <a:latin typeface="Arial" charset="0"/>
              <a:ea typeface="宋体" charset="-122"/>
              <a:cs typeface="Arial" charset="0"/>
            </a:endParaRPr>
          </a:p>
        </p:txBody>
      </p:sp>
      <p:sp>
        <p:nvSpPr>
          <p:cNvPr id="826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826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8268" name="Footer Placeholder 1"/>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9295" name="Group 7"/>
          <p:cNvGrpSpPr>
            <a:grpSpLocks/>
          </p:cNvGrpSpPr>
          <p:nvPr/>
        </p:nvGrpSpPr>
        <p:grpSpPr bwMode="auto">
          <a:xfrm>
            <a:off x="608013" y="5713413"/>
            <a:ext cx="4868862" cy="731837"/>
            <a:chOff x="608330" y="5713191"/>
            <a:chExt cx="4869180" cy="731520"/>
          </a:xfrm>
        </p:grpSpPr>
        <p:sp>
          <p:nvSpPr>
            <p:cNvPr id="9296"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9297"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298"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9299"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9300"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3.xml"/><Relationship Id="rId7" Type="http://schemas.openxmlformats.org/officeDocument/2006/relationships/slide" Target="slide25.xml"/><Relationship Id="rId12" Type="http://schemas.openxmlformats.org/officeDocument/2006/relationships/slide" Target="slide5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slide" Target="slide55.xml"/><Relationship Id="rId5" Type="http://schemas.openxmlformats.org/officeDocument/2006/relationships/slide" Target="slide15.xml"/><Relationship Id="rId10" Type="http://schemas.openxmlformats.org/officeDocument/2006/relationships/slide" Target="slide50.xml"/><Relationship Id="rId4" Type="http://schemas.openxmlformats.org/officeDocument/2006/relationships/slide" Target="slide7.xml"/><Relationship Id="rId9"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mailto:doer.smart@mass.gov"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09" name="Title 1"/>
          <p:cNvSpPr>
            <a:spLocks noGrp="1" noChangeArrowheads="1"/>
          </p:cNvSpPr>
          <p:nvPr>
            <p:ph type="ctrTitle" idx="4294967295"/>
          </p:nvPr>
        </p:nvSpPr>
        <p:spPr>
          <a:xfrm>
            <a:off x="3300413" y="2786063"/>
            <a:ext cx="8161337" cy="2890837"/>
          </a:xfrm>
          <a:ln/>
        </p:spPr>
        <p:txBody>
          <a:bodyPr/>
          <a:lstStyle/>
          <a:p>
            <a:pPr algn="r"/>
            <a:r>
              <a:rPr lang="pt-BR" sz="3600" dirty="0">
                <a:solidFill>
                  <a:srgbClr val="1F497D"/>
                </a:solidFill>
              </a:rPr>
              <a:t>Proposta da </a:t>
            </a:r>
            <a:r>
              <a:rPr lang="pt-BR" sz="3600" dirty="0" err="1">
                <a:solidFill>
                  <a:srgbClr val="1F497D"/>
                </a:solidFill>
              </a:rPr>
              <a:t>Straw</a:t>
            </a:r>
            <a:r>
              <a:rPr lang="pt-BR" sz="3600" dirty="0">
                <a:solidFill>
                  <a:srgbClr val="1F497D"/>
                </a:solidFill>
              </a:rPr>
              <a:t> para Meta Solar Renovável de Massachusetts (SMART) </a:t>
            </a:r>
            <a:br>
              <a:rPr lang="pt-BR" sz="3600" dirty="0">
                <a:solidFill>
                  <a:srgbClr val="1F497D"/>
                </a:solidFill>
              </a:rPr>
            </a:br>
            <a:r>
              <a:rPr lang="pt-BR" sz="2800" dirty="0">
                <a:solidFill>
                  <a:srgbClr val="7F7F7F"/>
                </a:solidFill>
              </a:rPr>
              <a:t>10 de julho de 2024</a:t>
            </a:r>
          </a:p>
        </p:txBody>
      </p:sp>
      <p:cxnSp>
        <p:nvCxnSpPr>
          <p:cNvPr id="66110" name="Straight Connector 7"/>
          <p:cNvCxnSpPr>
            <a:cxnSpLocks noChangeShapeType="1"/>
          </p:cNvCxnSpPr>
          <p:nvPr/>
        </p:nvCxnSpPr>
        <p:spPr bwMode="auto">
          <a:xfrm>
            <a:off x="3400425" y="5051425"/>
            <a:ext cx="7940675" cy="0"/>
          </a:xfrm>
          <a:prstGeom prst="line">
            <a:avLst/>
          </a:prstGeom>
          <a:noFill/>
          <a:ln w="19050" cap="flat" algn="ctr">
            <a:solidFill>
              <a:srgbClr val="1F497D"/>
            </a:solidFill>
            <a:prstDash val="solid"/>
            <a:round/>
            <a:headEnd type="none" w="med" len="med"/>
            <a:tailEnd type="none" w="med" len="med"/>
          </a:ln>
          <a:extLst>
            <a:ext uri="{909E8E84-426E-40DD-AFC4-6F175D3DCCD1}">
              <a14:hiddenFill xmlns:a14="http://schemas.microsoft.com/office/drawing/2010/main">
                <a:noFill/>
              </a14:hiddenFill>
            </a:ext>
          </a:extLst>
        </p:spPr>
      </p:cxnSp>
      <p:sp>
        <p:nvSpPr>
          <p:cNvPr id="66111" name="TextBox 1"/>
          <p:cNvSpPr>
            <a:spLocks noChangeArrowheads="1"/>
          </p:cNvSpPr>
          <p:nvPr/>
        </p:nvSpPr>
        <p:spPr bwMode="auto">
          <a:xfrm>
            <a:off x="7534275" y="823913"/>
            <a:ext cx="4191000"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pt-BR" b="1" dirty="0">
                <a:solidFill>
                  <a:srgbClr val="1F497D"/>
                </a:solidFill>
              </a:rPr>
              <a:t>COMMONWEALTH OF MASSACHUSETTS</a:t>
            </a:r>
          </a:p>
          <a:p>
            <a:pPr algn="r"/>
            <a:r>
              <a:rPr lang="pt-BR" b="1" dirty="0">
                <a:solidFill>
                  <a:srgbClr val="1F497D"/>
                </a:solidFill>
              </a:rPr>
              <a:t>DEPARTMENT OF ENERGY RESOURCES</a:t>
            </a:r>
          </a:p>
          <a:p>
            <a:pPr algn="r"/>
            <a:r>
              <a:rPr lang="pt-BR" i="1" dirty="0">
                <a:solidFill>
                  <a:srgbClr val="1F497D"/>
                </a:solidFill>
              </a:rPr>
              <a:t>Elizabeth </a:t>
            </a:r>
            <a:r>
              <a:rPr lang="pt-BR" i="1" dirty="0" err="1">
                <a:solidFill>
                  <a:srgbClr val="1F497D"/>
                </a:solidFill>
              </a:rPr>
              <a:t>Mahony</a:t>
            </a:r>
            <a:r>
              <a:rPr lang="pt-BR" i="1" dirty="0">
                <a:solidFill>
                  <a:srgbClr val="1F497D"/>
                </a:solidFill>
              </a:rPr>
              <a:t>, Comissária</a:t>
            </a:r>
          </a:p>
        </p:txBody>
      </p:sp>
      <p:sp>
        <p:nvSpPr>
          <p:cNvPr id="66112" name="Footer Placeholder 4"/>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37" name="Title 1"/>
          <p:cNvSpPr>
            <a:spLocks noGrp="1" noChangeArrowheads="1"/>
          </p:cNvSpPr>
          <p:nvPr>
            <p:ph type="title" idx="4294967295"/>
          </p:nvPr>
        </p:nvSpPr>
        <p:spPr>
          <a:xfrm>
            <a:off x="883840" y="152400"/>
            <a:ext cx="10972800" cy="792163"/>
          </a:xfrm>
          <a:ln/>
        </p:spPr>
        <p:txBody>
          <a:bodyPr/>
          <a:lstStyle/>
          <a:p>
            <a:r>
              <a:rPr lang="pt-BR" sz="3200" dirty="0">
                <a:cs typeface="Calibri" pitchFamily="34" charset="0"/>
              </a:rPr>
              <a:t>       Capacidade anual do bloco — projetos grandes (&gt;25 kW)</a:t>
            </a:r>
          </a:p>
        </p:txBody>
      </p:sp>
      <p:sp>
        <p:nvSpPr>
          <p:cNvPr id="75438" name="Content Placeholder 2"/>
          <p:cNvSpPr>
            <a:spLocks noGrp="1" noChangeArrowheads="1"/>
          </p:cNvSpPr>
          <p:nvPr>
            <p:ph idx="4294967295"/>
          </p:nvPr>
        </p:nvSpPr>
        <p:spPr>
          <a:xfrm>
            <a:off x="257174" y="1123950"/>
            <a:ext cx="11815489" cy="5314950"/>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514350" indent="-457200"/>
            <a:r>
              <a:rPr lang="pt-BR" sz="2200" dirty="0">
                <a:cs typeface="Calibri" pitchFamily="34" charset="0"/>
              </a:rPr>
              <a:t>A </a:t>
            </a:r>
            <a:r>
              <a:rPr lang="pt-BR" sz="2200" b="1" dirty="0">
                <a:cs typeface="Calibri" pitchFamily="34" charset="0"/>
              </a:rPr>
              <a:t>capacidade do bloco para projetos grandes (&gt;25 kW) será determinada anualmente</a:t>
            </a:r>
            <a:r>
              <a:rPr lang="pt-BR" sz="2200" dirty="0">
                <a:cs typeface="Calibri" pitchFamily="34" charset="0"/>
              </a:rPr>
              <a:t> com base no progresso em direção às metas de implantação solar e nos custos solares em tempo real.</a:t>
            </a:r>
          </a:p>
          <a:p>
            <a:pPr lvl="2"/>
            <a:r>
              <a:rPr lang="pt-BR" sz="2200" dirty="0"/>
              <a:t>Para estabelecer segurança durante a transição inicial do programa, o DOER estabelecerá os seguintes blocos de capacidade anuais para grandes projetos para os anos de programa 2025-2026 e 2026-2027:  </a:t>
            </a:r>
          </a:p>
          <a:p>
            <a:pPr lvl="2"/>
            <a:endParaRPr lang="en-US" altLang="zh-CN" dirty="0">
              <a:ea typeface="宋体" charset="-122"/>
              <a:cs typeface="Calibri" pitchFamily="34" charset="0"/>
            </a:endParaRPr>
          </a:p>
          <a:p>
            <a:pPr lvl="2"/>
            <a:endParaRPr lang="en-US" altLang="zh-CN" dirty="0">
              <a:ea typeface="宋体" charset="-122"/>
              <a:cs typeface="Calibri" pitchFamily="34" charset="0"/>
            </a:endParaRPr>
          </a:p>
          <a:p>
            <a:pPr lvl="2"/>
            <a:endParaRPr lang="en-US" altLang="zh-CN" dirty="0">
              <a:ea typeface="宋体" charset="-122"/>
              <a:cs typeface="Calibri" pitchFamily="34" charset="0"/>
            </a:endParaRPr>
          </a:p>
          <a:p>
            <a:pPr lvl="2">
              <a:buFont typeface="Arial" charset="0"/>
              <a:buNone/>
            </a:pPr>
            <a:endParaRPr lang="en-US" altLang="zh-CN" dirty="0">
              <a:ea typeface="宋体" charset="-122"/>
              <a:cs typeface="Calibri" pitchFamily="34" charset="0"/>
            </a:endParaRPr>
          </a:p>
          <a:p>
            <a:pPr lvl="2"/>
            <a:r>
              <a:rPr lang="pt-BR" sz="2200" dirty="0"/>
              <a:t>A capacidade será alocada em áreas de serviço proporcionais à carga.  </a:t>
            </a:r>
          </a:p>
          <a:p>
            <a:pPr lvl="1">
              <a:buFont typeface="Arial" charset="0"/>
              <a:buChar char="•"/>
            </a:pPr>
            <a:r>
              <a:rPr lang="pt-BR" sz="2200" dirty="0">
                <a:cs typeface="Calibri" pitchFamily="34" charset="0"/>
              </a:rPr>
              <a:t>Nos anos subsequentes após os anos do programa de 2025 e 2026, o DOER anunciará a alocação de capacidade do ano seguinte e as taxas de remuneração base até 31 de agosto.</a:t>
            </a:r>
          </a:p>
          <a:p>
            <a:pPr lvl="1">
              <a:buFont typeface="Arial" charset="0"/>
              <a:buNone/>
            </a:pPr>
            <a:r>
              <a:rPr lang="pt-BR" sz="1800" dirty="0">
                <a:cs typeface="Calibri" pitchFamily="34" charset="0"/>
              </a:rPr>
              <a:t>*As datas podem variar nos programas de 2025 e 2026</a:t>
            </a:r>
          </a:p>
        </p:txBody>
      </p:sp>
      <p:sp>
        <p:nvSpPr>
          <p:cNvPr id="75439" name="Date Placeholder 3"/>
          <p:cNvSpPr>
            <a:spLocks noGrp="1" noChangeArrowheads="1"/>
          </p:cNvSpPr>
          <p:nvPr>
            <p:ph type="dt" sz="quarter" idx="10"/>
          </p:nvPr>
        </p:nvSpPr>
        <p:spPr/>
        <p:txBody>
          <a:bodyPr/>
          <a:lstStyle/>
          <a:p>
            <a:fld id="{EC8765D8-A2A5-40E3-970D-23248331F108}" type="datetime2">
              <a:rPr lang="en-US" altLang="zh-CN">
                <a:cs typeface="Calibri" pitchFamily="34" charset="0"/>
              </a:rPr>
              <a:pPr/>
              <a:t>Friday, July 12, 2024</a:t>
            </a:fld>
            <a:endParaRPr lang="en-US" altLang="zh-CN">
              <a:cs typeface="Calibri" pitchFamily="34" charset="0"/>
            </a:endParaRPr>
          </a:p>
        </p:txBody>
      </p:sp>
      <p:sp>
        <p:nvSpPr>
          <p:cNvPr id="75440" name="Footer Placeholder 4"/>
          <p:cNvSpPr>
            <a:spLocks noGrp="1" noChangeArrowheads="1"/>
          </p:cNvSpPr>
          <p:nvPr>
            <p:ph type="ftr" sz="quarter" idx="11"/>
          </p:nvPr>
        </p:nvSpPr>
        <p:spPr>
          <a:xfrm>
            <a:off x="4165600" y="6465888"/>
            <a:ext cx="3860800" cy="3651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75441" name="Slide Number Placeholder 5"/>
          <p:cNvSpPr>
            <a:spLocks noGrp="1" noChangeArrowheads="1"/>
          </p:cNvSpPr>
          <p:nvPr>
            <p:ph type="sldNum" sz="quarter" idx="12"/>
          </p:nvPr>
        </p:nvSpPr>
        <p:spPr/>
        <p:txBody>
          <a:bodyPr/>
          <a:lstStyle/>
          <a:p>
            <a:fld id="{D84457D0-654A-4E14-BAAD-E737974A421F}" type="slidenum">
              <a:rPr lang="en-US" altLang="zh-CN">
                <a:cs typeface="Calibri" pitchFamily="34" charset="0"/>
              </a:rPr>
              <a:pPr/>
              <a:t>10</a:t>
            </a:fld>
            <a:endParaRPr lang="en-US" altLang="zh-CN">
              <a:cs typeface="Calibri" pitchFamily="34" charset="0"/>
            </a:endParaRPr>
          </a:p>
        </p:txBody>
      </p:sp>
      <p:graphicFrame>
        <p:nvGraphicFramePr>
          <p:cNvPr id="75442" name="Table 7"/>
          <p:cNvGraphicFramePr>
            <a:graphicFrameLocks noGrp="1"/>
          </p:cNvGraphicFramePr>
          <p:nvPr/>
        </p:nvGraphicFramePr>
        <p:xfrm>
          <a:off x="2032000" y="3089275"/>
          <a:ext cx="8128000" cy="1506856"/>
        </p:xfrm>
        <a:graphic>
          <a:graphicData uri="http://schemas.openxmlformats.org/drawingml/2006/table">
            <a:tbl>
              <a:tblPr/>
              <a:tblGrid>
                <a:gridCol w="3316288">
                  <a:extLst>
                    <a:ext uri="{9D8B030D-6E8A-4147-A177-3AD203B41FA5}">
                      <a16:colId xmlns:a16="http://schemas.microsoft.com/office/drawing/2014/main" val="20000"/>
                    </a:ext>
                  </a:extLst>
                </a:gridCol>
                <a:gridCol w="4811712">
                  <a:extLst>
                    <a:ext uri="{9D8B030D-6E8A-4147-A177-3AD203B41FA5}">
                      <a16:colId xmlns:a16="http://schemas.microsoft.com/office/drawing/2014/main" val="20001"/>
                    </a:ext>
                  </a:extLst>
                </a:gridCol>
              </a:tblGrid>
              <a:tr h="4333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1" i="0" u="none" strike="noStrike" cap="none" normalizeH="0" baseline="0" dirty="0">
                          <a:ln>
                            <a:noFill/>
                          </a:ln>
                          <a:solidFill>
                            <a:srgbClr val="FFFFFF"/>
                          </a:solidFill>
                          <a:effectLst/>
                          <a:latin typeface="Calibri" pitchFamily="34" charset="0"/>
                          <a:cs typeface="Calibri" pitchFamily="34" charset="0"/>
                        </a:rPr>
                        <a:t>Ano do programa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1" i="0" u="none" strike="noStrike" cap="none" normalizeH="0" baseline="0">
                          <a:ln>
                            <a:noFill/>
                          </a:ln>
                          <a:solidFill>
                            <a:srgbClr val="FFFFFF"/>
                          </a:solidFill>
                          <a:effectLst/>
                          <a:latin typeface="Calibri" pitchFamily="34" charset="0"/>
                          <a:cs typeface="Calibri" pitchFamily="34" charset="0"/>
                        </a:rPr>
                        <a:t>Capacidade disponível (MW) do projeto grande (&gt;25 kW)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333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2025*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300 MW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333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dirty="0">
                          <a:ln>
                            <a:noFill/>
                          </a:ln>
                          <a:solidFill>
                            <a:srgbClr val="000000"/>
                          </a:solidFill>
                          <a:effectLst/>
                          <a:latin typeface="Calibri" pitchFamily="34" charset="0"/>
                          <a:cs typeface="Calibri" pitchFamily="34" charset="0"/>
                        </a:rPr>
                        <a:t>2026*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dirty="0">
                          <a:ln>
                            <a:noFill/>
                          </a:ln>
                          <a:solidFill>
                            <a:srgbClr val="000000"/>
                          </a:solidFill>
                          <a:effectLst/>
                          <a:latin typeface="Calibri" pitchFamily="34" charset="0"/>
                          <a:cs typeface="Calibri" pitchFamily="34" charset="0"/>
                        </a:rPr>
                        <a:t> 300 MW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82" name="Title 1"/>
          <p:cNvSpPr>
            <a:spLocks noGrp="1" noChangeArrowheads="1"/>
          </p:cNvSpPr>
          <p:nvPr>
            <p:ph type="title" idx="4294967295"/>
          </p:nvPr>
        </p:nvSpPr>
        <p:spPr>
          <a:xfrm>
            <a:off x="739824" y="152400"/>
            <a:ext cx="10972800" cy="792163"/>
          </a:xfrm>
          <a:ln/>
        </p:spPr>
        <p:txBody>
          <a:bodyPr/>
          <a:lstStyle/>
          <a:p>
            <a:r>
              <a:rPr lang="pt-BR" sz="3600" dirty="0"/>
              <a:t>Alocações de capacidade de projetos grandes</a:t>
            </a:r>
          </a:p>
        </p:txBody>
      </p:sp>
      <p:sp>
        <p:nvSpPr>
          <p:cNvPr id="76483" name="Content Placeholder 2"/>
          <p:cNvSpPr>
            <a:spLocks noGrp="1" noChangeArrowheads="1"/>
          </p:cNvSpPr>
          <p:nvPr>
            <p:ph idx="4294967295"/>
          </p:nvPr>
        </p:nvSpPr>
        <p:spPr>
          <a:xfrm>
            <a:off x="600075" y="1143000"/>
            <a:ext cx="10972800" cy="4983163"/>
          </a:xfrm>
          <a:ln/>
        </p:spPr>
        <p:txBody>
          <a:bodyPr/>
          <a:lstStyle/>
          <a:p>
            <a:r>
              <a:rPr lang="pt-BR" sz="2800"/>
              <a:t>Projetos grandes terão um período inicial de inscrição aberta de 10 dias úteis para solicitar uma alocação de capacidade, começando em 15 de janeiro de cada ano do programa.  </a:t>
            </a:r>
          </a:p>
          <a:p>
            <a:pPr lvl="1"/>
            <a:r>
              <a:rPr lang="pt-BR" sz="2400"/>
              <a:t>O DOER sequenciará todos os pedidos recebidos nos primeiros 10 dias úteis até a data de execução da ISA e alocará a capacidade de acordo (pendente de revisão e aprovação do pedido).  </a:t>
            </a:r>
          </a:p>
          <a:p>
            <a:pPr lvl="1">
              <a:buFont typeface="Arial,Sans-Serif"/>
              <a:buChar char="–"/>
            </a:pPr>
            <a:r>
              <a:rPr lang="pt-BR" sz="2400"/>
              <a:t>Se houver capacidade restante no final dos 10 dias úteis iniciais, ela será alocada de forma contínua até que a capacidade anual seja esgotada.  </a:t>
            </a:r>
          </a:p>
          <a:p>
            <a:pPr lvl="1"/>
            <a:r>
              <a:rPr lang="pt-BR" sz="2400"/>
              <a:t>Se toda a capacidade anual for alocada, as inscrições que não receberem uma alocação de capacidade serão adicionadas a uma lista de espera.</a:t>
            </a:r>
          </a:p>
          <a:p>
            <a:pPr lvl="2"/>
            <a:r>
              <a:rPr lang="pt-BR" sz="2000"/>
              <a:t>Os projetos em lista de espera que não receberem uma alocação de capacidade dentro do ano do programa receberão prioridade para uma alocação de capacidade no programa do ano seguinte.</a:t>
            </a:r>
          </a:p>
        </p:txBody>
      </p:sp>
      <p:sp>
        <p:nvSpPr>
          <p:cNvPr id="76484" name="Date Placeholder 3"/>
          <p:cNvSpPr>
            <a:spLocks noGrp="1" noChangeArrowheads="1"/>
          </p:cNvSpPr>
          <p:nvPr>
            <p:ph type="dt" sz="quarter" idx="10"/>
          </p:nvPr>
        </p:nvSpPr>
        <p:spPr/>
        <p:txBody>
          <a:bodyPr/>
          <a:lstStyle/>
          <a:p>
            <a:fld id="{174353C2-752C-426A-8B4A-8A369C207066}" type="datetime2">
              <a:rPr lang="en-US" altLang="zh-CN">
                <a:cs typeface="Calibri" pitchFamily="34" charset="0"/>
              </a:rPr>
              <a:pPr/>
              <a:t>Friday, July 12, 2024</a:t>
            </a:fld>
            <a:endParaRPr lang="en-US" altLang="zh-CN">
              <a:cs typeface="Calibri" pitchFamily="34" charset="0"/>
            </a:endParaRPr>
          </a:p>
        </p:txBody>
      </p:sp>
      <p:sp>
        <p:nvSpPr>
          <p:cNvPr id="7648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76486" name="Slide Number Placeholder 5"/>
          <p:cNvSpPr>
            <a:spLocks noGrp="1" noChangeArrowheads="1"/>
          </p:cNvSpPr>
          <p:nvPr>
            <p:ph type="sldNum" sz="quarter" idx="12"/>
          </p:nvPr>
        </p:nvSpPr>
        <p:spPr/>
        <p:txBody>
          <a:bodyPr/>
          <a:lstStyle/>
          <a:p>
            <a:fld id="{49D006B9-6891-4004-BF81-6F047ECE11A2}" type="slidenum">
              <a:rPr lang="en-US" altLang="zh-CN">
                <a:cs typeface="Calibri" pitchFamily="34" charset="0"/>
              </a:rPr>
              <a:pPr/>
              <a:t>11</a:t>
            </a:fld>
            <a:endParaRPr lang="en-US" altLang="zh-CN">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3" name="Title 1"/>
          <p:cNvSpPr>
            <a:spLocks noGrp="1" noChangeArrowheads="1"/>
          </p:cNvSpPr>
          <p:nvPr>
            <p:ph type="title" idx="4294967295"/>
          </p:nvPr>
        </p:nvSpPr>
        <p:spPr>
          <a:ln/>
        </p:spPr>
        <p:txBody>
          <a:bodyPr/>
          <a:lstStyle/>
          <a:p>
            <a:r>
              <a:rPr lang="pt-BR"/>
              <a:t>Reservas de capacidade</a:t>
            </a:r>
          </a:p>
        </p:txBody>
      </p:sp>
      <p:sp>
        <p:nvSpPr>
          <p:cNvPr id="77514" name="Content Placeholder 2"/>
          <p:cNvSpPr>
            <a:spLocks noGrp="1" noChangeArrowheads="1"/>
          </p:cNvSpPr>
          <p:nvPr>
            <p:ph idx="4294967295"/>
          </p:nvPr>
        </p:nvSpPr>
        <p:spPr>
          <a:xfrm>
            <a:off x="433388" y="1089025"/>
            <a:ext cx="10972800" cy="4983163"/>
          </a:xfrm>
          <a:ln/>
        </p:spPr>
        <p:txBody>
          <a:bodyPr/>
          <a:lstStyle/>
          <a:p>
            <a:endParaRPr lang="en-US" altLang="zh-CN">
              <a:ea typeface="宋体" charset="-122"/>
              <a:cs typeface="Calibri" pitchFamily="34" charset="0"/>
            </a:endParaRPr>
          </a:p>
          <a:p>
            <a:endParaRPr lang="en-US" altLang="zh-CN">
              <a:ea typeface="宋体" charset="-122"/>
            </a:endParaRPr>
          </a:p>
        </p:txBody>
      </p:sp>
      <p:sp>
        <p:nvSpPr>
          <p:cNvPr id="77515" name="Date Placeholder 3"/>
          <p:cNvSpPr>
            <a:spLocks noGrp="1" noChangeArrowheads="1"/>
          </p:cNvSpPr>
          <p:nvPr>
            <p:ph type="dt" sz="quarter" idx="10"/>
          </p:nvPr>
        </p:nvSpPr>
        <p:spPr/>
        <p:txBody>
          <a:bodyPr/>
          <a:lstStyle/>
          <a:p>
            <a:fld id="{FD616808-A699-4ACA-A801-175B509EA8A1}" type="datetime2">
              <a:rPr lang="en-US" altLang="zh-CN">
                <a:cs typeface="Calibri" pitchFamily="34" charset="0"/>
              </a:rPr>
              <a:pPr/>
              <a:t>Friday, July 12, 2024</a:t>
            </a:fld>
            <a:endParaRPr lang="en-US" altLang="zh-CN">
              <a:cs typeface="Calibri" pitchFamily="34" charset="0"/>
            </a:endParaRPr>
          </a:p>
        </p:txBody>
      </p:sp>
      <p:sp>
        <p:nvSpPr>
          <p:cNvPr id="77516" name="Footer Placeholder 4"/>
          <p:cNvSpPr>
            <a:spLocks noGrp="1" noChangeArrowheads="1"/>
          </p:cNvSpPr>
          <p:nvPr>
            <p:ph type="ftr" sz="quarter" idx="11"/>
          </p:nvPr>
        </p:nvSpPr>
        <p:spPr>
          <a:xfrm>
            <a:off x="4189413" y="6367463"/>
            <a:ext cx="3860800" cy="3651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77517" name="Slide Number Placeholder 5"/>
          <p:cNvSpPr>
            <a:spLocks noGrp="1" noChangeArrowheads="1"/>
          </p:cNvSpPr>
          <p:nvPr>
            <p:ph type="sldNum" sz="quarter" idx="12"/>
          </p:nvPr>
        </p:nvSpPr>
        <p:spPr/>
        <p:txBody>
          <a:bodyPr/>
          <a:lstStyle/>
          <a:p>
            <a:fld id="{06B16244-AE40-41DB-9AF7-A4A066389E09}" type="slidenum">
              <a:rPr lang="en-US" altLang="zh-CN">
                <a:cs typeface="Calibri" pitchFamily="34" charset="0"/>
              </a:rPr>
              <a:pPr/>
              <a:t>12</a:t>
            </a:fld>
            <a:endParaRPr lang="en-US" altLang="zh-CN">
              <a:cs typeface="Calibri" pitchFamily="34" charset="0"/>
            </a:endParaRPr>
          </a:p>
        </p:txBody>
      </p:sp>
      <p:sp>
        <p:nvSpPr>
          <p:cNvPr id="77518" name="TextBox 7"/>
          <p:cNvSpPr>
            <a:spLocks noChangeArrowheads="1"/>
          </p:cNvSpPr>
          <p:nvPr/>
        </p:nvSpPr>
        <p:spPr bwMode="auto">
          <a:xfrm>
            <a:off x="1892300" y="1296988"/>
            <a:ext cx="8878888" cy="95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BR" sz="2800"/>
              <a:t>O DOER propõe atualizar as reservas de capacidade para cada bloco anual, conforme mostrado abaixo.  </a:t>
            </a:r>
          </a:p>
        </p:txBody>
      </p:sp>
      <p:graphicFrame>
        <p:nvGraphicFramePr>
          <p:cNvPr id="77519" name="Table 12"/>
          <p:cNvGraphicFramePr>
            <a:graphicFrameLocks noGrp="1"/>
          </p:cNvGraphicFramePr>
          <p:nvPr>
            <p:extLst>
              <p:ext uri="{D42A27DB-BD31-4B8C-83A1-F6EECF244321}">
                <p14:modId xmlns:p14="http://schemas.microsoft.com/office/powerpoint/2010/main" val="2381432991"/>
              </p:ext>
            </p:extLst>
          </p:nvPr>
        </p:nvGraphicFramePr>
        <p:xfrm>
          <a:off x="1343472" y="2348880"/>
          <a:ext cx="9804734" cy="2771775"/>
        </p:xfrm>
        <a:graphic>
          <a:graphicData uri="http://schemas.openxmlformats.org/drawingml/2006/table">
            <a:tbl>
              <a:tblPr/>
              <a:tblGrid>
                <a:gridCol w="4060248">
                  <a:extLst>
                    <a:ext uri="{9D8B030D-6E8A-4147-A177-3AD203B41FA5}">
                      <a16:colId xmlns:a16="http://schemas.microsoft.com/office/drawing/2014/main" val="20000"/>
                    </a:ext>
                  </a:extLst>
                </a:gridCol>
                <a:gridCol w="1915408">
                  <a:extLst>
                    <a:ext uri="{9D8B030D-6E8A-4147-A177-3AD203B41FA5}">
                      <a16:colId xmlns:a16="http://schemas.microsoft.com/office/drawing/2014/main" val="20001"/>
                    </a:ext>
                  </a:extLst>
                </a:gridCol>
                <a:gridCol w="1656428">
                  <a:extLst>
                    <a:ext uri="{9D8B030D-6E8A-4147-A177-3AD203B41FA5}">
                      <a16:colId xmlns:a16="http://schemas.microsoft.com/office/drawing/2014/main" val="20002"/>
                    </a:ext>
                  </a:extLst>
                </a:gridCol>
                <a:gridCol w="2172650">
                  <a:extLst>
                    <a:ext uri="{9D8B030D-6E8A-4147-A177-3AD203B41FA5}">
                      <a16:colId xmlns:a16="http://schemas.microsoft.com/office/drawing/2014/main"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1" i="0" u="none" strike="noStrike" cap="none" normalizeH="0" baseline="0" dirty="0">
                          <a:ln>
                            <a:noFill/>
                          </a:ln>
                          <a:solidFill>
                            <a:srgbClr val="FFFFFF"/>
                          </a:solidFill>
                          <a:effectLst/>
                          <a:latin typeface="Calibri" pitchFamily="34" charset="0"/>
                          <a:cs typeface="Calibri" pitchFamily="34" charset="0"/>
                        </a:rPr>
                        <a:t>Categoria de reserva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1" i="0" u="none" strike="noStrike" cap="none" normalizeH="0" baseline="0" dirty="0">
                          <a:ln>
                            <a:noFill/>
                          </a:ln>
                          <a:solidFill>
                            <a:srgbClr val="FFFFFF"/>
                          </a:solidFill>
                          <a:effectLst/>
                          <a:latin typeface="Calibri" pitchFamily="34" charset="0"/>
                          <a:cs typeface="Calibri" pitchFamily="34" charset="0"/>
                        </a:rPr>
                        <a:t>Porcentagem atual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1" i="0" u="none" strike="noStrike" cap="none" normalizeH="0" baseline="0">
                          <a:ln>
                            <a:noFill/>
                          </a:ln>
                          <a:solidFill>
                            <a:srgbClr val="FFFFFF"/>
                          </a:solidFill>
                          <a:effectLst/>
                          <a:latin typeface="Calibri" pitchFamily="34" charset="0"/>
                          <a:cs typeface="Calibri" pitchFamily="34" charset="0"/>
                        </a:rPr>
                        <a:t>Porcentagem proposta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1" i="0" u="none" strike="noStrike" cap="none" normalizeH="0" baseline="0">
                          <a:ln>
                            <a:noFill/>
                          </a:ln>
                          <a:solidFill>
                            <a:srgbClr val="FFFFFF"/>
                          </a:solidFill>
                          <a:effectLst/>
                          <a:latin typeface="Calibri" pitchFamily="34" charset="0"/>
                          <a:cs typeface="Calibri" pitchFamily="34" charset="0"/>
                        </a:rPr>
                        <a:t>Capacidade proposta  </a:t>
                      </a: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1" i="0" u="none" strike="noStrike" cap="none" normalizeH="0" baseline="0">
                          <a:ln>
                            <a:noFill/>
                          </a:ln>
                          <a:solidFill>
                            <a:srgbClr val="FFFFFF"/>
                          </a:solidFill>
                          <a:effectLst/>
                          <a:latin typeface="Calibri" pitchFamily="34" charset="0"/>
                          <a:cs typeface="Calibri" pitchFamily="34" charset="0"/>
                        </a:rPr>
                        <a:t>(MW CA)</a:t>
                      </a:r>
                      <a:r>
                        <a:rPr kumimoji="0" lang="pt-BR" sz="1800" b="1" i="0" u="none" strike="noStrike" cap="none" normalizeH="0" baseline="30000">
                          <a:ln>
                            <a:noFill/>
                          </a:ln>
                          <a:solidFill>
                            <a:srgbClr val="FFFFFF"/>
                          </a:solidFill>
                          <a:effectLst/>
                          <a:latin typeface="Calibri" pitchFamily="34" charset="0"/>
                          <a:cs typeface="Calibri" pitchFamily="34" charset="0"/>
                        </a:rPr>
                        <a:t> 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≤25 kW CA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20% - 35%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dirty="0">
                          <a:ln>
                            <a:noFill/>
                          </a:ln>
                          <a:solidFill>
                            <a:srgbClr val="000000"/>
                          </a:solidFill>
                          <a:effectLst/>
                          <a:latin typeface="Calibri" pitchFamily="34" charset="0"/>
                          <a:cs typeface="Calibri" pitchFamily="34" charset="0"/>
                        </a:rPr>
                        <a:t>ilimitado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&gt;25 kW – 500 kW 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Propriedade de baixa renda (LIP)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5%</a:t>
                      </a:r>
                      <a:r>
                        <a:rPr kumimoji="0" lang="pt-BR" sz="1800" b="0" i="0" u="none" strike="noStrike" cap="none" normalizeH="0" baseline="30000">
                          <a:ln>
                            <a:noFill/>
                          </a:ln>
                          <a:solidFill>
                            <a:srgbClr val="000000"/>
                          </a:solidFill>
                          <a:effectLst/>
                          <a:latin typeface="Calibri" pitchFamily="34" charset="0"/>
                          <a:cs typeface="Calibri" pitchFamily="34"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Comunidade solar compartilhada (CSS)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Restante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35% - 55%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dirty="0">
                          <a:ln>
                            <a:noFill/>
                          </a:ln>
                          <a:solidFill>
                            <a:srgbClr val="000000"/>
                          </a:solidFill>
                          <a:effectLst/>
                          <a:latin typeface="Calibri" pitchFamily="34" charset="0"/>
                          <a:cs typeface="Calibri" pitchFamily="34" charset="0"/>
                        </a:rPr>
                        <a:t>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77556" name="TextBox 8"/>
          <p:cNvSpPr>
            <a:spLocks noChangeArrowheads="1"/>
          </p:cNvSpPr>
          <p:nvPr/>
        </p:nvSpPr>
        <p:spPr bwMode="auto">
          <a:xfrm>
            <a:off x="1199456" y="5922963"/>
            <a:ext cx="10992544"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sz="1200" baseline="30000" dirty="0"/>
              <a:t>1</a:t>
            </a:r>
            <a:r>
              <a:rPr lang="pt-BR" sz="1200" dirty="0"/>
              <a:t> A reserva atual é para propriedades de baixa renda e </a:t>
            </a:r>
            <a:r>
              <a:rPr lang="pt-BR" sz="1200" dirty="0" err="1"/>
              <a:t>STGUs</a:t>
            </a:r>
            <a:r>
              <a:rPr lang="pt-BR" sz="1200" dirty="0"/>
              <a:t> solares compartilhados da comunidade de baixa renda. Veja o slide 48 para atualizações das </a:t>
            </a:r>
            <a:r>
              <a:rPr lang="pt-BR" sz="1200" dirty="0" err="1"/>
              <a:t>STGUs</a:t>
            </a:r>
            <a:r>
              <a:rPr lang="pt-BR" sz="1200" dirty="0"/>
              <a:t> de LICSS.  </a:t>
            </a:r>
          </a:p>
          <a:p>
            <a:r>
              <a:rPr lang="pt-BR" sz="1200" baseline="30000" dirty="0"/>
              <a:t>2  </a:t>
            </a:r>
            <a:r>
              <a:rPr lang="pt-BR" sz="1200" dirty="0"/>
              <a:t>Com base em 300 MW.</a:t>
            </a:r>
          </a:p>
        </p:txBody>
      </p:sp>
      <p:sp>
        <p:nvSpPr>
          <p:cNvPr id="77557" name="TextBox 6"/>
          <p:cNvSpPr>
            <a:spLocks noChangeArrowheads="1"/>
          </p:cNvSpPr>
          <p:nvPr/>
        </p:nvSpPr>
        <p:spPr bwMode="auto">
          <a:xfrm>
            <a:off x="263353" y="5365080"/>
            <a:ext cx="11665296"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BR" sz="1400" i="1" dirty="0"/>
              <a:t>Se uma ou mais categorias de capacidade de reserva não forem preenchidas, o Departamento reserva-se o direito de qualificar menos do que a capacidade total máxima no bloco anual desse ano. O Departamento não realocará a capacidade de uma categoria de capacidade de reserva para outra.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84" name="Title 1"/>
          <p:cNvSpPr>
            <a:spLocks noGrp="1" noChangeArrowheads="1"/>
          </p:cNvSpPr>
          <p:nvPr>
            <p:ph type="title" idx="4294967295"/>
          </p:nvPr>
        </p:nvSpPr>
        <p:spPr>
          <a:xfrm>
            <a:off x="955848" y="138113"/>
            <a:ext cx="10972800" cy="1139825"/>
          </a:xfrm>
          <a:ln/>
        </p:spPr>
        <p:txBody>
          <a:bodyPr/>
          <a:lstStyle/>
          <a:p>
            <a:r>
              <a:rPr lang="pt-BR" sz="4000" dirty="0"/>
              <a:t>Compensação de projeto grande (&gt;25 kW)</a:t>
            </a:r>
          </a:p>
        </p:txBody>
      </p:sp>
      <p:sp>
        <p:nvSpPr>
          <p:cNvPr id="78585" name="Date Placeholder 3"/>
          <p:cNvSpPr>
            <a:spLocks noGrp="1" noChangeArrowheads="1"/>
          </p:cNvSpPr>
          <p:nvPr>
            <p:ph type="dt" sz="quarter" idx="10"/>
          </p:nvPr>
        </p:nvSpPr>
        <p:spPr/>
        <p:txBody>
          <a:bodyPr/>
          <a:lstStyle/>
          <a:p>
            <a:fld id="{D67577E6-CB73-437D-8F0C-1AB2EEA6D4BA}" type="datetime2">
              <a:rPr lang="en-US" altLang="zh-CN">
                <a:cs typeface="Calibri" pitchFamily="34" charset="0"/>
              </a:rPr>
              <a:pPr/>
              <a:t>Friday, July 12, 2024</a:t>
            </a:fld>
            <a:endParaRPr lang="en-US" altLang="zh-CN">
              <a:cs typeface="Calibri" pitchFamily="34" charset="0"/>
            </a:endParaRPr>
          </a:p>
        </p:txBody>
      </p:sp>
      <p:sp>
        <p:nvSpPr>
          <p:cNvPr id="7858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78587" name="Slide Number Placeholder 5"/>
          <p:cNvSpPr>
            <a:spLocks noGrp="1" noChangeArrowheads="1"/>
          </p:cNvSpPr>
          <p:nvPr>
            <p:ph type="sldNum" sz="quarter" idx="12"/>
          </p:nvPr>
        </p:nvSpPr>
        <p:spPr/>
        <p:txBody>
          <a:bodyPr/>
          <a:lstStyle/>
          <a:p>
            <a:fld id="{DE659E9D-869A-44AB-97D9-5BD5A189E085}" type="slidenum">
              <a:rPr lang="en-US" altLang="zh-CN">
                <a:cs typeface="Calibri" pitchFamily="34" charset="0"/>
              </a:rPr>
              <a:pPr/>
              <a:t>13</a:t>
            </a:fld>
            <a:endParaRPr lang="en-US" altLang="zh-CN">
              <a:cs typeface="Calibri" pitchFamily="34" charset="0"/>
            </a:endParaRPr>
          </a:p>
        </p:txBody>
      </p:sp>
      <p:graphicFrame>
        <p:nvGraphicFramePr>
          <p:cNvPr id="78588" name="Table 19"/>
          <p:cNvGraphicFramePr>
            <a:graphicFrameLocks noGrp="1"/>
          </p:cNvGraphicFramePr>
          <p:nvPr>
            <p:extLst>
              <p:ext uri="{D42A27DB-BD31-4B8C-83A1-F6EECF244321}">
                <p14:modId xmlns:p14="http://schemas.microsoft.com/office/powerpoint/2010/main" val="3558636395"/>
              </p:ext>
            </p:extLst>
          </p:nvPr>
        </p:nvGraphicFramePr>
        <p:xfrm>
          <a:off x="2943225" y="3960813"/>
          <a:ext cx="6597650" cy="2196465"/>
        </p:xfrm>
        <a:graphic>
          <a:graphicData uri="http://schemas.openxmlformats.org/drawingml/2006/table">
            <a:tbl>
              <a:tblPr/>
              <a:tblGrid>
                <a:gridCol w="3800847">
                  <a:extLst>
                    <a:ext uri="{9D8B030D-6E8A-4147-A177-3AD203B41FA5}">
                      <a16:colId xmlns:a16="http://schemas.microsoft.com/office/drawing/2014/main" val="20000"/>
                    </a:ext>
                  </a:extLst>
                </a:gridCol>
                <a:gridCol w="2796803">
                  <a:extLst>
                    <a:ext uri="{9D8B030D-6E8A-4147-A177-3AD203B41FA5}">
                      <a16:colId xmlns:a16="http://schemas.microsoft.com/office/drawing/2014/main" val="20001"/>
                    </a:ext>
                  </a:extLst>
                </a:gridCol>
              </a:tblGrid>
              <a:tr h="693738">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pt-BR" sz="1800" b="1" i="0" u="none" strike="noStrike" cap="none" normalizeH="0" baseline="0" dirty="0">
                          <a:ln>
                            <a:noFill/>
                          </a:ln>
                          <a:solidFill>
                            <a:srgbClr val="FFFFFF"/>
                          </a:solidFill>
                          <a:effectLst/>
                          <a:latin typeface="Calibri" pitchFamily="34" charset="0"/>
                          <a:cs typeface="Calibri" pitchFamily="34" charset="0"/>
                        </a:rPr>
                        <a:t>Capacidade da Unidade Geradora</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pt-BR" sz="1800" b="1" i="0" u="none" strike="noStrike" cap="none" normalizeH="0" baseline="0" dirty="0">
                          <a:ln>
                            <a:noFill/>
                          </a:ln>
                          <a:solidFill>
                            <a:srgbClr val="FFFFFF"/>
                          </a:solidFill>
                          <a:effectLst/>
                          <a:latin typeface="Calibri" pitchFamily="34" charset="0"/>
                          <a:cs typeface="Calibri" pitchFamily="34" charset="0"/>
                        </a:rPr>
                        <a:t>Taxa de remuneração base estimada em 2025 (US$/kWh)</a:t>
                      </a:r>
                      <a:r>
                        <a:rPr kumimoji="0" lang="pt-BR" sz="1800" b="1" i="0" u="none" strike="noStrike" cap="none" normalizeH="0" baseline="30000" dirty="0">
                          <a:ln>
                            <a:noFill/>
                          </a:ln>
                          <a:solidFill>
                            <a:srgbClr val="FFFFFF"/>
                          </a:solidFill>
                          <a:effectLst/>
                          <a:latin typeface="Calibri" pitchFamily="34" charset="0"/>
                          <a:cs typeface="Calibri" pitchFamily="34" charset="0"/>
                        </a:rPr>
                        <a:t>1</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2575">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Maior que 25 kW CA  a 250 kW CA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0,2821</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82575">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Maior que 250 kW CA a 500 kW CA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0,2482</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82575">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Maior que 500 kW CA a 1.000 kW CA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0,2113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82575">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Maior que 1.000 kW CA a 5.000 kW CA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0,1729</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78608" name="TextBox 6"/>
          <p:cNvSpPr>
            <a:spLocks noChangeArrowheads="1"/>
          </p:cNvSpPr>
          <p:nvPr/>
        </p:nvSpPr>
        <p:spPr bwMode="auto">
          <a:xfrm>
            <a:off x="796925" y="1533525"/>
            <a:ext cx="10418763" cy="283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buFont typeface="Arial" charset="0"/>
              <a:buChar char="•"/>
            </a:pPr>
            <a:r>
              <a:rPr lang="pt-BR" dirty="0"/>
              <a:t>O cálculo dos pagamentos de incentivos (incluindo o valor da energia) para projetos grandes permanece inalterado.</a:t>
            </a:r>
          </a:p>
          <a:p>
            <a:pPr marL="742950" lvl="1" indent="-285750">
              <a:buFont typeface="Arial" charset="0"/>
              <a:buChar char="•"/>
            </a:pPr>
            <a:r>
              <a:rPr lang="pt-BR" dirty="0"/>
              <a:t>Pagamento de incentivo solar independente = (Taxa de compensação base - Dedução de projeto Greenfield) * total de kWh gerado - valor da energia gerada</a:t>
            </a:r>
          </a:p>
          <a:p>
            <a:pPr marL="742950" lvl="1" indent="-285750">
              <a:buFont typeface="Arial" charset="0"/>
              <a:buChar char="•"/>
            </a:pPr>
            <a:r>
              <a:rPr lang="pt-BR"/>
              <a:t>Pagamento do incentivo solar "Por trás do medidor" = [(Taxa de compensação base + Adicionais de taxa de compensação - Dedução de projeto Greenfield) - valor da energia] * total de kWh gerado </a:t>
            </a:r>
            <a:r>
              <a:rPr lang="pt-BR" dirty="0"/>
              <a:t>  </a:t>
            </a:r>
          </a:p>
          <a:p>
            <a:pPr marL="285750" indent="-285750">
              <a:buFont typeface="Arial" charset="0"/>
              <a:buChar char="•"/>
            </a:pPr>
            <a:r>
              <a:rPr lang="pt-BR" dirty="0"/>
              <a:t>Grandes taxas de remuneração base de STGU são baseadas na análise da </a:t>
            </a:r>
            <a:r>
              <a:rPr lang="pt-BR" dirty="0" err="1"/>
              <a:t>Sustainable</a:t>
            </a:r>
            <a:r>
              <a:rPr lang="pt-BR" dirty="0"/>
              <a:t> Energy </a:t>
            </a:r>
            <a:r>
              <a:rPr lang="pt-BR" dirty="0" err="1"/>
              <a:t>Advantage</a:t>
            </a:r>
            <a:r>
              <a:rPr lang="pt-BR" dirty="0"/>
              <a:t>, LLC (SEA) dos requisitos de receita base nivelada para várias categorias de tamanho de projeto em 2025 utilizando o modelo CREST:</a:t>
            </a:r>
          </a:p>
          <a:p>
            <a:pPr marL="285750" indent="-285750"/>
            <a:endParaRPr lang="en-US" altLang="zh-CN" dirty="0">
              <a:ea typeface="宋体" charset="-122"/>
            </a:endParaRPr>
          </a:p>
          <a:p>
            <a:pPr marL="285750" indent="-285750"/>
            <a:endParaRPr lang="en-US" altLang="zh-CN" dirty="0">
              <a:ea typeface="宋体"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35" name="Title 1"/>
          <p:cNvSpPr>
            <a:spLocks noGrp="1" noChangeArrowheads="1"/>
          </p:cNvSpPr>
          <p:nvPr>
            <p:ph type="title" idx="4294967295"/>
          </p:nvPr>
        </p:nvSpPr>
        <p:spPr>
          <a:ln/>
        </p:spPr>
        <p:txBody>
          <a:bodyPr/>
          <a:lstStyle/>
          <a:p>
            <a:r>
              <a:rPr lang="pt-BR" sz="3600" dirty="0">
                <a:cs typeface="Calibri" pitchFamily="34" charset="0"/>
              </a:rPr>
              <a:t>Compensação de projeto pequeno (≤25 kW) </a:t>
            </a:r>
          </a:p>
        </p:txBody>
      </p:sp>
      <p:sp>
        <p:nvSpPr>
          <p:cNvPr id="79636" name="Content Placeholder 2"/>
          <p:cNvSpPr>
            <a:spLocks noGrp="1" noChangeArrowheads="1"/>
          </p:cNvSpPr>
          <p:nvPr>
            <p:ph idx="4294967295"/>
          </p:nvPr>
        </p:nvSpPr>
        <p:spPr>
          <a:xfrm>
            <a:off x="609600" y="1143000"/>
            <a:ext cx="11204575" cy="3914775"/>
          </a:xfrm>
          <a:ln/>
        </p:spPr>
        <p:txBody>
          <a:bodyPr/>
          <a:lstStyle/>
          <a:p>
            <a:r>
              <a:rPr lang="pt-BR" sz="2400" dirty="0">
                <a:cs typeface="Calibri" pitchFamily="34" charset="0"/>
              </a:rPr>
              <a:t>Projetos ≤25 kW receberão um pagamento de incentivo SMART fixo (SIP) ao longo de seu prazo de tarifa SMART.</a:t>
            </a:r>
          </a:p>
          <a:p>
            <a:pPr lvl="1"/>
            <a:r>
              <a:rPr lang="pt-BR" sz="1800" dirty="0">
                <a:cs typeface="Calibri" pitchFamily="34" charset="0"/>
              </a:rPr>
              <a:t>O SIP de ≤25 kW será definido anualmente como parte da análise anual de custos.</a:t>
            </a:r>
          </a:p>
          <a:p>
            <a:pPr lvl="2"/>
            <a:r>
              <a:rPr lang="pt-BR" sz="1600" dirty="0">
                <a:cs typeface="Calibri" pitchFamily="34" charset="0"/>
              </a:rPr>
              <a:t>Com base na diferença entre o requisito de receita nivelada para projetos de ≤25 kW e o valor médio do crédito de medição líquida residencial para o ano civil anterior.</a:t>
            </a:r>
          </a:p>
          <a:p>
            <a:pPr lvl="1"/>
            <a:r>
              <a:rPr lang="pt-BR" sz="1800" dirty="0">
                <a:cs typeface="Calibri" pitchFamily="34" charset="0"/>
              </a:rPr>
              <a:t>A taxa de pagamento de incentivo residencial nunca será definida abaixo de um </a:t>
            </a:r>
            <a:r>
              <a:rPr lang="pt-BR" sz="1800" b="1" dirty="0">
                <a:cs typeface="Calibri" pitchFamily="34" charset="0"/>
              </a:rPr>
              <a:t>piso de US$ 0,01/kWh</a:t>
            </a:r>
            <a:r>
              <a:rPr lang="pt-BR" sz="1800" dirty="0">
                <a:cs typeface="Calibri" pitchFamily="34" charset="0"/>
              </a:rPr>
              <a:t>.</a:t>
            </a:r>
          </a:p>
          <a:p>
            <a:pPr lvl="1"/>
            <a:r>
              <a:rPr lang="pt-BR" sz="1800" dirty="0">
                <a:cs typeface="Calibri" pitchFamily="34" charset="0"/>
              </a:rPr>
              <a:t>Os projetos de baixa renda receberão um adicional à taxa anual de pagamento de incentivo residencial fixo, a ser definido anualmente como parte da análise de custos.</a:t>
            </a:r>
          </a:p>
          <a:p>
            <a:pPr lvl="1"/>
            <a:r>
              <a:rPr lang="pt-BR" sz="1800" dirty="0">
                <a:cs typeface="Calibri" pitchFamily="34" charset="0"/>
              </a:rPr>
              <a:t>Os </a:t>
            </a:r>
            <a:r>
              <a:rPr lang="pt-BR" sz="1800" dirty="0" err="1">
                <a:cs typeface="Calibri" pitchFamily="34" charset="0"/>
              </a:rPr>
              <a:t>SIPs</a:t>
            </a:r>
            <a:r>
              <a:rPr lang="pt-BR" sz="1800" dirty="0">
                <a:cs typeface="Calibri" pitchFamily="34" charset="0"/>
              </a:rPr>
              <a:t> estimados de ≤25 kW são baseados na análise da </a:t>
            </a:r>
            <a:r>
              <a:rPr lang="pt-BR" sz="1800" dirty="0" err="1">
                <a:cs typeface="Calibri" pitchFamily="34" charset="0"/>
              </a:rPr>
              <a:t>Sustainable</a:t>
            </a:r>
            <a:r>
              <a:rPr lang="pt-BR" sz="1800" dirty="0">
                <a:cs typeface="Calibri" pitchFamily="34" charset="0"/>
              </a:rPr>
              <a:t> Energy </a:t>
            </a:r>
            <a:r>
              <a:rPr lang="pt-BR" sz="1800" dirty="0" err="1">
                <a:cs typeface="Calibri" pitchFamily="34" charset="0"/>
              </a:rPr>
              <a:t>Advantage</a:t>
            </a:r>
            <a:r>
              <a:rPr lang="pt-BR" sz="1800" dirty="0">
                <a:cs typeface="Calibri" pitchFamily="34" charset="0"/>
              </a:rPr>
              <a:t>, LLC (SEA) dos requisitos de receita base nivelada para projetos de ≤25 kW em 2025 usando o modelo CREST:</a:t>
            </a:r>
          </a:p>
        </p:txBody>
      </p:sp>
      <p:sp>
        <p:nvSpPr>
          <p:cNvPr id="79637" name="Date Placeholder 3"/>
          <p:cNvSpPr>
            <a:spLocks noGrp="1" noChangeArrowheads="1"/>
          </p:cNvSpPr>
          <p:nvPr>
            <p:ph type="dt" sz="quarter" idx="10"/>
          </p:nvPr>
        </p:nvSpPr>
        <p:spPr/>
        <p:txBody>
          <a:bodyPr/>
          <a:lstStyle/>
          <a:p>
            <a:fld id="{C03257F0-58B6-4491-A761-1145B10C17CF}" type="datetime2">
              <a:rPr lang="en-US" altLang="zh-CN">
                <a:cs typeface="Calibri" pitchFamily="34" charset="0"/>
              </a:rPr>
              <a:pPr/>
              <a:t>Friday, July 12, 2024</a:t>
            </a:fld>
            <a:endParaRPr lang="en-US" altLang="zh-CN">
              <a:cs typeface="Calibri" pitchFamily="34" charset="0"/>
            </a:endParaRPr>
          </a:p>
        </p:txBody>
      </p:sp>
      <p:sp>
        <p:nvSpPr>
          <p:cNvPr id="79638"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79639" name="Slide Number Placeholder 5"/>
          <p:cNvSpPr>
            <a:spLocks noGrp="1" noChangeArrowheads="1"/>
          </p:cNvSpPr>
          <p:nvPr>
            <p:ph type="sldNum" sz="quarter" idx="12"/>
          </p:nvPr>
        </p:nvSpPr>
        <p:spPr/>
        <p:txBody>
          <a:bodyPr/>
          <a:lstStyle/>
          <a:p>
            <a:fld id="{051DE77D-BC3D-4168-8194-A1192616CDAE}" type="slidenum">
              <a:rPr lang="en-US" altLang="zh-CN">
                <a:cs typeface="Calibri" pitchFamily="34" charset="0"/>
              </a:rPr>
              <a:pPr/>
              <a:t>14</a:t>
            </a:fld>
            <a:endParaRPr lang="en-US" altLang="zh-CN">
              <a:cs typeface="Calibri" pitchFamily="34" charset="0"/>
            </a:endParaRPr>
          </a:p>
        </p:txBody>
      </p:sp>
      <p:graphicFrame>
        <p:nvGraphicFramePr>
          <p:cNvPr id="79640" name="Table 7"/>
          <p:cNvGraphicFramePr>
            <a:graphicFrameLocks noGrp="1"/>
          </p:cNvGraphicFramePr>
          <p:nvPr>
            <p:extLst>
              <p:ext uri="{D42A27DB-BD31-4B8C-83A1-F6EECF244321}">
                <p14:modId xmlns:p14="http://schemas.microsoft.com/office/powerpoint/2010/main" val="378374786"/>
              </p:ext>
            </p:extLst>
          </p:nvPr>
        </p:nvGraphicFramePr>
        <p:xfrm>
          <a:off x="2351584" y="4653136"/>
          <a:ext cx="7245722" cy="1425258"/>
        </p:xfrm>
        <a:graphic>
          <a:graphicData uri="http://schemas.openxmlformats.org/drawingml/2006/table">
            <a:tbl>
              <a:tblPr/>
              <a:tblGrid>
                <a:gridCol w="4785734">
                  <a:extLst>
                    <a:ext uri="{9D8B030D-6E8A-4147-A177-3AD203B41FA5}">
                      <a16:colId xmlns:a16="http://schemas.microsoft.com/office/drawing/2014/main" val="20000"/>
                    </a:ext>
                  </a:extLst>
                </a:gridCol>
                <a:gridCol w="2459988">
                  <a:extLst>
                    <a:ext uri="{9D8B030D-6E8A-4147-A177-3AD203B41FA5}">
                      <a16:colId xmlns:a16="http://schemas.microsoft.com/office/drawing/2014/main" val="20001"/>
                    </a:ext>
                  </a:extLst>
                </a:gridCol>
              </a:tblGrid>
              <a:tr h="693738">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pt-BR" sz="1800" b="1" i="0" u="none" strike="noStrike" cap="none" normalizeH="0" baseline="0" dirty="0">
                          <a:ln>
                            <a:noFill/>
                          </a:ln>
                          <a:solidFill>
                            <a:srgbClr val="FFFFFF"/>
                          </a:solidFill>
                          <a:effectLst/>
                          <a:latin typeface="Calibri" pitchFamily="34" charset="0"/>
                          <a:cs typeface="Calibri" pitchFamily="34" charset="0"/>
                        </a:rPr>
                        <a:t>Tipo de projeto</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pt-BR" sz="1800" b="1" i="0" u="none" strike="noStrike" cap="none" normalizeH="0" baseline="0">
                          <a:ln>
                            <a:noFill/>
                          </a:ln>
                          <a:solidFill>
                            <a:srgbClr val="FFFFFF"/>
                          </a:solidFill>
                          <a:effectLst/>
                          <a:latin typeface="Calibri" pitchFamily="34" charset="0"/>
                          <a:cs typeface="Calibri" pitchFamily="34" charset="0"/>
                        </a:rPr>
                        <a:t>2025 SIP  (US$/kWh)</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25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dirty="0">
                          <a:ln>
                            <a:noFill/>
                          </a:ln>
                          <a:solidFill>
                            <a:srgbClr val="000000"/>
                          </a:solidFill>
                          <a:effectLst/>
                          <a:latin typeface="Calibri" pitchFamily="34" charset="0"/>
                          <a:cs typeface="Calibri" pitchFamily="34" charset="0"/>
                        </a:rPr>
                        <a:t>≤25 kW CA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825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Unidade Geradora de Tarifa Solar de Baixa Renda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dirty="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80680" name="Title 1"/>
          <p:cNvSpPr>
            <a:spLocks noGrp="1" noChangeArrowheads="1"/>
          </p:cNvSpPr>
          <p:nvPr>
            <p:ph type="title" idx="4294967295"/>
          </p:nvPr>
        </p:nvSpPr>
        <p:spPr>
          <a:xfrm>
            <a:off x="609600" y="152400"/>
            <a:ext cx="10972800" cy="6569075"/>
          </a:xfrm>
          <a:ln/>
        </p:spPr>
        <p:txBody>
          <a:bodyPr/>
          <a:lstStyle/>
          <a:p>
            <a:r>
              <a:rPr lang="pt-BR">
                <a:solidFill>
                  <a:schemeClr val="bg1"/>
                </a:solidFill>
              </a:rPr>
              <a:t>Processo</a:t>
            </a:r>
          </a:p>
        </p:txBody>
      </p:sp>
      <p:sp>
        <p:nvSpPr>
          <p:cNvPr id="80681" name="Date Placeholder 3"/>
          <p:cNvSpPr>
            <a:spLocks noGrp="1" noChangeArrowheads="1"/>
          </p:cNvSpPr>
          <p:nvPr>
            <p:ph type="dt" sz="quarter" idx="10"/>
          </p:nvPr>
        </p:nvSpPr>
        <p:spPr/>
        <p:txBody>
          <a:bodyPr/>
          <a:lstStyle/>
          <a:p>
            <a:fld id="{13D8B815-20C6-445E-9A2D-3A9A9982EAD1}" type="datetime2">
              <a:rPr lang="en-US" altLang="zh-CN">
                <a:cs typeface="Calibri" pitchFamily="34" charset="0"/>
              </a:rPr>
              <a:pPr/>
              <a:t>Friday, July 12, 2024</a:t>
            </a:fld>
            <a:endParaRPr lang="en-US" altLang="zh-CN">
              <a:cs typeface="Calibri" pitchFamily="34" charset="0"/>
            </a:endParaRPr>
          </a:p>
        </p:txBody>
      </p:sp>
      <p:sp>
        <p:nvSpPr>
          <p:cNvPr id="8068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80683" name="Slide Number Placeholder 5"/>
          <p:cNvSpPr>
            <a:spLocks noGrp="1" noChangeArrowheads="1"/>
          </p:cNvSpPr>
          <p:nvPr>
            <p:ph type="sldNum" sz="quarter" idx="12"/>
          </p:nvPr>
        </p:nvSpPr>
        <p:spPr/>
        <p:txBody>
          <a:bodyPr/>
          <a:lstStyle/>
          <a:p>
            <a:fld id="{3DEE8242-8965-47C8-A467-165BCC5780A4}" type="slidenum">
              <a:rPr lang="en-US" altLang="zh-CN">
                <a:cs typeface="Calibri" pitchFamily="34" charset="0"/>
              </a:rPr>
              <a:pPr/>
              <a:t>15</a:t>
            </a:fld>
            <a:endParaRPr lang="en-US" altLang="zh-CN">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0" name="Title 1"/>
          <p:cNvSpPr>
            <a:spLocks noGrp="1" noChangeArrowheads="1"/>
          </p:cNvSpPr>
          <p:nvPr>
            <p:ph type="title" idx="4294967295"/>
          </p:nvPr>
        </p:nvSpPr>
        <p:spPr>
          <a:ln/>
        </p:spPr>
        <p:txBody>
          <a:bodyPr/>
          <a:lstStyle/>
          <a:p>
            <a:r>
              <a:rPr lang="pt-BR"/>
              <a:t>Períodos de reserva</a:t>
            </a:r>
          </a:p>
        </p:txBody>
      </p:sp>
      <p:sp>
        <p:nvSpPr>
          <p:cNvPr id="81711" name="Content Placeholder 2"/>
          <p:cNvSpPr>
            <a:spLocks noGrp="1" noChangeArrowheads="1"/>
          </p:cNvSpPr>
          <p:nvPr>
            <p:ph idx="4294967295"/>
          </p:nvPr>
        </p:nvSpPr>
        <p:spPr>
          <a:xfrm>
            <a:off x="609600" y="1162050"/>
            <a:ext cx="11175032"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80000"/>
              </a:lnSpc>
            </a:pPr>
            <a:r>
              <a:rPr lang="pt-BR" sz="2400" dirty="0"/>
              <a:t>As extensões atuais do período de reserva a partir de junho de 2023 permanecerão em vigor.  </a:t>
            </a:r>
          </a:p>
          <a:p>
            <a:pPr lvl="1">
              <a:lnSpc>
                <a:spcPct val="80000"/>
              </a:lnSpc>
            </a:pPr>
            <a:r>
              <a:rPr lang="pt-BR" sz="2000" dirty="0">
                <a:cs typeface="Calibri" pitchFamily="34" charset="0"/>
              </a:rPr>
              <a:t>Projetos ≤1 MW recebem um período inicial de reserva de 12 meses.</a:t>
            </a:r>
          </a:p>
          <a:p>
            <a:pPr lvl="1">
              <a:lnSpc>
                <a:spcPct val="80000"/>
              </a:lnSpc>
            </a:pPr>
            <a:r>
              <a:rPr lang="pt-BR" sz="2000" dirty="0">
                <a:cs typeface="Calibri" pitchFamily="34" charset="0"/>
              </a:rPr>
              <a:t>Projetos &gt;1 MW recebem um período inicial de reserva de 24 meses.</a:t>
            </a:r>
          </a:p>
          <a:p>
            <a:pPr lvl="1">
              <a:lnSpc>
                <a:spcPct val="80000"/>
              </a:lnSpc>
            </a:pPr>
            <a:r>
              <a:rPr lang="pt-BR" sz="2000" dirty="0">
                <a:cs typeface="Calibri" pitchFamily="34" charset="0"/>
              </a:rPr>
              <a:t>A prorrogação com base em taxas continuará a fornecer um período de reserva estendido de 12 meses.</a:t>
            </a:r>
          </a:p>
          <a:p>
            <a:pPr>
              <a:lnSpc>
                <a:spcPct val="80000"/>
              </a:lnSpc>
            </a:pPr>
            <a:r>
              <a:rPr lang="pt-BR" sz="2400" dirty="0"/>
              <a:t>Períodos de reserva estendidos para estudos de interconexão e projetos de investimento de capital (</a:t>
            </a:r>
            <a:r>
              <a:rPr lang="pt-BR" sz="2400" dirty="0" err="1"/>
              <a:t>CIPs</a:t>
            </a:r>
            <a:r>
              <a:rPr lang="pt-BR" sz="2400" dirty="0"/>
              <a:t>).  </a:t>
            </a:r>
          </a:p>
          <a:p>
            <a:pPr lvl="1">
              <a:lnSpc>
                <a:spcPct val="80000"/>
              </a:lnSpc>
            </a:pPr>
            <a:r>
              <a:rPr lang="pt-BR" sz="2000" dirty="0"/>
              <a:t>Estudos de interconexão</a:t>
            </a:r>
          </a:p>
          <a:p>
            <a:pPr lvl="2">
              <a:lnSpc>
                <a:spcPct val="80000"/>
              </a:lnSpc>
            </a:pPr>
            <a:r>
              <a:rPr lang="pt-BR" sz="1800" dirty="0"/>
              <a:t>Os projetos que fornecerem documentação de uma empresa de distribuição elétrica (EDC) de que o projeto está incluído em um estudo de interconexão (estudo em grupo ou estudo ASO) receberão uma extensão por tempo indeterminado até a conclusão do estudo. Depois, o período de reserva padrão será retomado.   </a:t>
            </a:r>
          </a:p>
          <a:p>
            <a:pPr lvl="2">
              <a:lnSpc>
                <a:spcPct val="80000"/>
              </a:lnSpc>
            </a:pPr>
            <a:r>
              <a:rPr lang="pt-BR" sz="1800" dirty="0">
                <a:cs typeface="Calibri" pitchFamily="34" charset="0"/>
              </a:rPr>
              <a:t>O DOER coordenará com </a:t>
            </a:r>
            <a:r>
              <a:rPr lang="pt-BR" sz="1800" dirty="0" err="1">
                <a:cs typeface="Calibri" pitchFamily="34" charset="0"/>
              </a:rPr>
              <a:t>EDCs</a:t>
            </a:r>
            <a:r>
              <a:rPr lang="pt-BR" sz="1800" dirty="0">
                <a:cs typeface="Calibri" pitchFamily="34" charset="0"/>
              </a:rPr>
              <a:t> para receber atualizações regulares sobre o status dos estudos em grupo.  </a:t>
            </a:r>
          </a:p>
          <a:p>
            <a:pPr lvl="1">
              <a:lnSpc>
                <a:spcPct val="80000"/>
              </a:lnSpc>
            </a:pPr>
            <a:r>
              <a:rPr lang="pt-BR" sz="2000" dirty="0" err="1"/>
              <a:t>CIPs</a:t>
            </a:r>
            <a:endParaRPr lang="pt-BR" sz="2000" dirty="0"/>
          </a:p>
          <a:p>
            <a:pPr lvl="2">
              <a:lnSpc>
                <a:spcPct val="80000"/>
              </a:lnSpc>
            </a:pPr>
            <a:r>
              <a:rPr lang="pt-BR" sz="1800" dirty="0"/>
              <a:t>Os projetos que fornecerem documentação de um EDC ou Departamento de Serviços Públicos (DPU) de que o projeto faz parte de um CIP aprovado no momento da solicitação da declaração preliminar de qualificação receberão um período de reserva de 48 meses.  </a:t>
            </a:r>
          </a:p>
          <a:p>
            <a:pPr lvl="1">
              <a:lnSpc>
                <a:spcPct val="80000"/>
              </a:lnSpc>
            </a:pPr>
            <a:endParaRPr lang="en-US" altLang="zh-CN" sz="2000" dirty="0">
              <a:ea typeface="宋体" charset="-122"/>
              <a:cs typeface="Calibri" pitchFamily="34" charset="0"/>
            </a:endParaRPr>
          </a:p>
          <a:p>
            <a:pPr>
              <a:lnSpc>
                <a:spcPct val="80000"/>
              </a:lnSpc>
            </a:pPr>
            <a:endParaRPr lang="en-US" altLang="zh-CN" sz="2400" dirty="0">
              <a:ea typeface="宋体" charset="-122"/>
              <a:cs typeface="Calibri" pitchFamily="34" charset="0"/>
            </a:endParaRPr>
          </a:p>
        </p:txBody>
      </p:sp>
      <p:sp>
        <p:nvSpPr>
          <p:cNvPr id="81712" name="Date Placeholder 3"/>
          <p:cNvSpPr>
            <a:spLocks noGrp="1" noChangeArrowheads="1"/>
          </p:cNvSpPr>
          <p:nvPr>
            <p:ph type="dt" sz="quarter" idx="10"/>
          </p:nvPr>
        </p:nvSpPr>
        <p:spPr/>
        <p:txBody>
          <a:bodyPr/>
          <a:lstStyle/>
          <a:p>
            <a:fld id="{959BE4BB-E8FE-42D7-85E6-D75372B6ADC9}" type="datetime2">
              <a:rPr lang="en-US" altLang="zh-CN">
                <a:cs typeface="Calibri" pitchFamily="34" charset="0"/>
              </a:rPr>
              <a:pPr/>
              <a:t>Friday, July 12, 2024</a:t>
            </a:fld>
            <a:endParaRPr lang="en-US" altLang="zh-CN">
              <a:cs typeface="Calibri" pitchFamily="34" charset="0"/>
            </a:endParaRPr>
          </a:p>
        </p:txBody>
      </p:sp>
      <p:sp>
        <p:nvSpPr>
          <p:cNvPr id="8171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81714" name="Slide Number Placeholder 5"/>
          <p:cNvSpPr>
            <a:spLocks noGrp="1" noChangeArrowheads="1"/>
          </p:cNvSpPr>
          <p:nvPr>
            <p:ph type="sldNum" sz="quarter" idx="12"/>
          </p:nvPr>
        </p:nvSpPr>
        <p:spPr/>
        <p:txBody>
          <a:bodyPr/>
          <a:lstStyle/>
          <a:p>
            <a:fld id="{B34D6B2A-AB06-49AE-AC85-6B82CF04A9CC}" type="slidenum">
              <a:rPr lang="en-US" altLang="zh-CN">
                <a:cs typeface="Calibri" pitchFamily="34" charset="0"/>
              </a:rPr>
              <a:pPr/>
              <a:t>16</a:t>
            </a:fld>
            <a:endParaRPr lang="en-US" altLang="zh-CN">
              <a:cs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41" name="Title 1"/>
          <p:cNvSpPr>
            <a:spLocks noGrp="1" noChangeArrowheads="1"/>
          </p:cNvSpPr>
          <p:nvPr>
            <p:ph type="title" idx="4294967295"/>
          </p:nvPr>
        </p:nvSpPr>
        <p:spPr>
          <a:ln/>
        </p:spPr>
        <p:txBody>
          <a:bodyPr/>
          <a:lstStyle/>
          <a:p>
            <a:r>
              <a:rPr lang="pt-BR"/>
              <a:t>Transição do programa</a:t>
            </a:r>
          </a:p>
        </p:txBody>
      </p:sp>
      <p:sp>
        <p:nvSpPr>
          <p:cNvPr id="82742" name="Content Placeholder 2"/>
          <p:cNvSpPr>
            <a:spLocks noGrp="1" noChangeArrowheads="1"/>
          </p:cNvSpPr>
          <p:nvPr>
            <p:ph idx="4294967295"/>
          </p:nvPr>
        </p:nvSpPr>
        <p:spPr>
          <a:xfrm>
            <a:off x="609600" y="1143000"/>
            <a:ext cx="10871200" cy="4983163"/>
          </a:xfrm>
          <a:ln/>
        </p:spPr>
        <p:txBody>
          <a:bodyPr/>
          <a:lstStyle/>
          <a:p>
            <a:r>
              <a:rPr lang="pt-BR" sz="2800">
                <a:cs typeface="Calibri" pitchFamily="34" charset="0"/>
              </a:rPr>
              <a:t>Os projetos com uma data de contrato de serviço de interconexão (ISA) </a:t>
            </a:r>
            <a:r>
              <a:rPr lang="pt-BR" sz="2800" b="1">
                <a:cs typeface="Calibri" pitchFamily="34" charset="0"/>
              </a:rPr>
              <a:t>após a data de vigência dos regulamentos SMART modificados </a:t>
            </a:r>
            <a:r>
              <a:rPr lang="pt-BR" sz="2800">
                <a:cs typeface="Calibri" pitchFamily="34" charset="0"/>
              </a:rPr>
              <a:t>que não tenham recebido anteriormente uma declaração preliminar de qualificação SMART ou uma declaração de qualificação de RPS serão elegíveis para se candidatar, de acordo com a estrutura atualizada do programa. </a:t>
            </a:r>
          </a:p>
          <a:p>
            <a:pPr lvl="1"/>
            <a:r>
              <a:rPr lang="pt-BR" sz="2400">
                <a:cs typeface="Calibri" pitchFamily="34" charset="0"/>
              </a:rPr>
              <a:t>Qualquer projeto com um pedido pendente ou aprovado na fila estará sujeito aos regulamentos anteriores.  </a:t>
            </a:r>
          </a:p>
          <a:p>
            <a:r>
              <a:rPr lang="pt-BR" sz="2800">
                <a:cs typeface="Calibri" pitchFamily="34" charset="0"/>
              </a:rPr>
              <a:t>O DOER fornecerá atualizações regulares por site e e-mail para garantir que as partes interessadas estejam cientes do status de arquivamento e de outras datas importantes.</a:t>
            </a:r>
          </a:p>
        </p:txBody>
      </p:sp>
      <p:sp>
        <p:nvSpPr>
          <p:cNvPr id="82743" name="Date Placeholder 3"/>
          <p:cNvSpPr>
            <a:spLocks noGrp="1" noChangeArrowheads="1"/>
          </p:cNvSpPr>
          <p:nvPr>
            <p:ph type="dt" sz="quarter" idx="10"/>
          </p:nvPr>
        </p:nvSpPr>
        <p:spPr/>
        <p:txBody>
          <a:bodyPr/>
          <a:lstStyle/>
          <a:p>
            <a:fld id="{0AB1EAEE-23A7-4131-84DC-43A8432A150B}" type="datetime2">
              <a:rPr lang="en-US" altLang="zh-CN">
                <a:cs typeface="Calibri" pitchFamily="34" charset="0"/>
              </a:rPr>
              <a:pPr/>
              <a:t>Friday, July 12, 2024</a:t>
            </a:fld>
            <a:endParaRPr lang="en-US" altLang="zh-CN">
              <a:cs typeface="Calibri" pitchFamily="34" charset="0"/>
            </a:endParaRPr>
          </a:p>
        </p:txBody>
      </p:sp>
      <p:sp>
        <p:nvSpPr>
          <p:cNvPr id="8274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82745" name="Slide Number Placeholder 5"/>
          <p:cNvSpPr>
            <a:spLocks noGrp="1" noChangeArrowheads="1"/>
          </p:cNvSpPr>
          <p:nvPr>
            <p:ph type="sldNum" sz="quarter" idx="12"/>
          </p:nvPr>
        </p:nvSpPr>
        <p:spPr/>
        <p:txBody>
          <a:bodyPr/>
          <a:lstStyle/>
          <a:p>
            <a:fld id="{C4837917-26DA-4434-9B24-B4C0630F2C71}" type="slidenum">
              <a:rPr lang="en-US" altLang="zh-CN">
                <a:cs typeface="Calibri" pitchFamily="34" charset="0"/>
              </a:rPr>
              <a:pPr/>
              <a:t>17</a:t>
            </a:fld>
            <a:endParaRPr lang="en-US" altLang="zh-CN">
              <a:cs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83772" name="Title 1"/>
          <p:cNvSpPr>
            <a:spLocks noGrp="1" noChangeArrowheads="1"/>
          </p:cNvSpPr>
          <p:nvPr>
            <p:ph type="title" idx="4294967295"/>
          </p:nvPr>
        </p:nvSpPr>
        <p:spPr>
          <a:xfrm>
            <a:off x="609600" y="152400"/>
            <a:ext cx="10972800" cy="6569075"/>
          </a:xfrm>
          <a:ln/>
        </p:spPr>
        <p:txBody>
          <a:bodyPr/>
          <a:lstStyle/>
          <a:p>
            <a:r>
              <a:rPr lang="pt-BR">
                <a:solidFill>
                  <a:schemeClr val="bg1"/>
                </a:solidFill>
              </a:rPr>
              <a:t>Adicionais</a:t>
            </a:r>
          </a:p>
        </p:txBody>
      </p:sp>
      <p:sp>
        <p:nvSpPr>
          <p:cNvPr id="83773" name="Date Placeholder 3"/>
          <p:cNvSpPr>
            <a:spLocks noGrp="1" noChangeArrowheads="1"/>
          </p:cNvSpPr>
          <p:nvPr>
            <p:ph type="dt" sz="quarter" idx="10"/>
          </p:nvPr>
        </p:nvSpPr>
        <p:spPr/>
        <p:txBody>
          <a:bodyPr/>
          <a:lstStyle/>
          <a:p>
            <a:fld id="{B6098CA9-34FD-41F7-947E-11BA43B144E4}" type="datetime2">
              <a:rPr lang="en-US" altLang="zh-CN">
                <a:cs typeface="Calibri" pitchFamily="34" charset="0"/>
              </a:rPr>
              <a:pPr/>
              <a:t>Friday, July 12, 2024</a:t>
            </a:fld>
            <a:endParaRPr lang="en-US" altLang="zh-CN">
              <a:cs typeface="Calibri" pitchFamily="34" charset="0"/>
            </a:endParaRPr>
          </a:p>
        </p:txBody>
      </p:sp>
      <p:sp>
        <p:nvSpPr>
          <p:cNvPr id="8377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83775" name="Slide Number Placeholder 5"/>
          <p:cNvSpPr>
            <a:spLocks noGrp="1" noChangeArrowheads="1"/>
          </p:cNvSpPr>
          <p:nvPr>
            <p:ph type="sldNum" sz="quarter" idx="12"/>
          </p:nvPr>
        </p:nvSpPr>
        <p:spPr/>
        <p:txBody>
          <a:bodyPr/>
          <a:lstStyle/>
          <a:p>
            <a:fld id="{B8CBBFE8-5935-4AD9-8D39-2733C2F2A611}" type="slidenum">
              <a:rPr lang="en-US" altLang="zh-CN">
                <a:cs typeface="Calibri" pitchFamily="34" charset="0"/>
              </a:rPr>
              <a:pPr/>
              <a:t>18</a:t>
            </a:fld>
            <a:endParaRPr lang="en-US" altLang="zh-CN">
              <a:cs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02" name="Title 1"/>
          <p:cNvSpPr>
            <a:spLocks noGrp="1" noChangeArrowheads="1"/>
          </p:cNvSpPr>
          <p:nvPr>
            <p:ph type="title" idx="4294967295"/>
          </p:nvPr>
        </p:nvSpPr>
        <p:spPr>
          <a:ln/>
        </p:spPr>
        <p:txBody>
          <a:bodyPr/>
          <a:lstStyle/>
          <a:p>
            <a:r>
              <a:rPr lang="pt-BR"/>
              <a:t>Valores estimados de adicional</a:t>
            </a:r>
          </a:p>
        </p:txBody>
      </p:sp>
      <p:sp>
        <p:nvSpPr>
          <p:cNvPr id="84803" name="Date Placeholder 3"/>
          <p:cNvSpPr>
            <a:spLocks noGrp="1" noChangeArrowheads="1"/>
          </p:cNvSpPr>
          <p:nvPr>
            <p:ph type="dt" sz="quarter" idx="10"/>
          </p:nvPr>
        </p:nvSpPr>
        <p:spPr>
          <a:xfrm>
            <a:off x="609600" y="6451600"/>
            <a:ext cx="2844800" cy="365125"/>
          </a:xfrm>
        </p:spPr>
        <p:txBody>
          <a:bodyPr/>
          <a:lstStyle/>
          <a:p>
            <a:fld id="{12C51323-BC7D-4C42-91BD-A68A2CA48580}" type="datetime2">
              <a:rPr lang="en-US" altLang="zh-CN">
                <a:cs typeface="Calibri" pitchFamily="34" charset="0"/>
              </a:rPr>
              <a:pPr/>
              <a:t>Friday, July 12, 2024</a:t>
            </a:fld>
            <a:endParaRPr lang="en-US" altLang="zh-CN">
              <a:cs typeface="Calibri" pitchFamily="34" charset="0"/>
            </a:endParaRPr>
          </a:p>
        </p:txBody>
      </p:sp>
      <p:sp>
        <p:nvSpPr>
          <p:cNvPr id="84804" name="Footer Placeholder 4"/>
          <p:cNvSpPr>
            <a:spLocks noGrp="1" noChangeArrowheads="1"/>
          </p:cNvSpPr>
          <p:nvPr>
            <p:ph type="ftr" sz="quarter" idx="11"/>
          </p:nvPr>
        </p:nvSpPr>
        <p:spPr>
          <a:xfrm>
            <a:off x="4165600" y="6451600"/>
            <a:ext cx="3860800" cy="3651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84805" name="Slide Number Placeholder 5"/>
          <p:cNvSpPr>
            <a:spLocks noGrp="1" noChangeArrowheads="1"/>
          </p:cNvSpPr>
          <p:nvPr>
            <p:ph type="sldNum" sz="quarter" idx="12"/>
          </p:nvPr>
        </p:nvSpPr>
        <p:spPr>
          <a:xfrm>
            <a:off x="8737600" y="6451600"/>
            <a:ext cx="2844800" cy="365125"/>
          </a:xfrm>
        </p:spPr>
        <p:txBody>
          <a:bodyPr/>
          <a:lstStyle/>
          <a:p>
            <a:fld id="{AE0F9312-E040-476F-9E6E-FF6D60F51B52}" type="slidenum">
              <a:rPr lang="en-US" altLang="zh-CN">
                <a:cs typeface="Calibri" pitchFamily="34" charset="0"/>
              </a:rPr>
              <a:pPr/>
              <a:t>19</a:t>
            </a:fld>
            <a:endParaRPr lang="en-US" altLang="zh-CN">
              <a:cs typeface="Calibri" pitchFamily="34" charset="0"/>
            </a:endParaRPr>
          </a:p>
        </p:txBody>
      </p:sp>
      <p:graphicFrame>
        <p:nvGraphicFramePr>
          <p:cNvPr id="84806" name="Table 9"/>
          <p:cNvGraphicFramePr>
            <a:graphicFrameLocks noGrp="1"/>
          </p:cNvGraphicFramePr>
          <p:nvPr>
            <p:extLst>
              <p:ext uri="{D42A27DB-BD31-4B8C-83A1-F6EECF244321}">
                <p14:modId xmlns:p14="http://schemas.microsoft.com/office/powerpoint/2010/main" val="2349205744"/>
              </p:ext>
            </p:extLst>
          </p:nvPr>
        </p:nvGraphicFramePr>
        <p:xfrm>
          <a:off x="1991545" y="1052513"/>
          <a:ext cx="8496943" cy="4479927"/>
        </p:xfrm>
        <a:graphic>
          <a:graphicData uri="http://schemas.openxmlformats.org/drawingml/2006/table">
            <a:tbl>
              <a:tblPr/>
              <a:tblGrid>
                <a:gridCol w="1757183">
                  <a:extLst>
                    <a:ext uri="{9D8B030D-6E8A-4147-A177-3AD203B41FA5}">
                      <a16:colId xmlns:a16="http://schemas.microsoft.com/office/drawing/2014/main" val="20000"/>
                    </a:ext>
                  </a:extLst>
                </a:gridCol>
                <a:gridCol w="2938213">
                  <a:extLst>
                    <a:ext uri="{9D8B030D-6E8A-4147-A177-3AD203B41FA5}">
                      <a16:colId xmlns:a16="http://schemas.microsoft.com/office/drawing/2014/main" val="20001"/>
                    </a:ext>
                  </a:extLst>
                </a:gridCol>
                <a:gridCol w="1900773">
                  <a:extLst>
                    <a:ext uri="{9D8B030D-6E8A-4147-A177-3AD203B41FA5}">
                      <a16:colId xmlns:a16="http://schemas.microsoft.com/office/drawing/2014/main" val="20002"/>
                    </a:ext>
                  </a:extLst>
                </a:gridCol>
                <a:gridCol w="1900774">
                  <a:extLst>
                    <a:ext uri="{9D8B030D-6E8A-4147-A177-3AD203B41FA5}">
                      <a16:colId xmlns:a16="http://schemas.microsoft.com/office/drawing/2014/main" val="20003"/>
                    </a:ext>
                  </a:extLst>
                </a:gridCol>
              </a:tblGrid>
              <a:tr h="48577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1" i="0" u="none" strike="noStrike" cap="none" normalizeH="0" baseline="0" dirty="0">
                          <a:ln>
                            <a:noFill/>
                          </a:ln>
                          <a:solidFill>
                            <a:srgbClr val="FFFFFF"/>
                          </a:solidFill>
                          <a:effectLst/>
                          <a:latin typeface="Calibri" pitchFamily="34" charset="0"/>
                          <a:cs typeface="Calibri" pitchFamily="34" charset="0"/>
                        </a:rPr>
                        <a:t>Tipo de adicional</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pt-BR" sz="1400" b="1" i="0" u="none" strike="noStrike" cap="none" normalizeH="0" baseline="0">
                          <a:ln>
                            <a:noFill/>
                          </a:ln>
                          <a:solidFill>
                            <a:srgbClr val="FFFFFF"/>
                          </a:solidFill>
                          <a:effectLst/>
                          <a:latin typeface="Calibri" pitchFamily="34" charset="0"/>
                          <a:cs typeface="Calibri" pitchFamily="34" charset="0"/>
                        </a:rPr>
                        <a:t>Tipo de projeto</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1" i="0" u="none" strike="noStrike" cap="none" normalizeH="0" baseline="0">
                          <a:ln>
                            <a:noFill/>
                          </a:ln>
                          <a:solidFill>
                            <a:srgbClr val="FFFFFF"/>
                          </a:solidFill>
                          <a:effectLst/>
                          <a:latin typeface="Calibri" pitchFamily="34" charset="0"/>
                          <a:cs typeface="Calibri" pitchFamily="34" charset="0"/>
                        </a:rPr>
                        <a:t>Valor atual do adicional ($kWh)</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1" i="0" u="none" strike="noStrike" cap="none" normalizeH="0" baseline="0">
                          <a:ln>
                            <a:noFill/>
                          </a:ln>
                          <a:solidFill>
                            <a:srgbClr val="FFFFFF"/>
                          </a:solidFill>
                          <a:effectLst/>
                          <a:latin typeface="Calibri" pitchFamily="34" charset="0"/>
                          <a:cs typeface="Calibri" pitchFamily="34" charset="0"/>
                        </a:rPr>
                        <a:t>Valor estimado do adicional em 2025 (US$/kWh) </a:t>
                      </a:r>
                      <a:r>
                        <a:rPr kumimoji="0" lang="pt-BR" sz="1400" b="1" i="0" u="none" strike="noStrike" cap="none" normalizeH="0" baseline="30000">
                          <a:ln>
                            <a:noFill/>
                          </a:ln>
                          <a:solidFill>
                            <a:srgbClr val="FFFFFF"/>
                          </a:solidFill>
                          <a:effectLst/>
                          <a:latin typeface="Calibri" pitchFamily="34" charset="0"/>
                          <a:cs typeface="Calibri" pitchFamily="34" charset="0"/>
                        </a:rPr>
                        <a:t>1 </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4638">
                <a:tc rowSpan="7">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dirty="0">
                          <a:ln>
                            <a:noFill/>
                          </a:ln>
                          <a:solidFill>
                            <a:srgbClr val="000000"/>
                          </a:solidFill>
                          <a:effectLst/>
                          <a:latin typeface="Calibri" pitchFamily="34" charset="0"/>
                          <a:cs typeface="Calibri" pitchFamily="34" charset="0"/>
                        </a:rPr>
                        <a:t>Baseado na localização</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Edifício montado</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0,02</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74638">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pt-BR" sz="1400" b="1" i="0" u="none" strike="noStrike" cap="none" normalizeH="0" baseline="0">
                          <a:ln>
                            <a:noFill/>
                          </a:ln>
                          <a:solidFill>
                            <a:schemeClr val="tx1"/>
                          </a:solidFill>
                          <a:effectLst/>
                          <a:latin typeface="Calibri" pitchFamily="34" charset="0"/>
                          <a:cs typeface="Calibri" pitchFamily="34" charset="0"/>
                        </a:rPr>
                        <a:t>Estantes elevadas</a:t>
                      </a:r>
                      <a:r>
                        <a:rPr kumimoji="0" lang="pt-BR" sz="1400" b="1" i="0" u="none" strike="noStrike" cap="none" normalizeH="0" baseline="30000">
                          <a:ln>
                            <a:noFill/>
                          </a:ln>
                          <a:solidFill>
                            <a:schemeClr val="tx1"/>
                          </a:solidFill>
                          <a:effectLst/>
                          <a:latin typeface="Calibri" pitchFamily="34" charset="0"/>
                          <a:cs typeface="Calibri" pitchFamily="34" charset="0"/>
                        </a:rPr>
                        <a:t>2</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pt-BR" sz="1400" b="1" i="0" u="none" strike="noStrike" cap="none" normalizeH="0" baseline="0">
                          <a:ln>
                            <a:noFill/>
                          </a:ln>
                          <a:solidFill>
                            <a:schemeClr val="tx1"/>
                          </a:solidFill>
                          <a:effectLst/>
                          <a:latin typeface="Calibri" pitchFamily="34" charset="0"/>
                          <a:cs typeface="Calibri" pitchFamily="34" charset="0"/>
                        </a:rPr>
                        <a:t>N/A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1" i="0" u="none" strike="noStrike" cap="none" normalizeH="0" baseline="0">
                          <a:ln>
                            <a:noFill/>
                          </a:ln>
                          <a:solidFill>
                            <a:schemeClr val="tx1"/>
                          </a:solidFill>
                          <a:effectLst/>
                          <a:latin typeface="Calibri" pitchFamily="34" charset="0"/>
                          <a:cs typeface="Calibri" pitchFamily="34" charset="0"/>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6670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Brownfield</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6670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pt-BR" sz="1400" b="0" i="0" u="none" strike="noStrike" cap="none" normalizeH="0" baseline="0" dirty="0">
                          <a:ln>
                            <a:noFill/>
                          </a:ln>
                          <a:solidFill>
                            <a:srgbClr val="000000"/>
                          </a:solidFill>
                          <a:effectLst/>
                          <a:latin typeface="Calibri" pitchFamily="34" charset="0"/>
                          <a:cs typeface="Calibri" pitchFamily="34" charset="0"/>
                        </a:rPr>
                        <a:t>Aterro</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274638">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Dossel</a:t>
                      </a:r>
                      <a:r>
                        <a:rPr kumimoji="0" lang="pt-BR" sz="1400" b="0" i="0" u="none" strike="noStrike" cap="none" normalizeH="0" baseline="30000">
                          <a:ln>
                            <a:noFill/>
                          </a:ln>
                          <a:solidFill>
                            <a:srgbClr val="000000"/>
                          </a:solidFill>
                          <a:effectLst/>
                          <a:latin typeface="Calibri" pitchFamily="34" charset="0"/>
                          <a:cs typeface="Calibri" pitchFamily="34" charset="0"/>
                        </a:rPr>
                        <a:t>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0,08</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26670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Agricultura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0,08</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26670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Flutuante</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215900">
                <a:tc rowSpan="3">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Baseado em comprador de energia</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400" b="1" i="0" u="none" strike="noStrike" cap="none" normalizeH="0" baseline="0">
                          <a:ln>
                            <a:noFill/>
                          </a:ln>
                          <a:solidFill>
                            <a:srgbClr val="000000"/>
                          </a:solidFill>
                          <a:effectLst/>
                          <a:latin typeface="Calibri" pitchFamily="34" charset="0"/>
                          <a:cs typeface="Calibri" pitchFamily="34" charset="0"/>
                        </a:rPr>
                        <a:t>Comunidade compartilhada</a:t>
                      </a:r>
                      <a:r>
                        <a:rPr kumimoji="0" lang="pt-BR" sz="1400" b="1" i="0" u="none" strike="noStrike" cap="none" normalizeH="0" baseline="30000">
                          <a:ln>
                            <a:noFill/>
                          </a:ln>
                          <a:solidFill>
                            <a:srgbClr val="000000"/>
                          </a:solidFill>
                          <a:effectLst/>
                          <a:latin typeface="Calibri" pitchFamily="34" charset="0"/>
                          <a:cs typeface="Calibri" pitchFamily="34" charset="0"/>
                        </a:rPr>
                        <a:t>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pt-BR" sz="1400" b="1" i="0" u="none" strike="noStrike" cap="none" normalizeH="0" baseline="0">
                          <a:ln>
                            <a:noFill/>
                          </a:ln>
                          <a:solidFill>
                            <a:srgbClr val="000000"/>
                          </a:solidFill>
                          <a:effectLst/>
                          <a:latin typeface="Calibri" pitchFamily="34" charset="0"/>
                          <a:cs typeface="Calibri" pitchFamily="34" charset="0"/>
                        </a:rPr>
                        <a:t>0,05</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1" i="0" u="none" strike="noStrike" cap="none" normalizeH="0" baseline="0">
                          <a:ln>
                            <a:noFill/>
                          </a:ln>
                          <a:solidFill>
                            <a:srgbClr val="000000"/>
                          </a:solidFill>
                          <a:effectLst/>
                          <a:latin typeface="Calibri" pitchFamily="34" charset="0"/>
                          <a:cs typeface="Calibri" pitchFamily="34" charset="0"/>
                        </a:rPr>
                        <a:t>0,07</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pt-BR" sz="1400" b="1" i="0" u="none" strike="noStrike" cap="none" normalizeH="0" baseline="0">
                          <a:ln>
                            <a:noFill/>
                          </a:ln>
                          <a:solidFill>
                            <a:srgbClr val="000000"/>
                          </a:solidFill>
                          <a:effectLst/>
                          <a:latin typeface="Calibri" pitchFamily="34" charset="0"/>
                          <a:cs typeface="Calibri" pitchFamily="34" charset="0"/>
                        </a:rPr>
                        <a:t>Propriedade de baixa renda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pt-BR" sz="1400" b="1" i="0" u="none" strike="noStrike" cap="none" normalizeH="0" baseline="0">
                          <a:ln>
                            <a:noFill/>
                          </a:ln>
                          <a:solidFill>
                            <a:srgbClr val="000000"/>
                          </a:solidFill>
                          <a:effectLst/>
                          <a:latin typeface="Calibri" pitchFamily="34" charset="0"/>
                          <a:cs typeface="Calibri" pitchFamily="34" charset="0"/>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1" i="0" u="none" strike="noStrike" cap="none" normalizeH="0" baseline="0">
                          <a:ln>
                            <a:noFill/>
                          </a:ln>
                          <a:solidFill>
                            <a:srgbClr val="000000"/>
                          </a:solidFill>
                          <a:effectLst/>
                          <a:latin typeface="Calibri" pitchFamily="34" charset="0"/>
                          <a:cs typeface="Calibri" pitchFamily="34" charset="0"/>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26670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Entidade pública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274638">
                <a:tc rowSpan="4">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Outros</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400" b="1" i="0" u="none" strike="noStrike" cap="none" normalizeH="0" baseline="0">
                          <a:ln>
                            <a:noFill/>
                          </a:ln>
                          <a:solidFill>
                            <a:srgbClr val="000000"/>
                          </a:solidFill>
                          <a:effectLst/>
                          <a:latin typeface="Calibri" pitchFamily="34" charset="0"/>
                          <a:cs typeface="Calibri" pitchFamily="34" charset="0"/>
                        </a:rPr>
                        <a:t>Benefícios para a comunidade</a:t>
                      </a:r>
                      <a:r>
                        <a:rPr kumimoji="0" lang="pt-BR" sz="1400" b="1" i="0" u="none" strike="noStrike" cap="none" normalizeH="0" baseline="30000">
                          <a:ln>
                            <a:noFill/>
                          </a:ln>
                          <a:solidFill>
                            <a:srgbClr val="000000"/>
                          </a:solidFill>
                          <a:effectLst/>
                          <a:latin typeface="Calibri" pitchFamily="34" charset="0"/>
                          <a:cs typeface="Calibri" pitchFamily="34" charset="0"/>
                        </a:rPr>
                        <a:t>5</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1" i="0" u="none" strike="noStrike" cap="none" normalizeH="0" baseline="0">
                          <a:ln>
                            <a:noFill/>
                          </a:ln>
                          <a:solidFill>
                            <a:srgbClr val="000000"/>
                          </a:solidFill>
                          <a:effectLst/>
                          <a:latin typeface="Calibri" pitchFamily="34" charset="0"/>
                          <a:cs typeface="Calibri" pitchFamily="34" charset="0"/>
                        </a:rPr>
                        <a:t>N/A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1"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Armazenamento de energia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Variável</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Variável</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r h="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dirty="0">
                          <a:ln>
                            <a:noFill/>
                          </a:ln>
                          <a:solidFill>
                            <a:srgbClr val="000000"/>
                          </a:solidFill>
                          <a:effectLst/>
                          <a:latin typeface="Calibri" pitchFamily="34" charset="0"/>
                          <a:cs typeface="Calibri" pitchFamily="34" charset="0"/>
                        </a:rPr>
                        <a:t>Rastreamento solar</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0,01</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0,01</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3"/>
                  </a:ext>
                </a:extLst>
              </a:tr>
              <a:tr h="26670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Polinizador</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a:ln>
                            <a:noFill/>
                          </a:ln>
                          <a:solidFill>
                            <a:srgbClr val="000000"/>
                          </a:solidFill>
                          <a:effectLst/>
                          <a:latin typeface="Calibri" pitchFamily="34" charset="0"/>
                          <a:cs typeface="Calibri" pitchFamily="34" charset="0"/>
                        </a:rPr>
                        <a:t>0,0025</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400" b="0" i="0" u="none" strike="noStrike" cap="none" normalizeH="0" baseline="0" dirty="0">
                          <a:ln>
                            <a:noFill/>
                          </a:ln>
                          <a:solidFill>
                            <a:srgbClr val="000000"/>
                          </a:solidFill>
                          <a:effectLst/>
                          <a:latin typeface="Calibri" pitchFamily="34" charset="0"/>
                          <a:cs typeface="Calibri" pitchFamily="34" charset="0"/>
                        </a:rPr>
                        <a:t>0,0025</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4"/>
                  </a:ext>
                </a:extLst>
              </a:tr>
            </a:tbl>
          </a:graphicData>
        </a:graphic>
      </p:graphicFrame>
      <p:sp>
        <p:nvSpPr>
          <p:cNvPr id="84877" name="TextBox 11"/>
          <p:cNvSpPr>
            <a:spLocks noChangeArrowheads="1"/>
          </p:cNvSpPr>
          <p:nvPr/>
        </p:nvSpPr>
        <p:spPr bwMode="auto">
          <a:xfrm>
            <a:off x="1533525" y="5653310"/>
            <a:ext cx="10107091"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sz="800" baseline="30000" dirty="0"/>
              <a:t>1 Os valores estimados de adicionais são baseados na análise da SEA dos requisitos de receita de base incremental nivelada para projetos nos segmentos de mercado comunidade solar compartilhada, energia solar compartilhada comunitária de baixa renda, propriedade de baixa renda solar, aterro sanitário, </a:t>
            </a:r>
            <a:r>
              <a:rPr lang="pt-BR" sz="800" baseline="30000" dirty="0" err="1"/>
              <a:t>brownfield</a:t>
            </a:r>
            <a:r>
              <a:rPr lang="pt-BR" sz="800" baseline="30000" dirty="0"/>
              <a:t>, dossel solar, telhado solar, uso duplo agrícola e solar + armazenamento.</a:t>
            </a:r>
          </a:p>
          <a:p>
            <a:r>
              <a:rPr lang="pt-BR" sz="800" baseline="30000" dirty="0">
                <a:solidFill>
                  <a:srgbClr val="000000"/>
                </a:solidFill>
              </a:rPr>
              <a:t>2  </a:t>
            </a:r>
            <a:r>
              <a:rPr lang="pt-BR" sz="800" dirty="0">
                <a:solidFill>
                  <a:srgbClr val="000000"/>
                </a:solidFill>
              </a:rPr>
              <a:t>O DOER propõe a criação de uma nova categoria de adicional para sistemas instalados em estantes elevadas em telhados que mantêm o uso da área abaixo dos painéis, como equipamentos de HVAC de habitação.  </a:t>
            </a:r>
          </a:p>
          <a:p>
            <a:r>
              <a:rPr lang="pt-BR" sz="800" baseline="30000" dirty="0"/>
              <a:t>3</a:t>
            </a:r>
            <a:r>
              <a:rPr lang="pt-BR" sz="800" dirty="0"/>
              <a:t> O DOER propõe expandir a elegibilidade para o adicional de dossel para sistemas ≤25 kW. </a:t>
            </a:r>
          </a:p>
          <a:p>
            <a:r>
              <a:rPr lang="pt-BR" sz="800" baseline="30000" dirty="0"/>
              <a:t>4  </a:t>
            </a:r>
            <a:r>
              <a:rPr lang="pt-BR" sz="800" dirty="0"/>
              <a:t>O DOER propõe combinar as definições de STGU de compartilhado da comunidade e compartilhado da comunidade de baixa renda em um tipo de STGU e exigir que TODOS os </a:t>
            </a:r>
            <a:r>
              <a:rPr lang="pt-BR" sz="800" dirty="0" err="1"/>
              <a:t>STGUs</a:t>
            </a:r>
            <a:r>
              <a:rPr lang="pt-BR" sz="800" dirty="0"/>
              <a:t> compartilhados da comunidade aloquem um mínimo de 40% da produção para clientes de baixa renda para receber o adicional de CSS.  </a:t>
            </a:r>
          </a:p>
          <a:p>
            <a:r>
              <a:rPr lang="pt-BR" sz="800" baseline="30000" dirty="0"/>
              <a:t>5 </a:t>
            </a:r>
            <a:r>
              <a:rPr lang="pt-BR" sz="800" dirty="0"/>
              <a:t>Mais informações no slide 41.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39" name="Title 1"/>
          <p:cNvSpPr>
            <a:spLocks noGrp="1" noChangeArrowheads="1"/>
          </p:cNvSpPr>
          <p:nvPr>
            <p:ph type="title" idx="4294967295"/>
          </p:nvPr>
        </p:nvSpPr>
        <p:spPr>
          <a:xfrm>
            <a:off x="609600" y="0"/>
            <a:ext cx="10972800" cy="792163"/>
          </a:xfrm>
          <a:ln/>
        </p:spPr>
        <p:txBody>
          <a:bodyPr/>
          <a:lstStyle/>
          <a:p>
            <a:r>
              <a:rPr lang="pt-BR"/>
              <a:t>Índice</a:t>
            </a:r>
          </a:p>
        </p:txBody>
      </p:sp>
      <p:sp>
        <p:nvSpPr>
          <p:cNvPr id="67140" name="Date Placeholder 3"/>
          <p:cNvSpPr>
            <a:spLocks noGrp="1" noChangeArrowheads="1"/>
          </p:cNvSpPr>
          <p:nvPr>
            <p:ph type="dt" sz="quarter" idx="10"/>
          </p:nvPr>
        </p:nvSpPr>
        <p:spPr>
          <a:xfrm>
            <a:off x="609600" y="6577013"/>
            <a:ext cx="2844800" cy="365125"/>
          </a:xfrm>
        </p:spPr>
        <p:txBody>
          <a:bodyPr/>
          <a:lstStyle/>
          <a:p>
            <a:fld id="{F25456CA-E00C-4456-8C5E-1CAA0AB0977E}" type="datetime2">
              <a:rPr lang="en-US" altLang="zh-CN">
                <a:cs typeface="Calibri" pitchFamily="34" charset="0"/>
              </a:rPr>
              <a:pPr/>
              <a:t>Friday, July 12, 2024</a:t>
            </a:fld>
            <a:endParaRPr lang="en-US" altLang="zh-CN">
              <a:cs typeface="Calibri" pitchFamily="34" charset="0"/>
            </a:endParaRPr>
          </a:p>
        </p:txBody>
      </p:sp>
      <p:sp>
        <p:nvSpPr>
          <p:cNvPr id="67141" name="Footer Placeholder 4"/>
          <p:cNvSpPr>
            <a:spLocks noGrp="1" noChangeArrowheads="1"/>
          </p:cNvSpPr>
          <p:nvPr>
            <p:ph type="ftr" sz="quarter" idx="11"/>
          </p:nvPr>
        </p:nvSpPr>
        <p:spPr>
          <a:xfrm>
            <a:off x="4165600" y="6577013"/>
            <a:ext cx="3860800" cy="3651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67142" name="Slide Number Placeholder 5"/>
          <p:cNvSpPr>
            <a:spLocks noGrp="1" noChangeArrowheads="1"/>
          </p:cNvSpPr>
          <p:nvPr>
            <p:ph type="sldNum" sz="quarter" idx="12"/>
          </p:nvPr>
        </p:nvSpPr>
        <p:spPr>
          <a:xfrm>
            <a:off x="8737600" y="6577013"/>
            <a:ext cx="2844800" cy="365125"/>
          </a:xfrm>
        </p:spPr>
        <p:txBody>
          <a:bodyPr/>
          <a:lstStyle/>
          <a:p>
            <a:fld id="{E64D29CC-B436-48C2-A5C8-5DDC7BB105D4}" type="slidenum">
              <a:rPr lang="en-US" altLang="zh-CN">
                <a:cs typeface="Calibri" pitchFamily="34" charset="0"/>
              </a:rPr>
              <a:pPr/>
              <a:t>2</a:t>
            </a:fld>
            <a:endParaRPr lang="en-US" altLang="zh-CN">
              <a:cs typeface="Calibri" pitchFamily="34" charset="0"/>
            </a:endParaRPr>
          </a:p>
        </p:txBody>
      </p:sp>
      <p:graphicFrame>
        <p:nvGraphicFramePr>
          <p:cNvPr id="67143" name="Table 6"/>
          <p:cNvGraphicFramePr>
            <a:graphicFrameLocks noGrp="1"/>
          </p:cNvGraphicFramePr>
          <p:nvPr>
            <p:extLst>
              <p:ext uri="{D42A27DB-BD31-4B8C-83A1-F6EECF244321}">
                <p14:modId xmlns:p14="http://schemas.microsoft.com/office/powerpoint/2010/main" val="2105025338"/>
              </p:ext>
            </p:extLst>
          </p:nvPr>
        </p:nvGraphicFramePr>
        <p:xfrm>
          <a:off x="3187700" y="962025"/>
          <a:ext cx="7588820" cy="5408930"/>
        </p:xfrm>
        <a:graphic>
          <a:graphicData uri="http://schemas.openxmlformats.org/drawingml/2006/table">
            <a:tbl>
              <a:tblPr/>
              <a:tblGrid>
                <a:gridCol w="3487461">
                  <a:extLst>
                    <a:ext uri="{9D8B030D-6E8A-4147-A177-3AD203B41FA5}">
                      <a16:colId xmlns:a16="http://schemas.microsoft.com/office/drawing/2014/main" val="20000"/>
                    </a:ext>
                  </a:extLst>
                </a:gridCol>
                <a:gridCol w="4101359">
                  <a:extLst>
                    <a:ext uri="{9D8B030D-6E8A-4147-A177-3AD203B41FA5}">
                      <a16:colId xmlns:a16="http://schemas.microsoft.com/office/drawing/2014/main" val="20001"/>
                    </a:ext>
                  </a:extLst>
                </a:gridCol>
              </a:tblGrid>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2000" b="1" i="0" u="none" strike="noStrike" cap="none" normalizeH="0" baseline="0" dirty="0">
                          <a:ln>
                            <a:noFill/>
                          </a:ln>
                          <a:solidFill>
                            <a:srgbClr val="002060"/>
                          </a:solidFill>
                          <a:effectLst/>
                          <a:latin typeface="Calibri" pitchFamily="34" charset="0"/>
                          <a:cs typeface="Calibri" pitchFamily="34" charset="0"/>
                          <a:hlinkClick r:id="rId3" action="ppaction://hlinksldjump">
                            <a:extLst>
                              <a:ext uri="{A12FA001-AC4F-418D-AE19-62706E023703}">
                                <ahyp:hlinkClr xmlns:ahyp="http://schemas.microsoft.com/office/drawing/2018/hyperlinkcolor" val="tx"/>
                              </a:ext>
                            </a:extLst>
                          </a:hlinkClick>
                        </a:rPr>
                        <a:t>Visão geral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a:ln>
                            <a:noFill/>
                          </a:ln>
                          <a:solidFill>
                            <a:schemeClr val="tx1"/>
                          </a:solidFill>
                          <a:effectLst/>
                          <a:latin typeface="Calibri" pitchFamily="34" charset="0"/>
                          <a:cs typeface="Calibri" pitchFamily="34" charset="0"/>
                        </a:rPr>
                        <a:t>Processo até o momento</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a:ln>
                            <a:noFill/>
                          </a:ln>
                          <a:solidFill>
                            <a:schemeClr val="tx1"/>
                          </a:solidFill>
                          <a:effectLst/>
                          <a:latin typeface="Calibri" pitchFamily="34" charset="0"/>
                          <a:cs typeface="Calibri" pitchFamily="34" charset="0"/>
                        </a:rPr>
                        <a:t>Princípios orientadores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2000" b="1" i="0" u="none" strike="noStrike" cap="none" normalizeH="0" baseline="0">
                          <a:ln>
                            <a:noFill/>
                          </a:ln>
                          <a:solidFill>
                            <a:srgbClr val="002060"/>
                          </a:solidFill>
                          <a:effectLst/>
                          <a:latin typeface="Calibri" pitchFamily="34" charset="0"/>
                          <a:cs typeface="Calibri" pitchFamily="34" charset="0"/>
                          <a:hlinkClick r:id="rId4" action="ppaction://hlinksldjump">
                            <a:extLst>
                              <a:ext uri="{A12FA001-AC4F-418D-AE19-62706E023703}">
                                <ahyp:hlinkClr xmlns:ahyp="http://schemas.microsoft.com/office/drawing/2018/hyperlinkcolor" val="tx"/>
                              </a:ext>
                            </a:extLst>
                          </a:hlinkClick>
                        </a:rPr>
                        <a:t>Estrutura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a:ln>
                            <a:noFill/>
                          </a:ln>
                          <a:solidFill>
                            <a:schemeClr val="tx1"/>
                          </a:solidFill>
                          <a:effectLst/>
                          <a:latin typeface="Calibri" pitchFamily="34" charset="0"/>
                          <a:cs typeface="Calibri" pitchFamily="34" charset="0"/>
                        </a:rPr>
                        <a:t>Blocos de capacidade</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a:ln>
                            <a:noFill/>
                          </a:ln>
                          <a:solidFill>
                            <a:schemeClr val="tx1"/>
                          </a:solidFill>
                          <a:effectLst/>
                          <a:latin typeface="Calibri" pitchFamily="34" charset="0"/>
                          <a:cs typeface="Calibri" pitchFamily="34" charset="0"/>
                        </a:rPr>
                        <a:t>Taxas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2000" b="1" i="0" u="none" strike="noStrike" cap="none" normalizeH="0" baseline="0">
                          <a:ln>
                            <a:noFill/>
                          </a:ln>
                          <a:solidFill>
                            <a:srgbClr val="002060"/>
                          </a:solidFill>
                          <a:effectLst/>
                          <a:latin typeface="Calibri" pitchFamily="34" charset="0"/>
                          <a:cs typeface="Calibri" pitchFamily="34" charset="0"/>
                          <a:hlinkClick r:id="rId5" action="ppaction://hlinksldjump">
                            <a:extLst>
                              <a:ext uri="{A12FA001-AC4F-418D-AE19-62706E023703}">
                                <ahyp:hlinkClr xmlns:ahyp="http://schemas.microsoft.com/office/drawing/2018/hyperlinkcolor" val="tx"/>
                              </a:ext>
                            </a:extLst>
                          </a:hlinkClick>
                        </a:rPr>
                        <a:t>Processo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a:ln>
                            <a:noFill/>
                          </a:ln>
                          <a:solidFill>
                            <a:schemeClr val="tx1"/>
                          </a:solidFill>
                          <a:effectLst/>
                          <a:latin typeface="Calibri" pitchFamily="34" charset="0"/>
                          <a:cs typeface="Calibri" pitchFamily="34" charset="0"/>
                        </a:rPr>
                        <a:t>Períodos de reserva e extensões</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a:ln>
                            <a:noFill/>
                          </a:ln>
                          <a:solidFill>
                            <a:schemeClr val="tx1"/>
                          </a:solidFill>
                          <a:effectLst/>
                          <a:latin typeface="Calibri" pitchFamily="34" charset="0"/>
                          <a:cs typeface="Calibri" pitchFamily="34" charset="0"/>
                        </a:rPr>
                        <a:t>Transição do programa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945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2000" b="1" i="0" u="none" strike="noStrike" cap="none" normalizeH="0" baseline="0">
                          <a:ln>
                            <a:noFill/>
                          </a:ln>
                          <a:solidFill>
                            <a:srgbClr val="002060"/>
                          </a:solidFill>
                          <a:effectLst/>
                          <a:latin typeface="Calibri" pitchFamily="34" charset="0"/>
                          <a:cs typeface="Calibri" pitchFamily="34" charset="0"/>
                          <a:hlinkClick r:id="rId6" action="ppaction://hlinksldjump">
                            <a:extLst>
                              <a:ext uri="{A12FA001-AC4F-418D-AE19-62706E023703}">
                                <ahyp:hlinkClr xmlns:ahyp="http://schemas.microsoft.com/office/drawing/2018/hyperlinkcolor" val="tx"/>
                              </a:ext>
                            </a:extLst>
                          </a:hlinkClick>
                        </a:rPr>
                        <a:t>Adicionais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dirty="0">
                          <a:ln>
                            <a:noFill/>
                          </a:ln>
                          <a:solidFill>
                            <a:schemeClr val="tx1"/>
                          </a:solidFill>
                          <a:effectLst/>
                          <a:latin typeface="Calibri" pitchFamily="34" charset="0"/>
                          <a:cs typeface="Calibri" pitchFamily="34" charset="0"/>
                        </a:rPr>
                        <a:t>Comprador de energia (inclui a comunidade solar)</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dirty="0">
                          <a:ln>
                            <a:noFill/>
                          </a:ln>
                          <a:solidFill>
                            <a:schemeClr val="tx1"/>
                          </a:solidFill>
                          <a:effectLst/>
                          <a:latin typeface="Calibri" pitchFamily="34" charset="0"/>
                          <a:cs typeface="Calibri" pitchFamily="34" charset="0"/>
                        </a:rPr>
                        <a:t>Localização (inclui a agricultura e dossel)</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dirty="0">
                          <a:ln>
                            <a:noFill/>
                          </a:ln>
                          <a:solidFill>
                            <a:schemeClr val="tx1"/>
                          </a:solidFill>
                          <a:effectLst/>
                          <a:latin typeface="Calibri" pitchFamily="34" charset="0"/>
                          <a:cs typeface="Calibri" pitchFamily="34" charset="0"/>
                        </a:rPr>
                        <a:t>Outros (inclui o armazenamento de energia)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2000" b="1" i="0" u="none" strike="noStrike" cap="none" normalizeH="0" baseline="0">
                          <a:ln>
                            <a:noFill/>
                          </a:ln>
                          <a:solidFill>
                            <a:srgbClr val="002060"/>
                          </a:solidFill>
                          <a:effectLst/>
                          <a:latin typeface="Calibri" pitchFamily="34" charset="0"/>
                          <a:cs typeface="Calibri" pitchFamily="34" charset="0"/>
                          <a:hlinkClick r:id="rId7" action="ppaction://hlinksldjump">
                            <a:extLst>
                              <a:ext uri="{A12FA001-AC4F-418D-AE19-62706E023703}">
                                <ahyp:hlinkClr xmlns:ahyp="http://schemas.microsoft.com/office/drawing/2018/hyperlinkcolor" val="tx"/>
                              </a:ext>
                            </a:extLst>
                          </a:hlinkClick>
                        </a:rPr>
                        <a:t>Proteção ambiental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dirty="0">
                          <a:ln>
                            <a:noFill/>
                          </a:ln>
                          <a:solidFill>
                            <a:schemeClr val="tx1"/>
                          </a:solidFill>
                          <a:effectLst/>
                          <a:latin typeface="Calibri" pitchFamily="34" charset="0"/>
                          <a:cs typeface="Calibri" pitchFamily="34" charset="0"/>
                        </a:rPr>
                        <a:t>Dedução de Projetos </a:t>
                      </a:r>
                      <a:r>
                        <a:rPr kumimoji="0" lang="pt-BR" sz="1400" b="0" i="0" u="none" strike="noStrike" cap="none" normalizeH="0" baseline="0" dirty="0" err="1">
                          <a:ln>
                            <a:noFill/>
                          </a:ln>
                          <a:solidFill>
                            <a:schemeClr val="tx1"/>
                          </a:solidFill>
                          <a:effectLst/>
                          <a:latin typeface="Calibri" pitchFamily="34" charset="0"/>
                          <a:cs typeface="Calibri" pitchFamily="34" charset="0"/>
                        </a:rPr>
                        <a:t>Greenfield</a:t>
                      </a:r>
                      <a:endParaRPr kumimoji="0" lang="pt-BR" sz="1400" b="0" i="0" u="none" strike="noStrike" cap="none" normalizeH="0" baseline="0" dirty="0">
                        <a:ln>
                          <a:noFill/>
                        </a:ln>
                        <a:solidFill>
                          <a:schemeClr val="tx1"/>
                        </a:solidFill>
                        <a:effectLst/>
                        <a:latin typeface="Calibri" pitchFamily="34" charset="0"/>
                        <a:cs typeface="Calibri" pitchFamily="34" charset="0"/>
                      </a:endParaRP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dirty="0">
                          <a:ln>
                            <a:noFill/>
                          </a:ln>
                          <a:solidFill>
                            <a:schemeClr val="tx1"/>
                          </a:solidFill>
                          <a:effectLst/>
                          <a:latin typeface="Calibri" pitchFamily="34" charset="0"/>
                          <a:cs typeface="Calibri" pitchFamily="34" charset="0"/>
                        </a:rPr>
                        <a:t>Benefícios para a comunidade</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dirty="0">
                          <a:ln>
                            <a:noFill/>
                          </a:ln>
                          <a:solidFill>
                            <a:schemeClr val="tx1"/>
                          </a:solidFill>
                          <a:effectLst/>
                          <a:latin typeface="Calibri" pitchFamily="34" charset="0"/>
                          <a:cs typeface="Calibri" pitchFamily="34" charset="0"/>
                        </a:rPr>
                        <a:t>Padrões e monitoramento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2000" b="1" i="0" u="none" strike="noStrike" cap="none" normalizeH="0" baseline="0">
                          <a:ln>
                            <a:noFill/>
                          </a:ln>
                          <a:solidFill>
                            <a:srgbClr val="002060"/>
                          </a:solidFill>
                          <a:effectLst/>
                          <a:latin typeface="Calibri" pitchFamily="34" charset="0"/>
                          <a:cs typeface="Calibri" pitchFamily="34" charset="0"/>
                          <a:hlinkClick r:id="rId8" action="ppaction://hlinksldjump">
                            <a:extLst>
                              <a:ext uri="{A12FA001-AC4F-418D-AE19-62706E023703}">
                                <ahyp:hlinkClr xmlns:ahyp="http://schemas.microsoft.com/office/drawing/2018/hyperlinkcolor" val="tx"/>
                              </a:ext>
                            </a:extLst>
                          </a:hlinkClick>
                        </a:rPr>
                        <a:t>Agrovoltaica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a:ln>
                            <a:noFill/>
                          </a:ln>
                          <a:solidFill>
                            <a:schemeClr val="tx1"/>
                          </a:solidFill>
                          <a:effectLst/>
                          <a:latin typeface="Calibri" pitchFamily="34" charset="0"/>
                          <a:cs typeface="Calibri" pitchFamily="34" charset="0"/>
                        </a:rPr>
                        <a:t>Mudanças de diretriz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2000" b="1" i="0" u="none" strike="noStrike" cap="none" normalizeH="0" baseline="0">
                          <a:ln>
                            <a:noFill/>
                          </a:ln>
                          <a:solidFill>
                            <a:srgbClr val="002060"/>
                          </a:solidFill>
                          <a:effectLst/>
                          <a:latin typeface="Calibri" pitchFamily="34" charset="0"/>
                          <a:cs typeface="Calibri" pitchFamily="34" charset="0"/>
                          <a:hlinkClick r:id="rId9" action="ppaction://hlinksldjump">
                            <a:extLst>
                              <a:ext uri="{A12FA001-AC4F-418D-AE19-62706E023703}">
                                <ahyp:hlinkClr xmlns:ahyp="http://schemas.microsoft.com/office/drawing/2018/hyperlinkcolor" val="tx"/>
                              </a:ext>
                            </a:extLst>
                          </a:hlinkClick>
                        </a:rPr>
                        <a:t>Igualdade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a:ln>
                            <a:noFill/>
                          </a:ln>
                          <a:solidFill>
                            <a:schemeClr val="tx1"/>
                          </a:solidFill>
                          <a:effectLst/>
                          <a:latin typeface="Calibri" pitchFamily="34" charset="0"/>
                          <a:cs typeface="Calibri" pitchFamily="34" charset="0"/>
                        </a:rPr>
                        <a:t>Definições de baixa renda</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a:ln>
                            <a:noFill/>
                          </a:ln>
                          <a:solidFill>
                            <a:schemeClr val="tx1"/>
                          </a:solidFill>
                          <a:effectLst/>
                          <a:latin typeface="Calibri" pitchFamily="34" charset="0"/>
                          <a:cs typeface="Calibri" pitchFamily="34" charset="0"/>
                        </a:rPr>
                        <a:t>Principais alterações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2000" b="1" i="0" u="none" strike="noStrike" cap="none" normalizeH="0" baseline="0">
                          <a:ln>
                            <a:noFill/>
                          </a:ln>
                          <a:solidFill>
                            <a:srgbClr val="002060"/>
                          </a:solidFill>
                          <a:effectLst/>
                          <a:latin typeface="Calibri" pitchFamily="34" charset="0"/>
                          <a:cs typeface="Calibri" pitchFamily="34" charset="0"/>
                          <a:hlinkClick r:id="rId10" action="ppaction://hlinksldjump">
                            <a:extLst>
                              <a:ext uri="{A12FA001-AC4F-418D-AE19-62706E023703}">
                                <ahyp:hlinkClr xmlns:ahyp="http://schemas.microsoft.com/office/drawing/2018/hyperlinkcolor" val="tx"/>
                              </a:ext>
                            </a:extLst>
                          </a:hlinkClick>
                        </a:rPr>
                        <a:t>Defesa do consumidor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a:ln>
                            <a:noFill/>
                          </a:ln>
                          <a:solidFill>
                            <a:schemeClr val="tx1"/>
                          </a:solidFill>
                          <a:effectLst/>
                          <a:latin typeface="Calibri" pitchFamily="34" charset="0"/>
                          <a:cs typeface="Calibri" pitchFamily="34" charset="0"/>
                        </a:rPr>
                        <a:t>Requisitos de contratação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2000" b="1" i="0" u="none" strike="noStrike" cap="none" normalizeH="0" baseline="0">
                          <a:ln>
                            <a:noFill/>
                          </a:ln>
                          <a:solidFill>
                            <a:srgbClr val="002060"/>
                          </a:solidFill>
                          <a:effectLst/>
                          <a:latin typeface="Calibri" pitchFamily="34" charset="0"/>
                          <a:cs typeface="Calibri" pitchFamily="34" charset="0"/>
                          <a:hlinkClick r:id="rId11" action="ppaction://hlinksldjump">
                            <a:extLst>
                              <a:ext uri="{A12FA001-AC4F-418D-AE19-62706E023703}">
                                <ahyp:hlinkClr xmlns:ahyp="http://schemas.microsoft.com/office/drawing/2018/hyperlinkcolor" val="tx"/>
                              </a:ext>
                            </a:extLst>
                          </a:hlinkClick>
                        </a:rPr>
                        <a:t>Outras iniciativas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a:ln>
                            <a:noFill/>
                          </a:ln>
                          <a:solidFill>
                            <a:schemeClr val="tx1"/>
                          </a:solidFill>
                          <a:effectLst/>
                          <a:latin typeface="Calibri" pitchFamily="34" charset="0"/>
                          <a:cs typeface="Calibri" pitchFamily="34" charset="0"/>
                        </a:rPr>
                        <a:t>Educação</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a:ln>
                            <a:noFill/>
                          </a:ln>
                          <a:solidFill>
                            <a:schemeClr val="tx1"/>
                          </a:solidFill>
                          <a:effectLst/>
                          <a:latin typeface="Calibri" pitchFamily="34" charset="0"/>
                          <a:cs typeface="Calibri" pitchFamily="34" charset="0"/>
                        </a:rPr>
                        <a:t>Conformidade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2000" b="1" i="0" u="none" strike="noStrike" cap="none" normalizeH="0" baseline="0" dirty="0">
                          <a:ln>
                            <a:noFill/>
                          </a:ln>
                          <a:solidFill>
                            <a:srgbClr val="002060"/>
                          </a:solidFill>
                          <a:effectLst/>
                          <a:latin typeface="Calibri" pitchFamily="34" charset="0"/>
                          <a:cs typeface="Calibri" pitchFamily="34" charset="0"/>
                          <a:hlinkClick r:id="rId12" action="ppaction://hlinksldjump">
                            <a:extLst>
                              <a:ext uri="{A12FA001-AC4F-418D-AE19-62706E023703}">
                                <ahyp:hlinkClr xmlns:ahyp="http://schemas.microsoft.com/office/drawing/2018/hyperlinkcolor" val="tx"/>
                              </a:ext>
                            </a:extLst>
                          </a:hlinkClick>
                        </a:rPr>
                        <a:t>Próximas etapas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pt-BR" sz="1400" b="0" i="0" u="none" strike="noStrike" cap="none" normalizeH="0" baseline="0" dirty="0">
                          <a:ln>
                            <a:noFill/>
                          </a:ln>
                          <a:solidFill>
                            <a:schemeClr val="tx1"/>
                          </a:solidFill>
                          <a:effectLst/>
                          <a:latin typeface="Calibri" pitchFamily="34" charset="0"/>
                          <a:cs typeface="Calibri" pitchFamily="34" charset="0"/>
                        </a:rPr>
                        <a:t>Sessões técnicas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04" name="Title 1"/>
          <p:cNvSpPr>
            <a:spLocks noGrp="1" noChangeArrowheads="1"/>
          </p:cNvSpPr>
          <p:nvPr>
            <p:ph type="title" idx="4294967295"/>
          </p:nvPr>
        </p:nvSpPr>
        <p:spPr>
          <a:ln/>
        </p:spPr>
        <p:txBody>
          <a:bodyPr/>
          <a:lstStyle/>
          <a:p>
            <a:r>
              <a:rPr lang="pt-BR"/>
              <a:t>Adicional de estante elevada</a:t>
            </a:r>
          </a:p>
        </p:txBody>
      </p:sp>
      <p:sp>
        <p:nvSpPr>
          <p:cNvPr id="85905" name="Content Placeholder 2"/>
          <p:cNvSpPr>
            <a:spLocks noGrp="1" noChangeArrowheads="1"/>
          </p:cNvSpPr>
          <p:nvPr>
            <p:ph idx="4294967295"/>
          </p:nvPr>
        </p:nvSpPr>
        <p:spPr>
          <a:xfrm>
            <a:off x="703263" y="1162050"/>
            <a:ext cx="10972800"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pt-BR" sz="2400" dirty="0">
                <a:solidFill>
                  <a:srgbClr val="202124"/>
                </a:solidFill>
              </a:rPr>
              <a:t>Uma estante solar ou sistema montado que é </a:t>
            </a:r>
            <a:r>
              <a:rPr lang="pt-BR" sz="2400" dirty="0">
                <a:solidFill>
                  <a:srgbClr val="040C28"/>
                </a:solidFill>
              </a:rPr>
              <a:t>usado para suportar um painel solar em um telhado.</a:t>
            </a:r>
          </a:p>
          <a:p>
            <a:r>
              <a:rPr lang="pt-BR" sz="2400" dirty="0">
                <a:solidFill>
                  <a:srgbClr val="040C28"/>
                </a:solidFill>
                <a:cs typeface="Calibri" pitchFamily="34" charset="0"/>
              </a:rPr>
              <a:t>Essas configurações de suporte de dossel podem ser colocadas acima do equipamento HVAC atual nos edifícios ou podem ser removidas mais facilmente na linha para substituições de telhado. </a:t>
            </a:r>
          </a:p>
          <a:p>
            <a:pPr>
              <a:buFont typeface="Arial" charset="0"/>
              <a:buNone/>
            </a:pPr>
            <a:endParaRPr lang="en-US" sz="1600" dirty="0">
              <a:cs typeface="Calibri" pitchFamily="34" charset="0"/>
            </a:endParaRPr>
          </a:p>
        </p:txBody>
      </p:sp>
      <p:sp>
        <p:nvSpPr>
          <p:cNvPr id="85906" name="Date Placeholder 3"/>
          <p:cNvSpPr>
            <a:spLocks noGrp="1" noChangeArrowheads="1"/>
          </p:cNvSpPr>
          <p:nvPr>
            <p:ph type="dt" sz="quarter" idx="10"/>
          </p:nvPr>
        </p:nvSpPr>
        <p:spPr/>
        <p:txBody>
          <a:bodyPr/>
          <a:lstStyle/>
          <a:p>
            <a:fld id="{E9A19DE5-F7CE-40EE-8483-CA1BECF6703B}" type="datetime2">
              <a:rPr lang="en-US" altLang="zh-CN">
                <a:cs typeface="Calibri" pitchFamily="34" charset="0"/>
              </a:rPr>
              <a:pPr/>
              <a:t>Friday, July 12, 2024</a:t>
            </a:fld>
            <a:endParaRPr lang="en-US" altLang="zh-CN">
              <a:cs typeface="Calibri" pitchFamily="34" charset="0"/>
            </a:endParaRPr>
          </a:p>
        </p:txBody>
      </p:sp>
      <p:sp>
        <p:nvSpPr>
          <p:cNvPr id="8590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85908" name="Slide Number Placeholder 5"/>
          <p:cNvSpPr>
            <a:spLocks noGrp="1" noChangeArrowheads="1"/>
          </p:cNvSpPr>
          <p:nvPr>
            <p:ph type="sldNum" sz="quarter" idx="12"/>
          </p:nvPr>
        </p:nvSpPr>
        <p:spPr/>
        <p:txBody>
          <a:bodyPr/>
          <a:lstStyle/>
          <a:p>
            <a:fld id="{28D4FC9D-FE91-48CE-A977-93B38A881106}" type="slidenum">
              <a:rPr lang="en-US" altLang="zh-CN">
                <a:cs typeface="Calibri" pitchFamily="34" charset="0"/>
              </a:rPr>
              <a:pPr/>
              <a:t>20</a:t>
            </a:fld>
            <a:endParaRPr lang="en-US" altLang="zh-CN">
              <a:cs typeface="Calibri" pitchFamily="34" charset="0"/>
            </a:endParaRPr>
          </a:p>
        </p:txBody>
      </p:sp>
      <p:pic>
        <p:nvPicPr>
          <p:cNvPr id="85909" name="Picture 7" descr="A solar panels on a roof of a building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650" y="3184525"/>
            <a:ext cx="4370388" cy="295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910" name="TextBox 8"/>
          <p:cNvSpPr>
            <a:spLocks noChangeArrowheads="1"/>
          </p:cNvSpPr>
          <p:nvPr/>
        </p:nvSpPr>
        <p:spPr bwMode="auto">
          <a:xfrm>
            <a:off x="7061200" y="6140450"/>
            <a:ext cx="1204913"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sz="700" b="1" i="1">
                <a:solidFill>
                  <a:srgbClr val="404040"/>
                </a:solidFill>
                <a:cs typeface="Arial" charset="0"/>
              </a:rPr>
              <a:t>Imagem: Urban Energy LLC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 name="Title 1"/>
          <p:cNvSpPr>
            <a:spLocks noGrp="1" noChangeArrowheads="1"/>
          </p:cNvSpPr>
          <p:nvPr>
            <p:ph type="title" idx="4294967295"/>
          </p:nvPr>
        </p:nvSpPr>
        <p:spPr>
          <a:ln/>
        </p:spPr>
        <p:txBody>
          <a:bodyPr/>
          <a:lstStyle/>
          <a:p>
            <a:r>
              <a:rPr lang="pt-BR"/>
              <a:t>Dosséis</a:t>
            </a:r>
          </a:p>
        </p:txBody>
      </p:sp>
      <p:sp>
        <p:nvSpPr>
          <p:cNvPr id="86938" name="Content Placeholder 2"/>
          <p:cNvSpPr>
            <a:spLocks noGrp="1" noChangeArrowheads="1"/>
          </p:cNvSpPr>
          <p:nvPr>
            <p:ph idx="4294967295"/>
          </p:nvPr>
        </p:nvSpPr>
        <p:spPr>
          <a:xfrm>
            <a:off x="703263" y="1162050"/>
            <a:ext cx="10972800" cy="4983163"/>
          </a:xfrm>
          <a:ln/>
        </p:spPr>
        <p:txBody>
          <a:bodyPr/>
          <a:lstStyle/>
          <a:p>
            <a:r>
              <a:rPr lang="pt-BR" sz="2800">
                <a:cs typeface="Calibri" pitchFamily="34" charset="0"/>
              </a:rPr>
              <a:t>Apoiar o feedback das partes interessadas para mais flexibilidade, adoção mais ampla e com as metas da administração para que a energia solar esteja no ambiente construído. </a:t>
            </a:r>
          </a:p>
          <a:p>
            <a:r>
              <a:rPr lang="pt-BR" sz="2800">
                <a:cs typeface="Calibri" pitchFamily="34" charset="0"/>
              </a:rPr>
              <a:t>O DOER está propondo atualizar a definição solar do dossel e o uso da terra sob os painéis.</a:t>
            </a:r>
          </a:p>
          <a:p>
            <a:pPr lvl="1"/>
            <a:r>
              <a:rPr lang="pt-BR" sz="2400" i="1">
                <a:cs typeface="Calibri" pitchFamily="34" charset="0"/>
              </a:rPr>
              <a:t>225 CMR 20.02</a:t>
            </a:r>
            <a:r>
              <a:rPr lang="pt-BR" sz="2400">
                <a:cs typeface="Calibri" pitchFamily="34" charset="0"/>
              </a:rPr>
              <a:t> </a:t>
            </a:r>
            <a:r>
              <a:rPr lang="pt-BR" sz="2400" u="sng">
                <a:cs typeface="Calibri" pitchFamily="34" charset="0"/>
              </a:rPr>
              <a:t>Unidade geradora de tarifa solar de dossel</a:t>
            </a:r>
            <a:r>
              <a:rPr lang="pt-BR" sz="2400">
                <a:cs typeface="Calibri" pitchFamily="34" charset="0"/>
              </a:rPr>
              <a:t>: Uma unidade geradora de tarifa solar com </a:t>
            </a:r>
            <a:r>
              <a:rPr lang="pt-BR" sz="2400" u="sng">
                <a:solidFill>
                  <a:srgbClr val="FF0000"/>
                </a:solidFill>
                <a:cs typeface="Calibri" pitchFamily="34" charset="0"/>
              </a:rPr>
              <a:t>a maior parte da capacidade solar instalada em uma estrutura elevada o suficiente</a:t>
            </a:r>
            <a:r>
              <a:rPr lang="pt-BR" sz="2400">
                <a:cs typeface="Calibri" pitchFamily="34" charset="0"/>
              </a:rPr>
              <a:t> para manter a função da área abaixo do dossel.</a:t>
            </a:r>
          </a:p>
          <a:p>
            <a:r>
              <a:rPr lang="pt-BR" sz="2800">
                <a:cs typeface="Calibri" pitchFamily="34" charset="0"/>
              </a:rPr>
              <a:t>Não pode ser aplicado a projetos em terras agrícolas importantes.</a:t>
            </a:r>
          </a:p>
          <a:p>
            <a:r>
              <a:rPr lang="pt-BR" sz="2800">
                <a:cs typeface="Calibri" pitchFamily="34" charset="0"/>
              </a:rPr>
              <a:t>Expandir os requisitos de elegibilidade para STGUs de dossel para:</a:t>
            </a:r>
          </a:p>
          <a:p>
            <a:pPr lvl="1"/>
            <a:r>
              <a:rPr lang="pt-BR" sz="2400">
                <a:cs typeface="Calibri" pitchFamily="34" charset="0"/>
              </a:rPr>
              <a:t>permitir que sistemas ≤25 kW recebam um adicional de dossel.</a:t>
            </a:r>
          </a:p>
        </p:txBody>
      </p:sp>
      <p:sp>
        <p:nvSpPr>
          <p:cNvPr id="86939" name="Date Placeholder 3"/>
          <p:cNvSpPr>
            <a:spLocks noGrp="1" noChangeArrowheads="1"/>
          </p:cNvSpPr>
          <p:nvPr>
            <p:ph type="dt" sz="quarter" idx="10"/>
          </p:nvPr>
        </p:nvSpPr>
        <p:spPr/>
        <p:txBody>
          <a:bodyPr/>
          <a:lstStyle/>
          <a:p>
            <a:fld id="{C0A32F2F-04A4-4AF3-AA88-75208F1D4536}" type="datetime2">
              <a:rPr lang="en-US" altLang="zh-CN">
                <a:cs typeface="Calibri" pitchFamily="34" charset="0"/>
              </a:rPr>
              <a:pPr/>
              <a:t>Friday, July 12, 2024</a:t>
            </a:fld>
            <a:endParaRPr lang="en-US" altLang="zh-CN">
              <a:cs typeface="Calibri" pitchFamily="34" charset="0"/>
            </a:endParaRPr>
          </a:p>
        </p:txBody>
      </p:sp>
      <p:sp>
        <p:nvSpPr>
          <p:cNvPr id="86940"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86941" name="Slide Number Placeholder 5"/>
          <p:cNvSpPr>
            <a:spLocks noGrp="1" noChangeArrowheads="1"/>
          </p:cNvSpPr>
          <p:nvPr>
            <p:ph type="sldNum" sz="quarter" idx="12"/>
          </p:nvPr>
        </p:nvSpPr>
        <p:spPr/>
        <p:txBody>
          <a:bodyPr/>
          <a:lstStyle/>
          <a:p>
            <a:fld id="{DBEB4B10-46D2-493C-9A35-DFF9B2085B90}" type="slidenum">
              <a:rPr lang="en-US" altLang="zh-CN">
                <a:cs typeface="Calibri" pitchFamily="34" charset="0"/>
              </a:rPr>
              <a:pPr/>
              <a:t>21</a:t>
            </a:fld>
            <a:endParaRPr lang="en-US" altLang="zh-CN">
              <a:cs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8" name="Title 1"/>
          <p:cNvSpPr>
            <a:spLocks noGrp="1" noChangeArrowheads="1"/>
          </p:cNvSpPr>
          <p:nvPr>
            <p:ph type="title" idx="4294967295"/>
          </p:nvPr>
        </p:nvSpPr>
        <p:spPr>
          <a:ln/>
        </p:spPr>
        <p:txBody>
          <a:bodyPr/>
          <a:lstStyle/>
          <a:p>
            <a:r>
              <a:rPr lang="pt-BR"/>
              <a:t>Entidades públicas</a:t>
            </a:r>
          </a:p>
        </p:txBody>
      </p:sp>
      <p:sp>
        <p:nvSpPr>
          <p:cNvPr id="87969" name="Content Placeholder 2"/>
          <p:cNvSpPr>
            <a:spLocks noGrp="1" noChangeArrowheads="1"/>
          </p:cNvSpPr>
          <p:nvPr>
            <p:ph idx="4294967295"/>
          </p:nvPr>
        </p:nvSpPr>
        <p:spPr>
          <a:ln/>
        </p:spPr>
        <p:txBody>
          <a:bodyPr/>
          <a:lstStyle/>
          <a:p>
            <a:r>
              <a:rPr lang="pt-BR"/>
              <a:t>Revisar os requisitos de elegibilidade para projetos qualificados para a entidade pública (PE) para incluir um direito de construção. </a:t>
            </a:r>
          </a:p>
          <a:p>
            <a:pPr lvl="1"/>
            <a:r>
              <a:rPr lang="pt-BR" i="1">
                <a:cs typeface="Calibri" pitchFamily="34" charset="0"/>
              </a:rPr>
              <a:t>225 CMR 20.06(1)(l) </a:t>
            </a:r>
            <a:r>
              <a:rPr lang="pt-BR" u="sng">
                <a:cs typeface="Calibri" pitchFamily="34" charset="0"/>
              </a:rPr>
              <a:t>Disposições especiais para unidades de geração de tarifas solares de entidades públicas</a:t>
            </a:r>
            <a:r>
              <a:rPr lang="pt-BR"/>
              <a:t>:  Uma Unidade Geradora de Tarifa Solar de entidade pública pode solicitar uma Declaração de Qualificação de acordo com 225 CMR 20.06(1)(c), fornecendo evidências satisfatórias ao Departamento de que um município ou outra entidade governamental concedeu um </a:t>
            </a:r>
            <a:r>
              <a:rPr lang="pt-BR">
                <a:solidFill>
                  <a:srgbClr val="FF0000"/>
                </a:solidFill>
                <a:cs typeface="Calibri" pitchFamily="34" charset="0"/>
              </a:rPr>
              <a:t>direito contratual de construir ao Requerente </a:t>
            </a:r>
            <a:r>
              <a:rPr lang="pt-BR"/>
              <a:t>para desenvolver uma Unidade Geradora de Tarifa Solar.</a:t>
            </a:r>
          </a:p>
          <a:p>
            <a:endParaRPr lang="en-US" altLang="zh-CN">
              <a:ea typeface="宋体" charset="-122"/>
              <a:cs typeface="Calibri" pitchFamily="34" charset="0"/>
            </a:endParaRPr>
          </a:p>
        </p:txBody>
      </p:sp>
      <p:sp>
        <p:nvSpPr>
          <p:cNvPr id="87970" name="Date Placeholder 3"/>
          <p:cNvSpPr>
            <a:spLocks noGrp="1" noChangeArrowheads="1"/>
          </p:cNvSpPr>
          <p:nvPr>
            <p:ph type="dt" sz="quarter" idx="10"/>
          </p:nvPr>
        </p:nvSpPr>
        <p:spPr/>
        <p:txBody>
          <a:bodyPr/>
          <a:lstStyle/>
          <a:p>
            <a:fld id="{2F3EA15D-F46D-4432-8ED4-8C4366C0D68F}" type="datetime2">
              <a:rPr lang="en-US" altLang="zh-CN">
                <a:cs typeface="Calibri" pitchFamily="34" charset="0"/>
              </a:rPr>
              <a:pPr/>
              <a:t>Friday, July 12, 2024</a:t>
            </a:fld>
            <a:endParaRPr lang="en-US" altLang="zh-CN">
              <a:cs typeface="Calibri" pitchFamily="34" charset="0"/>
            </a:endParaRPr>
          </a:p>
        </p:txBody>
      </p:sp>
      <p:sp>
        <p:nvSpPr>
          <p:cNvPr id="8797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87972" name="Slide Number Placeholder 5"/>
          <p:cNvSpPr>
            <a:spLocks noGrp="1" noChangeArrowheads="1"/>
          </p:cNvSpPr>
          <p:nvPr>
            <p:ph type="sldNum" sz="quarter" idx="12"/>
          </p:nvPr>
        </p:nvSpPr>
        <p:spPr/>
        <p:txBody>
          <a:bodyPr/>
          <a:lstStyle/>
          <a:p>
            <a:fld id="{500CD1F0-7F78-4D2B-AB80-8D1BDC421B07}" type="slidenum">
              <a:rPr lang="en-US" altLang="zh-CN">
                <a:cs typeface="Calibri" pitchFamily="34" charset="0"/>
              </a:rPr>
              <a:pPr/>
              <a:t>22</a:t>
            </a:fld>
            <a:endParaRPr lang="en-US" altLang="zh-CN">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99" name="Title 1"/>
          <p:cNvSpPr>
            <a:spLocks noGrp="1" noChangeArrowheads="1"/>
          </p:cNvSpPr>
          <p:nvPr>
            <p:ph type="title" idx="4294967295"/>
          </p:nvPr>
        </p:nvSpPr>
        <p:spPr>
          <a:ln/>
        </p:spPr>
        <p:txBody>
          <a:bodyPr/>
          <a:lstStyle/>
          <a:p>
            <a:r>
              <a:rPr lang="pt-BR" sz="4000" dirty="0"/>
              <a:t>Sistemas de armazenamento de energia</a:t>
            </a:r>
          </a:p>
        </p:txBody>
      </p:sp>
      <p:sp>
        <p:nvSpPr>
          <p:cNvPr id="89000"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pt-BR" sz="2800" dirty="0">
                <a:cs typeface="Calibri" pitchFamily="34" charset="0"/>
              </a:rPr>
              <a:t>Pequenos projetos </a:t>
            </a:r>
            <a:r>
              <a:rPr lang="pt-BR" sz="2800" dirty="0">
                <a:solidFill>
                  <a:srgbClr val="424242"/>
                </a:solidFill>
                <a:cs typeface="Calibri" pitchFamily="34" charset="0"/>
              </a:rPr>
              <a:t>(</a:t>
            </a:r>
            <a:r>
              <a:rPr lang="pt-BR" sz="2800" dirty="0"/>
              <a:t>≤25 kW) não serão mais elegíveis para receber o adicional de armazenamento de energia.</a:t>
            </a:r>
          </a:p>
          <a:p>
            <a:pPr lvl="1"/>
            <a:r>
              <a:rPr lang="pt-BR" sz="2400" dirty="0">
                <a:cs typeface="Calibri" pitchFamily="34" charset="0"/>
              </a:rPr>
              <a:t>Pequenos projetos ainda podem instalar armazenamento de energia; no entanto, eles não serão compensados por meio do programa SMART.  </a:t>
            </a:r>
          </a:p>
          <a:p>
            <a:pPr>
              <a:buFont typeface="Arial" charset="0"/>
              <a:buNone/>
            </a:pPr>
            <a:endParaRPr lang="en-US" altLang="zh-CN" sz="2800" dirty="0">
              <a:ea typeface="宋体" charset="-122"/>
            </a:endParaRPr>
          </a:p>
          <a:p>
            <a:r>
              <a:rPr lang="pt-BR" sz="2800" dirty="0"/>
              <a:t>Aumentar o tamanho do projeto necessário para construir um sistema de armazenamento de energia de 500 kW para 1 MW.</a:t>
            </a:r>
          </a:p>
          <a:p>
            <a:pPr lvl="1"/>
            <a:r>
              <a:rPr lang="pt-BR" sz="2400" i="1" dirty="0"/>
              <a:t>225 CRM 20. 20.05(5)(k) </a:t>
            </a:r>
            <a:r>
              <a:rPr lang="pt-BR" sz="2400" u="sng" dirty="0"/>
              <a:t>Requisito de armazenamento de energia</a:t>
            </a:r>
            <a:r>
              <a:rPr lang="pt-BR" sz="2400" dirty="0"/>
              <a:t>: </a:t>
            </a:r>
            <a:r>
              <a:rPr lang="pt-BR" sz="2000" dirty="0"/>
              <a:t>As unidades geradoras de tarifa solar superiores a </a:t>
            </a:r>
            <a:r>
              <a:rPr lang="pt-BR" sz="2000" dirty="0">
                <a:solidFill>
                  <a:srgbClr val="FF0000"/>
                </a:solidFill>
              </a:rPr>
              <a:t>1 MW </a:t>
            </a:r>
            <a:r>
              <a:rPr lang="pt-BR" sz="2000" dirty="0"/>
              <a:t>que solicitam uma declaração de qualificação para qualquer capacidade disponível em qualquer bloco de capacidade disponível após a data de publicação devem ser colocalizadas com um sistema de armazenamento de energia que atenda aos requisitos de elegibilidade para um adicional de armazenamento de energia de acordo com 225 CMR 20.06(1)(e).</a:t>
            </a:r>
          </a:p>
          <a:p>
            <a:endParaRPr lang="en-US" altLang="zh-CN" dirty="0">
              <a:ea typeface="宋体" charset="-122"/>
            </a:endParaRPr>
          </a:p>
        </p:txBody>
      </p:sp>
      <p:sp>
        <p:nvSpPr>
          <p:cNvPr id="89001" name="Date Placeholder 3"/>
          <p:cNvSpPr>
            <a:spLocks noGrp="1" noChangeArrowheads="1"/>
          </p:cNvSpPr>
          <p:nvPr>
            <p:ph type="dt" sz="quarter" idx="10"/>
          </p:nvPr>
        </p:nvSpPr>
        <p:spPr/>
        <p:txBody>
          <a:bodyPr/>
          <a:lstStyle/>
          <a:p>
            <a:fld id="{63FA67B7-513D-4C0B-9363-2E4F5AEE1B53}" type="datetime2">
              <a:rPr lang="en-US" altLang="zh-CN">
                <a:cs typeface="Calibri" pitchFamily="34" charset="0"/>
              </a:rPr>
              <a:pPr/>
              <a:t>Friday, July 12, 2024</a:t>
            </a:fld>
            <a:endParaRPr lang="en-US" altLang="zh-CN">
              <a:cs typeface="Calibri" pitchFamily="34" charset="0"/>
            </a:endParaRPr>
          </a:p>
        </p:txBody>
      </p:sp>
      <p:sp>
        <p:nvSpPr>
          <p:cNvPr id="8900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89003" name="Slide Number Placeholder 5"/>
          <p:cNvSpPr>
            <a:spLocks noGrp="1" noChangeArrowheads="1"/>
          </p:cNvSpPr>
          <p:nvPr>
            <p:ph type="sldNum" sz="quarter" idx="12"/>
          </p:nvPr>
        </p:nvSpPr>
        <p:spPr/>
        <p:txBody>
          <a:bodyPr/>
          <a:lstStyle/>
          <a:p>
            <a:fld id="{9270C14E-FC74-495A-88DA-345C849916FD}" type="slidenum">
              <a:rPr lang="en-US" altLang="zh-CN">
                <a:cs typeface="Calibri" pitchFamily="34" charset="0"/>
              </a:rPr>
              <a:pPr/>
              <a:t>23</a:t>
            </a:fld>
            <a:endParaRPr lang="en-US" altLang="zh-CN">
              <a:cs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30" name="Title 1"/>
          <p:cNvSpPr>
            <a:spLocks noGrp="1" noChangeArrowheads="1"/>
          </p:cNvSpPr>
          <p:nvPr>
            <p:ph type="title" idx="4294967295"/>
          </p:nvPr>
        </p:nvSpPr>
        <p:spPr>
          <a:ln/>
        </p:spPr>
        <p:txBody>
          <a:bodyPr/>
          <a:lstStyle/>
          <a:p>
            <a:r>
              <a:rPr lang="pt-BR" sz="4000" dirty="0"/>
              <a:t>Sistemas de armazenamento de energia</a:t>
            </a:r>
          </a:p>
        </p:txBody>
      </p:sp>
      <p:sp>
        <p:nvSpPr>
          <p:cNvPr id="90031"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0">
              <a:spcBef>
                <a:spcPct val="0"/>
              </a:spcBef>
              <a:spcAft>
                <a:spcPts val="800"/>
              </a:spcAft>
            </a:pPr>
            <a:r>
              <a:rPr lang="pt-BR" sz="2800" dirty="0"/>
              <a:t>Separar os requisitos operacionais e funcionais para melhor alinhamento com outros programas de incentivo estaduais, proporcionando mais valor à rede e operação ideal. </a:t>
            </a:r>
          </a:p>
          <a:p>
            <a:pPr lvl="1"/>
            <a:r>
              <a:rPr lang="pt-BR" sz="2400" i="1" dirty="0"/>
              <a:t>225 CMR 20.06(1)(e)5</a:t>
            </a:r>
            <a:r>
              <a:rPr lang="pt-BR" sz="2400" dirty="0"/>
              <a:t>. </a:t>
            </a:r>
            <a:r>
              <a:rPr lang="pt-BR" sz="2400" u="sng" dirty="0"/>
              <a:t>Requisitos operacionais</a:t>
            </a:r>
            <a:r>
              <a:rPr lang="pt-BR" sz="2400" dirty="0"/>
              <a:t>: O sistema de armazenamento de energia </a:t>
            </a:r>
            <a:r>
              <a:rPr lang="pt-BR" sz="2400" dirty="0">
                <a:solidFill>
                  <a:srgbClr val="FF0000"/>
                </a:solidFill>
              </a:rPr>
              <a:t>deve estar online e capaz de descarregar 85% do tempo durante os meses de verão (de 15 de maio </a:t>
            </a:r>
            <a:r>
              <a:rPr lang="pt-BR" sz="2400" dirty="0"/>
              <a:t>a</a:t>
            </a:r>
            <a:r>
              <a:rPr lang="pt-BR" sz="2400" dirty="0">
                <a:solidFill>
                  <a:srgbClr val="FF0000"/>
                </a:solidFill>
              </a:rPr>
              <a:t> 14 de setembro) e nos meses de inverno (de 1° de dezembro a 28 de fevereiro); e ajustado por anos bissextos ou</a:t>
            </a:r>
            <a:r>
              <a:rPr lang="pt-BR" sz="2400" dirty="0"/>
              <a:t> deve participar de um programa de resposta à demanda para que a Unidade Geradora de Tarifa Solar continue a ser elegível para o adicional de armazenamento de energia. </a:t>
            </a:r>
          </a:p>
          <a:p>
            <a:pPr lvl="1"/>
            <a:r>
              <a:rPr lang="pt-BR" sz="2400" u="sng" dirty="0"/>
              <a:t>Requisitos funcionais</a:t>
            </a:r>
            <a:r>
              <a:rPr lang="pt-BR" sz="2400" dirty="0"/>
              <a:t>: O sistema de armazenamento de energia </a:t>
            </a:r>
            <a:r>
              <a:rPr lang="pt-BR" sz="2400" dirty="0">
                <a:solidFill>
                  <a:srgbClr val="FF0000"/>
                </a:solidFill>
              </a:rPr>
              <a:t>deve atingir, no mínimo, 156 ciclos anualmente para que a Unidade Geradora de Tarifa Solar continue a ser elegível para o adicional de armazenamento de energia.</a:t>
            </a:r>
          </a:p>
          <a:p>
            <a:pPr marL="0">
              <a:spcBef>
                <a:spcPct val="0"/>
              </a:spcBef>
              <a:spcAft>
                <a:spcPts val="800"/>
              </a:spcAft>
            </a:pPr>
            <a:endParaRPr lang="en-US" sz="2400" dirty="0"/>
          </a:p>
          <a:p>
            <a:pPr marL="0">
              <a:buFont typeface="Arial" charset="0"/>
              <a:buNone/>
            </a:pPr>
            <a:endParaRPr lang="en-US" sz="2400" dirty="0"/>
          </a:p>
        </p:txBody>
      </p:sp>
      <p:sp>
        <p:nvSpPr>
          <p:cNvPr id="90032" name="Date Placeholder 3"/>
          <p:cNvSpPr>
            <a:spLocks noGrp="1" noChangeArrowheads="1"/>
          </p:cNvSpPr>
          <p:nvPr>
            <p:ph type="dt" sz="quarter" idx="10"/>
          </p:nvPr>
        </p:nvSpPr>
        <p:spPr/>
        <p:txBody>
          <a:bodyPr/>
          <a:lstStyle/>
          <a:p>
            <a:fld id="{2B05433F-EAFA-47E3-BE49-20C328750C8A}" type="datetime2">
              <a:rPr lang="en-US" altLang="zh-CN">
                <a:cs typeface="Calibri" pitchFamily="34" charset="0"/>
              </a:rPr>
              <a:pPr/>
              <a:t>Friday, July 12, 2024</a:t>
            </a:fld>
            <a:endParaRPr lang="en-US" altLang="zh-CN">
              <a:cs typeface="Calibri" pitchFamily="34" charset="0"/>
            </a:endParaRPr>
          </a:p>
        </p:txBody>
      </p:sp>
      <p:sp>
        <p:nvSpPr>
          <p:cNvPr id="9003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90034" name="Slide Number Placeholder 5"/>
          <p:cNvSpPr>
            <a:spLocks noGrp="1" noChangeArrowheads="1"/>
          </p:cNvSpPr>
          <p:nvPr>
            <p:ph type="sldNum" sz="quarter" idx="12"/>
          </p:nvPr>
        </p:nvSpPr>
        <p:spPr/>
        <p:txBody>
          <a:bodyPr/>
          <a:lstStyle/>
          <a:p>
            <a:fld id="{01EADFB0-43C8-45E0-BADE-ED10C51BB6A5}" type="slidenum">
              <a:rPr lang="en-US" altLang="zh-CN">
                <a:cs typeface="Calibri" pitchFamily="34" charset="0"/>
              </a:rPr>
              <a:pPr/>
              <a:t>24</a:t>
            </a:fld>
            <a:endParaRPr lang="en-US" altLang="zh-CN">
              <a:cs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91061" name="Title 1"/>
          <p:cNvSpPr>
            <a:spLocks noGrp="1" noChangeArrowheads="1"/>
          </p:cNvSpPr>
          <p:nvPr>
            <p:ph type="title" idx="4294967295"/>
          </p:nvPr>
        </p:nvSpPr>
        <p:spPr>
          <a:xfrm>
            <a:off x="609600" y="152400"/>
            <a:ext cx="10972800" cy="6569075"/>
          </a:xfrm>
          <a:ln/>
        </p:spPr>
        <p:txBody>
          <a:bodyPr/>
          <a:lstStyle/>
          <a:p>
            <a:r>
              <a:rPr lang="pt-BR">
                <a:solidFill>
                  <a:schemeClr val="bg1"/>
                </a:solidFill>
              </a:rPr>
              <a:t>Proteção ambiental</a:t>
            </a:r>
          </a:p>
        </p:txBody>
      </p:sp>
      <p:sp>
        <p:nvSpPr>
          <p:cNvPr id="91062" name="Date Placeholder 3"/>
          <p:cNvSpPr>
            <a:spLocks noGrp="1" noChangeArrowheads="1"/>
          </p:cNvSpPr>
          <p:nvPr>
            <p:ph type="dt" sz="quarter" idx="10"/>
          </p:nvPr>
        </p:nvSpPr>
        <p:spPr/>
        <p:txBody>
          <a:bodyPr/>
          <a:lstStyle/>
          <a:p>
            <a:fld id="{1D63BD78-6BC0-49AE-8833-C3E0638053C4}" type="datetime2">
              <a:rPr lang="en-US" altLang="zh-CN">
                <a:cs typeface="Calibri" pitchFamily="34" charset="0"/>
              </a:rPr>
              <a:pPr/>
              <a:t>Friday, July 12, 2024</a:t>
            </a:fld>
            <a:endParaRPr lang="en-US" altLang="zh-CN">
              <a:cs typeface="Calibri" pitchFamily="34" charset="0"/>
            </a:endParaRPr>
          </a:p>
        </p:txBody>
      </p:sp>
      <p:sp>
        <p:nvSpPr>
          <p:cNvPr id="9106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91064" name="Slide Number Placeholder 5"/>
          <p:cNvSpPr>
            <a:spLocks noGrp="1" noChangeArrowheads="1"/>
          </p:cNvSpPr>
          <p:nvPr>
            <p:ph type="sldNum" sz="quarter" idx="12"/>
          </p:nvPr>
        </p:nvSpPr>
        <p:spPr/>
        <p:txBody>
          <a:bodyPr/>
          <a:lstStyle/>
          <a:p>
            <a:fld id="{28E641E3-5398-47C8-8886-08D757563BE7}" type="slidenum">
              <a:rPr lang="en-US" altLang="zh-CN">
                <a:cs typeface="Calibri" pitchFamily="34" charset="0"/>
              </a:rPr>
              <a:pPr/>
              <a:t>25</a:t>
            </a:fld>
            <a:endParaRPr lang="en-US" altLang="zh-CN">
              <a:cs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91" name="Title 1"/>
          <p:cNvSpPr>
            <a:spLocks noGrp="1" noChangeArrowheads="1"/>
          </p:cNvSpPr>
          <p:nvPr>
            <p:ph type="title" idx="4294967295"/>
          </p:nvPr>
        </p:nvSpPr>
        <p:spPr>
          <a:ln/>
        </p:spPr>
        <p:txBody>
          <a:bodyPr/>
          <a:lstStyle/>
          <a:p>
            <a:r>
              <a:rPr lang="pt-BR" dirty="0"/>
              <a:t>Uso e localização do solo</a:t>
            </a:r>
          </a:p>
        </p:txBody>
      </p:sp>
      <p:sp>
        <p:nvSpPr>
          <p:cNvPr id="92092" name="Content Placeholder 2"/>
          <p:cNvSpPr>
            <a:spLocks noGrp="1" noChangeArrowheads="1"/>
          </p:cNvSpPr>
          <p:nvPr>
            <p:ph idx="4294967295"/>
          </p:nvPr>
        </p:nvSpPr>
        <p:spPr>
          <a:ln/>
        </p:spPr>
        <p:txBody>
          <a:bodyPr/>
          <a:lstStyle/>
          <a:p>
            <a:r>
              <a:rPr lang="pt-BR"/>
              <a:t>Forte apoio das partes interessadas para incentivar o desenvolvimento solar no ambiente construído e adotar uma abordagem estratégica para a energia solar em solos não desenvolvidos.</a:t>
            </a:r>
          </a:p>
          <a:p>
            <a:r>
              <a:rPr lang="pt-BR"/>
              <a:t>Necessidade de alinhamento com as políticas e metas da administração sobre a proteção do solo e resiliência climática.  </a:t>
            </a:r>
          </a:p>
          <a:p>
            <a:pPr lvl="1"/>
            <a:r>
              <a:rPr lang="pt-BR"/>
              <a:t>Ordem executiva de conservação da biodiversidade.</a:t>
            </a:r>
          </a:p>
          <a:p>
            <a:pPr lvl="1"/>
            <a:r>
              <a:rPr lang="pt-BR"/>
              <a:t>Plano climático e de energia limpa.</a:t>
            </a:r>
          </a:p>
          <a:p>
            <a:pPr lvl="1"/>
            <a:r>
              <a:rPr lang="pt-BR"/>
              <a:t>Iniciativa de solos resilientes.</a:t>
            </a:r>
          </a:p>
        </p:txBody>
      </p:sp>
      <p:sp>
        <p:nvSpPr>
          <p:cNvPr id="92093" name="Date Placeholder 3"/>
          <p:cNvSpPr>
            <a:spLocks noGrp="1" noChangeArrowheads="1"/>
          </p:cNvSpPr>
          <p:nvPr>
            <p:ph type="dt" sz="quarter" idx="10"/>
          </p:nvPr>
        </p:nvSpPr>
        <p:spPr/>
        <p:txBody>
          <a:bodyPr/>
          <a:lstStyle/>
          <a:p>
            <a:fld id="{285D6F12-7A9A-471F-B20E-AAFC6F1CF086}" type="datetime2">
              <a:rPr lang="en-US" altLang="zh-CN">
                <a:cs typeface="Calibri" pitchFamily="34" charset="0"/>
              </a:rPr>
              <a:pPr/>
              <a:t>Friday, July 12, 2024</a:t>
            </a:fld>
            <a:endParaRPr lang="en-US" altLang="zh-CN">
              <a:cs typeface="Calibri" pitchFamily="34" charset="0"/>
            </a:endParaRPr>
          </a:p>
        </p:txBody>
      </p:sp>
      <p:sp>
        <p:nvSpPr>
          <p:cNvPr id="9209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92095" name="Slide Number Placeholder 5"/>
          <p:cNvSpPr>
            <a:spLocks noGrp="1" noChangeArrowheads="1"/>
          </p:cNvSpPr>
          <p:nvPr>
            <p:ph type="sldNum" sz="quarter" idx="12"/>
          </p:nvPr>
        </p:nvSpPr>
        <p:spPr/>
        <p:txBody>
          <a:bodyPr/>
          <a:lstStyle/>
          <a:p>
            <a:fld id="{22E54AEA-14C5-4857-BD1B-9C9EFC7BAAB9}" type="slidenum">
              <a:rPr lang="en-US" altLang="zh-CN">
                <a:cs typeface="Calibri" pitchFamily="34" charset="0"/>
              </a:rPr>
              <a:pPr/>
              <a:t>26</a:t>
            </a:fld>
            <a:endParaRPr lang="en-US" altLang="zh-CN">
              <a:cs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22" name="Title 1"/>
          <p:cNvSpPr>
            <a:spLocks noGrp="1" noChangeArrowheads="1"/>
          </p:cNvSpPr>
          <p:nvPr>
            <p:ph type="title" idx="4294967295"/>
          </p:nvPr>
        </p:nvSpPr>
        <p:spPr>
          <a:ln/>
        </p:spPr>
        <p:txBody>
          <a:bodyPr/>
          <a:lstStyle/>
          <a:p>
            <a:r>
              <a:rPr lang="pt-BR"/>
              <a:t>Elegibilidade para uso do solo</a:t>
            </a:r>
          </a:p>
        </p:txBody>
      </p:sp>
      <p:sp>
        <p:nvSpPr>
          <p:cNvPr id="93123" name="Content Placeholder 2"/>
          <p:cNvSpPr>
            <a:spLocks noGrp="1" noChangeArrowheads="1"/>
          </p:cNvSpPr>
          <p:nvPr>
            <p:ph idx="4294967295"/>
          </p:nvPr>
        </p:nvSpPr>
        <p:spPr>
          <a:xfrm>
            <a:off x="609600" y="1143000"/>
            <a:ext cx="10972800" cy="4429125"/>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0" indent="0" algn="ctr">
              <a:buFont typeface="Arial" charset="0"/>
              <a:buNone/>
            </a:pPr>
            <a:r>
              <a:rPr lang="pt-BR" sz="2800" dirty="0">
                <a:cs typeface="Calibri" pitchFamily="34" charset="0"/>
              </a:rPr>
              <a:t>Eliminar as categorias de uso da terra existentes e simplificar os critérios de elegibilidade.</a:t>
            </a:r>
          </a:p>
          <a:p>
            <a:pPr marL="0" indent="0"/>
            <a:endParaRPr lang="en-US" altLang="zh-CN" dirty="0">
              <a:ea typeface="宋体" charset="-122"/>
              <a:cs typeface="Calibri" pitchFamily="34" charset="0"/>
            </a:endParaRPr>
          </a:p>
          <a:p>
            <a:pPr marL="0" indent="0">
              <a:buFont typeface="Arial" charset="0"/>
              <a:buNone/>
            </a:pPr>
            <a:endParaRPr lang="en-US" altLang="zh-CN" dirty="0">
              <a:ea typeface="宋体" charset="-122"/>
              <a:cs typeface="Calibri" pitchFamily="34" charset="0"/>
            </a:endParaRPr>
          </a:p>
        </p:txBody>
      </p:sp>
      <p:sp>
        <p:nvSpPr>
          <p:cNvPr id="93124" name="Date Placeholder 3"/>
          <p:cNvSpPr>
            <a:spLocks noGrp="1" noChangeArrowheads="1"/>
          </p:cNvSpPr>
          <p:nvPr>
            <p:ph type="dt" sz="quarter" idx="10"/>
          </p:nvPr>
        </p:nvSpPr>
        <p:spPr/>
        <p:txBody>
          <a:bodyPr/>
          <a:lstStyle/>
          <a:p>
            <a:fld id="{71E89C25-7149-432D-92D8-1A70F2EF8D30}" type="datetime2">
              <a:rPr lang="en-US" altLang="zh-CN">
                <a:cs typeface="Calibri" pitchFamily="34" charset="0"/>
              </a:rPr>
              <a:pPr/>
              <a:t>Friday, July 12, 2024</a:t>
            </a:fld>
            <a:endParaRPr lang="en-US" altLang="zh-CN">
              <a:cs typeface="Calibri" pitchFamily="34" charset="0"/>
            </a:endParaRPr>
          </a:p>
        </p:txBody>
      </p:sp>
      <p:sp>
        <p:nvSpPr>
          <p:cNvPr id="9312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93126" name="Slide Number Placeholder 5"/>
          <p:cNvSpPr>
            <a:spLocks noGrp="1" noChangeArrowheads="1"/>
          </p:cNvSpPr>
          <p:nvPr>
            <p:ph type="sldNum" sz="quarter" idx="12"/>
          </p:nvPr>
        </p:nvSpPr>
        <p:spPr/>
        <p:txBody>
          <a:bodyPr/>
          <a:lstStyle/>
          <a:p>
            <a:fld id="{0A0AE8C9-B870-4297-9A46-87035669928E}" type="slidenum">
              <a:rPr lang="en-US" altLang="zh-CN">
                <a:cs typeface="Calibri" pitchFamily="34" charset="0"/>
              </a:rPr>
              <a:pPr/>
              <a:t>27</a:t>
            </a:fld>
            <a:endParaRPr lang="en-US" altLang="zh-CN">
              <a:cs typeface="Calibri" pitchFamily="34" charset="0"/>
            </a:endParaRPr>
          </a:p>
        </p:txBody>
      </p:sp>
      <p:graphicFrame>
        <p:nvGraphicFramePr>
          <p:cNvPr id="93127" name="Table 6"/>
          <p:cNvGraphicFramePr>
            <a:graphicFrameLocks noGrp="1"/>
          </p:cNvGraphicFramePr>
          <p:nvPr>
            <p:extLst>
              <p:ext uri="{D42A27DB-BD31-4B8C-83A1-F6EECF244321}">
                <p14:modId xmlns:p14="http://schemas.microsoft.com/office/powerpoint/2010/main" val="3267829588"/>
              </p:ext>
            </p:extLst>
          </p:nvPr>
        </p:nvGraphicFramePr>
        <p:xfrm>
          <a:off x="571500" y="2184256"/>
          <a:ext cx="10812463" cy="2468880"/>
        </p:xfrm>
        <a:graphic>
          <a:graphicData uri="http://schemas.openxmlformats.org/drawingml/2006/table">
            <a:tbl>
              <a:tblPr/>
              <a:tblGrid>
                <a:gridCol w="3602038">
                  <a:extLst>
                    <a:ext uri="{9D8B030D-6E8A-4147-A177-3AD203B41FA5}">
                      <a16:colId xmlns:a16="http://schemas.microsoft.com/office/drawing/2014/main" val="20000"/>
                    </a:ext>
                  </a:extLst>
                </a:gridCol>
                <a:gridCol w="3606800">
                  <a:extLst>
                    <a:ext uri="{9D8B030D-6E8A-4147-A177-3AD203B41FA5}">
                      <a16:colId xmlns:a16="http://schemas.microsoft.com/office/drawing/2014/main" val="20001"/>
                    </a:ext>
                  </a:extLst>
                </a:gridCol>
                <a:gridCol w="3603625">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600" b="1" i="0" u="none" strike="noStrike" cap="none" normalizeH="0" baseline="0" dirty="0">
                          <a:ln>
                            <a:noFill/>
                          </a:ln>
                          <a:solidFill>
                            <a:srgbClr val="FFFFFF"/>
                          </a:solidFill>
                          <a:effectLst/>
                          <a:latin typeface="Calibri" pitchFamily="34" charset="0"/>
                          <a:cs typeface="Calibri" pitchFamily="34" charset="0"/>
                        </a:rPr>
                        <a:t>Inelegível</a:t>
                      </a:r>
                      <a:r>
                        <a:rPr kumimoji="0" lang="pt-BR" sz="1600" b="1" i="0" u="none" strike="noStrike" cap="none" normalizeH="0" baseline="30000" dirty="0">
                          <a:ln>
                            <a:noFill/>
                          </a:ln>
                          <a:solidFill>
                            <a:srgbClr val="FFFFFF"/>
                          </a:solidFill>
                          <a:effectLst/>
                          <a:latin typeface="Calibri" pitchFamily="34" charset="0"/>
                          <a:cs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600" b="1" i="0" u="none" strike="noStrike" cap="none" normalizeH="0" baseline="0" dirty="0">
                          <a:ln>
                            <a:noFill/>
                          </a:ln>
                          <a:solidFill>
                            <a:srgbClr val="FFFFFF"/>
                          </a:solidFill>
                          <a:effectLst/>
                          <a:latin typeface="Calibri" pitchFamily="34" charset="0"/>
                          <a:cs typeface="Calibri" pitchFamily="34" charset="0"/>
                        </a:rPr>
                        <a:t>Dedução de projeto </a:t>
                      </a:r>
                      <a:r>
                        <a:rPr kumimoji="0" lang="pt-BR" sz="1600" b="1" i="0" u="none" strike="noStrike" cap="none" normalizeH="0" baseline="0" dirty="0" err="1">
                          <a:ln>
                            <a:noFill/>
                          </a:ln>
                          <a:solidFill>
                            <a:srgbClr val="FFFFFF"/>
                          </a:solidFill>
                          <a:effectLst/>
                          <a:latin typeface="Calibri" pitchFamily="34" charset="0"/>
                          <a:cs typeface="Calibri" pitchFamily="34" charset="0"/>
                        </a:rPr>
                        <a:t>Greenfield</a:t>
                      </a:r>
                      <a:r>
                        <a:rPr kumimoji="0" lang="pt-BR" sz="1600" b="1" i="0" u="none" strike="noStrike" cap="none" normalizeH="0" baseline="0" dirty="0">
                          <a:ln>
                            <a:noFill/>
                          </a:ln>
                          <a:solidFill>
                            <a:srgbClr val="FFFFFF"/>
                          </a:solidFill>
                          <a:effectLst/>
                          <a:latin typeface="Calibri" pitchFamily="34" charset="0"/>
                          <a:cs typeface="Calibri" pitchFamily="34" charset="0"/>
                        </a:rPr>
                        <a:t> (&gt;250 kW 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600" b="1" i="0" u="none" strike="noStrike" cap="none" normalizeH="0" baseline="0" dirty="0">
                          <a:ln>
                            <a:noFill/>
                          </a:ln>
                          <a:solidFill>
                            <a:srgbClr val="FFFFFF"/>
                          </a:solidFill>
                          <a:effectLst/>
                          <a:latin typeface="Calibri" pitchFamily="34" charset="0"/>
                          <a:cs typeface="Calibri" pitchFamily="34" charset="0"/>
                        </a:rPr>
                        <a:t>Sem dedução de projeto </a:t>
                      </a:r>
                      <a:r>
                        <a:rPr kumimoji="0" lang="pt-BR" sz="1600" b="1" i="0" u="none" strike="noStrike" cap="none" normalizeH="0" baseline="0" dirty="0" err="1">
                          <a:ln>
                            <a:noFill/>
                          </a:ln>
                          <a:solidFill>
                            <a:srgbClr val="FFFFFF"/>
                          </a:solidFill>
                          <a:effectLst/>
                          <a:latin typeface="Calibri" pitchFamily="34" charset="0"/>
                          <a:cs typeface="Calibri" pitchFamily="34" charset="0"/>
                        </a:rPr>
                        <a:t>Greenfield</a:t>
                      </a:r>
                      <a:endParaRPr kumimoji="0" lang="pt-BR" sz="1600" b="1" i="0" u="none" strike="noStrike" cap="none" normalizeH="0" baseline="0" dirty="0">
                        <a:ln>
                          <a:noFill/>
                        </a:ln>
                        <a:solidFill>
                          <a:srgbClr val="FFFFFF"/>
                        </a:solidFill>
                        <a:effectLst/>
                        <a:latin typeface="Calibri" pitchFamily="34" charset="0"/>
                        <a:cs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rowSpan="2">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600" b="0" i="0" u="none" strike="noStrike" cap="none" normalizeH="0" baseline="0">
                          <a:ln>
                            <a:noFill/>
                          </a:ln>
                          <a:solidFill>
                            <a:srgbClr val="000000"/>
                          </a:solidFill>
                          <a:effectLst/>
                          <a:latin typeface="Calibri" pitchFamily="34" charset="0"/>
                          <a:cs typeface="Calibri" pitchFamily="34" charset="0"/>
                        </a:rPr>
                        <a:t>A pegada do projeto se sobrepõe ao BioMap Core Habitat e às paisagens naturais críticas²</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rowSpan="2">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600" b="0" i="0" u="none" strike="noStrike" cap="none" normalizeH="0" baseline="0" dirty="0">
                          <a:ln>
                            <a:noFill/>
                          </a:ln>
                          <a:solidFill>
                            <a:srgbClr val="000000"/>
                          </a:solidFill>
                          <a:effectLst/>
                          <a:latin typeface="Calibri" pitchFamily="34" charset="0"/>
                          <a:cs typeface="Calibri" pitchFamily="34" charset="0"/>
                        </a:rPr>
                        <a:t>A pegada se sobrepõe a terras agrícolas importantes </a:t>
                      </a:r>
                      <a:r>
                        <a:rPr kumimoji="0" lang="pt-BR" sz="1600" b="1" i="0" u="none" strike="noStrike" cap="none" normalizeH="0" baseline="0" dirty="0">
                          <a:ln>
                            <a:noFill/>
                          </a:ln>
                          <a:solidFill>
                            <a:srgbClr val="000000"/>
                          </a:solidFill>
                          <a:effectLst/>
                          <a:latin typeface="Calibri" pitchFamily="34" charset="0"/>
                          <a:cs typeface="Calibri" pitchFamily="34" charset="0"/>
                        </a:rPr>
                        <a:t>ou </a:t>
                      </a:r>
                      <a:r>
                        <a:rPr kumimoji="0" lang="pt-BR" sz="1600" b="0" i="0" u="none" strike="noStrike" cap="none" normalizeH="0" baseline="0" dirty="0">
                          <a:ln>
                            <a:noFill/>
                          </a:ln>
                          <a:solidFill>
                            <a:srgbClr val="000000"/>
                          </a:solidFill>
                          <a:effectLst/>
                          <a:latin typeface="Calibri" pitchFamily="34" charset="0"/>
                          <a:cs typeface="Calibri" pitchFamily="34" charset="0"/>
                        </a:rPr>
                        <a:t>terras não desenvolvidas</a:t>
                      </a:r>
                      <a:r>
                        <a:rPr kumimoji="0" lang="pt-BR" sz="1600" b="0" i="0" u="none" strike="noStrike" cap="none" normalizeH="0" baseline="30000" dirty="0">
                          <a:ln>
                            <a:noFill/>
                          </a:ln>
                          <a:solidFill>
                            <a:srgbClr val="000000"/>
                          </a:solidFill>
                          <a:effectLst/>
                          <a:latin typeface="Calibri" pitchFamily="34" charset="0"/>
                          <a:cs typeface="Calibri" pitchFamily="34" charset="0"/>
                        </a:rPr>
                        <a:t>3</a:t>
                      </a:r>
                      <a:r>
                        <a:rPr kumimoji="0" lang="pt-BR" sz="1600" b="0" i="0" u="none" strike="noStrike" cap="none" normalizeH="0" baseline="0" dirty="0">
                          <a:ln>
                            <a:noFill/>
                          </a:ln>
                          <a:solidFill>
                            <a:srgbClr val="000000"/>
                          </a:solidFill>
                          <a:effectLst/>
                          <a:latin typeface="Calibri" pitchFamily="34" charset="0"/>
                          <a:cs typeface="Calibri" pitchFamily="34" charset="0"/>
                        </a:rPr>
                        <a:t> </a:t>
                      </a:r>
                      <a:r>
                        <a:rPr kumimoji="0" lang="pt-BR" sz="1600" b="1" i="0" u="none" strike="noStrike" cap="none" normalizeH="0" baseline="0" dirty="0">
                          <a:ln>
                            <a:noFill/>
                          </a:ln>
                          <a:solidFill>
                            <a:srgbClr val="000000"/>
                          </a:solidFill>
                          <a:effectLst/>
                          <a:latin typeface="Calibri" pitchFamily="34" charset="0"/>
                          <a:cs typeface="Calibri" pitchFamily="34" charset="0"/>
                        </a:rPr>
                        <a:t>e </a:t>
                      </a:r>
                      <a:r>
                        <a:rPr kumimoji="0" lang="pt-BR" sz="1600" b="0" i="0" u="none" strike="noStrike" cap="none" normalizeH="0" baseline="0" dirty="0">
                          <a:ln>
                            <a:noFill/>
                          </a:ln>
                          <a:solidFill>
                            <a:srgbClr val="000000"/>
                          </a:solidFill>
                          <a:effectLst/>
                          <a:latin typeface="Calibri" pitchFamily="34" charset="0"/>
                          <a:cs typeface="Calibri" pitchFamily="34" charset="0"/>
                        </a:rPr>
                        <a:t>o projeto </a:t>
                      </a:r>
                      <a:r>
                        <a:rPr kumimoji="0" lang="pt-BR" sz="1600" b="1" i="0" u="none" strike="noStrike" cap="none" normalizeH="0" baseline="0" dirty="0">
                          <a:ln>
                            <a:noFill/>
                          </a:ln>
                          <a:solidFill>
                            <a:srgbClr val="000000"/>
                          </a:solidFill>
                          <a:effectLst/>
                          <a:latin typeface="Calibri" pitchFamily="34" charset="0"/>
                          <a:cs typeface="Calibri" pitchFamily="34" charset="0"/>
                        </a:rPr>
                        <a:t>não</a:t>
                      </a:r>
                      <a:r>
                        <a:rPr kumimoji="0" lang="pt-BR" sz="1600" b="0" i="0" u="none" strike="noStrike" cap="none" normalizeH="0" baseline="0" dirty="0">
                          <a:ln>
                            <a:noFill/>
                          </a:ln>
                          <a:solidFill>
                            <a:srgbClr val="000000"/>
                          </a:solidFill>
                          <a:effectLst/>
                          <a:latin typeface="Calibri" pitchFamily="34" charset="0"/>
                          <a:cs typeface="Calibri" pitchFamily="34" charset="0"/>
                        </a:rPr>
                        <a:t> se qualifica para um adicional de localização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600" b="0" i="0" u="none" strike="noStrike" cap="none" normalizeH="0" baseline="0" dirty="0">
                          <a:ln>
                            <a:noFill/>
                          </a:ln>
                          <a:solidFill>
                            <a:srgbClr val="000000"/>
                          </a:solidFill>
                          <a:effectLst/>
                          <a:latin typeface="Calibri" pitchFamily="34" charset="0"/>
                          <a:cs typeface="Calibri" pitchFamily="34" charset="0"/>
                        </a:rPr>
                        <a:t>A pegada se sobrepõe a terras agrícolas importantes </a:t>
                      </a:r>
                      <a:r>
                        <a:rPr kumimoji="0" lang="pt-BR" sz="1600" b="1" i="0" u="none" strike="noStrike" cap="none" normalizeH="0" baseline="0" dirty="0">
                          <a:ln>
                            <a:noFill/>
                          </a:ln>
                          <a:solidFill>
                            <a:srgbClr val="000000"/>
                          </a:solidFill>
                          <a:effectLst/>
                          <a:latin typeface="Calibri" pitchFamily="34" charset="0"/>
                          <a:cs typeface="Calibri" pitchFamily="34" charset="0"/>
                        </a:rPr>
                        <a:t>ou </a:t>
                      </a:r>
                      <a:r>
                        <a:rPr kumimoji="0" lang="pt-BR" sz="1600" b="0" i="0" u="none" strike="noStrike" cap="none" normalizeH="0" baseline="0" dirty="0">
                          <a:ln>
                            <a:noFill/>
                          </a:ln>
                          <a:solidFill>
                            <a:srgbClr val="000000"/>
                          </a:solidFill>
                          <a:effectLst/>
                          <a:latin typeface="Calibri" pitchFamily="34" charset="0"/>
                          <a:cs typeface="Calibri" pitchFamily="34" charset="0"/>
                        </a:rPr>
                        <a:t>terras não desenvolvidas </a:t>
                      </a:r>
                      <a:r>
                        <a:rPr kumimoji="0" lang="pt-BR" sz="1600" b="1" i="0" u="none" strike="noStrike" cap="none" normalizeH="0" baseline="0" dirty="0">
                          <a:ln>
                            <a:noFill/>
                          </a:ln>
                          <a:solidFill>
                            <a:srgbClr val="000000"/>
                          </a:solidFill>
                          <a:effectLst/>
                          <a:latin typeface="Calibri" pitchFamily="34" charset="0"/>
                          <a:cs typeface="Calibri" pitchFamily="34" charset="0"/>
                        </a:rPr>
                        <a:t>e </a:t>
                      </a:r>
                      <a:r>
                        <a:rPr kumimoji="0" lang="pt-BR" sz="1600" b="0" i="0" u="none" strike="noStrike" cap="none" normalizeH="0" baseline="0" dirty="0">
                          <a:ln>
                            <a:noFill/>
                          </a:ln>
                          <a:solidFill>
                            <a:srgbClr val="000000"/>
                          </a:solidFill>
                          <a:effectLst/>
                          <a:latin typeface="Calibri" pitchFamily="34" charset="0"/>
                          <a:cs typeface="Calibri" pitchFamily="34" charset="0"/>
                        </a:rPr>
                        <a:t>o projeto se qualifica para um adicional de localização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371475">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600" b="0" i="0" u="none" strike="noStrike" cap="none" normalizeH="0" baseline="0" dirty="0">
                          <a:ln>
                            <a:noFill/>
                          </a:ln>
                          <a:solidFill>
                            <a:srgbClr val="000000"/>
                          </a:solidFill>
                          <a:effectLst/>
                          <a:latin typeface="Calibri" pitchFamily="34" charset="0"/>
                          <a:cs typeface="Calibri" pitchFamily="34" charset="0"/>
                        </a:rPr>
                        <a:t>A pegada se sobrepõe a terras agrícolas importantes </a:t>
                      </a:r>
                      <a:r>
                        <a:rPr kumimoji="0" lang="pt-BR" sz="1600" b="1" i="0" u="none" strike="noStrike" cap="none" normalizeH="0" baseline="0" dirty="0">
                          <a:ln>
                            <a:noFill/>
                          </a:ln>
                          <a:solidFill>
                            <a:srgbClr val="000000"/>
                          </a:solidFill>
                          <a:effectLst/>
                          <a:latin typeface="Calibri" pitchFamily="34" charset="0"/>
                          <a:cs typeface="Calibri" pitchFamily="34" charset="0"/>
                        </a:rPr>
                        <a:t>ou </a:t>
                      </a:r>
                      <a:r>
                        <a:rPr kumimoji="0" lang="pt-BR" sz="1600" b="0" i="0" u="none" strike="noStrike" cap="none" normalizeH="0" baseline="0" dirty="0">
                          <a:ln>
                            <a:noFill/>
                          </a:ln>
                          <a:solidFill>
                            <a:srgbClr val="000000"/>
                          </a:solidFill>
                          <a:effectLst/>
                          <a:latin typeface="Calibri" pitchFamily="34" charset="0"/>
                          <a:cs typeface="Calibri" pitchFamily="34" charset="0"/>
                        </a:rPr>
                        <a:t>terras não desenvolvidas </a:t>
                      </a:r>
                      <a:r>
                        <a:rPr kumimoji="0" lang="pt-BR" sz="1600" b="1" i="0" u="none" strike="noStrike" cap="none" normalizeH="0" baseline="0" dirty="0">
                          <a:ln>
                            <a:noFill/>
                          </a:ln>
                          <a:solidFill>
                            <a:srgbClr val="000000"/>
                          </a:solidFill>
                          <a:effectLst/>
                          <a:latin typeface="Calibri" pitchFamily="34" charset="0"/>
                          <a:cs typeface="Calibri" pitchFamily="34" charset="0"/>
                        </a:rPr>
                        <a:t>e </a:t>
                      </a:r>
                      <a:r>
                        <a:rPr kumimoji="0" lang="pt-BR" sz="1600" b="0" i="0" u="none" strike="noStrike" cap="none" normalizeH="0" baseline="0" dirty="0">
                          <a:ln>
                            <a:noFill/>
                          </a:ln>
                          <a:solidFill>
                            <a:srgbClr val="000000"/>
                          </a:solidFill>
                          <a:effectLst/>
                          <a:latin typeface="Calibri" pitchFamily="34" charset="0"/>
                          <a:cs typeface="Calibri" pitchFamily="34" charset="0"/>
                        </a:rPr>
                        <a:t>o projeto é ≤250 kW 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93143" name="TextBox 8"/>
          <p:cNvSpPr>
            <a:spLocks noChangeArrowheads="1"/>
          </p:cNvSpPr>
          <p:nvPr/>
        </p:nvSpPr>
        <p:spPr bwMode="auto">
          <a:xfrm>
            <a:off x="495300" y="4776788"/>
            <a:ext cx="10888663" cy="107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sz="1600" baseline="30000" dirty="0"/>
              <a:t>1 </a:t>
            </a:r>
            <a:r>
              <a:rPr lang="pt-BR" sz="1600" dirty="0"/>
              <a:t>Os projetos localizados adjacentes ao </a:t>
            </a:r>
            <a:r>
              <a:rPr lang="pt-BR" sz="1600" dirty="0" err="1"/>
              <a:t>BioMap</a:t>
            </a:r>
            <a:r>
              <a:rPr lang="pt-BR" sz="1600" dirty="0"/>
              <a:t> devem manter um buffer mínimo de 30 metros entre a pegada do projeto e a área do </a:t>
            </a:r>
            <a:r>
              <a:rPr lang="pt-BR" sz="1600" dirty="0" err="1"/>
              <a:t>BioMap</a:t>
            </a:r>
            <a:r>
              <a:rPr lang="pt-BR" sz="1600" dirty="0"/>
              <a:t>.</a:t>
            </a:r>
          </a:p>
          <a:p>
            <a:r>
              <a:rPr lang="pt-BR" sz="1600" baseline="30000" dirty="0"/>
              <a:t>2</a:t>
            </a:r>
            <a:r>
              <a:rPr lang="pt-BR" sz="1600" dirty="0"/>
              <a:t>A menos que o projeto esteja localizado em uma estrutura existente ou dentro de uma área já gramada, ajardinada ou desenvolvida.</a:t>
            </a:r>
          </a:p>
          <a:p>
            <a:r>
              <a:rPr lang="pt-BR" sz="1600" baseline="30000" dirty="0"/>
              <a:t>3</a:t>
            </a:r>
            <a:r>
              <a:rPr lang="pt-BR" sz="1600" dirty="0"/>
              <a:t>A terra será considerada subdesenvolvida se não atender à definição de previamente desenvolvida em </a:t>
            </a:r>
            <a:r>
              <a:rPr lang="pt-BR" sz="1600" i="1" dirty="0"/>
              <a:t>225 CMR 20.00</a:t>
            </a:r>
            <a:r>
              <a:rPr lang="pt-BR" sz="16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58AEA-8AA3-4484-F8ED-A65B50517047}"/>
              </a:ext>
            </a:extLst>
          </p:cNvPr>
          <p:cNvSpPr>
            <a:spLocks noGrp="1"/>
          </p:cNvSpPr>
          <p:nvPr>
            <p:ph type="title"/>
          </p:nvPr>
        </p:nvSpPr>
        <p:spPr/>
        <p:txBody>
          <a:bodyPr/>
          <a:lstStyle/>
          <a:p>
            <a:r>
              <a:rPr lang="pt-BR" altLang="zh-CN" dirty="0"/>
              <a:t>Dedução de Projeto </a:t>
            </a:r>
            <a:r>
              <a:rPr lang="pt-BR" altLang="zh-CN" dirty="0" err="1"/>
              <a:t>Greenfield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CE610A-1A57-9AE7-C2F1-BF7161B0FF1E}"/>
                  </a:ext>
                </a:extLst>
              </p:cNvPr>
              <p:cNvSpPr>
                <a:spLocks noGrp="1"/>
              </p:cNvSpPr>
              <p:nvPr>
                <p:ph idx="1"/>
              </p:nvPr>
            </p:nvSpPr>
            <p:spPr/>
            <p:txBody>
              <a:bodyPr vert="horz" lIns="91440" tIns="45720" rIns="91440" bIns="45720" rtlCol="0" anchor="t">
                <a:normAutofit fontScale="92500" lnSpcReduction="20000"/>
              </a:bodyPr>
              <a:lstStyle/>
              <a:p>
                <a:r>
                  <a:rPr lang="en-US" dirty="0" err="1">
                    <a:cs typeface="Calibri"/>
                  </a:rPr>
                  <a:t>Projetos</a:t>
                </a:r>
                <a:r>
                  <a:rPr lang="en-US" dirty="0">
                    <a:cs typeface="Calibri"/>
                  </a:rPr>
                  <a:t> </a:t>
                </a:r>
                <a:r>
                  <a:rPr lang="en-US" dirty="0" err="1">
                    <a:cs typeface="Calibri"/>
                  </a:rPr>
                  <a:t>montados</a:t>
                </a:r>
                <a:r>
                  <a:rPr lang="en-US" dirty="0">
                    <a:cs typeface="Calibri"/>
                  </a:rPr>
                  <a:t> no solo &gt;250 kW CA </a:t>
                </a:r>
                <a:r>
                  <a:rPr lang="en-US" dirty="0" err="1">
                    <a:cs typeface="Calibri"/>
                  </a:rPr>
                  <a:t>em</a:t>
                </a:r>
                <a:r>
                  <a:rPr lang="en-US" dirty="0">
                    <a:cs typeface="Calibri"/>
                  </a:rPr>
                  <a:t> </a:t>
                </a:r>
                <a:r>
                  <a:rPr lang="en-US" b="1" dirty="0" err="1">
                    <a:cs typeface="Calibri"/>
                  </a:rPr>
                  <a:t>terras</a:t>
                </a:r>
                <a:r>
                  <a:rPr lang="en-US" b="1" dirty="0">
                    <a:cs typeface="Calibri"/>
                  </a:rPr>
                  <a:t> </a:t>
                </a:r>
                <a:r>
                  <a:rPr lang="en-US" b="1" dirty="0" err="1">
                    <a:cs typeface="Calibri"/>
                  </a:rPr>
                  <a:t>agrícolas</a:t>
                </a:r>
                <a:r>
                  <a:rPr lang="en-US" b="1" dirty="0">
                    <a:cs typeface="Calibri"/>
                  </a:rPr>
                  <a:t> </a:t>
                </a:r>
                <a:r>
                  <a:rPr lang="en-US" b="1" dirty="0" err="1">
                    <a:cs typeface="Calibri"/>
                  </a:rPr>
                  <a:t>importantes</a:t>
                </a:r>
                <a:r>
                  <a:rPr lang="en-US" b="1" dirty="0">
                    <a:cs typeface="Calibri"/>
                  </a:rPr>
                  <a:t> </a:t>
                </a:r>
                <a:r>
                  <a:rPr lang="en-US" b="1" dirty="0" err="1">
                    <a:cs typeface="Calibri"/>
                  </a:rPr>
                  <a:t>ou</a:t>
                </a:r>
                <a:r>
                  <a:rPr lang="en-US" b="1" dirty="0">
                    <a:cs typeface="Calibri"/>
                  </a:rPr>
                  <a:t> </a:t>
                </a:r>
                <a:r>
                  <a:rPr lang="en-US" b="1" dirty="0" err="1">
                    <a:cs typeface="Calibri"/>
                  </a:rPr>
                  <a:t>terras</a:t>
                </a:r>
                <a:r>
                  <a:rPr lang="en-US" b="1" dirty="0">
                    <a:cs typeface="Calibri"/>
                  </a:rPr>
                  <a:t> </a:t>
                </a:r>
                <a:r>
                  <a:rPr lang="en-US" b="1" dirty="0" err="1">
                    <a:cs typeface="Calibri"/>
                  </a:rPr>
                  <a:t>não</a:t>
                </a:r>
                <a:r>
                  <a:rPr lang="en-US" b="1" dirty="0">
                    <a:cs typeface="Calibri"/>
                  </a:rPr>
                  <a:t> </a:t>
                </a:r>
                <a:r>
                  <a:rPr lang="en-US" b="1" dirty="0" err="1">
                    <a:cs typeface="Calibri"/>
                  </a:rPr>
                  <a:t>desenvolvidas</a:t>
                </a:r>
                <a:r>
                  <a:rPr lang="en-US" b="1" dirty="0">
                    <a:cs typeface="Calibri"/>
                  </a:rPr>
                  <a:t> </a:t>
                </a:r>
                <a:r>
                  <a:rPr lang="en-US" dirty="0">
                    <a:cs typeface="Calibri"/>
                  </a:rPr>
                  <a:t>que </a:t>
                </a:r>
                <a:r>
                  <a:rPr lang="en-US" b="1" dirty="0" err="1">
                    <a:cs typeface="Calibri"/>
                  </a:rPr>
                  <a:t>não</a:t>
                </a:r>
                <a:r>
                  <a:rPr lang="en-US" b="1" dirty="0">
                    <a:cs typeface="Calibri"/>
                  </a:rPr>
                  <a:t> </a:t>
                </a:r>
                <a:r>
                  <a:rPr lang="en-US" dirty="0">
                    <a:cs typeface="Calibri"/>
                  </a:rPr>
                  <a:t>se </a:t>
                </a:r>
                <a:r>
                  <a:rPr lang="en-US" dirty="0" err="1">
                    <a:cs typeface="Calibri"/>
                  </a:rPr>
                  <a:t>qualifiquem</a:t>
                </a:r>
                <a:r>
                  <a:rPr lang="en-US" dirty="0">
                    <a:cs typeface="Calibri"/>
                  </a:rPr>
                  <a:t> para um </a:t>
                </a:r>
                <a:r>
                  <a:rPr lang="en-US" dirty="0" err="1">
                    <a:cs typeface="Calibri"/>
                  </a:rPr>
                  <a:t>adicional</a:t>
                </a:r>
                <a:r>
                  <a:rPr lang="en-US" dirty="0">
                    <a:cs typeface="Calibri"/>
                  </a:rPr>
                  <a:t> de </a:t>
                </a:r>
                <a:r>
                  <a:rPr lang="en-US" dirty="0" err="1">
                    <a:cs typeface="Calibri"/>
                  </a:rPr>
                  <a:t>localização</a:t>
                </a:r>
                <a:r>
                  <a:rPr lang="en-US" dirty="0">
                    <a:cs typeface="Calibri"/>
                  </a:rPr>
                  <a:t> </a:t>
                </a:r>
                <a:r>
                  <a:rPr lang="en-US" dirty="0" err="1">
                    <a:cs typeface="Calibri"/>
                  </a:rPr>
                  <a:t>receberão</a:t>
                </a:r>
                <a:r>
                  <a:rPr lang="en-US" dirty="0">
                    <a:cs typeface="Calibri"/>
                  </a:rPr>
                  <a:t> a </a:t>
                </a:r>
                <a:r>
                  <a:rPr lang="en-US" dirty="0" err="1">
                    <a:cs typeface="Calibri"/>
                  </a:rPr>
                  <a:t>Dedução</a:t>
                </a:r>
                <a:r>
                  <a:rPr lang="en-US" dirty="0">
                    <a:cs typeface="Calibri"/>
                  </a:rPr>
                  <a:t> de </a:t>
                </a:r>
                <a:r>
                  <a:rPr lang="en-US" dirty="0" err="1">
                    <a:cs typeface="Calibri"/>
                  </a:rPr>
                  <a:t>Projeto</a:t>
                </a:r>
                <a:r>
                  <a:rPr lang="en-US" dirty="0">
                    <a:cs typeface="Calibri"/>
                  </a:rPr>
                  <a:t> Greenfield.</a:t>
                </a:r>
              </a:p>
              <a:p>
                <a:r>
                  <a:rPr lang="en-US" dirty="0" err="1">
                    <a:cs typeface="Calibri"/>
                  </a:rPr>
                  <a:t>Todos</a:t>
                </a:r>
                <a:r>
                  <a:rPr lang="en-US" dirty="0">
                    <a:cs typeface="Calibri"/>
                  </a:rPr>
                  <a:t> </a:t>
                </a:r>
                <a:r>
                  <a:rPr lang="en-US" dirty="0" err="1">
                    <a:cs typeface="Calibri"/>
                  </a:rPr>
                  <a:t>os</a:t>
                </a:r>
                <a:r>
                  <a:rPr lang="en-US" dirty="0">
                    <a:cs typeface="Calibri"/>
                  </a:rPr>
                  <a:t> </a:t>
                </a:r>
                <a:r>
                  <a:rPr lang="en-US" dirty="0" err="1">
                    <a:cs typeface="Calibri"/>
                  </a:rPr>
                  <a:t>projetos</a:t>
                </a:r>
                <a:r>
                  <a:rPr lang="en-US" dirty="0">
                    <a:cs typeface="Calibri"/>
                  </a:rPr>
                  <a:t> </a:t>
                </a:r>
                <a:r>
                  <a:rPr lang="en-US" dirty="0" err="1">
                    <a:cs typeface="Calibri"/>
                  </a:rPr>
                  <a:t>receberão</a:t>
                </a:r>
                <a:r>
                  <a:rPr lang="en-US" dirty="0">
                    <a:cs typeface="Calibri"/>
                  </a:rPr>
                  <a:t> </a:t>
                </a:r>
                <a:r>
                  <a:rPr lang="en-US" dirty="0" err="1">
                    <a:cs typeface="Calibri"/>
                  </a:rPr>
                  <a:t>uma</a:t>
                </a:r>
                <a:r>
                  <a:rPr lang="en-US" dirty="0">
                    <a:cs typeface="Calibri"/>
                  </a:rPr>
                  <a:t> </a:t>
                </a:r>
                <a:r>
                  <a:rPr lang="en-US" dirty="0" err="1">
                    <a:cs typeface="Calibri"/>
                  </a:rPr>
                  <a:t>dedução</a:t>
                </a:r>
                <a:r>
                  <a:rPr lang="en-US" dirty="0">
                    <a:cs typeface="Calibri"/>
                  </a:rPr>
                  <a:t> </a:t>
                </a:r>
                <a:r>
                  <a:rPr lang="en-US" dirty="0" err="1">
                    <a:cs typeface="Calibri"/>
                  </a:rPr>
                  <a:t>fixa</a:t>
                </a:r>
                <a:r>
                  <a:rPr lang="en-US" dirty="0">
                    <a:cs typeface="Calibri"/>
                  </a:rPr>
                  <a:t> de $0,06/kWh </a:t>
                </a:r>
                <a:r>
                  <a:rPr lang="en-US" dirty="0" err="1">
                    <a:cs typeface="Calibri"/>
                  </a:rPr>
                  <a:t>mais</a:t>
                </a:r>
                <a:r>
                  <a:rPr lang="en-US" dirty="0">
                    <a:cs typeface="Calibri"/>
                  </a:rPr>
                  <a:t> </a:t>
                </a:r>
                <a:r>
                  <a:rPr lang="en-US" dirty="0" err="1">
                    <a:cs typeface="Calibri"/>
                  </a:rPr>
                  <a:t>uma</a:t>
                </a:r>
                <a:r>
                  <a:rPr lang="en-US" dirty="0">
                    <a:cs typeface="Calibri"/>
                  </a:rPr>
                  <a:t> </a:t>
                </a:r>
                <a:r>
                  <a:rPr lang="en-US" dirty="0" err="1">
                    <a:cs typeface="Calibri"/>
                  </a:rPr>
                  <a:t>dedução</a:t>
                </a:r>
                <a:r>
                  <a:rPr lang="en-US" dirty="0">
                    <a:cs typeface="Calibri"/>
                  </a:rPr>
                  <a:t> com base </a:t>
                </a:r>
                <a:r>
                  <a:rPr lang="en-US" dirty="0" err="1">
                    <a:cs typeface="Calibri"/>
                  </a:rPr>
                  <a:t>na</a:t>
                </a:r>
                <a:r>
                  <a:rPr lang="en-US" dirty="0">
                    <a:cs typeface="Calibri"/>
                  </a:rPr>
                  <a:t> </a:t>
                </a:r>
                <a:r>
                  <a:rPr lang="en-US" dirty="0" err="1">
                    <a:cs typeface="Calibri"/>
                  </a:rPr>
                  <a:t>área</a:t>
                </a:r>
                <a:r>
                  <a:rPr lang="en-US" dirty="0">
                    <a:cs typeface="Calibri"/>
                  </a:rPr>
                  <a:t> de $0,004/acre </a:t>
                </a:r>
                <a:r>
                  <a:rPr lang="en-US" dirty="0" err="1">
                    <a:cs typeface="Calibri"/>
                  </a:rPr>
                  <a:t>impactado</a:t>
                </a:r>
                <a:r>
                  <a:rPr lang="en-US" dirty="0">
                    <a:cs typeface="Calibri"/>
                  </a:rPr>
                  <a:t> pela </a:t>
                </a:r>
                <a:r>
                  <a:rPr lang="en-US" dirty="0" err="1">
                    <a:cs typeface="Calibri"/>
                  </a:rPr>
                  <a:t>pegada</a:t>
                </a:r>
                <a:r>
                  <a:rPr lang="en-US" dirty="0">
                    <a:cs typeface="Calibri"/>
                  </a:rPr>
                  <a:t> do </a:t>
                </a:r>
                <a:r>
                  <a:rPr lang="en-US" dirty="0" err="1">
                    <a:cs typeface="Calibri"/>
                  </a:rPr>
                  <a:t>projeto</a:t>
                </a:r>
                <a:r>
                  <a:rPr lang="en-US" dirty="0">
                    <a:cs typeface="Calibri"/>
                  </a:rPr>
                  <a:t>. </a:t>
                </a:r>
              </a:p>
              <a:p>
                <a:pPr lvl="1"/>
                <a:r>
                  <a:rPr lang="en-US" dirty="0">
                    <a:cs typeface="Calibri"/>
                  </a:rPr>
                  <a:t>O </a:t>
                </a:r>
                <a:r>
                  <a:rPr lang="en-US" dirty="0" err="1">
                    <a:cs typeface="Calibri"/>
                  </a:rPr>
                  <a:t>cálculo</a:t>
                </a:r>
                <a:r>
                  <a:rPr lang="en-US" dirty="0">
                    <a:cs typeface="Calibri"/>
                  </a:rPr>
                  <a:t> da </a:t>
                </a:r>
                <a:r>
                  <a:rPr lang="en-US" dirty="0" err="1">
                    <a:cs typeface="Calibri"/>
                  </a:rPr>
                  <a:t>área</a:t>
                </a:r>
                <a:r>
                  <a:rPr lang="en-US" dirty="0">
                    <a:cs typeface="Calibri"/>
                  </a:rPr>
                  <a:t> </a:t>
                </a:r>
                <a:r>
                  <a:rPr lang="en-US" dirty="0" err="1">
                    <a:cs typeface="Calibri"/>
                  </a:rPr>
                  <a:t>incluirá</a:t>
                </a:r>
                <a:r>
                  <a:rPr lang="en-US" dirty="0">
                    <a:cs typeface="Calibri"/>
                  </a:rPr>
                  <a:t> a </a:t>
                </a:r>
                <a:r>
                  <a:rPr lang="en-US" dirty="0" err="1">
                    <a:cs typeface="Calibri"/>
                  </a:rPr>
                  <a:t>pegada</a:t>
                </a:r>
                <a:r>
                  <a:rPr lang="en-US" dirty="0">
                    <a:cs typeface="Calibri"/>
                  </a:rPr>
                  <a:t> dos </a:t>
                </a:r>
                <a:r>
                  <a:rPr lang="en-US" dirty="0" err="1">
                    <a:cs typeface="Calibri"/>
                  </a:rPr>
                  <a:t>paineis</a:t>
                </a:r>
                <a:r>
                  <a:rPr lang="en-US" dirty="0">
                    <a:cs typeface="Calibri"/>
                  </a:rPr>
                  <a:t> </a:t>
                </a:r>
                <a:r>
                  <a:rPr lang="en-US" dirty="0" err="1">
                    <a:cs typeface="Calibri"/>
                  </a:rPr>
                  <a:t>solares</a:t>
                </a:r>
                <a:r>
                  <a:rPr lang="en-US" dirty="0">
                    <a:cs typeface="Calibri"/>
                  </a:rPr>
                  <a:t> e a </a:t>
                </a:r>
                <a:r>
                  <a:rPr lang="en-US" dirty="0" err="1">
                    <a:cs typeface="Calibri"/>
                  </a:rPr>
                  <a:t>pegada</a:t>
                </a:r>
                <a:r>
                  <a:rPr lang="en-US" dirty="0">
                    <a:cs typeface="Calibri"/>
                  </a:rPr>
                  <a:t> da terra </a:t>
                </a:r>
                <a:r>
                  <a:rPr lang="en-US" dirty="0" err="1">
                    <a:cs typeface="Calibri"/>
                  </a:rPr>
                  <a:t>impactada</a:t>
                </a:r>
                <a:r>
                  <a:rPr lang="en-US" dirty="0">
                    <a:cs typeface="Calibri"/>
                  </a:rPr>
                  <a:t> </a:t>
                </a:r>
                <a:r>
                  <a:rPr lang="en-US" dirty="0" err="1">
                    <a:cs typeface="Calibri"/>
                  </a:rPr>
                  <a:t>por</a:t>
                </a:r>
                <a:r>
                  <a:rPr lang="en-US" dirty="0">
                    <a:cs typeface="Calibri"/>
                  </a:rPr>
                  <a:t> </a:t>
                </a:r>
                <a:r>
                  <a:rPr lang="en-US" dirty="0" err="1">
                    <a:cs typeface="Calibri"/>
                  </a:rPr>
                  <a:t>atividades</a:t>
                </a:r>
                <a:r>
                  <a:rPr lang="en-US" dirty="0">
                    <a:cs typeface="Calibri"/>
                  </a:rPr>
                  <a:t> de </a:t>
                </a:r>
                <a:r>
                  <a:rPr lang="en-US" dirty="0" err="1">
                    <a:cs typeface="Calibri"/>
                  </a:rPr>
                  <a:t>construção</a:t>
                </a:r>
                <a:r>
                  <a:rPr lang="en-US" dirty="0">
                    <a:cs typeface="Calibri"/>
                  </a:rPr>
                  <a:t> </a:t>
                </a:r>
                <a:r>
                  <a:rPr lang="en-US" dirty="0" err="1">
                    <a:cs typeface="Calibri"/>
                  </a:rPr>
                  <a:t>associadas</a:t>
                </a:r>
                <a:r>
                  <a:rPr lang="en-US" dirty="0">
                    <a:cs typeface="Calibri"/>
                  </a:rPr>
                  <a:t>, </a:t>
                </a:r>
                <a:r>
                  <a:rPr lang="en-US" dirty="0" err="1">
                    <a:cs typeface="Calibri"/>
                  </a:rPr>
                  <a:t>como</a:t>
                </a:r>
                <a:r>
                  <a:rPr lang="en-US" dirty="0">
                    <a:cs typeface="Calibri"/>
                  </a:rPr>
                  <a:t> </a:t>
                </a:r>
                <a:r>
                  <a:rPr lang="en-US" dirty="0" err="1">
                    <a:cs typeface="Calibri"/>
                  </a:rPr>
                  <a:t>limpeza</a:t>
                </a:r>
                <a:r>
                  <a:rPr lang="en-US" dirty="0">
                    <a:cs typeface="Calibri"/>
                  </a:rPr>
                  <a:t>, </a:t>
                </a:r>
                <a:r>
                  <a:rPr lang="en-US" dirty="0" err="1">
                    <a:cs typeface="Calibri"/>
                  </a:rPr>
                  <a:t>nivelamento</a:t>
                </a:r>
                <a:r>
                  <a:rPr lang="en-US" dirty="0">
                    <a:cs typeface="Calibri"/>
                  </a:rPr>
                  <a:t> e </a:t>
                </a:r>
                <a:r>
                  <a:rPr lang="en-US" dirty="0" err="1">
                    <a:cs typeface="Calibri"/>
                  </a:rPr>
                  <a:t>prevenção</a:t>
                </a:r>
                <a:r>
                  <a:rPr lang="en-US" dirty="0">
                    <a:cs typeface="Calibri"/>
                  </a:rPr>
                  <a:t> de </a:t>
                </a:r>
                <a:r>
                  <a:rPr lang="en-US" dirty="0" err="1">
                    <a:cs typeface="Calibri"/>
                  </a:rPr>
                  <a:t>sombreamento</a:t>
                </a:r>
                <a:endParaRPr lang="en-US" dirty="0">
                  <a:cs typeface="Calibri"/>
                </a:endParaRPr>
              </a:p>
              <a:p>
                <a:endParaRPr lang="en-US" dirty="0">
                  <a:cs typeface="Calibri"/>
                </a:endParaRPr>
              </a:p>
              <a:p>
                <a:pPr marL="0" indent="0">
                  <a:buNone/>
                </a:pPr>
                <a14:m>
                  <m:oMathPara xmlns:m="http://schemas.openxmlformats.org/officeDocument/2006/math">
                    <m:oMathParaPr>
                      <m:jc m:val="centerGroup"/>
                    </m:oMathParaPr>
                    <m:oMath xmlns:m="http://schemas.openxmlformats.org/officeDocument/2006/math">
                      <m:r>
                        <a:rPr lang="pt-BR" sz="2400" i="1">
                          <a:latin typeface="Cambria Math" panose="02040503050406030204" pitchFamily="18" charset="0"/>
                          <a:cs typeface="Calibri"/>
                        </a:rPr>
                        <m:t>𝐷𝑒𝑑𝑢</m:t>
                      </m:r>
                      <m:r>
                        <a:rPr lang="pt-BR" sz="2400" i="1">
                          <a:latin typeface="Cambria Math" panose="02040503050406030204" pitchFamily="18" charset="0"/>
                          <a:cs typeface="Calibri"/>
                        </a:rPr>
                        <m:t>çã</m:t>
                      </m:r>
                      <m:r>
                        <a:rPr lang="pt-BR" sz="2400" i="1">
                          <a:latin typeface="Cambria Math" panose="02040503050406030204" pitchFamily="18" charset="0"/>
                          <a:cs typeface="Calibri"/>
                        </a:rPr>
                        <m:t>𝑜</m:t>
                      </m:r>
                      <m:r>
                        <a:rPr lang="pt-BR" sz="2400" i="1">
                          <a:latin typeface="Cambria Math" panose="02040503050406030204" pitchFamily="18" charset="0"/>
                          <a:cs typeface="Calibri"/>
                        </a:rPr>
                        <m:t> </m:t>
                      </m:r>
                      <m:r>
                        <a:rPr lang="pt-BR" sz="2400" i="1">
                          <a:latin typeface="Cambria Math" panose="02040503050406030204" pitchFamily="18" charset="0"/>
                          <a:cs typeface="Calibri"/>
                        </a:rPr>
                        <m:t>𝑑𝑒</m:t>
                      </m:r>
                      <m:r>
                        <a:rPr lang="pt-BR" sz="2400" i="1">
                          <a:latin typeface="Cambria Math" panose="02040503050406030204" pitchFamily="18" charset="0"/>
                          <a:cs typeface="Calibri"/>
                        </a:rPr>
                        <m:t> </m:t>
                      </m:r>
                      <m:r>
                        <a:rPr lang="pt-BR" sz="2400" i="1">
                          <a:latin typeface="Cambria Math" panose="02040503050406030204" pitchFamily="18" charset="0"/>
                          <a:cs typeface="Calibri"/>
                        </a:rPr>
                        <m:t>𝑃𝑟𝑜𝑗𝑒𝑡𝑜</m:t>
                      </m:r>
                      <m:r>
                        <a:rPr lang="pt-BR" sz="2400" i="1">
                          <a:latin typeface="Cambria Math" panose="02040503050406030204" pitchFamily="18" charset="0"/>
                          <a:cs typeface="Calibri"/>
                        </a:rPr>
                        <m:t> </m:t>
                      </m:r>
                      <m:r>
                        <a:rPr lang="pt-BR" sz="2400" i="1">
                          <a:latin typeface="Cambria Math" panose="02040503050406030204" pitchFamily="18" charset="0"/>
                          <a:cs typeface="Calibri"/>
                        </a:rPr>
                        <m:t>𝐺𝑟𝑒𝑒𝑛𝑓𝑖𝑒𝑙𝑑</m:t>
                      </m:r>
                      <m:r>
                        <a:rPr lang="en-US" sz="2400" i="1">
                          <a:latin typeface="Cambria Math" panose="02040503050406030204" pitchFamily="18" charset="0"/>
                          <a:cs typeface="Calibri"/>
                        </a:rPr>
                        <m:t>=</m:t>
                      </m:r>
                      <m:d>
                        <m:dPr>
                          <m:ctrlPr>
                            <a:rPr lang="en-US" sz="2400" i="1">
                              <a:latin typeface="Cambria Math" panose="02040503050406030204" pitchFamily="18" charset="0"/>
                              <a:cs typeface="Calibri"/>
                            </a:rPr>
                          </m:ctrlPr>
                        </m:dPr>
                        <m:e>
                          <m:r>
                            <a:rPr lang="en-US" sz="2400" i="1">
                              <a:latin typeface="Cambria Math" panose="02040503050406030204" pitchFamily="18" charset="0"/>
                              <a:cs typeface="Calibri"/>
                            </a:rPr>
                            <m:t>$0.06+</m:t>
                          </m:r>
                          <m:d>
                            <m:dPr>
                              <m:ctrlPr>
                                <a:rPr lang="en-US" sz="2400" i="1">
                                  <a:latin typeface="Cambria Math" panose="02040503050406030204" pitchFamily="18" charset="0"/>
                                  <a:cs typeface="Calibri"/>
                                </a:rPr>
                              </m:ctrlPr>
                            </m:dPr>
                            <m:e>
                              <m:r>
                                <a:rPr lang="en-US" sz="2400" i="1">
                                  <a:latin typeface="Cambria Math" panose="02040503050406030204" pitchFamily="18" charset="0"/>
                                  <a:cs typeface="Calibri"/>
                                </a:rPr>
                                <m:t>$0.004∗</m:t>
                              </m:r>
                              <m:r>
                                <a:rPr lang="pt-BR" sz="2400" i="1">
                                  <a:latin typeface="Cambria Math" panose="02040503050406030204" pitchFamily="18" charset="0"/>
                                  <a:cs typeface="Calibri"/>
                                </a:rPr>
                                <m:t>𝑎𝑐𝑟𝑒𝑠</m:t>
                              </m:r>
                              <m:r>
                                <a:rPr lang="pt-BR" sz="2400" i="1">
                                  <a:latin typeface="Cambria Math" panose="02040503050406030204" pitchFamily="18" charset="0"/>
                                  <a:cs typeface="Calibri"/>
                                </a:rPr>
                                <m:t> </m:t>
                              </m:r>
                              <m:r>
                                <a:rPr lang="pt-BR" sz="2400" i="1">
                                  <a:latin typeface="Cambria Math" panose="02040503050406030204" pitchFamily="18" charset="0"/>
                                  <a:cs typeface="Calibri"/>
                                </a:rPr>
                                <m:t>𝑖𝑚𝑝𝑎𝑐𝑡𝑎𝑑𝑜𝑠</m:t>
                              </m:r>
                            </m:e>
                          </m:d>
                        </m:e>
                      </m:d>
                      <m:r>
                        <a:rPr lang="en-US" sz="2400" i="1">
                          <a:latin typeface="Cambria Math" panose="02040503050406030204" pitchFamily="18" charset="0"/>
                          <a:cs typeface="Calibri"/>
                        </a:rPr>
                        <m:t>∗</m:t>
                      </m:r>
                      <m:r>
                        <a:rPr lang="en-US" sz="2400" i="1">
                          <a:latin typeface="Cambria Math" panose="02040503050406030204" pitchFamily="18" charset="0"/>
                          <a:cs typeface="Calibri"/>
                        </a:rPr>
                        <m:t>𝑘𝑊h</m:t>
                      </m:r>
                    </m:oMath>
                  </m:oMathPara>
                </a14:m>
                <a:endParaRPr lang="en-US" sz="2400" dirty="0">
                  <a:cs typeface="Calibri"/>
                </a:endParaRPr>
              </a:p>
            </p:txBody>
          </p:sp>
        </mc:Choice>
        <mc:Fallback xmlns="">
          <p:sp>
            <p:nvSpPr>
              <p:cNvPr id="3" name="Content Placeholder 2">
                <a:extLst>
                  <a:ext uri="{FF2B5EF4-FFF2-40B4-BE49-F238E27FC236}">
                    <a16:creationId xmlns:a16="http://schemas.microsoft.com/office/drawing/2014/main" id="{E9CE610A-1A57-9AE7-C2F1-BF7161B0FF1E}"/>
                  </a:ext>
                </a:extLst>
              </p:cNvPr>
              <p:cNvSpPr>
                <a:spLocks noGrp="1" noRot="1" noChangeAspect="1" noMove="1" noResize="1" noEditPoints="1" noAdjustHandles="1" noChangeArrowheads="1" noChangeShapeType="1" noTextEdit="1"/>
              </p:cNvSpPr>
              <p:nvPr>
                <p:ph idx="1"/>
              </p:nvPr>
            </p:nvSpPr>
            <p:spPr>
              <a:blipFill>
                <a:blip r:embed="rId3"/>
                <a:stretch>
                  <a:fillRect l="-1111" t="-3182" r="-667"/>
                </a:stretch>
              </a:blipFill>
            </p:spPr>
            <p:txBody>
              <a:bodyPr/>
              <a:lstStyle/>
              <a:p>
                <a:r>
                  <a:rPr lang="pt-BR">
                    <a:noFill/>
                  </a:rPr>
                  <a:t> </a:t>
                </a:r>
              </a:p>
            </p:txBody>
          </p:sp>
        </mc:Fallback>
      </mc:AlternateContent>
      <p:sp>
        <p:nvSpPr>
          <p:cNvPr id="4" name="Date Placeholder 3">
            <a:extLst>
              <a:ext uri="{FF2B5EF4-FFF2-40B4-BE49-F238E27FC236}">
                <a16:creationId xmlns:a16="http://schemas.microsoft.com/office/drawing/2014/main" id="{CC71BD6A-AB9F-0B8D-0207-812A1DC5561E}"/>
              </a:ext>
            </a:extLst>
          </p:cNvPr>
          <p:cNvSpPr>
            <a:spLocks noGrp="1"/>
          </p:cNvSpPr>
          <p:nvPr>
            <p:ph type="dt" sz="half" idx="10"/>
          </p:nvPr>
        </p:nvSpPr>
        <p:spPr/>
        <p:txBody>
          <a:bodyPr/>
          <a:lstStyle/>
          <a:p>
            <a:r>
              <a:rPr lang="en-US" dirty="0"/>
              <a:t>Quinta-</a:t>
            </a:r>
            <a:r>
              <a:rPr lang="en-US" dirty="0" err="1"/>
              <a:t>feira</a:t>
            </a:r>
            <a:r>
              <a:rPr lang="en-US" dirty="0"/>
              <a:t>, 11 de </a:t>
            </a:r>
            <a:r>
              <a:rPr lang="en-US" dirty="0" err="1"/>
              <a:t>julho</a:t>
            </a:r>
            <a:r>
              <a:rPr lang="en-US" dirty="0"/>
              <a:t> de 2024</a:t>
            </a:r>
          </a:p>
        </p:txBody>
      </p:sp>
      <p:sp>
        <p:nvSpPr>
          <p:cNvPr id="5" name="Footer Placeholder 4">
            <a:extLst>
              <a:ext uri="{FF2B5EF4-FFF2-40B4-BE49-F238E27FC236}">
                <a16:creationId xmlns:a16="http://schemas.microsoft.com/office/drawing/2014/main" id="{2D0E5CC3-50DE-4786-C6D1-976D747A7C7A}"/>
              </a:ext>
            </a:extLst>
          </p:cNvPr>
          <p:cNvSpPr>
            <a:spLocks noGrp="1"/>
          </p:cNvSpPr>
          <p:nvPr>
            <p:ph type="ftr" sz="quarter" idx="11"/>
          </p:nvPr>
        </p:nvSpPr>
        <p:spPr/>
        <p:txBody>
          <a:bodyPr/>
          <a:lstStyle/>
          <a:p>
            <a:r>
              <a:rPr lang="en-US" dirty="0"/>
              <a:t>Política </a:t>
            </a:r>
            <a:r>
              <a:rPr lang="en-US" dirty="0" err="1"/>
              <a:t>Deliberativa</a:t>
            </a:r>
            <a:endParaRPr lang="en-US" dirty="0"/>
          </a:p>
        </p:txBody>
      </p:sp>
      <p:sp>
        <p:nvSpPr>
          <p:cNvPr id="6" name="Slide Number Placeholder 5">
            <a:extLst>
              <a:ext uri="{FF2B5EF4-FFF2-40B4-BE49-F238E27FC236}">
                <a16:creationId xmlns:a16="http://schemas.microsoft.com/office/drawing/2014/main" id="{0C9FDB33-B669-CFE6-A748-D17915400B0B}"/>
              </a:ext>
            </a:extLst>
          </p:cNvPr>
          <p:cNvSpPr>
            <a:spLocks noGrp="1"/>
          </p:cNvSpPr>
          <p:nvPr>
            <p:ph type="sldNum" sz="quarter" idx="12"/>
          </p:nvPr>
        </p:nvSpPr>
        <p:spPr/>
        <p:txBody>
          <a:bodyPr/>
          <a:lstStyle/>
          <a:p>
            <a:fld id="{5FC89CF7-3D02-4D9E-B177-F8A8AC73929E}" type="slidenum">
              <a:rPr lang="en-US" smtClean="0"/>
              <a:pPr/>
              <a:t>28</a:t>
            </a:fld>
            <a:endParaRPr lang="en-US"/>
          </a:p>
        </p:txBody>
      </p:sp>
    </p:spTree>
    <p:extLst>
      <p:ext uri="{BB962C8B-B14F-4D97-AF65-F5344CB8AC3E}">
        <p14:creationId xmlns:p14="http://schemas.microsoft.com/office/powerpoint/2010/main" val="3589142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01" name="Title 1"/>
          <p:cNvSpPr>
            <a:spLocks noGrp="1" noChangeArrowheads="1"/>
          </p:cNvSpPr>
          <p:nvPr>
            <p:ph type="title" idx="4294967295"/>
          </p:nvPr>
        </p:nvSpPr>
        <p:spPr>
          <a:ln/>
        </p:spPr>
        <p:txBody>
          <a:bodyPr/>
          <a:lstStyle/>
          <a:p>
            <a:r>
              <a:rPr lang="pt-BR"/>
              <a:t>Monitor ambiental</a:t>
            </a:r>
          </a:p>
        </p:txBody>
      </p:sp>
      <p:sp>
        <p:nvSpPr>
          <p:cNvPr id="95202"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80000"/>
              </a:lnSpc>
            </a:pPr>
            <a:r>
              <a:rPr lang="pt-BR" sz="2700" dirty="0">
                <a:cs typeface="Calibri" pitchFamily="34" charset="0"/>
              </a:rPr>
              <a:t>Qualquer projeto montado no solo sujeito à </a:t>
            </a:r>
            <a:r>
              <a:rPr lang="pt-BR" sz="2700" b="1" dirty="0">
                <a:cs typeface="Calibri" pitchFamily="34" charset="0"/>
              </a:rPr>
              <a:t>dedução de projeto </a:t>
            </a:r>
            <a:r>
              <a:rPr lang="pt-BR" sz="2700" b="1" dirty="0" err="1">
                <a:cs typeface="Calibri" pitchFamily="34" charset="0"/>
              </a:rPr>
              <a:t>Greenfield</a:t>
            </a:r>
            <a:r>
              <a:rPr lang="pt-BR" sz="2700" b="1" dirty="0">
                <a:cs typeface="Calibri" pitchFamily="34" charset="0"/>
              </a:rPr>
              <a:t> </a:t>
            </a:r>
            <a:r>
              <a:rPr lang="pt-BR" sz="2700" dirty="0">
                <a:cs typeface="Calibri" pitchFamily="34" charset="0"/>
              </a:rPr>
              <a:t>ou elegível para o</a:t>
            </a:r>
            <a:r>
              <a:rPr lang="pt-BR" sz="2700" b="1" dirty="0">
                <a:cs typeface="Calibri" pitchFamily="34" charset="0"/>
              </a:rPr>
              <a:t> adicional agrícola</a:t>
            </a:r>
            <a:r>
              <a:rPr lang="pt-BR" sz="2700" dirty="0">
                <a:cs typeface="Calibri" pitchFamily="34" charset="0"/>
              </a:rPr>
              <a:t> pagará uma taxa de inscrição única adicional.  </a:t>
            </a:r>
          </a:p>
          <a:p>
            <a:pPr lvl="1">
              <a:lnSpc>
                <a:spcPct val="80000"/>
              </a:lnSpc>
            </a:pPr>
            <a:r>
              <a:rPr lang="pt-BR" sz="2400" dirty="0">
                <a:cs typeface="Calibri" pitchFamily="34" charset="0"/>
              </a:rPr>
              <a:t>As taxas serão coletadas e usadas pelo DOER para manter um monitor ambiental de terceiros.</a:t>
            </a:r>
          </a:p>
          <a:p>
            <a:pPr>
              <a:lnSpc>
                <a:spcPct val="80000"/>
              </a:lnSpc>
            </a:pPr>
            <a:r>
              <a:rPr lang="pt-BR" sz="2700" dirty="0">
                <a:cs typeface="Calibri" pitchFamily="34" charset="0"/>
              </a:rPr>
              <a:t>Os candidatos trabalharão com o monitor ambiental durante todo o processo de construção para garantir a conformidade com os </a:t>
            </a:r>
            <a:r>
              <a:rPr lang="pt-BR" sz="2700" b="1" dirty="0">
                <a:cs typeface="Calibri" pitchFamily="34" charset="0"/>
              </a:rPr>
              <a:t>padrões de desempenho</a:t>
            </a:r>
            <a:r>
              <a:rPr lang="pt-BR" sz="2700" dirty="0">
                <a:cs typeface="Calibri" pitchFamily="34" charset="0"/>
              </a:rPr>
              <a:t> em </a:t>
            </a:r>
            <a:r>
              <a:rPr lang="pt-BR" sz="2700" i="1" dirty="0">
                <a:cs typeface="Calibri" pitchFamily="34" charset="0"/>
              </a:rPr>
              <a:t>225 CMR 20.05(5)(e)6</a:t>
            </a:r>
            <a:r>
              <a:rPr lang="pt-BR" sz="2700" dirty="0">
                <a:cs typeface="Calibri" pitchFamily="34" charset="0"/>
              </a:rPr>
              <a:t>.  </a:t>
            </a:r>
          </a:p>
          <a:p>
            <a:pPr>
              <a:lnSpc>
                <a:spcPct val="80000"/>
              </a:lnSpc>
            </a:pPr>
            <a:r>
              <a:rPr lang="pt-BR" sz="2700" dirty="0">
                <a:cs typeface="Calibri" pitchFamily="34" charset="0"/>
              </a:rPr>
              <a:t>O monitor ambiental realizará um </a:t>
            </a:r>
            <a:r>
              <a:rPr lang="pt-BR" sz="2700" b="1" dirty="0">
                <a:cs typeface="Calibri" pitchFamily="34" charset="0"/>
              </a:rPr>
              <a:t>mínimo de duas visitas programadas ao local</a:t>
            </a:r>
            <a:r>
              <a:rPr lang="pt-BR" sz="2700" dirty="0">
                <a:cs typeface="Calibri" pitchFamily="34" charset="0"/>
              </a:rPr>
              <a:t>, </a:t>
            </a:r>
            <a:r>
              <a:rPr lang="pt-BR" sz="2700" dirty="0" err="1">
                <a:cs typeface="Calibri" pitchFamily="34" charset="0"/>
              </a:rPr>
              <a:t>pré</a:t>
            </a:r>
            <a:r>
              <a:rPr lang="pt-BR" sz="2700" dirty="0">
                <a:cs typeface="Calibri" pitchFamily="34" charset="0"/>
              </a:rPr>
              <a:t> e pós-construção, e poderá realizar visitas adicionais não programadas ao local durante a construção.  </a:t>
            </a:r>
          </a:p>
          <a:p>
            <a:pPr lvl="1">
              <a:lnSpc>
                <a:spcPct val="80000"/>
              </a:lnSpc>
            </a:pPr>
            <a:r>
              <a:rPr lang="pt-BR" sz="2400" dirty="0">
                <a:cs typeface="Calibri" pitchFamily="34" charset="0"/>
              </a:rPr>
              <a:t>O monitor fornecerá certificação nas etapas de aplicação preliminar e final de que o candidato cumpriu os padrões de desempenho e seguiu as recomendações para minimizar os impactos ambientais.  </a:t>
            </a:r>
          </a:p>
        </p:txBody>
      </p:sp>
      <p:sp>
        <p:nvSpPr>
          <p:cNvPr id="95203" name="Date Placeholder 3"/>
          <p:cNvSpPr>
            <a:spLocks noGrp="1" noChangeArrowheads="1"/>
          </p:cNvSpPr>
          <p:nvPr>
            <p:ph type="dt" sz="quarter" idx="10"/>
          </p:nvPr>
        </p:nvSpPr>
        <p:spPr/>
        <p:txBody>
          <a:bodyPr/>
          <a:lstStyle/>
          <a:p>
            <a:fld id="{11D09275-4C4A-4E43-B273-8A8B8166F5A8}" type="datetime2">
              <a:rPr lang="en-US" altLang="zh-CN">
                <a:cs typeface="Calibri" pitchFamily="34" charset="0"/>
              </a:rPr>
              <a:pPr/>
              <a:t>Friday, July 12, 2024</a:t>
            </a:fld>
            <a:endParaRPr lang="en-US" altLang="zh-CN">
              <a:cs typeface="Calibri" pitchFamily="34" charset="0"/>
            </a:endParaRPr>
          </a:p>
        </p:txBody>
      </p:sp>
      <p:sp>
        <p:nvSpPr>
          <p:cNvPr id="9520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95205" name="Slide Number Placeholder 5"/>
          <p:cNvSpPr>
            <a:spLocks noGrp="1" noChangeArrowheads="1"/>
          </p:cNvSpPr>
          <p:nvPr>
            <p:ph type="sldNum" sz="quarter" idx="12"/>
          </p:nvPr>
        </p:nvSpPr>
        <p:spPr/>
        <p:txBody>
          <a:bodyPr/>
          <a:lstStyle/>
          <a:p>
            <a:fld id="{CF22CBBA-FF20-4ABA-ACAF-E828FED58DBE}" type="slidenum">
              <a:rPr lang="en-US" altLang="zh-CN">
                <a:cs typeface="Calibri" pitchFamily="34" charset="0"/>
              </a:rPr>
              <a:pPr/>
              <a:t>29</a:t>
            </a:fld>
            <a:endParaRPr lang="en-US" altLang="zh-CN">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68204" name="Title 1"/>
          <p:cNvSpPr>
            <a:spLocks noGrp="1" noChangeArrowheads="1"/>
          </p:cNvSpPr>
          <p:nvPr>
            <p:ph type="title" idx="4294967295"/>
          </p:nvPr>
        </p:nvSpPr>
        <p:spPr>
          <a:xfrm>
            <a:off x="609600" y="152400"/>
            <a:ext cx="10972800" cy="6569075"/>
          </a:xfrm>
          <a:ln/>
        </p:spPr>
        <p:txBody>
          <a:bodyPr/>
          <a:lstStyle/>
          <a:p>
            <a:r>
              <a:rPr lang="pt-BR">
                <a:solidFill>
                  <a:schemeClr val="bg1"/>
                </a:solidFill>
              </a:rPr>
              <a:t>Visão geral</a:t>
            </a:r>
          </a:p>
        </p:txBody>
      </p:sp>
      <p:sp>
        <p:nvSpPr>
          <p:cNvPr id="68205" name="Date Placeholder 3"/>
          <p:cNvSpPr>
            <a:spLocks noGrp="1" noChangeArrowheads="1"/>
          </p:cNvSpPr>
          <p:nvPr>
            <p:ph type="dt" sz="quarter" idx="10"/>
          </p:nvPr>
        </p:nvSpPr>
        <p:spPr/>
        <p:txBody>
          <a:bodyPr/>
          <a:lstStyle/>
          <a:p>
            <a:fld id="{4B1754FE-737B-488A-A857-F3B2055712D8}" type="datetime2">
              <a:rPr lang="en-US" altLang="zh-CN">
                <a:cs typeface="Calibri" pitchFamily="34" charset="0"/>
              </a:rPr>
              <a:pPr/>
              <a:t>Friday, July 12, 2024</a:t>
            </a:fld>
            <a:endParaRPr lang="en-US" altLang="zh-CN">
              <a:cs typeface="Calibri" pitchFamily="34" charset="0"/>
            </a:endParaRPr>
          </a:p>
        </p:txBody>
      </p:sp>
      <p:sp>
        <p:nvSpPr>
          <p:cNvPr id="6820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68207" name="Slide Number Placeholder 5"/>
          <p:cNvSpPr>
            <a:spLocks noGrp="1" noChangeArrowheads="1"/>
          </p:cNvSpPr>
          <p:nvPr>
            <p:ph type="sldNum" sz="quarter" idx="12"/>
          </p:nvPr>
        </p:nvSpPr>
        <p:spPr/>
        <p:txBody>
          <a:bodyPr/>
          <a:lstStyle/>
          <a:p>
            <a:fld id="{93FB7F76-4FB3-47F5-B801-6F5268BFA25F}" type="slidenum">
              <a:rPr lang="en-US" altLang="zh-CN">
                <a:cs typeface="Calibri" pitchFamily="34" charset="0"/>
              </a:rPr>
              <a:pPr/>
              <a:t>3</a:t>
            </a:fld>
            <a:endParaRPr lang="en-US" altLang="zh-CN">
              <a:cs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32" name="Title 1"/>
          <p:cNvSpPr>
            <a:spLocks noGrp="1" noChangeArrowheads="1"/>
          </p:cNvSpPr>
          <p:nvPr>
            <p:ph type="title" idx="4294967295"/>
          </p:nvPr>
        </p:nvSpPr>
        <p:spPr>
          <a:ln/>
        </p:spPr>
        <p:txBody>
          <a:bodyPr/>
          <a:lstStyle/>
          <a:p>
            <a:r>
              <a:rPr lang="pt-BR"/>
              <a:t>Padrões de desempenho</a:t>
            </a:r>
          </a:p>
        </p:txBody>
      </p:sp>
      <p:sp>
        <p:nvSpPr>
          <p:cNvPr id="96233"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90000"/>
              </a:lnSpc>
            </a:pPr>
            <a:r>
              <a:rPr lang="pt-BR" dirty="0"/>
              <a:t>A conformidade com os padrões de desempenho em </a:t>
            </a:r>
            <a:r>
              <a:rPr lang="pt-BR" i="1" dirty="0">
                <a:cs typeface="Calibri" pitchFamily="34" charset="0"/>
              </a:rPr>
              <a:t>225 CMR 20.05(5)(e)6.</a:t>
            </a:r>
            <a:r>
              <a:rPr lang="pt-BR" dirty="0"/>
              <a:t> será necessária para todos os sistemas montados no solo com capacidade </a:t>
            </a:r>
            <a:r>
              <a:rPr lang="pt-BR" b="1" dirty="0">
                <a:cs typeface="Calibri" pitchFamily="34" charset="0"/>
              </a:rPr>
              <a:t>superior a 250 kW CA </a:t>
            </a:r>
            <a:r>
              <a:rPr lang="pt-BR" dirty="0"/>
              <a:t>que estão sujeitos à dedução de projeto </a:t>
            </a:r>
            <a:r>
              <a:rPr lang="pt-BR" dirty="0" err="1"/>
              <a:t>Greenfield</a:t>
            </a:r>
            <a:r>
              <a:rPr lang="pt-BR" dirty="0"/>
              <a:t> e todos os sistemas qualificados como Unidades Geradoras de Tarifa Solar Agrícolas.</a:t>
            </a:r>
          </a:p>
          <a:p>
            <a:pPr>
              <a:lnSpc>
                <a:spcPct val="90000"/>
              </a:lnSpc>
            </a:pPr>
            <a:r>
              <a:rPr lang="pt-BR" dirty="0"/>
              <a:t>Ao manter a cobertura vegetal para evitar a erosão do solo, os requerentes devem usar plantações de espécies nativas apropriadas à área geográfica, de acordo com a lista de verificação do condado fornecida pelo programa de patrimônio natural e espécies ameaçadas de Massachusetts. </a:t>
            </a:r>
          </a:p>
          <a:p>
            <a:pPr>
              <a:lnSpc>
                <a:spcPct val="90000"/>
              </a:lnSpc>
            </a:pPr>
            <a:endParaRPr lang="en-US" altLang="zh-CN" b="1" dirty="0">
              <a:ea typeface="宋体" charset="-122"/>
              <a:cs typeface="Calibri" pitchFamily="34" charset="0"/>
            </a:endParaRPr>
          </a:p>
        </p:txBody>
      </p:sp>
      <p:sp>
        <p:nvSpPr>
          <p:cNvPr id="96234" name="Date Placeholder 3"/>
          <p:cNvSpPr>
            <a:spLocks noGrp="1" noChangeArrowheads="1"/>
          </p:cNvSpPr>
          <p:nvPr>
            <p:ph type="dt" sz="quarter" idx="10"/>
          </p:nvPr>
        </p:nvSpPr>
        <p:spPr/>
        <p:txBody>
          <a:bodyPr/>
          <a:lstStyle/>
          <a:p>
            <a:fld id="{350C1689-2E0B-411B-93DD-191D83B899A8}" type="datetime2">
              <a:rPr lang="en-US" altLang="zh-CN">
                <a:cs typeface="Calibri" pitchFamily="34" charset="0"/>
              </a:rPr>
              <a:pPr/>
              <a:t>Friday, July 12, 2024</a:t>
            </a:fld>
            <a:endParaRPr lang="en-US" altLang="zh-CN">
              <a:cs typeface="Calibri" pitchFamily="34" charset="0"/>
            </a:endParaRPr>
          </a:p>
        </p:txBody>
      </p:sp>
      <p:sp>
        <p:nvSpPr>
          <p:cNvPr id="9623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96236" name="Slide Number Placeholder 5"/>
          <p:cNvSpPr>
            <a:spLocks noGrp="1" noChangeArrowheads="1"/>
          </p:cNvSpPr>
          <p:nvPr>
            <p:ph type="sldNum" sz="quarter" idx="12"/>
          </p:nvPr>
        </p:nvSpPr>
        <p:spPr/>
        <p:txBody>
          <a:bodyPr/>
          <a:lstStyle/>
          <a:p>
            <a:fld id="{7617179C-AD38-41C9-8B5C-67691E9BF248}" type="slidenum">
              <a:rPr lang="en-US" altLang="zh-CN">
                <a:cs typeface="Calibri" pitchFamily="34" charset="0"/>
              </a:rPr>
              <a:pPr/>
              <a:t>30</a:t>
            </a:fld>
            <a:endParaRPr lang="en-US" altLang="zh-CN">
              <a:cs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63" name="Title 1"/>
          <p:cNvSpPr>
            <a:spLocks noGrp="1" noChangeArrowheads="1"/>
          </p:cNvSpPr>
          <p:nvPr>
            <p:ph type="title" idx="4294967295"/>
          </p:nvPr>
        </p:nvSpPr>
        <p:spPr>
          <a:ln/>
        </p:spPr>
        <p:txBody>
          <a:bodyPr/>
          <a:lstStyle/>
          <a:p>
            <a:r>
              <a:rPr lang="pt-BR" sz="4000" dirty="0"/>
              <a:t>Adicional de benefícios da comunidade</a:t>
            </a:r>
          </a:p>
        </p:txBody>
      </p:sp>
      <p:sp>
        <p:nvSpPr>
          <p:cNvPr id="97264" name="Content Placeholder 2"/>
          <p:cNvSpPr>
            <a:spLocks noGrp="1" noChangeArrowheads="1"/>
          </p:cNvSpPr>
          <p:nvPr>
            <p:ph idx="4294967295"/>
          </p:nvPr>
        </p:nvSpPr>
        <p:spPr>
          <a:xfrm>
            <a:off x="609600" y="1182141"/>
            <a:ext cx="10972800"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80000"/>
              </a:lnSpc>
            </a:pPr>
            <a:r>
              <a:rPr lang="pt-BR" sz="2400" dirty="0">
                <a:cs typeface="Calibri" pitchFamily="34" charset="0"/>
              </a:rPr>
              <a:t>Estabelecer um novo adicional de US$ 0,06/kWh para candidatos que conduzem o </a:t>
            </a:r>
            <a:r>
              <a:rPr lang="pt-BR" sz="2400" b="1" dirty="0">
                <a:cs typeface="Calibri" pitchFamily="34" charset="0"/>
              </a:rPr>
              <a:t>engajamento proativo da comunidade</a:t>
            </a:r>
            <a:r>
              <a:rPr lang="pt-BR" sz="2400" dirty="0">
                <a:cs typeface="Calibri" pitchFamily="34" charset="0"/>
              </a:rPr>
              <a:t> durante todo o processo de desenvolvimento do projeto.</a:t>
            </a:r>
          </a:p>
          <a:p>
            <a:pPr lvl="1">
              <a:lnSpc>
                <a:spcPct val="80000"/>
              </a:lnSpc>
            </a:pPr>
            <a:r>
              <a:rPr lang="pt-BR" sz="2000" dirty="0">
                <a:cs typeface="Calibri" pitchFamily="34" charset="0"/>
              </a:rPr>
              <a:t>Disponível apenas para projetos montados no solo que estão recebendo a dedução de projeto </a:t>
            </a:r>
            <a:r>
              <a:rPr lang="pt-BR" sz="2000" dirty="0" err="1">
                <a:cs typeface="Calibri" pitchFamily="34" charset="0"/>
              </a:rPr>
              <a:t>Greenfield</a:t>
            </a:r>
            <a:r>
              <a:rPr lang="pt-BR" sz="2000" dirty="0">
                <a:cs typeface="Calibri" pitchFamily="34" charset="0"/>
              </a:rPr>
              <a:t>.</a:t>
            </a:r>
          </a:p>
          <a:p>
            <a:pPr>
              <a:lnSpc>
                <a:spcPct val="80000"/>
              </a:lnSpc>
            </a:pPr>
            <a:r>
              <a:rPr lang="pt-BR" sz="2400" dirty="0">
                <a:cs typeface="Calibri" pitchFamily="34" charset="0"/>
              </a:rPr>
              <a:t>O DOER avaliará a documentação enviada pelo requerente antes ou durante a fase de aplicação preliminar.</a:t>
            </a:r>
          </a:p>
          <a:p>
            <a:pPr lvl="1">
              <a:lnSpc>
                <a:spcPct val="80000"/>
              </a:lnSpc>
            </a:pPr>
            <a:r>
              <a:rPr lang="pt-BR" sz="2000" dirty="0">
                <a:cs typeface="Calibri" pitchFamily="34" charset="0"/>
              </a:rPr>
              <a:t>Prova de </a:t>
            </a:r>
            <a:r>
              <a:rPr lang="pt-BR" sz="2000" b="1" dirty="0">
                <a:cs typeface="Calibri" pitchFamily="34" charset="0"/>
              </a:rPr>
              <a:t>parceria ativa com organizações comunitárias</a:t>
            </a:r>
            <a:r>
              <a:rPr lang="pt-BR" sz="2000" dirty="0">
                <a:cs typeface="Calibri" pitchFamily="34" charset="0"/>
              </a:rPr>
              <a:t> e partes interessadas locais sobre localização, construção e benefícios do projeto.</a:t>
            </a:r>
          </a:p>
          <a:p>
            <a:pPr lvl="2">
              <a:lnSpc>
                <a:spcPct val="80000"/>
              </a:lnSpc>
            </a:pPr>
            <a:r>
              <a:rPr lang="pt-BR" sz="2000" dirty="0">
                <a:cs typeface="Calibri" pitchFamily="34" charset="0"/>
              </a:rPr>
              <a:t>Exemplos: Carta, e-mail, MOU descrevendo o cronograma de envolvimento e atividades.</a:t>
            </a:r>
          </a:p>
          <a:p>
            <a:pPr lvl="1">
              <a:lnSpc>
                <a:spcPct val="80000"/>
              </a:lnSpc>
            </a:pPr>
            <a:r>
              <a:rPr lang="pt-BR" sz="2000" dirty="0">
                <a:cs typeface="Calibri" pitchFamily="34" charset="0"/>
              </a:rPr>
              <a:t>Prova de </a:t>
            </a:r>
            <a:r>
              <a:rPr lang="pt-BR" sz="2000" b="1" dirty="0">
                <a:cs typeface="Calibri" pitchFamily="34" charset="0"/>
              </a:rPr>
              <a:t>parceria ativa com funcionários municipais</a:t>
            </a:r>
            <a:r>
              <a:rPr lang="pt-BR" sz="2000" dirty="0">
                <a:cs typeface="Calibri" pitchFamily="34" charset="0"/>
              </a:rPr>
              <a:t> sobre localização, construção, planos de </a:t>
            </a:r>
            <a:r>
              <a:rPr lang="pt-BR" sz="2000" dirty="0" err="1">
                <a:cs typeface="Calibri" pitchFamily="34" charset="0"/>
              </a:rPr>
              <a:t>descomissionamento</a:t>
            </a:r>
            <a:r>
              <a:rPr lang="pt-BR" sz="2000" dirty="0">
                <a:cs typeface="Calibri" pitchFamily="34" charset="0"/>
              </a:rPr>
              <a:t> e benefícios do projeto.</a:t>
            </a:r>
          </a:p>
          <a:p>
            <a:pPr lvl="2">
              <a:lnSpc>
                <a:spcPct val="80000"/>
              </a:lnSpc>
            </a:pPr>
            <a:r>
              <a:rPr lang="pt-BR" sz="2000" dirty="0">
                <a:cs typeface="Calibri" pitchFamily="34" charset="0"/>
              </a:rPr>
              <a:t>Exemplos: Carta, e-mail, MOU descrevendo o processo de engajamento e os acordos alcançados.</a:t>
            </a:r>
          </a:p>
          <a:p>
            <a:pPr lvl="1">
              <a:lnSpc>
                <a:spcPct val="80000"/>
              </a:lnSpc>
            </a:pPr>
            <a:r>
              <a:rPr lang="pt-BR" sz="2000" dirty="0">
                <a:cs typeface="Calibri" pitchFamily="34" charset="0"/>
              </a:rPr>
              <a:t>Estratégia de </a:t>
            </a:r>
            <a:r>
              <a:rPr lang="pt-BR" sz="2000" b="1" dirty="0">
                <a:cs typeface="Calibri" pitchFamily="34" charset="0"/>
              </a:rPr>
              <a:t>sensibilização e educação da comunidade</a:t>
            </a:r>
            <a:r>
              <a:rPr lang="pt-BR" sz="2000" dirty="0">
                <a:cs typeface="Calibri" pitchFamily="34" charset="0"/>
              </a:rPr>
              <a:t> sobre o projeto.</a:t>
            </a:r>
          </a:p>
          <a:p>
            <a:pPr lvl="2">
              <a:lnSpc>
                <a:spcPct val="80000"/>
              </a:lnSpc>
            </a:pPr>
            <a:r>
              <a:rPr lang="pt-BR" sz="2000" dirty="0">
                <a:cs typeface="Calibri" pitchFamily="34" charset="0"/>
              </a:rPr>
              <a:t>Exemplos: Materiais de marketing, sessões informativas.</a:t>
            </a:r>
          </a:p>
          <a:p>
            <a:pPr>
              <a:lnSpc>
                <a:spcPct val="80000"/>
              </a:lnSpc>
            </a:pPr>
            <a:endParaRPr lang="en-US" altLang="zh-CN" sz="2000" dirty="0">
              <a:ea typeface="宋体" charset="-122"/>
              <a:cs typeface="Calibri" pitchFamily="34" charset="0"/>
            </a:endParaRPr>
          </a:p>
          <a:p>
            <a:pPr lvl="1">
              <a:lnSpc>
                <a:spcPct val="80000"/>
              </a:lnSpc>
            </a:pPr>
            <a:endParaRPr lang="en-US" altLang="zh-CN" sz="2000" dirty="0">
              <a:ea typeface="宋体" charset="-122"/>
              <a:cs typeface="Calibri" pitchFamily="34" charset="0"/>
            </a:endParaRPr>
          </a:p>
        </p:txBody>
      </p:sp>
      <p:sp>
        <p:nvSpPr>
          <p:cNvPr id="97265" name="Date Placeholder 3"/>
          <p:cNvSpPr>
            <a:spLocks noGrp="1" noChangeArrowheads="1"/>
          </p:cNvSpPr>
          <p:nvPr>
            <p:ph type="dt" sz="quarter" idx="10"/>
          </p:nvPr>
        </p:nvSpPr>
        <p:spPr/>
        <p:txBody>
          <a:bodyPr/>
          <a:lstStyle/>
          <a:p>
            <a:fld id="{C14CE413-17D9-4F9E-8365-5645D2C8986B}" type="datetime2">
              <a:rPr lang="en-US" altLang="zh-CN">
                <a:cs typeface="Calibri" pitchFamily="34" charset="0"/>
              </a:rPr>
              <a:pPr/>
              <a:t>Friday, July 12, 2024</a:t>
            </a:fld>
            <a:endParaRPr lang="en-US" altLang="zh-CN">
              <a:cs typeface="Calibri" pitchFamily="34" charset="0"/>
            </a:endParaRPr>
          </a:p>
        </p:txBody>
      </p:sp>
      <p:sp>
        <p:nvSpPr>
          <p:cNvPr id="9726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97267" name="Slide Number Placeholder 5"/>
          <p:cNvSpPr>
            <a:spLocks noGrp="1" noChangeArrowheads="1"/>
          </p:cNvSpPr>
          <p:nvPr>
            <p:ph type="sldNum" sz="quarter" idx="12"/>
          </p:nvPr>
        </p:nvSpPr>
        <p:spPr/>
        <p:txBody>
          <a:bodyPr/>
          <a:lstStyle/>
          <a:p>
            <a:fld id="{FB6A1893-FF8A-4A78-A75C-25B44890DC1B}" type="slidenum">
              <a:rPr lang="en-US" altLang="zh-CN">
                <a:cs typeface="Calibri" pitchFamily="34" charset="0"/>
              </a:rPr>
              <a:pPr/>
              <a:t>31</a:t>
            </a:fld>
            <a:endParaRPr lang="en-US" altLang="zh-CN">
              <a:cs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98294" name="Title 1"/>
          <p:cNvSpPr>
            <a:spLocks noGrp="1" noChangeArrowheads="1"/>
          </p:cNvSpPr>
          <p:nvPr>
            <p:ph type="title" idx="4294967295"/>
          </p:nvPr>
        </p:nvSpPr>
        <p:spPr>
          <a:xfrm>
            <a:off x="609600" y="152400"/>
            <a:ext cx="10972800" cy="6569075"/>
          </a:xfrm>
          <a:ln/>
        </p:spPr>
        <p:txBody>
          <a:bodyPr/>
          <a:lstStyle/>
          <a:p>
            <a:r>
              <a:rPr lang="pt-BR">
                <a:solidFill>
                  <a:schemeClr val="bg1"/>
                </a:solidFill>
              </a:rPr>
              <a:t>Agrovoltaica</a:t>
            </a:r>
          </a:p>
        </p:txBody>
      </p:sp>
      <p:sp>
        <p:nvSpPr>
          <p:cNvPr id="98295" name="Date Placeholder 3"/>
          <p:cNvSpPr>
            <a:spLocks noGrp="1" noChangeArrowheads="1"/>
          </p:cNvSpPr>
          <p:nvPr>
            <p:ph type="dt" sz="quarter" idx="10"/>
          </p:nvPr>
        </p:nvSpPr>
        <p:spPr/>
        <p:txBody>
          <a:bodyPr/>
          <a:lstStyle/>
          <a:p>
            <a:fld id="{C3FB3C47-A618-48E7-87B8-32014E19E470}" type="datetime2">
              <a:rPr lang="en-US" altLang="zh-CN">
                <a:cs typeface="Calibri" pitchFamily="34" charset="0"/>
              </a:rPr>
              <a:pPr/>
              <a:t>Friday, July 12, 2024</a:t>
            </a:fld>
            <a:endParaRPr lang="en-US" altLang="zh-CN">
              <a:cs typeface="Calibri" pitchFamily="34" charset="0"/>
            </a:endParaRPr>
          </a:p>
        </p:txBody>
      </p:sp>
      <p:sp>
        <p:nvSpPr>
          <p:cNvPr id="9829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98297" name="Slide Number Placeholder 5"/>
          <p:cNvSpPr>
            <a:spLocks noGrp="1" noChangeArrowheads="1"/>
          </p:cNvSpPr>
          <p:nvPr>
            <p:ph type="sldNum" sz="quarter" idx="12"/>
          </p:nvPr>
        </p:nvSpPr>
        <p:spPr/>
        <p:txBody>
          <a:bodyPr/>
          <a:lstStyle/>
          <a:p>
            <a:fld id="{C54C1AA7-1EEE-482E-9EC3-0D450215A250}" type="slidenum">
              <a:rPr lang="en-US" altLang="zh-CN">
                <a:cs typeface="Calibri" pitchFamily="34" charset="0"/>
              </a:rPr>
              <a:pPr/>
              <a:t>32</a:t>
            </a:fld>
            <a:endParaRPr lang="en-US" altLang="zh-CN">
              <a:cs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4" name="Title 1"/>
          <p:cNvSpPr>
            <a:spLocks noGrp="1" noChangeArrowheads="1"/>
          </p:cNvSpPr>
          <p:nvPr>
            <p:ph type="title" idx="4294967295"/>
          </p:nvPr>
        </p:nvSpPr>
        <p:spPr>
          <a:ln/>
        </p:spPr>
        <p:txBody>
          <a:bodyPr/>
          <a:lstStyle/>
          <a:p>
            <a:r>
              <a:rPr lang="pt-BR" sz="3600" dirty="0">
                <a:cs typeface="Calibri" pitchFamily="34" charset="0"/>
              </a:rPr>
              <a:t>Unidades Geradoras de Tarifa Solar Agrícolas</a:t>
            </a:r>
          </a:p>
        </p:txBody>
      </p:sp>
      <p:sp>
        <p:nvSpPr>
          <p:cNvPr id="99325" name="Content Placeholder 2"/>
          <p:cNvSpPr>
            <a:spLocks noGrp="1" noChangeArrowheads="1"/>
          </p:cNvSpPr>
          <p:nvPr>
            <p:ph idx="4294967295"/>
          </p:nvPr>
        </p:nvSpPr>
        <p:spPr>
          <a:ln/>
        </p:spPr>
        <p:txBody>
          <a:bodyPr/>
          <a:lstStyle/>
          <a:p>
            <a:r>
              <a:rPr lang="pt-BR" dirty="0"/>
              <a:t>O DOER recebeu feedback das partes interessadas sobre os desafios do desenvolvimento de sistemas solares de dupla utilização em terras agrícolas e a necessidade de esclarecimentos sobre certos critérios de elegibilidade e flexibilidades adicionais nos projetos.</a:t>
            </a:r>
          </a:p>
          <a:p>
            <a:r>
              <a:rPr lang="pt-BR" dirty="0"/>
              <a:t>O DOER está propondo as seguintes adições e alterações à </a:t>
            </a:r>
            <a:r>
              <a:rPr lang="pt-BR" i="1" dirty="0">
                <a:cs typeface="Calibri" pitchFamily="34" charset="0"/>
              </a:rPr>
              <a:t>diretriz sobre a definição de unidades de geração de tarifas solares agrícolas. </a:t>
            </a:r>
          </a:p>
        </p:txBody>
      </p:sp>
      <p:sp>
        <p:nvSpPr>
          <p:cNvPr id="99326" name="Date Placeholder 3"/>
          <p:cNvSpPr>
            <a:spLocks noGrp="1" noChangeArrowheads="1"/>
          </p:cNvSpPr>
          <p:nvPr>
            <p:ph type="dt" sz="quarter" idx="10"/>
          </p:nvPr>
        </p:nvSpPr>
        <p:spPr/>
        <p:txBody>
          <a:bodyPr/>
          <a:lstStyle/>
          <a:p>
            <a:fld id="{0AFBCE8E-86DD-4562-9EB4-3477E461EEE1}" type="datetime2">
              <a:rPr lang="en-US" altLang="zh-CN">
                <a:cs typeface="Calibri" pitchFamily="34" charset="0"/>
              </a:rPr>
              <a:pPr/>
              <a:t>Friday, July 12, 2024</a:t>
            </a:fld>
            <a:endParaRPr lang="en-US" altLang="zh-CN">
              <a:cs typeface="Calibri" pitchFamily="34" charset="0"/>
            </a:endParaRPr>
          </a:p>
        </p:txBody>
      </p:sp>
      <p:sp>
        <p:nvSpPr>
          <p:cNvPr id="9932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99328" name="Slide Number Placeholder 5"/>
          <p:cNvSpPr>
            <a:spLocks noGrp="1" noChangeArrowheads="1"/>
          </p:cNvSpPr>
          <p:nvPr>
            <p:ph type="sldNum" sz="quarter" idx="12"/>
          </p:nvPr>
        </p:nvSpPr>
        <p:spPr/>
        <p:txBody>
          <a:bodyPr/>
          <a:lstStyle/>
          <a:p>
            <a:fld id="{4D414205-5A9F-409F-B114-14D97EC6D50C}" type="slidenum">
              <a:rPr lang="en-US" altLang="zh-CN">
                <a:cs typeface="Calibri" pitchFamily="34" charset="0"/>
              </a:rPr>
              <a:pPr/>
              <a:t>33</a:t>
            </a:fld>
            <a:endParaRPr lang="en-US" altLang="zh-CN">
              <a:cs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le 1"/>
          <p:cNvSpPr>
            <a:spLocks noGrp="1" noChangeArrowheads="1"/>
          </p:cNvSpPr>
          <p:nvPr>
            <p:ph type="title" idx="4294967295"/>
          </p:nvPr>
        </p:nvSpPr>
        <p:spPr>
          <a:ln/>
        </p:spPr>
        <p:txBody>
          <a:bodyPr/>
          <a:lstStyle/>
          <a:p>
            <a:r>
              <a:rPr lang="pt-BR"/>
              <a:t>Fazenda recém-criada</a:t>
            </a:r>
          </a:p>
        </p:txBody>
      </p:sp>
      <p:sp>
        <p:nvSpPr>
          <p:cNvPr id="101380"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pt-BR" sz="2800" dirty="0"/>
              <a:t>Expandir a elegibilidade para terras agrícolas recém-criadas, particularmente para apoiar o acesso a agricultores historicamente carentes. </a:t>
            </a:r>
          </a:p>
          <a:p>
            <a:pPr lvl="1"/>
            <a:r>
              <a:rPr lang="pt-BR" sz="2400" dirty="0"/>
              <a:t>Seção 4)</a:t>
            </a:r>
            <a:r>
              <a:rPr lang="pt-BR" sz="2400" dirty="0" err="1"/>
              <a:t>ii</a:t>
            </a:r>
            <a:r>
              <a:rPr lang="pt-BR" sz="2400" dirty="0"/>
              <a:t> da Diretriz: Todas as terras destinadas a serem terras agrícolas recém-criadas serão consideradas terras agrícolas elegíveis se </a:t>
            </a:r>
            <a:r>
              <a:rPr lang="pt-BR" sz="2400" dirty="0">
                <a:solidFill>
                  <a:srgbClr val="FF0000"/>
                </a:solidFill>
              </a:rPr>
              <a:t>o Requerente </a:t>
            </a:r>
            <a:r>
              <a:rPr lang="pt-BR" sz="2400" dirty="0"/>
              <a:t>tiver </a:t>
            </a:r>
            <a:r>
              <a:rPr lang="pt-BR" sz="2400" dirty="0">
                <a:solidFill>
                  <a:srgbClr val="FF0000"/>
                </a:solidFill>
              </a:rPr>
              <a:t>demonstrado a preexistência ou viabilidade da </a:t>
            </a:r>
            <a:r>
              <a:rPr lang="pt-BR" sz="2400" dirty="0"/>
              <a:t>produção agrícola quando um pedido for enviado ao programa SMART.</a:t>
            </a:r>
          </a:p>
          <a:p>
            <a:r>
              <a:rPr lang="pt-BR" sz="2800" dirty="0"/>
              <a:t>Os inscritos apresentarão um plano de negócios agrícola como parte do pedido de predeterminação para demonstrar a viabilidade agrícola.</a:t>
            </a:r>
          </a:p>
          <a:p>
            <a:pPr lvl="1"/>
            <a:r>
              <a:rPr lang="pt-BR" sz="2400" dirty="0"/>
              <a:t>Outros fatores que podem ser considerados incluem análises de solo, disponibilidade de água e/ou histórico do local.</a:t>
            </a:r>
          </a:p>
          <a:p>
            <a:pPr lvl="1"/>
            <a:endParaRPr lang="en-US" sz="2400" dirty="0"/>
          </a:p>
        </p:txBody>
      </p:sp>
      <p:sp>
        <p:nvSpPr>
          <p:cNvPr id="101381" name="Date Placeholder 3"/>
          <p:cNvSpPr>
            <a:spLocks noGrp="1" noChangeArrowheads="1"/>
          </p:cNvSpPr>
          <p:nvPr>
            <p:ph type="dt" sz="quarter" idx="10"/>
          </p:nvPr>
        </p:nvSpPr>
        <p:spPr/>
        <p:txBody>
          <a:bodyPr/>
          <a:lstStyle/>
          <a:p>
            <a:fld id="{2D3B76CD-C672-4893-B0C6-0B7326A10938}" type="datetime2">
              <a:rPr lang="en-US" altLang="zh-CN">
                <a:cs typeface="Calibri" pitchFamily="34" charset="0"/>
              </a:rPr>
              <a:pPr/>
              <a:t>Friday, July 12, 2024</a:t>
            </a:fld>
            <a:endParaRPr lang="en-US" altLang="zh-CN">
              <a:cs typeface="Calibri" pitchFamily="34" charset="0"/>
            </a:endParaRPr>
          </a:p>
        </p:txBody>
      </p:sp>
      <p:sp>
        <p:nvSpPr>
          <p:cNvPr id="10138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01383" name="Slide Number Placeholder 5"/>
          <p:cNvSpPr>
            <a:spLocks noGrp="1" noChangeArrowheads="1"/>
          </p:cNvSpPr>
          <p:nvPr>
            <p:ph type="sldNum" sz="quarter" idx="12"/>
          </p:nvPr>
        </p:nvSpPr>
        <p:spPr/>
        <p:txBody>
          <a:bodyPr/>
          <a:lstStyle/>
          <a:p>
            <a:fld id="{0B073838-184E-4EF6-A304-07318DE398FE}" type="slidenum">
              <a:rPr lang="en-US" altLang="zh-CN">
                <a:cs typeface="Calibri" pitchFamily="34" charset="0"/>
              </a:rPr>
              <a:pPr/>
              <a:t>34</a:t>
            </a:fld>
            <a:endParaRPr lang="en-US" altLang="zh-CN">
              <a:cs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Title 1"/>
          <p:cNvSpPr>
            <a:spLocks noGrp="1" noChangeArrowheads="1"/>
          </p:cNvSpPr>
          <p:nvPr>
            <p:ph type="title" idx="4294967295"/>
          </p:nvPr>
        </p:nvSpPr>
        <p:spPr>
          <a:ln/>
        </p:spPr>
        <p:txBody>
          <a:bodyPr/>
          <a:lstStyle/>
          <a:p>
            <a:r>
              <a:rPr lang="pt-BR"/>
              <a:t>Fazenda recém-criada</a:t>
            </a:r>
          </a:p>
        </p:txBody>
      </p:sp>
      <p:sp>
        <p:nvSpPr>
          <p:cNvPr id="103435" name="Content Placeholder 2"/>
          <p:cNvSpPr>
            <a:spLocks noGrp="1" noChangeArrowheads="1"/>
          </p:cNvSpPr>
          <p:nvPr>
            <p:ph idx="4294967295"/>
          </p:nvPr>
        </p:nvSpPr>
        <p:spPr>
          <a:xfrm>
            <a:off x="609600" y="1241425"/>
            <a:ext cx="10972800" cy="4884738"/>
          </a:xfrm>
          <a:ln/>
        </p:spPr>
        <p:txBody>
          <a:bodyPr/>
          <a:lstStyle/>
          <a:p>
            <a:r>
              <a:rPr lang="pt-BR"/>
              <a:t>Esclarecer as limitações de desmatamento para permitir atividades agrícolas de rotina.  </a:t>
            </a:r>
          </a:p>
          <a:p>
            <a:pPr lvl="1"/>
            <a:r>
              <a:rPr lang="pt-BR" i="1">
                <a:cs typeface="Calibri" pitchFamily="34" charset="0"/>
              </a:rPr>
              <a:t>Seção 4)ii.(2) da Diretriz: </a:t>
            </a:r>
            <a:r>
              <a:rPr lang="pt-BR"/>
              <a:t>Nenhuma pegada de terras agrícolas recém-criada deve ser resultado da limpeza ou conversão de terras florestais. </a:t>
            </a:r>
            <a:r>
              <a:rPr lang="pt-BR">
                <a:solidFill>
                  <a:srgbClr val="FF0000"/>
                </a:solidFill>
                <a:cs typeface="Calibri" pitchFamily="34" charset="0"/>
              </a:rPr>
              <a:t>A limpeza de árvores permitida pode incluir a manutenção de rotina dos limites ou estradas de campo existentes, a remoção de árvores isoladas em um espaço livre existente ou outras instâncias de atividade agrícola de rotina, conforme determinado pelo Departamento e pelo MDAR.</a:t>
            </a:r>
          </a:p>
        </p:txBody>
      </p:sp>
      <p:sp>
        <p:nvSpPr>
          <p:cNvPr id="103436" name="Date Placeholder 3"/>
          <p:cNvSpPr>
            <a:spLocks noGrp="1" noChangeArrowheads="1"/>
          </p:cNvSpPr>
          <p:nvPr>
            <p:ph type="dt" sz="quarter" idx="10"/>
          </p:nvPr>
        </p:nvSpPr>
        <p:spPr/>
        <p:txBody>
          <a:bodyPr/>
          <a:lstStyle/>
          <a:p>
            <a:fld id="{9AA1CAA0-87D1-4C9C-90C6-693A54DE3B36}" type="datetime2">
              <a:rPr lang="en-US" altLang="zh-CN">
                <a:cs typeface="Calibri" pitchFamily="34" charset="0"/>
              </a:rPr>
              <a:pPr/>
              <a:t>Friday, July 12, 2024</a:t>
            </a:fld>
            <a:endParaRPr lang="en-US" altLang="zh-CN">
              <a:cs typeface="Calibri" pitchFamily="34" charset="0"/>
            </a:endParaRPr>
          </a:p>
        </p:txBody>
      </p:sp>
      <p:sp>
        <p:nvSpPr>
          <p:cNvPr id="10343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03438" name="Slide Number Placeholder 5"/>
          <p:cNvSpPr>
            <a:spLocks noGrp="1" noChangeArrowheads="1"/>
          </p:cNvSpPr>
          <p:nvPr>
            <p:ph type="sldNum" sz="quarter" idx="12"/>
          </p:nvPr>
        </p:nvSpPr>
        <p:spPr/>
        <p:txBody>
          <a:bodyPr/>
          <a:lstStyle/>
          <a:p>
            <a:fld id="{04FE7047-A167-4BAA-AFFE-04BECD04C419}" type="slidenum">
              <a:rPr lang="en-US" altLang="zh-CN">
                <a:cs typeface="Calibri" pitchFamily="34" charset="0"/>
              </a:rPr>
              <a:pPr/>
              <a:t>35</a:t>
            </a:fld>
            <a:endParaRPr lang="en-US" altLang="zh-CN">
              <a:cs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9"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80000"/>
              </a:lnSpc>
            </a:pPr>
            <a:r>
              <a:rPr lang="pt-BR" sz="3000" dirty="0">
                <a:cs typeface="Calibri" pitchFamily="34" charset="0"/>
              </a:rPr>
              <a:t>Expandir a flexibilidade dos requisitos de altura do painel para rastrear </a:t>
            </a:r>
            <a:r>
              <a:rPr lang="pt-BR" sz="3000" dirty="0" err="1">
                <a:cs typeface="Calibri" pitchFamily="34" charset="0"/>
              </a:rPr>
              <a:t>ASTGUs</a:t>
            </a:r>
            <a:r>
              <a:rPr lang="pt-BR" sz="3000" dirty="0">
                <a:cs typeface="Calibri" pitchFamily="34" charset="0"/>
              </a:rPr>
              <a:t>.</a:t>
            </a:r>
          </a:p>
          <a:p>
            <a:pPr lvl="1">
              <a:lnSpc>
                <a:spcPct val="80000"/>
              </a:lnSpc>
            </a:pPr>
            <a:r>
              <a:rPr lang="pt-BR" sz="2600" i="1" dirty="0">
                <a:cs typeface="Calibri" pitchFamily="34" charset="0"/>
              </a:rPr>
              <a:t>Seção 3)b)i.2 da Diretriz: </a:t>
            </a:r>
            <a:r>
              <a:rPr lang="pt-BR" sz="2600" dirty="0">
                <a:cs typeface="Calibri" pitchFamily="34" charset="0"/>
              </a:rPr>
              <a:t>Para rastrear </a:t>
            </a:r>
            <a:r>
              <a:rPr lang="pt-BR" sz="2600" dirty="0" err="1">
                <a:cs typeface="Calibri" pitchFamily="34" charset="0"/>
              </a:rPr>
              <a:t>ASTGUs</a:t>
            </a:r>
            <a:r>
              <a:rPr lang="pt-BR" sz="2600" dirty="0">
                <a:cs typeface="Calibri" pitchFamily="34" charset="0"/>
              </a:rPr>
              <a:t>, a altura mínima do painel em sua posição horizontal deve ser de 10 pés acima do solo. </a:t>
            </a:r>
            <a:r>
              <a:rPr lang="pt-BR" sz="2600" dirty="0">
                <a:solidFill>
                  <a:srgbClr val="FF0000"/>
                </a:solidFill>
                <a:cs typeface="Calibri" pitchFamily="34" charset="0"/>
              </a:rPr>
              <a:t>Esta altura mínima pode ser reduzida para 8 pés se:</a:t>
            </a:r>
          </a:p>
          <a:p>
            <a:pPr marL="1371600" lvl="2" indent="-457200">
              <a:lnSpc>
                <a:spcPct val="80000"/>
              </a:lnSpc>
              <a:buFont typeface="Arial" charset="0"/>
              <a:buAutoNum type="alphaLcPeriod"/>
            </a:pPr>
            <a:r>
              <a:rPr lang="pt-BR" sz="2200" dirty="0">
                <a:solidFill>
                  <a:srgbClr val="FF0000"/>
                </a:solidFill>
                <a:cs typeface="Calibri" pitchFamily="34" charset="0"/>
              </a:rPr>
              <a:t>o Requerente demonstra que o requisito máximo de redução da luz solar ainda é atendido em todas as posições de inclinação e</a:t>
            </a:r>
          </a:p>
          <a:p>
            <a:pPr marL="1371600" lvl="2" indent="-457200">
              <a:lnSpc>
                <a:spcPct val="80000"/>
              </a:lnSpc>
              <a:buFont typeface="Arial" charset="0"/>
              <a:buAutoNum type="alphaLcPeriod"/>
            </a:pPr>
            <a:r>
              <a:rPr lang="pt-BR" sz="2200" dirty="0">
                <a:solidFill>
                  <a:srgbClr val="FF0000"/>
                </a:solidFill>
                <a:cs typeface="Calibri" pitchFamily="34" charset="0"/>
              </a:rPr>
              <a:t>o sistema de controle de rastreadores está dentro do controle operacional total do operador da fazenda e capaz de implementar estiva horizontal de módulos para pastagem rotacional de gado, operações de plantio e colheita e atividades agrícolas semelhantes.</a:t>
            </a:r>
          </a:p>
          <a:p>
            <a:pPr>
              <a:lnSpc>
                <a:spcPct val="80000"/>
              </a:lnSpc>
            </a:pPr>
            <a:r>
              <a:rPr lang="pt-BR" sz="3000" dirty="0">
                <a:cs typeface="Calibri" pitchFamily="34" charset="0"/>
              </a:rPr>
              <a:t>O monitor ambiental que trabalha com o projeto verificará em uma visita ao local que o operador da fazenda recebeu controle operacional total do sistema de rastreamento e foi treinado em sua funcionalidade.</a:t>
            </a:r>
          </a:p>
          <a:p>
            <a:pPr marL="1371600" lvl="2" indent="-457200">
              <a:lnSpc>
                <a:spcPct val="80000"/>
              </a:lnSpc>
              <a:buFont typeface="Arial" charset="0"/>
              <a:buNone/>
            </a:pPr>
            <a:endParaRPr lang="en-US" altLang="zh-CN" sz="2200" dirty="0">
              <a:solidFill>
                <a:srgbClr val="FF0000"/>
              </a:solidFill>
              <a:ea typeface="宋体" charset="-122"/>
              <a:cs typeface="Calibri" pitchFamily="34" charset="0"/>
            </a:endParaRPr>
          </a:p>
          <a:p>
            <a:pPr marL="1371600" lvl="2" indent="-457200">
              <a:lnSpc>
                <a:spcPct val="80000"/>
              </a:lnSpc>
              <a:buFont typeface="Arial" charset="0"/>
              <a:buAutoNum type="alphaLcPeriod"/>
            </a:pPr>
            <a:endParaRPr lang="en-US" altLang="zh-CN" sz="2200" dirty="0">
              <a:solidFill>
                <a:srgbClr val="FF0000"/>
              </a:solidFill>
              <a:ea typeface="宋体" charset="-122"/>
              <a:cs typeface="Calibri" pitchFamily="34" charset="0"/>
            </a:endParaRPr>
          </a:p>
        </p:txBody>
      </p:sp>
      <p:sp>
        <p:nvSpPr>
          <p:cNvPr id="105490" name="Date Placeholder 3"/>
          <p:cNvSpPr>
            <a:spLocks noGrp="1" noChangeArrowheads="1"/>
          </p:cNvSpPr>
          <p:nvPr>
            <p:ph type="dt" sz="quarter" idx="10"/>
          </p:nvPr>
        </p:nvSpPr>
        <p:spPr/>
        <p:txBody>
          <a:bodyPr/>
          <a:lstStyle/>
          <a:p>
            <a:fld id="{B0339DD6-3AAA-422B-995C-4A58DFFFA334}" type="datetime2">
              <a:rPr lang="en-US" altLang="zh-CN">
                <a:cs typeface="Calibri" pitchFamily="34" charset="0"/>
              </a:rPr>
              <a:pPr/>
              <a:t>Friday, July 12, 2024</a:t>
            </a:fld>
            <a:endParaRPr lang="en-US" altLang="zh-CN">
              <a:cs typeface="Calibri" pitchFamily="34" charset="0"/>
            </a:endParaRPr>
          </a:p>
        </p:txBody>
      </p:sp>
      <p:sp>
        <p:nvSpPr>
          <p:cNvPr id="10549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05492" name="Slide Number Placeholder 5"/>
          <p:cNvSpPr>
            <a:spLocks noGrp="1" noChangeArrowheads="1"/>
          </p:cNvSpPr>
          <p:nvPr>
            <p:ph type="sldNum" sz="quarter" idx="12"/>
          </p:nvPr>
        </p:nvSpPr>
        <p:spPr/>
        <p:txBody>
          <a:bodyPr/>
          <a:lstStyle/>
          <a:p>
            <a:fld id="{88D33970-6BA9-4284-AC58-1E913DEAC8C1}" type="slidenum">
              <a:rPr lang="en-US" altLang="zh-CN">
                <a:cs typeface="Calibri" pitchFamily="34" charset="0"/>
              </a:rPr>
              <a:pPr/>
              <a:t>36</a:t>
            </a:fld>
            <a:endParaRPr lang="en-US" altLang="zh-CN">
              <a:cs typeface="Calibri" pitchFamily="34" charset="0"/>
            </a:endParaRPr>
          </a:p>
        </p:txBody>
      </p:sp>
      <p:sp>
        <p:nvSpPr>
          <p:cNvPr id="105493" name="Title 7"/>
          <p:cNvSpPr>
            <a:spLocks noGrp="1" noChangeArrowheads="1"/>
          </p:cNvSpPr>
          <p:nvPr>
            <p:ph type="title" idx="4294967295"/>
          </p:nvPr>
        </p:nvSpPr>
        <p:spPr>
          <a:ln/>
        </p:spPr>
        <p:txBody>
          <a:bodyPr/>
          <a:lstStyle/>
          <a:p>
            <a:r>
              <a:rPr lang="pt-BR"/>
              <a:t>Requisitos de altura do painel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44" name="Title 1"/>
          <p:cNvSpPr>
            <a:spLocks noGrp="1" noChangeArrowheads="1"/>
          </p:cNvSpPr>
          <p:nvPr>
            <p:ph type="title" idx="4294967295"/>
          </p:nvPr>
        </p:nvSpPr>
        <p:spPr>
          <a:ln/>
        </p:spPr>
        <p:txBody>
          <a:bodyPr/>
          <a:lstStyle/>
          <a:p>
            <a:r>
              <a:rPr lang="pt-BR"/>
              <a:t>Exceção aos requisitos de luz solar</a:t>
            </a:r>
          </a:p>
        </p:txBody>
      </p:sp>
      <p:sp>
        <p:nvSpPr>
          <p:cNvPr id="107545"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pt-BR"/>
              <a:t>Esclarecer a elegibilidade para solicitar uma exceção aos requisitos máximos de redução da luz solar.</a:t>
            </a:r>
          </a:p>
          <a:p>
            <a:pPr lvl="1"/>
            <a:r>
              <a:rPr lang="pt-BR" i="1">
                <a:cs typeface="Calibri" pitchFamily="34" charset="0"/>
              </a:rPr>
              <a:t>Seção 3)c)iii.2.b da Diretriz: </a:t>
            </a:r>
            <a:r>
              <a:rPr lang="pt-BR"/>
              <a:t>Demonstrar como cada metro quadrado de terra será usado para produção agrícola, </a:t>
            </a:r>
            <a:r>
              <a:rPr lang="pt-BR">
                <a:solidFill>
                  <a:srgbClr val="FF0000"/>
                </a:solidFill>
                <a:cs typeface="Calibri" pitchFamily="34" charset="0"/>
              </a:rPr>
              <a:t>incluindo pelo menos 51% da área diretamente abaixo dos módulos solares.</a:t>
            </a:r>
          </a:p>
          <a:p>
            <a:endParaRPr lang="en-US" altLang="zh-CN">
              <a:ea typeface="宋体" charset="-122"/>
              <a:cs typeface="Calibri" pitchFamily="34" charset="0"/>
            </a:endParaRPr>
          </a:p>
          <a:p>
            <a:pPr lvl="1">
              <a:buFont typeface="Arial" charset="0"/>
              <a:buNone/>
            </a:pPr>
            <a:endParaRPr lang="en-US" altLang="zh-CN">
              <a:ea typeface="宋体" charset="-122"/>
              <a:cs typeface="Calibri" pitchFamily="34" charset="0"/>
            </a:endParaRPr>
          </a:p>
        </p:txBody>
      </p:sp>
      <p:sp>
        <p:nvSpPr>
          <p:cNvPr id="107546" name="Date Placeholder 3"/>
          <p:cNvSpPr>
            <a:spLocks noGrp="1" noChangeArrowheads="1"/>
          </p:cNvSpPr>
          <p:nvPr>
            <p:ph type="dt" sz="quarter" idx="10"/>
          </p:nvPr>
        </p:nvSpPr>
        <p:spPr/>
        <p:txBody>
          <a:bodyPr/>
          <a:lstStyle/>
          <a:p>
            <a:fld id="{1D3D871B-350F-4971-B2DD-0032FF98F913}" type="datetime2">
              <a:rPr lang="en-US" altLang="zh-CN">
                <a:cs typeface="Calibri" pitchFamily="34" charset="0"/>
              </a:rPr>
              <a:pPr/>
              <a:t>Friday, July 12, 2024</a:t>
            </a:fld>
            <a:endParaRPr lang="en-US" altLang="zh-CN">
              <a:cs typeface="Calibri" pitchFamily="34" charset="0"/>
            </a:endParaRPr>
          </a:p>
        </p:txBody>
      </p:sp>
      <p:sp>
        <p:nvSpPr>
          <p:cNvPr id="10754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07548" name="Slide Number Placeholder 5"/>
          <p:cNvSpPr>
            <a:spLocks noGrp="1" noChangeArrowheads="1"/>
          </p:cNvSpPr>
          <p:nvPr>
            <p:ph type="sldNum" sz="quarter" idx="12"/>
          </p:nvPr>
        </p:nvSpPr>
        <p:spPr/>
        <p:txBody>
          <a:bodyPr/>
          <a:lstStyle/>
          <a:p>
            <a:fld id="{0A8B92B5-4381-4904-98C5-D072043A9184}" type="slidenum">
              <a:rPr lang="en-US" altLang="zh-CN">
                <a:cs typeface="Calibri" pitchFamily="34" charset="0"/>
              </a:rPr>
              <a:pPr/>
              <a:t>37</a:t>
            </a:fld>
            <a:endParaRPr lang="en-US" altLang="zh-CN">
              <a:cs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99" name="Title 1"/>
          <p:cNvSpPr>
            <a:spLocks noGrp="1" noChangeArrowheads="1"/>
          </p:cNvSpPr>
          <p:nvPr>
            <p:ph type="title" idx="4294967295"/>
          </p:nvPr>
        </p:nvSpPr>
        <p:spPr>
          <a:ln/>
        </p:spPr>
        <p:txBody>
          <a:bodyPr/>
          <a:lstStyle/>
          <a:p>
            <a:r>
              <a:rPr lang="pt-BR"/>
              <a:t>Operações recém-propostas</a:t>
            </a:r>
          </a:p>
        </p:txBody>
      </p:sp>
      <p:sp>
        <p:nvSpPr>
          <p:cNvPr id="109600"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pt-BR" sz="2800" dirty="0">
                <a:cs typeface="Calibri" pitchFamily="34" charset="0"/>
              </a:rPr>
              <a:t>Adicionar definição de operações "recém-propostas".</a:t>
            </a:r>
          </a:p>
          <a:p>
            <a:pPr lvl="1"/>
            <a:r>
              <a:rPr lang="pt-BR" sz="2400" i="1" dirty="0">
                <a:cs typeface="Calibri" pitchFamily="34" charset="0"/>
              </a:rPr>
              <a:t>Seção 5)</a:t>
            </a:r>
            <a:r>
              <a:rPr lang="pt-BR" sz="2400" i="1" dirty="0" err="1">
                <a:cs typeface="Calibri" pitchFamily="34" charset="0"/>
              </a:rPr>
              <a:t>ii</a:t>
            </a:r>
            <a:r>
              <a:rPr lang="pt-BR" sz="2400" dirty="0">
                <a:cs typeface="Calibri" pitchFamily="34" charset="0"/>
              </a:rPr>
              <a:t> da </a:t>
            </a:r>
            <a:r>
              <a:rPr lang="pt-BR" sz="2400" i="1" dirty="0">
                <a:cs typeface="Calibri" pitchFamily="34" charset="0"/>
              </a:rPr>
              <a:t>Diretriz</a:t>
            </a:r>
            <a:r>
              <a:rPr lang="pt-BR" sz="2400" dirty="0">
                <a:cs typeface="Calibri" pitchFamily="34" charset="0"/>
              </a:rPr>
              <a:t>:</a:t>
            </a:r>
            <a:r>
              <a:rPr lang="pt-BR" sz="2400" i="1" dirty="0">
                <a:cs typeface="Calibri" pitchFamily="34" charset="0"/>
              </a:rPr>
              <a:t> </a:t>
            </a:r>
            <a:r>
              <a:rPr lang="pt-BR" sz="2400" dirty="0">
                <a:cs typeface="Calibri" pitchFamily="34" charset="0"/>
              </a:rPr>
              <a:t>A pastagem recém-proposta de animais ou a produção de feno são definidas como pastagem ou produção de feno em um local que não tenha sido usado para esses fins agrícolas durante os cinco anos agrícolas anteriores ao pedido de predeterminação, quando proposto para ser realizado por um operador agrícola.</a:t>
            </a:r>
          </a:p>
          <a:p>
            <a:r>
              <a:rPr lang="pt-BR" sz="2800" dirty="0">
                <a:cs typeface="Calibri" pitchFamily="34" charset="0"/>
              </a:rPr>
              <a:t>Especificar a aplicabilidade dos requisitos para pastagem ou produção de feno recém-proposta.</a:t>
            </a:r>
          </a:p>
          <a:p>
            <a:pPr lvl="1"/>
            <a:r>
              <a:rPr lang="pt-BR" sz="2600" i="1" dirty="0">
                <a:cs typeface="Calibri" pitchFamily="34" charset="0"/>
              </a:rPr>
              <a:t>Seção 5)</a:t>
            </a:r>
            <a:r>
              <a:rPr lang="pt-BR" sz="2600" i="1" dirty="0" err="1">
                <a:cs typeface="Calibri" pitchFamily="34" charset="0"/>
              </a:rPr>
              <a:t>ii</a:t>
            </a:r>
            <a:r>
              <a:rPr lang="pt-BR" sz="2600" dirty="0">
                <a:cs typeface="Calibri" pitchFamily="34" charset="0"/>
              </a:rPr>
              <a:t> da </a:t>
            </a:r>
            <a:r>
              <a:rPr lang="pt-BR" sz="2600" i="1" dirty="0" err="1">
                <a:cs typeface="Calibri" pitchFamily="34" charset="0"/>
              </a:rPr>
              <a:t>Diretriz</a:t>
            </a:r>
            <a:r>
              <a:rPr lang="pt-BR" sz="2600" dirty="0" err="1">
                <a:cs typeface="Calibri" pitchFamily="34" charset="0"/>
              </a:rPr>
              <a:t>:</a:t>
            </a:r>
            <a:r>
              <a:rPr lang="pt-BR" sz="2400" dirty="0" err="1">
                <a:cs typeface="Calibri" pitchFamily="34" charset="0"/>
              </a:rPr>
              <a:t>Para</a:t>
            </a:r>
            <a:r>
              <a:rPr lang="pt-BR" sz="2400" dirty="0">
                <a:cs typeface="Calibri" pitchFamily="34" charset="0"/>
              </a:rPr>
              <a:t> </a:t>
            </a:r>
            <a:r>
              <a:rPr lang="pt-BR" sz="2400" dirty="0" err="1">
                <a:cs typeface="Calibri" pitchFamily="34" charset="0"/>
              </a:rPr>
              <a:t>ASTGUs</a:t>
            </a:r>
            <a:r>
              <a:rPr lang="pt-BR" sz="2400" dirty="0">
                <a:cs typeface="Calibri" pitchFamily="34" charset="0"/>
              </a:rPr>
              <a:t> em terras na produção agrícola em terras agrícolas importantes, a pastagem recém-proposta de animais ou a produção de projetos de feno devem apresentar um plano que atenda aos seguintes requisitos </a:t>
            </a:r>
            <a:r>
              <a:rPr lang="pt-BR" sz="2400" dirty="0">
                <a:solidFill>
                  <a:srgbClr val="FF0000"/>
                </a:solidFill>
                <a:cs typeface="Calibri" pitchFamily="34" charset="0"/>
              </a:rPr>
              <a:t>quando a área proposta para a transição exceder 10 acres</a:t>
            </a:r>
            <a:r>
              <a:rPr lang="pt-BR" sz="2400" dirty="0">
                <a:cs typeface="Calibri" pitchFamily="34" charset="0"/>
              </a:rPr>
              <a:t>.</a:t>
            </a:r>
          </a:p>
          <a:p>
            <a:pPr lvl="1"/>
            <a:endParaRPr lang="en-US" altLang="zh-CN" dirty="0">
              <a:ea typeface="宋体" charset="-122"/>
              <a:cs typeface="Calibri" pitchFamily="34" charset="0"/>
            </a:endParaRPr>
          </a:p>
          <a:p>
            <a:endParaRPr lang="en-US" altLang="zh-CN" sz="2800" dirty="0">
              <a:ea typeface="宋体" charset="-122"/>
              <a:cs typeface="Calibri" pitchFamily="34" charset="0"/>
            </a:endParaRPr>
          </a:p>
        </p:txBody>
      </p:sp>
      <p:sp>
        <p:nvSpPr>
          <p:cNvPr id="109601" name="Date Placeholder 3"/>
          <p:cNvSpPr>
            <a:spLocks noGrp="1" noChangeArrowheads="1"/>
          </p:cNvSpPr>
          <p:nvPr>
            <p:ph type="dt" sz="quarter" idx="10"/>
          </p:nvPr>
        </p:nvSpPr>
        <p:spPr/>
        <p:txBody>
          <a:bodyPr/>
          <a:lstStyle/>
          <a:p>
            <a:fld id="{3E546869-6ACB-4B8E-9117-0F4AEB461896}" type="datetime2">
              <a:rPr lang="en-US" altLang="zh-CN">
                <a:cs typeface="Calibri" pitchFamily="34" charset="0"/>
              </a:rPr>
              <a:pPr/>
              <a:t>Friday, July 12, 2024</a:t>
            </a:fld>
            <a:endParaRPr lang="en-US" altLang="zh-CN">
              <a:cs typeface="Calibri" pitchFamily="34" charset="0"/>
            </a:endParaRPr>
          </a:p>
        </p:txBody>
      </p:sp>
      <p:sp>
        <p:nvSpPr>
          <p:cNvPr id="10960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09603" name="Slide Number Placeholder 5"/>
          <p:cNvSpPr>
            <a:spLocks noGrp="1" noChangeArrowheads="1"/>
          </p:cNvSpPr>
          <p:nvPr>
            <p:ph type="sldNum" sz="quarter" idx="12"/>
          </p:nvPr>
        </p:nvSpPr>
        <p:spPr/>
        <p:txBody>
          <a:bodyPr/>
          <a:lstStyle/>
          <a:p>
            <a:fld id="{237063DE-7AD0-41BE-83BB-86874BC6F1E3}" type="slidenum">
              <a:rPr lang="en-US" altLang="zh-CN">
                <a:cs typeface="Calibri" pitchFamily="34" charset="0"/>
              </a:rPr>
              <a:pPr/>
              <a:t>38</a:t>
            </a:fld>
            <a:endParaRPr lang="en-US" altLang="zh-CN">
              <a:cs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54" name="Title 1"/>
          <p:cNvSpPr>
            <a:spLocks noGrp="1" noChangeArrowheads="1"/>
          </p:cNvSpPr>
          <p:nvPr>
            <p:ph type="title" idx="4294967295"/>
          </p:nvPr>
        </p:nvSpPr>
        <p:spPr>
          <a:ln/>
        </p:spPr>
        <p:txBody>
          <a:bodyPr/>
          <a:lstStyle/>
          <a:p>
            <a:r>
              <a:rPr lang="pt-BR"/>
              <a:t>Plantações comparáveis</a:t>
            </a:r>
          </a:p>
        </p:txBody>
      </p:sp>
      <p:sp>
        <p:nvSpPr>
          <p:cNvPr id="111655" name="Content Placeholder 2"/>
          <p:cNvSpPr>
            <a:spLocks noGrp="1" noChangeArrowheads="1"/>
          </p:cNvSpPr>
          <p:nvPr>
            <p:ph idx="4294967295"/>
          </p:nvPr>
        </p:nvSpPr>
        <p:spPr>
          <a:ln/>
        </p:spPr>
        <p:txBody>
          <a:bodyPr/>
          <a:lstStyle/>
          <a:p>
            <a:r>
              <a:rPr lang="pt-BR"/>
              <a:t>Adicionar definição de "plantações comparáveis".</a:t>
            </a:r>
          </a:p>
          <a:p>
            <a:pPr lvl="1"/>
            <a:r>
              <a:rPr lang="pt-BR" i="1">
                <a:cs typeface="Calibri" pitchFamily="34" charset="0"/>
              </a:rPr>
              <a:t>Seção 5)ii da Diretriz: </a:t>
            </a:r>
            <a:r>
              <a:rPr lang="pt-BR"/>
              <a:t>Plantações comparáveis são definidas como plantações que, por sua produção e colheita, uso ou processamento na fazenda, comercialização e outros fatores, são comparáveis na prática agrícola, requisitos de equipamentos, valor econômico, impacto ambiental e outros fatores às plantações anteriormente cultivadas no local ou anteriormente cultivadas pelo operador proposto.</a:t>
            </a:r>
          </a:p>
          <a:p>
            <a:endParaRPr lang="en-US" altLang="zh-CN">
              <a:ea typeface="宋体" charset="-122"/>
              <a:cs typeface="Calibri" pitchFamily="34" charset="0"/>
            </a:endParaRPr>
          </a:p>
          <a:p>
            <a:pPr lvl="1"/>
            <a:endParaRPr lang="en-US" altLang="zh-CN">
              <a:ea typeface="宋体" charset="-122"/>
              <a:cs typeface="Calibri" pitchFamily="34" charset="0"/>
            </a:endParaRPr>
          </a:p>
        </p:txBody>
      </p:sp>
      <p:sp>
        <p:nvSpPr>
          <p:cNvPr id="111656" name="Date Placeholder 3"/>
          <p:cNvSpPr>
            <a:spLocks noGrp="1" noChangeArrowheads="1"/>
          </p:cNvSpPr>
          <p:nvPr>
            <p:ph type="dt" sz="quarter" idx="10"/>
          </p:nvPr>
        </p:nvSpPr>
        <p:spPr/>
        <p:txBody>
          <a:bodyPr/>
          <a:lstStyle/>
          <a:p>
            <a:fld id="{56E510A4-AFDF-4DDA-9D97-D5E6D171D319}" type="datetime2">
              <a:rPr lang="en-US" altLang="zh-CN">
                <a:cs typeface="Calibri" pitchFamily="34" charset="0"/>
              </a:rPr>
              <a:pPr/>
              <a:t>Friday, July 12, 2024</a:t>
            </a:fld>
            <a:endParaRPr lang="en-US" altLang="zh-CN">
              <a:cs typeface="Calibri" pitchFamily="34" charset="0"/>
            </a:endParaRPr>
          </a:p>
        </p:txBody>
      </p:sp>
      <p:sp>
        <p:nvSpPr>
          <p:cNvPr id="11165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11658" name="Slide Number Placeholder 5"/>
          <p:cNvSpPr>
            <a:spLocks noGrp="1" noChangeArrowheads="1"/>
          </p:cNvSpPr>
          <p:nvPr>
            <p:ph type="sldNum" sz="quarter" idx="12"/>
          </p:nvPr>
        </p:nvSpPr>
        <p:spPr/>
        <p:txBody>
          <a:bodyPr/>
          <a:lstStyle/>
          <a:p>
            <a:fld id="{8F94E649-363F-4165-B967-040DD6AE0BC0}" type="slidenum">
              <a:rPr lang="en-US" altLang="zh-CN">
                <a:cs typeface="Calibri" pitchFamily="34" charset="0"/>
              </a:rPr>
              <a:pPr/>
              <a:t>39</a:t>
            </a:fld>
            <a:endParaRPr lang="en-US" altLang="zh-CN">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34" name="Title 1"/>
          <p:cNvSpPr>
            <a:spLocks noGrp="1" noChangeArrowheads="1"/>
          </p:cNvSpPr>
          <p:nvPr>
            <p:ph type="title" idx="4294967295"/>
          </p:nvPr>
        </p:nvSpPr>
        <p:spPr>
          <a:ln/>
        </p:spPr>
        <p:txBody>
          <a:bodyPr/>
          <a:lstStyle/>
          <a:p>
            <a:r>
              <a:rPr lang="pt-BR"/>
              <a:t>Informações até o momento</a:t>
            </a:r>
          </a:p>
        </p:txBody>
      </p:sp>
      <p:sp>
        <p:nvSpPr>
          <p:cNvPr id="69235" name="Content Placeholder 2"/>
          <p:cNvSpPr>
            <a:spLocks noGrp="1" noChangeArrowheads="1"/>
          </p:cNvSpPr>
          <p:nvPr>
            <p:ph idx="4294967295"/>
          </p:nvPr>
        </p:nvSpPr>
        <p:spPr>
          <a:ln/>
        </p:spPr>
        <p:txBody>
          <a:bodyPr/>
          <a:lstStyle/>
          <a:p>
            <a:r>
              <a:rPr lang="pt-BR"/>
              <a:t>~200 respostas públicas a perguntas elaboradas</a:t>
            </a:r>
          </a:p>
          <a:p>
            <a:r>
              <a:rPr lang="pt-BR"/>
              <a:t>9 sessões de trabalho com as partes interessadas sobre tópicos específicos</a:t>
            </a:r>
          </a:p>
          <a:p>
            <a:r>
              <a:rPr lang="pt-BR"/>
              <a:t>Análise econômica independente, incluindo uma pesquisa com desenvolvedores locais</a:t>
            </a:r>
          </a:p>
          <a:p>
            <a:pPr lvl="1"/>
            <a:r>
              <a:rPr lang="pt-BR"/>
              <a:t>Conduzido pela Sustainable Energy Advantage</a:t>
            </a:r>
          </a:p>
          <a:p>
            <a:r>
              <a:rPr lang="pt-BR"/>
              <a:t>Consultas direcionadas às partes interessadas, inclusive com agências parceiras e outros estados</a:t>
            </a:r>
          </a:p>
          <a:p>
            <a:r>
              <a:rPr lang="pt-BR"/>
              <a:t>Proposta da Straw</a:t>
            </a:r>
          </a:p>
        </p:txBody>
      </p:sp>
      <p:sp>
        <p:nvSpPr>
          <p:cNvPr id="69236" name="Date Placeholder 3"/>
          <p:cNvSpPr>
            <a:spLocks noGrp="1" noChangeArrowheads="1"/>
          </p:cNvSpPr>
          <p:nvPr>
            <p:ph type="dt" sz="quarter" idx="10"/>
          </p:nvPr>
        </p:nvSpPr>
        <p:spPr/>
        <p:txBody>
          <a:bodyPr/>
          <a:lstStyle/>
          <a:p>
            <a:fld id="{9E08607D-AA50-4847-830D-34824E3F8265}" type="datetime2">
              <a:rPr lang="en-US" altLang="zh-CN">
                <a:cs typeface="Calibri" pitchFamily="34" charset="0"/>
              </a:rPr>
              <a:pPr/>
              <a:t>Friday, July 12, 2024</a:t>
            </a:fld>
            <a:endParaRPr lang="en-US" altLang="zh-CN">
              <a:cs typeface="Calibri" pitchFamily="34" charset="0"/>
            </a:endParaRPr>
          </a:p>
        </p:txBody>
      </p:sp>
      <p:sp>
        <p:nvSpPr>
          <p:cNvPr id="6923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69238" name="Slide Number Placeholder 5"/>
          <p:cNvSpPr>
            <a:spLocks noGrp="1" noChangeArrowheads="1"/>
          </p:cNvSpPr>
          <p:nvPr>
            <p:ph type="sldNum" sz="quarter" idx="12"/>
          </p:nvPr>
        </p:nvSpPr>
        <p:spPr/>
        <p:txBody>
          <a:bodyPr/>
          <a:lstStyle/>
          <a:p>
            <a:fld id="{4DCFDDD1-AD97-4AF8-80EB-002ABB8ACA35}" type="slidenum">
              <a:rPr lang="en-US" altLang="zh-CN">
                <a:cs typeface="Calibri" pitchFamily="34" charset="0"/>
              </a:rPr>
              <a:pPr/>
              <a:t>4</a:t>
            </a:fld>
            <a:endParaRPr lang="en-US" altLang="zh-CN">
              <a:cs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09" name="Title 1"/>
          <p:cNvSpPr>
            <a:spLocks noGrp="1" noChangeArrowheads="1"/>
          </p:cNvSpPr>
          <p:nvPr>
            <p:ph type="title" idx="4294967295"/>
          </p:nvPr>
        </p:nvSpPr>
        <p:spPr>
          <a:ln/>
        </p:spPr>
        <p:txBody>
          <a:bodyPr/>
          <a:lstStyle/>
          <a:p>
            <a:r>
              <a:rPr lang="pt-BR" sz="4000" dirty="0"/>
              <a:t>Isenção por diminuição de rendimento</a:t>
            </a:r>
          </a:p>
        </p:txBody>
      </p:sp>
      <p:sp>
        <p:nvSpPr>
          <p:cNvPr id="113710"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80000"/>
              </a:lnSpc>
            </a:pPr>
            <a:r>
              <a:rPr lang="pt-BR" sz="2800" dirty="0">
                <a:cs typeface="Calibri" pitchFamily="34" charset="0"/>
              </a:rPr>
              <a:t>Esclarecer a flexibilidade de elegibilidade para uma isenção por diminuição de rendimento</a:t>
            </a:r>
            <a:r>
              <a:rPr lang="pt-BR" sz="2800" i="1" dirty="0">
                <a:cs typeface="Calibri" pitchFamily="34" charset="0"/>
              </a:rPr>
              <a:t>.</a:t>
            </a:r>
          </a:p>
          <a:p>
            <a:pPr lvl="1">
              <a:lnSpc>
                <a:spcPct val="80000"/>
              </a:lnSpc>
            </a:pPr>
            <a:r>
              <a:rPr lang="pt-BR" sz="2400" i="1" dirty="0">
                <a:cs typeface="Calibri" pitchFamily="34" charset="0"/>
              </a:rPr>
              <a:t>Seção 6)i da Diretriz: </a:t>
            </a:r>
            <a:r>
              <a:rPr lang="pt-BR" sz="2400" dirty="0">
                <a:cs typeface="Calibri" pitchFamily="34" charset="0"/>
              </a:rPr>
              <a:t>Devido a circunstâncias imprevistas, tais como, mas não se limitando a eventos climáticos, pragas ou mudanças nas plantações, o rendimento agrícola projetado para qualquer ano pode ser </a:t>
            </a:r>
            <a:r>
              <a:rPr lang="pt-BR" sz="2400" dirty="0">
                <a:solidFill>
                  <a:srgbClr val="FF0000"/>
                </a:solidFill>
                <a:cs typeface="Calibri" pitchFamily="34" charset="0"/>
              </a:rPr>
              <a:t>substancialmente </a:t>
            </a:r>
            <a:r>
              <a:rPr lang="pt-BR" sz="2400" dirty="0">
                <a:cs typeface="Calibri" pitchFamily="34" charset="0"/>
              </a:rPr>
              <a:t>menor do que o </a:t>
            </a:r>
            <a:r>
              <a:rPr lang="pt-BR" sz="2400" dirty="0">
                <a:solidFill>
                  <a:srgbClr val="FF0000"/>
                </a:solidFill>
                <a:cs typeface="Calibri" pitchFamily="34" charset="0"/>
              </a:rPr>
              <a:t>previsto </a:t>
            </a:r>
            <a:r>
              <a:rPr lang="pt-BR" sz="2400" dirty="0">
                <a:cs typeface="Calibri" pitchFamily="34" charset="0"/>
              </a:rPr>
              <a:t>no plano agrícola. </a:t>
            </a:r>
            <a:r>
              <a:rPr lang="pt-BR" sz="2400" dirty="0">
                <a:solidFill>
                  <a:srgbClr val="FF0000"/>
                </a:solidFill>
                <a:cs typeface="Calibri" pitchFamily="34" charset="0"/>
              </a:rPr>
              <a:t>Embora não seja necessária a </a:t>
            </a:r>
            <a:r>
              <a:rPr lang="pt-BR" sz="2400" dirty="0" err="1">
                <a:solidFill>
                  <a:srgbClr val="FF0000"/>
                </a:solidFill>
                <a:cs typeface="Calibri" pitchFamily="34" charset="0"/>
              </a:rPr>
              <a:t>pré-aprovação</a:t>
            </a:r>
            <a:r>
              <a:rPr lang="pt-BR" sz="2400" dirty="0">
                <a:solidFill>
                  <a:srgbClr val="FF0000"/>
                </a:solidFill>
                <a:cs typeface="Calibri" pitchFamily="34" charset="0"/>
              </a:rPr>
              <a:t> de mudanças nas plantações ou práticas de produção, esforços contínuos e de boa-fé na produção agrícola ou hortícola comercial são um requisito para a elegibilidade contínua do incentivo ASTGU.  </a:t>
            </a:r>
            <a:r>
              <a:rPr lang="pt-BR" sz="2400" dirty="0">
                <a:cs typeface="Calibri" pitchFamily="34" charset="0"/>
              </a:rPr>
              <a:t>Em </a:t>
            </a:r>
            <a:r>
              <a:rPr lang="pt-BR" sz="2400" dirty="0">
                <a:solidFill>
                  <a:srgbClr val="FF0000"/>
                </a:solidFill>
                <a:cs typeface="Calibri" pitchFamily="34" charset="0"/>
              </a:rPr>
              <a:t>circunstâncias em que a produção de plantações planejadas cai abaixo de 70% dos rendimentos previstos, ou abaixo de 50% dos rendimentos típicos para os solos e práticas de produção em condições de campo aberto no caso de uma nova plantação </a:t>
            </a:r>
            <a:r>
              <a:rPr lang="pt-BR" sz="2400" dirty="0" err="1">
                <a:solidFill>
                  <a:srgbClr val="FF0000"/>
                </a:solidFill>
                <a:cs typeface="Calibri" pitchFamily="34" charset="0"/>
              </a:rPr>
              <a:t>agrovoltaica</a:t>
            </a:r>
            <a:r>
              <a:rPr lang="pt-BR" sz="2400" dirty="0">
                <a:solidFill>
                  <a:srgbClr val="000000"/>
                </a:solidFill>
                <a:cs typeface="Calibri" pitchFamily="34" charset="0"/>
              </a:rPr>
              <a:t>,</a:t>
            </a:r>
            <a:r>
              <a:rPr lang="pt-BR" sz="2400" dirty="0">
                <a:cs typeface="Calibri" pitchFamily="34" charset="0"/>
              </a:rPr>
              <a:t> um inscrito pode solicitar uma isenção do Departamento para os rendimentos diminuídos. O requerente deve demonstrar, para a satisfação do Departamento, e em consulta com o MDAR, que uma isenção é garantida por justa causa.</a:t>
            </a:r>
          </a:p>
        </p:txBody>
      </p:sp>
      <p:sp>
        <p:nvSpPr>
          <p:cNvPr id="113711" name="Date Placeholder 3"/>
          <p:cNvSpPr>
            <a:spLocks noGrp="1" noChangeArrowheads="1"/>
          </p:cNvSpPr>
          <p:nvPr>
            <p:ph type="dt" sz="quarter" idx="10"/>
          </p:nvPr>
        </p:nvSpPr>
        <p:spPr/>
        <p:txBody>
          <a:bodyPr/>
          <a:lstStyle/>
          <a:p>
            <a:fld id="{DCA73951-D552-4A70-BCB6-3B0288FE2BF9}" type="datetime2">
              <a:rPr lang="en-US" altLang="zh-CN">
                <a:cs typeface="Calibri" pitchFamily="34" charset="0"/>
              </a:rPr>
              <a:pPr/>
              <a:t>Friday, July 12, 2024</a:t>
            </a:fld>
            <a:endParaRPr lang="en-US" altLang="zh-CN">
              <a:cs typeface="Calibri" pitchFamily="34" charset="0"/>
            </a:endParaRPr>
          </a:p>
        </p:txBody>
      </p:sp>
      <p:sp>
        <p:nvSpPr>
          <p:cNvPr id="11371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13713" name="Slide Number Placeholder 5"/>
          <p:cNvSpPr>
            <a:spLocks noGrp="1" noChangeArrowheads="1"/>
          </p:cNvSpPr>
          <p:nvPr>
            <p:ph type="sldNum" sz="quarter" idx="12"/>
          </p:nvPr>
        </p:nvSpPr>
        <p:spPr/>
        <p:txBody>
          <a:bodyPr/>
          <a:lstStyle/>
          <a:p>
            <a:fld id="{10B2E14C-F70D-4780-B714-0CC9D5606A77}" type="slidenum">
              <a:rPr lang="en-US" altLang="zh-CN">
                <a:cs typeface="Calibri" pitchFamily="34" charset="0"/>
              </a:rPr>
              <a:pPr/>
              <a:t>40</a:t>
            </a:fld>
            <a:endParaRPr lang="en-US" altLang="zh-CN">
              <a:cs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64" name="Title 1"/>
          <p:cNvSpPr>
            <a:spLocks noGrp="1" noChangeArrowheads="1"/>
          </p:cNvSpPr>
          <p:nvPr>
            <p:ph type="title" idx="4294967295"/>
          </p:nvPr>
        </p:nvSpPr>
        <p:spPr>
          <a:ln/>
        </p:spPr>
        <p:txBody>
          <a:bodyPr/>
          <a:lstStyle/>
          <a:p>
            <a:r>
              <a:rPr lang="pt-BR"/>
              <a:t>Radiação ativa fotossintética</a:t>
            </a:r>
          </a:p>
        </p:txBody>
      </p:sp>
      <p:sp>
        <p:nvSpPr>
          <p:cNvPr id="115765" name="Content Placeholder 2"/>
          <p:cNvSpPr>
            <a:spLocks noGrp="1" noChangeArrowheads="1"/>
          </p:cNvSpPr>
          <p:nvPr>
            <p:ph idx="4294967295"/>
          </p:nvPr>
        </p:nvSpPr>
        <p:spPr>
          <a:ln/>
        </p:spPr>
        <p:txBody>
          <a:bodyPr/>
          <a:lstStyle/>
          <a:p>
            <a:r>
              <a:rPr lang="pt-BR"/>
              <a:t>O DOER está considerando o uso de valores de radiação ativa fotossintética (PAR) em vez de porcentagens de redução de luz solar para determinar a elegibilidade do projeto.</a:t>
            </a:r>
          </a:p>
          <a:p>
            <a:pPr lvl="1"/>
            <a:r>
              <a:rPr lang="pt-BR"/>
              <a:t>O DOER está buscando informações sobre metodologias para calcular e avaliar valores de PAR.</a:t>
            </a:r>
          </a:p>
          <a:p>
            <a:pPr lvl="1"/>
            <a:r>
              <a:rPr lang="pt-BR"/>
              <a:t>O DOER está considerando um adicional de escala deslizante, com incentivo adicional para valores de PAR mais altos.</a:t>
            </a:r>
          </a:p>
        </p:txBody>
      </p:sp>
      <p:sp>
        <p:nvSpPr>
          <p:cNvPr id="115766" name="Date Placeholder 3"/>
          <p:cNvSpPr>
            <a:spLocks noGrp="1" noChangeArrowheads="1"/>
          </p:cNvSpPr>
          <p:nvPr>
            <p:ph type="dt" sz="quarter" idx="10"/>
          </p:nvPr>
        </p:nvSpPr>
        <p:spPr/>
        <p:txBody>
          <a:bodyPr/>
          <a:lstStyle/>
          <a:p>
            <a:fld id="{0E711BDC-C737-45F7-8083-97985B8F4072}" type="datetime2">
              <a:rPr lang="en-US" altLang="zh-CN">
                <a:cs typeface="Calibri" pitchFamily="34" charset="0"/>
              </a:rPr>
              <a:pPr/>
              <a:t>Friday, July 12, 2024</a:t>
            </a:fld>
            <a:endParaRPr lang="en-US" altLang="zh-CN">
              <a:cs typeface="Calibri" pitchFamily="34" charset="0"/>
            </a:endParaRPr>
          </a:p>
        </p:txBody>
      </p:sp>
      <p:sp>
        <p:nvSpPr>
          <p:cNvPr id="11576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15768" name="Slide Number Placeholder 5"/>
          <p:cNvSpPr>
            <a:spLocks noGrp="1" noChangeArrowheads="1"/>
          </p:cNvSpPr>
          <p:nvPr>
            <p:ph type="sldNum" sz="quarter" idx="12"/>
          </p:nvPr>
        </p:nvSpPr>
        <p:spPr/>
        <p:txBody>
          <a:bodyPr/>
          <a:lstStyle/>
          <a:p>
            <a:fld id="{CE6D4A39-EF9B-4D3D-999C-1F01BFB2565E}" type="slidenum">
              <a:rPr lang="en-US" altLang="zh-CN">
                <a:cs typeface="Calibri" pitchFamily="34" charset="0"/>
              </a:rPr>
              <a:pPr/>
              <a:t>41</a:t>
            </a:fld>
            <a:endParaRPr lang="en-US" altLang="zh-CN">
              <a:cs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117819" name="Title 1"/>
          <p:cNvSpPr>
            <a:spLocks noGrp="1" noChangeArrowheads="1"/>
          </p:cNvSpPr>
          <p:nvPr>
            <p:ph type="title" idx="4294967295"/>
          </p:nvPr>
        </p:nvSpPr>
        <p:spPr>
          <a:xfrm>
            <a:off x="609600" y="152400"/>
            <a:ext cx="10972800" cy="6569075"/>
          </a:xfrm>
          <a:ln/>
        </p:spPr>
        <p:txBody>
          <a:bodyPr/>
          <a:lstStyle/>
          <a:p>
            <a:r>
              <a:rPr lang="pt-BR">
                <a:solidFill>
                  <a:schemeClr val="bg1"/>
                </a:solidFill>
              </a:rPr>
              <a:t>Igualdade</a:t>
            </a:r>
          </a:p>
        </p:txBody>
      </p:sp>
      <p:sp>
        <p:nvSpPr>
          <p:cNvPr id="117820" name="Date Placeholder 3"/>
          <p:cNvSpPr>
            <a:spLocks noGrp="1" noChangeArrowheads="1"/>
          </p:cNvSpPr>
          <p:nvPr>
            <p:ph type="dt" sz="quarter" idx="10"/>
          </p:nvPr>
        </p:nvSpPr>
        <p:spPr/>
        <p:txBody>
          <a:bodyPr/>
          <a:lstStyle/>
          <a:p>
            <a:fld id="{D425D34C-BE7C-4EDE-B50E-C13CCCFAC195}" type="datetime2">
              <a:rPr lang="en-US" altLang="zh-CN">
                <a:cs typeface="Calibri" pitchFamily="34" charset="0"/>
              </a:rPr>
              <a:pPr/>
              <a:t>Friday, July 12, 2024</a:t>
            </a:fld>
            <a:endParaRPr lang="en-US" altLang="zh-CN">
              <a:cs typeface="Calibri" pitchFamily="34" charset="0"/>
            </a:endParaRPr>
          </a:p>
        </p:txBody>
      </p:sp>
      <p:sp>
        <p:nvSpPr>
          <p:cNvPr id="11782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17822" name="Slide Number Placeholder 5"/>
          <p:cNvSpPr>
            <a:spLocks noGrp="1" noChangeArrowheads="1"/>
          </p:cNvSpPr>
          <p:nvPr>
            <p:ph type="sldNum" sz="quarter" idx="12"/>
          </p:nvPr>
        </p:nvSpPr>
        <p:spPr/>
        <p:txBody>
          <a:bodyPr/>
          <a:lstStyle/>
          <a:p>
            <a:fld id="{4DDA3555-8DE3-4049-A3B6-0C7E372494D4}" type="slidenum">
              <a:rPr lang="en-US" altLang="zh-CN">
                <a:cs typeface="Calibri" pitchFamily="34" charset="0"/>
              </a:rPr>
              <a:pPr/>
              <a:t>42</a:t>
            </a:fld>
            <a:endParaRPr lang="en-US" altLang="zh-CN">
              <a:cs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73" name="Title 1"/>
          <p:cNvSpPr>
            <a:spLocks noGrp="1" noChangeArrowheads="1"/>
          </p:cNvSpPr>
          <p:nvPr>
            <p:ph type="title" idx="4294967295"/>
          </p:nvPr>
        </p:nvSpPr>
        <p:spPr>
          <a:xfrm>
            <a:off x="814388" y="174625"/>
            <a:ext cx="10972800" cy="792163"/>
          </a:xfrm>
          <a:ln/>
        </p:spPr>
        <p:txBody>
          <a:bodyPr/>
          <a:lstStyle/>
          <a:p>
            <a:r>
              <a:rPr lang="pt-BR" sz="3600">
                <a:cs typeface="Calibri" pitchFamily="34" charset="0"/>
              </a:rPr>
              <a:t>Igualdade e acessibilidade</a:t>
            </a:r>
          </a:p>
        </p:txBody>
      </p:sp>
      <p:sp>
        <p:nvSpPr>
          <p:cNvPr id="119874" name="Content Placeholder 2"/>
          <p:cNvSpPr>
            <a:spLocks noGrp="1" noChangeArrowheads="1"/>
          </p:cNvSpPr>
          <p:nvPr>
            <p:ph idx="4294967295"/>
          </p:nvPr>
        </p:nvSpPr>
        <p:spPr>
          <a:xfrm>
            <a:off x="620713" y="1370013"/>
            <a:ext cx="10972800" cy="4983162"/>
          </a:xfrm>
          <a:ln/>
        </p:spPr>
        <p:txBody>
          <a:bodyPr/>
          <a:lstStyle/>
          <a:p>
            <a:r>
              <a:rPr lang="pt-BR"/>
              <a:t>Taxas de participação historicamente baixas de comunidades de baixa renda.</a:t>
            </a:r>
          </a:p>
          <a:p>
            <a:r>
              <a:rPr lang="pt-BR"/>
              <a:t>Forte apoio das partes interessadas para aumentar a acessibilidade dos benefícios do programa para os contribuintes de baixa renda e residentes que vivem em áreas de justiça ambiental.</a:t>
            </a:r>
          </a:p>
          <a:p>
            <a:r>
              <a:rPr lang="pt-BR"/>
              <a:t>Necessidade de alinhamento com as prioridades da administração no avanço da justiça ambiental.</a:t>
            </a:r>
          </a:p>
        </p:txBody>
      </p:sp>
      <p:sp>
        <p:nvSpPr>
          <p:cNvPr id="119875" name="Date Placeholder 3"/>
          <p:cNvSpPr>
            <a:spLocks noGrp="1" noChangeArrowheads="1"/>
          </p:cNvSpPr>
          <p:nvPr>
            <p:ph type="dt" sz="quarter" idx="10"/>
          </p:nvPr>
        </p:nvSpPr>
        <p:spPr/>
        <p:txBody>
          <a:bodyPr/>
          <a:lstStyle/>
          <a:p>
            <a:fld id="{76C26A7B-76C5-4944-A36B-FF73D38D82D8}" type="datetime2">
              <a:rPr lang="en-US" altLang="zh-CN">
                <a:cs typeface="Calibri" pitchFamily="34" charset="0"/>
              </a:rPr>
              <a:pPr/>
              <a:t>Friday, July 12, 2024</a:t>
            </a:fld>
            <a:endParaRPr lang="en-US" altLang="zh-CN">
              <a:cs typeface="Calibri" pitchFamily="34" charset="0"/>
            </a:endParaRPr>
          </a:p>
        </p:txBody>
      </p:sp>
      <p:sp>
        <p:nvSpPr>
          <p:cNvPr id="11987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19877" name="Slide Number Placeholder 5"/>
          <p:cNvSpPr>
            <a:spLocks noGrp="1" noChangeArrowheads="1"/>
          </p:cNvSpPr>
          <p:nvPr>
            <p:ph type="sldNum" sz="quarter" idx="12"/>
          </p:nvPr>
        </p:nvSpPr>
        <p:spPr/>
        <p:txBody>
          <a:bodyPr/>
          <a:lstStyle/>
          <a:p>
            <a:fld id="{10E513C0-085C-48AD-9650-E7D016607691}" type="slidenum">
              <a:rPr lang="en-US" altLang="zh-CN">
                <a:cs typeface="Calibri" pitchFamily="34" charset="0"/>
              </a:rPr>
              <a:pPr/>
              <a:t>43</a:t>
            </a:fld>
            <a:endParaRPr lang="en-US" altLang="zh-CN">
              <a:cs typeface="Calibr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28" name="Title 1"/>
          <p:cNvSpPr>
            <a:spLocks noGrp="1" noChangeArrowheads="1"/>
          </p:cNvSpPr>
          <p:nvPr>
            <p:ph type="title" idx="4294967295"/>
          </p:nvPr>
        </p:nvSpPr>
        <p:spPr>
          <a:ln/>
        </p:spPr>
        <p:txBody>
          <a:bodyPr/>
          <a:lstStyle/>
          <a:p>
            <a:r>
              <a:rPr lang="pt-BR"/>
              <a:t>Comunidade solar compartilhada  </a:t>
            </a:r>
          </a:p>
        </p:txBody>
      </p:sp>
      <p:sp>
        <p:nvSpPr>
          <p:cNvPr id="121929" name="Content Placeholder 2"/>
          <p:cNvSpPr>
            <a:spLocks noGrp="1" noChangeArrowheads="1"/>
          </p:cNvSpPr>
          <p:nvPr>
            <p:ph idx="4294967295"/>
          </p:nvPr>
        </p:nvSpPr>
        <p:spPr>
          <a:xfrm>
            <a:off x="609600" y="1319213"/>
            <a:ext cx="10982325" cy="5129212"/>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80000"/>
              </a:lnSpc>
            </a:pPr>
            <a:r>
              <a:rPr lang="pt-BR" sz="2800" dirty="0">
                <a:cs typeface="Calibri" pitchFamily="34" charset="0"/>
              </a:rPr>
              <a:t>Não haverá mais adicionais e critérios de elegibilidade separados para a energia solar compartilhada da comunidade e a energia solar compartilhada da comunidade de baixa renda.</a:t>
            </a:r>
          </a:p>
          <a:p>
            <a:pPr lvl="1">
              <a:lnSpc>
                <a:spcPct val="80000"/>
              </a:lnSpc>
            </a:pPr>
            <a:r>
              <a:rPr lang="pt-BR" sz="2400" b="1" dirty="0">
                <a:cs typeface="Calibri" pitchFamily="34" charset="0"/>
              </a:rPr>
              <a:t>TODOS </a:t>
            </a:r>
            <a:r>
              <a:rPr lang="pt-BR" sz="2400" dirty="0">
                <a:cs typeface="Calibri" pitchFamily="34" charset="0"/>
              </a:rPr>
              <a:t>os projetos solares compartilhados pela comunidade receberão o adicional de US$ 0,07/kWh e devem inscrever um </a:t>
            </a:r>
            <a:r>
              <a:rPr lang="pt-BR" sz="2400" b="1" dirty="0">
                <a:cs typeface="Calibri" pitchFamily="34" charset="0"/>
              </a:rPr>
              <a:t>mínimo de 40% de clientes de baixa renda.</a:t>
            </a:r>
          </a:p>
          <a:p>
            <a:pPr lvl="2">
              <a:lnSpc>
                <a:spcPct val="80000"/>
              </a:lnSpc>
            </a:pPr>
            <a:r>
              <a:rPr lang="pt-BR" sz="2000" dirty="0">
                <a:cs typeface="Calibri" pitchFamily="34" charset="0"/>
              </a:rPr>
              <a:t>As agências da LIHEAP podem se qualificar para 40% de um único projeto CSS para alocar os créditos da fatura aos clientes da LIHEAP.  </a:t>
            </a:r>
          </a:p>
          <a:p>
            <a:pPr>
              <a:lnSpc>
                <a:spcPct val="80000"/>
              </a:lnSpc>
            </a:pPr>
            <a:r>
              <a:rPr lang="pt-BR" sz="2800" dirty="0">
                <a:cs typeface="Calibri" pitchFamily="34" charset="0"/>
              </a:rPr>
              <a:t>Garante benefícios significativos para os clientes da CSS.</a:t>
            </a:r>
          </a:p>
          <a:p>
            <a:pPr lvl="1">
              <a:lnSpc>
                <a:spcPct val="80000"/>
              </a:lnSpc>
            </a:pPr>
            <a:r>
              <a:rPr lang="pt-BR" sz="2400" i="1" dirty="0">
                <a:cs typeface="Calibri" pitchFamily="34" charset="0"/>
              </a:rPr>
              <a:t>Clientes residenciais com taxa de mercado: </a:t>
            </a:r>
            <a:r>
              <a:rPr lang="pt-BR" sz="2400" dirty="0">
                <a:cs typeface="Calibri" pitchFamily="34" charset="0"/>
              </a:rPr>
              <a:t>Exigir um desconto </a:t>
            </a:r>
            <a:r>
              <a:rPr lang="pt-BR" sz="2400" b="1" dirty="0">
                <a:cs typeface="Calibri" pitchFamily="34" charset="0"/>
              </a:rPr>
              <a:t>mínimo de 10% </a:t>
            </a:r>
            <a:r>
              <a:rPr lang="pt-BR" sz="2400" dirty="0">
                <a:cs typeface="Calibri" pitchFamily="34" charset="0"/>
              </a:rPr>
              <a:t>para a duração do contrato, em comparação com o serviço básico ou as taxas de agregação municipal, a ser aplicado aos créditos da conta solar comunitária.</a:t>
            </a:r>
          </a:p>
          <a:p>
            <a:pPr lvl="1">
              <a:lnSpc>
                <a:spcPct val="80000"/>
              </a:lnSpc>
            </a:pPr>
            <a:r>
              <a:rPr lang="pt-BR" sz="2400" i="1" dirty="0">
                <a:cs typeface="Calibri" pitchFamily="34" charset="0"/>
              </a:rPr>
              <a:t>Clientes residenciais de baixa </a:t>
            </a:r>
            <a:r>
              <a:rPr lang="pt-BR" sz="2400" i="1" dirty="0" err="1">
                <a:cs typeface="Calibri" pitchFamily="34" charset="0"/>
              </a:rPr>
              <a:t>renda:</a:t>
            </a:r>
            <a:r>
              <a:rPr lang="pt-BR" sz="2400" dirty="0" err="1">
                <a:cs typeface="Calibri" pitchFamily="34" charset="0"/>
              </a:rPr>
              <a:t>Exigir</a:t>
            </a:r>
            <a:r>
              <a:rPr lang="pt-BR" sz="2400" dirty="0">
                <a:cs typeface="Calibri" pitchFamily="34" charset="0"/>
              </a:rPr>
              <a:t> um desconto </a:t>
            </a:r>
            <a:r>
              <a:rPr lang="pt-BR" sz="2400" b="1" dirty="0">
                <a:cs typeface="Calibri" pitchFamily="34" charset="0"/>
              </a:rPr>
              <a:t>mínimo de 20%</a:t>
            </a:r>
            <a:r>
              <a:rPr lang="pt-BR" sz="2400" dirty="0">
                <a:cs typeface="Calibri" pitchFamily="34" charset="0"/>
              </a:rPr>
              <a:t> para a duração do contrato, em comparação com o serviço básico ou a taxa de agregação municipal, a ser aplicado aos créditos da conta solar comunitária.  </a:t>
            </a:r>
          </a:p>
        </p:txBody>
      </p:sp>
      <p:sp>
        <p:nvSpPr>
          <p:cNvPr id="121930" name="Date Placeholder 3"/>
          <p:cNvSpPr>
            <a:spLocks noGrp="1" noChangeArrowheads="1"/>
          </p:cNvSpPr>
          <p:nvPr>
            <p:ph type="dt" sz="quarter" idx="10"/>
          </p:nvPr>
        </p:nvSpPr>
        <p:spPr/>
        <p:txBody>
          <a:bodyPr/>
          <a:lstStyle/>
          <a:p>
            <a:fld id="{1523908D-1B0B-49CF-B1A7-DCC3A7E0E49F}" type="datetime2">
              <a:rPr lang="en-US" altLang="zh-CN">
                <a:cs typeface="Calibri" pitchFamily="34" charset="0"/>
              </a:rPr>
              <a:pPr/>
              <a:t>Friday, July 12, 2024</a:t>
            </a:fld>
            <a:endParaRPr lang="en-US" altLang="zh-CN">
              <a:cs typeface="Calibri" pitchFamily="34" charset="0"/>
            </a:endParaRPr>
          </a:p>
        </p:txBody>
      </p:sp>
      <p:sp>
        <p:nvSpPr>
          <p:cNvPr id="12193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21932" name="Slide Number Placeholder 5"/>
          <p:cNvSpPr>
            <a:spLocks noGrp="1" noChangeArrowheads="1"/>
          </p:cNvSpPr>
          <p:nvPr>
            <p:ph type="sldNum" sz="quarter" idx="12"/>
          </p:nvPr>
        </p:nvSpPr>
        <p:spPr/>
        <p:txBody>
          <a:bodyPr/>
          <a:lstStyle/>
          <a:p>
            <a:fld id="{2506A63B-F0F0-4AEB-BC46-1E38A649790F}" type="slidenum">
              <a:rPr lang="en-US" altLang="zh-CN">
                <a:cs typeface="Calibri" pitchFamily="34" charset="0"/>
              </a:rPr>
              <a:pPr/>
              <a:t>44</a:t>
            </a:fld>
            <a:endParaRPr lang="en-US" altLang="zh-CN">
              <a:cs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83" name="Title 1"/>
          <p:cNvSpPr>
            <a:spLocks noGrp="1" noChangeArrowheads="1"/>
          </p:cNvSpPr>
          <p:nvPr>
            <p:ph type="title" idx="4294967295"/>
          </p:nvPr>
        </p:nvSpPr>
        <p:spPr>
          <a:ln/>
        </p:spPr>
        <p:txBody>
          <a:bodyPr/>
          <a:lstStyle/>
          <a:p>
            <a:r>
              <a:rPr lang="pt-BR" sz="4000" dirty="0"/>
              <a:t>Comunidade solar compartilhada (cont.)</a:t>
            </a:r>
          </a:p>
        </p:txBody>
      </p:sp>
      <p:sp>
        <p:nvSpPr>
          <p:cNvPr id="123984" name="Content Placeholder 2"/>
          <p:cNvSpPr>
            <a:spLocks noGrp="1" noChangeArrowheads="1"/>
          </p:cNvSpPr>
          <p:nvPr>
            <p:ph idx="4294967295"/>
          </p:nvPr>
        </p:nvSpPr>
        <p:spPr>
          <a:ln/>
        </p:spPr>
        <p:txBody>
          <a:bodyPr/>
          <a:lstStyle/>
          <a:p>
            <a:r>
              <a:rPr lang="pt-BR"/>
              <a:t>Aprimorar a administração do programa e os processos de cobrança para melhorar a experiência do cliente.</a:t>
            </a:r>
          </a:p>
          <a:p>
            <a:pPr lvl="1"/>
            <a:r>
              <a:rPr lang="pt-BR"/>
              <a:t>Exigir que os EDCs processem as transferências de crédito CSS em um prazo de 30 dias a partir do final do mês em que a geração ocorreu.</a:t>
            </a:r>
          </a:p>
          <a:p>
            <a:pPr lvl="1"/>
            <a:r>
              <a:rPr lang="pt-BR"/>
              <a:t>Exigir que os EDCs enviem um relatório anual ao DOER até 31 de março com o número de contas com saldos de crédito acima de 25% do consumo anual.</a:t>
            </a:r>
          </a:p>
          <a:p>
            <a:r>
              <a:rPr lang="pt-BR"/>
              <a:t>Os projetos CSS gerenciados pela EDC (conforme aprovado na DPU 20-145-D) não serão elegíveis para o adicional.</a:t>
            </a:r>
          </a:p>
        </p:txBody>
      </p:sp>
      <p:sp>
        <p:nvSpPr>
          <p:cNvPr id="123985" name="Date Placeholder 3"/>
          <p:cNvSpPr>
            <a:spLocks noGrp="1" noChangeArrowheads="1"/>
          </p:cNvSpPr>
          <p:nvPr>
            <p:ph type="dt" sz="quarter" idx="10"/>
          </p:nvPr>
        </p:nvSpPr>
        <p:spPr/>
        <p:txBody>
          <a:bodyPr/>
          <a:lstStyle/>
          <a:p>
            <a:fld id="{087853CB-47A2-48C4-85EA-E6D4A3CB01F1}" type="datetime2">
              <a:rPr lang="en-US" altLang="zh-CN">
                <a:cs typeface="Calibri" pitchFamily="34" charset="0"/>
              </a:rPr>
              <a:pPr/>
              <a:t>Friday, July 12, 2024</a:t>
            </a:fld>
            <a:endParaRPr lang="en-US" altLang="zh-CN">
              <a:cs typeface="Calibri" pitchFamily="34" charset="0"/>
            </a:endParaRPr>
          </a:p>
        </p:txBody>
      </p:sp>
      <p:sp>
        <p:nvSpPr>
          <p:cNvPr id="12398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23987" name="Slide Number Placeholder 5"/>
          <p:cNvSpPr>
            <a:spLocks noGrp="1" noChangeArrowheads="1"/>
          </p:cNvSpPr>
          <p:nvPr>
            <p:ph type="sldNum" sz="quarter" idx="12"/>
          </p:nvPr>
        </p:nvSpPr>
        <p:spPr/>
        <p:txBody>
          <a:bodyPr/>
          <a:lstStyle/>
          <a:p>
            <a:fld id="{4633C726-4C08-4911-B506-3EBD24C8005B}" type="slidenum">
              <a:rPr lang="en-US" altLang="zh-CN">
                <a:cs typeface="Calibri" pitchFamily="34" charset="0"/>
              </a:rPr>
              <a:pPr/>
              <a:t>45</a:t>
            </a:fld>
            <a:endParaRPr lang="en-US" altLang="zh-CN">
              <a:cs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38" name="Title 1"/>
          <p:cNvSpPr>
            <a:spLocks noGrp="1" noChangeArrowheads="1"/>
          </p:cNvSpPr>
          <p:nvPr>
            <p:ph type="title" idx="4294967295"/>
          </p:nvPr>
        </p:nvSpPr>
        <p:spPr>
          <a:ln/>
        </p:spPr>
        <p:txBody>
          <a:bodyPr/>
          <a:lstStyle/>
          <a:p>
            <a:r>
              <a:rPr lang="pt-BR" sz="4000" dirty="0"/>
              <a:t>Definição de propriedade de baixa renda</a:t>
            </a:r>
          </a:p>
        </p:txBody>
      </p:sp>
      <p:sp>
        <p:nvSpPr>
          <p:cNvPr id="126039"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90000"/>
              </a:lnSpc>
            </a:pPr>
            <a:r>
              <a:rPr lang="pt-BR" sz="2400">
                <a:cs typeface="Calibri" pitchFamily="34" charset="0"/>
              </a:rPr>
              <a:t>Expandir a definição de propriedade de baixa renda para incluir tipos adicionais de moradia/instalações que atendem residentes de baixa renda.  </a:t>
            </a:r>
          </a:p>
          <a:p>
            <a:pPr lvl="1">
              <a:lnSpc>
                <a:spcPct val="90000"/>
              </a:lnSpc>
            </a:pPr>
            <a:r>
              <a:rPr lang="pt-BR" sz="1800" i="1">
                <a:cs typeface="Calibri" pitchFamily="34" charset="0"/>
              </a:rPr>
              <a:t>225 CMR 20.02: </a:t>
            </a:r>
            <a:r>
              <a:rPr lang="pt-BR" sz="1800" u="sng">
                <a:cs typeface="Calibri" pitchFamily="34" charset="0"/>
              </a:rPr>
              <a:t>Unidade Geradora de Tarifa Solar de Propriedade de Baixa Renda</a:t>
            </a:r>
            <a:r>
              <a:rPr lang="pt-BR" sz="1800">
                <a:cs typeface="Calibri" pitchFamily="34" charset="0"/>
              </a:rPr>
              <a:t>.  Uma Unidade Geradora de Tarifa Solar com uma capacidade nominal superior a 25 kW que fornece toda a sua produção de geração na forma de eletricidade ou créditos de conta para </a:t>
            </a:r>
            <a:r>
              <a:rPr lang="pt-BR" sz="1800">
                <a:solidFill>
                  <a:srgbClr val="FF0000"/>
                </a:solidFill>
                <a:cs typeface="Calibri" pitchFamily="34" charset="0"/>
              </a:rPr>
              <a:t>um ou mais dos seguintes:</a:t>
            </a:r>
            <a:r>
              <a:rPr lang="pt-BR" sz="1800">
                <a:cs typeface="Calibri" pitchFamily="34" charset="0"/>
              </a:rPr>
              <a:t>  </a:t>
            </a:r>
          </a:p>
          <a:p>
            <a:pPr marL="1257300" lvl="3" indent="0">
              <a:lnSpc>
                <a:spcPct val="90000"/>
              </a:lnSpc>
              <a:buFont typeface="Arial" charset="0"/>
              <a:buNone/>
            </a:pPr>
            <a:r>
              <a:rPr lang="pt-BR" sz="1800" u="sng">
                <a:solidFill>
                  <a:srgbClr val="FF0000"/>
                </a:solidFill>
                <a:cs typeface="Calibri" pitchFamily="34" charset="0"/>
              </a:rPr>
              <a:t>(a)</a:t>
            </a:r>
            <a:r>
              <a:rPr lang="pt-BR" sz="1800">
                <a:cs typeface="Calibri" pitchFamily="34" charset="0"/>
              </a:rPr>
              <a:t> habitação de baixa ou moderada renda, conforme definido em M.G.L. c. 40B;  </a:t>
            </a:r>
          </a:p>
          <a:p>
            <a:pPr marL="1257300" lvl="3" indent="0">
              <a:lnSpc>
                <a:spcPct val="90000"/>
              </a:lnSpc>
              <a:buFont typeface="Arial" charset="0"/>
              <a:buNone/>
            </a:pPr>
            <a:r>
              <a:rPr lang="pt-BR" sz="1800" u="sng">
                <a:solidFill>
                  <a:srgbClr val="FF0000"/>
                </a:solidFill>
                <a:cs typeface="Calibri" pitchFamily="34" charset="0"/>
              </a:rPr>
              <a:t>(b) condomínios com restrição de escritura para fornecer oportunidades de propriedade ou aluguel de casas de baixa renda;  </a:t>
            </a:r>
          </a:p>
          <a:p>
            <a:pPr marL="1257300" lvl="3" indent="0">
              <a:lnSpc>
                <a:spcPct val="90000"/>
              </a:lnSpc>
              <a:buFont typeface="Arial" charset="0"/>
              <a:buNone/>
            </a:pPr>
            <a:r>
              <a:rPr lang="pt-BR" sz="1800" u="sng">
                <a:solidFill>
                  <a:srgbClr val="FF0000"/>
                </a:solidFill>
                <a:cs typeface="Calibri" pitchFamily="34" charset="0"/>
              </a:rPr>
              <a:t>(c) abrigos para desabrigados, conforme definido em 105 CMR 410.010: Definições; </a:t>
            </a:r>
          </a:p>
          <a:p>
            <a:pPr marL="1257300" lvl="3" indent="0">
              <a:lnSpc>
                <a:spcPct val="90000"/>
              </a:lnSpc>
              <a:buFont typeface="Arial" charset="0"/>
              <a:buNone/>
            </a:pPr>
            <a:r>
              <a:rPr lang="pt-BR" sz="1800" u="sng">
                <a:solidFill>
                  <a:srgbClr val="FF0000"/>
                </a:solidFill>
                <a:cs typeface="Calibri" pitchFamily="34" charset="0"/>
              </a:rPr>
              <a:t>(d) um edifício de aluguel residencial que participa de um programa de habitação coberta, conforme definido na seção 41411(a) da Lei de Violência Contra a Mulher de 1994 (34 USC 12491(a)(3);  </a:t>
            </a:r>
          </a:p>
          <a:p>
            <a:pPr marL="1257300" lvl="3" indent="0">
              <a:lnSpc>
                <a:spcPct val="90000"/>
              </a:lnSpc>
              <a:buFont typeface="Arial" charset="0"/>
              <a:buNone/>
            </a:pPr>
            <a:r>
              <a:rPr lang="pt-BR" sz="1800" u="sng">
                <a:solidFill>
                  <a:srgbClr val="FF0000"/>
                </a:solidFill>
                <a:cs typeface="Calibri" pitchFamily="34" charset="0"/>
              </a:rPr>
              <a:t>(e) um programa de assistência habitacional administrado pelo Departamento de Agricultura sob o título V da Lei de Habitação de 1949;  </a:t>
            </a:r>
          </a:p>
          <a:p>
            <a:pPr marL="1257300" lvl="3" indent="0">
              <a:lnSpc>
                <a:spcPct val="90000"/>
              </a:lnSpc>
              <a:buFont typeface="Arial" charset="0"/>
              <a:buNone/>
            </a:pPr>
            <a:r>
              <a:rPr lang="pt-BR" sz="1800" u="sng">
                <a:solidFill>
                  <a:srgbClr val="FF0000"/>
                </a:solidFill>
                <a:cs typeface="Calibri" pitchFamily="34" charset="0"/>
              </a:rPr>
              <a:t>(f) um programa habitacional administrado por uma entidade habitacional tribalmente designada conforme definido na seção 4(22) da Lei de Assistência à Habitação e Autodeterminação dos Nativos Americanos de 1996 (25 USC 4103(22); ou  </a:t>
            </a:r>
          </a:p>
          <a:p>
            <a:pPr marL="1257300" lvl="3" indent="0">
              <a:lnSpc>
                <a:spcPct val="90000"/>
              </a:lnSpc>
              <a:buFont typeface="Arial" charset="0"/>
              <a:buNone/>
            </a:pPr>
            <a:r>
              <a:rPr lang="pt-BR" sz="1800" u="sng">
                <a:solidFill>
                  <a:srgbClr val="FF0000"/>
                </a:solidFill>
                <a:cs typeface="Calibri" pitchFamily="34" charset="0"/>
              </a:rPr>
              <a:t>(g) outros programas de habitação a preços acessíveis, conforme determinado pelo DOER.  </a:t>
            </a:r>
          </a:p>
          <a:p>
            <a:pPr>
              <a:lnSpc>
                <a:spcPct val="90000"/>
              </a:lnSpc>
            </a:pPr>
            <a:endParaRPr lang="en-US" altLang="zh-CN" sz="1800" u="sng">
              <a:solidFill>
                <a:srgbClr val="FF0000"/>
              </a:solidFill>
              <a:ea typeface="宋体" charset="-122"/>
              <a:cs typeface="Calibri" pitchFamily="34" charset="0"/>
            </a:endParaRPr>
          </a:p>
        </p:txBody>
      </p:sp>
      <p:sp>
        <p:nvSpPr>
          <p:cNvPr id="126040" name="Date Placeholder 3"/>
          <p:cNvSpPr>
            <a:spLocks noGrp="1" noChangeArrowheads="1"/>
          </p:cNvSpPr>
          <p:nvPr>
            <p:ph type="dt" sz="quarter" idx="10"/>
          </p:nvPr>
        </p:nvSpPr>
        <p:spPr/>
        <p:txBody>
          <a:bodyPr/>
          <a:lstStyle/>
          <a:p>
            <a:fld id="{BB105BE8-1B88-4D3F-AE08-D02E526A73C9}" type="datetime2">
              <a:rPr lang="en-US" altLang="zh-CN">
                <a:cs typeface="Calibri" pitchFamily="34" charset="0"/>
              </a:rPr>
              <a:pPr/>
              <a:t>Friday, July 12, 2024</a:t>
            </a:fld>
            <a:endParaRPr lang="en-US" altLang="zh-CN">
              <a:cs typeface="Calibri" pitchFamily="34" charset="0"/>
            </a:endParaRPr>
          </a:p>
        </p:txBody>
      </p:sp>
      <p:sp>
        <p:nvSpPr>
          <p:cNvPr id="12604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26042" name="Slide Number Placeholder 5"/>
          <p:cNvSpPr>
            <a:spLocks noGrp="1" noChangeArrowheads="1"/>
          </p:cNvSpPr>
          <p:nvPr>
            <p:ph type="sldNum" sz="quarter" idx="12"/>
          </p:nvPr>
        </p:nvSpPr>
        <p:spPr/>
        <p:txBody>
          <a:bodyPr/>
          <a:lstStyle/>
          <a:p>
            <a:fld id="{F13118C8-E1CA-4218-8832-250675904E1B}" type="slidenum">
              <a:rPr lang="en-US" altLang="zh-CN">
                <a:cs typeface="Calibri" pitchFamily="34" charset="0"/>
              </a:rPr>
              <a:pPr/>
              <a:t>46</a:t>
            </a:fld>
            <a:endParaRPr lang="en-US" altLang="zh-CN">
              <a:cs typeface="Calibri"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93" name="Title 1"/>
          <p:cNvSpPr>
            <a:spLocks noGrp="1" noChangeArrowheads="1"/>
          </p:cNvSpPr>
          <p:nvPr>
            <p:ph type="title" idx="4294967295"/>
          </p:nvPr>
        </p:nvSpPr>
        <p:spPr>
          <a:ln/>
        </p:spPr>
        <p:txBody>
          <a:bodyPr/>
          <a:lstStyle/>
          <a:p>
            <a:r>
              <a:rPr lang="pt-BR"/>
              <a:t>Definição de cliente de baixa renda</a:t>
            </a:r>
          </a:p>
        </p:txBody>
      </p:sp>
      <p:sp>
        <p:nvSpPr>
          <p:cNvPr id="128094" name="Content Placeholder 2"/>
          <p:cNvSpPr>
            <a:spLocks noGrp="1" noChangeArrowheads="1"/>
          </p:cNvSpPr>
          <p:nvPr>
            <p:ph idx="4294967295"/>
          </p:nvPr>
        </p:nvSpPr>
        <p:spPr>
          <a:xfrm>
            <a:off x="609600" y="1143000"/>
            <a:ext cx="10982325" cy="5214938"/>
          </a:xfrm>
          <a:ln/>
        </p:spPr>
        <p:txBody>
          <a:bodyPr/>
          <a:lstStyle/>
          <a:p>
            <a:r>
              <a:rPr lang="pt-BR" sz="2800">
                <a:cs typeface="Calibri" pitchFamily="34" charset="0"/>
              </a:rPr>
              <a:t>Permitir que clientes de baixa renda se qualifiquem com base na participação em outros programas baseados em necessidades ou por meio de autoatestado de elegibilidade de renda.</a:t>
            </a:r>
          </a:p>
          <a:p>
            <a:pPr lvl="1"/>
            <a:r>
              <a:rPr lang="pt-BR" sz="2400" i="1">
                <a:solidFill>
                  <a:srgbClr val="000000"/>
                </a:solidFill>
                <a:cs typeface="Calibri" pitchFamily="34" charset="0"/>
              </a:rPr>
              <a:t>225 CMR 20.02:  </a:t>
            </a:r>
            <a:r>
              <a:rPr lang="pt-BR" sz="2400" u="sng">
                <a:solidFill>
                  <a:srgbClr val="000000"/>
                </a:solidFill>
                <a:cs typeface="Calibri" pitchFamily="34" charset="0"/>
              </a:rPr>
              <a:t>Cliente de baixa renda</a:t>
            </a:r>
            <a:r>
              <a:rPr lang="pt-BR" sz="2400">
                <a:solidFill>
                  <a:srgbClr val="000000"/>
                </a:solidFill>
                <a:cs typeface="Calibri" pitchFamily="34" charset="0"/>
              </a:rPr>
              <a:t>. Um cliente de uso final que </a:t>
            </a:r>
            <a:r>
              <a:rPr lang="pt-BR" sz="2400" u="sng">
                <a:solidFill>
                  <a:srgbClr val="FF0000"/>
                </a:solidFill>
                <a:cs typeface="Calibri" pitchFamily="34" charset="0"/>
              </a:rPr>
              <a:t>a) </a:t>
            </a:r>
            <a:r>
              <a:rPr lang="pt-BR" sz="2400">
                <a:cs typeface="Calibri" pitchFamily="34" charset="0"/>
              </a:rPr>
              <a:t>possui</a:t>
            </a:r>
            <a:r>
              <a:rPr lang="pt-BR" sz="2400">
                <a:solidFill>
                  <a:srgbClr val="000000"/>
                </a:solidFill>
                <a:cs typeface="Calibri" pitchFamily="34" charset="0"/>
              </a:rPr>
              <a:t> taxa de desconto de baixa renda de uma empresa de distribuição</a:t>
            </a:r>
            <a:r>
              <a:rPr lang="pt-BR" sz="2400" u="sng">
                <a:solidFill>
                  <a:srgbClr val="FF0000"/>
                </a:solidFill>
                <a:cs typeface="Calibri" pitchFamily="34" charset="0"/>
              </a:rPr>
              <a:t>; b) fornece documentação de participação em outros programas baseados em necessidades, ou seja, aqueles que qualificam os clientes para participação em uma taxa de desconto de baixa renda; c) é </a:t>
            </a:r>
            <a:r>
              <a:rPr lang="pt-BR" sz="2400">
                <a:solidFill>
                  <a:srgbClr val="000000"/>
                </a:solidFill>
                <a:cs typeface="Calibri" pitchFamily="34" charset="0"/>
              </a:rPr>
              <a:t>residente em uma área elegível de baixa renda</a:t>
            </a:r>
            <a:r>
              <a:rPr lang="pt-BR" sz="2400" u="sng">
                <a:solidFill>
                  <a:srgbClr val="FF0000"/>
                </a:solidFill>
                <a:cs typeface="Calibri" pitchFamily="34" charset="0"/>
              </a:rPr>
              <a:t>; ou d) autoatesta o cumprimento dos requisitos de renda.</a:t>
            </a:r>
          </a:p>
        </p:txBody>
      </p:sp>
      <p:sp>
        <p:nvSpPr>
          <p:cNvPr id="128095" name="Date Placeholder 3"/>
          <p:cNvSpPr>
            <a:spLocks noGrp="1" noChangeArrowheads="1"/>
          </p:cNvSpPr>
          <p:nvPr>
            <p:ph type="dt" sz="quarter" idx="10"/>
          </p:nvPr>
        </p:nvSpPr>
        <p:spPr/>
        <p:txBody>
          <a:bodyPr/>
          <a:lstStyle/>
          <a:p>
            <a:fld id="{C06BE85B-14D8-4CD5-A4AB-5CFC82784D9F}" type="datetime2">
              <a:rPr lang="en-US" altLang="zh-CN">
                <a:cs typeface="Calibri" pitchFamily="34" charset="0"/>
              </a:rPr>
              <a:pPr/>
              <a:t>Friday, July 12, 2024</a:t>
            </a:fld>
            <a:endParaRPr lang="en-US" altLang="zh-CN">
              <a:cs typeface="Calibri" pitchFamily="34" charset="0"/>
            </a:endParaRPr>
          </a:p>
        </p:txBody>
      </p:sp>
      <p:sp>
        <p:nvSpPr>
          <p:cNvPr id="12809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28097" name="Slide Number Placeholder 5"/>
          <p:cNvSpPr>
            <a:spLocks noGrp="1" noChangeArrowheads="1"/>
          </p:cNvSpPr>
          <p:nvPr>
            <p:ph type="sldNum" sz="quarter" idx="12"/>
          </p:nvPr>
        </p:nvSpPr>
        <p:spPr/>
        <p:txBody>
          <a:bodyPr/>
          <a:lstStyle/>
          <a:p>
            <a:fld id="{D30307B8-6289-448A-AF70-08856FD49E73}" type="slidenum">
              <a:rPr lang="en-US" altLang="zh-CN">
                <a:cs typeface="Calibri" pitchFamily="34" charset="0"/>
              </a:rPr>
              <a:pPr/>
              <a:t>47</a:t>
            </a:fld>
            <a:endParaRPr lang="en-US" altLang="zh-CN">
              <a:cs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48" name="Title 1"/>
          <p:cNvSpPr>
            <a:spLocks noGrp="1" noChangeArrowheads="1"/>
          </p:cNvSpPr>
          <p:nvPr>
            <p:ph type="title" idx="4294967295"/>
          </p:nvPr>
        </p:nvSpPr>
        <p:spPr>
          <a:xfrm>
            <a:off x="811832" y="152400"/>
            <a:ext cx="10972800" cy="792163"/>
          </a:xfrm>
          <a:ln/>
        </p:spPr>
        <p:txBody>
          <a:bodyPr/>
          <a:lstStyle/>
          <a:p>
            <a:r>
              <a:rPr lang="pt-BR" sz="3200" dirty="0">
                <a:cs typeface="Calibri" pitchFamily="34" charset="0"/>
              </a:rPr>
              <a:t>Unidades Geradoras de Tarifa Solar de Baixa Renda</a:t>
            </a:r>
          </a:p>
        </p:txBody>
      </p:sp>
      <p:sp>
        <p:nvSpPr>
          <p:cNvPr id="130149" name="Content Placeholder 2"/>
          <p:cNvSpPr>
            <a:spLocks noGrp="1" noChangeArrowheads="1"/>
          </p:cNvSpPr>
          <p:nvPr>
            <p:ph idx="4294967295"/>
          </p:nvPr>
        </p:nvSpPr>
        <p:spPr>
          <a:xfrm>
            <a:off x="609600" y="1143000"/>
            <a:ext cx="11247040" cy="4983163"/>
          </a:xfrm>
          <a:ln/>
        </p:spPr>
        <p:txBody>
          <a:bodyPr/>
          <a:lstStyle/>
          <a:p>
            <a:r>
              <a:rPr lang="pt-BR" sz="2600" dirty="0">
                <a:cs typeface="Calibri" pitchFamily="34" charset="0"/>
              </a:rPr>
              <a:t>Expandir a definição da Unidade Geradora de Tarifa Solar de Baixa Renda para sistemas que forneçam 100% da produção para propriedades de habitação a preços acessíveis qualificadas.</a:t>
            </a:r>
          </a:p>
          <a:p>
            <a:pPr lvl="1"/>
            <a:r>
              <a:rPr lang="pt-BR" sz="2200" i="1" dirty="0">
                <a:cs typeface="Calibri" pitchFamily="34" charset="0"/>
              </a:rPr>
              <a:t>225 CMR 20.02: </a:t>
            </a:r>
            <a:r>
              <a:rPr lang="pt-BR" sz="2200" u="sng" dirty="0">
                <a:cs typeface="Calibri" pitchFamily="34" charset="0"/>
              </a:rPr>
              <a:t>Unidades Geradoras de Tarifa Solar de Baixa Renda</a:t>
            </a:r>
            <a:r>
              <a:rPr lang="pt-BR" sz="2200" dirty="0">
                <a:cs typeface="Calibri" pitchFamily="34" charset="0"/>
              </a:rPr>
              <a:t>. Uma Unidade Geradora de Tarifa Solar com uma capacidade nominal de CA inferior ou igual a 25 kW que atende clientes de baixa renda </a:t>
            </a:r>
            <a:r>
              <a:rPr lang="pt-BR" sz="2200" dirty="0">
                <a:solidFill>
                  <a:srgbClr val="FF0000"/>
                </a:solidFill>
                <a:cs typeface="Calibri" pitchFamily="34" charset="0"/>
              </a:rPr>
              <a:t>ou aloca 100% de sua produção de energia para uma propriedade de habitação acessível qualificada na forma de eletricidade ou créditos de conta</a:t>
            </a:r>
            <a:r>
              <a:rPr lang="pt-BR" sz="2200" dirty="0">
                <a:cs typeface="Calibri" pitchFamily="34" charset="0"/>
              </a:rPr>
              <a:t>.</a:t>
            </a:r>
          </a:p>
          <a:p>
            <a:r>
              <a:rPr lang="pt-BR" sz="2600" dirty="0">
                <a:cs typeface="Calibri" pitchFamily="34" charset="0"/>
              </a:rPr>
              <a:t>Permitir que as </a:t>
            </a:r>
            <a:r>
              <a:rPr lang="pt-BR" sz="2600" dirty="0" err="1">
                <a:cs typeface="Calibri" pitchFamily="34" charset="0"/>
              </a:rPr>
              <a:t>STGUs</a:t>
            </a:r>
            <a:r>
              <a:rPr lang="pt-BR" sz="2600" dirty="0">
                <a:cs typeface="Calibri" pitchFamily="34" charset="0"/>
              </a:rPr>
              <a:t> de baixa renda atendam até 3 clientes se um único cliente usar menos de 15% da produção.</a:t>
            </a:r>
          </a:p>
          <a:p>
            <a:pPr lvl="1"/>
            <a:r>
              <a:rPr lang="pt-BR" sz="2200" i="1" dirty="0">
                <a:solidFill>
                  <a:srgbClr val="000000"/>
                </a:solidFill>
                <a:cs typeface="Calibri" pitchFamily="34" charset="0"/>
              </a:rPr>
              <a:t>Seção 5)b) da Diretriz:</a:t>
            </a:r>
            <a:r>
              <a:rPr lang="pt-BR" sz="2200" dirty="0">
                <a:solidFill>
                  <a:srgbClr val="000000"/>
                </a:solidFill>
                <a:cs typeface="Calibri" pitchFamily="34" charset="0"/>
              </a:rPr>
              <a:t> pelo menos 15% da produção da Unidade Geradora é alocada a um cliente de baixa renda na forma de eletricidade ou créditos de conta sem custo para o cliente</a:t>
            </a:r>
            <a:r>
              <a:rPr lang="pt-BR" sz="2200" dirty="0">
                <a:solidFill>
                  <a:srgbClr val="FF0000"/>
                </a:solidFill>
                <a:cs typeface="Calibri" pitchFamily="34" charset="0"/>
              </a:rPr>
              <a:t>, ou até três clientes de baixa renda se o uso anual de um único cliente for inferior a 15% da produção da Unidade Geradora.</a:t>
            </a:r>
          </a:p>
        </p:txBody>
      </p:sp>
      <p:sp>
        <p:nvSpPr>
          <p:cNvPr id="130150" name="Date Placeholder 3"/>
          <p:cNvSpPr>
            <a:spLocks noGrp="1" noChangeArrowheads="1"/>
          </p:cNvSpPr>
          <p:nvPr>
            <p:ph type="dt" sz="quarter" idx="10"/>
          </p:nvPr>
        </p:nvSpPr>
        <p:spPr/>
        <p:txBody>
          <a:bodyPr/>
          <a:lstStyle/>
          <a:p>
            <a:fld id="{4E164F88-2906-41E4-907A-0A299D04AB48}" type="datetime2">
              <a:rPr lang="en-US" altLang="zh-CN">
                <a:cs typeface="Calibri" pitchFamily="34" charset="0"/>
              </a:rPr>
              <a:pPr/>
              <a:t>Friday, July 12, 2024</a:t>
            </a:fld>
            <a:endParaRPr lang="en-US" altLang="zh-CN">
              <a:cs typeface="Calibri" pitchFamily="34" charset="0"/>
            </a:endParaRPr>
          </a:p>
        </p:txBody>
      </p:sp>
      <p:sp>
        <p:nvSpPr>
          <p:cNvPr id="13015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30152" name="Slide Number Placeholder 5"/>
          <p:cNvSpPr>
            <a:spLocks noGrp="1" noChangeArrowheads="1"/>
          </p:cNvSpPr>
          <p:nvPr>
            <p:ph type="sldNum" sz="quarter" idx="12"/>
          </p:nvPr>
        </p:nvSpPr>
        <p:spPr/>
        <p:txBody>
          <a:bodyPr/>
          <a:lstStyle/>
          <a:p>
            <a:fld id="{1C02A974-9FBD-4BD1-8502-AB2C4FDAD7D6}" type="slidenum">
              <a:rPr lang="en-US" altLang="zh-CN">
                <a:cs typeface="Calibri" pitchFamily="34" charset="0"/>
              </a:rPr>
              <a:pPr/>
              <a:t>48</a:t>
            </a:fld>
            <a:endParaRPr lang="en-US" altLang="zh-CN">
              <a:cs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03" name="Title 1"/>
          <p:cNvSpPr>
            <a:spLocks noGrp="1" noChangeArrowheads="1"/>
          </p:cNvSpPr>
          <p:nvPr>
            <p:ph type="title" idx="4294967295"/>
          </p:nvPr>
        </p:nvSpPr>
        <p:spPr>
          <a:ln/>
        </p:spPr>
        <p:txBody>
          <a:bodyPr/>
          <a:lstStyle/>
          <a:p>
            <a:r>
              <a:rPr lang="pt-BR" sz="4000">
                <a:cs typeface="Calibri" pitchFamily="34" charset="0"/>
              </a:rPr>
              <a:t>Propriedade de terceiros</a:t>
            </a:r>
          </a:p>
        </p:txBody>
      </p:sp>
      <p:sp>
        <p:nvSpPr>
          <p:cNvPr id="132204" name="Content Placeholder 2"/>
          <p:cNvSpPr>
            <a:spLocks noGrp="1" noChangeArrowheads="1"/>
          </p:cNvSpPr>
          <p:nvPr>
            <p:ph idx="4294967295"/>
          </p:nvPr>
        </p:nvSpPr>
        <p:spPr>
          <a:xfrm>
            <a:off x="484188" y="1200150"/>
            <a:ext cx="11106150" cy="4983163"/>
          </a:xfrm>
          <a:ln/>
        </p:spPr>
        <p:txBody>
          <a:bodyPr/>
          <a:lstStyle/>
          <a:p>
            <a:r>
              <a:rPr lang="pt-BR" sz="2800">
                <a:cs typeface="Calibri" pitchFamily="34" charset="0"/>
              </a:rPr>
              <a:t>Exigir que as LISTGUs de propriedade de terceiros forneçam uma </a:t>
            </a:r>
            <a:r>
              <a:rPr lang="pt-BR" sz="2800" b="1">
                <a:cs typeface="Calibri" pitchFamily="34" charset="0"/>
              </a:rPr>
              <a:t>economia líquida anual mínima de 10%</a:t>
            </a:r>
            <a:r>
              <a:rPr lang="pt-BR" sz="2800">
                <a:cs typeface="Calibri" pitchFamily="34" charset="0"/>
              </a:rPr>
              <a:t> durante a vigência do contrato.</a:t>
            </a:r>
          </a:p>
          <a:p>
            <a:pPr lvl="1"/>
            <a:r>
              <a:rPr lang="pt-BR" sz="2500">
                <a:cs typeface="Calibri" pitchFamily="34" charset="0"/>
              </a:rPr>
              <a:t>A economia líquida é definida como a economia total, incluindo economia de energia e qualquer arrendamento, PPA ou outros pagamentos do contrato, garantidos pelo prazo total do contrato.</a:t>
            </a:r>
          </a:p>
          <a:p>
            <a:r>
              <a:rPr lang="pt-BR" sz="2800">
                <a:cs typeface="Calibri" pitchFamily="34" charset="0"/>
              </a:rPr>
              <a:t>Eliminar o uso de reajustes de taxas.</a:t>
            </a:r>
          </a:p>
          <a:p>
            <a:pPr lvl="1"/>
            <a:r>
              <a:rPr lang="pt-BR" sz="2400" i="1">
                <a:cs typeface="Calibri" pitchFamily="34" charset="0"/>
              </a:rPr>
              <a:t>Seção 2)a) da Diretriz: </a:t>
            </a:r>
            <a:r>
              <a:rPr lang="pt-BR" sz="2400">
                <a:cs typeface="Calibri" pitchFamily="34" charset="0"/>
              </a:rPr>
              <a:t>"O reajuste no contrato solar deve </a:t>
            </a:r>
            <a:r>
              <a:rPr lang="pt-BR" sz="2400">
                <a:solidFill>
                  <a:srgbClr val="FF0000"/>
                </a:solidFill>
                <a:cs typeface="Calibri" pitchFamily="34" charset="0"/>
              </a:rPr>
              <a:t>ser</a:t>
            </a:r>
            <a:r>
              <a:rPr lang="pt-BR" sz="2400">
                <a:cs typeface="Calibri" pitchFamily="34" charset="0"/>
              </a:rPr>
              <a:t> de </a:t>
            </a:r>
            <a:r>
              <a:rPr lang="pt-BR" sz="2400">
                <a:solidFill>
                  <a:srgbClr val="FF0000"/>
                </a:solidFill>
                <a:cs typeface="Calibri" pitchFamily="34" charset="0"/>
              </a:rPr>
              <a:t>0%</a:t>
            </a:r>
            <a:r>
              <a:rPr lang="pt-BR" sz="2400">
                <a:cs typeface="Calibri" pitchFamily="34" charset="0"/>
              </a:rPr>
              <a:t> ao ano."  </a:t>
            </a:r>
          </a:p>
          <a:p>
            <a:pPr lvl="1"/>
            <a:endParaRPr lang="en-US" altLang="zh-CN" sz="2500">
              <a:ea typeface="宋体" charset="-122"/>
              <a:cs typeface="Calibri" pitchFamily="34" charset="0"/>
            </a:endParaRPr>
          </a:p>
        </p:txBody>
      </p:sp>
      <p:sp>
        <p:nvSpPr>
          <p:cNvPr id="132205" name="Date Placeholder 3"/>
          <p:cNvSpPr>
            <a:spLocks noGrp="1" noChangeArrowheads="1"/>
          </p:cNvSpPr>
          <p:nvPr>
            <p:ph type="dt" sz="quarter" idx="10"/>
          </p:nvPr>
        </p:nvSpPr>
        <p:spPr/>
        <p:txBody>
          <a:bodyPr/>
          <a:lstStyle/>
          <a:p>
            <a:fld id="{009FCB11-C8F6-408F-9D35-7592DF58CA15}" type="datetime2">
              <a:rPr lang="en-US" altLang="zh-CN">
                <a:cs typeface="Calibri" pitchFamily="34" charset="0"/>
              </a:rPr>
              <a:pPr/>
              <a:t>Friday, July 12, 2024</a:t>
            </a:fld>
            <a:endParaRPr lang="en-US" altLang="zh-CN">
              <a:cs typeface="Calibri" pitchFamily="34" charset="0"/>
            </a:endParaRPr>
          </a:p>
        </p:txBody>
      </p:sp>
      <p:sp>
        <p:nvSpPr>
          <p:cNvPr id="13220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32207" name="Slide Number Placeholder 5"/>
          <p:cNvSpPr>
            <a:spLocks noGrp="1" noChangeArrowheads="1"/>
          </p:cNvSpPr>
          <p:nvPr>
            <p:ph type="sldNum" sz="quarter" idx="12"/>
          </p:nvPr>
        </p:nvSpPr>
        <p:spPr/>
        <p:txBody>
          <a:bodyPr/>
          <a:lstStyle/>
          <a:p>
            <a:fld id="{D5E4A27B-F471-4AC1-A180-10DEF0331EFC}" type="slidenum">
              <a:rPr lang="en-US" altLang="zh-CN">
                <a:cs typeface="Calibri" pitchFamily="34" charset="0"/>
              </a:rPr>
              <a:pPr/>
              <a:t>49</a:t>
            </a:fld>
            <a:endParaRPr lang="en-US" altLang="zh-CN">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65" name="Title 1"/>
          <p:cNvSpPr>
            <a:spLocks noGrp="1" noChangeArrowheads="1"/>
          </p:cNvSpPr>
          <p:nvPr>
            <p:ph type="title" idx="4294967295"/>
          </p:nvPr>
        </p:nvSpPr>
        <p:spPr>
          <a:ln/>
        </p:spPr>
        <p:txBody>
          <a:bodyPr/>
          <a:lstStyle/>
          <a:p>
            <a:r>
              <a:rPr lang="pt-BR"/>
              <a:t>Princípios orientadores</a:t>
            </a:r>
          </a:p>
        </p:txBody>
      </p:sp>
      <p:sp>
        <p:nvSpPr>
          <p:cNvPr id="70266" name="Date Placeholder 3"/>
          <p:cNvSpPr>
            <a:spLocks noGrp="1" noChangeArrowheads="1"/>
          </p:cNvSpPr>
          <p:nvPr>
            <p:ph type="dt" sz="quarter" idx="10"/>
          </p:nvPr>
        </p:nvSpPr>
        <p:spPr/>
        <p:txBody>
          <a:bodyPr/>
          <a:lstStyle/>
          <a:p>
            <a:fld id="{A10D9A49-AD83-4712-9A9A-2248DFE7540F}" type="datetime2">
              <a:rPr lang="en-US" altLang="zh-CN">
                <a:cs typeface="Calibri" pitchFamily="34" charset="0"/>
              </a:rPr>
              <a:pPr/>
              <a:t>Friday, July 12, 2024</a:t>
            </a:fld>
            <a:endParaRPr lang="en-US" altLang="zh-CN">
              <a:cs typeface="Calibri" pitchFamily="34" charset="0"/>
            </a:endParaRPr>
          </a:p>
        </p:txBody>
      </p:sp>
      <p:sp>
        <p:nvSpPr>
          <p:cNvPr id="7026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70268" name="Slide Number Placeholder 5"/>
          <p:cNvSpPr>
            <a:spLocks noGrp="1" noChangeArrowheads="1"/>
          </p:cNvSpPr>
          <p:nvPr>
            <p:ph type="sldNum" sz="quarter" idx="12"/>
          </p:nvPr>
        </p:nvSpPr>
        <p:spPr/>
        <p:txBody>
          <a:bodyPr/>
          <a:lstStyle/>
          <a:p>
            <a:fld id="{9861B2B6-9F53-4929-B918-8E1CEA1F3891}" type="slidenum">
              <a:rPr lang="en-US" altLang="zh-CN">
                <a:cs typeface="Calibri" pitchFamily="34" charset="0"/>
              </a:rPr>
              <a:pPr/>
              <a:t>5</a:t>
            </a:fld>
            <a:endParaRPr lang="en-US" altLang="zh-CN">
              <a:cs typeface="Calibri" pitchFamily="34" charset="0"/>
            </a:endParaRPr>
          </a:p>
        </p:txBody>
      </p:sp>
      <p:graphicFrame>
        <p:nvGraphicFramePr>
          <p:cNvPr id="70269" name="Table 6"/>
          <p:cNvGraphicFramePr>
            <a:graphicFrameLocks noGrp="1"/>
          </p:cNvGraphicFramePr>
          <p:nvPr>
            <p:extLst>
              <p:ext uri="{D42A27DB-BD31-4B8C-83A1-F6EECF244321}">
                <p14:modId xmlns:p14="http://schemas.microsoft.com/office/powerpoint/2010/main" val="2680724020"/>
              </p:ext>
            </p:extLst>
          </p:nvPr>
        </p:nvGraphicFramePr>
        <p:xfrm>
          <a:off x="1825624" y="1363663"/>
          <a:ext cx="9094911" cy="4572000"/>
        </p:xfrm>
        <a:graphic>
          <a:graphicData uri="http://schemas.openxmlformats.org/drawingml/2006/table">
            <a:tbl>
              <a:tblPr/>
              <a:tblGrid>
                <a:gridCol w="3320572">
                  <a:extLst>
                    <a:ext uri="{9D8B030D-6E8A-4147-A177-3AD203B41FA5}">
                      <a16:colId xmlns:a16="http://schemas.microsoft.com/office/drawing/2014/main" val="20000"/>
                    </a:ext>
                  </a:extLst>
                </a:gridCol>
                <a:gridCol w="5774339">
                  <a:extLst>
                    <a:ext uri="{9D8B030D-6E8A-4147-A177-3AD203B41FA5}">
                      <a16:colId xmlns:a16="http://schemas.microsoft.com/office/drawing/2014/main" val="20001"/>
                    </a:ext>
                  </a:extLst>
                </a:gridCol>
              </a:tblGrid>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2400" b="1" i="0" u="none" strike="noStrike" cap="none" normalizeH="0" baseline="0" dirty="0">
                          <a:ln>
                            <a:noFill/>
                          </a:ln>
                          <a:solidFill>
                            <a:schemeClr val="tx1"/>
                          </a:solidFill>
                          <a:effectLst/>
                          <a:latin typeface="Calibri" pitchFamily="34" charset="0"/>
                          <a:cs typeface="Calibri" pitchFamily="34" charset="0"/>
                        </a:rPr>
                        <a:t>Igualdade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chemeClr val="tx1"/>
                          </a:solidFill>
                          <a:effectLst/>
                          <a:latin typeface="Calibri" pitchFamily="34" charset="0"/>
                          <a:cs typeface="Calibri" pitchFamily="34" charset="0"/>
                        </a:rPr>
                        <a:t>Priorizar populações historicamente carentes e desproporcionalmente afetadas pelas mudanças climáticas.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2400" b="1" i="0" u="none" strike="noStrike" cap="none" normalizeH="0" baseline="0">
                          <a:ln>
                            <a:noFill/>
                          </a:ln>
                          <a:solidFill>
                            <a:schemeClr val="tx1"/>
                          </a:solidFill>
                          <a:effectLst/>
                          <a:latin typeface="Calibri" pitchFamily="34" charset="0"/>
                          <a:cs typeface="Calibri" pitchFamily="34" charset="0"/>
                        </a:rPr>
                        <a:t>Defesa do consumidor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dirty="0">
                          <a:ln>
                            <a:noFill/>
                          </a:ln>
                          <a:solidFill>
                            <a:schemeClr val="tx1"/>
                          </a:solidFill>
                          <a:effectLst/>
                          <a:latin typeface="Calibri" pitchFamily="34" charset="0"/>
                          <a:cs typeface="Calibri" pitchFamily="34" charset="0"/>
                        </a:rPr>
                        <a:t>Garantir que o valor e os benefícios do programa SMART sejam repassados aos participantes do programa.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2400" b="1" i="0" u="none" strike="noStrike" cap="none" normalizeH="0" baseline="0">
                          <a:ln>
                            <a:noFill/>
                          </a:ln>
                          <a:solidFill>
                            <a:schemeClr val="tx1"/>
                          </a:solidFill>
                          <a:effectLst/>
                          <a:latin typeface="Calibri" pitchFamily="34" charset="0"/>
                          <a:cs typeface="Calibri" pitchFamily="34" charset="0"/>
                        </a:rPr>
                        <a:t>Transparência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chemeClr val="tx1"/>
                          </a:solidFill>
                          <a:effectLst/>
                          <a:latin typeface="Calibri" pitchFamily="34" charset="0"/>
                          <a:cs typeface="Calibri" pitchFamily="34" charset="0"/>
                        </a:rPr>
                        <a:t>Criar acessibilidade aos dados do programa para garantir que a implementação seja consistente e justa.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2400" b="1" i="0" u="none" strike="noStrike" cap="none" normalizeH="0" baseline="0">
                          <a:ln>
                            <a:noFill/>
                          </a:ln>
                          <a:solidFill>
                            <a:schemeClr val="tx1"/>
                          </a:solidFill>
                          <a:effectLst/>
                          <a:latin typeface="Calibri" pitchFamily="34" charset="0"/>
                          <a:cs typeface="Calibri" pitchFamily="34" charset="0"/>
                        </a:rPr>
                        <a:t>Coordenação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chemeClr val="tx1"/>
                          </a:solidFill>
                          <a:effectLst/>
                          <a:latin typeface="Calibri" pitchFamily="34" charset="0"/>
                          <a:cs typeface="Calibri" pitchFamily="34" charset="0"/>
                        </a:rPr>
                        <a:t>Garantir que o programa SMART esteja em harmonia com a política existente.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2400" b="1" i="0" u="none" strike="noStrike" cap="none" normalizeH="0" baseline="0">
                          <a:ln>
                            <a:noFill/>
                          </a:ln>
                          <a:solidFill>
                            <a:schemeClr val="tx1"/>
                          </a:solidFill>
                          <a:effectLst/>
                          <a:latin typeface="Calibri" pitchFamily="34" charset="0"/>
                          <a:cs typeface="Calibri" pitchFamily="34" charset="0"/>
                        </a:rPr>
                        <a:t>Simplicidade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dirty="0">
                          <a:ln>
                            <a:noFill/>
                          </a:ln>
                          <a:solidFill>
                            <a:schemeClr val="tx1"/>
                          </a:solidFill>
                          <a:effectLst/>
                          <a:latin typeface="Calibri" pitchFamily="34" charset="0"/>
                          <a:cs typeface="Calibri" pitchFamily="34" charset="0"/>
                        </a:rPr>
                        <a:t>Reduzir os requisitos onerosos para participação.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134258" name="Title 1"/>
          <p:cNvSpPr>
            <a:spLocks noGrp="1" noChangeArrowheads="1"/>
          </p:cNvSpPr>
          <p:nvPr>
            <p:ph type="title" idx="4294967295"/>
          </p:nvPr>
        </p:nvSpPr>
        <p:spPr>
          <a:xfrm>
            <a:off x="609600" y="152400"/>
            <a:ext cx="10972800" cy="6569075"/>
          </a:xfrm>
          <a:ln/>
        </p:spPr>
        <p:txBody>
          <a:bodyPr/>
          <a:lstStyle/>
          <a:p>
            <a:r>
              <a:rPr lang="pt-BR">
                <a:solidFill>
                  <a:schemeClr val="bg1"/>
                </a:solidFill>
              </a:rPr>
              <a:t>Defesa do consumidor </a:t>
            </a:r>
          </a:p>
        </p:txBody>
      </p:sp>
      <p:sp>
        <p:nvSpPr>
          <p:cNvPr id="134259" name="Date Placeholder 3"/>
          <p:cNvSpPr>
            <a:spLocks noGrp="1" noChangeArrowheads="1"/>
          </p:cNvSpPr>
          <p:nvPr>
            <p:ph type="dt" sz="quarter" idx="10"/>
          </p:nvPr>
        </p:nvSpPr>
        <p:spPr/>
        <p:txBody>
          <a:bodyPr/>
          <a:lstStyle/>
          <a:p>
            <a:fld id="{BBF0F13B-5CEB-4158-9597-21D9E5A1A953}" type="datetime2">
              <a:rPr lang="en-US" altLang="zh-CN">
                <a:cs typeface="Calibri" pitchFamily="34" charset="0"/>
              </a:rPr>
              <a:pPr/>
              <a:t>Friday, July 12, 2024</a:t>
            </a:fld>
            <a:endParaRPr lang="en-US" altLang="zh-CN">
              <a:cs typeface="Calibri" pitchFamily="34" charset="0"/>
            </a:endParaRPr>
          </a:p>
        </p:txBody>
      </p:sp>
      <p:sp>
        <p:nvSpPr>
          <p:cNvPr id="134260"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34261" name="Slide Number Placeholder 5"/>
          <p:cNvSpPr>
            <a:spLocks noGrp="1" noChangeArrowheads="1"/>
          </p:cNvSpPr>
          <p:nvPr>
            <p:ph type="sldNum" sz="quarter" idx="12"/>
          </p:nvPr>
        </p:nvSpPr>
        <p:spPr/>
        <p:txBody>
          <a:bodyPr/>
          <a:lstStyle/>
          <a:p>
            <a:fld id="{4DDF07AF-CD45-4D94-AB40-6B47CFB9BC54}" type="slidenum">
              <a:rPr lang="en-US" altLang="zh-CN">
                <a:cs typeface="Calibri" pitchFamily="34" charset="0"/>
              </a:rPr>
              <a:pPr/>
              <a:t>50</a:t>
            </a:fld>
            <a:endParaRPr lang="en-US" altLang="zh-CN">
              <a:cs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12" name="Title 1"/>
          <p:cNvSpPr>
            <a:spLocks noGrp="1" noChangeArrowheads="1"/>
          </p:cNvSpPr>
          <p:nvPr>
            <p:ph type="title" idx="4294967295"/>
          </p:nvPr>
        </p:nvSpPr>
        <p:spPr>
          <a:ln/>
        </p:spPr>
        <p:txBody>
          <a:bodyPr/>
          <a:lstStyle/>
          <a:p>
            <a:r>
              <a:rPr lang="pt-BR"/>
              <a:t>Propriedade direta residencial</a:t>
            </a:r>
          </a:p>
        </p:txBody>
      </p:sp>
      <p:sp>
        <p:nvSpPr>
          <p:cNvPr id="136313"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90000"/>
              </a:lnSpc>
            </a:pPr>
            <a:r>
              <a:rPr lang="pt-BR" sz="2800" dirty="0">
                <a:cs typeface="Calibri" pitchFamily="34" charset="0"/>
              </a:rPr>
              <a:t>Os contratos do cliente para todos os sistemas residenciais de propriedade direta devem incluir:</a:t>
            </a:r>
          </a:p>
          <a:p>
            <a:pPr lvl="1">
              <a:lnSpc>
                <a:spcPct val="90000"/>
              </a:lnSpc>
            </a:pPr>
            <a:r>
              <a:rPr lang="pt-BR" sz="2400" dirty="0">
                <a:cs typeface="Calibri" pitchFamily="34" charset="0"/>
              </a:rPr>
              <a:t>Direito de rescisão dentro de 5 ou mais dias úteis.</a:t>
            </a:r>
          </a:p>
          <a:p>
            <a:pPr lvl="1">
              <a:lnSpc>
                <a:spcPct val="90000"/>
              </a:lnSpc>
            </a:pPr>
            <a:r>
              <a:rPr lang="pt-BR" sz="2400" dirty="0">
                <a:cs typeface="Calibri" pitchFamily="34" charset="0"/>
              </a:rPr>
              <a:t>Produção estimada do primeiro ano e degradação anual.  </a:t>
            </a:r>
          </a:p>
          <a:p>
            <a:pPr lvl="1">
              <a:lnSpc>
                <a:spcPct val="90000"/>
              </a:lnSpc>
            </a:pPr>
            <a:r>
              <a:rPr lang="pt-BR" sz="2400" dirty="0">
                <a:cs typeface="Calibri" pitchFamily="34" charset="0"/>
              </a:rPr>
              <a:t>Alocação de obrigações de manutenção entre o proprietário e o instalador.</a:t>
            </a:r>
          </a:p>
          <a:p>
            <a:pPr lvl="1">
              <a:lnSpc>
                <a:spcPct val="90000"/>
              </a:lnSpc>
            </a:pPr>
            <a:r>
              <a:rPr lang="pt-BR" sz="2400" dirty="0">
                <a:cs typeface="Calibri" pitchFamily="34" charset="0"/>
              </a:rPr>
              <a:t>Recurso do proprietário para manutenção/serviço em caso de falência do instalador.</a:t>
            </a:r>
          </a:p>
          <a:p>
            <a:pPr lvl="1">
              <a:lnSpc>
                <a:spcPct val="90000"/>
              </a:lnSpc>
            </a:pPr>
            <a:r>
              <a:rPr lang="pt-BR" sz="2400" dirty="0">
                <a:cs typeface="Calibri" pitchFamily="34" charset="0"/>
              </a:rPr>
              <a:t>Direitos e obrigações do proprietário na venda do imóvel.</a:t>
            </a:r>
          </a:p>
          <a:p>
            <a:pPr lvl="1">
              <a:lnSpc>
                <a:spcPct val="90000"/>
              </a:lnSpc>
            </a:pPr>
            <a:r>
              <a:rPr lang="pt-BR" sz="2400" dirty="0">
                <a:cs typeface="Calibri" pitchFamily="34" charset="0"/>
              </a:rPr>
              <a:t>Todas as taxas possíveis.</a:t>
            </a:r>
          </a:p>
          <a:p>
            <a:pPr lvl="1">
              <a:lnSpc>
                <a:spcPct val="90000"/>
              </a:lnSpc>
            </a:pPr>
            <a:r>
              <a:rPr lang="pt-BR" sz="2400" dirty="0">
                <a:cs typeface="Calibri" pitchFamily="34" charset="0"/>
              </a:rPr>
              <a:t>Resumo dos benefícios.</a:t>
            </a:r>
          </a:p>
          <a:p>
            <a:pPr>
              <a:lnSpc>
                <a:spcPct val="90000"/>
              </a:lnSpc>
            </a:pPr>
            <a:r>
              <a:rPr lang="pt-BR" sz="2800" dirty="0">
                <a:cs typeface="Calibri" pitchFamily="34" charset="0"/>
              </a:rPr>
              <a:t>Os contratos do cliente podem ser verificados pelo DOER quanto à conformidade a qualquer momento durante o processo de inscrição.</a:t>
            </a:r>
          </a:p>
          <a:p>
            <a:pPr lvl="1">
              <a:lnSpc>
                <a:spcPct val="90000"/>
              </a:lnSpc>
            </a:pPr>
            <a:endParaRPr lang="en-US" altLang="zh-CN" sz="2400" dirty="0">
              <a:ea typeface="宋体" charset="-122"/>
              <a:cs typeface="Calibri" pitchFamily="34" charset="0"/>
            </a:endParaRPr>
          </a:p>
        </p:txBody>
      </p:sp>
      <p:sp>
        <p:nvSpPr>
          <p:cNvPr id="136314" name="Date Placeholder 3"/>
          <p:cNvSpPr>
            <a:spLocks noGrp="1" noChangeArrowheads="1"/>
          </p:cNvSpPr>
          <p:nvPr>
            <p:ph type="dt" sz="quarter" idx="10"/>
          </p:nvPr>
        </p:nvSpPr>
        <p:spPr/>
        <p:txBody>
          <a:bodyPr/>
          <a:lstStyle/>
          <a:p>
            <a:fld id="{97E8AE24-6C41-4590-8AED-D081BABB1037}" type="datetime2">
              <a:rPr lang="en-US" altLang="zh-CN">
                <a:cs typeface="Calibri" pitchFamily="34" charset="0"/>
              </a:rPr>
              <a:pPr/>
              <a:t>Friday, July 12, 2024</a:t>
            </a:fld>
            <a:endParaRPr lang="en-US" altLang="zh-CN">
              <a:cs typeface="Calibri" pitchFamily="34" charset="0"/>
            </a:endParaRPr>
          </a:p>
        </p:txBody>
      </p:sp>
      <p:sp>
        <p:nvSpPr>
          <p:cNvPr id="13631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36316" name="Slide Number Placeholder 5"/>
          <p:cNvSpPr>
            <a:spLocks noGrp="1" noChangeArrowheads="1"/>
          </p:cNvSpPr>
          <p:nvPr>
            <p:ph type="sldNum" sz="quarter" idx="12"/>
          </p:nvPr>
        </p:nvSpPr>
        <p:spPr/>
        <p:txBody>
          <a:bodyPr/>
          <a:lstStyle/>
          <a:p>
            <a:fld id="{0FB48C14-77E9-4EFD-B3E1-63A9C22CC848}" type="slidenum">
              <a:rPr lang="en-US" altLang="zh-CN">
                <a:cs typeface="Calibri" pitchFamily="34" charset="0"/>
              </a:rPr>
              <a:pPr/>
              <a:t>51</a:t>
            </a:fld>
            <a:endParaRPr lang="en-US" altLang="zh-CN">
              <a:cs typeface="Calibri"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67" name="Title 1"/>
          <p:cNvSpPr>
            <a:spLocks noGrp="1" noChangeArrowheads="1"/>
          </p:cNvSpPr>
          <p:nvPr>
            <p:ph type="title" idx="4294967295"/>
          </p:nvPr>
        </p:nvSpPr>
        <p:spPr>
          <a:ln/>
        </p:spPr>
        <p:txBody>
          <a:bodyPr/>
          <a:lstStyle/>
          <a:p>
            <a:r>
              <a:rPr lang="pt-BR"/>
              <a:t>Propriedade residencial de terceiros</a:t>
            </a:r>
          </a:p>
        </p:txBody>
      </p:sp>
      <p:sp>
        <p:nvSpPr>
          <p:cNvPr id="138368"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pt-BR" sz="2800" dirty="0">
                <a:cs typeface="Calibri" pitchFamily="34" charset="0"/>
              </a:rPr>
              <a:t>Os contratos do cliente para todos os sistemas residenciais de propriedade de terceiros devem incluir os mesmos elementos que os sistemas de propriedade direta, além de:</a:t>
            </a:r>
          </a:p>
          <a:p>
            <a:pPr lvl="1"/>
            <a:r>
              <a:rPr lang="pt-BR" sz="2400" dirty="0">
                <a:cs typeface="Calibri" pitchFamily="34" charset="0"/>
              </a:rPr>
              <a:t>Termos de preços e duração do acordo de PPA.</a:t>
            </a:r>
          </a:p>
          <a:p>
            <a:pPr lvl="1"/>
            <a:r>
              <a:rPr lang="pt-BR" sz="2400" dirty="0">
                <a:cs typeface="Calibri" pitchFamily="34" charset="0"/>
              </a:rPr>
              <a:t>Explicação da renovação do prazo do PPA.</a:t>
            </a:r>
            <a:r>
              <a:rPr lang="pt-BR" sz="1400" dirty="0">
                <a:cs typeface="Calibri" pitchFamily="34" charset="0"/>
              </a:rPr>
              <a:t> </a:t>
            </a:r>
          </a:p>
          <a:p>
            <a:pPr lvl="1"/>
            <a:r>
              <a:rPr lang="pt-BR" sz="2400" dirty="0">
                <a:cs typeface="Calibri" pitchFamily="34" charset="0"/>
              </a:rPr>
              <a:t>Taxa de rescisão antecipada, se houver.</a:t>
            </a:r>
          </a:p>
          <a:p>
            <a:pPr lvl="1"/>
            <a:r>
              <a:rPr lang="pt-BR" sz="2400" dirty="0">
                <a:cs typeface="Calibri" pitchFamily="34" charset="0"/>
              </a:rPr>
              <a:t>Termos para remoção do sistema após a rescisão do contrato.</a:t>
            </a:r>
          </a:p>
          <a:p>
            <a:pPr lvl="1"/>
            <a:r>
              <a:rPr lang="pt-BR" sz="2400" dirty="0">
                <a:cs typeface="Calibri" pitchFamily="34" charset="0"/>
              </a:rPr>
              <a:t>Explicação da opção de compra e termos econômicos para compra.</a:t>
            </a:r>
          </a:p>
          <a:p>
            <a:pPr lvl="1"/>
            <a:r>
              <a:rPr lang="pt-BR" sz="2400" dirty="0">
                <a:cs typeface="Calibri" pitchFamily="34" charset="0"/>
              </a:rPr>
              <a:t>Alocação de risco de perda em caso de danos ao sistema.</a:t>
            </a:r>
          </a:p>
          <a:p>
            <a:r>
              <a:rPr lang="pt-BR" sz="2400" dirty="0">
                <a:cs typeface="Calibri" pitchFamily="34" charset="0"/>
              </a:rPr>
              <a:t>Os contratos do cliente podem ser verificados pelo DOER quanto à conformidade a qualquer momento durante o processo de inscrição.</a:t>
            </a:r>
          </a:p>
          <a:p>
            <a:pPr lvl="1"/>
            <a:endParaRPr lang="en-US" altLang="zh-CN" sz="2400" dirty="0">
              <a:ea typeface="宋体" charset="-122"/>
              <a:cs typeface="Calibri" pitchFamily="34" charset="0"/>
            </a:endParaRPr>
          </a:p>
          <a:p>
            <a:pPr lvl="1"/>
            <a:endParaRPr lang="en-US" altLang="zh-CN" sz="2400" dirty="0">
              <a:ea typeface="宋体" charset="-122"/>
              <a:cs typeface="Calibri" pitchFamily="34" charset="0"/>
            </a:endParaRPr>
          </a:p>
        </p:txBody>
      </p:sp>
      <p:sp>
        <p:nvSpPr>
          <p:cNvPr id="138369" name="Date Placeholder 3"/>
          <p:cNvSpPr>
            <a:spLocks noGrp="1" noChangeArrowheads="1"/>
          </p:cNvSpPr>
          <p:nvPr>
            <p:ph type="dt" sz="quarter" idx="10"/>
          </p:nvPr>
        </p:nvSpPr>
        <p:spPr/>
        <p:txBody>
          <a:bodyPr/>
          <a:lstStyle/>
          <a:p>
            <a:fld id="{611E4073-5B9E-4F90-8C3F-08B6417213E1}" type="datetime2">
              <a:rPr lang="en-US" altLang="zh-CN">
                <a:cs typeface="Calibri" pitchFamily="34" charset="0"/>
              </a:rPr>
              <a:pPr/>
              <a:t>Friday, July 12, 2024</a:t>
            </a:fld>
            <a:endParaRPr lang="en-US" altLang="zh-CN">
              <a:cs typeface="Calibri" pitchFamily="34" charset="0"/>
            </a:endParaRPr>
          </a:p>
        </p:txBody>
      </p:sp>
      <p:sp>
        <p:nvSpPr>
          <p:cNvPr id="138370"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38371" name="Slide Number Placeholder 5"/>
          <p:cNvSpPr>
            <a:spLocks noGrp="1" noChangeArrowheads="1"/>
          </p:cNvSpPr>
          <p:nvPr>
            <p:ph type="sldNum" sz="quarter" idx="12"/>
          </p:nvPr>
        </p:nvSpPr>
        <p:spPr/>
        <p:txBody>
          <a:bodyPr/>
          <a:lstStyle/>
          <a:p>
            <a:fld id="{F8049BC6-C237-498A-A37D-AB03D4F93FF1}" type="slidenum">
              <a:rPr lang="en-US" altLang="zh-CN">
                <a:cs typeface="Calibri" pitchFamily="34" charset="0"/>
              </a:rPr>
              <a:pPr/>
              <a:t>52</a:t>
            </a:fld>
            <a:endParaRPr lang="en-US" altLang="zh-CN">
              <a:cs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22" name="Title 1"/>
          <p:cNvSpPr>
            <a:spLocks noGrp="1" noChangeArrowheads="1"/>
          </p:cNvSpPr>
          <p:nvPr>
            <p:ph type="title" idx="4294967295"/>
          </p:nvPr>
        </p:nvSpPr>
        <p:spPr>
          <a:ln/>
        </p:spPr>
        <p:txBody>
          <a:bodyPr/>
          <a:lstStyle/>
          <a:p>
            <a:r>
              <a:rPr lang="pt-BR"/>
              <a:t> Comunidade solar compartilhada</a:t>
            </a:r>
          </a:p>
        </p:txBody>
      </p:sp>
      <p:sp>
        <p:nvSpPr>
          <p:cNvPr id="140423" name="Content Placeholder 2"/>
          <p:cNvSpPr>
            <a:spLocks noGrp="1" noChangeArrowheads="1"/>
          </p:cNvSpPr>
          <p:nvPr>
            <p:ph idx="4294967295"/>
          </p:nvPr>
        </p:nvSpPr>
        <p:spPr>
          <a:xfrm>
            <a:off x="609600" y="1143000"/>
            <a:ext cx="11247040"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90000"/>
              </a:lnSpc>
            </a:pPr>
            <a:r>
              <a:rPr lang="pt-BR" sz="2800" dirty="0">
                <a:cs typeface="Calibri" pitchFamily="34" charset="0"/>
              </a:rPr>
              <a:t>Os contratos do cliente para assinaturas solares comunitárias devem incluir:</a:t>
            </a:r>
          </a:p>
          <a:p>
            <a:pPr lvl="1">
              <a:lnSpc>
                <a:spcPct val="90000"/>
              </a:lnSpc>
            </a:pPr>
            <a:r>
              <a:rPr lang="pt-BR" sz="2400" dirty="0">
                <a:cs typeface="Calibri" pitchFamily="34" charset="0"/>
              </a:rPr>
              <a:t>Termos sob os quais o preço será calculado ao longo da vida do contrato.</a:t>
            </a:r>
          </a:p>
          <a:p>
            <a:pPr lvl="1">
              <a:lnSpc>
                <a:spcPct val="90000"/>
              </a:lnSpc>
            </a:pPr>
            <a:r>
              <a:rPr lang="pt-BR" sz="2400" dirty="0">
                <a:cs typeface="Calibri" pitchFamily="34" charset="0"/>
              </a:rPr>
              <a:t>Explicação dos procedimentos de faturamento e impactos na conta de serviços públicos.</a:t>
            </a:r>
          </a:p>
          <a:p>
            <a:pPr lvl="1">
              <a:lnSpc>
                <a:spcPct val="90000"/>
              </a:lnSpc>
            </a:pPr>
            <a:r>
              <a:rPr lang="pt-BR" sz="2400" dirty="0">
                <a:cs typeface="Calibri" pitchFamily="34" charset="0"/>
              </a:rPr>
              <a:t>Todas as taxas ou encargos possíveis.</a:t>
            </a:r>
          </a:p>
          <a:p>
            <a:pPr lvl="1">
              <a:lnSpc>
                <a:spcPct val="90000"/>
              </a:lnSpc>
            </a:pPr>
            <a:r>
              <a:rPr lang="pt-BR" sz="2400" dirty="0">
                <a:cs typeface="Calibri" pitchFamily="34" charset="0"/>
              </a:rPr>
              <a:t>Termos e condições para rescisão antecipada por parte do cliente ou desenvolvedor.</a:t>
            </a:r>
          </a:p>
          <a:p>
            <a:pPr lvl="1">
              <a:lnSpc>
                <a:spcPct val="90000"/>
              </a:lnSpc>
            </a:pPr>
            <a:r>
              <a:rPr lang="pt-BR" sz="2400" dirty="0">
                <a:cs typeface="Calibri" pitchFamily="34" charset="0"/>
              </a:rPr>
              <a:t>Explicação dos termos e procedimentos de renovação de contrato.</a:t>
            </a:r>
          </a:p>
          <a:p>
            <a:pPr lvl="1">
              <a:lnSpc>
                <a:spcPct val="90000"/>
              </a:lnSpc>
            </a:pPr>
            <a:r>
              <a:rPr lang="pt-BR" sz="2400" dirty="0" err="1">
                <a:cs typeface="Calibri" pitchFamily="34" charset="0"/>
              </a:rPr>
              <a:t>Transferibilidade</a:t>
            </a:r>
            <a:r>
              <a:rPr lang="pt-BR" sz="2400" dirty="0">
                <a:cs typeface="Calibri" pitchFamily="34" charset="0"/>
              </a:rPr>
              <a:t> da assinatura solar comunitária.</a:t>
            </a:r>
          </a:p>
          <a:p>
            <a:pPr>
              <a:lnSpc>
                <a:spcPct val="90000"/>
              </a:lnSpc>
            </a:pPr>
            <a:r>
              <a:rPr lang="pt-BR" sz="2800" dirty="0">
                <a:cs typeface="Calibri" pitchFamily="34" charset="0"/>
              </a:rPr>
              <a:t>Os contratos do cliente podem ser verificados pelo DOER quanto à conformidade a qualquer momento durante o prazo da tarifa do projeto.  </a:t>
            </a:r>
          </a:p>
          <a:p>
            <a:pPr lvl="1">
              <a:lnSpc>
                <a:spcPct val="90000"/>
              </a:lnSpc>
            </a:pPr>
            <a:endParaRPr lang="en-US" altLang="zh-CN" sz="2400" dirty="0">
              <a:ea typeface="宋体" charset="-122"/>
              <a:cs typeface="Calibri" pitchFamily="34" charset="0"/>
            </a:endParaRPr>
          </a:p>
          <a:p>
            <a:pPr lvl="1">
              <a:lnSpc>
                <a:spcPct val="90000"/>
              </a:lnSpc>
            </a:pPr>
            <a:endParaRPr lang="en-US" altLang="zh-CN" sz="2400" dirty="0">
              <a:ea typeface="宋体" charset="-122"/>
              <a:cs typeface="Calibri" pitchFamily="34" charset="0"/>
            </a:endParaRPr>
          </a:p>
        </p:txBody>
      </p:sp>
      <p:sp>
        <p:nvSpPr>
          <p:cNvPr id="140424" name="Date Placeholder 3"/>
          <p:cNvSpPr>
            <a:spLocks noGrp="1" noChangeArrowheads="1"/>
          </p:cNvSpPr>
          <p:nvPr>
            <p:ph type="dt" sz="quarter" idx="10"/>
          </p:nvPr>
        </p:nvSpPr>
        <p:spPr/>
        <p:txBody>
          <a:bodyPr/>
          <a:lstStyle/>
          <a:p>
            <a:fld id="{888F57D7-7A34-4684-AFDF-A838F576B01D}" type="datetime2">
              <a:rPr lang="en-US" altLang="zh-CN">
                <a:cs typeface="Calibri" pitchFamily="34" charset="0"/>
              </a:rPr>
              <a:pPr/>
              <a:t>Friday, July 12, 2024</a:t>
            </a:fld>
            <a:endParaRPr lang="en-US" altLang="zh-CN">
              <a:cs typeface="Calibri" pitchFamily="34" charset="0"/>
            </a:endParaRPr>
          </a:p>
        </p:txBody>
      </p:sp>
      <p:sp>
        <p:nvSpPr>
          <p:cNvPr id="14042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40426" name="Slide Number Placeholder 5"/>
          <p:cNvSpPr>
            <a:spLocks noGrp="1" noChangeArrowheads="1"/>
          </p:cNvSpPr>
          <p:nvPr>
            <p:ph type="sldNum" sz="quarter" idx="12"/>
          </p:nvPr>
        </p:nvSpPr>
        <p:spPr/>
        <p:txBody>
          <a:bodyPr/>
          <a:lstStyle/>
          <a:p>
            <a:fld id="{8860182F-7553-4AFE-B6D0-AAF31D5F7780}" type="slidenum">
              <a:rPr lang="en-US" altLang="zh-CN">
                <a:cs typeface="Calibri" pitchFamily="34" charset="0"/>
              </a:rPr>
              <a:pPr/>
              <a:t>53</a:t>
            </a:fld>
            <a:endParaRPr lang="en-US" altLang="zh-CN">
              <a:cs typeface="Calibri"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77" name="Title 1"/>
          <p:cNvSpPr>
            <a:spLocks noGrp="1" noChangeArrowheads="1"/>
          </p:cNvSpPr>
          <p:nvPr>
            <p:ph type="title" idx="4294967295"/>
          </p:nvPr>
        </p:nvSpPr>
        <p:spPr>
          <a:xfrm>
            <a:off x="1033463" y="136525"/>
            <a:ext cx="10972800" cy="792163"/>
          </a:xfrm>
          <a:ln/>
        </p:spPr>
        <p:txBody>
          <a:bodyPr/>
          <a:lstStyle/>
          <a:p>
            <a:r>
              <a:rPr lang="pt-BR" sz="4000" dirty="0"/>
              <a:t>Comunidade solar compartilhada (cont.)  </a:t>
            </a:r>
          </a:p>
        </p:txBody>
      </p:sp>
      <p:sp>
        <p:nvSpPr>
          <p:cNvPr id="142478" name="Content Placeholder 2"/>
          <p:cNvSpPr>
            <a:spLocks noGrp="1" noChangeArrowheads="1"/>
          </p:cNvSpPr>
          <p:nvPr>
            <p:ph idx="4294967295"/>
          </p:nvPr>
        </p:nvSpPr>
        <p:spPr>
          <a:xfrm>
            <a:off x="609600" y="1244600"/>
            <a:ext cx="11175032" cy="5473700"/>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pt-BR" dirty="0"/>
              <a:t>Melhorar a proteção, educação e transparência do consumidor.</a:t>
            </a:r>
          </a:p>
          <a:p>
            <a:pPr lvl="1"/>
            <a:r>
              <a:rPr lang="pt-BR" dirty="0"/>
              <a:t>O DOER desenvolverá uma brochura educacional voltada para o cliente sobre a energia solar comunitária e exigirá que ela seja fornecida aos clientes com o formulário de divulgação do cliente.  </a:t>
            </a:r>
          </a:p>
          <a:p>
            <a:pPr lvl="1"/>
            <a:r>
              <a:rPr lang="pt-BR" dirty="0"/>
              <a:t>Novas informações educacionais sobre o uso e o histórico do cliente serão adicionadas ao formulário de divulgação do cliente.</a:t>
            </a:r>
          </a:p>
          <a:p>
            <a:pPr lvl="1"/>
            <a:r>
              <a:rPr lang="pt-BR" dirty="0"/>
              <a:t>Verificações de crédito e taxas de rescisão antecipada serão </a:t>
            </a:r>
            <a:r>
              <a:rPr lang="pt-BR" b="1" dirty="0">
                <a:cs typeface="Calibri" pitchFamily="34" charset="0"/>
              </a:rPr>
              <a:t>proibidas</a:t>
            </a:r>
            <a:r>
              <a:rPr lang="pt-BR" dirty="0"/>
              <a:t>.</a:t>
            </a:r>
          </a:p>
          <a:p>
            <a:pPr lvl="1"/>
            <a:r>
              <a:rPr lang="pt-BR" dirty="0"/>
              <a:t>Os gerentes de assinatura devem oferecer uma oportunidade anual de exclusão para que os assinantes cancelem ou revisem sua assinatura.</a:t>
            </a:r>
          </a:p>
        </p:txBody>
      </p:sp>
      <p:sp>
        <p:nvSpPr>
          <p:cNvPr id="142479" name="Date Placeholder 3"/>
          <p:cNvSpPr>
            <a:spLocks noGrp="1" noChangeArrowheads="1"/>
          </p:cNvSpPr>
          <p:nvPr>
            <p:ph type="dt" sz="quarter" idx="10"/>
          </p:nvPr>
        </p:nvSpPr>
        <p:spPr/>
        <p:txBody>
          <a:bodyPr/>
          <a:lstStyle/>
          <a:p>
            <a:fld id="{969BC58E-84A7-435C-ACAE-B8F353DD756F}" type="datetime2">
              <a:rPr lang="en-US" altLang="zh-CN">
                <a:cs typeface="Calibri" pitchFamily="34" charset="0"/>
              </a:rPr>
              <a:pPr/>
              <a:t>Friday, July 12, 2024</a:t>
            </a:fld>
            <a:endParaRPr lang="en-US" altLang="zh-CN">
              <a:cs typeface="Calibri" pitchFamily="34" charset="0"/>
            </a:endParaRPr>
          </a:p>
        </p:txBody>
      </p:sp>
      <p:sp>
        <p:nvSpPr>
          <p:cNvPr id="142480"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42481" name="Slide Number Placeholder 5"/>
          <p:cNvSpPr>
            <a:spLocks noGrp="1" noChangeArrowheads="1"/>
          </p:cNvSpPr>
          <p:nvPr>
            <p:ph type="sldNum" sz="quarter" idx="12"/>
          </p:nvPr>
        </p:nvSpPr>
        <p:spPr/>
        <p:txBody>
          <a:bodyPr/>
          <a:lstStyle/>
          <a:p>
            <a:fld id="{8D8D456C-2844-4631-9083-79261390C0D0}" type="slidenum">
              <a:rPr lang="en-US" altLang="zh-CN">
                <a:cs typeface="Calibri" pitchFamily="34" charset="0"/>
              </a:rPr>
              <a:pPr/>
              <a:t>54</a:t>
            </a:fld>
            <a:endParaRPr lang="en-US" altLang="zh-CN">
              <a:cs typeface="Calibri"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144532" name="Title 1"/>
          <p:cNvSpPr>
            <a:spLocks noGrp="1" noChangeArrowheads="1"/>
          </p:cNvSpPr>
          <p:nvPr>
            <p:ph type="title" idx="4294967295"/>
          </p:nvPr>
        </p:nvSpPr>
        <p:spPr>
          <a:xfrm>
            <a:off x="609600" y="152400"/>
            <a:ext cx="10972800" cy="6569075"/>
          </a:xfrm>
          <a:ln/>
        </p:spPr>
        <p:txBody>
          <a:bodyPr/>
          <a:lstStyle/>
          <a:p>
            <a:r>
              <a:rPr lang="pt-BR">
                <a:solidFill>
                  <a:schemeClr val="bg1"/>
                </a:solidFill>
              </a:rPr>
              <a:t>Outras iniciativas</a:t>
            </a:r>
          </a:p>
        </p:txBody>
      </p:sp>
      <p:sp>
        <p:nvSpPr>
          <p:cNvPr id="144533" name="Date Placeholder 3"/>
          <p:cNvSpPr>
            <a:spLocks noGrp="1" noChangeArrowheads="1"/>
          </p:cNvSpPr>
          <p:nvPr>
            <p:ph type="dt" sz="quarter" idx="10"/>
          </p:nvPr>
        </p:nvSpPr>
        <p:spPr/>
        <p:txBody>
          <a:bodyPr/>
          <a:lstStyle/>
          <a:p>
            <a:fld id="{6F93F516-FDBA-4990-AAE0-7B6C9C060102}" type="datetime2">
              <a:rPr lang="en-US" altLang="zh-CN">
                <a:cs typeface="Calibri" pitchFamily="34" charset="0"/>
              </a:rPr>
              <a:pPr/>
              <a:t>Friday, July 12, 2024</a:t>
            </a:fld>
            <a:endParaRPr lang="en-US" altLang="zh-CN">
              <a:cs typeface="Calibri" pitchFamily="34" charset="0"/>
            </a:endParaRPr>
          </a:p>
        </p:txBody>
      </p:sp>
      <p:sp>
        <p:nvSpPr>
          <p:cNvPr id="14453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44535" name="Slide Number Placeholder 5"/>
          <p:cNvSpPr>
            <a:spLocks noGrp="1" noChangeArrowheads="1"/>
          </p:cNvSpPr>
          <p:nvPr>
            <p:ph type="sldNum" sz="quarter" idx="12"/>
          </p:nvPr>
        </p:nvSpPr>
        <p:spPr/>
        <p:txBody>
          <a:bodyPr/>
          <a:lstStyle/>
          <a:p>
            <a:fld id="{20F5E624-903E-48BA-824A-DE50D0287EE5}" type="slidenum">
              <a:rPr lang="en-US" altLang="zh-CN">
                <a:cs typeface="Calibri" pitchFamily="34" charset="0"/>
              </a:rPr>
              <a:pPr/>
              <a:t>55</a:t>
            </a:fld>
            <a:endParaRPr lang="en-US" altLang="zh-CN">
              <a:cs typeface="Calibri"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86" name="Title 1"/>
          <p:cNvSpPr>
            <a:spLocks noGrp="1" noChangeArrowheads="1"/>
          </p:cNvSpPr>
          <p:nvPr>
            <p:ph type="title" idx="4294967295"/>
          </p:nvPr>
        </p:nvSpPr>
        <p:spPr>
          <a:ln/>
        </p:spPr>
        <p:txBody>
          <a:bodyPr/>
          <a:lstStyle/>
          <a:p>
            <a:r>
              <a:rPr lang="pt-BR"/>
              <a:t>Outras alterações</a:t>
            </a:r>
          </a:p>
        </p:txBody>
      </p:sp>
      <p:sp>
        <p:nvSpPr>
          <p:cNvPr id="146587" name="Content Placeholder 2"/>
          <p:cNvSpPr>
            <a:spLocks noGrp="1" noChangeArrowheads="1"/>
          </p:cNvSpPr>
          <p:nvPr>
            <p:ph idx="4294967295"/>
          </p:nvPr>
        </p:nvSpPr>
        <p:spPr>
          <a:xfrm>
            <a:off x="609600" y="1143000"/>
            <a:ext cx="10972800" cy="5213350"/>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pt-BR" sz="2800" dirty="0">
                <a:cs typeface="Calibri" pitchFamily="34" charset="0"/>
              </a:rPr>
              <a:t>Em paralelo com as mudanças programáticas SMART, o DOER está buscando esforços adicionais para melhorar a implementação do programa.  </a:t>
            </a:r>
          </a:p>
          <a:p>
            <a:pPr lvl="1"/>
            <a:r>
              <a:rPr lang="pt-BR" sz="2000" dirty="0"/>
              <a:t>Trabalhar com um fornecedor externo para desenvolver materiais educacionais, incluindo:</a:t>
            </a:r>
          </a:p>
          <a:p>
            <a:pPr lvl="2"/>
            <a:r>
              <a:rPr lang="pt-BR" sz="2000" dirty="0">
                <a:cs typeface="Calibri" pitchFamily="34" charset="0"/>
              </a:rPr>
              <a:t>Treinamentos, kits de ferramentas, guias e/ou </a:t>
            </a:r>
            <a:r>
              <a:rPr lang="pt-BR" sz="2000" dirty="0" err="1">
                <a:cs typeface="Calibri" pitchFamily="34" charset="0"/>
              </a:rPr>
              <a:t>webinários</a:t>
            </a:r>
            <a:r>
              <a:rPr lang="pt-BR" sz="2000" dirty="0">
                <a:cs typeface="Calibri" pitchFamily="34" charset="0"/>
              </a:rPr>
              <a:t> para municípios.</a:t>
            </a:r>
          </a:p>
          <a:p>
            <a:pPr lvl="2"/>
            <a:r>
              <a:rPr lang="pt-BR" sz="2000" dirty="0">
                <a:cs typeface="Calibri" pitchFamily="34" charset="0"/>
              </a:rPr>
              <a:t>Página informativa para os residentes, disponível online e a ser distribuída juntamente com os formulários de divulgação ao cliente.</a:t>
            </a:r>
          </a:p>
          <a:p>
            <a:pPr lvl="2"/>
            <a:r>
              <a:rPr lang="pt-BR" sz="2000" dirty="0">
                <a:cs typeface="Calibri" pitchFamily="34" charset="0"/>
              </a:rPr>
              <a:t>Linguagem e materiais do site orientados para o consumidor.</a:t>
            </a:r>
          </a:p>
          <a:p>
            <a:pPr lvl="2"/>
            <a:r>
              <a:rPr lang="pt-BR" sz="2000" dirty="0">
                <a:cs typeface="Calibri" pitchFamily="34" charset="0"/>
              </a:rPr>
              <a:t>Orientação de melhores práticas para medidas de proteção ao consumidor.</a:t>
            </a:r>
          </a:p>
          <a:p>
            <a:pPr lvl="1"/>
            <a:r>
              <a:rPr lang="pt-BR" sz="2000" dirty="0"/>
              <a:t>Trabalhar com um fornecedor externo para realizar auditorias contínuas e verificações de conformidade para vários elementos do programa, incluindo energia solar comunitária, armazenamento de energia e participação de clientes de baixa renda.</a:t>
            </a:r>
          </a:p>
          <a:p>
            <a:pPr>
              <a:buFont typeface="Arial" charset="0"/>
              <a:buNone/>
            </a:pPr>
            <a:endParaRPr lang="en-US" altLang="zh-CN" b="1" dirty="0">
              <a:ea typeface="宋体" charset="-122"/>
              <a:cs typeface="Calibri" pitchFamily="34" charset="0"/>
            </a:endParaRPr>
          </a:p>
        </p:txBody>
      </p:sp>
      <p:sp>
        <p:nvSpPr>
          <p:cNvPr id="146588" name="Date Placeholder 3"/>
          <p:cNvSpPr>
            <a:spLocks noGrp="1" noChangeArrowheads="1"/>
          </p:cNvSpPr>
          <p:nvPr>
            <p:ph type="dt" sz="quarter" idx="10"/>
          </p:nvPr>
        </p:nvSpPr>
        <p:spPr/>
        <p:txBody>
          <a:bodyPr/>
          <a:lstStyle/>
          <a:p>
            <a:fld id="{A3A76147-29F1-4E02-953F-2D06672037AD}" type="datetime2">
              <a:rPr lang="en-US" altLang="zh-CN">
                <a:cs typeface="Calibri" pitchFamily="34" charset="0"/>
              </a:rPr>
              <a:pPr/>
              <a:t>Friday, July 12, 2024</a:t>
            </a:fld>
            <a:endParaRPr lang="en-US" altLang="zh-CN">
              <a:cs typeface="Calibri" pitchFamily="34" charset="0"/>
            </a:endParaRPr>
          </a:p>
        </p:txBody>
      </p:sp>
      <p:sp>
        <p:nvSpPr>
          <p:cNvPr id="146589"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46590" name="Slide Number Placeholder 5"/>
          <p:cNvSpPr>
            <a:spLocks noGrp="1" noChangeArrowheads="1"/>
          </p:cNvSpPr>
          <p:nvPr>
            <p:ph type="sldNum" sz="quarter" idx="12"/>
          </p:nvPr>
        </p:nvSpPr>
        <p:spPr>
          <a:xfrm>
            <a:off x="8621713" y="6356350"/>
            <a:ext cx="2844800" cy="365125"/>
          </a:xfrm>
        </p:spPr>
        <p:txBody>
          <a:bodyPr/>
          <a:lstStyle/>
          <a:p>
            <a:fld id="{7D461EFD-1E73-455E-BCDA-3D61C465AB6C}" type="slidenum">
              <a:rPr lang="en-US" altLang="zh-CN">
                <a:cs typeface="Calibri" pitchFamily="34" charset="0"/>
              </a:rPr>
              <a:pPr/>
              <a:t>56</a:t>
            </a:fld>
            <a:endParaRPr lang="en-US" altLang="zh-CN">
              <a:cs typeface="Calibri"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148641" name="Title 1"/>
          <p:cNvSpPr>
            <a:spLocks noGrp="1" noChangeArrowheads="1"/>
          </p:cNvSpPr>
          <p:nvPr>
            <p:ph type="title" idx="4294967295"/>
          </p:nvPr>
        </p:nvSpPr>
        <p:spPr>
          <a:xfrm>
            <a:off x="609600" y="152400"/>
            <a:ext cx="10972800" cy="6569075"/>
          </a:xfrm>
          <a:ln/>
        </p:spPr>
        <p:txBody>
          <a:bodyPr/>
          <a:lstStyle/>
          <a:p>
            <a:r>
              <a:rPr lang="pt-BR">
                <a:solidFill>
                  <a:schemeClr val="bg1"/>
                </a:solidFill>
              </a:rPr>
              <a:t>Próximas etapas</a:t>
            </a:r>
          </a:p>
        </p:txBody>
      </p:sp>
      <p:sp>
        <p:nvSpPr>
          <p:cNvPr id="148642" name="Date Placeholder 3"/>
          <p:cNvSpPr>
            <a:spLocks noGrp="1" noChangeArrowheads="1"/>
          </p:cNvSpPr>
          <p:nvPr>
            <p:ph type="dt" sz="quarter" idx="10"/>
          </p:nvPr>
        </p:nvSpPr>
        <p:spPr/>
        <p:txBody>
          <a:bodyPr/>
          <a:lstStyle/>
          <a:p>
            <a:fld id="{19E058B8-5B7D-4065-B7A7-8B7D5CD9F53F}" type="datetime2">
              <a:rPr lang="en-US" altLang="zh-CN">
                <a:cs typeface="Calibri" pitchFamily="34" charset="0"/>
              </a:rPr>
              <a:pPr/>
              <a:t>Friday, July 12, 2024</a:t>
            </a:fld>
            <a:endParaRPr lang="en-US" altLang="zh-CN">
              <a:cs typeface="Calibri" pitchFamily="34" charset="0"/>
            </a:endParaRPr>
          </a:p>
        </p:txBody>
      </p:sp>
      <p:sp>
        <p:nvSpPr>
          <p:cNvPr id="14864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48644" name="Slide Number Placeholder 5"/>
          <p:cNvSpPr>
            <a:spLocks noGrp="1" noChangeArrowheads="1"/>
          </p:cNvSpPr>
          <p:nvPr>
            <p:ph type="sldNum" sz="quarter" idx="12"/>
          </p:nvPr>
        </p:nvSpPr>
        <p:spPr/>
        <p:txBody>
          <a:bodyPr/>
          <a:lstStyle/>
          <a:p>
            <a:fld id="{D4FA9F51-1CFE-467C-87A8-32FF35C8FA7A}" type="slidenum">
              <a:rPr lang="en-US" altLang="zh-CN">
                <a:cs typeface="Calibri" pitchFamily="34" charset="0"/>
              </a:rPr>
              <a:pPr/>
              <a:t>57</a:t>
            </a:fld>
            <a:endParaRPr lang="en-US" altLang="zh-CN">
              <a:cs typeface="Calibri"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695" name="Title 1"/>
          <p:cNvSpPr>
            <a:spLocks noGrp="1" noChangeArrowheads="1"/>
          </p:cNvSpPr>
          <p:nvPr>
            <p:ph type="title" idx="4294967295"/>
          </p:nvPr>
        </p:nvSpPr>
        <p:spPr>
          <a:ln/>
        </p:spPr>
        <p:txBody>
          <a:bodyPr/>
          <a:lstStyle/>
          <a:p>
            <a:r>
              <a:rPr lang="pt-BR"/>
              <a:t>Próximas etapas</a:t>
            </a:r>
          </a:p>
        </p:txBody>
      </p:sp>
      <p:sp>
        <p:nvSpPr>
          <p:cNvPr id="150696" name="Date Placeholder 3"/>
          <p:cNvSpPr>
            <a:spLocks noGrp="1" noChangeArrowheads="1"/>
          </p:cNvSpPr>
          <p:nvPr>
            <p:ph type="dt" sz="quarter" idx="10"/>
          </p:nvPr>
        </p:nvSpPr>
        <p:spPr/>
        <p:txBody>
          <a:bodyPr/>
          <a:lstStyle/>
          <a:p>
            <a:fld id="{FCB16D1B-1DA4-4A51-983D-A3DCA342F088}" type="datetime2">
              <a:rPr lang="en-US" altLang="zh-CN">
                <a:cs typeface="Calibri" pitchFamily="34" charset="0"/>
              </a:rPr>
              <a:pPr/>
              <a:t>Friday, July 12, 2024</a:t>
            </a:fld>
            <a:endParaRPr lang="en-US" altLang="zh-CN">
              <a:cs typeface="Calibri" pitchFamily="34" charset="0"/>
            </a:endParaRPr>
          </a:p>
        </p:txBody>
      </p:sp>
      <p:sp>
        <p:nvSpPr>
          <p:cNvPr id="15069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150698" name="Slide Number Placeholder 5"/>
          <p:cNvSpPr>
            <a:spLocks noGrp="1" noChangeArrowheads="1"/>
          </p:cNvSpPr>
          <p:nvPr>
            <p:ph type="sldNum" sz="quarter" idx="12"/>
          </p:nvPr>
        </p:nvSpPr>
        <p:spPr/>
        <p:txBody>
          <a:bodyPr/>
          <a:lstStyle/>
          <a:p>
            <a:fld id="{938ACA14-6BAD-4F8E-B968-A05051BC0B0D}" type="slidenum">
              <a:rPr lang="en-US" altLang="zh-CN">
                <a:cs typeface="Calibri" pitchFamily="34" charset="0"/>
              </a:rPr>
              <a:pPr/>
              <a:t>58</a:t>
            </a:fld>
            <a:endParaRPr lang="en-US" altLang="zh-CN">
              <a:cs typeface="Calibri" pitchFamily="34" charset="0"/>
            </a:endParaRPr>
          </a:p>
        </p:txBody>
      </p:sp>
      <p:graphicFrame>
        <p:nvGraphicFramePr>
          <p:cNvPr id="150699" name="Table 2"/>
          <p:cNvGraphicFramePr>
            <a:graphicFrameLocks noGrp="1"/>
          </p:cNvGraphicFramePr>
          <p:nvPr>
            <p:extLst>
              <p:ext uri="{D42A27DB-BD31-4B8C-83A1-F6EECF244321}">
                <p14:modId xmlns:p14="http://schemas.microsoft.com/office/powerpoint/2010/main" val="173787924"/>
              </p:ext>
            </p:extLst>
          </p:nvPr>
        </p:nvGraphicFramePr>
        <p:xfrm>
          <a:off x="2919413" y="1520825"/>
          <a:ext cx="7137027" cy="3243900"/>
        </p:xfrm>
        <a:graphic>
          <a:graphicData uri="http://schemas.openxmlformats.org/drawingml/2006/table">
            <a:tbl>
              <a:tblPr/>
              <a:tblGrid>
                <a:gridCol w="2312491">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1" i="0" u="none" strike="noStrike" cap="none" normalizeH="0" baseline="0">
                          <a:ln>
                            <a:noFill/>
                          </a:ln>
                          <a:solidFill>
                            <a:srgbClr val="FFFFFF"/>
                          </a:solidFill>
                          <a:effectLst/>
                          <a:latin typeface="Calibri" pitchFamily="34" charset="0"/>
                          <a:cs typeface="Calibri" pitchFamily="34" charset="0"/>
                        </a:rPr>
                        <a:t>Data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pt-BR" sz="1800" b="1" i="0" u="none" strike="noStrike" cap="none" normalizeH="0" baseline="0">
                          <a:ln>
                            <a:noFill/>
                          </a:ln>
                          <a:solidFill>
                            <a:srgbClr val="FFFFFF"/>
                          </a:solidFill>
                          <a:effectLst/>
                          <a:latin typeface="Calibri" pitchFamily="34" charset="0"/>
                          <a:cs typeface="Calibri" pitchFamily="34" charset="0"/>
                        </a:rPr>
                        <a:t>Tarefa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0801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10/07/2024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Webinário e divulgação da proposta da Straw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0801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22/07  – 23/07/2024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dirty="0">
                          <a:ln>
                            <a:noFill/>
                          </a:ln>
                          <a:solidFill>
                            <a:srgbClr val="000000"/>
                          </a:solidFill>
                          <a:effectLst/>
                          <a:latin typeface="Calibri" pitchFamily="34" charset="0"/>
                          <a:cs typeface="Calibri" pitchFamily="34" charset="0"/>
                        </a:rPr>
                        <a:t>Sessão técnica presencial das partes interessadas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0801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29/07/2024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Sessão técnica virtual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9371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02/08/2024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Prazo para qualquer feedback adicional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60388">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a:ln>
                            <a:noFill/>
                          </a:ln>
                          <a:solidFill>
                            <a:srgbClr val="000000"/>
                          </a:solidFill>
                          <a:effectLst/>
                          <a:latin typeface="Calibri" pitchFamily="34" charset="0"/>
                          <a:cs typeface="Calibri" pitchFamily="34" charset="0"/>
                        </a:rPr>
                        <a:t>Outono de 2024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pt-BR" sz="1800" b="0" i="0" u="none" strike="noStrike" cap="none" normalizeH="0" baseline="0" dirty="0">
                          <a:ln>
                            <a:noFill/>
                          </a:ln>
                          <a:solidFill>
                            <a:srgbClr val="000000"/>
                          </a:solidFill>
                          <a:effectLst/>
                          <a:latin typeface="Calibri" pitchFamily="34" charset="0"/>
                          <a:cs typeface="Calibri" pitchFamily="34" charset="0"/>
                        </a:rPr>
                        <a:t>Arquivar rascunho de regulamento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150722" name="Content Placeholder 2"/>
          <p:cNvSpPr>
            <a:spLocks noGrp="1" noChangeArrowheads="1"/>
          </p:cNvSpPr>
          <p:nvPr>
            <p:ph idx="4294967295"/>
          </p:nvPr>
        </p:nvSpPr>
        <p:spPr>
          <a:xfrm>
            <a:off x="609600" y="5338763"/>
            <a:ext cx="10972800" cy="365125"/>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0" indent="0" algn="ctr">
              <a:lnSpc>
                <a:spcPct val="80000"/>
              </a:lnSpc>
              <a:buFont typeface="Arial" charset="0"/>
              <a:buNone/>
            </a:pPr>
            <a:r>
              <a:rPr lang="pt-BR" sz="2200">
                <a:cs typeface="Calibri" pitchFamily="34" charset="0"/>
              </a:rPr>
              <a:t>Envie um e-mail para </a:t>
            </a:r>
            <a:r>
              <a:rPr lang="pt-BR" sz="2200">
                <a:cs typeface="Calibri" pitchFamily="34" charset="0"/>
                <a:hlinkClick r:id="rId3"/>
              </a:rPr>
              <a:t>doer.smart@mass.gov</a:t>
            </a:r>
            <a:r>
              <a:rPr lang="pt-BR" sz="2200">
                <a:cs typeface="Calibri" pitchFamily="34" charset="0"/>
              </a:rPr>
              <a:t> com perguntas ou feedbacks.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773" name="Title 1"/>
          <p:cNvSpPr>
            <a:spLocks noGrp="1" noChangeArrowheads="1"/>
          </p:cNvSpPr>
          <p:nvPr>
            <p:ph type="title" idx="4294967295"/>
          </p:nvPr>
        </p:nvSpPr>
        <p:spPr>
          <a:ln/>
        </p:spPr>
        <p:txBody>
          <a:bodyPr/>
          <a:lstStyle/>
          <a:p>
            <a:r>
              <a:rPr lang="en-US" altLang="zh-CN">
                <a:ea typeface="宋体" charset="-122"/>
              </a:rPr>
              <a:t>Definitions</a:t>
            </a:r>
          </a:p>
        </p:txBody>
      </p:sp>
      <p:sp>
        <p:nvSpPr>
          <p:cNvPr id="152774" name="Content Placeholder 2"/>
          <p:cNvSpPr>
            <a:spLocks noGrp="1" noChangeArrowheads="1"/>
          </p:cNvSpPr>
          <p:nvPr>
            <p:ph idx="4294967295"/>
          </p:nvPr>
        </p:nvSpPr>
        <p:spPr>
          <a:xfrm>
            <a:off x="422275" y="1158875"/>
            <a:ext cx="11345863"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numCol="2"/>
          <a:lstStyle/>
          <a:p>
            <a:r>
              <a:rPr lang="en-US" sz="2400" dirty="0"/>
              <a:t>ASO: Affected System Operator</a:t>
            </a:r>
          </a:p>
          <a:p>
            <a:r>
              <a:rPr lang="en-US" sz="2400" dirty="0"/>
              <a:t>ASTGU: Agricultural Solar Tariff Generation Unit</a:t>
            </a:r>
          </a:p>
          <a:p>
            <a:r>
              <a:rPr lang="en-US" sz="2400" dirty="0"/>
              <a:t>CIP: Capital Investment Project</a:t>
            </a:r>
          </a:p>
          <a:p>
            <a:r>
              <a:rPr lang="en-US" sz="2400" dirty="0"/>
              <a:t>CSS: Community Shared Solar</a:t>
            </a:r>
          </a:p>
          <a:p>
            <a:r>
              <a:rPr lang="en-US" sz="2400" dirty="0"/>
              <a:t>DOER: Department of Energy Resources</a:t>
            </a:r>
          </a:p>
          <a:p>
            <a:r>
              <a:rPr lang="en-US" sz="2400" dirty="0"/>
              <a:t>EDC: Electric Distribution Company </a:t>
            </a:r>
            <a:r>
              <a:rPr lang="en-US" sz="1600" dirty="0"/>
              <a:t>(National Grid, </a:t>
            </a:r>
            <a:r>
              <a:rPr lang="en-US" sz="1600" dirty="0" err="1"/>
              <a:t>Eversource</a:t>
            </a:r>
            <a:r>
              <a:rPr lang="en-US" sz="1600" dirty="0"/>
              <a:t>, </a:t>
            </a:r>
            <a:r>
              <a:rPr lang="en-US" sz="1600" dirty="0" err="1"/>
              <a:t>Unitil</a:t>
            </a:r>
            <a:r>
              <a:rPr lang="en-US" sz="1600" dirty="0"/>
              <a:t>)</a:t>
            </a:r>
          </a:p>
          <a:p>
            <a:r>
              <a:rPr lang="en-US" sz="2400" dirty="0"/>
              <a:t>ISA: Interconnection Service Agreement </a:t>
            </a:r>
          </a:p>
          <a:p>
            <a:r>
              <a:rPr lang="en-US" sz="2400" dirty="0"/>
              <a:t>kW: Kilowatt</a:t>
            </a:r>
          </a:p>
          <a:p>
            <a:r>
              <a:rPr lang="en-US" sz="2400" dirty="0"/>
              <a:t>LICSS: Low-income Community Shared Solar</a:t>
            </a:r>
          </a:p>
          <a:p>
            <a:r>
              <a:rPr lang="en-US" sz="2400" dirty="0"/>
              <a:t>LIP: Low-income Property </a:t>
            </a:r>
          </a:p>
          <a:p>
            <a:r>
              <a:rPr lang="en-US" sz="2400" dirty="0"/>
              <a:t>MW: Megawatt</a:t>
            </a:r>
          </a:p>
          <a:p>
            <a:r>
              <a:rPr lang="en-US" sz="2400" dirty="0"/>
              <a:t>PSQ: Preliminary Statement of Qualification </a:t>
            </a:r>
          </a:p>
          <a:p>
            <a:r>
              <a:rPr lang="en-US" sz="2400" dirty="0"/>
              <a:t>R1: Residential rate class</a:t>
            </a:r>
          </a:p>
          <a:p>
            <a:r>
              <a:rPr lang="en-US" sz="2400" dirty="0"/>
              <a:t>R2: Low-income residential rate class</a:t>
            </a:r>
          </a:p>
          <a:p>
            <a:r>
              <a:rPr lang="en-US" sz="2400" dirty="0"/>
              <a:t>RPS: Renewable Portfolio Standard</a:t>
            </a:r>
          </a:p>
          <a:p>
            <a:r>
              <a:rPr lang="en-US" sz="2400" dirty="0"/>
              <a:t>SIP: SMART Incentive Payment </a:t>
            </a:r>
          </a:p>
          <a:p>
            <a:r>
              <a:rPr lang="en-US" sz="2400" dirty="0"/>
              <a:t>STGU: Solar Tariff Generation Unit</a:t>
            </a:r>
          </a:p>
          <a:p>
            <a:r>
              <a:rPr lang="en-US" sz="2400" dirty="0"/>
              <a:t>SQ: Statement of Qualification</a:t>
            </a:r>
          </a:p>
          <a:p>
            <a:endParaRPr lang="en-US" sz="2400" dirty="0"/>
          </a:p>
        </p:txBody>
      </p:sp>
      <p:sp>
        <p:nvSpPr>
          <p:cNvPr id="152775" name="Date Placeholder 3"/>
          <p:cNvSpPr>
            <a:spLocks noGrp="1" noChangeArrowheads="1"/>
          </p:cNvSpPr>
          <p:nvPr>
            <p:ph type="dt" sz="quarter" idx="10"/>
          </p:nvPr>
        </p:nvSpPr>
        <p:spPr/>
        <p:txBody>
          <a:bodyPr/>
          <a:lstStyle/>
          <a:p>
            <a:fld id="{AA2246B2-EF99-4FC9-9365-568DC9F506E5}" type="datetime2">
              <a:rPr lang="en-US" altLang="zh-CN">
                <a:cs typeface="Calibri" pitchFamily="34" charset="0"/>
              </a:rPr>
              <a:pPr/>
              <a:t>Friday, July 12, 2024</a:t>
            </a:fld>
            <a:endParaRPr lang="en-US" altLang="zh-CN">
              <a:cs typeface="Calibri" pitchFamily="34" charset="0"/>
            </a:endParaRPr>
          </a:p>
        </p:txBody>
      </p:sp>
      <p:sp>
        <p:nvSpPr>
          <p:cNvPr id="15277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zh-CN">
                <a:cs typeface="Calibri" pitchFamily="34" charset="0"/>
              </a:rPr>
              <a:t>Policy Deliberative</a:t>
            </a:r>
          </a:p>
        </p:txBody>
      </p:sp>
      <p:sp>
        <p:nvSpPr>
          <p:cNvPr id="152777" name="Slide Number Placeholder 5"/>
          <p:cNvSpPr>
            <a:spLocks noGrp="1" noChangeArrowheads="1"/>
          </p:cNvSpPr>
          <p:nvPr>
            <p:ph type="sldNum" sz="quarter" idx="12"/>
          </p:nvPr>
        </p:nvSpPr>
        <p:spPr/>
        <p:txBody>
          <a:bodyPr/>
          <a:lstStyle/>
          <a:p>
            <a:fld id="{5F7194DE-F66C-49CB-8E10-8128D256FCE4}" type="slidenum">
              <a:rPr lang="en-US" altLang="zh-CN">
                <a:cs typeface="Calibri" pitchFamily="34" charset="0"/>
              </a:rPr>
              <a:pPr/>
              <a:t>59</a:t>
            </a:fld>
            <a:endParaRPr lang="en-US" altLang="zh-CN">
              <a:cs typeface="Calibri"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15"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0" indent="0" algn="ctr"/>
            <a:endParaRPr lang="en-US" altLang="zh-CN">
              <a:ea typeface="宋体" charset="-122"/>
            </a:endParaRPr>
          </a:p>
          <a:p>
            <a:pPr marL="0" indent="0" algn="ctr"/>
            <a:endParaRPr lang="en-US" altLang="zh-CN">
              <a:ea typeface="宋体" charset="-122"/>
            </a:endParaRPr>
          </a:p>
          <a:p>
            <a:pPr marL="0" indent="0" algn="ctr">
              <a:buFont typeface="Arial" charset="0"/>
              <a:buNone/>
            </a:pPr>
            <a:r>
              <a:rPr lang="pt-BR"/>
              <a:t>OBSERVAÇÃO: TODOS OS DETALHES DE DESIGN DO PROGRAMA </a:t>
            </a:r>
          </a:p>
          <a:p>
            <a:pPr marL="0" indent="0" algn="ctr">
              <a:buFont typeface="Arial" charset="0"/>
              <a:buNone/>
            </a:pPr>
            <a:r>
              <a:rPr lang="pt-BR"/>
              <a:t>SUJEITOS A ALTERAÇÃO</a:t>
            </a:r>
          </a:p>
          <a:p>
            <a:pPr marL="0" indent="0">
              <a:buFont typeface="Arial" charset="0"/>
              <a:buNone/>
            </a:pPr>
            <a:endParaRPr lang="en-US" altLang="zh-CN">
              <a:ea typeface="宋体" charset="-122"/>
            </a:endParaRPr>
          </a:p>
        </p:txBody>
      </p:sp>
      <p:sp>
        <p:nvSpPr>
          <p:cNvPr id="71316" name="Date Placeholder 3"/>
          <p:cNvSpPr>
            <a:spLocks noGrp="1" noChangeArrowheads="1"/>
          </p:cNvSpPr>
          <p:nvPr>
            <p:ph type="dt" sz="quarter" idx="10"/>
          </p:nvPr>
        </p:nvSpPr>
        <p:spPr/>
        <p:txBody>
          <a:bodyPr/>
          <a:lstStyle/>
          <a:p>
            <a:fld id="{22A6BDA9-D206-48DC-A140-CD75A275E1EA}" type="datetime2">
              <a:rPr lang="en-US" altLang="zh-CN">
                <a:cs typeface="Calibri" pitchFamily="34" charset="0"/>
              </a:rPr>
              <a:pPr/>
              <a:t>Friday, July 12, 2024</a:t>
            </a:fld>
            <a:endParaRPr lang="en-US" altLang="zh-CN">
              <a:cs typeface="Calibri" pitchFamily="34" charset="0"/>
            </a:endParaRPr>
          </a:p>
        </p:txBody>
      </p:sp>
      <p:sp>
        <p:nvSpPr>
          <p:cNvPr id="7131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71318" name="Slide Number Placeholder 5"/>
          <p:cNvSpPr>
            <a:spLocks noGrp="1" noChangeArrowheads="1"/>
          </p:cNvSpPr>
          <p:nvPr>
            <p:ph type="sldNum" sz="quarter" idx="12"/>
          </p:nvPr>
        </p:nvSpPr>
        <p:spPr/>
        <p:txBody>
          <a:bodyPr/>
          <a:lstStyle/>
          <a:p>
            <a:fld id="{BD6E8DC2-929B-4452-8461-A2579FE92FBB}" type="slidenum">
              <a:rPr lang="en-US" altLang="zh-CN">
                <a:cs typeface="Calibri" pitchFamily="34" charset="0"/>
              </a:rPr>
              <a:pPr/>
              <a:t>6</a:t>
            </a:fld>
            <a:endParaRPr lang="en-US" altLang="zh-CN">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72345" name="Title 1"/>
          <p:cNvSpPr>
            <a:spLocks noGrp="1" noChangeArrowheads="1"/>
          </p:cNvSpPr>
          <p:nvPr>
            <p:ph type="title" idx="4294967295"/>
          </p:nvPr>
        </p:nvSpPr>
        <p:spPr>
          <a:xfrm>
            <a:off x="609600" y="152400"/>
            <a:ext cx="10972800" cy="6569075"/>
          </a:xfrm>
          <a:ln/>
        </p:spPr>
        <p:txBody>
          <a:bodyPr/>
          <a:lstStyle/>
          <a:p>
            <a:r>
              <a:rPr lang="pt-BR">
                <a:solidFill>
                  <a:schemeClr val="bg1"/>
                </a:solidFill>
              </a:rPr>
              <a:t>Estrutura</a:t>
            </a:r>
          </a:p>
        </p:txBody>
      </p:sp>
      <p:sp>
        <p:nvSpPr>
          <p:cNvPr id="72346" name="Date Placeholder 3"/>
          <p:cNvSpPr>
            <a:spLocks noGrp="1" noChangeArrowheads="1"/>
          </p:cNvSpPr>
          <p:nvPr>
            <p:ph type="dt" sz="quarter" idx="10"/>
          </p:nvPr>
        </p:nvSpPr>
        <p:spPr/>
        <p:txBody>
          <a:bodyPr/>
          <a:lstStyle/>
          <a:p>
            <a:fld id="{BFA85AA4-161A-4B74-8D18-CE4FE526B442}" type="datetime2">
              <a:rPr lang="en-US" altLang="zh-CN">
                <a:cs typeface="Calibri" pitchFamily="34" charset="0"/>
              </a:rPr>
              <a:pPr/>
              <a:t>Friday, July 12, 2024</a:t>
            </a:fld>
            <a:endParaRPr lang="en-US" altLang="zh-CN">
              <a:cs typeface="Calibri" pitchFamily="34" charset="0"/>
            </a:endParaRPr>
          </a:p>
        </p:txBody>
      </p:sp>
      <p:sp>
        <p:nvSpPr>
          <p:cNvPr id="7234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72348" name="Slide Number Placeholder 5"/>
          <p:cNvSpPr>
            <a:spLocks noGrp="1" noChangeArrowheads="1"/>
          </p:cNvSpPr>
          <p:nvPr>
            <p:ph type="sldNum" sz="quarter" idx="12"/>
          </p:nvPr>
        </p:nvSpPr>
        <p:spPr/>
        <p:txBody>
          <a:bodyPr/>
          <a:lstStyle/>
          <a:p>
            <a:fld id="{EEF48E8B-D6B3-494B-8AE4-F82D8BDA2174}" type="slidenum">
              <a:rPr lang="en-US" altLang="zh-CN">
                <a:cs typeface="Calibri" pitchFamily="34" charset="0"/>
              </a:rPr>
              <a:pPr/>
              <a:t>7</a:t>
            </a:fld>
            <a:endParaRPr lang="en-US" altLang="zh-CN">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75" name="Title 1"/>
          <p:cNvSpPr>
            <a:spLocks noGrp="1" noChangeArrowheads="1"/>
          </p:cNvSpPr>
          <p:nvPr>
            <p:ph type="title" idx="4294967295"/>
          </p:nvPr>
        </p:nvSpPr>
        <p:spPr>
          <a:ln/>
        </p:spPr>
        <p:txBody>
          <a:bodyPr/>
          <a:lstStyle/>
          <a:p>
            <a:r>
              <a:rPr lang="pt-BR"/>
              <a:t>Estrutura do bloco</a:t>
            </a:r>
          </a:p>
        </p:txBody>
      </p:sp>
      <p:sp>
        <p:nvSpPr>
          <p:cNvPr id="73376" name="Content Placeholder 2"/>
          <p:cNvSpPr>
            <a:spLocks noGrp="1" noChangeArrowheads="1"/>
          </p:cNvSpPr>
          <p:nvPr>
            <p:ph idx="4294967295"/>
          </p:nvPr>
        </p:nvSpPr>
        <p:spPr>
          <a:xfrm>
            <a:off x="609600" y="1154113"/>
            <a:ext cx="10972800" cy="5195887"/>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90000"/>
              </a:lnSpc>
            </a:pPr>
            <a:r>
              <a:rPr lang="pt-BR" sz="2800" dirty="0">
                <a:cs typeface="Calibri" pitchFamily="34" charset="0"/>
              </a:rPr>
              <a:t>O programa fará a transição da sua estrutura atual de blocos de capacidade predeterminados com taxas de compensação de base em declínio para uma </a:t>
            </a:r>
            <a:r>
              <a:rPr lang="pt-BR" sz="2800" b="1" dirty="0">
                <a:cs typeface="Calibri" pitchFamily="34" charset="0"/>
              </a:rPr>
              <a:t>estrutura anual de blocos e taxas ajustáveis. </a:t>
            </a:r>
          </a:p>
          <a:p>
            <a:pPr lvl="1">
              <a:lnSpc>
                <a:spcPct val="90000"/>
              </a:lnSpc>
            </a:pPr>
            <a:r>
              <a:rPr lang="pt-BR" sz="2400" dirty="0">
                <a:cs typeface="Calibri" pitchFamily="34" charset="0"/>
              </a:rPr>
              <a:t>As taxas básicas de compensação e os blocos de capacidade serão ajustados </a:t>
            </a:r>
            <a:r>
              <a:rPr lang="pt-BR" sz="2400" b="1" dirty="0">
                <a:cs typeface="Calibri" pitchFamily="34" charset="0"/>
              </a:rPr>
              <a:t>anualmente</a:t>
            </a:r>
            <a:r>
              <a:rPr lang="pt-BR" sz="2400" dirty="0">
                <a:cs typeface="Calibri" pitchFamily="34" charset="0"/>
              </a:rPr>
              <a:t> com base em um modelo de custo predeterminado personalizado para a economia solar de Massachusetts.</a:t>
            </a:r>
          </a:p>
          <a:p>
            <a:pPr lvl="2">
              <a:lnSpc>
                <a:spcPct val="90000"/>
              </a:lnSpc>
            </a:pPr>
            <a:r>
              <a:rPr lang="pt-BR" sz="2200" dirty="0">
                <a:cs typeface="Calibri" pitchFamily="34" charset="0"/>
              </a:rPr>
              <a:t>As taxas e a capacidade anuais podem ser ajustadas para cima ou para baixo, dependendo das condições do mercado e do progresso em direção às metas solares.  </a:t>
            </a:r>
          </a:p>
          <a:p>
            <a:pPr lvl="2">
              <a:lnSpc>
                <a:spcPct val="90000"/>
              </a:lnSpc>
            </a:pPr>
            <a:r>
              <a:rPr lang="pt-BR" sz="2200" dirty="0">
                <a:cs typeface="Calibri" pitchFamily="34" charset="0"/>
              </a:rPr>
              <a:t>Os adicionais da taxa de incentivo estarão sujeitos a ajustes como parte da revisão anual.</a:t>
            </a:r>
          </a:p>
          <a:p>
            <a:pPr lvl="1">
              <a:lnSpc>
                <a:spcPct val="90000"/>
              </a:lnSpc>
            </a:pPr>
            <a:r>
              <a:rPr lang="pt-BR" sz="2400" dirty="0">
                <a:cs typeface="Calibri" pitchFamily="34" charset="0"/>
              </a:rPr>
              <a:t>O DOER contratará um consultor para reavaliar os custos solares anualmente.</a:t>
            </a:r>
          </a:p>
          <a:p>
            <a:pPr lvl="2">
              <a:lnSpc>
                <a:spcPct val="90000"/>
              </a:lnSpc>
            </a:pPr>
            <a:r>
              <a:rPr lang="pt-BR" sz="2200" dirty="0">
                <a:cs typeface="Calibri" pitchFamily="34" charset="0"/>
              </a:rPr>
              <a:t>O consultor/DOER solicitará dados de custo das partes interessadas do setor para garantir que as informações de custo sejam precisas e representativas.</a:t>
            </a:r>
          </a:p>
          <a:p>
            <a:pPr lvl="2">
              <a:lnSpc>
                <a:spcPct val="90000"/>
              </a:lnSpc>
              <a:buFont typeface="Arial" charset="0"/>
              <a:buNone/>
            </a:pPr>
            <a:endParaRPr lang="en-US" altLang="zh-CN" sz="2200" dirty="0">
              <a:ea typeface="宋体" charset="-122"/>
              <a:cs typeface="Calibri" pitchFamily="34" charset="0"/>
            </a:endParaRPr>
          </a:p>
        </p:txBody>
      </p:sp>
      <p:sp>
        <p:nvSpPr>
          <p:cNvPr id="73377" name="Date Placeholder 3"/>
          <p:cNvSpPr>
            <a:spLocks noGrp="1" noChangeArrowheads="1"/>
          </p:cNvSpPr>
          <p:nvPr>
            <p:ph type="dt" sz="quarter" idx="10"/>
          </p:nvPr>
        </p:nvSpPr>
        <p:spPr/>
        <p:txBody>
          <a:bodyPr/>
          <a:lstStyle/>
          <a:p>
            <a:fld id="{30AA8480-9F04-4227-AF02-17E11898ED9E}" type="datetime2">
              <a:rPr lang="en-US" altLang="zh-CN">
                <a:cs typeface="Calibri" pitchFamily="34" charset="0"/>
              </a:rPr>
              <a:pPr/>
              <a:t>Friday, July 12, 2024</a:t>
            </a:fld>
            <a:endParaRPr lang="en-US" altLang="zh-CN">
              <a:cs typeface="Calibri" pitchFamily="34" charset="0"/>
            </a:endParaRPr>
          </a:p>
        </p:txBody>
      </p:sp>
      <p:sp>
        <p:nvSpPr>
          <p:cNvPr id="73378"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73379" name="Slide Number Placeholder 5"/>
          <p:cNvSpPr>
            <a:spLocks noGrp="1" noChangeArrowheads="1"/>
          </p:cNvSpPr>
          <p:nvPr>
            <p:ph type="sldNum" sz="quarter" idx="12"/>
          </p:nvPr>
        </p:nvSpPr>
        <p:spPr/>
        <p:txBody>
          <a:bodyPr/>
          <a:lstStyle/>
          <a:p>
            <a:fld id="{52BA18A7-9AD2-4132-9B6A-12C23922E4CE}" type="slidenum">
              <a:rPr lang="en-US" altLang="zh-CN">
                <a:cs typeface="Calibri" pitchFamily="34" charset="0"/>
              </a:rPr>
              <a:pPr/>
              <a:t>8</a:t>
            </a:fld>
            <a:endParaRPr lang="en-US" altLang="zh-CN">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06" name="Title 1"/>
          <p:cNvSpPr>
            <a:spLocks noGrp="1" noChangeArrowheads="1"/>
          </p:cNvSpPr>
          <p:nvPr>
            <p:ph type="title" idx="4294967295"/>
          </p:nvPr>
        </p:nvSpPr>
        <p:spPr>
          <a:ln/>
        </p:spPr>
        <p:txBody>
          <a:bodyPr/>
          <a:lstStyle/>
          <a:p>
            <a:r>
              <a:rPr lang="pt-BR" sz="3200" dirty="0">
                <a:cs typeface="Calibri" pitchFamily="34" charset="0"/>
              </a:rPr>
              <a:t>        Capacidade ilimitada para projetos pequenos (≤25 kW)</a:t>
            </a:r>
          </a:p>
        </p:txBody>
      </p:sp>
      <p:sp>
        <p:nvSpPr>
          <p:cNvPr id="74407" name="Content Placeholder 2"/>
          <p:cNvSpPr>
            <a:spLocks noGrp="1" noChangeArrowheads="1"/>
          </p:cNvSpPr>
          <p:nvPr>
            <p:ph idx="4294967295"/>
          </p:nvPr>
        </p:nvSpPr>
        <p:spPr>
          <a:ln/>
        </p:spPr>
        <p:txBody>
          <a:bodyPr/>
          <a:lstStyle/>
          <a:p>
            <a:r>
              <a:rPr lang="pt-BR" sz="2800">
                <a:cs typeface="Calibri" pitchFamily="34" charset="0"/>
              </a:rPr>
              <a:t>Pequenos projetos (≤25 kW) </a:t>
            </a:r>
            <a:r>
              <a:rPr lang="pt-BR" sz="2800" b="1">
                <a:cs typeface="Calibri" pitchFamily="34" charset="0"/>
              </a:rPr>
              <a:t>não estarão mais sujeitos a alocações de capacidade</a:t>
            </a:r>
            <a:r>
              <a:rPr lang="pt-BR" sz="2800">
                <a:cs typeface="Calibri" pitchFamily="34" charset="0"/>
              </a:rPr>
              <a:t> e o DOER </a:t>
            </a:r>
            <a:r>
              <a:rPr lang="pt-BR" sz="2800" b="1">
                <a:cs typeface="Calibri" pitchFamily="34" charset="0"/>
              </a:rPr>
              <a:t>não limitará a quantidade de capacidade que pode ser qualificada por projetos </a:t>
            </a:r>
            <a:r>
              <a:rPr lang="pt-BR" b="1">
                <a:cs typeface="Calibri" pitchFamily="34" charset="0"/>
              </a:rPr>
              <a:t>de </a:t>
            </a:r>
            <a:r>
              <a:rPr lang="pt-BR" sz="2900" b="1">
                <a:cs typeface="Calibri" pitchFamily="34" charset="0"/>
              </a:rPr>
              <a:t>≤25 kW</a:t>
            </a:r>
            <a:r>
              <a:rPr lang="pt-BR" b="1">
                <a:cs typeface="Calibri" pitchFamily="34" charset="0"/>
              </a:rPr>
              <a:t> anualmente</a:t>
            </a:r>
            <a:r>
              <a:rPr lang="pt-BR" sz="2800">
                <a:cs typeface="Calibri" pitchFamily="34" charset="0"/>
              </a:rPr>
              <a:t>. </a:t>
            </a:r>
          </a:p>
          <a:p>
            <a:r>
              <a:rPr lang="pt-BR" sz="2800">
                <a:cs typeface="Calibri" pitchFamily="34" charset="0"/>
              </a:rPr>
              <a:t>Pequenos projetos reservarão a capacidade de forma contínua e não serão mais obrigados a enviar uma Declaração Preliminar de Qualificação (PSQ).</a:t>
            </a:r>
          </a:p>
          <a:p>
            <a:pPr lvl="1"/>
            <a:r>
              <a:rPr lang="pt-BR" sz="2400">
                <a:cs typeface="Calibri" pitchFamily="34" charset="0"/>
              </a:rPr>
              <a:t>Os candidatos receberão uma Declaração de Qualificação em um processo de uma etapa no momento da autorização para interconexão.</a:t>
            </a:r>
          </a:p>
        </p:txBody>
      </p:sp>
      <p:sp>
        <p:nvSpPr>
          <p:cNvPr id="74408" name="Date Placeholder 3"/>
          <p:cNvSpPr>
            <a:spLocks noGrp="1" noChangeArrowheads="1"/>
          </p:cNvSpPr>
          <p:nvPr>
            <p:ph type="dt" sz="quarter" idx="10"/>
          </p:nvPr>
        </p:nvSpPr>
        <p:spPr/>
        <p:txBody>
          <a:bodyPr/>
          <a:lstStyle/>
          <a:p>
            <a:fld id="{EFDC25B7-CC56-453A-8C0A-9DED73C9B623}" type="datetime2">
              <a:rPr lang="en-US" altLang="zh-CN">
                <a:cs typeface="Calibri" pitchFamily="34" charset="0"/>
              </a:rPr>
              <a:pPr/>
              <a:t>Friday, July 12, 2024</a:t>
            </a:fld>
            <a:endParaRPr lang="en-US" altLang="zh-CN">
              <a:cs typeface="Calibri" pitchFamily="34" charset="0"/>
            </a:endParaRPr>
          </a:p>
        </p:txBody>
      </p:sp>
      <p:sp>
        <p:nvSpPr>
          <p:cNvPr id="74409"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pt-BR">
                <a:cs typeface="Calibri" pitchFamily="34" charset="0"/>
              </a:rPr>
              <a:t>Política Deliberativa</a:t>
            </a:r>
          </a:p>
        </p:txBody>
      </p:sp>
      <p:sp>
        <p:nvSpPr>
          <p:cNvPr id="74410" name="Slide Number Placeholder 5"/>
          <p:cNvSpPr>
            <a:spLocks noGrp="1" noChangeArrowheads="1"/>
          </p:cNvSpPr>
          <p:nvPr>
            <p:ph type="sldNum" sz="quarter" idx="12"/>
          </p:nvPr>
        </p:nvSpPr>
        <p:spPr/>
        <p:txBody>
          <a:bodyPr/>
          <a:lstStyle/>
          <a:p>
            <a:fld id="{7156D730-AB72-46AB-9FD0-EC2579F5258D}" type="slidenum">
              <a:rPr lang="en-US" altLang="zh-CN">
                <a:cs typeface="Calibri" pitchFamily="34" charset="0"/>
              </a:rPr>
              <a:pPr/>
              <a:t>9</a:t>
            </a:fld>
            <a:endParaRPr lang="en-US" altLang="zh-CN">
              <a:cs typeface="Calibri"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1.0"/>
  <p:tag name="AS_RELEASE_DATE" val="2018.01.17"/>
  <p:tag name="AS_TITLE" val="Aspose.Slides for .NET 4.0 Client Profile"/>
  <p:tag name="AS_VERSION" val="18.1"/>
</p:tagLst>
</file>

<file path=ppt/tags/tag2.xml><?xml version="1.0" encoding="utf-8"?>
<p:tagLst xmlns:a="http://schemas.openxmlformats.org/drawingml/2006/main" xmlns:r="http://schemas.openxmlformats.org/officeDocument/2006/relationships" xmlns:p="http://schemas.openxmlformats.org/presentationml/2006/main">
  <p:tag name="OFFISYNC_SLIDE_GUID" val="0414cfea-8f0e-448b-be2d-76065ce1a6b7"/>
</p:tagLst>
</file>

<file path=ppt/theme/theme1.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10.xml><?xml version="1.0" encoding="utf-8"?>
<a:theme xmlns:a="http://schemas.openxmlformats.org/drawingml/2006/main" name="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1.xml><?xml version="1.0" encoding="utf-8"?>
<a:theme xmlns:a="http://schemas.openxmlformats.org/drawingml/2006/main" name="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2.xml><?xml version="1.0" encoding="utf-8"?>
<a:theme xmlns:a="http://schemas.openxmlformats.org/drawingml/2006/main" name="7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3.xml><?xml version="1.0" encoding="utf-8"?>
<a:theme xmlns:a="http://schemas.openxmlformats.org/drawingml/2006/main" name="8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4.xml><?xml version="1.0" encoding="utf-8"?>
<a:theme xmlns:a="http://schemas.openxmlformats.org/drawingml/2006/main" name="9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5.xml><?xml version="1.0" encoding="utf-8"?>
<a:theme xmlns:a="http://schemas.openxmlformats.org/drawingml/2006/main" name="10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6.xml><?xml version="1.0" encoding="utf-8"?>
<a:theme xmlns:a="http://schemas.openxmlformats.org/drawingml/2006/main" name="1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7.xml><?xml version="1.0" encoding="utf-8"?>
<a:theme xmlns:a="http://schemas.openxmlformats.org/drawingml/2006/main" name="1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8.xml><?xml version="1.0" encoding="utf-8"?>
<a:theme xmlns:a="http://schemas.openxmlformats.org/drawingml/2006/main" name="1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9.xml><?xml version="1.0" encoding="utf-8"?>
<a:theme xmlns:a="http://schemas.openxmlformats.org/drawingml/2006/main" name="1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xml><?xml version="1.0" encoding="utf-8"?>
<a:theme xmlns:a="http://schemas.openxmlformats.org/drawingml/2006/main" name="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0.xml><?xml version="1.0" encoding="utf-8"?>
<a:theme xmlns:a="http://schemas.openxmlformats.org/drawingml/2006/main" name="1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1.xml><?xml version="1.0" encoding="utf-8"?>
<a:theme xmlns:a="http://schemas.openxmlformats.org/drawingml/2006/main" name="1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2.xml><?xml version="1.0" encoding="utf-8"?>
<a:theme xmlns:a="http://schemas.openxmlformats.org/drawingml/2006/main" name="17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3.xml><?xml version="1.0" encoding="utf-8"?>
<a:theme xmlns:a="http://schemas.openxmlformats.org/drawingml/2006/main" name="18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4.xml><?xml version="1.0" encoding="utf-8"?>
<a:theme xmlns:a="http://schemas.openxmlformats.org/drawingml/2006/main" name="19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5.xml><?xml version="1.0" encoding="utf-8"?>
<a:theme xmlns:a="http://schemas.openxmlformats.org/drawingml/2006/main" name="20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6.xml><?xml version="1.0" encoding="utf-8"?>
<a:theme xmlns:a="http://schemas.openxmlformats.org/drawingml/2006/main" name="2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7.xml><?xml version="1.0" encoding="utf-8"?>
<a:theme xmlns:a="http://schemas.openxmlformats.org/drawingml/2006/main" name="2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8.xml><?xml version="1.0" encoding="utf-8"?>
<a:theme xmlns:a="http://schemas.openxmlformats.org/drawingml/2006/main" name="2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9.xml><?xml version="1.0" encoding="utf-8"?>
<a:theme xmlns:a="http://schemas.openxmlformats.org/drawingml/2006/main" name="2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0.xml><?xml version="1.0" encoding="utf-8"?>
<a:theme xmlns:a="http://schemas.openxmlformats.org/drawingml/2006/main" name="2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3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6.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7.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9.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4.xml><?xml version="1.0" encoding="utf-8"?>
<a:theme xmlns:a="http://schemas.openxmlformats.org/drawingml/2006/main" name="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0.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41.xml><?xml version="1.0" encoding="utf-8"?>
<a:theme xmlns:a="http://schemas.openxmlformats.org/drawingml/2006/main" name="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2.xml><?xml version="1.0" encoding="utf-8"?>
<a:theme xmlns:a="http://schemas.openxmlformats.org/drawingml/2006/main" name="2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3.xml><?xml version="1.0" encoding="utf-8"?>
<a:theme xmlns:a="http://schemas.openxmlformats.org/drawingml/2006/main" name="27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4.xml><?xml version="1.0" encoding="utf-8"?>
<a:theme xmlns:a="http://schemas.openxmlformats.org/drawingml/2006/main" name="28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5.xml><?xml version="1.0" encoding="utf-8"?>
<a:theme xmlns:a="http://schemas.openxmlformats.org/drawingml/2006/main" name="29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6.xml><?xml version="1.0" encoding="utf-8"?>
<a:theme xmlns:a="http://schemas.openxmlformats.org/drawingml/2006/main" name="30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7.xml><?xml version="1.0" encoding="utf-8"?>
<a:theme xmlns:a="http://schemas.openxmlformats.org/drawingml/2006/main" name="3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8.xml><?xml version="1.0" encoding="utf-8"?>
<a:theme xmlns:a="http://schemas.openxmlformats.org/drawingml/2006/main" name="3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9.xml><?xml version="1.0" encoding="utf-8"?>
<a:theme xmlns:a="http://schemas.openxmlformats.org/drawingml/2006/main" name="3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50.xml><?xml version="1.0" encoding="utf-8"?>
<a:theme xmlns:a="http://schemas.openxmlformats.org/drawingml/2006/main" name="3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1.xml><?xml version="1.0" encoding="utf-8"?>
<a:theme xmlns:a="http://schemas.openxmlformats.org/drawingml/2006/main" name="3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2.xml><?xml version="1.0" encoding="utf-8"?>
<a:theme xmlns:a="http://schemas.openxmlformats.org/drawingml/2006/main" name="3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3.xml><?xml version="1.0" encoding="utf-8"?>
<a:theme xmlns:a="http://schemas.openxmlformats.org/drawingml/2006/main" name="37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4.xml><?xml version="1.0" encoding="utf-8"?>
<a:theme xmlns:a="http://schemas.openxmlformats.org/drawingml/2006/main" name="38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5.xml><?xml version="1.0" encoding="utf-8"?>
<a:theme xmlns:a="http://schemas.openxmlformats.org/drawingml/2006/main" name="39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6.xml><?xml version="1.0" encoding="utf-8"?>
<a:theme xmlns:a="http://schemas.openxmlformats.org/drawingml/2006/main" name="40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7.xml><?xml version="1.0" encoding="utf-8"?>
<a:theme xmlns:a="http://schemas.openxmlformats.org/drawingml/2006/main" name="4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8.xml><?xml version="1.0" encoding="utf-8"?>
<a:theme xmlns:a="http://schemas.openxmlformats.org/drawingml/2006/main" name="4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9.xml><?xml version="1.0" encoding="utf-8"?>
<a:theme xmlns:a="http://schemas.openxmlformats.org/drawingml/2006/main" name="4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60.xml><?xml version="1.0" encoding="utf-8"?>
<a:theme xmlns:a="http://schemas.openxmlformats.org/drawingml/2006/main" name="4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61.xml><?xml version="1.0" encoding="utf-8"?>
<a:theme xmlns:a="http://schemas.openxmlformats.org/drawingml/2006/main" name="4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62.xml><?xml version="1.0" encoding="utf-8"?>
<a:theme xmlns:a="http://schemas.openxmlformats.org/drawingml/2006/main" name="4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6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8.xml><?xml version="1.0" encoding="utf-8"?>
<a:theme xmlns:a="http://schemas.openxmlformats.org/drawingml/2006/main" name="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9.xml><?xml version="1.0" encoding="utf-8"?>
<a:theme xmlns:a="http://schemas.openxmlformats.org/drawingml/2006/main" name="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F057FC68AFD74FBB050BF9A24A083F" ma:contentTypeVersion="14" ma:contentTypeDescription="Create a new document." ma:contentTypeScope="" ma:versionID="d4b5a6673fb096e2f65b87c09c883f50">
  <xsd:schema xmlns:xsd="http://www.w3.org/2001/XMLSchema" xmlns:xs="http://www.w3.org/2001/XMLSchema" xmlns:p="http://schemas.microsoft.com/office/2006/metadata/properties" xmlns:ns2="205770a5-936c-4772-8c84-e03eb7b44e46" xmlns:ns3="3bf83135-4203-4769-b93c-639af2b361b8" targetNamespace="http://schemas.microsoft.com/office/2006/metadata/properties" ma:root="true" ma:fieldsID="fdd0be6f4cf669c6dd2b5697b21577da" ns2:_="" ns3:_="">
    <xsd:import namespace="205770a5-936c-4772-8c84-e03eb7b44e46"/>
    <xsd:import namespace="3bf83135-4203-4769-b93c-639af2b361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770a5-936c-4772-8c84-e03eb7b44e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e83b223-df92-4d10-aa8c-3864aee27e76}" ma:internalName="TaxCatchAll" ma:showField="CatchAllData" ma:web="205770a5-936c-4772-8c84-e03eb7b44e4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bf83135-4203-4769-b93c-639af2b361b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bf83135-4203-4769-b93c-639af2b361b8">
      <Terms xmlns="http://schemas.microsoft.com/office/infopath/2007/PartnerControls"/>
    </lcf76f155ced4ddcb4097134ff3c332f>
    <TaxCatchAll xmlns="205770a5-936c-4772-8c84-e03eb7b44e46" xsi:nil="true"/>
    <SharedWithUsers xmlns="205770a5-936c-4772-8c84-e03eb7b44e46">
      <UserInfo>
        <DisplayName>Dobbs, Ben (ENE)</DisplayName>
        <AccountId>24</AccountId>
        <AccountType/>
      </UserInfo>
      <UserInfo>
        <DisplayName>McDaniel, Sarah (ENE)</DisplayName>
        <AccountId>26</AccountId>
        <AccountType/>
      </UserInfo>
      <UserInfo>
        <DisplayName>McDonough, Chris G (ENE)</DisplayName>
        <AccountId>195</AccountId>
        <AccountType/>
      </UserInfo>
      <UserInfo>
        <DisplayName>Frongillo, Cobi (ENE)</DisplayName>
        <AccountId>221</AccountId>
        <AccountType/>
      </UserInfo>
      <UserInfo>
        <DisplayName>Fletcher, Grace (ENE)</DisplayName>
        <AccountId>111</AccountId>
        <AccountType/>
      </UserInfo>
      <UserInfo>
        <DisplayName>Judge, Kerry (ENE)</DisplayName>
        <AccountId>182</AccountId>
        <AccountType/>
      </UserInfo>
      <UserInfo>
        <DisplayName>Maddalena, Lesley (ENE)</DisplayName>
        <AccountId>165</AccountId>
        <AccountType/>
      </UserInfo>
      <UserInfo>
        <DisplayName>Sergeant, Kara (ENE)</DisplayName>
        <AccountId>11</AccountId>
        <AccountType/>
      </UserInfo>
      <UserInfo>
        <DisplayName>Meserve, Samantha (ENE)</DisplayName>
        <AccountId>13</AccountId>
        <AccountType/>
      </UserInfo>
      <UserInfo>
        <DisplayName>Maho</DisplayName>
        <AccountId>246</AccountId>
        <AccountType/>
      </UserInfo>
    </SharedWithUsers>
  </documentManagement>
</p:properties>
</file>

<file path=customXml/itemProps1.xml><?xml version="1.0" encoding="utf-8"?>
<ds:datastoreItem xmlns:ds="http://schemas.openxmlformats.org/officeDocument/2006/customXml" ds:itemID="{8A15248A-B343-4B65-912C-49EEADE1F639}"/>
</file>

<file path=customXml/itemProps2.xml><?xml version="1.0" encoding="utf-8"?>
<ds:datastoreItem xmlns:ds="http://schemas.openxmlformats.org/officeDocument/2006/customXml" ds:itemID="{BFE326BF-4728-4035-ADA2-33779B5EB291}"/>
</file>

<file path=customXml/itemProps3.xml><?xml version="1.0" encoding="utf-8"?>
<ds:datastoreItem xmlns:ds="http://schemas.openxmlformats.org/officeDocument/2006/customXml" ds:itemID="{E59A1926-54A4-4995-98EE-3B9CCFF54B50}"/>
</file>

<file path=docProps/app.xml><?xml version="1.0" encoding="utf-8"?>
<Properties xmlns="http://schemas.openxmlformats.org/officeDocument/2006/extended-properties" xmlns:vt="http://schemas.openxmlformats.org/officeDocument/2006/docPropsVTypes">
  <Template>office theme</Template>
  <TotalTime>19</TotalTime>
  <Words>6277</Words>
  <Application>Microsoft Office PowerPoint</Application>
  <PresentationFormat>Widescreen</PresentationFormat>
  <Paragraphs>689</Paragraphs>
  <Slides>59</Slides>
  <Notes>33</Notes>
  <HiddenSlides>1</HiddenSlides>
  <MMClips>0</MMClips>
  <ScaleCrop>false</ScaleCrop>
  <HeadingPairs>
    <vt:vector size="6" baseType="variant">
      <vt:variant>
        <vt:lpstr>Fonts Used</vt:lpstr>
      </vt:variant>
      <vt:variant>
        <vt:i4>8</vt:i4>
      </vt:variant>
      <vt:variant>
        <vt:lpstr>Theme</vt:lpstr>
      </vt:variant>
      <vt:variant>
        <vt:i4>62</vt:i4>
      </vt:variant>
      <vt:variant>
        <vt:lpstr>Slide Titles</vt:lpstr>
      </vt:variant>
      <vt:variant>
        <vt:i4>59</vt:i4>
      </vt:variant>
    </vt:vector>
  </HeadingPairs>
  <TitlesOfParts>
    <vt:vector size="129" baseType="lpstr">
      <vt:lpstr>宋体</vt:lpstr>
      <vt:lpstr>Arial</vt:lpstr>
      <vt:lpstr>Arial Black</vt:lpstr>
      <vt:lpstr>Arial,Sans-Serif</vt:lpstr>
      <vt:lpstr>Calibri</vt:lpstr>
      <vt:lpstr>Calibri Light</vt:lpstr>
      <vt:lpstr>Cambria Math</vt:lpstr>
      <vt:lpstr>Wingdings 2</vt:lpstr>
      <vt:lpstr>Office Theme</vt:lpstr>
      <vt:lpstr>2_E3 Avant Garde</vt:lpstr>
      <vt:lpstr>Custom Design</vt:lpstr>
      <vt:lpstr>E3 Avant Garde</vt:lpstr>
      <vt:lpstr>1_Office Theme</vt:lpstr>
      <vt:lpstr>2_Office Theme</vt:lpstr>
      <vt:lpstr>3_Office Theme</vt:lpstr>
      <vt:lpstr>3_E3 Avant Garde</vt:lpstr>
      <vt:lpstr>4_E3 Avant Garde</vt:lpstr>
      <vt:lpstr>5_E3 Avant Garde</vt:lpstr>
      <vt:lpstr>6_E3 Avant Garde</vt:lpstr>
      <vt:lpstr>7_E3 Avant Garde</vt:lpstr>
      <vt:lpstr>8_E3 Avant Garde</vt:lpstr>
      <vt:lpstr>9_E3 Avant Garde</vt:lpstr>
      <vt:lpstr>10_E3 Avant Garde</vt:lpstr>
      <vt:lpstr>11_E3 Avant Garde</vt:lpstr>
      <vt:lpstr>12_E3 Avant Garde</vt:lpstr>
      <vt:lpstr>13_E3 Avant Garde</vt:lpstr>
      <vt:lpstr>14_E3 Avant Garde</vt:lpstr>
      <vt:lpstr>15_E3 Avant Garde</vt:lpstr>
      <vt:lpstr>16_E3 Avant Garde</vt:lpstr>
      <vt:lpstr>17_E3 Avant Garde</vt:lpstr>
      <vt:lpstr>18_E3 Avant Garde</vt:lpstr>
      <vt:lpstr>19_E3 Avant Garde</vt:lpstr>
      <vt:lpstr>20_E3 Avant Garde</vt:lpstr>
      <vt:lpstr>21_E3 Avant Garde</vt:lpstr>
      <vt:lpstr>22_E3 Avant Garde</vt:lpstr>
      <vt:lpstr>23_E3 Avant Garde</vt:lpstr>
      <vt:lpstr>24_E3 Avant Garde</vt:lpstr>
      <vt:lpstr>25_E3 Avant Garde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1_E3 Avant Garde</vt:lpstr>
      <vt:lpstr>26_E3 Avant Garde</vt:lpstr>
      <vt:lpstr>27_E3 Avant Garde</vt:lpstr>
      <vt:lpstr>28_E3 Avant Garde</vt:lpstr>
      <vt:lpstr>29_E3 Avant Garde</vt:lpstr>
      <vt:lpstr>30_E3 Avant Garde</vt:lpstr>
      <vt:lpstr>31_E3 Avant Garde</vt:lpstr>
      <vt:lpstr>32_E3 Avant Garde</vt:lpstr>
      <vt:lpstr>33_E3 Avant Garde</vt:lpstr>
      <vt:lpstr>34_E3 Avant Garde</vt:lpstr>
      <vt:lpstr>35_E3 Avant Garde</vt:lpstr>
      <vt:lpstr>36_E3 Avant Garde</vt:lpstr>
      <vt:lpstr>37_E3 Avant Garde</vt:lpstr>
      <vt:lpstr>38_E3 Avant Garde</vt:lpstr>
      <vt:lpstr>39_E3 Avant Garde</vt:lpstr>
      <vt:lpstr>40_E3 Avant Garde</vt:lpstr>
      <vt:lpstr>41_E3 Avant Garde</vt:lpstr>
      <vt:lpstr>42_E3 Avant Garde</vt:lpstr>
      <vt:lpstr>43_E3 Avant Garde</vt:lpstr>
      <vt:lpstr>44_E3 Avant Garde</vt:lpstr>
      <vt:lpstr>45_E3 Avant Garde</vt:lpstr>
      <vt:lpstr>46_E3 Avant Garde</vt:lpstr>
      <vt:lpstr>Proposta da Straw para Meta Solar Renovável de Massachusetts (SMART)  10 de julho de 2024</vt:lpstr>
      <vt:lpstr>Índice</vt:lpstr>
      <vt:lpstr>Visão geral</vt:lpstr>
      <vt:lpstr>Informações até o momento</vt:lpstr>
      <vt:lpstr>Princípios orientadores</vt:lpstr>
      <vt:lpstr>PowerPoint Presentation</vt:lpstr>
      <vt:lpstr>Estrutura</vt:lpstr>
      <vt:lpstr>Estrutura do bloco</vt:lpstr>
      <vt:lpstr>        Capacidade ilimitada para projetos pequenos (≤25 kW)</vt:lpstr>
      <vt:lpstr>       Capacidade anual do bloco — projetos grandes (&gt;25 kW)</vt:lpstr>
      <vt:lpstr>Alocações de capacidade de projetos grandes</vt:lpstr>
      <vt:lpstr>Reservas de capacidade</vt:lpstr>
      <vt:lpstr>Compensação de projeto grande (&gt;25 kW)</vt:lpstr>
      <vt:lpstr>Compensação de projeto pequeno (≤25 kW) </vt:lpstr>
      <vt:lpstr>Processo</vt:lpstr>
      <vt:lpstr>Períodos de reserva</vt:lpstr>
      <vt:lpstr>Transição do programa</vt:lpstr>
      <vt:lpstr>Adicionais</vt:lpstr>
      <vt:lpstr>Valores estimados de adicional</vt:lpstr>
      <vt:lpstr>Adicional de estante elevada</vt:lpstr>
      <vt:lpstr>Dosséis</vt:lpstr>
      <vt:lpstr>Entidades públicas</vt:lpstr>
      <vt:lpstr>Sistemas de armazenamento de energia</vt:lpstr>
      <vt:lpstr>Sistemas de armazenamento de energia</vt:lpstr>
      <vt:lpstr>Proteção ambiental</vt:lpstr>
      <vt:lpstr>Uso e localização do solo</vt:lpstr>
      <vt:lpstr>Elegibilidade para uso do solo</vt:lpstr>
      <vt:lpstr>Dedução de Projeto Greenfield</vt:lpstr>
      <vt:lpstr>Monitor ambiental</vt:lpstr>
      <vt:lpstr>Padrões de desempenho</vt:lpstr>
      <vt:lpstr>Adicional de benefícios da comunidade</vt:lpstr>
      <vt:lpstr>Agrovoltaica</vt:lpstr>
      <vt:lpstr>Unidades Geradoras de Tarifa Solar Agrícolas</vt:lpstr>
      <vt:lpstr>Fazenda recém-criada</vt:lpstr>
      <vt:lpstr>Fazenda recém-criada</vt:lpstr>
      <vt:lpstr>Requisitos de altura do painel</vt:lpstr>
      <vt:lpstr>Exceção aos requisitos de luz solar</vt:lpstr>
      <vt:lpstr>Operações recém-propostas</vt:lpstr>
      <vt:lpstr>Plantações comparáveis</vt:lpstr>
      <vt:lpstr>Isenção por diminuição de rendimento</vt:lpstr>
      <vt:lpstr>Radiação ativa fotossintética</vt:lpstr>
      <vt:lpstr>Igualdade</vt:lpstr>
      <vt:lpstr>Igualdade e acessibilidade</vt:lpstr>
      <vt:lpstr>Comunidade solar compartilhada  </vt:lpstr>
      <vt:lpstr>Comunidade solar compartilhada (cont.)</vt:lpstr>
      <vt:lpstr>Definição de propriedade de baixa renda</vt:lpstr>
      <vt:lpstr>Definição de cliente de baixa renda</vt:lpstr>
      <vt:lpstr>Unidades Geradoras de Tarifa Solar de Baixa Renda</vt:lpstr>
      <vt:lpstr>Propriedade de terceiros</vt:lpstr>
      <vt:lpstr>Defesa do consumidor </vt:lpstr>
      <vt:lpstr>Propriedade direta residencial</vt:lpstr>
      <vt:lpstr>Propriedade residencial de terceiros</vt:lpstr>
      <vt:lpstr> Comunidade solar compartilhada</vt:lpstr>
      <vt:lpstr>Comunidade solar compartilhada (cont.)  </vt:lpstr>
      <vt:lpstr>Outras iniciativas</vt:lpstr>
      <vt:lpstr>Outras alterações</vt:lpstr>
      <vt:lpstr>Próximas etapas</vt:lpstr>
      <vt:lpstr>Próximas etapas</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Meserve, Samantha (ENE)</dc:creator>
  <cp:lastModifiedBy>Alla P</cp:lastModifiedBy>
  <cp:revision>10</cp:revision>
  <cp:lastPrinted>1601-01-01T00:00:00Z</cp:lastPrinted>
  <dcterms:created xsi:type="dcterms:W3CDTF">2023-08-29T14:46:58Z</dcterms:created>
  <dcterms:modified xsi:type="dcterms:W3CDTF">2024-07-12T14:00:34Z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ExtendedDescription">
    <vt:lpwstr/>
  </property>
  <property fmtid="{D5CDD505-2E9C-101B-9397-08002B2CF9AE}" pid="3" name="ComplianceAssetId">
    <vt:lpwstr/>
  </property>
  <property fmtid="{D5CDD505-2E9C-101B-9397-08002B2CF9AE}" pid="4" name="ContentTypeId">
    <vt:lpwstr>0x0101001DF057FC68AFD74FBB050BF9A24A083F</vt:lpwstr>
  </property>
  <property fmtid="{D5CDD505-2E9C-101B-9397-08002B2CF9AE}" pid="5" name="lcf76f155ced4ddcb4097134ff3c332f">
    <vt:lpwstr/>
  </property>
  <property fmtid="{D5CDD505-2E9C-101B-9397-08002B2CF9AE}" pid="6" name="MediaServiceImageTags">
    <vt:lpwstr/>
  </property>
  <property fmtid="{D5CDD505-2E9C-101B-9397-08002B2CF9AE}" pid="7" name="Order">
    <vt:r8>42544700</vt:r8>
  </property>
  <property fmtid="{D5CDD505-2E9C-101B-9397-08002B2CF9AE}" pid="8" name="SharedWithUsers">
    <vt:lpwstr>24;#Dobbs, Ben (ENE);#26;#McDaniel, Sarah (ENE);#195;#McDonough, Chris G (ENE);#221;#Frongillo, Cobi (ENE);#111;#Fletcher, Grace (ENE);#182;#Judge, Kerry (ENE);#165;#Maddalena, Lesley (ENE);#11;#Sergeant, Kara (ENE);#13;#Meserve, Samantha (ENE);#246;#Maho</vt:lpwstr>
  </property>
  <property fmtid="{D5CDD505-2E9C-101B-9397-08002B2CF9AE}" pid="9" name="TaxCatchAll">
    <vt:lpwstr/>
  </property>
  <property fmtid="{D5CDD505-2E9C-101B-9397-08002B2CF9AE}" pid="10" name="TemplateUrl">
    <vt:lpwstr/>
  </property>
  <property fmtid="{D5CDD505-2E9C-101B-9397-08002B2CF9AE}" pid="11" name="TriggerFlowInfo">
    <vt:lpwstr/>
  </property>
  <property fmtid="{D5CDD505-2E9C-101B-9397-08002B2CF9AE}" pid="12" name="xd_ProgID">
    <vt:lpwstr/>
  </property>
  <property fmtid="{D5CDD505-2E9C-101B-9397-08002B2CF9AE}" pid="13" name="xd_Signature">
    <vt:bool>false</vt:bool>
  </property>
</Properties>
</file>