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69" r:id="rId5"/>
  </p:sldMasterIdLst>
  <p:notesMasterIdLst>
    <p:notesMasterId r:id="rId65"/>
  </p:notesMasterIdLst>
  <p:sldIdLst>
    <p:sldId id="264" r:id="rId6"/>
    <p:sldId id="270" r:id="rId7"/>
    <p:sldId id="361" r:id="rId8"/>
    <p:sldId id="362" r:id="rId9"/>
    <p:sldId id="360" r:id="rId10"/>
    <p:sldId id="333" r:id="rId11"/>
    <p:sldId id="353" r:id="rId12"/>
    <p:sldId id="308" r:id="rId13"/>
    <p:sldId id="344" r:id="rId14"/>
    <p:sldId id="338" r:id="rId15"/>
    <p:sldId id="351" r:id="rId16"/>
    <p:sldId id="341" r:id="rId17"/>
    <p:sldId id="340" r:id="rId18"/>
    <p:sldId id="339" r:id="rId19"/>
    <p:sldId id="354" r:id="rId20"/>
    <p:sldId id="280" r:id="rId21"/>
    <p:sldId id="352" r:id="rId22"/>
    <p:sldId id="355" r:id="rId23"/>
    <p:sldId id="326" r:id="rId24"/>
    <p:sldId id="366" r:id="rId25"/>
    <p:sldId id="323" r:id="rId26"/>
    <p:sldId id="322" r:id="rId27"/>
    <p:sldId id="367" r:id="rId28"/>
    <p:sldId id="369" r:id="rId29"/>
    <p:sldId id="356" r:id="rId30"/>
    <p:sldId id="345" r:id="rId31"/>
    <p:sldId id="289" r:id="rId32"/>
    <p:sldId id="377" r:id="rId33"/>
    <p:sldId id="292" r:id="rId34"/>
    <p:sldId id="293" r:id="rId35"/>
    <p:sldId id="306" r:id="rId36"/>
    <p:sldId id="371" r:id="rId37"/>
    <p:sldId id="346" r:id="rId38"/>
    <p:sldId id="376" r:id="rId39"/>
    <p:sldId id="318" r:id="rId40"/>
    <p:sldId id="319" r:id="rId41"/>
    <p:sldId id="320" r:id="rId42"/>
    <p:sldId id="347" r:id="rId43"/>
    <p:sldId id="315" r:id="rId44"/>
    <p:sldId id="316" r:id="rId45"/>
    <p:sldId id="375" r:id="rId46"/>
    <p:sldId id="357" r:id="rId47"/>
    <p:sldId id="348" r:id="rId48"/>
    <p:sldId id="300" r:id="rId49"/>
    <p:sldId id="349" r:id="rId50"/>
    <p:sldId id="314" r:id="rId51"/>
    <p:sldId id="302" r:id="rId52"/>
    <p:sldId id="350" r:id="rId53"/>
    <p:sldId id="303" r:id="rId54"/>
    <p:sldId id="358" r:id="rId55"/>
    <p:sldId id="312" r:id="rId56"/>
    <p:sldId id="374" r:id="rId57"/>
    <p:sldId id="373" r:id="rId58"/>
    <p:sldId id="332" r:id="rId59"/>
    <p:sldId id="364" r:id="rId60"/>
    <p:sldId id="297" r:id="rId61"/>
    <p:sldId id="363" r:id="rId62"/>
    <p:sldId id="324" r:id="rId63"/>
    <p:sldId id="370" r:id="rId64"/>
  </p:sldIdLst>
  <p:sldSz cx="12192000" cy="6858000"/>
  <p:notesSz cx="6858000" cy="9144000"/>
  <p:custDataLst>
    <p:tags r:id="rId66"/>
  </p:custDataLst>
  <p:defaultTextStyle>
    <a:defPPr>
      <a:defRPr lang="en-US"/>
    </a:defPPr>
    <a:lvl1pPr algn="l" rtl="0" fontAlgn="base">
      <a:spcBef>
        <a:spcPct val="0"/>
      </a:spcBef>
      <a:spcAft>
        <a:spcPct val="0"/>
      </a:spcAft>
      <a:buSzPct val="100000"/>
      <a:defRPr kern="1200">
        <a:solidFill>
          <a:schemeClr val="tx1"/>
        </a:solidFill>
        <a:latin typeface="Calibri" pitchFamily="34" charset="0"/>
        <a:ea typeface="+mn-ea"/>
        <a:cs typeface="Calibri" pitchFamily="34" charset="0"/>
      </a:defRPr>
    </a:lvl1pPr>
    <a:lvl2pPr marL="457200" algn="l" rtl="0" fontAlgn="base">
      <a:spcBef>
        <a:spcPct val="0"/>
      </a:spcBef>
      <a:spcAft>
        <a:spcPct val="0"/>
      </a:spcAft>
      <a:buSzPct val="100000"/>
      <a:defRPr kern="1200">
        <a:solidFill>
          <a:schemeClr val="tx1"/>
        </a:solidFill>
        <a:latin typeface="Calibri" pitchFamily="34" charset="0"/>
        <a:ea typeface="+mn-ea"/>
        <a:cs typeface="Calibri" pitchFamily="34" charset="0"/>
      </a:defRPr>
    </a:lvl2pPr>
    <a:lvl3pPr marL="914400" algn="l" rtl="0" fontAlgn="base">
      <a:spcBef>
        <a:spcPct val="0"/>
      </a:spcBef>
      <a:spcAft>
        <a:spcPct val="0"/>
      </a:spcAft>
      <a:buSzPct val="100000"/>
      <a:defRPr kern="1200">
        <a:solidFill>
          <a:schemeClr val="tx1"/>
        </a:solidFill>
        <a:latin typeface="Calibri" pitchFamily="34" charset="0"/>
        <a:ea typeface="+mn-ea"/>
        <a:cs typeface="Calibri" pitchFamily="34" charset="0"/>
      </a:defRPr>
    </a:lvl3pPr>
    <a:lvl4pPr marL="1371600" algn="l" rtl="0" fontAlgn="base">
      <a:spcBef>
        <a:spcPct val="0"/>
      </a:spcBef>
      <a:spcAft>
        <a:spcPct val="0"/>
      </a:spcAft>
      <a:buSzPct val="100000"/>
      <a:defRPr kern="1200">
        <a:solidFill>
          <a:schemeClr val="tx1"/>
        </a:solidFill>
        <a:latin typeface="Calibri" pitchFamily="34" charset="0"/>
        <a:ea typeface="+mn-ea"/>
        <a:cs typeface="Calibri" pitchFamily="34" charset="0"/>
      </a:defRPr>
    </a:lvl4pPr>
    <a:lvl5pPr marL="1828800" algn="l" rtl="0" fontAlgn="base">
      <a:spcBef>
        <a:spcPct val="0"/>
      </a:spcBef>
      <a:spcAft>
        <a:spcPct val="0"/>
      </a:spcAft>
      <a:buSzPct val="100000"/>
      <a:defRPr kern="1200">
        <a:solidFill>
          <a:schemeClr val="tx1"/>
        </a:solidFill>
        <a:latin typeface="Calibri" pitchFamily="34" charset="0"/>
        <a:ea typeface="+mn-ea"/>
        <a:cs typeface="Calibri" pitchFamily="34" charset="0"/>
      </a:defRPr>
    </a:lvl5pPr>
    <a:lvl6pPr marL="2286000" algn="l" defTabSz="914400" rtl="0" eaLnBrk="1" latinLnBrk="0" hangingPunct="1">
      <a:defRPr kern="1200">
        <a:solidFill>
          <a:schemeClr val="tx1"/>
        </a:solidFill>
        <a:latin typeface="Calibri" pitchFamily="34" charset="0"/>
        <a:ea typeface="+mn-ea"/>
        <a:cs typeface="Calibri" pitchFamily="34" charset="0"/>
      </a:defRPr>
    </a:lvl6pPr>
    <a:lvl7pPr marL="2743200" algn="l" defTabSz="914400" rtl="0" eaLnBrk="1" latinLnBrk="0" hangingPunct="1">
      <a:defRPr kern="1200">
        <a:solidFill>
          <a:schemeClr val="tx1"/>
        </a:solidFill>
        <a:latin typeface="Calibri" pitchFamily="34" charset="0"/>
        <a:ea typeface="+mn-ea"/>
        <a:cs typeface="Calibri" pitchFamily="34" charset="0"/>
      </a:defRPr>
    </a:lvl7pPr>
    <a:lvl8pPr marL="3200400" algn="l" defTabSz="914400" rtl="0" eaLnBrk="1" latinLnBrk="0" hangingPunct="1">
      <a:defRPr kern="1200">
        <a:solidFill>
          <a:schemeClr val="tx1"/>
        </a:solidFill>
        <a:latin typeface="Calibri" pitchFamily="34" charset="0"/>
        <a:ea typeface="+mn-ea"/>
        <a:cs typeface="Calibri" pitchFamily="34" charset="0"/>
      </a:defRPr>
    </a:lvl8pPr>
    <a:lvl9pPr marL="3657600" algn="l" defTabSz="914400" rtl="0" eaLnBrk="1" latinLnBrk="0" hangingPunct="1">
      <a:defRPr kern="1200">
        <a:solidFill>
          <a:schemeClr val="tx1"/>
        </a:solidFill>
        <a:latin typeface="Calibri" pitchFamily="34" charset="0"/>
        <a:ea typeface="+mn-ea"/>
        <a:cs typeface="Calibri"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78" y="816"/>
      </p:cViewPr>
      <p:guideLst>
        <p:guide orient="horz" pos="2160"/>
        <p:guide pos="2880"/>
      </p:guideLst>
    </p:cSldViewPr>
  </p:slideViewPr>
  <p:notesTextViewPr>
    <p:cViewPr>
      <p:scale>
        <a:sx n="100" d="100"/>
        <a:sy n="100" d="100"/>
      </p:scale>
      <p:origin x="0" y="0"/>
    </p:cViewPr>
  </p:notesTextViewPr>
  <p:notesViewPr>
    <p:cSldViewPr>
      <p:cViewPr varScale="1">
        <p:scale>
          <a:sx n="10" d="100"/>
          <a:sy n="10" d="100"/>
        </p:scale>
        <p:origin x="-102" y="-2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viewProps" Target="viewProps.xml"/><Relationship Id="rId7" Type="http://schemas.openxmlformats.org/officeDocument/2006/relationships/slide" Target="slides/slide2.xml"/><Relationship Id="rId71"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tags" Target="tags/tag1.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presProps" Target="presProp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la P" userId="90e0174a6fbe7931" providerId="LiveId" clId="{82E85EB6-E5A2-47DE-8536-05E303B394D5}"/>
    <pc:docChg chg="undo custSel modSld">
      <pc:chgData name="Alla P" userId="90e0174a6fbe7931" providerId="LiveId" clId="{82E85EB6-E5A2-47DE-8536-05E303B394D5}" dt="2024-07-12T15:20:45.674" v="3"/>
      <pc:docMkLst>
        <pc:docMk/>
      </pc:docMkLst>
      <pc:sldChg chg="modSp mod">
        <pc:chgData name="Alla P" userId="90e0174a6fbe7931" providerId="LiveId" clId="{82E85EB6-E5A2-47DE-8536-05E303B394D5}" dt="2024-07-12T15:20:45.674" v="3"/>
        <pc:sldMkLst>
          <pc:docMk/>
          <pc:sldMk cId="0" sldId="264"/>
        </pc:sldMkLst>
        <pc:spChg chg="mod">
          <ac:chgData name="Alla P" userId="90e0174a6fbe7931" providerId="LiveId" clId="{82E85EB6-E5A2-47DE-8536-05E303B394D5}" dt="2024-07-12T15:20:45.674" v="3"/>
          <ac:spMkLst>
            <pc:docMk/>
            <pc:sldMk cId="0" sldId="264"/>
            <ac:spMk id="66111" creationId="{00000000-0000-0000-0000-000000000000}"/>
          </ac:spMkLst>
        </pc:spChg>
      </pc:sldChg>
      <pc:sldChg chg="modSp mod">
        <pc:chgData name="Alla P" userId="90e0174a6fbe7931" providerId="LiveId" clId="{82E85EB6-E5A2-47DE-8536-05E303B394D5}" dt="2024-07-12T14:02:37.125" v="2" actId="207"/>
        <pc:sldMkLst>
          <pc:docMk/>
          <pc:sldMk cId="0" sldId="270"/>
        </pc:sldMkLst>
        <pc:graphicFrameChg chg="modGraphic">
          <ac:chgData name="Alla P" userId="90e0174a6fbe7931" providerId="LiveId" clId="{82E85EB6-E5A2-47DE-8536-05E303B394D5}" dt="2024-07-12T14:02:37.125" v="2" actId="207"/>
          <ac:graphicFrameMkLst>
            <pc:docMk/>
            <pc:sldMk cId="0" sldId="270"/>
            <ac:graphicFrameMk id="67143" creationId="{00000000-0000-0000-0000-000000000000}"/>
          </ac:graphicFrameMkLst>
        </pc:graphicFrameChg>
      </pc:sldChg>
    </pc:docChg>
  </pc:docChgLst>
  <pc:docChgLst>
    <pc:chgData name="Diggin, Lauren (ENE)" userId="da645118-5583-452b-b323-2f76aa9d17b1" providerId="ADAL" clId="{06F3B884-0700-4A55-AD60-D75CAEA38ECA}"/>
    <pc:docChg chg="custSel delMainMaster">
      <pc:chgData name="Diggin, Lauren (ENE)" userId="da645118-5583-452b-b323-2f76aa9d17b1" providerId="ADAL" clId="{06F3B884-0700-4A55-AD60-D75CAEA38ECA}" dt="2024-07-12T16:48:17.519" v="719" actId="2696"/>
      <pc:docMkLst>
        <pc:docMk/>
      </pc:docMkLst>
      <pc:sldMasterChg chg="del delSldLayout">
        <pc:chgData name="Diggin, Lauren (ENE)" userId="da645118-5583-452b-b323-2f76aa9d17b1" providerId="ADAL" clId="{06F3B884-0700-4A55-AD60-D75CAEA38ECA}" dt="2024-07-12T16:48:17.067" v="71" actId="2696"/>
        <pc:sldMasterMkLst>
          <pc:docMk/>
          <pc:sldMasterMk cId="0" sldId="2147483688"/>
        </pc:sldMasterMkLst>
        <pc:sldLayoutChg chg="del">
          <pc:chgData name="Diggin, Lauren (ENE)" userId="da645118-5583-452b-b323-2f76aa9d17b1" providerId="ADAL" clId="{06F3B884-0700-4A55-AD60-D75CAEA38ECA}" dt="2024-07-12T16:48:17.058" v="60" actId="2696"/>
          <pc:sldLayoutMkLst>
            <pc:docMk/>
            <pc:sldMasterMk cId="0" sldId="2147483688"/>
            <pc:sldLayoutMk cId="1661462224" sldId="2147483838"/>
          </pc:sldLayoutMkLst>
        </pc:sldLayoutChg>
        <pc:sldLayoutChg chg="del">
          <pc:chgData name="Diggin, Lauren (ENE)" userId="da645118-5583-452b-b323-2f76aa9d17b1" providerId="ADAL" clId="{06F3B884-0700-4A55-AD60-D75CAEA38ECA}" dt="2024-07-12T16:48:17.059" v="61" actId="2696"/>
          <pc:sldLayoutMkLst>
            <pc:docMk/>
            <pc:sldMasterMk cId="0" sldId="2147483688"/>
            <pc:sldLayoutMk cId="4062975" sldId="2147483839"/>
          </pc:sldLayoutMkLst>
        </pc:sldLayoutChg>
        <pc:sldLayoutChg chg="del">
          <pc:chgData name="Diggin, Lauren (ENE)" userId="da645118-5583-452b-b323-2f76aa9d17b1" providerId="ADAL" clId="{06F3B884-0700-4A55-AD60-D75CAEA38ECA}" dt="2024-07-12T16:48:17.060" v="62" actId="2696"/>
          <pc:sldLayoutMkLst>
            <pc:docMk/>
            <pc:sldMasterMk cId="0" sldId="2147483688"/>
            <pc:sldLayoutMk cId="197769147" sldId="2147483840"/>
          </pc:sldLayoutMkLst>
        </pc:sldLayoutChg>
        <pc:sldLayoutChg chg="del">
          <pc:chgData name="Diggin, Lauren (ENE)" userId="da645118-5583-452b-b323-2f76aa9d17b1" providerId="ADAL" clId="{06F3B884-0700-4A55-AD60-D75CAEA38ECA}" dt="2024-07-12T16:48:17.061" v="63" actId="2696"/>
          <pc:sldLayoutMkLst>
            <pc:docMk/>
            <pc:sldMasterMk cId="0" sldId="2147483688"/>
            <pc:sldLayoutMk cId="1800313766" sldId="2147483841"/>
          </pc:sldLayoutMkLst>
        </pc:sldLayoutChg>
        <pc:sldLayoutChg chg="del">
          <pc:chgData name="Diggin, Lauren (ENE)" userId="da645118-5583-452b-b323-2f76aa9d17b1" providerId="ADAL" clId="{06F3B884-0700-4A55-AD60-D75CAEA38ECA}" dt="2024-07-12T16:48:17.062" v="64" actId="2696"/>
          <pc:sldLayoutMkLst>
            <pc:docMk/>
            <pc:sldMasterMk cId="0" sldId="2147483688"/>
            <pc:sldLayoutMk cId="4175080560" sldId="2147483842"/>
          </pc:sldLayoutMkLst>
        </pc:sldLayoutChg>
        <pc:sldLayoutChg chg="del">
          <pc:chgData name="Diggin, Lauren (ENE)" userId="da645118-5583-452b-b323-2f76aa9d17b1" providerId="ADAL" clId="{06F3B884-0700-4A55-AD60-D75CAEA38ECA}" dt="2024-07-12T16:48:17.062" v="65" actId="2696"/>
          <pc:sldLayoutMkLst>
            <pc:docMk/>
            <pc:sldMasterMk cId="0" sldId="2147483688"/>
            <pc:sldLayoutMk cId="608238283" sldId="2147483843"/>
          </pc:sldLayoutMkLst>
        </pc:sldLayoutChg>
        <pc:sldLayoutChg chg="del">
          <pc:chgData name="Diggin, Lauren (ENE)" userId="da645118-5583-452b-b323-2f76aa9d17b1" providerId="ADAL" clId="{06F3B884-0700-4A55-AD60-D75CAEA38ECA}" dt="2024-07-12T16:48:17.063" v="66" actId="2696"/>
          <pc:sldLayoutMkLst>
            <pc:docMk/>
            <pc:sldMasterMk cId="0" sldId="2147483688"/>
            <pc:sldLayoutMk cId="864456542" sldId="2147483844"/>
          </pc:sldLayoutMkLst>
        </pc:sldLayoutChg>
        <pc:sldLayoutChg chg="del">
          <pc:chgData name="Diggin, Lauren (ENE)" userId="da645118-5583-452b-b323-2f76aa9d17b1" providerId="ADAL" clId="{06F3B884-0700-4A55-AD60-D75CAEA38ECA}" dt="2024-07-12T16:48:17.063" v="67" actId="2696"/>
          <pc:sldLayoutMkLst>
            <pc:docMk/>
            <pc:sldMasterMk cId="0" sldId="2147483688"/>
            <pc:sldLayoutMk cId="3858341554" sldId="2147483845"/>
          </pc:sldLayoutMkLst>
        </pc:sldLayoutChg>
        <pc:sldLayoutChg chg="del">
          <pc:chgData name="Diggin, Lauren (ENE)" userId="da645118-5583-452b-b323-2f76aa9d17b1" providerId="ADAL" clId="{06F3B884-0700-4A55-AD60-D75CAEA38ECA}" dt="2024-07-12T16:48:17.064" v="68" actId="2696"/>
          <pc:sldLayoutMkLst>
            <pc:docMk/>
            <pc:sldMasterMk cId="0" sldId="2147483688"/>
            <pc:sldLayoutMk cId="2291504123" sldId="2147483846"/>
          </pc:sldLayoutMkLst>
        </pc:sldLayoutChg>
        <pc:sldLayoutChg chg="del">
          <pc:chgData name="Diggin, Lauren (ENE)" userId="da645118-5583-452b-b323-2f76aa9d17b1" providerId="ADAL" clId="{06F3B884-0700-4A55-AD60-D75CAEA38ECA}" dt="2024-07-12T16:48:17.064" v="69" actId="2696"/>
          <pc:sldLayoutMkLst>
            <pc:docMk/>
            <pc:sldMasterMk cId="0" sldId="2147483688"/>
            <pc:sldLayoutMk cId="3280472196" sldId="2147483847"/>
          </pc:sldLayoutMkLst>
        </pc:sldLayoutChg>
        <pc:sldLayoutChg chg="del">
          <pc:chgData name="Diggin, Lauren (ENE)" userId="da645118-5583-452b-b323-2f76aa9d17b1" providerId="ADAL" clId="{06F3B884-0700-4A55-AD60-D75CAEA38ECA}" dt="2024-07-12T16:48:17.065" v="70" actId="2696"/>
          <pc:sldLayoutMkLst>
            <pc:docMk/>
            <pc:sldMasterMk cId="0" sldId="2147483688"/>
            <pc:sldLayoutMk cId="3648304168" sldId="2147483848"/>
          </pc:sldLayoutMkLst>
        </pc:sldLayoutChg>
      </pc:sldMasterChg>
      <pc:sldMasterChg chg="del delSldLayout">
        <pc:chgData name="Diggin, Lauren (ENE)" userId="da645118-5583-452b-b323-2f76aa9d17b1" providerId="ADAL" clId="{06F3B884-0700-4A55-AD60-D75CAEA38ECA}" dt="2024-07-12T16:48:17.317" v="395" actId="2696"/>
        <pc:sldMasterMkLst>
          <pc:docMk/>
          <pc:sldMasterMk cId="0" sldId="2147483723"/>
        </pc:sldMasterMkLst>
        <pc:sldLayoutChg chg="del">
          <pc:chgData name="Diggin, Lauren (ENE)" userId="da645118-5583-452b-b323-2f76aa9d17b1" providerId="ADAL" clId="{06F3B884-0700-4A55-AD60-D75CAEA38ECA}" dt="2024-07-12T16:48:17.310" v="384" actId="2696"/>
          <pc:sldLayoutMkLst>
            <pc:docMk/>
            <pc:sldMasterMk cId="0" sldId="2147483723"/>
            <pc:sldLayoutMk cId="3063269640" sldId="2147483849"/>
          </pc:sldLayoutMkLst>
        </pc:sldLayoutChg>
        <pc:sldLayoutChg chg="del">
          <pc:chgData name="Diggin, Lauren (ENE)" userId="da645118-5583-452b-b323-2f76aa9d17b1" providerId="ADAL" clId="{06F3B884-0700-4A55-AD60-D75CAEA38ECA}" dt="2024-07-12T16:48:17.311" v="385" actId="2696"/>
          <pc:sldLayoutMkLst>
            <pc:docMk/>
            <pc:sldMasterMk cId="0" sldId="2147483723"/>
            <pc:sldLayoutMk cId="471477432" sldId="2147483850"/>
          </pc:sldLayoutMkLst>
        </pc:sldLayoutChg>
        <pc:sldLayoutChg chg="del">
          <pc:chgData name="Diggin, Lauren (ENE)" userId="da645118-5583-452b-b323-2f76aa9d17b1" providerId="ADAL" clId="{06F3B884-0700-4A55-AD60-D75CAEA38ECA}" dt="2024-07-12T16:48:17.312" v="386" actId="2696"/>
          <pc:sldLayoutMkLst>
            <pc:docMk/>
            <pc:sldMasterMk cId="0" sldId="2147483723"/>
            <pc:sldLayoutMk cId="370383070" sldId="2147483851"/>
          </pc:sldLayoutMkLst>
        </pc:sldLayoutChg>
        <pc:sldLayoutChg chg="del">
          <pc:chgData name="Diggin, Lauren (ENE)" userId="da645118-5583-452b-b323-2f76aa9d17b1" providerId="ADAL" clId="{06F3B884-0700-4A55-AD60-D75CAEA38ECA}" dt="2024-07-12T16:48:17.312" v="387" actId="2696"/>
          <pc:sldLayoutMkLst>
            <pc:docMk/>
            <pc:sldMasterMk cId="0" sldId="2147483723"/>
            <pc:sldLayoutMk cId="1595025328" sldId="2147483852"/>
          </pc:sldLayoutMkLst>
        </pc:sldLayoutChg>
        <pc:sldLayoutChg chg="del">
          <pc:chgData name="Diggin, Lauren (ENE)" userId="da645118-5583-452b-b323-2f76aa9d17b1" providerId="ADAL" clId="{06F3B884-0700-4A55-AD60-D75CAEA38ECA}" dt="2024-07-12T16:48:17.313" v="388" actId="2696"/>
          <pc:sldLayoutMkLst>
            <pc:docMk/>
            <pc:sldMasterMk cId="0" sldId="2147483723"/>
            <pc:sldLayoutMk cId="2075267672" sldId="2147483853"/>
          </pc:sldLayoutMkLst>
        </pc:sldLayoutChg>
        <pc:sldLayoutChg chg="del">
          <pc:chgData name="Diggin, Lauren (ENE)" userId="da645118-5583-452b-b323-2f76aa9d17b1" providerId="ADAL" clId="{06F3B884-0700-4A55-AD60-D75CAEA38ECA}" dt="2024-07-12T16:48:17.314" v="389" actId="2696"/>
          <pc:sldLayoutMkLst>
            <pc:docMk/>
            <pc:sldMasterMk cId="0" sldId="2147483723"/>
            <pc:sldLayoutMk cId="1487257276" sldId="2147483854"/>
          </pc:sldLayoutMkLst>
        </pc:sldLayoutChg>
        <pc:sldLayoutChg chg="del">
          <pc:chgData name="Diggin, Lauren (ENE)" userId="da645118-5583-452b-b323-2f76aa9d17b1" providerId="ADAL" clId="{06F3B884-0700-4A55-AD60-D75CAEA38ECA}" dt="2024-07-12T16:48:17.314" v="390" actId="2696"/>
          <pc:sldLayoutMkLst>
            <pc:docMk/>
            <pc:sldMasterMk cId="0" sldId="2147483723"/>
            <pc:sldLayoutMk cId="561406537" sldId="2147483855"/>
          </pc:sldLayoutMkLst>
        </pc:sldLayoutChg>
        <pc:sldLayoutChg chg="del">
          <pc:chgData name="Diggin, Lauren (ENE)" userId="da645118-5583-452b-b323-2f76aa9d17b1" providerId="ADAL" clId="{06F3B884-0700-4A55-AD60-D75CAEA38ECA}" dt="2024-07-12T16:48:17.314" v="391" actId="2696"/>
          <pc:sldLayoutMkLst>
            <pc:docMk/>
            <pc:sldMasterMk cId="0" sldId="2147483723"/>
            <pc:sldLayoutMk cId="2546991345" sldId="2147483856"/>
          </pc:sldLayoutMkLst>
        </pc:sldLayoutChg>
        <pc:sldLayoutChg chg="del">
          <pc:chgData name="Diggin, Lauren (ENE)" userId="da645118-5583-452b-b323-2f76aa9d17b1" providerId="ADAL" clId="{06F3B884-0700-4A55-AD60-D75CAEA38ECA}" dt="2024-07-12T16:48:17.315" v="392" actId="2696"/>
          <pc:sldLayoutMkLst>
            <pc:docMk/>
            <pc:sldMasterMk cId="0" sldId="2147483723"/>
            <pc:sldLayoutMk cId="2282092240" sldId="2147483857"/>
          </pc:sldLayoutMkLst>
        </pc:sldLayoutChg>
        <pc:sldLayoutChg chg="del">
          <pc:chgData name="Diggin, Lauren (ENE)" userId="da645118-5583-452b-b323-2f76aa9d17b1" providerId="ADAL" clId="{06F3B884-0700-4A55-AD60-D75CAEA38ECA}" dt="2024-07-12T16:48:17.315" v="393" actId="2696"/>
          <pc:sldLayoutMkLst>
            <pc:docMk/>
            <pc:sldMasterMk cId="0" sldId="2147483723"/>
            <pc:sldLayoutMk cId="4020745019" sldId="2147483858"/>
          </pc:sldLayoutMkLst>
        </pc:sldLayoutChg>
        <pc:sldLayoutChg chg="del">
          <pc:chgData name="Diggin, Lauren (ENE)" userId="da645118-5583-452b-b323-2f76aa9d17b1" providerId="ADAL" clId="{06F3B884-0700-4A55-AD60-D75CAEA38ECA}" dt="2024-07-12T16:48:17.316" v="394" actId="2696"/>
          <pc:sldLayoutMkLst>
            <pc:docMk/>
            <pc:sldMasterMk cId="0" sldId="2147483723"/>
            <pc:sldLayoutMk cId="1183101824" sldId="2147483859"/>
          </pc:sldLayoutMkLst>
        </pc:sldLayoutChg>
      </pc:sldMasterChg>
      <pc:sldMasterChg chg="del delSldLayout">
        <pc:chgData name="Diggin, Lauren (ENE)" userId="da645118-5583-452b-b323-2f76aa9d17b1" providerId="ADAL" clId="{06F3B884-0700-4A55-AD60-D75CAEA38ECA}" dt="2024-07-12T16:48:17.397" v="527" actId="2696"/>
        <pc:sldMasterMkLst>
          <pc:docMk/>
          <pc:sldMasterMk cId="0" sldId="2147483734"/>
        </pc:sldMasterMkLst>
        <pc:sldLayoutChg chg="del">
          <pc:chgData name="Diggin, Lauren (ENE)" userId="da645118-5583-452b-b323-2f76aa9d17b1" providerId="ADAL" clId="{06F3B884-0700-4A55-AD60-D75CAEA38ECA}" dt="2024-07-12T16:48:17.390" v="516" actId="2696"/>
          <pc:sldLayoutMkLst>
            <pc:docMk/>
            <pc:sldMasterMk cId="0" sldId="2147483734"/>
            <pc:sldLayoutMk cId="3181965071" sldId="2147483860"/>
          </pc:sldLayoutMkLst>
        </pc:sldLayoutChg>
        <pc:sldLayoutChg chg="del">
          <pc:chgData name="Diggin, Lauren (ENE)" userId="da645118-5583-452b-b323-2f76aa9d17b1" providerId="ADAL" clId="{06F3B884-0700-4A55-AD60-D75CAEA38ECA}" dt="2024-07-12T16:48:17.390" v="517" actId="2696"/>
          <pc:sldLayoutMkLst>
            <pc:docMk/>
            <pc:sldMasterMk cId="0" sldId="2147483734"/>
            <pc:sldLayoutMk cId="3655601125" sldId="2147483861"/>
          </pc:sldLayoutMkLst>
        </pc:sldLayoutChg>
        <pc:sldLayoutChg chg="del">
          <pc:chgData name="Diggin, Lauren (ENE)" userId="da645118-5583-452b-b323-2f76aa9d17b1" providerId="ADAL" clId="{06F3B884-0700-4A55-AD60-D75CAEA38ECA}" dt="2024-07-12T16:48:17.391" v="518" actId="2696"/>
          <pc:sldLayoutMkLst>
            <pc:docMk/>
            <pc:sldMasterMk cId="0" sldId="2147483734"/>
            <pc:sldLayoutMk cId="3193893482" sldId="2147483862"/>
          </pc:sldLayoutMkLst>
        </pc:sldLayoutChg>
        <pc:sldLayoutChg chg="del">
          <pc:chgData name="Diggin, Lauren (ENE)" userId="da645118-5583-452b-b323-2f76aa9d17b1" providerId="ADAL" clId="{06F3B884-0700-4A55-AD60-D75CAEA38ECA}" dt="2024-07-12T16:48:17.392" v="519" actId="2696"/>
          <pc:sldLayoutMkLst>
            <pc:docMk/>
            <pc:sldMasterMk cId="0" sldId="2147483734"/>
            <pc:sldLayoutMk cId="462069548" sldId="2147483863"/>
          </pc:sldLayoutMkLst>
        </pc:sldLayoutChg>
        <pc:sldLayoutChg chg="del">
          <pc:chgData name="Diggin, Lauren (ENE)" userId="da645118-5583-452b-b323-2f76aa9d17b1" providerId="ADAL" clId="{06F3B884-0700-4A55-AD60-D75CAEA38ECA}" dt="2024-07-12T16:48:17.393" v="520" actId="2696"/>
          <pc:sldLayoutMkLst>
            <pc:docMk/>
            <pc:sldMasterMk cId="0" sldId="2147483734"/>
            <pc:sldLayoutMk cId="3946391910" sldId="2147483864"/>
          </pc:sldLayoutMkLst>
        </pc:sldLayoutChg>
        <pc:sldLayoutChg chg="del">
          <pc:chgData name="Diggin, Lauren (ENE)" userId="da645118-5583-452b-b323-2f76aa9d17b1" providerId="ADAL" clId="{06F3B884-0700-4A55-AD60-D75CAEA38ECA}" dt="2024-07-12T16:48:17.393" v="521" actId="2696"/>
          <pc:sldLayoutMkLst>
            <pc:docMk/>
            <pc:sldMasterMk cId="0" sldId="2147483734"/>
            <pc:sldLayoutMk cId="2249981654" sldId="2147483865"/>
          </pc:sldLayoutMkLst>
        </pc:sldLayoutChg>
        <pc:sldLayoutChg chg="del">
          <pc:chgData name="Diggin, Lauren (ENE)" userId="da645118-5583-452b-b323-2f76aa9d17b1" providerId="ADAL" clId="{06F3B884-0700-4A55-AD60-D75CAEA38ECA}" dt="2024-07-12T16:48:17.394" v="522" actId="2696"/>
          <pc:sldLayoutMkLst>
            <pc:docMk/>
            <pc:sldMasterMk cId="0" sldId="2147483734"/>
            <pc:sldLayoutMk cId="1730952620" sldId="2147483866"/>
          </pc:sldLayoutMkLst>
        </pc:sldLayoutChg>
        <pc:sldLayoutChg chg="del">
          <pc:chgData name="Diggin, Lauren (ENE)" userId="da645118-5583-452b-b323-2f76aa9d17b1" providerId="ADAL" clId="{06F3B884-0700-4A55-AD60-D75CAEA38ECA}" dt="2024-07-12T16:48:17.394" v="523" actId="2696"/>
          <pc:sldLayoutMkLst>
            <pc:docMk/>
            <pc:sldMasterMk cId="0" sldId="2147483734"/>
            <pc:sldLayoutMk cId="3467992090" sldId="2147483867"/>
          </pc:sldLayoutMkLst>
        </pc:sldLayoutChg>
        <pc:sldLayoutChg chg="del">
          <pc:chgData name="Diggin, Lauren (ENE)" userId="da645118-5583-452b-b323-2f76aa9d17b1" providerId="ADAL" clId="{06F3B884-0700-4A55-AD60-D75CAEA38ECA}" dt="2024-07-12T16:48:17.395" v="524" actId="2696"/>
          <pc:sldLayoutMkLst>
            <pc:docMk/>
            <pc:sldMasterMk cId="0" sldId="2147483734"/>
            <pc:sldLayoutMk cId="2402433856" sldId="2147483868"/>
          </pc:sldLayoutMkLst>
        </pc:sldLayoutChg>
        <pc:sldLayoutChg chg="del">
          <pc:chgData name="Diggin, Lauren (ENE)" userId="da645118-5583-452b-b323-2f76aa9d17b1" providerId="ADAL" clId="{06F3B884-0700-4A55-AD60-D75CAEA38ECA}" dt="2024-07-12T16:48:17.395" v="525" actId="2696"/>
          <pc:sldLayoutMkLst>
            <pc:docMk/>
            <pc:sldMasterMk cId="0" sldId="2147483734"/>
            <pc:sldLayoutMk cId="850563526" sldId="2147483869"/>
          </pc:sldLayoutMkLst>
        </pc:sldLayoutChg>
        <pc:sldLayoutChg chg="del">
          <pc:chgData name="Diggin, Lauren (ENE)" userId="da645118-5583-452b-b323-2f76aa9d17b1" providerId="ADAL" clId="{06F3B884-0700-4A55-AD60-D75CAEA38ECA}" dt="2024-07-12T16:48:17.396" v="526" actId="2696"/>
          <pc:sldLayoutMkLst>
            <pc:docMk/>
            <pc:sldMasterMk cId="0" sldId="2147483734"/>
            <pc:sldLayoutMk cId="3508375499" sldId="2147483870"/>
          </pc:sldLayoutMkLst>
        </pc:sldLayoutChg>
      </pc:sldMasterChg>
      <pc:sldMasterChg chg="del delSldLayout">
        <pc:chgData name="Diggin, Lauren (ENE)" userId="da645118-5583-452b-b323-2f76aa9d17b1" providerId="ADAL" clId="{06F3B884-0700-4A55-AD60-D75CAEA38ECA}" dt="2024-07-12T16:48:17.081" v="83" actId="2696"/>
        <pc:sldMasterMkLst>
          <pc:docMk/>
          <pc:sldMasterMk cId="0" sldId="2147483768"/>
        </pc:sldMasterMkLst>
        <pc:sldLayoutChg chg="del">
          <pc:chgData name="Diggin, Lauren (ENE)" userId="da645118-5583-452b-b323-2f76aa9d17b1" providerId="ADAL" clId="{06F3B884-0700-4A55-AD60-D75CAEA38ECA}" dt="2024-07-12T16:48:17.069" v="72" actId="2696"/>
          <pc:sldLayoutMkLst>
            <pc:docMk/>
            <pc:sldMasterMk cId="0" sldId="2147483768"/>
            <pc:sldLayoutMk cId="0" sldId="2147483826"/>
          </pc:sldLayoutMkLst>
        </pc:sldLayoutChg>
        <pc:sldLayoutChg chg="del">
          <pc:chgData name="Diggin, Lauren (ENE)" userId="da645118-5583-452b-b323-2f76aa9d17b1" providerId="ADAL" clId="{06F3B884-0700-4A55-AD60-D75CAEA38ECA}" dt="2024-07-12T16:48:17.069" v="73" actId="2696"/>
          <pc:sldLayoutMkLst>
            <pc:docMk/>
            <pc:sldMasterMk cId="0" sldId="2147483768"/>
            <pc:sldLayoutMk cId="387215624" sldId="2147483871"/>
          </pc:sldLayoutMkLst>
        </pc:sldLayoutChg>
        <pc:sldLayoutChg chg="del">
          <pc:chgData name="Diggin, Lauren (ENE)" userId="da645118-5583-452b-b323-2f76aa9d17b1" providerId="ADAL" clId="{06F3B884-0700-4A55-AD60-D75CAEA38ECA}" dt="2024-07-12T16:48:17.070" v="74" actId="2696"/>
          <pc:sldLayoutMkLst>
            <pc:docMk/>
            <pc:sldMasterMk cId="0" sldId="2147483768"/>
            <pc:sldLayoutMk cId="4051619475" sldId="2147483872"/>
          </pc:sldLayoutMkLst>
        </pc:sldLayoutChg>
        <pc:sldLayoutChg chg="del">
          <pc:chgData name="Diggin, Lauren (ENE)" userId="da645118-5583-452b-b323-2f76aa9d17b1" providerId="ADAL" clId="{06F3B884-0700-4A55-AD60-D75CAEA38ECA}" dt="2024-07-12T16:48:17.071" v="75" actId="2696"/>
          <pc:sldLayoutMkLst>
            <pc:docMk/>
            <pc:sldMasterMk cId="0" sldId="2147483768"/>
            <pc:sldLayoutMk cId="3156068118" sldId="2147483873"/>
          </pc:sldLayoutMkLst>
        </pc:sldLayoutChg>
        <pc:sldLayoutChg chg="del">
          <pc:chgData name="Diggin, Lauren (ENE)" userId="da645118-5583-452b-b323-2f76aa9d17b1" providerId="ADAL" clId="{06F3B884-0700-4A55-AD60-D75CAEA38ECA}" dt="2024-07-12T16:48:17.073" v="76" actId="2696"/>
          <pc:sldLayoutMkLst>
            <pc:docMk/>
            <pc:sldMasterMk cId="0" sldId="2147483768"/>
            <pc:sldLayoutMk cId="3394535539" sldId="2147483874"/>
          </pc:sldLayoutMkLst>
        </pc:sldLayoutChg>
        <pc:sldLayoutChg chg="del">
          <pc:chgData name="Diggin, Lauren (ENE)" userId="da645118-5583-452b-b323-2f76aa9d17b1" providerId="ADAL" clId="{06F3B884-0700-4A55-AD60-D75CAEA38ECA}" dt="2024-07-12T16:48:17.074" v="77" actId="2696"/>
          <pc:sldLayoutMkLst>
            <pc:docMk/>
            <pc:sldMasterMk cId="0" sldId="2147483768"/>
            <pc:sldLayoutMk cId="3978079573" sldId="2147483875"/>
          </pc:sldLayoutMkLst>
        </pc:sldLayoutChg>
        <pc:sldLayoutChg chg="del">
          <pc:chgData name="Diggin, Lauren (ENE)" userId="da645118-5583-452b-b323-2f76aa9d17b1" providerId="ADAL" clId="{06F3B884-0700-4A55-AD60-D75CAEA38ECA}" dt="2024-07-12T16:48:17.075" v="78" actId="2696"/>
          <pc:sldLayoutMkLst>
            <pc:docMk/>
            <pc:sldMasterMk cId="0" sldId="2147483768"/>
            <pc:sldLayoutMk cId="3441524123" sldId="2147483876"/>
          </pc:sldLayoutMkLst>
        </pc:sldLayoutChg>
        <pc:sldLayoutChg chg="del">
          <pc:chgData name="Diggin, Lauren (ENE)" userId="da645118-5583-452b-b323-2f76aa9d17b1" providerId="ADAL" clId="{06F3B884-0700-4A55-AD60-D75CAEA38ECA}" dt="2024-07-12T16:48:17.076" v="79" actId="2696"/>
          <pc:sldLayoutMkLst>
            <pc:docMk/>
            <pc:sldMasterMk cId="0" sldId="2147483768"/>
            <pc:sldLayoutMk cId="3081276799" sldId="2147483877"/>
          </pc:sldLayoutMkLst>
        </pc:sldLayoutChg>
        <pc:sldLayoutChg chg="del">
          <pc:chgData name="Diggin, Lauren (ENE)" userId="da645118-5583-452b-b323-2f76aa9d17b1" providerId="ADAL" clId="{06F3B884-0700-4A55-AD60-D75CAEA38ECA}" dt="2024-07-12T16:48:17.077" v="80" actId="2696"/>
          <pc:sldLayoutMkLst>
            <pc:docMk/>
            <pc:sldMasterMk cId="0" sldId="2147483768"/>
            <pc:sldLayoutMk cId="1402169255" sldId="2147483878"/>
          </pc:sldLayoutMkLst>
        </pc:sldLayoutChg>
        <pc:sldLayoutChg chg="del">
          <pc:chgData name="Diggin, Lauren (ENE)" userId="da645118-5583-452b-b323-2f76aa9d17b1" providerId="ADAL" clId="{06F3B884-0700-4A55-AD60-D75CAEA38ECA}" dt="2024-07-12T16:48:17.078" v="81" actId="2696"/>
          <pc:sldLayoutMkLst>
            <pc:docMk/>
            <pc:sldMasterMk cId="0" sldId="2147483768"/>
            <pc:sldLayoutMk cId="2310084667" sldId="2147483879"/>
          </pc:sldLayoutMkLst>
        </pc:sldLayoutChg>
        <pc:sldLayoutChg chg="del">
          <pc:chgData name="Diggin, Lauren (ENE)" userId="da645118-5583-452b-b323-2f76aa9d17b1" providerId="ADAL" clId="{06F3B884-0700-4A55-AD60-D75CAEA38ECA}" dt="2024-07-12T16:48:17.078" v="82" actId="2696"/>
          <pc:sldLayoutMkLst>
            <pc:docMk/>
            <pc:sldMasterMk cId="0" sldId="2147483768"/>
            <pc:sldLayoutMk cId="1217325751" sldId="2147483880"/>
          </pc:sldLayoutMkLst>
        </pc:sldLayoutChg>
      </pc:sldMasterChg>
      <pc:sldMasterChg chg="del delSldLayout">
        <pc:chgData name="Diggin, Lauren (ENE)" userId="da645118-5583-452b-b323-2f76aa9d17b1" providerId="ADAL" clId="{06F3B884-0700-4A55-AD60-D75CAEA38ECA}" dt="2024-07-12T16:48:17.094" v="95" actId="2696"/>
        <pc:sldMasterMkLst>
          <pc:docMk/>
          <pc:sldMasterMk cId="0" sldId="2147483770"/>
        </pc:sldMasterMkLst>
        <pc:sldLayoutChg chg="del">
          <pc:chgData name="Diggin, Lauren (ENE)" userId="da645118-5583-452b-b323-2f76aa9d17b1" providerId="ADAL" clId="{06F3B884-0700-4A55-AD60-D75CAEA38ECA}" dt="2024-07-12T16:48:17.082" v="84" actId="2696"/>
          <pc:sldLayoutMkLst>
            <pc:docMk/>
            <pc:sldMasterMk cId="0" sldId="2147483770"/>
            <pc:sldLayoutMk cId="1419173650" sldId="2147483892"/>
          </pc:sldLayoutMkLst>
        </pc:sldLayoutChg>
        <pc:sldLayoutChg chg="del">
          <pc:chgData name="Diggin, Lauren (ENE)" userId="da645118-5583-452b-b323-2f76aa9d17b1" providerId="ADAL" clId="{06F3B884-0700-4A55-AD60-D75CAEA38ECA}" dt="2024-07-12T16:48:17.083" v="85" actId="2696"/>
          <pc:sldLayoutMkLst>
            <pc:docMk/>
            <pc:sldMasterMk cId="0" sldId="2147483770"/>
            <pc:sldLayoutMk cId="1964636976" sldId="2147483893"/>
          </pc:sldLayoutMkLst>
        </pc:sldLayoutChg>
        <pc:sldLayoutChg chg="del">
          <pc:chgData name="Diggin, Lauren (ENE)" userId="da645118-5583-452b-b323-2f76aa9d17b1" providerId="ADAL" clId="{06F3B884-0700-4A55-AD60-D75CAEA38ECA}" dt="2024-07-12T16:48:17.084" v="86" actId="2696"/>
          <pc:sldLayoutMkLst>
            <pc:docMk/>
            <pc:sldMasterMk cId="0" sldId="2147483770"/>
            <pc:sldLayoutMk cId="1509670527" sldId="2147483894"/>
          </pc:sldLayoutMkLst>
        </pc:sldLayoutChg>
        <pc:sldLayoutChg chg="del">
          <pc:chgData name="Diggin, Lauren (ENE)" userId="da645118-5583-452b-b323-2f76aa9d17b1" providerId="ADAL" clId="{06F3B884-0700-4A55-AD60-D75CAEA38ECA}" dt="2024-07-12T16:48:17.085" v="87" actId="2696"/>
          <pc:sldLayoutMkLst>
            <pc:docMk/>
            <pc:sldMasterMk cId="0" sldId="2147483770"/>
            <pc:sldLayoutMk cId="3485713122" sldId="2147483895"/>
          </pc:sldLayoutMkLst>
        </pc:sldLayoutChg>
        <pc:sldLayoutChg chg="del">
          <pc:chgData name="Diggin, Lauren (ENE)" userId="da645118-5583-452b-b323-2f76aa9d17b1" providerId="ADAL" clId="{06F3B884-0700-4A55-AD60-D75CAEA38ECA}" dt="2024-07-12T16:48:17.086" v="88" actId="2696"/>
          <pc:sldLayoutMkLst>
            <pc:docMk/>
            <pc:sldMasterMk cId="0" sldId="2147483770"/>
            <pc:sldLayoutMk cId="2062931951" sldId="2147483896"/>
          </pc:sldLayoutMkLst>
        </pc:sldLayoutChg>
        <pc:sldLayoutChg chg="del">
          <pc:chgData name="Diggin, Lauren (ENE)" userId="da645118-5583-452b-b323-2f76aa9d17b1" providerId="ADAL" clId="{06F3B884-0700-4A55-AD60-D75CAEA38ECA}" dt="2024-07-12T16:48:17.086" v="89" actId="2696"/>
          <pc:sldLayoutMkLst>
            <pc:docMk/>
            <pc:sldMasterMk cId="0" sldId="2147483770"/>
            <pc:sldLayoutMk cId="2100838685" sldId="2147483897"/>
          </pc:sldLayoutMkLst>
        </pc:sldLayoutChg>
        <pc:sldLayoutChg chg="del">
          <pc:chgData name="Diggin, Lauren (ENE)" userId="da645118-5583-452b-b323-2f76aa9d17b1" providerId="ADAL" clId="{06F3B884-0700-4A55-AD60-D75CAEA38ECA}" dt="2024-07-12T16:48:17.087" v="90" actId="2696"/>
          <pc:sldLayoutMkLst>
            <pc:docMk/>
            <pc:sldMasterMk cId="0" sldId="2147483770"/>
            <pc:sldLayoutMk cId="26324761" sldId="2147483898"/>
          </pc:sldLayoutMkLst>
        </pc:sldLayoutChg>
        <pc:sldLayoutChg chg="del">
          <pc:chgData name="Diggin, Lauren (ENE)" userId="da645118-5583-452b-b323-2f76aa9d17b1" providerId="ADAL" clId="{06F3B884-0700-4A55-AD60-D75CAEA38ECA}" dt="2024-07-12T16:48:17.088" v="91" actId="2696"/>
          <pc:sldLayoutMkLst>
            <pc:docMk/>
            <pc:sldMasterMk cId="0" sldId="2147483770"/>
            <pc:sldLayoutMk cId="2509280385" sldId="2147483899"/>
          </pc:sldLayoutMkLst>
        </pc:sldLayoutChg>
        <pc:sldLayoutChg chg="del">
          <pc:chgData name="Diggin, Lauren (ENE)" userId="da645118-5583-452b-b323-2f76aa9d17b1" providerId="ADAL" clId="{06F3B884-0700-4A55-AD60-D75CAEA38ECA}" dt="2024-07-12T16:48:17.091" v="92" actId="2696"/>
          <pc:sldLayoutMkLst>
            <pc:docMk/>
            <pc:sldMasterMk cId="0" sldId="2147483770"/>
            <pc:sldLayoutMk cId="799135620" sldId="2147483900"/>
          </pc:sldLayoutMkLst>
        </pc:sldLayoutChg>
        <pc:sldLayoutChg chg="del">
          <pc:chgData name="Diggin, Lauren (ENE)" userId="da645118-5583-452b-b323-2f76aa9d17b1" providerId="ADAL" clId="{06F3B884-0700-4A55-AD60-D75CAEA38ECA}" dt="2024-07-12T16:48:17.092" v="93" actId="2696"/>
          <pc:sldLayoutMkLst>
            <pc:docMk/>
            <pc:sldMasterMk cId="0" sldId="2147483770"/>
            <pc:sldLayoutMk cId="1556730350" sldId="2147483901"/>
          </pc:sldLayoutMkLst>
        </pc:sldLayoutChg>
        <pc:sldLayoutChg chg="del">
          <pc:chgData name="Diggin, Lauren (ENE)" userId="da645118-5583-452b-b323-2f76aa9d17b1" providerId="ADAL" clId="{06F3B884-0700-4A55-AD60-D75CAEA38ECA}" dt="2024-07-12T16:48:17.092" v="94" actId="2696"/>
          <pc:sldLayoutMkLst>
            <pc:docMk/>
            <pc:sldMasterMk cId="0" sldId="2147483770"/>
            <pc:sldLayoutMk cId="421013400" sldId="2147483902"/>
          </pc:sldLayoutMkLst>
        </pc:sldLayoutChg>
      </pc:sldMasterChg>
      <pc:sldMasterChg chg="del delSldLayout">
        <pc:chgData name="Diggin, Lauren (ENE)" userId="da645118-5583-452b-b323-2f76aa9d17b1" providerId="ADAL" clId="{06F3B884-0700-4A55-AD60-D75CAEA38ECA}" dt="2024-07-12T16:48:17.103" v="107" actId="2696"/>
        <pc:sldMasterMkLst>
          <pc:docMk/>
          <pc:sldMasterMk cId="0" sldId="2147483771"/>
        </pc:sldMasterMkLst>
        <pc:sldLayoutChg chg="del">
          <pc:chgData name="Diggin, Lauren (ENE)" userId="da645118-5583-452b-b323-2f76aa9d17b1" providerId="ADAL" clId="{06F3B884-0700-4A55-AD60-D75CAEA38ECA}" dt="2024-07-12T16:48:17.094" v="96" actId="2696"/>
          <pc:sldLayoutMkLst>
            <pc:docMk/>
            <pc:sldMasterMk cId="0" sldId="2147483771"/>
            <pc:sldLayoutMk cId="3387722308" sldId="2147483903"/>
          </pc:sldLayoutMkLst>
        </pc:sldLayoutChg>
        <pc:sldLayoutChg chg="del">
          <pc:chgData name="Diggin, Lauren (ENE)" userId="da645118-5583-452b-b323-2f76aa9d17b1" providerId="ADAL" clId="{06F3B884-0700-4A55-AD60-D75CAEA38ECA}" dt="2024-07-12T16:48:17.095" v="97" actId="2696"/>
          <pc:sldLayoutMkLst>
            <pc:docMk/>
            <pc:sldMasterMk cId="0" sldId="2147483771"/>
            <pc:sldLayoutMk cId="1309185038" sldId="2147483904"/>
          </pc:sldLayoutMkLst>
        </pc:sldLayoutChg>
        <pc:sldLayoutChg chg="del">
          <pc:chgData name="Diggin, Lauren (ENE)" userId="da645118-5583-452b-b323-2f76aa9d17b1" providerId="ADAL" clId="{06F3B884-0700-4A55-AD60-D75CAEA38ECA}" dt="2024-07-12T16:48:17.095" v="98" actId="2696"/>
          <pc:sldLayoutMkLst>
            <pc:docMk/>
            <pc:sldMasterMk cId="0" sldId="2147483771"/>
            <pc:sldLayoutMk cId="4091333794" sldId="2147483905"/>
          </pc:sldLayoutMkLst>
        </pc:sldLayoutChg>
        <pc:sldLayoutChg chg="del">
          <pc:chgData name="Diggin, Lauren (ENE)" userId="da645118-5583-452b-b323-2f76aa9d17b1" providerId="ADAL" clId="{06F3B884-0700-4A55-AD60-D75CAEA38ECA}" dt="2024-07-12T16:48:17.096" v="99" actId="2696"/>
          <pc:sldLayoutMkLst>
            <pc:docMk/>
            <pc:sldMasterMk cId="0" sldId="2147483771"/>
            <pc:sldLayoutMk cId="1085581564" sldId="2147483906"/>
          </pc:sldLayoutMkLst>
        </pc:sldLayoutChg>
        <pc:sldLayoutChg chg="del">
          <pc:chgData name="Diggin, Lauren (ENE)" userId="da645118-5583-452b-b323-2f76aa9d17b1" providerId="ADAL" clId="{06F3B884-0700-4A55-AD60-D75CAEA38ECA}" dt="2024-07-12T16:48:17.097" v="100" actId="2696"/>
          <pc:sldLayoutMkLst>
            <pc:docMk/>
            <pc:sldMasterMk cId="0" sldId="2147483771"/>
            <pc:sldLayoutMk cId="2575354532" sldId="2147483907"/>
          </pc:sldLayoutMkLst>
        </pc:sldLayoutChg>
        <pc:sldLayoutChg chg="del">
          <pc:chgData name="Diggin, Lauren (ENE)" userId="da645118-5583-452b-b323-2f76aa9d17b1" providerId="ADAL" clId="{06F3B884-0700-4A55-AD60-D75CAEA38ECA}" dt="2024-07-12T16:48:17.098" v="101" actId="2696"/>
          <pc:sldLayoutMkLst>
            <pc:docMk/>
            <pc:sldMasterMk cId="0" sldId="2147483771"/>
            <pc:sldLayoutMk cId="3179502846" sldId="2147483908"/>
          </pc:sldLayoutMkLst>
        </pc:sldLayoutChg>
        <pc:sldLayoutChg chg="del">
          <pc:chgData name="Diggin, Lauren (ENE)" userId="da645118-5583-452b-b323-2f76aa9d17b1" providerId="ADAL" clId="{06F3B884-0700-4A55-AD60-D75CAEA38ECA}" dt="2024-07-12T16:48:17.098" v="102" actId="2696"/>
          <pc:sldLayoutMkLst>
            <pc:docMk/>
            <pc:sldMasterMk cId="0" sldId="2147483771"/>
            <pc:sldLayoutMk cId="3203901994" sldId="2147483909"/>
          </pc:sldLayoutMkLst>
        </pc:sldLayoutChg>
        <pc:sldLayoutChg chg="del">
          <pc:chgData name="Diggin, Lauren (ENE)" userId="da645118-5583-452b-b323-2f76aa9d17b1" providerId="ADAL" clId="{06F3B884-0700-4A55-AD60-D75CAEA38ECA}" dt="2024-07-12T16:48:17.100" v="103" actId="2696"/>
          <pc:sldLayoutMkLst>
            <pc:docMk/>
            <pc:sldMasterMk cId="0" sldId="2147483771"/>
            <pc:sldLayoutMk cId="3695282897" sldId="2147483910"/>
          </pc:sldLayoutMkLst>
        </pc:sldLayoutChg>
        <pc:sldLayoutChg chg="del">
          <pc:chgData name="Diggin, Lauren (ENE)" userId="da645118-5583-452b-b323-2f76aa9d17b1" providerId="ADAL" clId="{06F3B884-0700-4A55-AD60-D75CAEA38ECA}" dt="2024-07-12T16:48:17.101" v="104" actId="2696"/>
          <pc:sldLayoutMkLst>
            <pc:docMk/>
            <pc:sldMasterMk cId="0" sldId="2147483771"/>
            <pc:sldLayoutMk cId="3928962969" sldId="2147483911"/>
          </pc:sldLayoutMkLst>
        </pc:sldLayoutChg>
        <pc:sldLayoutChg chg="del">
          <pc:chgData name="Diggin, Lauren (ENE)" userId="da645118-5583-452b-b323-2f76aa9d17b1" providerId="ADAL" clId="{06F3B884-0700-4A55-AD60-D75CAEA38ECA}" dt="2024-07-12T16:48:17.101" v="105" actId="2696"/>
          <pc:sldLayoutMkLst>
            <pc:docMk/>
            <pc:sldMasterMk cId="0" sldId="2147483771"/>
            <pc:sldLayoutMk cId="4008858295" sldId="2147483912"/>
          </pc:sldLayoutMkLst>
        </pc:sldLayoutChg>
        <pc:sldLayoutChg chg="del">
          <pc:chgData name="Diggin, Lauren (ENE)" userId="da645118-5583-452b-b323-2f76aa9d17b1" providerId="ADAL" clId="{06F3B884-0700-4A55-AD60-D75CAEA38ECA}" dt="2024-07-12T16:48:17.101" v="106" actId="2696"/>
          <pc:sldLayoutMkLst>
            <pc:docMk/>
            <pc:sldMasterMk cId="0" sldId="2147483771"/>
            <pc:sldLayoutMk cId="3687825426" sldId="2147483913"/>
          </pc:sldLayoutMkLst>
        </pc:sldLayoutChg>
      </pc:sldMasterChg>
      <pc:sldMasterChg chg="del delSldLayout">
        <pc:chgData name="Diggin, Lauren (ENE)" userId="da645118-5583-452b-b323-2f76aa9d17b1" providerId="ADAL" clId="{06F3B884-0700-4A55-AD60-D75CAEA38ECA}" dt="2024-07-12T16:48:17.114" v="119" actId="2696"/>
        <pc:sldMasterMkLst>
          <pc:docMk/>
          <pc:sldMasterMk cId="0" sldId="2147483772"/>
        </pc:sldMasterMkLst>
        <pc:sldLayoutChg chg="del">
          <pc:chgData name="Diggin, Lauren (ENE)" userId="da645118-5583-452b-b323-2f76aa9d17b1" providerId="ADAL" clId="{06F3B884-0700-4A55-AD60-D75CAEA38ECA}" dt="2024-07-12T16:48:17.103" v="108" actId="2696"/>
          <pc:sldLayoutMkLst>
            <pc:docMk/>
            <pc:sldMasterMk cId="0" sldId="2147483772"/>
            <pc:sldLayoutMk cId="3960750837" sldId="2147483914"/>
          </pc:sldLayoutMkLst>
        </pc:sldLayoutChg>
        <pc:sldLayoutChg chg="del">
          <pc:chgData name="Diggin, Lauren (ENE)" userId="da645118-5583-452b-b323-2f76aa9d17b1" providerId="ADAL" clId="{06F3B884-0700-4A55-AD60-D75CAEA38ECA}" dt="2024-07-12T16:48:17.104" v="109" actId="2696"/>
          <pc:sldLayoutMkLst>
            <pc:docMk/>
            <pc:sldMasterMk cId="0" sldId="2147483772"/>
            <pc:sldLayoutMk cId="3396870551" sldId="2147483915"/>
          </pc:sldLayoutMkLst>
        </pc:sldLayoutChg>
        <pc:sldLayoutChg chg="del">
          <pc:chgData name="Diggin, Lauren (ENE)" userId="da645118-5583-452b-b323-2f76aa9d17b1" providerId="ADAL" clId="{06F3B884-0700-4A55-AD60-D75CAEA38ECA}" dt="2024-07-12T16:48:17.104" v="110" actId="2696"/>
          <pc:sldLayoutMkLst>
            <pc:docMk/>
            <pc:sldMasterMk cId="0" sldId="2147483772"/>
            <pc:sldLayoutMk cId="3888902816" sldId="2147483916"/>
          </pc:sldLayoutMkLst>
        </pc:sldLayoutChg>
        <pc:sldLayoutChg chg="del">
          <pc:chgData name="Diggin, Lauren (ENE)" userId="da645118-5583-452b-b323-2f76aa9d17b1" providerId="ADAL" clId="{06F3B884-0700-4A55-AD60-D75CAEA38ECA}" dt="2024-07-12T16:48:17.105" v="111" actId="2696"/>
          <pc:sldLayoutMkLst>
            <pc:docMk/>
            <pc:sldMasterMk cId="0" sldId="2147483772"/>
            <pc:sldLayoutMk cId="1008586485" sldId="2147483917"/>
          </pc:sldLayoutMkLst>
        </pc:sldLayoutChg>
        <pc:sldLayoutChg chg="del">
          <pc:chgData name="Diggin, Lauren (ENE)" userId="da645118-5583-452b-b323-2f76aa9d17b1" providerId="ADAL" clId="{06F3B884-0700-4A55-AD60-D75CAEA38ECA}" dt="2024-07-12T16:48:17.106" v="112" actId="2696"/>
          <pc:sldLayoutMkLst>
            <pc:docMk/>
            <pc:sldMasterMk cId="0" sldId="2147483772"/>
            <pc:sldLayoutMk cId="2111360116" sldId="2147483918"/>
          </pc:sldLayoutMkLst>
        </pc:sldLayoutChg>
        <pc:sldLayoutChg chg="del">
          <pc:chgData name="Diggin, Lauren (ENE)" userId="da645118-5583-452b-b323-2f76aa9d17b1" providerId="ADAL" clId="{06F3B884-0700-4A55-AD60-D75CAEA38ECA}" dt="2024-07-12T16:48:17.107" v="113" actId="2696"/>
          <pc:sldLayoutMkLst>
            <pc:docMk/>
            <pc:sldMasterMk cId="0" sldId="2147483772"/>
            <pc:sldLayoutMk cId="4163341125" sldId="2147483919"/>
          </pc:sldLayoutMkLst>
        </pc:sldLayoutChg>
        <pc:sldLayoutChg chg="del">
          <pc:chgData name="Diggin, Lauren (ENE)" userId="da645118-5583-452b-b323-2f76aa9d17b1" providerId="ADAL" clId="{06F3B884-0700-4A55-AD60-D75CAEA38ECA}" dt="2024-07-12T16:48:17.108" v="114" actId="2696"/>
          <pc:sldLayoutMkLst>
            <pc:docMk/>
            <pc:sldMasterMk cId="0" sldId="2147483772"/>
            <pc:sldLayoutMk cId="2772708352" sldId="2147483920"/>
          </pc:sldLayoutMkLst>
        </pc:sldLayoutChg>
        <pc:sldLayoutChg chg="del">
          <pc:chgData name="Diggin, Lauren (ENE)" userId="da645118-5583-452b-b323-2f76aa9d17b1" providerId="ADAL" clId="{06F3B884-0700-4A55-AD60-D75CAEA38ECA}" dt="2024-07-12T16:48:17.110" v="115" actId="2696"/>
          <pc:sldLayoutMkLst>
            <pc:docMk/>
            <pc:sldMasterMk cId="0" sldId="2147483772"/>
            <pc:sldLayoutMk cId="2529791662" sldId="2147483921"/>
          </pc:sldLayoutMkLst>
        </pc:sldLayoutChg>
        <pc:sldLayoutChg chg="del">
          <pc:chgData name="Diggin, Lauren (ENE)" userId="da645118-5583-452b-b323-2f76aa9d17b1" providerId="ADAL" clId="{06F3B884-0700-4A55-AD60-D75CAEA38ECA}" dt="2024-07-12T16:48:17.111" v="116" actId="2696"/>
          <pc:sldLayoutMkLst>
            <pc:docMk/>
            <pc:sldMasterMk cId="0" sldId="2147483772"/>
            <pc:sldLayoutMk cId="325554595" sldId="2147483922"/>
          </pc:sldLayoutMkLst>
        </pc:sldLayoutChg>
        <pc:sldLayoutChg chg="del">
          <pc:chgData name="Diggin, Lauren (ENE)" userId="da645118-5583-452b-b323-2f76aa9d17b1" providerId="ADAL" clId="{06F3B884-0700-4A55-AD60-D75CAEA38ECA}" dt="2024-07-12T16:48:17.112" v="117" actId="2696"/>
          <pc:sldLayoutMkLst>
            <pc:docMk/>
            <pc:sldMasterMk cId="0" sldId="2147483772"/>
            <pc:sldLayoutMk cId="2327969900" sldId="2147483923"/>
          </pc:sldLayoutMkLst>
        </pc:sldLayoutChg>
        <pc:sldLayoutChg chg="del">
          <pc:chgData name="Diggin, Lauren (ENE)" userId="da645118-5583-452b-b323-2f76aa9d17b1" providerId="ADAL" clId="{06F3B884-0700-4A55-AD60-D75CAEA38ECA}" dt="2024-07-12T16:48:17.112" v="118" actId="2696"/>
          <pc:sldLayoutMkLst>
            <pc:docMk/>
            <pc:sldMasterMk cId="0" sldId="2147483772"/>
            <pc:sldLayoutMk cId="2799254390" sldId="2147483924"/>
          </pc:sldLayoutMkLst>
        </pc:sldLayoutChg>
      </pc:sldMasterChg>
      <pc:sldMasterChg chg="del delSldLayout">
        <pc:chgData name="Diggin, Lauren (ENE)" userId="da645118-5583-452b-b323-2f76aa9d17b1" providerId="ADAL" clId="{06F3B884-0700-4A55-AD60-D75CAEA38ECA}" dt="2024-07-12T16:48:17.126" v="131" actId="2696"/>
        <pc:sldMasterMkLst>
          <pc:docMk/>
          <pc:sldMasterMk cId="0" sldId="2147483773"/>
        </pc:sldMasterMkLst>
        <pc:sldLayoutChg chg="del">
          <pc:chgData name="Diggin, Lauren (ENE)" userId="da645118-5583-452b-b323-2f76aa9d17b1" providerId="ADAL" clId="{06F3B884-0700-4A55-AD60-D75CAEA38ECA}" dt="2024-07-12T16:48:17.115" v="120" actId="2696"/>
          <pc:sldLayoutMkLst>
            <pc:docMk/>
            <pc:sldMasterMk cId="0" sldId="2147483773"/>
            <pc:sldLayoutMk cId="3927711774" sldId="2147483925"/>
          </pc:sldLayoutMkLst>
        </pc:sldLayoutChg>
        <pc:sldLayoutChg chg="del">
          <pc:chgData name="Diggin, Lauren (ENE)" userId="da645118-5583-452b-b323-2f76aa9d17b1" providerId="ADAL" clId="{06F3B884-0700-4A55-AD60-D75CAEA38ECA}" dt="2024-07-12T16:48:17.116" v="121" actId="2696"/>
          <pc:sldLayoutMkLst>
            <pc:docMk/>
            <pc:sldMasterMk cId="0" sldId="2147483773"/>
            <pc:sldLayoutMk cId="54486672" sldId="2147483926"/>
          </pc:sldLayoutMkLst>
        </pc:sldLayoutChg>
        <pc:sldLayoutChg chg="del">
          <pc:chgData name="Diggin, Lauren (ENE)" userId="da645118-5583-452b-b323-2f76aa9d17b1" providerId="ADAL" clId="{06F3B884-0700-4A55-AD60-D75CAEA38ECA}" dt="2024-07-12T16:48:17.117" v="122" actId="2696"/>
          <pc:sldLayoutMkLst>
            <pc:docMk/>
            <pc:sldMasterMk cId="0" sldId="2147483773"/>
            <pc:sldLayoutMk cId="1254721158" sldId="2147483927"/>
          </pc:sldLayoutMkLst>
        </pc:sldLayoutChg>
        <pc:sldLayoutChg chg="del">
          <pc:chgData name="Diggin, Lauren (ENE)" userId="da645118-5583-452b-b323-2f76aa9d17b1" providerId="ADAL" clId="{06F3B884-0700-4A55-AD60-D75CAEA38ECA}" dt="2024-07-12T16:48:17.118" v="123" actId="2696"/>
          <pc:sldLayoutMkLst>
            <pc:docMk/>
            <pc:sldMasterMk cId="0" sldId="2147483773"/>
            <pc:sldLayoutMk cId="1351982967" sldId="2147483928"/>
          </pc:sldLayoutMkLst>
        </pc:sldLayoutChg>
        <pc:sldLayoutChg chg="del">
          <pc:chgData name="Diggin, Lauren (ENE)" userId="da645118-5583-452b-b323-2f76aa9d17b1" providerId="ADAL" clId="{06F3B884-0700-4A55-AD60-D75CAEA38ECA}" dt="2024-07-12T16:48:17.118" v="124" actId="2696"/>
          <pc:sldLayoutMkLst>
            <pc:docMk/>
            <pc:sldMasterMk cId="0" sldId="2147483773"/>
            <pc:sldLayoutMk cId="79416020" sldId="2147483929"/>
          </pc:sldLayoutMkLst>
        </pc:sldLayoutChg>
        <pc:sldLayoutChg chg="del">
          <pc:chgData name="Diggin, Lauren (ENE)" userId="da645118-5583-452b-b323-2f76aa9d17b1" providerId="ADAL" clId="{06F3B884-0700-4A55-AD60-D75CAEA38ECA}" dt="2024-07-12T16:48:17.119" v="125" actId="2696"/>
          <pc:sldLayoutMkLst>
            <pc:docMk/>
            <pc:sldMasterMk cId="0" sldId="2147483773"/>
            <pc:sldLayoutMk cId="2798156187" sldId="2147483930"/>
          </pc:sldLayoutMkLst>
        </pc:sldLayoutChg>
        <pc:sldLayoutChg chg="del">
          <pc:chgData name="Diggin, Lauren (ENE)" userId="da645118-5583-452b-b323-2f76aa9d17b1" providerId="ADAL" clId="{06F3B884-0700-4A55-AD60-D75CAEA38ECA}" dt="2024-07-12T16:48:17.120" v="126" actId="2696"/>
          <pc:sldLayoutMkLst>
            <pc:docMk/>
            <pc:sldMasterMk cId="0" sldId="2147483773"/>
            <pc:sldLayoutMk cId="620919431" sldId="2147483931"/>
          </pc:sldLayoutMkLst>
        </pc:sldLayoutChg>
        <pc:sldLayoutChg chg="del">
          <pc:chgData name="Diggin, Lauren (ENE)" userId="da645118-5583-452b-b323-2f76aa9d17b1" providerId="ADAL" clId="{06F3B884-0700-4A55-AD60-D75CAEA38ECA}" dt="2024-07-12T16:48:17.121" v="127" actId="2696"/>
          <pc:sldLayoutMkLst>
            <pc:docMk/>
            <pc:sldMasterMk cId="0" sldId="2147483773"/>
            <pc:sldLayoutMk cId="3616450395" sldId="2147483932"/>
          </pc:sldLayoutMkLst>
        </pc:sldLayoutChg>
        <pc:sldLayoutChg chg="del">
          <pc:chgData name="Diggin, Lauren (ENE)" userId="da645118-5583-452b-b323-2f76aa9d17b1" providerId="ADAL" clId="{06F3B884-0700-4A55-AD60-D75CAEA38ECA}" dt="2024-07-12T16:48:17.123" v="128" actId="2696"/>
          <pc:sldLayoutMkLst>
            <pc:docMk/>
            <pc:sldMasterMk cId="0" sldId="2147483773"/>
            <pc:sldLayoutMk cId="1400374668" sldId="2147483933"/>
          </pc:sldLayoutMkLst>
        </pc:sldLayoutChg>
        <pc:sldLayoutChg chg="del">
          <pc:chgData name="Diggin, Lauren (ENE)" userId="da645118-5583-452b-b323-2f76aa9d17b1" providerId="ADAL" clId="{06F3B884-0700-4A55-AD60-D75CAEA38ECA}" dt="2024-07-12T16:48:17.124" v="129" actId="2696"/>
          <pc:sldLayoutMkLst>
            <pc:docMk/>
            <pc:sldMasterMk cId="0" sldId="2147483773"/>
            <pc:sldLayoutMk cId="1930341629" sldId="2147483934"/>
          </pc:sldLayoutMkLst>
        </pc:sldLayoutChg>
        <pc:sldLayoutChg chg="del">
          <pc:chgData name="Diggin, Lauren (ENE)" userId="da645118-5583-452b-b323-2f76aa9d17b1" providerId="ADAL" clId="{06F3B884-0700-4A55-AD60-D75CAEA38ECA}" dt="2024-07-12T16:48:17.125" v="130" actId="2696"/>
          <pc:sldLayoutMkLst>
            <pc:docMk/>
            <pc:sldMasterMk cId="0" sldId="2147483773"/>
            <pc:sldLayoutMk cId="3118601049" sldId="2147483935"/>
          </pc:sldLayoutMkLst>
        </pc:sldLayoutChg>
      </pc:sldMasterChg>
      <pc:sldMasterChg chg="del delSldLayout">
        <pc:chgData name="Diggin, Lauren (ENE)" userId="da645118-5583-452b-b323-2f76aa9d17b1" providerId="ADAL" clId="{06F3B884-0700-4A55-AD60-D75CAEA38ECA}" dt="2024-07-12T16:48:17.140" v="143" actId="2696"/>
        <pc:sldMasterMkLst>
          <pc:docMk/>
          <pc:sldMasterMk cId="0" sldId="2147483774"/>
        </pc:sldMasterMkLst>
        <pc:sldLayoutChg chg="del">
          <pc:chgData name="Diggin, Lauren (ENE)" userId="da645118-5583-452b-b323-2f76aa9d17b1" providerId="ADAL" clId="{06F3B884-0700-4A55-AD60-D75CAEA38ECA}" dt="2024-07-12T16:48:17.128" v="132" actId="2696"/>
          <pc:sldLayoutMkLst>
            <pc:docMk/>
            <pc:sldMasterMk cId="0" sldId="2147483774"/>
            <pc:sldLayoutMk cId="3197361103" sldId="2147483936"/>
          </pc:sldLayoutMkLst>
        </pc:sldLayoutChg>
        <pc:sldLayoutChg chg="del">
          <pc:chgData name="Diggin, Lauren (ENE)" userId="da645118-5583-452b-b323-2f76aa9d17b1" providerId="ADAL" clId="{06F3B884-0700-4A55-AD60-D75CAEA38ECA}" dt="2024-07-12T16:48:17.129" v="133" actId="2696"/>
          <pc:sldLayoutMkLst>
            <pc:docMk/>
            <pc:sldMasterMk cId="0" sldId="2147483774"/>
            <pc:sldLayoutMk cId="641657262" sldId="2147483937"/>
          </pc:sldLayoutMkLst>
        </pc:sldLayoutChg>
        <pc:sldLayoutChg chg="del">
          <pc:chgData name="Diggin, Lauren (ENE)" userId="da645118-5583-452b-b323-2f76aa9d17b1" providerId="ADAL" clId="{06F3B884-0700-4A55-AD60-D75CAEA38ECA}" dt="2024-07-12T16:48:17.130" v="134" actId="2696"/>
          <pc:sldLayoutMkLst>
            <pc:docMk/>
            <pc:sldMasterMk cId="0" sldId="2147483774"/>
            <pc:sldLayoutMk cId="2800447377" sldId="2147483938"/>
          </pc:sldLayoutMkLst>
        </pc:sldLayoutChg>
        <pc:sldLayoutChg chg="del">
          <pc:chgData name="Diggin, Lauren (ENE)" userId="da645118-5583-452b-b323-2f76aa9d17b1" providerId="ADAL" clId="{06F3B884-0700-4A55-AD60-D75CAEA38ECA}" dt="2024-07-12T16:48:17.131" v="135" actId="2696"/>
          <pc:sldLayoutMkLst>
            <pc:docMk/>
            <pc:sldMasterMk cId="0" sldId="2147483774"/>
            <pc:sldLayoutMk cId="2927319667" sldId="2147483939"/>
          </pc:sldLayoutMkLst>
        </pc:sldLayoutChg>
        <pc:sldLayoutChg chg="del">
          <pc:chgData name="Diggin, Lauren (ENE)" userId="da645118-5583-452b-b323-2f76aa9d17b1" providerId="ADAL" clId="{06F3B884-0700-4A55-AD60-D75CAEA38ECA}" dt="2024-07-12T16:48:17.132" v="136" actId="2696"/>
          <pc:sldLayoutMkLst>
            <pc:docMk/>
            <pc:sldMasterMk cId="0" sldId="2147483774"/>
            <pc:sldLayoutMk cId="4095830906" sldId="2147483940"/>
          </pc:sldLayoutMkLst>
        </pc:sldLayoutChg>
        <pc:sldLayoutChg chg="del">
          <pc:chgData name="Diggin, Lauren (ENE)" userId="da645118-5583-452b-b323-2f76aa9d17b1" providerId="ADAL" clId="{06F3B884-0700-4A55-AD60-D75CAEA38ECA}" dt="2024-07-12T16:48:17.132" v="137" actId="2696"/>
          <pc:sldLayoutMkLst>
            <pc:docMk/>
            <pc:sldMasterMk cId="0" sldId="2147483774"/>
            <pc:sldLayoutMk cId="1266454143" sldId="2147483941"/>
          </pc:sldLayoutMkLst>
        </pc:sldLayoutChg>
        <pc:sldLayoutChg chg="del">
          <pc:chgData name="Diggin, Lauren (ENE)" userId="da645118-5583-452b-b323-2f76aa9d17b1" providerId="ADAL" clId="{06F3B884-0700-4A55-AD60-D75CAEA38ECA}" dt="2024-07-12T16:48:17.133" v="138" actId="2696"/>
          <pc:sldLayoutMkLst>
            <pc:docMk/>
            <pc:sldMasterMk cId="0" sldId="2147483774"/>
            <pc:sldLayoutMk cId="2231456832" sldId="2147483942"/>
          </pc:sldLayoutMkLst>
        </pc:sldLayoutChg>
        <pc:sldLayoutChg chg="del">
          <pc:chgData name="Diggin, Lauren (ENE)" userId="da645118-5583-452b-b323-2f76aa9d17b1" providerId="ADAL" clId="{06F3B884-0700-4A55-AD60-D75CAEA38ECA}" dt="2024-07-12T16:48:17.134" v="139" actId="2696"/>
          <pc:sldLayoutMkLst>
            <pc:docMk/>
            <pc:sldMasterMk cId="0" sldId="2147483774"/>
            <pc:sldLayoutMk cId="2473370848" sldId="2147483943"/>
          </pc:sldLayoutMkLst>
        </pc:sldLayoutChg>
        <pc:sldLayoutChg chg="del">
          <pc:chgData name="Diggin, Lauren (ENE)" userId="da645118-5583-452b-b323-2f76aa9d17b1" providerId="ADAL" clId="{06F3B884-0700-4A55-AD60-D75CAEA38ECA}" dt="2024-07-12T16:48:17.135" v="140" actId="2696"/>
          <pc:sldLayoutMkLst>
            <pc:docMk/>
            <pc:sldMasterMk cId="0" sldId="2147483774"/>
            <pc:sldLayoutMk cId="1154206320" sldId="2147483944"/>
          </pc:sldLayoutMkLst>
        </pc:sldLayoutChg>
        <pc:sldLayoutChg chg="del">
          <pc:chgData name="Diggin, Lauren (ENE)" userId="da645118-5583-452b-b323-2f76aa9d17b1" providerId="ADAL" clId="{06F3B884-0700-4A55-AD60-D75CAEA38ECA}" dt="2024-07-12T16:48:17.135" v="141" actId="2696"/>
          <pc:sldLayoutMkLst>
            <pc:docMk/>
            <pc:sldMasterMk cId="0" sldId="2147483774"/>
            <pc:sldLayoutMk cId="1600603769" sldId="2147483945"/>
          </pc:sldLayoutMkLst>
        </pc:sldLayoutChg>
        <pc:sldLayoutChg chg="del">
          <pc:chgData name="Diggin, Lauren (ENE)" userId="da645118-5583-452b-b323-2f76aa9d17b1" providerId="ADAL" clId="{06F3B884-0700-4A55-AD60-D75CAEA38ECA}" dt="2024-07-12T16:48:17.136" v="142" actId="2696"/>
          <pc:sldLayoutMkLst>
            <pc:docMk/>
            <pc:sldMasterMk cId="0" sldId="2147483774"/>
            <pc:sldLayoutMk cId="1337069108" sldId="2147483946"/>
          </pc:sldLayoutMkLst>
        </pc:sldLayoutChg>
      </pc:sldMasterChg>
      <pc:sldMasterChg chg="del delSldLayout">
        <pc:chgData name="Diggin, Lauren (ENE)" userId="da645118-5583-452b-b323-2f76aa9d17b1" providerId="ADAL" clId="{06F3B884-0700-4A55-AD60-D75CAEA38ECA}" dt="2024-07-12T16:48:17.151" v="155" actId="2696"/>
        <pc:sldMasterMkLst>
          <pc:docMk/>
          <pc:sldMasterMk cId="0" sldId="2147483775"/>
        </pc:sldMasterMkLst>
        <pc:sldLayoutChg chg="del">
          <pc:chgData name="Diggin, Lauren (ENE)" userId="da645118-5583-452b-b323-2f76aa9d17b1" providerId="ADAL" clId="{06F3B884-0700-4A55-AD60-D75CAEA38ECA}" dt="2024-07-12T16:48:17.141" v="144" actId="2696"/>
          <pc:sldLayoutMkLst>
            <pc:docMk/>
            <pc:sldMasterMk cId="0" sldId="2147483775"/>
            <pc:sldLayoutMk cId="1452729055" sldId="2147483947"/>
          </pc:sldLayoutMkLst>
        </pc:sldLayoutChg>
        <pc:sldLayoutChg chg="del">
          <pc:chgData name="Diggin, Lauren (ENE)" userId="da645118-5583-452b-b323-2f76aa9d17b1" providerId="ADAL" clId="{06F3B884-0700-4A55-AD60-D75CAEA38ECA}" dt="2024-07-12T16:48:17.142" v="145" actId="2696"/>
          <pc:sldLayoutMkLst>
            <pc:docMk/>
            <pc:sldMasterMk cId="0" sldId="2147483775"/>
            <pc:sldLayoutMk cId="1384631246" sldId="2147483948"/>
          </pc:sldLayoutMkLst>
        </pc:sldLayoutChg>
        <pc:sldLayoutChg chg="del">
          <pc:chgData name="Diggin, Lauren (ENE)" userId="da645118-5583-452b-b323-2f76aa9d17b1" providerId="ADAL" clId="{06F3B884-0700-4A55-AD60-D75CAEA38ECA}" dt="2024-07-12T16:48:17.143" v="146" actId="2696"/>
          <pc:sldLayoutMkLst>
            <pc:docMk/>
            <pc:sldMasterMk cId="0" sldId="2147483775"/>
            <pc:sldLayoutMk cId="3483600077" sldId="2147483949"/>
          </pc:sldLayoutMkLst>
        </pc:sldLayoutChg>
        <pc:sldLayoutChg chg="del">
          <pc:chgData name="Diggin, Lauren (ENE)" userId="da645118-5583-452b-b323-2f76aa9d17b1" providerId="ADAL" clId="{06F3B884-0700-4A55-AD60-D75CAEA38ECA}" dt="2024-07-12T16:48:17.144" v="147" actId="2696"/>
          <pc:sldLayoutMkLst>
            <pc:docMk/>
            <pc:sldMasterMk cId="0" sldId="2147483775"/>
            <pc:sldLayoutMk cId="3739224530" sldId="2147483950"/>
          </pc:sldLayoutMkLst>
        </pc:sldLayoutChg>
        <pc:sldLayoutChg chg="del">
          <pc:chgData name="Diggin, Lauren (ENE)" userId="da645118-5583-452b-b323-2f76aa9d17b1" providerId="ADAL" clId="{06F3B884-0700-4A55-AD60-D75CAEA38ECA}" dt="2024-07-12T16:48:17.145" v="148" actId="2696"/>
          <pc:sldLayoutMkLst>
            <pc:docMk/>
            <pc:sldMasterMk cId="0" sldId="2147483775"/>
            <pc:sldLayoutMk cId="3087208290" sldId="2147483951"/>
          </pc:sldLayoutMkLst>
        </pc:sldLayoutChg>
        <pc:sldLayoutChg chg="del">
          <pc:chgData name="Diggin, Lauren (ENE)" userId="da645118-5583-452b-b323-2f76aa9d17b1" providerId="ADAL" clId="{06F3B884-0700-4A55-AD60-D75CAEA38ECA}" dt="2024-07-12T16:48:17.145" v="149" actId="2696"/>
          <pc:sldLayoutMkLst>
            <pc:docMk/>
            <pc:sldMasterMk cId="0" sldId="2147483775"/>
            <pc:sldLayoutMk cId="794174891" sldId="2147483952"/>
          </pc:sldLayoutMkLst>
        </pc:sldLayoutChg>
        <pc:sldLayoutChg chg="del">
          <pc:chgData name="Diggin, Lauren (ENE)" userId="da645118-5583-452b-b323-2f76aa9d17b1" providerId="ADAL" clId="{06F3B884-0700-4A55-AD60-D75CAEA38ECA}" dt="2024-07-12T16:48:17.146" v="150" actId="2696"/>
          <pc:sldLayoutMkLst>
            <pc:docMk/>
            <pc:sldMasterMk cId="0" sldId="2147483775"/>
            <pc:sldLayoutMk cId="2996344592" sldId="2147483953"/>
          </pc:sldLayoutMkLst>
        </pc:sldLayoutChg>
        <pc:sldLayoutChg chg="del">
          <pc:chgData name="Diggin, Lauren (ENE)" userId="da645118-5583-452b-b323-2f76aa9d17b1" providerId="ADAL" clId="{06F3B884-0700-4A55-AD60-D75CAEA38ECA}" dt="2024-07-12T16:48:17.147" v="151" actId="2696"/>
          <pc:sldLayoutMkLst>
            <pc:docMk/>
            <pc:sldMasterMk cId="0" sldId="2147483775"/>
            <pc:sldLayoutMk cId="3001930153" sldId="2147483954"/>
          </pc:sldLayoutMkLst>
        </pc:sldLayoutChg>
        <pc:sldLayoutChg chg="del">
          <pc:chgData name="Diggin, Lauren (ENE)" userId="da645118-5583-452b-b323-2f76aa9d17b1" providerId="ADAL" clId="{06F3B884-0700-4A55-AD60-D75CAEA38ECA}" dt="2024-07-12T16:48:17.148" v="152" actId="2696"/>
          <pc:sldLayoutMkLst>
            <pc:docMk/>
            <pc:sldMasterMk cId="0" sldId="2147483775"/>
            <pc:sldLayoutMk cId="3818854745" sldId="2147483955"/>
          </pc:sldLayoutMkLst>
        </pc:sldLayoutChg>
        <pc:sldLayoutChg chg="del">
          <pc:chgData name="Diggin, Lauren (ENE)" userId="da645118-5583-452b-b323-2f76aa9d17b1" providerId="ADAL" clId="{06F3B884-0700-4A55-AD60-D75CAEA38ECA}" dt="2024-07-12T16:48:17.149" v="153" actId="2696"/>
          <pc:sldLayoutMkLst>
            <pc:docMk/>
            <pc:sldMasterMk cId="0" sldId="2147483775"/>
            <pc:sldLayoutMk cId="3651046150" sldId="2147483956"/>
          </pc:sldLayoutMkLst>
        </pc:sldLayoutChg>
        <pc:sldLayoutChg chg="del">
          <pc:chgData name="Diggin, Lauren (ENE)" userId="da645118-5583-452b-b323-2f76aa9d17b1" providerId="ADAL" clId="{06F3B884-0700-4A55-AD60-D75CAEA38ECA}" dt="2024-07-12T16:48:17.149" v="154" actId="2696"/>
          <pc:sldLayoutMkLst>
            <pc:docMk/>
            <pc:sldMasterMk cId="0" sldId="2147483775"/>
            <pc:sldLayoutMk cId="965001306" sldId="2147483957"/>
          </pc:sldLayoutMkLst>
        </pc:sldLayoutChg>
      </pc:sldMasterChg>
      <pc:sldMasterChg chg="del delSldLayout">
        <pc:chgData name="Diggin, Lauren (ENE)" userId="da645118-5583-452b-b323-2f76aa9d17b1" providerId="ADAL" clId="{06F3B884-0700-4A55-AD60-D75CAEA38ECA}" dt="2024-07-12T16:48:17.164" v="167" actId="2696"/>
        <pc:sldMasterMkLst>
          <pc:docMk/>
          <pc:sldMasterMk cId="0" sldId="2147483776"/>
        </pc:sldMasterMkLst>
        <pc:sldLayoutChg chg="del">
          <pc:chgData name="Diggin, Lauren (ENE)" userId="da645118-5583-452b-b323-2f76aa9d17b1" providerId="ADAL" clId="{06F3B884-0700-4A55-AD60-D75CAEA38ECA}" dt="2024-07-12T16:48:17.152" v="156" actId="2696"/>
          <pc:sldLayoutMkLst>
            <pc:docMk/>
            <pc:sldMasterMk cId="0" sldId="2147483776"/>
            <pc:sldLayoutMk cId="121259068" sldId="2147483958"/>
          </pc:sldLayoutMkLst>
        </pc:sldLayoutChg>
        <pc:sldLayoutChg chg="del">
          <pc:chgData name="Diggin, Lauren (ENE)" userId="da645118-5583-452b-b323-2f76aa9d17b1" providerId="ADAL" clId="{06F3B884-0700-4A55-AD60-D75CAEA38ECA}" dt="2024-07-12T16:48:17.153" v="157" actId="2696"/>
          <pc:sldLayoutMkLst>
            <pc:docMk/>
            <pc:sldMasterMk cId="0" sldId="2147483776"/>
            <pc:sldLayoutMk cId="1468096088" sldId="2147483959"/>
          </pc:sldLayoutMkLst>
        </pc:sldLayoutChg>
        <pc:sldLayoutChg chg="del">
          <pc:chgData name="Diggin, Lauren (ENE)" userId="da645118-5583-452b-b323-2f76aa9d17b1" providerId="ADAL" clId="{06F3B884-0700-4A55-AD60-D75CAEA38ECA}" dt="2024-07-12T16:48:17.155" v="158" actId="2696"/>
          <pc:sldLayoutMkLst>
            <pc:docMk/>
            <pc:sldMasterMk cId="0" sldId="2147483776"/>
            <pc:sldLayoutMk cId="3048472876" sldId="2147483960"/>
          </pc:sldLayoutMkLst>
        </pc:sldLayoutChg>
        <pc:sldLayoutChg chg="del">
          <pc:chgData name="Diggin, Lauren (ENE)" userId="da645118-5583-452b-b323-2f76aa9d17b1" providerId="ADAL" clId="{06F3B884-0700-4A55-AD60-D75CAEA38ECA}" dt="2024-07-12T16:48:17.156" v="159" actId="2696"/>
          <pc:sldLayoutMkLst>
            <pc:docMk/>
            <pc:sldMasterMk cId="0" sldId="2147483776"/>
            <pc:sldLayoutMk cId="2548107739" sldId="2147483961"/>
          </pc:sldLayoutMkLst>
        </pc:sldLayoutChg>
        <pc:sldLayoutChg chg="del">
          <pc:chgData name="Diggin, Lauren (ENE)" userId="da645118-5583-452b-b323-2f76aa9d17b1" providerId="ADAL" clId="{06F3B884-0700-4A55-AD60-D75CAEA38ECA}" dt="2024-07-12T16:48:17.157" v="160" actId="2696"/>
          <pc:sldLayoutMkLst>
            <pc:docMk/>
            <pc:sldMasterMk cId="0" sldId="2147483776"/>
            <pc:sldLayoutMk cId="2520120576" sldId="2147483962"/>
          </pc:sldLayoutMkLst>
        </pc:sldLayoutChg>
        <pc:sldLayoutChg chg="del">
          <pc:chgData name="Diggin, Lauren (ENE)" userId="da645118-5583-452b-b323-2f76aa9d17b1" providerId="ADAL" clId="{06F3B884-0700-4A55-AD60-D75CAEA38ECA}" dt="2024-07-12T16:48:17.159" v="161" actId="2696"/>
          <pc:sldLayoutMkLst>
            <pc:docMk/>
            <pc:sldMasterMk cId="0" sldId="2147483776"/>
            <pc:sldLayoutMk cId="3886000232" sldId="2147483963"/>
          </pc:sldLayoutMkLst>
        </pc:sldLayoutChg>
        <pc:sldLayoutChg chg="del">
          <pc:chgData name="Diggin, Lauren (ENE)" userId="da645118-5583-452b-b323-2f76aa9d17b1" providerId="ADAL" clId="{06F3B884-0700-4A55-AD60-D75CAEA38ECA}" dt="2024-07-12T16:48:17.159" v="162" actId="2696"/>
          <pc:sldLayoutMkLst>
            <pc:docMk/>
            <pc:sldMasterMk cId="0" sldId="2147483776"/>
            <pc:sldLayoutMk cId="3144991943" sldId="2147483964"/>
          </pc:sldLayoutMkLst>
        </pc:sldLayoutChg>
        <pc:sldLayoutChg chg="del">
          <pc:chgData name="Diggin, Lauren (ENE)" userId="da645118-5583-452b-b323-2f76aa9d17b1" providerId="ADAL" clId="{06F3B884-0700-4A55-AD60-D75CAEA38ECA}" dt="2024-07-12T16:48:17.160" v="163" actId="2696"/>
          <pc:sldLayoutMkLst>
            <pc:docMk/>
            <pc:sldMasterMk cId="0" sldId="2147483776"/>
            <pc:sldLayoutMk cId="230094483" sldId="2147483965"/>
          </pc:sldLayoutMkLst>
        </pc:sldLayoutChg>
        <pc:sldLayoutChg chg="del">
          <pc:chgData name="Diggin, Lauren (ENE)" userId="da645118-5583-452b-b323-2f76aa9d17b1" providerId="ADAL" clId="{06F3B884-0700-4A55-AD60-D75CAEA38ECA}" dt="2024-07-12T16:48:17.161" v="164" actId="2696"/>
          <pc:sldLayoutMkLst>
            <pc:docMk/>
            <pc:sldMasterMk cId="0" sldId="2147483776"/>
            <pc:sldLayoutMk cId="755848246" sldId="2147483966"/>
          </pc:sldLayoutMkLst>
        </pc:sldLayoutChg>
        <pc:sldLayoutChg chg="del">
          <pc:chgData name="Diggin, Lauren (ENE)" userId="da645118-5583-452b-b323-2f76aa9d17b1" providerId="ADAL" clId="{06F3B884-0700-4A55-AD60-D75CAEA38ECA}" dt="2024-07-12T16:48:17.162" v="165" actId="2696"/>
          <pc:sldLayoutMkLst>
            <pc:docMk/>
            <pc:sldMasterMk cId="0" sldId="2147483776"/>
            <pc:sldLayoutMk cId="3112920569" sldId="2147483967"/>
          </pc:sldLayoutMkLst>
        </pc:sldLayoutChg>
        <pc:sldLayoutChg chg="del">
          <pc:chgData name="Diggin, Lauren (ENE)" userId="da645118-5583-452b-b323-2f76aa9d17b1" providerId="ADAL" clId="{06F3B884-0700-4A55-AD60-D75CAEA38ECA}" dt="2024-07-12T16:48:17.162" v="166" actId="2696"/>
          <pc:sldLayoutMkLst>
            <pc:docMk/>
            <pc:sldMasterMk cId="0" sldId="2147483776"/>
            <pc:sldLayoutMk cId="1400595629" sldId="2147483968"/>
          </pc:sldLayoutMkLst>
        </pc:sldLayoutChg>
      </pc:sldMasterChg>
      <pc:sldMasterChg chg="del delSldLayout">
        <pc:chgData name="Diggin, Lauren (ENE)" userId="da645118-5583-452b-b323-2f76aa9d17b1" providerId="ADAL" clId="{06F3B884-0700-4A55-AD60-D75CAEA38ECA}" dt="2024-07-12T16:48:17.172" v="179" actId="2696"/>
        <pc:sldMasterMkLst>
          <pc:docMk/>
          <pc:sldMasterMk cId="0" sldId="2147483777"/>
        </pc:sldMasterMkLst>
        <pc:sldLayoutChg chg="del">
          <pc:chgData name="Diggin, Lauren (ENE)" userId="da645118-5583-452b-b323-2f76aa9d17b1" providerId="ADAL" clId="{06F3B884-0700-4A55-AD60-D75CAEA38ECA}" dt="2024-07-12T16:48:17.165" v="168" actId="2696"/>
          <pc:sldLayoutMkLst>
            <pc:docMk/>
            <pc:sldMasterMk cId="0" sldId="2147483777"/>
            <pc:sldLayoutMk cId="2344048912" sldId="2147483969"/>
          </pc:sldLayoutMkLst>
        </pc:sldLayoutChg>
        <pc:sldLayoutChg chg="del">
          <pc:chgData name="Diggin, Lauren (ENE)" userId="da645118-5583-452b-b323-2f76aa9d17b1" providerId="ADAL" clId="{06F3B884-0700-4A55-AD60-D75CAEA38ECA}" dt="2024-07-12T16:48:17.165" v="169" actId="2696"/>
          <pc:sldLayoutMkLst>
            <pc:docMk/>
            <pc:sldMasterMk cId="0" sldId="2147483777"/>
            <pc:sldLayoutMk cId="806909882" sldId="2147483970"/>
          </pc:sldLayoutMkLst>
        </pc:sldLayoutChg>
        <pc:sldLayoutChg chg="del">
          <pc:chgData name="Diggin, Lauren (ENE)" userId="da645118-5583-452b-b323-2f76aa9d17b1" providerId="ADAL" clId="{06F3B884-0700-4A55-AD60-D75CAEA38ECA}" dt="2024-07-12T16:48:17.166" v="170" actId="2696"/>
          <pc:sldLayoutMkLst>
            <pc:docMk/>
            <pc:sldMasterMk cId="0" sldId="2147483777"/>
            <pc:sldLayoutMk cId="591404490" sldId="2147483971"/>
          </pc:sldLayoutMkLst>
        </pc:sldLayoutChg>
        <pc:sldLayoutChg chg="del">
          <pc:chgData name="Diggin, Lauren (ENE)" userId="da645118-5583-452b-b323-2f76aa9d17b1" providerId="ADAL" clId="{06F3B884-0700-4A55-AD60-D75CAEA38ECA}" dt="2024-07-12T16:48:17.166" v="171" actId="2696"/>
          <pc:sldLayoutMkLst>
            <pc:docMk/>
            <pc:sldMasterMk cId="0" sldId="2147483777"/>
            <pc:sldLayoutMk cId="3182506929" sldId="2147483972"/>
          </pc:sldLayoutMkLst>
        </pc:sldLayoutChg>
        <pc:sldLayoutChg chg="del">
          <pc:chgData name="Diggin, Lauren (ENE)" userId="da645118-5583-452b-b323-2f76aa9d17b1" providerId="ADAL" clId="{06F3B884-0700-4A55-AD60-D75CAEA38ECA}" dt="2024-07-12T16:48:17.167" v="172" actId="2696"/>
          <pc:sldLayoutMkLst>
            <pc:docMk/>
            <pc:sldMasterMk cId="0" sldId="2147483777"/>
            <pc:sldLayoutMk cId="2764588093" sldId="2147483973"/>
          </pc:sldLayoutMkLst>
        </pc:sldLayoutChg>
        <pc:sldLayoutChg chg="del">
          <pc:chgData name="Diggin, Lauren (ENE)" userId="da645118-5583-452b-b323-2f76aa9d17b1" providerId="ADAL" clId="{06F3B884-0700-4A55-AD60-D75CAEA38ECA}" dt="2024-07-12T16:48:17.168" v="173" actId="2696"/>
          <pc:sldLayoutMkLst>
            <pc:docMk/>
            <pc:sldMasterMk cId="0" sldId="2147483777"/>
            <pc:sldLayoutMk cId="4164106351" sldId="2147483974"/>
          </pc:sldLayoutMkLst>
        </pc:sldLayoutChg>
        <pc:sldLayoutChg chg="del">
          <pc:chgData name="Diggin, Lauren (ENE)" userId="da645118-5583-452b-b323-2f76aa9d17b1" providerId="ADAL" clId="{06F3B884-0700-4A55-AD60-D75CAEA38ECA}" dt="2024-07-12T16:48:17.168" v="174" actId="2696"/>
          <pc:sldLayoutMkLst>
            <pc:docMk/>
            <pc:sldMasterMk cId="0" sldId="2147483777"/>
            <pc:sldLayoutMk cId="706890461" sldId="2147483975"/>
          </pc:sldLayoutMkLst>
        </pc:sldLayoutChg>
        <pc:sldLayoutChg chg="del">
          <pc:chgData name="Diggin, Lauren (ENE)" userId="da645118-5583-452b-b323-2f76aa9d17b1" providerId="ADAL" clId="{06F3B884-0700-4A55-AD60-D75CAEA38ECA}" dt="2024-07-12T16:48:17.169" v="175" actId="2696"/>
          <pc:sldLayoutMkLst>
            <pc:docMk/>
            <pc:sldMasterMk cId="0" sldId="2147483777"/>
            <pc:sldLayoutMk cId="3384127546" sldId="2147483976"/>
          </pc:sldLayoutMkLst>
        </pc:sldLayoutChg>
        <pc:sldLayoutChg chg="del">
          <pc:chgData name="Diggin, Lauren (ENE)" userId="da645118-5583-452b-b323-2f76aa9d17b1" providerId="ADAL" clId="{06F3B884-0700-4A55-AD60-D75CAEA38ECA}" dt="2024-07-12T16:48:17.169" v="176" actId="2696"/>
          <pc:sldLayoutMkLst>
            <pc:docMk/>
            <pc:sldMasterMk cId="0" sldId="2147483777"/>
            <pc:sldLayoutMk cId="2224657224" sldId="2147483977"/>
          </pc:sldLayoutMkLst>
        </pc:sldLayoutChg>
        <pc:sldLayoutChg chg="del">
          <pc:chgData name="Diggin, Lauren (ENE)" userId="da645118-5583-452b-b323-2f76aa9d17b1" providerId="ADAL" clId="{06F3B884-0700-4A55-AD60-D75CAEA38ECA}" dt="2024-07-12T16:48:17.170" v="177" actId="2696"/>
          <pc:sldLayoutMkLst>
            <pc:docMk/>
            <pc:sldMasterMk cId="0" sldId="2147483777"/>
            <pc:sldLayoutMk cId="927434234" sldId="2147483978"/>
          </pc:sldLayoutMkLst>
        </pc:sldLayoutChg>
        <pc:sldLayoutChg chg="del">
          <pc:chgData name="Diggin, Lauren (ENE)" userId="da645118-5583-452b-b323-2f76aa9d17b1" providerId="ADAL" clId="{06F3B884-0700-4A55-AD60-D75CAEA38ECA}" dt="2024-07-12T16:48:17.170" v="178" actId="2696"/>
          <pc:sldLayoutMkLst>
            <pc:docMk/>
            <pc:sldMasterMk cId="0" sldId="2147483777"/>
            <pc:sldLayoutMk cId="86268732" sldId="2147483979"/>
          </pc:sldLayoutMkLst>
        </pc:sldLayoutChg>
      </pc:sldMasterChg>
      <pc:sldMasterChg chg="del delSldLayout">
        <pc:chgData name="Diggin, Lauren (ENE)" userId="da645118-5583-452b-b323-2f76aa9d17b1" providerId="ADAL" clId="{06F3B884-0700-4A55-AD60-D75CAEA38ECA}" dt="2024-07-12T16:48:17.181" v="191" actId="2696"/>
        <pc:sldMasterMkLst>
          <pc:docMk/>
          <pc:sldMasterMk cId="0" sldId="2147483778"/>
        </pc:sldMasterMkLst>
        <pc:sldLayoutChg chg="del">
          <pc:chgData name="Diggin, Lauren (ENE)" userId="da645118-5583-452b-b323-2f76aa9d17b1" providerId="ADAL" clId="{06F3B884-0700-4A55-AD60-D75CAEA38ECA}" dt="2024-07-12T16:48:17.174" v="180" actId="2696"/>
          <pc:sldLayoutMkLst>
            <pc:docMk/>
            <pc:sldMasterMk cId="0" sldId="2147483778"/>
            <pc:sldLayoutMk cId="581685783" sldId="2147483980"/>
          </pc:sldLayoutMkLst>
        </pc:sldLayoutChg>
        <pc:sldLayoutChg chg="del">
          <pc:chgData name="Diggin, Lauren (ENE)" userId="da645118-5583-452b-b323-2f76aa9d17b1" providerId="ADAL" clId="{06F3B884-0700-4A55-AD60-D75CAEA38ECA}" dt="2024-07-12T16:48:17.174" v="181" actId="2696"/>
          <pc:sldLayoutMkLst>
            <pc:docMk/>
            <pc:sldMasterMk cId="0" sldId="2147483778"/>
            <pc:sldLayoutMk cId="1483524695" sldId="2147483981"/>
          </pc:sldLayoutMkLst>
        </pc:sldLayoutChg>
        <pc:sldLayoutChg chg="del">
          <pc:chgData name="Diggin, Lauren (ENE)" userId="da645118-5583-452b-b323-2f76aa9d17b1" providerId="ADAL" clId="{06F3B884-0700-4A55-AD60-D75CAEA38ECA}" dt="2024-07-12T16:48:17.175" v="182" actId="2696"/>
          <pc:sldLayoutMkLst>
            <pc:docMk/>
            <pc:sldMasterMk cId="0" sldId="2147483778"/>
            <pc:sldLayoutMk cId="3338886985" sldId="2147483982"/>
          </pc:sldLayoutMkLst>
        </pc:sldLayoutChg>
        <pc:sldLayoutChg chg="del">
          <pc:chgData name="Diggin, Lauren (ENE)" userId="da645118-5583-452b-b323-2f76aa9d17b1" providerId="ADAL" clId="{06F3B884-0700-4A55-AD60-D75CAEA38ECA}" dt="2024-07-12T16:48:17.175" v="183" actId="2696"/>
          <pc:sldLayoutMkLst>
            <pc:docMk/>
            <pc:sldMasterMk cId="0" sldId="2147483778"/>
            <pc:sldLayoutMk cId="3352774864" sldId="2147483983"/>
          </pc:sldLayoutMkLst>
        </pc:sldLayoutChg>
        <pc:sldLayoutChg chg="del">
          <pc:chgData name="Diggin, Lauren (ENE)" userId="da645118-5583-452b-b323-2f76aa9d17b1" providerId="ADAL" clId="{06F3B884-0700-4A55-AD60-D75CAEA38ECA}" dt="2024-07-12T16:48:17.177" v="184" actId="2696"/>
          <pc:sldLayoutMkLst>
            <pc:docMk/>
            <pc:sldMasterMk cId="0" sldId="2147483778"/>
            <pc:sldLayoutMk cId="3552127353" sldId="2147483984"/>
          </pc:sldLayoutMkLst>
        </pc:sldLayoutChg>
        <pc:sldLayoutChg chg="del">
          <pc:chgData name="Diggin, Lauren (ENE)" userId="da645118-5583-452b-b323-2f76aa9d17b1" providerId="ADAL" clId="{06F3B884-0700-4A55-AD60-D75CAEA38ECA}" dt="2024-07-12T16:48:17.177" v="185" actId="2696"/>
          <pc:sldLayoutMkLst>
            <pc:docMk/>
            <pc:sldMasterMk cId="0" sldId="2147483778"/>
            <pc:sldLayoutMk cId="1700453856" sldId="2147483985"/>
          </pc:sldLayoutMkLst>
        </pc:sldLayoutChg>
        <pc:sldLayoutChg chg="del">
          <pc:chgData name="Diggin, Lauren (ENE)" userId="da645118-5583-452b-b323-2f76aa9d17b1" providerId="ADAL" clId="{06F3B884-0700-4A55-AD60-D75CAEA38ECA}" dt="2024-07-12T16:48:17.178" v="186" actId="2696"/>
          <pc:sldLayoutMkLst>
            <pc:docMk/>
            <pc:sldMasterMk cId="0" sldId="2147483778"/>
            <pc:sldLayoutMk cId="1973219300" sldId="2147483986"/>
          </pc:sldLayoutMkLst>
        </pc:sldLayoutChg>
        <pc:sldLayoutChg chg="del">
          <pc:chgData name="Diggin, Lauren (ENE)" userId="da645118-5583-452b-b323-2f76aa9d17b1" providerId="ADAL" clId="{06F3B884-0700-4A55-AD60-D75CAEA38ECA}" dt="2024-07-12T16:48:17.178" v="187" actId="2696"/>
          <pc:sldLayoutMkLst>
            <pc:docMk/>
            <pc:sldMasterMk cId="0" sldId="2147483778"/>
            <pc:sldLayoutMk cId="1740549202" sldId="2147483987"/>
          </pc:sldLayoutMkLst>
        </pc:sldLayoutChg>
        <pc:sldLayoutChg chg="del">
          <pc:chgData name="Diggin, Lauren (ENE)" userId="da645118-5583-452b-b323-2f76aa9d17b1" providerId="ADAL" clId="{06F3B884-0700-4A55-AD60-D75CAEA38ECA}" dt="2024-07-12T16:48:17.179" v="188" actId="2696"/>
          <pc:sldLayoutMkLst>
            <pc:docMk/>
            <pc:sldMasterMk cId="0" sldId="2147483778"/>
            <pc:sldLayoutMk cId="1168619655" sldId="2147483988"/>
          </pc:sldLayoutMkLst>
        </pc:sldLayoutChg>
        <pc:sldLayoutChg chg="del">
          <pc:chgData name="Diggin, Lauren (ENE)" userId="da645118-5583-452b-b323-2f76aa9d17b1" providerId="ADAL" clId="{06F3B884-0700-4A55-AD60-D75CAEA38ECA}" dt="2024-07-12T16:48:17.180" v="189" actId="2696"/>
          <pc:sldLayoutMkLst>
            <pc:docMk/>
            <pc:sldMasterMk cId="0" sldId="2147483778"/>
            <pc:sldLayoutMk cId="3405352649" sldId="2147483989"/>
          </pc:sldLayoutMkLst>
        </pc:sldLayoutChg>
        <pc:sldLayoutChg chg="del">
          <pc:chgData name="Diggin, Lauren (ENE)" userId="da645118-5583-452b-b323-2f76aa9d17b1" providerId="ADAL" clId="{06F3B884-0700-4A55-AD60-D75CAEA38ECA}" dt="2024-07-12T16:48:17.180" v="190" actId="2696"/>
          <pc:sldLayoutMkLst>
            <pc:docMk/>
            <pc:sldMasterMk cId="0" sldId="2147483778"/>
            <pc:sldLayoutMk cId="3553334050" sldId="2147483990"/>
          </pc:sldLayoutMkLst>
        </pc:sldLayoutChg>
      </pc:sldMasterChg>
      <pc:sldMasterChg chg="del delSldLayout">
        <pc:chgData name="Diggin, Lauren (ENE)" userId="da645118-5583-452b-b323-2f76aa9d17b1" providerId="ADAL" clId="{06F3B884-0700-4A55-AD60-D75CAEA38ECA}" dt="2024-07-12T16:48:17.189" v="203" actId="2696"/>
        <pc:sldMasterMkLst>
          <pc:docMk/>
          <pc:sldMasterMk cId="0" sldId="2147483779"/>
        </pc:sldMasterMkLst>
        <pc:sldLayoutChg chg="del">
          <pc:chgData name="Diggin, Lauren (ENE)" userId="da645118-5583-452b-b323-2f76aa9d17b1" providerId="ADAL" clId="{06F3B884-0700-4A55-AD60-D75CAEA38ECA}" dt="2024-07-12T16:48:17.182" v="192" actId="2696"/>
          <pc:sldLayoutMkLst>
            <pc:docMk/>
            <pc:sldMasterMk cId="0" sldId="2147483779"/>
            <pc:sldLayoutMk cId="2142524368" sldId="2147483991"/>
          </pc:sldLayoutMkLst>
        </pc:sldLayoutChg>
        <pc:sldLayoutChg chg="del">
          <pc:chgData name="Diggin, Lauren (ENE)" userId="da645118-5583-452b-b323-2f76aa9d17b1" providerId="ADAL" clId="{06F3B884-0700-4A55-AD60-D75CAEA38ECA}" dt="2024-07-12T16:48:17.182" v="193" actId="2696"/>
          <pc:sldLayoutMkLst>
            <pc:docMk/>
            <pc:sldMasterMk cId="0" sldId="2147483779"/>
            <pc:sldLayoutMk cId="23354765" sldId="2147483992"/>
          </pc:sldLayoutMkLst>
        </pc:sldLayoutChg>
        <pc:sldLayoutChg chg="del">
          <pc:chgData name="Diggin, Lauren (ENE)" userId="da645118-5583-452b-b323-2f76aa9d17b1" providerId="ADAL" clId="{06F3B884-0700-4A55-AD60-D75CAEA38ECA}" dt="2024-07-12T16:48:17.183" v="194" actId="2696"/>
          <pc:sldLayoutMkLst>
            <pc:docMk/>
            <pc:sldMasterMk cId="0" sldId="2147483779"/>
            <pc:sldLayoutMk cId="2933630287" sldId="2147483993"/>
          </pc:sldLayoutMkLst>
        </pc:sldLayoutChg>
        <pc:sldLayoutChg chg="del">
          <pc:chgData name="Diggin, Lauren (ENE)" userId="da645118-5583-452b-b323-2f76aa9d17b1" providerId="ADAL" clId="{06F3B884-0700-4A55-AD60-D75CAEA38ECA}" dt="2024-07-12T16:48:17.183" v="195" actId="2696"/>
          <pc:sldLayoutMkLst>
            <pc:docMk/>
            <pc:sldMasterMk cId="0" sldId="2147483779"/>
            <pc:sldLayoutMk cId="2634602243" sldId="2147483994"/>
          </pc:sldLayoutMkLst>
        </pc:sldLayoutChg>
        <pc:sldLayoutChg chg="del">
          <pc:chgData name="Diggin, Lauren (ENE)" userId="da645118-5583-452b-b323-2f76aa9d17b1" providerId="ADAL" clId="{06F3B884-0700-4A55-AD60-D75CAEA38ECA}" dt="2024-07-12T16:48:17.184" v="196" actId="2696"/>
          <pc:sldLayoutMkLst>
            <pc:docMk/>
            <pc:sldMasterMk cId="0" sldId="2147483779"/>
            <pc:sldLayoutMk cId="1090482944" sldId="2147483995"/>
          </pc:sldLayoutMkLst>
        </pc:sldLayoutChg>
        <pc:sldLayoutChg chg="del">
          <pc:chgData name="Diggin, Lauren (ENE)" userId="da645118-5583-452b-b323-2f76aa9d17b1" providerId="ADAL" clId="{06F3B884-0700-4A55-AD60-D75CAEA38ECA}" dt="2024-07-12T16:48:17.185" v="197" actId="2696"/>
          <pc:sldLayoutMkLst>
            <pc:docMk/>
            <pc:sldMasterMk cId="0" sldId="2147483779"/>
            <pc:sldLayoutMk cId="718185328" sldId="2147483996"/>
          </pc:sldLayoutMkLst>
        </pc:sldLayoutChg>
        <pc:sldLayoutChg chg="del">
          <pc:chgData name="Diggin, Lauren (ENE)" userId="da645118-5583-452b-b323-2f76aa9d17b1" providerId="ADAL" clId="{06F3B884-0700-4A55-AD60-D75CAEA38ECA}" dt="2024-07-12T16:48:17.185" v="198" actId="2696"/>
          <pc:sldLayoutMkLst>
            <pc:docMk/>
            <pc:sldMasterMk cId="0" sldId="2147483779"/>
            <pc:sldLayoutMk cId="653926264" sldId="2147483997"/>
          </pc:sldLayoutMkLst>
        </pc:sldLayoutChg>
        <pc:sldLayoutChg chg="del">
          <pc:chgData name="Diggin, Lauren (ENE)" userId="da645118-5583-452b-b323-2f76aa9d17b1" providerId="ADAL" clId="{06F3B884-0700-4A55-AD60-D75CAEA38ECA}" dt="2024-07-12T16:48:17.185" v="199" actId="2696"/>
          <pc:sldLayoutMkLst>
            <pc:docMk/>
            <pc:sldMasterMk cId="0" sldId="2147483779"/>
            <pc:sldLayoutMk cId="1372755729" sldId="2147483998"/>
          </pc:sldLayoutMkLst>
        </pc:sldLayoutChg>
        <pc:sldLayoutChg chg="del">
          <pc:chgData name="Diggin, Lauren (ENE)" userId="da645118-5583-452b-b323-2f76aa9d17b1" providerId="ADAL" clId="{06F3B884-0700-4A55-AD60-D75CAEA38ECA}" dt="2024-07-12T16:48:17.186" v="200" actId="2696"/>
          <pc:sldLayoutMkLst>
            <pc:docMk/>
            <pc:sldMasterMk cId="0" sldId="2147483779"/>
            <pc:sldLayoutMk cId="1674098836" sldId="2147483999"/>
          </pc:sldLayoutMkLst>
        </pc:sldLayoutChg>
        <pc:sldLayoutChg chg="del">
          <pc:chgData name="Diggin, Lauren (ENE)" userId="da645118-5583-452b-b323-2f76aa9d17b1" providerId="ADAL" clId="{06F3B884-0700-4A55-AD60-D75CAEA38ECA}" dt="2024-07-12T16:48:17.186" v="201" actId="2696"/>
          <pc:sldLayoutMkLst>
            <pc:docMk/>
            <pc:sldMasterMk cId="0" sldId="2147483779"/>
            <pc:sldLayoutMk cId="3875715739" sldId="2147484000"/>
          </pc:sldLayoutMkLst>
        </pc:sldLayoutChg>
        <pc:sldLayoutChg chg="del">
          <pc:chgData name="Diggin, Lauren (ENE)" userId="da645118-5583-452b-b323-2f76aa9d17b1" providerId="ADAL" clId="{06F3B884-0700-4A55-AD60-D75CAEA38ECA}" dt="2024-07-12T16:48:17.187" v="202" actId="2696"/>
          <pc:sldLayoutMkLst>
            <pc:docMk/>
            <pc:sldMasterMk cId="0" sldId="2147483779"/>
            <pc:sldLayoutMk cId="1290238816" sldId="2147484001"/>
          </pc:sldLayoutMkLst>
        </pc:sldLayoutChg>
      </pc:sldMasterChg>
      <pc:sldMasterChg chg="del delSldLayout">
        <pc:chgData name="Diggin, Lauren (ENE)" userId="da645118-5583-452b-b323-2f76aa9d17b1" providerId="ADAL" clId="{06F3B884-0700-4A55-AD60-D75CAEA38ECA}" dt="2024-07-12T16:48:17.197" v="215" actId="2696"/>
        <pc:sldMasterMkLst>
          <pc:docMk/>
          <pc:sldMasterMk cId="0" sldId="2147483780"/>
        </pc:sldMasterMkLst>
        <pc:sldLayoutChg chg="del">
          <pc:chgData name="Diggin, Lauren (ENE)" userId="da645118-5583-452b-b323-2f76aa9d17b1" providerId="ADAL" clId="{06F3B884-0700-4A55-AD60-D75CAEA38ECA}" dt="2024-07-12T16:48:17.190" v="204" actId="2696"/>
          <pc:sldLayoutMkLst>
            <pc:docMk/>
            <pc:sldMasterMk cId="0" sldId="2147483780"/>
            <pc:sldLayoutMk cId="3225270795" sldId="2147484002"/>
          </pc:sldLayoutMkLst>
        </pc:sldLayoutChg>
        <pc:sldLayoutChg chg="del">
          <pc:chgData name="Diggin, Lauren (ENE)" userId="da645118-5583-452b-b323-2f76aa9d17b1" providerId="ADAL" clId="{06F3B884-0700-4A55-AD60-D75CAEA38ECA}" dt="2024-07-12T16:48:17.190" v="205" actId="2696"/>
          <pc:sldLayoutMkLst>
            <pc:docMk/>
            <pc:sldMasterMk cId="0" sldId="2147483780"/>
            <pc:sldLayoutMk cId="3484209141" sldId="2147484003"/>
          </pc:sldLayoutMkLst>
        </pc:sldLayoutChg>
        <pc:sldLayoutChg chg="del">
          <pc:chgData name="Diggin, Lauren (ENE)" userId="da645118-5583-452b-b323-2f76aa9d17b1" providerId="ADAL" clId="{06F3B884-0700-4A55-AD60-D75CAEA38ECA}" dt="2024-07-12T16:48:17.191" v="206" actId="2696"/>
          <pc:sldLayoutMkLst>
            <pc:docMk/>
            <pc:sldMasterMk cId="0" sldId="2147483780"/>
            <pc:sldLayoutMk cId="3986769761" sldId="2147484004"/>
          </pc:sldLayoutMkLst>
        </pc:sldLayoutChg>
        <pc:sldLayoutChg chg="del">
          <pc:chgData name="Diggin, Lauren (ENE)" userId="da645118-5583-452b-b323-2f76aa9d17b1" providerId="ADAL" clId="{06F3B884-0700-4A55-AD60-D75CAEA38ECA}" dt="2024-07-12T16:48:17.191" v="207" actId="2696"/>
          <pc:sldLayoutMkLst>
            <pc:docMk/>
            <pc:sldMasterMk cId="0" sldId="2147483780"/>
            <pc:sldLayoutMk cId="2031752378" sldId="2147484005"/>
          </pc:sldLayoutMkLst>
        </pc:sldLayoutChg>
        <pc:sldLayoutChg chg="del">
          <pc:chgData name="Diggin, Lauren (ENE)" userId="da645118-5583-452b-b323-2f76aa9d17b1" providerId="ADAL" clId="{06F3B884-0700-4A55-AD60-D75CAEA38ECA}" dt="2024-07-12T16:48:17.192" v="208" actId="2696"/>
          <pc:sldLayoutMkLst>
            <pc:docMk/>
            <pc:sldMasterMk cId="0" sldId="2147483780"/>
            <pc:sldLayoutMk cId="319132753" sldId="2147484006"/>
          </pc:sldLayoutMkLst>
        </pc:sldLayoutChg>
        <pc:sldLayoutChg chg="del">
          <pc:chgData name="Diggin, Lauren (ENE)" userId="da645118-5583-452b-b323-2f76aa9d17b1" providerId="ADAL" clId="{06F3B884-0700-4A55-AD60-D75CAEA38ECA}" dt="2024-07-12T16:48:17.192" v="209" actId="2696"/>
          <pc:sldLayoutMkLst>
            <pc:docMk/>
            <pc:sldMasterMk cId="0" sldId="2147483780"/>
            <pc:sldLayoutMk cId="183584311" sldId="2147484007"/>
          </pc:sldLayoutMkLst>
        </pc:sldLayoutChg>
        <pc:sldLayoutChg chg="del">
          <pc:chgData name="Diggin, Lauren (ENE)" userId="da645118-5583-452b-b323-2f76aa9d17b1" providerId="ADAL" clId="{06F3B884-0700-4A55-AD60-D75CAEA38ECA}" dt="2024-07-12T16:48:17.193" v="210" actId="2696"/>
          <pc:sldLayoutMkLst>
            <pc:docMk/>
            <pc:sldMasterMk cId="0" sldId="2147483780"/>
            <pc:sldLayoutMk cId="4154516301" sldId="2147484008"/>
          </pc:sldLayoutMkLst>
        </pc:sldLayoutChg>
        <pc:sldLayoutChg chg="del">
          <pc:chgData name="Diggin, Lauren (ENE)" userId="da645118-5583-452b-b323-2f76aa9d17b1" providerId="ADAL" clId="{06F3B884-0700-4A55-AD60-D75CAEA38ECA}" dt="2024-07-12T16:48:17.193" v="211" actId="2696"/>
          <pc:sldLayoutMkLst>
            <pc:docMk/>
            <pc:sldMasterMk cId="0" sldId="2147483780"/>
            <pc:sldLayoutMk cId="3613586486" sldId="2147484009"/>
          </pc:sldLayoutMkLst>
        </pc:sldLayoutChg>
        <pc:sldLayoutChg chg="del">
          <pc:chgData name="Diggin, Lauren (ENE)" userId="da645118-5583-452b-b323-2f76aa9d17b1" providerId="ADAL" clId="{06F3B884-0700-4A55-AD60-D75CAEA38ECA}" dt="2024-07-12T16:48:17.194" v="212" actId="2696"/>
          <pc:sldLayoutMkLst>
            <pc:docMk/>
            <pc:sldMasterMk cId="0" sldId="2147483780"/>
            <pc:sldLayoutMk cId="1055144445" sldId="2147484010"/>
          </pc:sldLayoutMkLst>
        </pc:sldLayoutChg>
        <pc:sldLayoutChg chg="del">
          <pc:chgData name="Diggin, Lauren (ENE)" userId="da645118-5583-452b-b323-2f76aa9d17b1" providerId="ADAL" clId="{06F3B884-0700-4A55-AD60-D75CAEA38ECA}" dt="2024-07-12T16:48:17.194" v="213" actId="2696"/>
          <pc:sldLayoutMkLst>
            <pc:docMk/>
            <pc:sldMasterMk cId="0" sldId="2147483780"/>
            <pc:sldLayoutMk cId="1213360778" sldId="2147484011"/>
          </pc:sldLayoutMkLst>
        </pc:sldLayoutChg>
        <pc:sldLayoutChg chg="del">
          <pc:chgData name="Diggin, Lauren (ENE)" userId="da645118-5583-452b-b323-2f76aa9d17b1" providerId="ADAL" clId="{06F3B884-0700-4A55-AD60-D75CAEA38ECA}" dt="2024-07-12T16:48:17.195" v="214" actId="2696"/>
          <pc:sldLayoutMkLst>
            <pc:docMk/>
            <pc:sldMasterMk cId="0" sldId="2147483780"/>
            <pc:sldLayoutMk cId="66174771" sldId="2147484012"/>
          </pc:sldLayoutMkLst>
        </pc:sldLayoutChg>
      </pc:sldMasterChg>
      <pc:sldMasterChg chg="del delSldLayout">
        <pc:chgData name="Diggin, Lauren (ENE)" userId="da645118-5583-452b-b323-2f76aa9d17b1" providerId="ADAL" clId="{06F3B884-0700-4A55-AD60-D75CAEA38ECA}" dt="2024-07-12T16:48:17.204" v="227" actId="2696"/>
        <pc:sldMasterMkLst>
          <pc:docMk/>
          <pc:sldMasterMk cId="0" sldId="2147483781"/>
        </pc:sldMasterMkLst>
        <pc:sldLayoutChg chg="del">
          <pc:chgData name="Diggin, Lauren (ENE)" userId="da645118-5583-452b-b323-2f76aa9d17b1" providerId="ADAL" clId="{06F3B884-0700-4A55-AD60-D75CAEA38ECA}" dt="2024-07-12T16:48:17.197" v="216" actId="2696"/>
          <pc:sldLayoutMkLst>
            <pc:docMk/>
            <pc:sldMasterMk cId="0" sldId="2147483781"/>
            <pc:sldLayoutMk cId="3368382765" sldId="2147484013"/>
          </pc:sldLayoutMkLst>
        </pc:sldLayoutChg>
        <pc:sldLayoutChg chg="del">
          <pc:chgData name="Diggin, Lauren (ENE)" userId="da645118-5583-452b-b323-2f76aa9d17b1" providerId="ADAL" clId="{06F3B884-0700-4A55-AD60-D75CAEA38ECA}" dt="2024-07-12T16:48:17.198" v="217" actId="2696"/>
          <pc:sldLayoutMkLst>
            <pc:docMk/>
            <pc:sldMasterMk cId="0" sldId="2147483781"/>
            <pc:sldLayoutMk cId="4279430629" sldId="2147484014"/>
          </pc:sldLayoutMkLst>
        </pc:sldLayoutChg>
        <pc:sldLayoutChg chg="del">
          <pc:chgData name="Diggin, Lauren (ENE)" userId="da645118-5583-452b-b323-2f76aa9d17b1" providerId="ADAL" clId="{06F3B884-0700-4A55-AD60-D75CAEA38ECA}" dt="2024-07-12T16:48:17.198" v="218" actId="2696"/>
          <pc:sldLayoutMkLst>
            <pc:docMk/>
            <pc:sldMasterMk cId="0" sldId="2147483781"/>
            <pc:sldLayoutMk cId="1260213651" sldId="2147484015"/>
          </pc:sldLayoutMkLst>
        </pc:sldLayoutChg>
        <pc:sldLayoutChg chg="del">
          <pc:chgData name="Diggin, Lauren (ENE)" userId="da645118-5583-452b-b323-2f76aa9d17b1" providerId="ADAL" clId="{06F3B884-0700-4A55-AD60-D75CAEA38ECA}" dt="2024-07-12T16:48:17.199" v="219" actId="2696"/>
          <pc:sldLayoutMkLst>
            <pc:docMk/>
            <pc:sldMasterMk cId="0" sldId="2147483781"/>
            <pc:sldLayoutMk cId="3378469798" sldId="2147484016"/>
          </pc:sldLayoutMkLst>
        </pc:sldLayoutChg>
        <pc:sldLayoutChg chg="del">
          <pc:chgData name="Diggin, Lauren (ENE)" userId="da645118-5583-452b-b323-2f76aa9d17b1" providerId="ADAL" clId="{06F3B884-0700-4A55-AD60-D75CAEA38ECA}" dt="2024-07-12T16:48:17.199" v="220" actId="2696"/>
          <pc:sldLayoutMkLst>
            <pc:docMk/>
            <pc:sldMasterMk cId="0" sldId="2147483781"/>
            <pc:sldLayoutMk cId="528192038" sldId="2147484017"/>
          </pc:sldLayoutMkLst>
        </pc:sldLayoutChg>
        <pc:sldLayoutChg chg="del">
          <pc:chgData name="Diggin, Lauren (ENE)" userId="da645118-5583-452b-b323-2f76aa9d17b1" providerId="ADAL" clId="{06F3B884-0700-4A55-AD60-D75CAEA38ECA}" dt="2024-07-12T16:48:17.200" v="221" actId="2696"/>
          <pc:sldLayoutMkLst>
            <pc:docMk/>
            <pc:sldMasterMk cId="0" sldId="2147483781"/>
            <pc:sldLayoutMk cId="1715590529" sldId="2147484018"/>
          </pc:sldLayoutMkLst>
        </pc:sldLayoutChg>
        <pc:sldLayoutChg chg="del">
          <pc:chgData name="Diggin, Lauren (ENE)" userId="da645118-5583-452b-b323-2f76aa9d17b1" providerId="ADAL" clId="{06F3B884-0700-4A55-AD60-D75CAEA38ECA}" dt="2024-07-12T16:48:17.200" v="222" actId="2696"/>
          <pc:sldLayoutMkLst>
            <pc:docMk/>
            <pc:sldMasterMk cId="0" sldId="2147483781"/>
            <pc:sldLayoutMk cId="1920736895" sldId="2147484019"/>
          </pc:sldLayoutMkLst>
        </pc:sldLayoutChg>
        <pc:sldLayoutChg chg="del">
          <pc:chgData name="Diggin, Lauren (ENE)" userId="da645118-5583-452b-b323-2f76aa9d17b1" providerId="ADAL" clId="{06F3B884-0700-4A55-AD60-D75CAEA38ECA}" dt="2024-07-12T16:48:17.201" v="223" actId="2696"/>
          <pc:sldLayoutMkLst>
            <pc:docMk/>
            <pc:sldMasterMk cId="0" sldId="2147483781"/>
            <pc:sldLayoutMk cId="1219507153" sldId="2147484020"/>
          </pc:sldLayoutMkLst>
        </pc:sldLayoutChg>
        <pc:sldLayoutChg chg="del">
          <pc:chgData name="Diggin, Lauren (ENE)" userId="da645118-5583-452b-b323-2f76aa9d17b1" providerId="ADAL" clId="{06F3B884-0700-4A55-AD60-D75CAEA38ECA}" dt="2024-07-12T16:48:17.202" v="224" actId="2696"/>
          <pc:sldLayoutMkLst>
            <pc:docMk/>
            <pc:sldMasterMk cId="0" sldId="2147483781"/>
            <pc:sldLayoutMk cId="467111906" sldId="2147484021"/>
          </pc:sldLayoutMkLst>
        </pc:sldLayoutChg>
        <pc:sldLayoutChg chg="del">
          <pc:chgData name="Diggin, Lauren (ENE)" userId="da645118-5583-452b-b323-2f76aa9d17b1" providerId="ADAL" clId="{06F3B884-0700-4A55-AD60-D75CAEA38ECA}" dt="2024-07-12T16:48:17.202" v="225" actId="2696"/>
          <pc:sldLayoutMkLst>
            <pc:docMk/>
            <pc:sldMasterMk cId="0" sldId="2147483781"/>
            <pc:sldLayoutMk cId="3368182445" sldId="2147484022"/>
          </pc:sldLayoutMkLst>
        </pc:sldLayoutChg>
        <pc:sldLayoutChg chg="del">
          <pc:chgData name="Diggin, Lauren (ENE)" userId="da645118-5583-452b-b323-2f76aa9d17b1" providerId="ADAL" clId="{06F3B884-0700-4A55-AD60-D75CAEA38ECA}" dt="2024-07-12T16:48:17.203" v="226" actId="2696"/>
          <pc:sldLayoutMkLst>
            <pc:docMk/>
            <pc:sldMasterMk cId="0" sldId="2147483781"/>
            <pc:sldLayoutMk cId="983492115" sldId="2147484023"/>
          </pc:sldLayoutMkLst>
        </pc:sldLayoutChg>
      </pc:sldMasterChg>
      <pc:sldMasterChg chg="del delSldLayout">
        <pc:chgData name="Diggin, Lauren (ENE)" userId="da645118-5583-452b-b323-2f76aa9d17b1" providerId="ADAL" clId="{06F3B884-0700-4A55-AD60-D75CAEA38ECA}" dt="2024-07-12T16:48:17.212" v="239" actId="2696"/>
        <pc:sldMasterMkLst>
          <pc:docMk/>
          <pc:sldMasterMk cId="0" sldId="2147483782"/>
        </pc:sldMasterMkLst>
        <pc:sldLayoutChg chg="del">
          <pc:chgData name="Diggin, Lauren (ENE)" userId="da645118-5583-452b-b323-2f76aa9d17b1" providerId="ADAL" clId="{06F3B884-0700-4A55-AD60-D75CAEA38ECA}" dt="2024-07-12T16:48:17.205" v="228" actId="2696"/>
          <pc:sldLayoutMkLst>
            <pc:docMk/>
            <pc:sldMasterMk cId="0" sldId="2147483782"/>
            <pc:sldLayoutMk cId="827016355" sldId="2147484024"/>
          </pc:sldLayoutMkLst>
        </pc:sldLayoutChg>
        <pc:sldLayoutChg chg="del">
          <pc:chgData name="Diggin, Lauren (ENE)" userId="da645118-5583-452b-b323-2f76aa9d17b1" providerId="ADAL" clId="{06F3B884-0700-4A55-AD60-D75CAEA38ECA}" dt="2024-07-12T16:48:17.205" v="229" actId="2696"/>
          <pc:sldLayoutMkLst>
            <pc:docMk/>
            <pc:sldMasterMk cId="0" sldId="2147483782"/>
            <pc:sldLayoutMk cId="3291491391" sldId="2147484025"/>
          </pc:sldLayoutMkLst>
        </pc:sldLayoutChg>
        <pc:sldLayoutChg chg="del">
          <pc:chgData name="Diggin, Lauren (ENE)" userId="da645118-5583-452b-b323-2f76aa9d17b1" providerId="ADAL" clId="{06F3B884-0700-4A55-AD60-D75CAEA38ECA}" dt="2024-07-12T16:48:17.206" v="230" actId="2696"/>
          <pc:sldLayoutMkLst>
            <pc:docMk/>
            <pc:sldMasterMk cId="0" sldId="2147483782"/>
            <pc:sldLayoutMk cId="1543007777" sldId="2147484026"/>
          </pc:sldLayoutMkLst>
        </pc:sldLayoutChg>
        <pc:sldLayoutChg chg="del">
          <pc:chgData name="Diggin, Lauren (ENE)" userId="da645118-5583-452b-b323-2f76aa9d17b1" providerId="ADAL" clId="{06F3B884-0700-4A55-AD60-D75CAEA38ECA}" dt="2024-07-12T16:48:17.206" v="231" actId="2696"/>
          <pc:sldLayoutMkLst>
            <pc:docMk/>
            <pc:sldMasterMk cId="0" sldId="2147483782"/>
            <pc:sldLayoutMk cId="4214585452" sldId="2147484027"/>
          </pc:sldLayoutMkLst>
        </pc:sldLayoutChg>
        <pc:sldLayoutChg chg="del">
          <pc:chgData name="Diggin, Lauren (ENE)" userId="da645118-5583-452b-b323-2f76aa9d17b1" providerId="ADAL" clId="{06F3B884-0700-4A55-AD60-D75CAEA38ECA}" dt="2024-07-12T16:48:17.207" v="232" actId="2696"/>
          <pc:sldLayoutMkLst>
            <pc:docMk/>
            <pc:sldMasterMk cId="0" sldId="2147483782"/>
            <pc:sldLayoutMk cId="2006967669" sldId="2147484028"/>
          </pc:sldLayoutMkLst>
        </pc:sldLayoutChg>
        <pc:sldLayoutChg chg="del">
          <pc:chgData name="Diggin, Lauren (ENE)" userId="da645118-5583-452b-b323-2f76aa9d17b1" providerId="ADAL" clId="{06F3B884-0700-4A55-AD60-D75CAEA38ECA}" dt="2024-07-12T16:48:17.207" v="233" actId="2696"/>
          <pc:sldLayoutMkLst>
            <pc:docMk/>
            <pc:sldMasterMk cId="0" sldId="2147483782"/>
            <pc:sldLayoutMk cId="760041688" sldId="2147484029"/>
          </pc:sldLayoutMkLst>
        </pc:sldLayoutChg>
        <pc:sldLayoutChg chg="del">
          <pc:chgData name="Diggin, Lauren (ENE)" userId="da645118-5583-452b-b323-2f76aa9d17b1" providerId="ADAL" clId="{06F3B884-0700-4A55-AD60-D75CAEA38ECA}" dt="2024-07-12T16:48:17.209" v="234" actId="2696"/>
          <pc:sldLayoutMkLst>
            <pc:docMk/>
            <pc:sldMasterMk cId="0" sldId="2147483782"/>
            <pc:sldLayoutMk cId="2114476060" sldId="2147484030"/>
          </pc:sldLayoutMkLst>
        </pc:sldLayoutChg>
        <pc:sldLayoutChg chg="del">
          <pc:chgData name="Diggin, Lauren (ENE)" userId="da645118-5583-452b-b323-2f76aa9d17b1" providerId="ADAL" clId="{06F3B884-0700-4A55-AD60-D75CAEA38ECA}" dt="2024-07-12T16:48:17.209" v="235" actId="2696"/>
          <pc:sldLayoutMkLst>
            <pc:docMk/>
            <pc:sldMasterMk cId="0" sldId="2147483782"/>
            <pc:sldLayoutMk cId="2755817696" sldId="2147484031"/>
          </pc:sldLayoutMkLst>
        </pc:sldLayoutChg>
        <pc:sldLayoutChg chg="del">
          <pc:chgData name="Diggin, Lauren (ENE)" userId="da645118-5583-452b-b323-2f76aa9d17b1" providerId="ADAL" clId="{06F3B884-0700-4A55-AD60-D75CAEA38ECA}" dt="2024-07-12T16:48:17.210" v="236" actId="2696"/>
          <pc:sldLayoutMkLst>
            <pc:docMk/>
            <pc:sldMasterMk cId="0" sldId="2147483782"/>
            <pc:sldLayoutMk cId="3174378398" sldId="2147484032"/>
          </pc:sldLayoutMkLst>
        </pc:sldLayoutChg>
        <pc:sldLayoutChg chg="del">
          <pc:chgData name="Diggin, Lauren (ENE)" userId="da645118-5583-452b-b323-2f76aa9d17b1" providerId="ADAL" clId="{06F3B884-0700-4A55-AD60-D75CAEA38ECA}" dt="2024-07-12T16:48:17.210" v="237" actId="2696"/>
          <pc:sldLayoutMkLst>
            <pc:docMk/>
            <pc:sldMasterMk cId="0" sldId="2147483782"/>
            <pc:sldLayoutMk cId="3239022517" sldId="2147484033"/>
          </pc:sldLayoutMkLst>
        </pc:sldLayoutChg>
        <pc:sldLayoutChg chg="del">
          <pc:chgData name="Diggin, Lauren (ENE)" userId="da645118-5583-452b-b323-2f76aa9d17b1" providerId="ADAL" clId="{06F3B884-0700-4A55-AD60-D75CAEA38ECA}" dt="2024-07-12T16:48:17.211" v="238" actId="2696"/>
          <pc:sldLayoutMkLst>
            <pc:docMk/>
            <pc:sldMasterMk cId="0" sldId="2147483782"/>
            <pc:sldLayoutMk cId="3186115739" sldId="2147484034"/>
          </pc:sldLayoutMkLst>
        </pc:sldLayoutChg>
      </pc:sldMasterChg>
      <pc:sldMasterChg chg="del delSldLayout">
        <pc:chgData name="Diggin, Lauren (ENE)" userId="da645118-5583-452b-b323-2f76aa9d17b1" providerId="ADAL" clId="{06F3B884-0700-4A55-AD60-D75CAEA38ECA}" dt="2024-07-12T16:48:17.220" v="251" actId="2696"/>
        <pc:sldMasterMkLst>
          <pc:docMk/>
          <pc:sldMasterMk cId="0" sldId="2147483783"/>
        </pc:sldMasterMkLst>
        <pc:sldLayoutChg chg="del">
          <pc:chgData name="Diggin, Lauren (ENE)" userId="da645118-5583-452b-b323-2f76aa9d17b1" providerId="ADAL" clId="{06F3B884-0700-4A55-AD60-D75CAEA38ECA}" dt="2024-07-12T16:48:17.213" v="240" actId="2696"/>
          <pc:sldLayoutMkLst>
            <pc:docMk/>
            <pc:sldMasterMk cId="0" sldId="2147483783"/>
            <pc:sldLayoutMk cId="3426403467" sldId="2147484035"/>
          </pc:sldLayoutMkLst>
        </pc:sldLayoutChg>
        <pc:sldLayoutChg chg="del">
          <pc:chgData name="Diggin, Lauren (ENE)" userId="da645118-5583-452b-b323-2f76aa9d17b1" providerId="ADAL" clId="{06F3B884-0700-4A55-AD60-D75CAEA38ECA}" dt="2024-07-12T16:48:17.213" v="241" actId="2696"/>
          <pc:sldLayoutMkLst>
            <pc:docMk/>
            <pc:sldMasterMk cId="0" sldId="2147483783"/>
            <pc:sldLayoutMk cId="2921273144" sldId="2147484036"/>
          </pc:sldLayoutMkLst>
        </pc:sldLayoutChg>
        <pc:sldLayoutChg chg="del">
          <pc:chgData name="Diggin, Lauren (ENE)" userId="da645118-5583-452b-b323-2f76aa9d17b1" providerId="ADAL" clId="{06F3B884-0700-4A55-AD60-D75CAEA38ECA}" dt="2024-07-12T16:48:17.214" v="242" actId="2696"/>
          <pc:sldLayoutMkLst>
            <pc:docMk/>
            <pc:sldMasterMk cId="0" sldId="2147483783"/>
            <pc:sldLayoutMk cId="2154492064" sldId="2147484037"/>
          </pc:sldLayoutMkLst>
        </pc:sldLayoutChg>
        <pc:sldLayoutChg chg="del">
          <pc:chgData name="Diggin, Lauren (ENE)" userId="da645118-5583-452b-b323-2f76aa9d17b1" providerId="ADAL" clId="{06F3B884-0700-4A55-AD60-D75CAEA38ECA}" dt="2024-07-12T16:48:17.214" v="243" actId="2696"/>
          <pc:sldLayoutMkLst>
            <pc:docMk/>
            <pc:sldMasterMk cId="0" sldId="2147483783"/>
            <pc:sldLayoutMk cId="3100456904" sldId="2147484038"/>
          </pc:sldLayoutMkLst>
        </pc:sldLayoutChg>
        <pc:sldLayoutChg chg="del">
          <pc:chgData name="Diggin, Lauren (ENE)" userId="da645118-5583-452b-b323-2f76aa9d17b1" providerId="ADAL" clId="{06F3B884-0700-4A55-AD60-D75CAEA38ECA}" dt="2024-07-12T16:48:17.215" v="244" actId="2696"/>
          <pc:sldLayoutMkLst>
            <pc:docMk/>
            <pc:sldMasterMk cId="0" sldId="2147483783"/>
            <pc:sldLayoutMk cId="551760832" sldId="2147484039"/>
          </pc:sldLayoutMkLst>
        </pc:sldLayoutChg>
        <pc:sldLayoutChg chg="del">
          <pc:chgData name="Diggin, Lauren (ENE)" userId="da645118-5583-452b-b323-2f76aa9d17b1" providerId="ADAL" clId="{06F3B884-0700-4A55-AD60-D75CAEA38ECA}" dt="2024-07-12T16:48:17.216" v="245" actId="2696"/>
          <pc:sldLayoutMkLst>
            <pc:docMk/>
            <pc:sldMasterMk cId="0" sldId="2147483783"/>
            <pc:sldLayoutMk cId="3667537403" sldId="2147484040"/>
          </pc:sldLayoutMkLst>
        </pc:sldLayoutChg>
        <pc:sldLayoutChg chg="del">
          <pc:chgData name="Diggin, Lauren (ENE)" userId="da645118-5583-452b-b323-2f76aa9d17b1" providerId="ADAL" clId="{06F3B884-0700-4A55-AD60-D75CAEA38ECA}" dt="2024-07-12T16:48:17.216" v="246" actId="2696"/>
          <pc:sldLayoutMkLst>
            <pc:docMk/>
            <pc:sldMasterMk cId="0" sldId="2147483783"/>
            <pc:sldLayoutMk cId="558063325" sldId="2147484041"/>
          </pc:sldLayoutMkLst>
        </pc:sldLayoutChg>
        <pc:sldLayoutChg chg="del">
          <pc:chgData name="Diggin, Lauren (ENE)" userId="da645118-5583-452b-b323-2f76aa9d17b1" providerId="ADAL" clId="{06F3B884-0700-4A55-AD60-D75CAEA38ECA}" dt="2024-07-12T16:48:17.217" v="247" actId="2696"/>
          <pc:sldLayoutMkLst>
            <pc:docMk/>
            <pc:sldMasterMk cId="0" sldId="2147483783"/>
            <pc:sldLayoutMk cId="945705006" sldId="2147484042"/>
          </pc:sldLayoutMkLst>
        </pc:sldLayoutChg>
        <pc:sldLayoutChg chg="del">
          <pc:chgData name="Diggin, Lauren (ENE)" userId="da645118-5583-452b-b323-2f76aa9d17b1" providerId="ADAL" clId="{06F3B884-0700-4A55-AD60-D75CAEA38ECA}" dt="2024-07-12T16:48:17.217" v="248" actId="2696"/>
          <pc:sldLayoutMkLst>
            <pc:docMk/>
            <pc:sldMasterMk cId="0" sldId="2147483783"/>
            <pc:sldLayoutMk cId="3569660837" sldId="2147484043"/>
          </pc:sldLayoutMkLst>
        </pc:sldLayoutChg>
        <pc:sldLayoutChg chg="del">
          <pc:chgData name="Diggin, Lauren (ENE)" userId="da645118-5583-452b-b323-2f76aa9d17b1" providerId="ADAL" clId="{06F3B884-0700-4A55-AD60-D75CAEA38ECA}" dt="2024-07-12T16:48:17.218" v="249" actId="2696"/>
          <pc:sldLayoutMkLst>
            <pc:docMk/>
            <pc:sldMasterMk cId="0" sldId="2147483783"/>
            <pc:sldLayoutMk cId="2605984849" sldId="2147484044"/>
          </pc:sldLayoutMkLst>
        </pc:sldLayoutChg>
        <pc:sldLayoutChg chg="del">
          <pc:chgData name="Diggin, Lauren (ENE)" userId="da645118-5583-452b-b323-2f76aa9d17b1" providerId="ADAL" clId="{06F3B884-0700-4A55-AD60-D75CAEA38ECA}" dt="2024-07-12T16:48:17.218" v="250" actId="2696"/>
          <pc:sldLayoutMkLst>
            <pc:docMk/>
            <pc:sldMasterMk cId="0" sldId="2147483783"/>
            <pc:sldLayoutMk cId="2084495031" sldId="2147484045"/>
          </pc:sldLayoutMkLst>
        </pc:sldLayoutChg>
      </pc:sldMasterChg>
      <pc:sldMasterChg chg="del delSldLayout">
        <pc:chgData name="Diggin, Lauren (ENE)" userId="da645118-5583-452b-b323-2f76aa9d17b1" providerId="ADAL" clId="{06F3B884-0700-4A55-AD60-D75CAEA38ECA}" dt="2024-07-12T16:48:17.227" v="263" actId="2696"/>
        <pc:sldMasterMkLst>
          <pc:docMk/>
          <pc:sldMasterMk cId="0" sldId="2147483784"/>
        </pc:sldMasterMkLst>
        <pc:sldLayoutChg chg="del">
          <pc:chgData name="Diggin, Lauren (ENE)" userId="da645118-5583-452b-b323-2f76aa9d17b1" providerId="ADAL" clId="{06F3B884-0700-4A55-AD60-D75CAEA38ECA}" dt="2024-07-12T16:48:17.220" v="252" actId="2696"/>
          <pc:sldLayoutMkLst>
            <pc:docMk/>
            <pc:sldMasterMk cId="0" sldId="2147483784"/>
            <pc:sldLayoutMk cId="2867264569" sldId="2147484046"/>
          </pc:sldLayoutMkLst>
        </pc:sldLayoutChg>
        <pc:sldLayoutChg chg="del">
          <pc:chgData name="Diggin, Lauren (ENE)" userId="da645118-5583-452b-b323-2f76aa9d17b1" providerId="ADAL" clId="{06F3B884-0700-4A55-AD60-D75CAEA38ECA}" dt="2024-07-12T16:48:17.221" v="253" actId="2696"/>
          <pc:sldLayoutMkLst>
            <pc:docMk/>
            <pc:sldMasterMk cId="0" sldId="2147483784"/>
            <pc:sldLayoutMk cId="2051909341" sldId="2147484047"/>
          </pc:sldLayoutMkLst>
        </pc:sldLayoutChg>
        <pc:sldLayoutChg chg="del">
          <pc:chgData name="Diggin, Lauren (ENE)" userId="da645118-5583-452b-b323-2f76aa9d17b1" providerId="ADAL" clId="{06F3B884-0700-4A55-AD60-D75CAEA38ECA}" dt="2024-07-12T16:48:17.221" v="254" actId="2696"/>
          <pc:sldLayoutMkLst>
            <pc:docMk/>
            <pc:sldMasterMk cId="0" sldId="2147483784"/>
            <pc:sldLayoutMk cId="1204916995" sldId="2147484048"/>
          </pc:sldLayoutMkLst>
        </pc:sldLayoutChg>
        <pc:sldLayoutChg chg="del">
          <pc:chgData name="Diggin, Lauren (ENE)" userId="da645118-5583-452b-b323-2f76aa9d17b1" providerId="ADAL" clId="{06F3B884-0700-4A55-AD60-D75CAEA38ECA}" dt="2024-07-12T16:48:17.222" v="255" actId="2696"/>
          <pc:sldLayoutMkLst>
            <pc:docMk/>
            <pc:sldMasterMk cId="0" sldId="2147483784"/>
            <pc:sldLayoutMk cId="1913664501" sldId="2147484049"/>
          </pc:sldLayoutMkLst>
        </pc:sldLayoutChg>
        <pc:sldLayoutChg chg="del">
          <pc:chgData name="Diggin, Lauren (ENE)" userId="da645118-5583-452b-b323-2f76aa9d17b1" providerId="ADAL" clId="{06F3B884-0700-4A55-AD60-D75CAEA38ECA}" dt="2024-07-12T16:48:17.222" v="256" actId="2696"/>
          <pc:sldLayoutMkLst>
            <pc:docMk/>
            <pc:sldMasterMk cId="0" sldId="2147483784"/>
            <pc:sldLayoutMk cId="272651924" sldId="2147484050"/>
          </pc:sldLayoutMkLst>
        </pc:sldLayoutChg>
        <pc:sldLayoutChg chg="del">
          <pc:chgData name="Diggin, Lauren (ENE)" userId="da645118-5583-452b-b323-2f76aa9d17b1" providerId="ADAL" clId="{06F3B884-0700-4A55-AD60-D75CAEA38ECA}" dt="2024-07-12T16:48:17.223" v="257" actId="2696"/>
          <pc:sldLayoutMkLst>
            <pc:docMk/>
            <pc:sldMasterMk cId="0" sldId="2147483784"/>
            <pc:sldLayoutMk cId="1509064701" sldId="2147484051"/>
          </pc:sldLayoutMkLst>
        </pc:sldLayoutChg>
        <pc:sldLayoutChg chg="del">
          <pc:chgData name="Diggin, Lauren (ENE)" userId="da645118-5583-452b-b323-2f76aa9d17b1" providerId="ADAL" clId="{06F3B884-0700-4A55-AD60-D75CAEA38ECA}" dt="2024-07-12T16:48:17.223" v="258" actId="2696"/>
          <pc:sldLayoutMkLst>
            <pc:docMk/>
            <pc:sldMasterMk cId="0" sldId="2147483784"/>
            <pc:sldLayoutMk cId="1045415981" sldId="2147484052"/>
          </pc:sldLayoutMkLst>
        </pc:sldLayoutChg>
        <pc:sldLayoutChg chg="del">
          <pc:chgData name="Diggin, Lauren (ENE)" userId="da645118-5583-452b-b323-2f76aa9d17b1" providerId="ADAL" clId="{06F3B884-0700-4A55-AD60-D75CAEA38ECA}" dt="2024-07-12T16:48:17.224" v="259" actId="2696"/>
          <pc:sldLayoutMkLst>
            <pc:docMk/>
            <pc:sldMasterMk cId="0" sldId="2147483784"/>
            <pc:sldLayoutMk cId="180878728" sldId="2147484053"/>
          </pc:sldLayoutMkLst>
        </pc:sldLayoutChg>
        <pc:sldLayoutChg chg="del">
          <pc:chgData name="Diggin, Lauren (ENE)" userId="da645118-5583-452b-b323-2f76aa9d17b1" providerId="ADAL" clId="{06F3B884-0700-4A55-AD60-D75CAEA38ECA}" dt="2024-07-12T16:48:17.224" v="260" actId="2696"/>
          <pc:sldLayoutMkLst>
            <pc:docMk/>
            <pc:sldMasterMk cId="0" sldId="2147483784"/>
            <pc:sldLayoutMk cId="4132635061" sldId="2147484054"/>
          </pc:sldLayoutMkLst>
        </pc:sldLayoutChg>
        <pc:sldLayoutChg chg="del">
          <pc:chgData name="Diggin, Lauren (ENE)" userId="da645118-5583-452b-b323-2f76aa9d17b1" providerId="ADAL" clId="{06F3B884-0700-4A55-AD60-D75CAEA38ECA}" dt="2024-07-12T16:48:17.225" v="261" actId="2696"/>
          <pc:sldLayoutMkLst>
            <pc:docMk/>
            <pc:sldMasterMk cId="0" sldId="2147483784"/>
            <pc:sldLayoutMk cId="1568944411" sldId="2147484055"/>
          </pc:sldLayoutMkLst>
        </pc:sldLayoutChg>
        <pc:sldLayoutChg chg="del">
          <pc:chgData name="Diggin, Lauren (ENE)" userId="da645118-5583-452b-b323-2f76aa9d17b1" providerId="ADAL" clId="{06F3B884-0700-4A55-AD60-D75CAEA38ECA}" dt="2024-07-12T16:48:17.225" v="262" actId="2696"/>
          <pc:sldLayoutMkLst>
            <pc:docMk/>
            <pc:sldMasterMk cId="0" sldId="2147483784"/>
            <pc:sldLayoutMk cId="1800985948" sldId="2147484056"/>
          </pc:sldLayoutMkLst>
        </pc:sldLayoutChg>
      </pc:sldMasterChg>
      <pc:sldMasterChg chg="del delSldLayout">
        <pc:chgData name="Diggin, Lauren (ENE)" userId="da645118-5583-452b-b323-2f76aa9d17b1" providerId="ADAL" clId="{06F3B884-0700-4A55-AD60-D75CAEA38ECA}" dt="2024-07-12T16:48:17.235" v="275" actId="2696"/>
        <pc:sldMasterMkLst>
          <pc:docMk/>
          <pc:sldMasterMk cId="0" sldId="2147483785"/>
        </pc:sldMasterMkLst>
        <pc:sldLayoutChg chg="del">
          <pc:chgData name="Diggin, Lauren (ENE)" userId="da645118-5583-452b-b323-2f76aa9d17b1" providerId="ADAL" clId="{06F3B884-0700-4A55-AD60-D75CAEA38ECA}" dt="2024-07-12T16:48:17.227" v="264" actId="2696"/>
          <pc:sldLayoutMkLst>
            <pc:docMk/>
            <pc:sldMasterMk cId="0" sldId="2147483785"/>
            <pc:sldLayoutMk cId="3313860548" sldId="2147484057"/>
          </pc:sldLayoutMkLst>
        </pc:sldLayoutChg>
        <pc:sldLayoutChg chg="del">
          <pc:chgData name="Diggin, Lauren (ENE)" userId="da645118-5583-452b-b323-2f76aa9d17b1" providerId="ADAL" clId="{06F3B884-0700-4A55-AD60-D75CAEA38ECA}" dt="2024-07-12T16:48:17.228" v="265" actId="2696"/>
          <pc:sldLayoutMkLst>
            <pc:docMk/>
            <pc:sldMasterMk cId="0" sldId="2147483785"/>
            <pc:sldLayoutMk cId="1437528596" sldId="2147484058"/>
          </pc:sldLayoutMkLst>
        </pc:sldLayoutChg>
        <pc:sldLayoutChg chg="del">
          <pc:chgData name="Diggin, Lauren (ENE)" userId="da645118-5583-452b-b323-2f76aa9d17b1" providerId="ADAL" clId="{06F3B884-0700-4A55-AD60-D75CAEA38ECA}" dt="2024-07-12T16:48:17.228" v="266" actId="2696"/>
          <pc:sldLayoutMkLst>
            <pc:docMk/>
            <pc:sldMasterMk cId="0" sldId="2147483785"/>
            <pc:sldLayoutMk cId="1135577601" sldId="2147484059"/>
          </pc:sldLayoutMkLst>
        </pc:sldLayoutChg>
        <pc:sldLayoutChg chg="del">
          <pc:chgData name="Diggin, Lauren (ENE)" userId="da645118-5583-452b-b323-2f76aa9d17b1" providerId="ADAL" clId="{06F3B884-0700-4A55-AD60-D75CAEA38ECA}" dt="2024-07-12T16:48:17.229" v="267" actId="2696"/>
          <pc:sldLayoutMkLst>
            <pc:docMk/>
            <pc:sldMasterMk cId="0" sldId="2147483785"/>
            <pc:sldLayoutMk cId="2642863030" sldId="2147484060"/>
          </pc:sldLayoutMkLst>
        </pc:sldLayoutChg>
        <pc:sldLayoutChg chg="del">
          <pc:chgData name="Diggin, Lauren (ENE)" userId="da645118-5583-452b-b323-2f76aa9d17b1" providerId="ADAL" clId="{06F3B884-0700-4A55-AD60-D75CAEA38ECA}" dt="2024-07-12T16:48:17.229" v="268" actId="2696"/>
          <pc:sldLayoutMkLst>
            <pc:docMk/>
            <pc:sldMasterMk cId="0" sldId="2147483785"/>
            <pc:sldLayoutMk cId="2069293626" sldId="2147484061"/>
          </pc:sldLayoutMkLst>
        </pc:sldLayoutChg>
        <pc:sldLayoutChg chg="del">
          <pc:chgData name="Diggin, Lauren (ENE)" userId="da645118-5583-452b-b323-2f76aa9d17b1" providerId="ADAL" clId="{06F3B884-0700-4A55-AD60-D75CAEA38ECA}" dt="2024-07-12T16:48:17.230" v="269" actId="2696"/>
          <pc:sldLayoutMkLst>
            <pc:docMk/>
            <pc:sldMasterMk cId="0" sldId="2147483785"/>
            <pc:sldLayoutMk cId="684280565" sldId="2147484062"/>
          </pc:sldLayoutMkLst>
        </pc:sldLayoutChg>
        <pc:sldLayoutChg chg="del">
          <pc:chgData name="Diggin, Lauren (ENE)" userId="da645118-5583-452b-b323-2f76aa9d17b1" providerId="ADAL" clId="{06F3B884-0700-4A55-AD60-D75CAEA38ECA}" dt="2024-07-12T16:48:17.230" v="270" actId="2696"/>
          <pc:sldLayoutMkLst>
            <pc:docMk/>
            <pc:sldMasterMk cId="0" sldId="2147483785"/>
            <pc:sldLayoutMk cId="3581055231" sldId="2147484063"/>
          </pc:sldLayoutMkLst>
        </pc:sldLayoutChg>
        <pc:sldLayoutChg chg="del">
          <pc:chgData name="Diggin, Lauren (ENE)" userId="da645118-5583-452b-b323-2f76aa9d17b1" providerId="ADAL" clId="{06F3B884-0700-4A55-AD60-D75CAEA38ECA}" dt="2024-07-12T16:48:17.231" v="271" actId="2696"/>
          <pc:sldLayoutMkLst>
            <pc:docMk/>
            <pc:sldMasterMk cId="0" sldId="2147483785"/>
            <pc:sldLayoutMk cId="427343654" sldId="2147484064"/>
          </pc:sldLayoutMkLst>
        </pc:sldLayoutChg>
        <pc:sldLayoutChg chg="del">
          <pc:chgData name="Diggin, Lauren (ENE)" userId="da645118-5583-452b-b323-2f76aa9d17b1" providerId="ADAL" clId="{06F3B884-0700-4A55-AD60-D75CAEA38ECA}" dt="2024-07-12T16:48:17.231" v="272" actId="2696"/>
          <pc:sldLayoutMkLst>
            <pc:docMk/>
            <pc:sldMasterMk cId="0" sldId="2147483785"/>
            <pc:sldLayoutMk cId="2636608599" sldId="2147484065"/>
          </pc:sldLayoutMkLst>
        </pc:sldLayoutChg>
        <pc:sldLayoutChg chg="del">
          <pc:chgData name="Diggin, Lauren (ENE)" userId="da645118-5583-452b-b323-2f76aa9d17b1" providerId="ADAL" clId="{06F3B884-0700-4A55-AD60-D75CAEA38ECA}" dt="2024-07-12T16:48:17.232" v="273" actId="2696"/>
          <pc:sldLayoutMkLst>
            <pc:docMk/>
            <pc:sldMasterMk cId="0" sldId="2147483785"/>
            <pc:sldLayoutMk cId="540120332" sldId="2147484066"/>
          </pc:sldLayoutMkLst>
        </pc:sldLayoutChg>
        <pc:sldLayoutChg chg="del">
          <pc:chgData name="Diggin, Lauren (ENE)" userId="da645118-5583-452b-b323-2f76aa9d17b1" providerId="ADAL" clId="{06F3B884-0700-4A55-AD60-D75CAEA38ECA}" dt="2024-07-12T16:48:17.232" v="274" actId="2696"/>
          <pc:sldLayoutMkLst>
            <pc:docMk/>
            <pc:sldMasterMk cId="0" sldId="2147483785"/>
            <pc:sldLayoutMk cId="1759256606" sldId="2147484067"/>
          </pc:sldLayoutMkLst>
        </pc:sldLayoutChg>
      </pc:sldMasterChg>
      <pc:sldMasterChg chg="del delSldLayout">
        <pc:chgData name="Diggin, Lauren (ENE)" userId="da645118-5583-452b-b323-2f76aa9d17b1" providerId="ADAL" clId="{06F3B884-0700-4A55-AD60-D75CAEA38ECA}" dt="2024-07-12T16:48:17.246" v="287" actId="2696"/>
        <pc:sldMasterMkLst>
          <pc:docMk/>
          <pc:sldMasterMk cId="0" sldId="2147483786"/>
        </pc:sldMasterMkLst>
        <pc:sldLayoutChg chg="del">
          <pc:chgData name="Diggin, Lauren (ENE)" userId="da645118-5583-452b-b323-2f76aa9d17b1" providerId="ADAL" clId="{06F3B884-0700-4A55-AD60-D75CAEA38ECA}" dt="2024-07-12T16:48:17.236" v="276" actId="2696"/>
          <pc:sldLayoutMkLst>
            <pc:docMk/>
            <pc:sldMasterMk cId="0" sldId="2147483786"/>
            <pc:sldLayoutMk cId="3197279553" sldId="2147484068"/>
          </pc:sldLayoutMkLst>
        </pc:sldLayoutChg>
        <pc:sldLayoutChg chg="del">
          <pc:chgData name="Diggin, Lauren (ENE)" userId="da645118-5583-452b-b323-2f76aa9d17b1" providerId="ADAL" clId="{06F3B884-0700-4A55-AD60-D75CAEA38ECA}" dt="2024-07-12T16:48:17.237" v="277" actId="2696"/>
          <pc:sldLayoutMkLst>
            <pc:docMk/>
            <pc:sldMasterMk cId="0" sldId="2147483786"/>
            <pc:sldLayoutMk cId="1711524738" sldId="2147484069"/>
          </pc:sldLayoutMkLst>
        </pc:sldLayoutChg>
        <pc:sldLayoutChg chg="del">
          <pc:chgData name="Diggin, Lauren (ENE)" userId="da645118-5583-452b-b323-2f76aa9d17b1" providerId="ADAL" clId="{06F3B884-0700-4A55-AD60-D75CAEA38ECA}" dt="2024-07-12T16:48:17.237" v="278" actId="2696"/>
          <pc:sldLayoutMkLst>
            <pc:docMk/>
            <pc:sldMasterMk cId="0" sldId="2147483786"/>
            <pc:sldLayoutMk cId="1260809016" sldId="2147484070"/>
          </pc:sldLayoutMkLst>
        </pc:sldLayoutChg>
        <pc:sldLayoutChg chg="del">
          <pc:chgData name="Diggin, Lauren (ENE)" userId="da645118-5583-452b-b323-2f76aa9d17b1" providerId="ADAL" clId="{06F3B884-0700-4A55-AD60-D75CAEA38ECA}" dt="2024-07-12T16:48:17.238" v="279" actId="2696"/>
          <pc:sldLayoutMkLst>
            <pc:docMk/>
            <pc:sldMasterMk cId="0" sldId="2147483786"/>
            <pc:sldLayoutMk cId="1312330031" sldId="2147484071"/>
          </pc:sldLayoutMkLst>
        </pc:sldLayoutChg>
        <pc:sldLayoutChg chg="del">
          <pc:chgData name="Diggin, Lauren (ENE)" userId="da645118-5583-452b-b323-2f76aa9d17b1" providerId="ADAL" clId="{06F3B884-0700-4A55-AD60-D75CAEA38ECA}" dt="2024-07-12T16:48:17.239" v="280" actId="2696"/>
          <pc:sldLayoutMkLst>
            <pc:docMk/>
            <pc:sldMasterMk cId="0" sldId="2147483786"/>
            <pc:sldLayoutMk cId="479998206" sldId="2147484072"/>
          </pc:sldLayoutMkLst>
        </pc:sldLayoutChg>
        <pc:sldLayoutChg chg="del">
          <pc:chgData name="Diggin, Lauren (ENE)" userId="da645118-5583-452b-b323-2f76aa9d17b1" providerId="ADAL" clId="{06F3B884-0700-4A55-AD60-D75CAEA38ECA}" dt="2024-07-12T16:48:17.240" v="281" actId="2696"/>
          <pc:sldLayoutMkLst>
            <pc:docMk/>
            <pc:sldMasterMk cId="0" sldId="2147483786"/>
            <pc:sldLayoutMk cId="2061141223" sldId="2147484073"/>
          </pc:sldLayoutMkLst>
        </pc:sldLayoutChg>
        <pc:sldLayoutChg chg="del">
          <pc:chgData name="Diggin, Lauren (ENE)" userId="da645118-5583-452b-b323-2f76aa9d17b1" providerId="ADAL" clId="{06F3B884-0700-4A55-AD60-D75CAEA38ECA}" dt="2024-07-12T16:48:17.240" v="282" actId="2696"/>
          <pc:sldLayoutMkLst>
            <pc:docMk/>
            <pc:sldMasterMk cId="0" sldId="2147483786"/>
            <pc:sldLayoutMk cId="527442452" sldId="2147484074"/>
          </pc:sldLayoutMkLst>
        </pc:sldLayoutChg>
        <pc:sldLayoutChg chg="del">
          <pc:chgData name="Diggin, Lauren (ENE)" userId="da645118-5583-452b-b323-2f76aa9d17b1" providerId="ADAL" clId="{06F3B884-0700-4A55-AD60-D75CAEA38ECA}" dt="2024-07-12T16:48:17.241" v="283" actId="2696"/>
          <pc:sldLayoutMkLst>
            <pc:docMk/>
            <pc:sldMasterMk cId="0" sldId="2147483786"/>
            <pc:sldLayoutMk cId="4161656835" sldId="2147484075"/>
          </pc:sldLayoutMkLst>
        </pc:sldLayoutChg>
        <pc:sldLayoutChg chg="del">
          <pc:chgData name="Diggin, Lauren (ENE)" userId="da645118-5583-452b-b323-2f76aa9d17b1" providerId="ADAL" clId="{06F3B884-0700-4A55-AD60-D75CAEA38ECA}" dt="2024-07-12T16:48:17.242" v="284" actId="2696"/>
          <pc:sldLayoutMkLst>
            <pc:docMk/>
            <pc:sldMasterMk cId="0" sldId="2147483786"/>
            <pc:sldLayoutMk cId="2832383958" sldId="2147484076"/>
          </pc:sldLayoutMkLst>
        </pc:sldLayoutChg>
        <pc:sldLayoutChg chg="del">
          <pc:chgData name="Diggin, Lauren (ENE)" userId="da645118-5583-452b-b323-2f76aa9d17b1" providerId="ADAL" clId="{06F3B884-0700-4A55-AD60-D75CAEA38ECA}" dt="2024-07-12T16:48:17.243" v="285" actId="2696"/>
          <pc:sldLayoutMkLst>
            <pc:docMk/>
            <pc:sldMasterMk cId="0" sldId="2147483786"/>
            <pc:sldLayoutMk cId="423026522" sldId="2147484077"/>
          </pc:sldLayoutMkLst>
        </pc:sldLayoutChg>
        <pc:sldLayoutChg chg="del">
          <pc:chgData name="Diggin, Lauren (ENE)" userId="da645118-5583-452b-b323-2f76aa9d17b1" providerId="ADAL" clId="{06F3B884-0700-4A55-AD60-D75CAEA38ECA}" dt="2024-07-12T16:48:17.244" v="286" actId="2696"/>
          <pc:sldLayoutMkLst>
            <pc:docMk/>
            <pc:sldMasterMk cId="0" sldId="2147483786"/>
            <pc:sldLayoutMk cId="1920500033" sldId="2147484078"/>
          </pc:sldLayoutMkLst>
        </pc:sldLayoutChg>
      </pc:sldMasterChg>
      <pc:sldMasterChg chg="del delSldLayout">
        <pc:chgData name="Diggin, Lauren (ENE)" userId="da645118-5583-452b-b323-2f76aa9d17b1" providerId="ADAL" clId="{06F3B884-0700-4A55-AD60-D75CAEA38ECA}" dt="2024-07-12T16:48:17.256" v="299" actId="2696"/>
        <pc:sldMasterMkLst>
          <pc:docMk/>
          <pc:sldMasterMk cId="0" sldId="2147483787"/>
        </pc:sldMasterMkLst>
        <pc:sldLayoutChg chg="del">
          <pc:chgData name="Diggin, Lauren (ENE)" userId="da645118-5583-452b-b323-2f76aa9d17b1" providerId="ADAL" clId="{06F3B884-0700-4A55-AD60-D75CAEA38ECA}" dt="2024-07-12T16:48:17.246" v="288" actId="2696"/>
          <pc:sldLayoutMkLst>
            <pc:docMk/>
            <pc:sldMasterMk cId="0" sldId="2147483787"/>
            <pc:sldLayoutMk cId="1572406842" sldId="2147484079"/>
          </pc:sldLayoutMkLst>
        </pc:sldLayoutChg>
        <pc:sldLayoutChg chg="del">
          <pc:chgData name="Diggin, Lauren (ENE)" userId="da645118-5583-452b-b323-2f76aa9d17b1" providerId="ADAL" clId="{06F3B884-0700-4A55-AD60-D75CAEA38ECA}" dt="2024-07-12T16:48:17.247" v="289" actId="2696"/>
          <pc:sldLayoutMkLst>
            <pc:docMk/>
            <pc:sldMasterMk cId="0" sldId="2147483787"/>
            <pc:sldLayoutMk cId="381533220" sldId="2147484080"/>
          </pc:sldLayoutMkLst>
        </pc:sldLayoutChg>
        <pc:sldLayoutChg chg="del">
          <pc:chgData name="Diggin, Lauren (ENE)" userId="da645118-5583-452b-b323-2f76aa9d17b1" providerId="ADAL" clId="{06F3B884-0700-4A55-AD60-D75CAEA38ECA}" dt="2024-07-12T16:48:17.247" v="290" actId="2696"/>
          <pc:sldLayoutMkLst>
            <pc:docMk/>
            <pc:sldMasterMk cId="0" sldId="2147483787"/>
            <pc:sldLayoutMk cId="2069641672" sldId="2147484081"/>
          </pc:sldLayoutMkLst>
        </pc:sldLayoutChg>
        <pc:sldLayoutChg chg="del">
          <pc:chgData name="Diggin, Lauren (ENE)" userId="da645118-5583-452b-b323-2f76aa9d17b1" providerId="ADAL" clId="{06F3B884-0700-4A55-AD60-D75CAEA38ECA}" dt="2024-07-12T16:48:17.248" v="291" actId="2696"/>
          <pc:sldLayoutMkLst>
            <pc:docMk/>
            <pc:sldMasterMk cId="0" sldId="2147483787"/>
            <pc:sldLayoutMk cId="2964070258" sldId="2147484082"/>
          </pc:sldLayoutMkLst>
        </pc:sldLayoutChg>
        <pc:sldLayoutChg chg="del">
          <pc:chgData name="Diggin, Lauren (ENE)" userId="da645118-5583-452b-b323-2f76aa9d17b1" providerId="ADAL" clId="{06F3B884-0700-4A55-AD60-D75CAEA38ECA}" dt="2024-07-12T16:48:17.249" v="292" actId="2696"/>
          <pc:sldLayoutMkLst>
            <pc:docMk/>
            <pc:sldMasterMk cId="0" sldId="2147483787"/>
            <pc:sldLayoutMk cId="511578440" sldId="2147484083"/>
          </pc:sldLayoutMkLst>
        </pc:sldLayoutChg>
        <pc:sldLayoutChg chg="del">
          <pc:chgData name="Diggin, Lauren (ENE)" userId="da645118-5583-452b-b323-2f76aa9d17b1" providerId="ADAL" clId="{06F3B884-0700-4A55-AD60-D75CAEA38ECA}" dt="2024-07-12T16:48:17.249" v="293" actId="2696"/>
          <pc:sldLayoutMkLst>
            <pc:docMk/>
            <pc:sldMasterMk cId="0" sldId="2147483787"/>
            <pc:sldLayoutMk cId="2463276887" sldId="2147484084"/>
          </pc:sldLayoutMkLst>
        </pc:sldLayoutChg>
        <pc:sldLayoutChg chg="del">
          <pc:chgData name="Diggin, Lauren (ENE)" userId="da645118-5583-452b-b323-2f76aa9d17b1" providerId="ADAL" clId="{06F3B884-0700-4A55-AD60-D75CAEA38ECA}" dt="2024-07-12T16:48:17.250" v="294" actId="2696"/>
          <pc:sldLayoutMkLst>
            <pc:docMk/>
            <pc:sldMasterMk cId="0" sldId="2147483787"/>
            <pc:sldLayoutMk cId="2979851557" sldId="2147484085"/>
          </pc:sldLayoutMkLst>
        </pc:sldLayoutChg>
        <pc:sldLayoutChg chg="del">
          <pc:chgData name="Diggin, Lauren (ENE)" userId="da645118-5583-452b-b323-2f76aa9d17b1" providerId="ADAL" clId="{06F3B884-0700-4A55-AD60-D75CAEA38ECA}" dt="2024-07-12T16:48:17.252" v="295" actId="2696"/>
          <pc:sldLayoutMkLst>
            <pc:docMk/>
            <pc:sldMasterMk cId="0" sldId="2147483787"/>
            <pc:sldLayoutMk cId="322715182" sldId="2147484086"/>
          </pc:sldLayoutMkLst>
        </pc:sldLayoutChg>
        <pc:sldLayoutChg chg="del">
          <pc:chgData name="Diggin, Lauren (ENE)" userId="da645118-5583-452b-b323-2f76aa9d17b1" providerId="ADAL" clId="{06F3B884-0700-4A55-AD60-D75CAEA38ECA}" dt="2024-07-12T16:48:17.253" v="296" actId="2696"/>
          <pc:sldLayoutMkLst>
            <pc:docMk/>
            <pc:sldMasterMk cId="0" sldId="2147483787"/>
            <pc:sldLayoutMk cId="738025342" sldId="2147484087"/>
          </pc:sldLayoutMkLst>
        </pc:sldLayoutChg>
        <pc:sldLayoutChg chg="del">
          <pc:chgData name="Diggin, Lauren (ENE)" userId="da645118-5583-452b-b323-2f76aa9d17b1" providerId="ADAL" clId="{06F3B884-0700-4A55-AD60-D75CAEA38ECA}" dt="2024-07-12T16:48:17.253" v="297" actId="2696"/>
          <pc:sldLayoutMkLst>
            <pc:docMk/>
            <pc:sldMasterMk cId="0" sldId="2147483787"/>
            <pc:sldLayoutMk cId="1671414394" sldId="2147484088"/>
          </pc:sldLayoutMkLst>
        </pc:sldLayoutChg>
        <pc:sldLayoutChg chg="del">
          <pc:chgData name="Diggin, Lauren (ENE)" userId="da645118-5583-452b-b323-2f76aa9d17b1" providerId="ADAL" clId="{06F3B884-0700-4A55-AD60-D75CAEA38ECA}" dt="2024-07-12T16:48:17.254" v="298" actId="2696"/>
          <pc:sldLayoutMkLst>
            <pc:docMk/>
            <pc:sldMasterMk cId="0" sldId="2147483787"/>
            <pc:sldLayoutMk cId="2505464239" sldId="2147484089"/>
          </pc:sldLayoutMkLst>
        </pc:sldLayoutChg>
      </pc:sldMasterChg>
      <pc:sldMasterChg chg="del delSldLayout">
        <pc:chgData name="Diggin, Lauren (ENE)" userId="da645118-5583-452b-b323-2f76aa9d17b1" providerId="ADAL" clId="{06F3B884-0700-4A55-AD60-D75CAEA38ECA}" dt="2024-07-12T16:48:17.266" v="311" actId="2696"/>
        <pc:sldMasterMkLst>
          <pc:docMk/>
          <pc:sldMasterMk cId="0" sldId="2147483788"/>
        </pc:sldMasterMkLst>
        <pc:sldLayoutChg chg="del">
          <pc:chgData name="Diggin, Lauren (ENE)" userId="da645118-5583-452b-b323-2f76aa9d17b1" providerId="ADAL" clId="{06F3B884-0700-4A55-AD60-D75CAEA38ECA}" dt="2024-07-12T16:48:17.257" v="300" actId="2696"/>
          <pc:sldLayoutMkLst>
            <pc:docMk/>
            <pc:sldMasterMk cId="0" sldId="2147483788"/>
            <pc:sldLayoutMk cId="3174995308" sldId="2147484090"/>
          </pc:sldLayoutMkLst>
        </pc:sldLayoutChg>
        <pc:sldLayoutChg chg="del">
          <pc:chgData name="Diggin, Lauren (ENE)" userId="da645118-5583-452b-b323-2f76aa9d17b1" providerId="ADAL" clId="{06F3B884-0700-4A55-AD60-D75CAEA38ECA}" dt="2024-07-12T16:48:17.257" v="301" actId="2696"/>
          <pc:sldLayoutMkLst>
            <pc:docMk/>
            <pc:sldMasterMk cId="0" sldId="2147483788"/>
            <pc:sldLayoutMk cId="3294552586" sldId="2147484091"/>
          </pc:sldLayoutMkLst>
        </pc:sldLayoutChg>
        <pc:sldLayoutChg chg="del">
          <pc:chgData name="Diggin, Lauren (ENE)" userId="da645118-5583-452b-b323-2f76aa9d17b1" providerId="ADAL" clId="{06F3B884-0700-4A55-AD60-D75CAEA38ECA}" dt="2024-07-12T16:48:17.258" v="302" actId="2696"/>
          <pc:sldLayoutMkLst>
            <pc:docMk/>
            <pc:sldMasterMk cId="0" sldId="2147483788"/>
            <pc:sldLayoutMk cId="2512075464" sldId="2147484092"/>
          </pc:sldLayoutMkLst>
        </pc:sldLayoutChg>
        <pc:sldLayoutChg chg="del">
          <pc:chgData name="Diggin, Lauren (ENE)" userId="da645118-5583-452b-b323-2f76aa9d17b1" providerId="ADAL" clId="{06F3B884-0700-4A55-AD60-D75CAEA38ECA}" dt="2024-07-12T16:48:17.259" v="303" actId="2696"/>
          <pc:sldLayoutMkLst>
            <pc:docMk/>
            <pc:sldMasterMk cId="0" sldId="2147483788"/>
            <pc:sldLayoutMk cId="944380099" sldId="2147484093"/>
          </pc:sldLayoutMkLst>
        </pc:sldLayoutChg>
        <pc:sldLayoutChg chg="del">
          <pc:chgData name="Diggin, Lauren (ENE)" userId="da645118-5583-452b-b323-2f76aa9d17b1" providerId="ADAL" clId="{06F3B884-0700-4A55-AD60-D75CAEA38ECA}" dt="2024-07-12T16:48:17.260" v="304" actId="2696"/>
          <pc:sldLayoutMkLst>
            <pc:docMk/>
            <pc:sldMasterMk cId="0" sldId="2147483788"/>
            <pc:sldLayoutMk cId="3472759973" sldId="2147484094"/>
          </pc:sldLayoutMkLst>
        </pc:sldLayoutChg>
        <pc:sldLayoutChg chg="del">
          <pc:chgData name="Diggin, Lauren (ENE)" userId="da645118-5583-452b-b323-2f76aa9d17b1" providerId="ADAL" clId="{06F3B884-0700-4A55-AD60-D75CAEA38ECA}" dt="2024-07-12T16:48:17.261" v="305" actId="2696"/>
          <pc:sldLayoutMkLst>
            <pc:docMk/>
            <pc:sldMasterMk cId="0" sldId="2147483788"/>
            <pc:sldLayoutMk cId="2215331972" sldId="2147484095"/>
          </pc:sldLayoutMkLst>
        </pc:sldLayoutChg>
        <pc:sldLayoutChg chg="del">
          <pc:chgData name="Diggin, Lauren (ENE)" userId="da645118-5583-452b-b323-2f76aa9d17b1" providerId="ADAL" clId="{06F3B884-0700-4A55-AD60-D75CAEA38ECA}" dt="2024-07-12T16:48:17.261" v="306" actId="2696"/>
          <pc:sldLayoutMkLst>
            <pc:docMk/>
            <pc:sldMasterMk cId="0" sldId="2147483788"/>
            <pc:sldLayoutMk cId="1497614352" sldId="2147484096"/>
          </pc:sldLayoutMkLst>
        </pc:sldLayoutChg>
        <pc:sldLayoutChg chg="del">
          <pc:chgData name="Diggin, Lauren (ENE)" userId="da645118-5583-452b-b323-2f76aa9d17b1" providerId="ADAL" clId="{06F3B884-0700-4A55-AD60-D75CAEA38ECA}" dt="2024-07-12T16:48:17.262" v="307" actId="2696"/>
          <pc:sldLayoutMkLst>
            <pc:docMk/>
            <pc:sldMasterMk cId="0" sldId="2147483788"/>
            <pc:sldLayoutMk cId="3493526852" sldId="2147484097"/>
          </pc:sldLayoutMkLst>
        </pc:sldLayoutChg>
        <pc:sldLayoutChg chg="del">
          <pc:chgData name="Diggin, Lauren (ENE)" userId="da645118-5583-452b-b323-2f76aa9d17b1" providerId="ADAL" clId="{06F3B884-0700-4A55-AD60-D75CAEA38ECA}" dt="2024-07-12T16:48:17.263" v="308" actId="2696"/>
          <pc:sldLayoutMkLst>
            <pc:docMk/>
            <pc:sldMasterMk cId="0" sldId="2147483788"/>
            <pc:sldLayoutMk cId="2077644347" sldId="2147484098"/>
          </pc:sldLayoutMkLst>
        </pc:sldLayoutChg>
        <pc:sldLayoutChg chg="del">
          <pc:chgData name="Diggin, Lauren (ENE)" userId="da645118-5583-452b-b323-2f76aa9d17b1" providerId="ADAL" clId="{06F3B884-0700-4A55-AD60-D75CAEA38ECA}" dt="2024-07-12T16:48:17.263" v="309" actId="2696"/>
          <pc:sldLayoutMkLst>
            <pc:docMk/>
            <pc:sldMasterMk cId="0" sldId="2147483788"/>
            <pc:sldLayoutMk cId="3036837293" sldId="2147484099"/>
          </pc:sldLayoutMkLst>
        </pc:sldLayoutChg>
        <pc:sldLayoutChg chg="del">
          <pc:chgData name="Diggin, Lauren (ENE)" userId="da645118-5583-452b-b323-2f76aa9d17b1" providerId="ADAL" clId="{06F3B884-0700-4A55-AD60-D75CAEA38ECA}" dt="2024-07-12T16:48:17.264" v="310" actId="2696"/>
          <pc:sldLayoutMkLst>
            <pc:docMk/>
            <pc:sldMasterMk cId="0" sldId="2147483788"/>
            <pc:sldLayoutMk cId="1826486630" sldId="2147484100"/>
          </pc:sldLayoutMkLst>
        </pc:sldLayoutChg>
      </pc:sldMasterChg>
      <pc:sldMasterChg chg="del delSldLayout">
        <pc:chgData name="Diggin, Lauren (ENE)" userId="da645118-5583-452b-b323-2f76aa9d17b1" providerId="ADAL" clId="{06F3B884-0700-4A55-AD60-D75CAEA38ECA}" dt="2024-07-12T16:48:17.273" v="323" actId="2696"/>
        <pc:sldMasterMkLst>
          <pc:docMk/>
          <pc:sldMasterMk cId="0" sldId="2147483789"/>
        </pc:sldMasterMkLst>
        <pc:sldLayoutChg chg="del">
          <pc:chgData name="Diggin, Lauren (ENE)" userId="da645118-5583-452b-b323-2f76aa9d17b1" providerId="ADAL" clId="{06F3B884-0700-4A55-AD60-D75CAEA38ECA}" dt="2024-07-12T16:48:17.267" v="312" actId="2696"/>
          <pc:sldLayoutMkLst>
            <pc:docMk/>
            <pc:sldMasterMk cId="0" sldId="2147483789"/>
            <pc:sldLayoutMk cId="3769616250" sldId="2147484101"/>
          </pc:sldLayoutMkLst>
        </pc:sldLayoutChg>
        <pc:sldLayoutChg chg="del">
          <pc:chgData name="Diggin, Lauren (ENE)" userId="da645118-5583-452b-b323-2f76aa9d17b1" providerId="ADAL" clId="{06F3B884-0700-4A55-AD60-D75CAEA38ECA}" dt="2024-07-12T16:48:17.267" v="313" actId="2696"/>
          <pc:sldLayoutMkLst>
            <pc:docMk/>
            <pc:sldMasterMk cId="0" sldId="2147483789"/>
            <pc:sldLayoutMk cId="3723067744" sldId="2147484102"/>
          </pc:sldLayoutMkLst>
        </pc:sldLayoutChg>
        <pc:sldLayoutChg chg="del">
          <pc:chgData name="Diggin, Lauren (ENE)" userId="da645118-5583-452b-b323-2f76aa9d17b1" providerId="ADAL" clId="{06F3B884-0700-4A55-AD60-D75CAEA38ECA}" dt="2024-07-12T16:48:17.268" v="314" actId="2696"/>
          <pc:sldLayoutMkLst>
            <pc:docMk/>
            <pc:sldMasterMk cId="0" sldId="2147483789"/>
            <pc:sldLayoutMk cId="3183916550" sldId="2147484103"/>
          </pc:sldLayoutMkLst>
        </pc:sldLayoutChg>
        <pc:sldLayoutChg chg="del">
          <pc:chgData name="Diggin, Lauren (ENE)" userId="da645118-5583-452b-b323-2f76aa9d17b1" providerId="ADAL" clId="{06F3B884-0700-4A55-AD60-D75CAEA38ECA}" dt="2024-07-12T16:48:17.269" v="315" actId="2696"/>
          <pc:sldLayoutMkLst>
            <pc:docMk/>
            <pc:sldMasterMk cId="0" sldId="2147483789"/>
            <pc:sldLayoutMk cId="3100449913" sldId="2147484104"/>
          </pc:sldLayoutMkLst>
        </pc:sldLayoutChg>
        <pc:sldLayoutChg chg="del">
          <pc:chgData name="Diggin, Lauren (ENE)" userId="da645118-5583-452b-b323-2f76aa9d17b1" providerId="ADAL" clId="{06F3B884-0700-4A55-AD60-D75CAEA38ECA}" dt="2024-07-12T16:48:17.269" v="316" actId="2696"/>
          <pc:sldLayoutMkLst>
            <pc:docMk/>
            <pc:sldMasterMk cId="0" sldId="2147483789"/>
            <pc:sldLayoutMk cId="1192051527" sldId="2147484105"/>
          </pc:sldLayoutMkLst>
        </pc:sldLayoutChg>
        <pc:sldLayoutChg chg="del">
          <pc:chgData name="Diggin, Lauren (ENE)" userId="da645118-5583-452b-b323-2f76aa9d17b1" providerId="ADAL" clId="{06F3B884-0700-4A55-AD60-D75CAEA38ECA}" dt="2024-07-12T16:48:17.270" v="317" actId="2696"/>
          <pc:sldLayoutMkLst>
            <pc:docMk/>
            <pc:sldMasterMk cId="0" sldId="2147483789"/>
            <pc:sldLayoutMk cId="2760783920" sldId="2147484106"/>
          </pc:sldLayoutMkLst>
        </pc:sldLayoutChg>
        <pc:sldLayoutChg chg="del">
          <pc:chgData name="Diggin, Lauren (ENE)" userId="da645118-5583-452b-b323-2f76aa9d17b1" providerId="ADAL" clId="{06F3B884-0700-4A55-AD60-D75CAEA38ECA}" dt="2024-07-12T16:48:17.270" v="318" actId="2696"/>
          <pc:sldLayoutMkLst>
            <pc:docMk/>
            <pc:sldMasterMk cId="0" sldId="2147483789"/>
            <pc:sldLayoutMk cId="2737439488" sldId="2147484107"/>
          </pc:sldLayoutMkLst>
        </pc:sldLayoutChg>
        <pc:sldLayoutChg chg="del">
          <pc:chgData name="Diggin, Lauren (ENE)" userId="da645118-5583-452b-b323-2f76aa9d17b1" providerId="ADAL" clId="{06F3B884-0700-4A55-AD60-D75CAEA38ECA}" dt="2024-07-12T16:48:17.271" v="319" actId="2696"/>
          <pc:sldLayoutMkLst>
            <pc:docMk/>
            <pc:sldMasterMk cId="0" sldId="2147483789"/>
            <pc:sldLayoutMk cId="3277236437" sldId="2147484108"/>
          </pc:sldLayoutMkLst>
        </pc:sldLayoutChg>
        <pc:sldLayoutChg chg="del">
          <pc:chgData name="Diggin, Lauren (ENE)" userId="da645118-5583-452b-b323-2f76aa9d17b1" providerId="ADAL" clId="{06F3B884-0700-4A55-AD60-D75CAEA38ECA}" dt="2024-07-12T16:48:17.271" v="320" actId="2696"/>
          <pc:sldLayoutMkLst>
            <pc:docMk/>
            <pc:sldMasterMk cId="0" sldId="2147483789"/>
            <pc:sldLayoutMk cId="461555065" sldId="2147484109"/>
          </pc:sldLayoutMkLst>
        </pc:sldLayoutChg>
        <pc:sldLayoutChg chg="del">
          <pc:chgData name="Diggin, Lauren (ENE)" userId="da645118-5583-452b-b323-2f76aa9d17b1" providerId="ADAL" clId="{06F3B884-0700-4A55-AD60-D75CAEA38ECA}" dt="2024-07-12T16:48:17.272" v="321" actId="2696"/>
          <pc:sldLayoutMkLst>
            <pc:docMk/>
            <pc:sldMasterMk cId="0" sldId="2147483789"/>
            <pc:sldLayoutMk cId="3164079957" sldId="2147484110"/>
          </pc:sldLayoutMkLst>
        </pc:sldLayoutChg>
        <pc:sldLayoutChg chg="del">
          <pc:chgData name="Diggin, Lauren (ENE)" userId="da645118-5583-452b-b323-2f76aa9d17b1" providerId="ADAL" clId="{06F3B884-0700-4A55-AD60-D75CAEA38ECA}" dt="2024-07-12T16:48:17.272" v="322" actId="2696"/>
          <pc:sldLayoutMkLst>
            <pc:docMk/>
            <pc:sldMasterMk cId="0" sldId="2147483789"/>
            <pc:sldLayoutMk cId="1951399542" sldId="2147484111"/>
          </pc:sldLayoutMkLst>
        </pc:sldLayoutChg>
      </pc:sldMasterChg>
      <pc:sldMasterChg chg="del delSldLayout">
        <pc:chgData name="Diggin, Lauren (ENE)" userId="da645118-5583-452b-b323-2f76aa9d17b1" providerId="ADAL" clId="{06F3B884-0700-4A55-AD60-D75CAEA38ECA}" dt="2024-07-12T16:48:17.281" v="335" actId="2696"/>
        <pc:sldMasterMkLst>
          <pc:docMk/>
          <pc:sldMasterMk cId="0" sldId="2147483790"/>
        </pc:sldMasterMkLst>
        <pc:sldLayoutChg chg="del">
          <pc:chgData name="Diggin, Lauren (ENE)" userId="da645118-5583-452b-b323-2f76aa9d17b1" providerId="ADAL" clId="{06F3B884-0700-4A55-AD60-D75CAEA38ECA}" dt="2024-07-12T16:48:17.274" v="324" actId="2696"/>
          <pc:sldLayoutMkLst>
            <pc:docMk/>
            <pc:sldMasterMk cId="0" sldId="2147483790"/>
            <pc:sldLayoutMk cId="641962297" sldId="2147484112"/>
          </pc:sldLayoutMkLst>
        </pc:sldLayoutChg>
        <pc:sldLayoutChg chg="del">
          <pc:chgData name="Diggin, Lauren (ENE)" userId="da645118-5583-452b-b323-2f76aa9d17b1" providerId="ADAL" clId="{06F3B884-0700-4A55-AD60-D75CAEA38ECA}" dt="2024-07-12T16:48:17.274" v="325" actId="2696"/>
          <pc:sldLayoutMkLst>
            <pc:docMk/>
            <pc:sldMasterMk cId="0" sldId="2147483790"/>
            <pc:sldLayoutMk cId="1459418427" sldId="2147484113"/>
          </pc:sldLayoutMkLst>
        </pc:sldLayoutChg>
        <pc:sldLayoutChg chg="del">
          <pc:chgData name="Diggin, Lauren (ENE)" userId="da645118-5583-452b-b323-2f76aa9d17b1" providerId="ADAL" clId="{06F3B884-0700-4A55-AD60-D75CAEA38ECA}" dt="2024-07-12T16:48:17.275" v="326" actId="2696"/>
          <pc:sldLayoutMkLst>
            <pc:docMk/>
            <pc:sldMasterMk cId="0" sldId="2147483790"/>
            <pc:sldLayoutMk cId="1147150325" sldId="2147484114"/>
          </pc:sldLayoutMkLst>
        </pc:sldLayoutChg>
        <pc:sldLayoutChg chg="del">
          <pc:chgData name="Diggin, Lauren (ENE)" userId="da645118-5583-452b-b323-2f76aa9d17b1" providerId="ADAL" clId="{06F3B884-0700-4A55-AD60-D75CAEA38ECA}" dt="2024-07-12T16:48:17.275" v="327" actId="2696"/>
          <pc:sldLayoutMkLst>
            <pc:docMk/>
            <pc:sldMasterMk cId="0" sldId="2147483790"/>
            <pc:sldLayoutMk cId="3848650047" sldId="2147484115"/>
          </pc:sldLayoutMkLst>
        </pc:sldLayoutChg>
        <pc:sldLayoutChg chg="del">
          <pc:chgData name="Diggin, Lauren (ENE)" userId="da645118-5583-452b-b323-2f76aa9d17b1" providerId="ADAL" clId="{06F3B884-0700-4A55-AD60-D75CAEA38ECA}" dt="2024-07-12T16:48:17.276" v="328" actId="2696"/>
          <pc:sldLayoutMkLst>
            <pc:docMk/>
            <pc:sldMasterMk cId="0" sldId="2147483790"/>
            <pc:sldLayoutMk cId="3603380403" sldId="2147484116"/>
          </pc:sldLayoutMkLst>
        </pc:sldLayoutChg>
        <pc:sldLayoutChg chg="del">
          <pc:chgData name="Diggin, Lauren (ENE)" userId="da645118-5583-452b-b323-2f76aa9d17b1" providerId="ADAL" clId="{06F3B884-0700-4A55-AD60-D75CAEA38ECA}" dt="2024-07-12T16:48:17.276" v="329" actId="2696"/>
          <pc:sldLayoutMkLst>
            <pc:docMk/>
            <pc:sldMasterMk cId="0" sldId="2147483790"/>
            <pc:sldLayoutMk cId="2097296406" sldId="2147484117"/>
          </pc:sldLayoutMkLst>
        </pc:sldLayoutChg>
        <pc:sldLayoutChg chg="del">
          <pc:chgData name="Diggin, Lauren (ENE)" userId="da645118-5583-452b-b323-2f76aa9d17b1" providerId="ADAL" clId="{06F3B884-0700-4A55-AD60-D75CAEA38ECA}" dt="2024-07-12T16:48:17.277" v="330" actId="2696"/>
          <pc:sldLayoutMkLst>
            <pc:docMk/>
            <pc:sldMasterMk cId="0" sldId="2147483790"/>
            <pc:sldLayoutMk cId="413513388" sldId="2147484118"/>
          </pc:sldLayoutMkLst>
        </pc:sldLayoutChg>
        <pc:sldLayoutChg chg="del">
          <pc:chgData name="Diggin, Lauren (ENE)" userId="da645118-5583-452b-b323-2f76aa9d17b1" providerId="ADAL" clId="{06F3B884-0700-4A55-AD60-D75CAEA38ECA}" dt="2024-07-12T16:48:17.277" v="331" actId="2696"/>
          <pc:sldLayoutMkLst>
            <pc:docMk/>
            <pc:sldMasterMk cId="0" sldId="2147483790"/>
            <pc:sldLayoutMk cId="186877146" sldId="2147484119"/>
          </pc:sldLayoutMkLst>
        </pc:sldLayoutChg>
        <pc:sldLayoutChg chg="del">
          <pc:chgData name="Diggin, Lauren (ENE)" userId="da645118-5583-452b-b323-2f76aa9d17b1" providerId="ADAL" clId="{06F3B884-0700-4A55-AD60-D75CAEA38ECA}" dt="2024-07-12T16:48:17.278" v="332" actId="2696"/>
          <pc:sldLayoutMkLst>
            <pc:docMk/>
            <pc:sldMasterMk cId="0" sldId="2147483790"/>
            <pc:sldLayoutMk cId="3439884666" sldId="2147484120"/>
          </pc:sldLayoutMkLst>
        </pc:sldLayoutChg>
        <pc:sldLayoutChg chg="del">
          <pc:chgData name="Diggin, Lauren (ENE)" userId="da645118-5583-452b-b323-2f76aa9d17b1" providerId="ADAL" clId="{06F3B884-0700-4A55-AD60-D75CAEA38ECA}" dt="2024-07-12T16:48:17.278" v="333" actId="2696"/>
          <pc:sldLayoutMkLst>
            <pc:docMk/>
            <pc:sldMasterMk cId="0" sldId="2147483790"/>
            <pc:sldLayoutMk cId="1381079859" sldId="2147484121"/>
          </pc:sldLayoutMkLst>
        </pc:sldLayoutChg>
        <pc:sldLayoutChg chg="del">
          <pc:chgData name="Diggin, Lauren (ENE)" userId="da645118-5583-452b-b323-2f76aa9d17b1" providerId="ADAL" clId="{06F3B884-0700-4A55-AD60-D75CAEA38ECA}" dt="2024-07-12T16:48:17.279" v="334" actId="2696"/>
          <pc:sldLayoutMkLst>
            <pc:docMk/>
            <pc:sldMasterMk cId="0" sldId="2147483790"/>
            <pc:sldLayoutMk cId="4226051507" sldId="2147484122"/>
          </pc:sldLayoutMkLst>
        </pc:sldLayoutChg>
      </pc:sldMasterChg>
      <pc:sldMasterChg chg="del delSldLayout">
        <pc:chgData name="Diggin, Lauren (ENE)" userId="da645118-5583-452b-b323-2f76aa9d17b1" providerId="ADAL" clId="{06F3B884-0700-4A55-AD60-D75CAEA38ECA}" dt="2024-07-12T16:48:17.289" v="347" actId="2696"/>
        <pc:sldMasterMkLst>
          <pc:docMk/>
          <pc:sldMasterMk cId="0" sldId="2147483791"/>
        </pc:sldMasterMkLst>
        <pc:sldLayoutChg chg="del">
          <pc:chgData name="Diggin, Lauren (ENE)" userId="da645118-5583-452b-b323-2f76aa9d17b1" providerId="ADAL" clId="{06F3B884-0700-4A55-AD60-D75CAEA38ECA}" dt="2024-07-12T16:48:17.282" v="336" actId="2696"/>
          <pc:sldLayoutMkLst>
            <pc:docMk/>
            <pc:sldMasterMk cId="0" sldId="2147483791"/>
            <pc:sldLayoutMk cId="990362411" sldId="2147484123"/>
          </pc:sldLayoutMkLst>
        </pc:sldLayoutChg>
        <pc:sldLayoutChg chg="del">
          <pc:chgData name="Diggin, Lauren (ENE)" userId="da645118-5583-452b-b323-2f76aa9d17b1" providerId="ADAL" clId="{06F3B884-0700-4A55-AD60-D75CAEA38ECA}" dt="2024-07-12T16:48:17.282" v="337" actId="2696"/>
          <pc:sldLayoutMkLst>
            <pc:docMk/>
            <pc:sldMasterMk cId="0" sldId="2147483791"/>
            <pc:sldLayoutMk cId="2528440516" sldId="2147484124"/>
          </pc:sldLayoutMkLst>
        </pc:sldLayoutChg>
        <pc:sldLayoutChg chg="del">
          <pc:chgData name="Diggin, Lauren (ENE)" userId="da645118-5583-452b-b323-2f76aa9d17b1" providerId="ADAL" clId="{06F3B884-0700-4A55-AD60-D75CAEA38ECA}" dt="2024-07-12T16:48:17.283" v="338" actId="2696"/>
          <pc:sldLayoutMkLst>
            <pc:docMk/>
            <pc:sldMasterMk cId="0" sldId="2147483791"/>
            <pc:sldLayoutMk cId="3813542875" sldId="2147484125"/>
          </pc:sldLayoutMkLst>
        </pc:sldLayoutChg>
        <pc:sldLayoutChg chg="del">
          <pc:chgData name="Diggin, Lauren (ENE)" userId="da645118-5583-452b-b323-2f76aa9d17b1" providerId="ADAL" clId="{06F3B884-0700-4A55-AD60-D75CAEA38ECA}" dt="2024-07-12T16:48:17.283" v="339" actId="2696"/>
          <pc:sldLayoutMkLst>
            <pc:docMk/>
            <pc:sldMasterMk cId="0" sldId="2147483791"/>
            <pc:sldLayoutMk cId="2714347656" sldId="2147484126"/>
          </pc:sldLayoutMkLst>
        </pc:sldLayoutChg>
        <pc:sldLayoutChg chg="del">
          <pc:chgData name="Diggin, Lauren (ENE)" userId="da645118-5583-452b-b323-2f76aa9d17b1" providerId="ADAL" clId="{06F3B884-0700-4A55-AD60-D75CAEA38ECA}" dt="2024-07-12T16:48:17.284" v="340" actId="2696"/>
          <pc:sldLayoutMkLst>
            <pc:docMk/>
            <pc:sldMasterMk cId="0" sldId="2147483791"/>
            <pc:sldLayoutMk cId="3548540221" sldId="2147484127"/>
          </pc:sldLayoutMkLst>
        </pc:sldLayoutChg>
        <pc:sldLayoutChg chg="del">
          <pc:chgData name="Diggin, Lauren (ENE)" userId="da645118-5583-452b-b323-2f76aa9d17b1" providerId="ADAL" clId="{06F3B884-0700-4A55-AD60-D75CAEA38ECA}" dt="2024-07-12T16:48:17.284" v="341" actId="2696"/>
          <pc:sldLayoutMkLst>
            <pc:docMk/>
            <pc:sldMasterMk cId="0" sldId="2147483791"/>
            <pc:sldLayoutMk cId="750799083" sldId="2147484128"/>
          </pc:sldLayoutMkLst>
        </pc:sldLayoutChg>
        <pc:sldLayoutChg chg="del">
          <pc:chgData name="Diggin, Lauren (ENE)" userId="da645118-5583-452b-b323-2f76aa9d17b1" providerId="ADAL" clId="{06F3B884-0700-4A55-AD60-D75CAEA38ECA}" dt="2024-07-12T16:48:17.284" v="342" actId="2696"/>
          <pc:sldLayoutMkLst>
            <pc:docMk/>
            <pc:sldMasterMk cId="0" sldId="2147483791"/>
            <pc:sldLayoutMk cId="2930530969" sldId="2147484129"/>
          </pc:sldLayoutMkLst>
        </pc:sldLayoutChg>
        <pc:sldLayoutChg chg="del">
          <pc:chgData name="Diggin, Lauren (ENE)" userId="da645118-5583-452b-b323-2f76aa9d17b1" providerId="ADAL" clId="{06F3B884-0700-4A55-AD60-D75CAEA38ECA}" dt="2024-07-12T16:48:17.285" v="343" actId="2696"/>
          <pc:sldLayoutMkLst>
            <pc:docMk/>
            <pc:sldMasterMk cId="0" sldId="2147483791"/>
            <pc:sldLayoutMk cId="1079309967" sldId="2147484130"/>
          </pc:sldLayoutMkLst>
        </pc:sldLayoutChg>
        <pc:sldLayoutChg chg="del">
          <pc:chgData name="Diggin, Lauren (ENE)" userId="da645118-5583-452b-b323-2f76aa9d17b1" providerId="ADAL" clId="{06F3B884-0700-4A55-AD60-D75CAEA38ECA}" dt="2024-07-12T16:48:17.286" v="344" actId="2696"/>
          <pc:sldLayoutMkLst>
            <pc:docMk/>
            <pc:sldMasterMk cId="0" sldId="2147483791"/>
            <pc:sldLayoutMk cId="354368483" sldId="2147484131"/>
          </pc:sldLayoutMkLst>
        </pc:sldLayoutChg>
        <pc:sldLayoutChg chg="del">
          <pc:chgData name="Diggin, Lauren (ENE)" userId="da645118-5583-452b-b323-2f76aa9d17b1" providerId="ADAL" clId="{06F3B884-0700-4A55-AD60-D75CAEA38ECA}" dt="2024-07-12T16:48:17.286" v="345" actId="2696"/>
          <pc:sldLayoutMkLst>
            <pc:docMk/>
            <pc:sldMasterMk cId="0" sldId="2147483791"/>
            <pc:sldLayoutMk cId="1556212612" sldId="2147484132"/>
          </pc:sldLayoutMkLst>
        </pc:sldLayoutChg>
        <pc:sldLayoutChg chg="del">
          <pc:chgData name="Diggin, Lauren (ENE)" userId="da645118-5583-452b-b323-2f76aa9d17b1" providerId="ADAL" clId="{06F3B884-0700-4A55-AD60-D75CAEA38ECA}" dt="2024-07-12T16:48:17.287" v="346" actId="2696"/>
          <pc:sldLayoutMkLst>
            <pc:docMk/>
            <pc:sldMasterMk cId="0" sldId="2147483791"/>
            <pc:sldLayoutMk cId="2602508205" sldId="2147484133"/>
          </pc:sldLayoutMkLst>
        </pc:sldLayoutChg>
      </pc:sldMasterChg>
      <pc:sldMasterChg chg="del delSldLayout">
        <pc:chgData name="Diggin, Lauren (ENE)" userId="da645118-5583-452b-b323-2f76aa9d17b1" providerId="ADAL" clId="{06F3B884-0700-4A55-AD60-D75CAEA38ECA}" dt="2024-07-12T16:48:17.295" v="359" actId="2696"/>
        <pc:sldMasterMkLst>
          <pc:docMk/>
          <pc:sldMasterMk cId="0" sldId="2147483792"/>
        </pc:sldMasterMkLst>
        <pc:sldLayoutChg chg="del">
          <pc:chgData name="Diggin, Lauren (ENE)" userId="da645118-5583-452b-b323-2f76aa9d17b1" providerId="ADAL" clId="{06F3B884-0700-4A55-AD60-D75CAEA38ECA}" dt="2024-07-12T16:48:17.289" v="348" actId="2696"/>
          <pc:sldLayoutMkLst>
            <pc:docMk/>
            <pc:sldMasterMk cId="0" sldId="2147483792"/>
            <pc:sldLayoutMk cId="1462477949" sldId="2147484134"/>
          </pc:sldLayoutMkLst>
        </pc:sldLayoutChg>
        <pc:sldLayoutChg chg="del">
          <pc:chgData name="Diggin, Lauren (ENE)" userId="da645118-5583-452b-b323-2f76aa9d17b1" providerId="ADAL" clId="{06F3B884-0700-4A55-AD60-D75CAEA38ECA}" dt="2024-07-12T16:48:17.290" v="349" actId="2696"/>
          <pc:sldLayoutMkLst>
            <pc:docMk/>
            <pc:sldMasterMk cId="0" sldId="2147483792"/>
            <pc:sldLayoutMk cId="1385056691" sldId="2147484135"/>
          </pc:sldLayoutMkLst>
        </pc:sldLayoutChg>
        <pc:sldLayoutChg chg="del">
          <pc:chgData name="Diggin, Lauren (ENE)" userId="da645118-5583-452b-b323-2f76aa9d17b1" providerId="ADAL" clId="{06F3B884-0700-4A55-AD60-D75CAEA38ECA}" dt="2024-07-12T16:48:17.290" v="350" actId="2696"/>
          <pc:sldLayoutMkLst>
            <pc:docMk/>
            <pc:sldMasterMk cId="0" sldId="2147483792"/>
            <pc:sldLayoutMk cId="2127685602" sldId="2147484136"/>
          </pc:sldLayoutMkLst>
        </pc:sldLayoutChg>
        <pc:sldLayoutChg chg="del">
          <pc:chgData name="Diggin, Lauren (ENE)" userId="da645118-5583-452b-b323-2f76aa9d17b1" providerId="ADAL" clId="{06F3B884-0700-4A55-AD60-D75CAEA38ECA}" dt="2024-07-12T16:48:17.291" v="351" actId="2696"/>
          <pc:sldLayoutMkLst>
            <pc:docMk/>
            <pc:sldMasterMk cId="0" sldId="2147483792"/>
            <pc:sldLayoutMk cId="327963832" sldId="2147484137"/>
          </pc:sldLayoutMkLst>
        </pc:sldLayoutChg>
        <pc:sldLayoutChg chg="del">
          <pc:chgData name="Diggin, Lauren (ENE)" userId="da645118-5583-452b-b323-2f76aa9d17b1" providerId="ADAL" clId="{06F3B884-0700-4A55-AD60-D75CAEA38ECA}" dt="2024-07-12T16:48:17.291" v="352" actId="2696"/>
          <pc:sldLayoutMkLst>
            <pc:docMk/>
            <pc:sldMasterMk cId="0" sldId="2147483792"/>
            <pc:sldLayoutMk cId="3004114141" sldId="2147484138"/>
          </pc:sldLayoutMkLst>
        </pc:sldLayoutChg>
        <pc:sldLayoutChg chg="del">
          <pc:chgData name="Diggin, Lauren (ENE)" userId="da645118-5583-452b-b323-2f76aa9d17b1" providerId="ADAL" clId="{06F3B884-0700-4A55-AD60-D75CAEA38ECA}" dt="2024-07-12T16:48:17.292" v="353" actId="2696"/>
          <pc:sldLayoutMkLst>
            <pc:docMk/>
            <pc:sldMasterMk cId="0" sldId="2147483792"/>
            <pc:sldLayoutMk cId="2851883843" sldId="2147484139"/>
          </pc:sldLayoutMkLst>
        </pc:sldLayoutChg>
        <pc:sldLayoutChg chg="del">
          <pc:chgData name="Diggin, Lauren (ENE)" userId="da645118-5583-452b-b323-2f76aa9d17b1" providerId="ADAL" clId="{06F3B884-0700-4A55-AD60-D75CAEA38ECA}" dt="2024-07-12T16:48:17.292" v="354" actId="2696"/>
          <pc:sldLayoutMkLst>
            <pc:docMk/>
            <pc:sldMasterMk cId="0" sldId="2147483792"/>
            <pc:sldLayoutMk cId="4152931871" sldId="2147484140"/>
          </pc:sldLayoutMkLst>
        </pc:sldLayoutChg>
        <pc:sldLayoutChg chg="del">
          <pc:chgData name="Diggin, Lauren (ENE)" userId="da645118-5583-452b-b323-2f76aa9d17b1" providerId="ADAL" clId="{06F3B884-0700-4A55-AD60-D75CAEA38ECA}" dt="2024-07-12T16:48:17.293" v="355" actId="2696"/>
          <pc:sldLayoutMkLst>
            <pc:docMk/>
            <pc:sldMasterMk cId="0" sldId="2147483792"/>
            <pc:sldLayoutMk cId="2534839078" sldId="2147484141"/>
          </pc:sldLayoutMkLst>
        </pc:sldLayoutChg>
        <pc:sldLayoutChg chg="del">
          <pc:chgData name="Diggin, Lauren (ENE)" userId="da645118-5583-452b-b323-2f76aa9d17b1" providerId="ADAL" clId="{06F3B884-0700-4A55-AD60-D75CAEA38ECA}" dt="2024-07-12T16:48:17.293" v="356" actId="2696"/>
          <pc:sldLayoutMkLst>
            <pc:docMk/>
            <pc:sldMasterMk cId="0" sldId="2147483792"/>
            <pc:sldLayoutMk cId="3064769178" sldId="2147484142"/>
          </pc:sldLayoutMkLst>
        </pc:sldLayoutChg>
        <pc:sldLayoutChg chg="del">
          <pc:chgData name="Diggin, Lauren (ENE)" userId="da645118-5583-452b-b323-2f76aa9d17b1" providerId="ADAL" clId="{06F3B884-0700-4A55-AD60-D75CAEA38ECA}" dt="2024-07-12T16:48:17.294" v="357" actId="2696"/>
          <pc:sldLayoutMkLst>
            <pc:docMk/>
            <pc:sldMasterMk cId="0" sldId="2147483792"/>
            <pc:sldLayoutMk cId="3572252668" sldId="2147484143"/>
          </pc:sldLayoutMkLst>
        </pc:sldLayoutChg>
        <pc:sldLayoutChg chg="del">
          <pc:chgData name="Diggin, Lauren (ENE)" userId="da645118-5583-452b-b323-2f76aa9d17b1" providerId="ADAL" clId="{06F3B884-0700-4A55-AD60-D75CAEA38ECA}" dt="2024-07-12T16:48:17.294" v="358" actId="2696"/>
          <pc:sldLayoutMkLst>
            <pc:docMk/>
            <pc:sldMasterMk cId="0" sldId="2147483792"/>
            <pc:sldLayoutMk cId="1809220799" sldId="2147484144"/>
          </pc:sldLayoutMkLst>
        </pc:sldLayoutChg>
      </pc:sldMasterChg>
      <pc:sldMasterChg chg="del delSldLayout">
        <pc:chgData name="Diggin, Lauren (ENE)" userId="da645118-5583-452b-b323-2f76aa9d17b1" providerId="ADAL" clId="{06F3B884-0700-4A55-AD60-D75CAEA38ECA}" dt="2024-07-12T16:48:17.302" v="371" actId="2696"/>
        <pc:sldMasterMkLst>
          <pc:docMk/>
          <pc:sldMasterMk cId="0" sldId="2147483793"/>
        </pc:sldMasterMkLst>
        <pc:sldLayoutChg chg="del">
          <pc:chgData name="Diggin, Lauren (ENE)" userId="da645118-5583-452b-b323-2f76aa9d17b1" providerId="ADAL" clId="{06F3B884-0700-4A55-AD60-D75CAEA38ECA}" dt="2024-07-12T16:48:17.296" v="360" actId="2696"/>
          <pc:sldLayoutMkLst>
            <pc:docMk/>
            <pc:sldMasterMk cId="0" sldId="2147483793"/>
            <pc:sldLayoutMk cId="3692752825" sldId="2147484145"/>
          </pc:sldLayoutMkLst>
        </pc:sldLayoutChg>
        <pc:sldLayoutChg chg="del">
          <pc:chgData name="Diggin, Lauren (ENE)" userId="da645118-5583-452b-b323-2f76aa9d17b1" providerId="ADAL" clId="{06F3B884-0700-4A55-AD60-D75CAEA38ECA}" dt="2024-07-12T16:48:17.297" v="361" actId="2696"/>
          <pc:sldLayoutMkLst>
            <pc:docMk/>
            <pc:sldMasterMk cId="0" sldId="2147483793"/>
            <pc:sldLayoutMk cId="2518805535" sldId="2147484146"/>
          </pc:sldLayoutMkLst>
        </pc:sldLayoutChg>
        <pc:sldLayoutChg chg="del">
          <pc:chgData name="Diggin, Lauren (ENE)" userId="da645118-5583-452b-b323-2f76aa9d17b1" providerId="ADAL" clId="{06F3B884-0700-4A55-AD60-D75CAEA38ECA}" dt="2024-07-12T16:48:17.297" v="362" actId="2696"/>
          <pc:sldLayoutMkLst>
            <pc:docMk/>
            <pc:sldMasterMk cId="0" sldId="2147483793"/>
            <pc:sldLayoutMk cId="2597809347" sldId="2147484147"/>
          </pc:sldLayoutMkLst>
        </pc:sldLayoutChg>
        <pc:sldLayoutChg chg="del">
          <pc:chgData name="Diggin, Lauren (ENE)" userId="da645118-5583-452b-b323-2f76aa9d17b1" providerId="ADAL" clId="{06F3B884-0700-4A55-AD60-D75CAEA38ECA}" dt="2024-07-12T16:48:17.298" v="363" actId="2696"/>
          <pc:sldLayoutMkLst>
            <pc:docMk/>
            <pc:sldMasterMk cId="0" sldId="2147483793"/>
            <pc:sldLayoutMk cId="3502972533" sldId="2147484148"/>
          </pc:sldLayoutMkLst>
        </pc:sldLayoutChg>
        <pc:sldLayoutChg chg="del">
          <pc:chgData name="Diggin, Lauren (ENE)" userId="da645118-5583-452b-b323-2f76aa9d17b1" providerId="ADAL" clId="{06F3B884-0700-4A55-AD60-D75CAEA38ECA}" dt="2024-07-12T16:48:17.298" v="364" actId="2696"/>
          <pc:sldLayoutMkLst>
            <pc:docMk/>
            <pc:sldMasterMk cId="0" sldId="2147483793"/>
            <pc:sldLayoutMk cId="3864145138" sldId="2147484149"/>
          </pc:sldLayoutMkLst>
        </pc:sldLayoutChg>
        <pc:sldLayoutChg chg="del">
          <pc:chgData name="Diggin, Lauren (ENE)" userId="da645118-5583-452b-b323-2f76aa9d17b1" providerId="ADAL" clId="{06F3B884-0700-4A55-AD60-D75CAEA38ECA}" dt="2024-07-12T16:48:17.299" v="365" actId="2696"/>
          <pc:sldLayoutMkLst>
            <pc:docMk/>
            <pc:sldMasterMk cId="0" sldId="2147483793"/>
            <pc:sldLayoutMk cId="3144920353" sldId="2147484150"/>
          </pc:sldLayoutMkLst>
        </pc:sldLayoutChg>
        <pc:sldLayoutChg chg="del">
          <pc:chgData name="Diggin, Lauren (ENE)" userId="da645118-5583-452b-b323-2f76aa9d17b1" providerId="ADAL" clId="{06F3B884-0700-4A55-AD60-D75CAEA38ECA}" dt="2024-07-12T16:48:17.299" v="366" actId="2696"/>
          <pc:sldLayoutMkLst>
            <pc:docMk/>
            <pc:sldMasterMk cId="0" sldId="2147483793"/>
            <pc:sldLayoutMk cId="2808544759" sldId="2147484151"/>
          </pc:sldLayoutMkLst>
        </pc:sldLayoutChg>
        <pc:sldLayoutChg chg="del">
          <pc:chgData name="Diggin, Lauren (ENE)" userId="da645118-5583-452b-b323-2f76aa9d17b1" providerId="ADAL" clId="{06F3B884-0700-4A55-AD60-D75CAEA38ECA}" dt="2024-07-12T16:48:17.300" v="367" actId="2696"/>
          <pc:sldLayoutMkLst>
            <pc:docMk/>
            <pc:sldMasterMk cId="0" sldId="2147483793"/>
            <pc:sldLayoutMk cId="1640188377" sldId="2147484152"/>
          </pc:sldLayoutMkLst>
        </pc:sldLayoutChg>
        <pc:sldLayoutChg chg="del">
          <pc:chgData name="Diggin, Lauren (ENE)" userId="da645118-5583-452b-b323-2f76aa9d17b1" providerId="ADAL" clId="{06F3B884-0700-4A55-AD60-D75CAEA38ECA}" dt="2024-07-12T16:48:17.300" v="368" actId="2696"/>
          <pc:sldLayoutMkLst>
            <pc:docMk/>
            <pc:sldMasterMk cId="0" sldId="2147483793"/>
            <pc:sldLayoutMk cId="152650793" sldId="2147484153"/>
          </pc:sldLayoutMkLst>
        </pc:sldLayoutChg>
        <pc:sldLayoutChg chg="del">
          <pc:chgData name="Diggin, Lauren (ENE)" userId="da645118-5583-452b-b323-2f76aa9d17b1" providerId="ADAL" clId="{06F3B884-0700-4A55-AD60-D75CAEA38ECA}" dt="2024-07-12T16:48:17.301" v="369" actId="2696"/>
          <pc:sldLayoutMkLst>
            <pc:docMk/>
            <pc:sldMasterMk cId="0" sldId="2147483793"/>
            <pc:sldLayoutMk cId="1668309729" sldId="2147484154"/>
          </pc:sldLayoutMkLst>
        </pc:sldLayoutChg>
        <pc:sldLayoutChg chg="del">
          <pc:chgData name="Diggin, Lauren (ENE)" userId="da645118-5583-452b-b323-2f76aa9d17b1" providerId="ADAL" clId="{06F3B884-0700-4A55-AD60-D75CAEA38ECA}" dt="2024-07-12T16:48:17.301" v="370" actId="2696"/>
          <pc:sldLayoutMkLst>
            <pc:docMk/>
            <pc:sldMasterMk cId="0" sldId="2147483793"/>
            <pc:sldLayoutMk cId="1275394563" sldId="2147484155"/>
          </pc:sldLayoutMkLst>
        </pc:sldLayoutChg>
      </pc:sldMasterChg>
      <pc:sldMasterChg chg="del delSldLayout">
        <pc:chgData name="Diggin, Lauren (ENE)" userId="da645118-5583-452b-b323-2f76aa9d17b1" providerId="ADAL" clId="{06F3B884-0700-4A55-AD60-D75CAEA38ECA}" dt="2024-07-12T16:48:17.310" v="383" actId="2696"/>
        <pc:sldMasterMkLst>
          <pc:docMk/>
          <pc:sldMasterMk cId="0" sldId="2147483794"/>
        </pc:sldMasterMkLst>
        <pc:sldLayoutChg chg="del">
          <pc:chgData name="Diggin, Lauren (ENE)" userId="da645118-5583-452b-b323-2f76aa9d17b1" providerId="ADAL" clId="{06F3B884-0700-4A55-AD60-D75CAEA38ECA}" dt="2024-07-12T16:48:17.303" v="372" actId="2696"/>
          <pc:sldLayoutMkLst>
            <pc:docMk/>
            <pc:sldMasterMk cId="0" sldId="2147483794"/>
            <pc:sldLayoutMk cId="571684979" sldId="2147484156"/>
          </pc:sldLayoutMkLst>
        </pc:sldLayoutChg>
        <pc:sldLayoutChg chg="del">
          <pc:chgData name="Diggin, Lauren (ENE)" userId="da645118-5583-452b-b323-2f76aa9d17b1" providerId="ADAL" clId="{06F3B884-0700-4A55-AD60-D75CAEA38ECA}" dt="2024-07-12T16:48:17.304" v="373" actId="2696"/>
          <pc:sldLayoutMkLst>
            <pc:docMk/>
            <pc:sldMasterMk cId="0" sldId="2147483794"/>
            <pc:sldLayoutMk cId="918435381" sldId="2147484157"/>
          </pc:sldLayoutMkLst>
        </pc:sldLayoutChg>
        <pc:sldLayoutChg chg="del">
          <pc:chgData name="Diggin, Lauren (ENE)" userId="da645118-5583-452b-b323-2f76aa9d17b1" providerId="ADAL" clId="{06F3B884-0700-4A55-AD60-D75CAEA38ECA}" dt="2024-07-12T16:48:17.304" v="374" actId="2696"/>
          <pc:sldLayoutMkLst>
            <pc:docMk/>
            <pc:sldMasterMk cId="0" sldId="2147483794"/>
            <pc:sldLayoutMk cId="472638863" sldId="2147484158"/>
          </pc:sldLayoutMkLst>
        </pc:sldLayoutChg>
        <pc:sldLayoutChg chg="del">
          <pc:chgData name="Diggin, Lauren (ENE)" userId="da645118-5583-452b-b323-2f76aa9d17b1" providerId="ADAL" clId="{06F3B884-0700-4A55-AD60-D75CAEA38ECA}" dt="2024-07-12T16:48:17.305" v="375" actId="2696"/>
          <pc:sldLayoutMkLst>
            <pc:docMk/>
            <pc:sldMasterMk cId="0" sldId="2147483794"/>
            <pc:sldLayoutMk cId="596667336" sldId="2147484159"/>
          </pc:sldLayoutMkLst>
        </pc:sldLayoutChg>
        <pc:sldLayoutChg chg="del">
          <pc:chgData name="Diggin, Lauren (ENE)" userId="da645118-5583-452b-b323-2f76aa9d17b1" providerId="ADAL" clId="{06F3B884-0700-4A55-AD60-D75CAEA38ECA}" dt="2024-07-12T16:48:17.306" v="376" actId="2696"/>
          <pc:sldLayoutMkLst>
            <pc:docMk/>
            <pc:sldMasterMk cId="0" sldId="2147483794"/>
            <pc:sldLayoutMk cId="2088366724" sldId="2147484160"/>
          </pc:sldLayoutMkLst>
        </pc:sldLayoutChg>
        <pc:sldLayoutChg chg="del">
          <pc:chgData name="Diggin, Lauren (ENE)" userId="da645118-5583-452b-b323-2f76aa9d17b1" providerId="ADAL" clId="{06F3B884-0700-4A55-AD60-D75CAEA38ECA}" dt="2024-07-12T16:48:17.306" v="377" actId="2696"/>
          <pc:sldLayoutMkLst>
            <pc:docMk/>
            <pc:sldMasterMk cId="0" sldId="2147483794"/>
            <pc:sldLayoutMk cId="224535407" sldId="2147484161"/>
          </pc:sldLayoutMkLst>
        </pc:sldLayoutChg>
        <pc:sldLayoutChg chg="del">
          <pc:chgData name="Diggin, Lauren (ENE)" userId="da645118-5583-452b-b323-2f76aa9d17b1" providerId="ADAL" clId="{06F3B884-0700-4A55-AD60-D75CAEA38ECA}" dt="2024-07-12T16:48:17.307" v="378" actId="2696"/>
          <pc:sldLayoutMkLst>
            <pc:docMk/>
            <pc:sldMasterMk cId="0" sldId="2147483794"/>
            <pc:sldLayoutMk cId="1676529771" sldId="2147484162"/>
          </pc:sldLayoutMkLst>
        </pc:sldLayoutChg>
        <pc:sldLayoutChg chg="del">
          <pc:chgData name="Diggin, Lauren (ENE)" userId="da645118-5583-452b-b323-2f76aa9d17b1" providerId="ADAL" clId="{06F3B884-0700-4A55-AD60-D75CAEA38ECA}" dt="2024-07-12T16:48:17.307" v="379" actId="2696"/>
          <pc:sldLayoutMkLst>
            <pc:docMk/>
            <pc:sldMasterMk cId="0" sldId="2147483794"/>
            <pc:sldLayoutMk cId="1899295856" sldId="2147484163"/>
          </pc:sldLayoutMkLst>
        </pc:sldLayoutChg>
        <pc:sldLayoutChg chg="del">
          <pc:chgData name="Diggin, Lauren (ENE)" userId="da645118-5583-452b-b323-2f76aa9d17b1" providerId="ADAL" clId="{06F3B884-0700-4A55-AD60-D75CAEA38ECA}" dt="2024-07-12T16:48:17.308" v="380" actId="2696"/>
          <pc:sldLayoutMkLst>
            <pc:docMk/>
            <pc:sldMasterMk cId="0" sldId="2147483794"/>
            <pc:sldLayoutMk cId="2078082371" sldId="2147484164"/>
          </pc:sldLayoutMkLst>
        </pc:sldLayoutChg>
        <pc:sldLayoutChg chg="del">
          <pc:chgData name="Diggin, Lauren (ENE)" userId="da645118-5583-452b-b323-2f76aa9d17b1" providerId="ADAL" clId="{06F3B884-0700-4A55-AD60-D75CAEA38ECA}" dt="2024-07-12T16:48:17.308" v="381" actId="2696"/>
          <pc:sldLayoutMkLst>
            <pc:docMk/>
            <pc:sldMasterMk cId="0" sldId="2147483794"/>
            <pc:sldLayoutMk cId="2767619197" sldId="2147484165"/>
          </pc:sldLayoutMkLst>
        </pc:sldLayoutChg>
        <pc:sldLayoutChg chg="del">
          <pc:chgData name="Diggin, Lauren (ENE)" userId="da645118-5583-452b-b323-2f76aa9d17b1" providerId="ADAL" clId="{06F3B884-0700-4A55-AD60-D75CAEA38ECA}" dt="2024-07-12T16:48:17.309" v="382" actId="2696"/>
          <pc:sldLayoutMkLst>
            <pc:docMk/>
            <pc:sldMasterMk cId="0" sldId="2147483794"/>
            <pc:sldLayoutMk cId="1471989914" sldId="2147484166"/>
          </pc:sldLayoutMkLst>
        </pc:sldLayoutChg>
      </pc:sldMasterChg>
      <pc:sldMasterChg chg="del delSldLayout">
        <pc:chgData name="Diggin, Lauren (ENE)" userId="da645118-5583-452b-b323-2f76aa9d17b1" providerId="ADAL" clId="{06F3B884-0700-4A55-AD60-D75CAEA38ECA}" dt="2024-07-12T16:48:17.325" v="407" actId="2696"/>
        <pc:sldMasterMkLst>
          <pc:docMk/>
          <pc:sldMasterMk cId="0" sldId="2147483795"/>
        </pc:sldMasterMkLst>
        <pc:sldLayoutChg chg="del">
          <pc:chgData name="Diggin, Lauren (ENE)" userId="da645118-5583-452b-b323-2f76aa9d17b1" providerId="ADAL" clId="{06F3B884-0700-4A55-AD60-D75CAEA38ECA}" dt="2024-07-12T16:48:17.318" v="396" actId="2696"/>
          <pc:sldLayoutMkLst>
            <pc:docMk/>
            <pc:sldMasterMk cId="0" sldId="2147483795"/>
            <pc:sldLayoutMk cId="2070009877" sldId="2147484167"/>
          </pc:sldLayoutMkLst>
        </pc:sldLayoutChg>
        <pc:sldLayoutChg chg="del">
          <pc:chgData name="Diggin, Lauren (ENE)" userId="da645118-5583-452b-b323-2f76aa9d17b1" providerId="ADAL" clId="{06F3B884-0700-4A55-AD60-D75CAEA38ECA}" dt="2024-07-12T16:48:17.318" v="397" actId="2696"/>
          <pc:sldLayoutMkLst>
            <pc:docMk/>
            <pc:sldMasterMk cId="0" sldId="2147483795"/>
            <pc:sldLayoutMk cId="42237391" sldId="2147484168"/>
          </pc:sldLayoutMkLst>
        </pc:sldLayoutChg>
        <pc:sldLayoutChg chg="del">
          <pc:chgData name="Diggin, Lauren (ENE)" userId="da645118-5583-452b-b323-2f76aa9d17b1" providerId="ADAL" clId="{06F3B884-0700-4A55-AD60-D75CAEA38ECA}" dt="2024-07-12T16:48:17.319" v="398" actId="2696"/>
          <pc:sldLayoutMkLst>
            <pc:docMk/>
            <pc:sldMasterMk cId="0" sldId="2147483795"/>
            <pc:sldLayoutMk cId="2821561074" sldId="2147484169"/>
          </pc:sldLayoutMkLst>
        </pc:sldLayoutChg>
        <pc:sldLayoutChg chg="del">
          <pc:chgData name="Diggin, Lauren (ENE)" userId="da645118-5583-452b-b323-2f76aa9d17b1" providerId="ADAL" clId="{06F3B884-0700-4A55-AD60-D75CAEA38ECA}" dt="2024-07-12T16:48:17.319" v="399" actId="2696"/>
          <pc:sldLayoutMkLst>
            <pc:docMk/>
            <pc:sldMasterMk cId="0" sldId="2147483795"/>
            <pc:sldLayoutMk cId="3826380625" sldId="2147484170"/>
          </pc:sldLayoutMkLst>
        </pc:sldLayoutChg>
        <pc:sldLayoutChg chg="del">
          <pc:chgData name="Diggin, Lauren (ENE)" userId="da645118-5583-452b-b323-2f76aa9d17b1" providerId="ADAL" clId="{06F3B884-0700-4A55-AD60-D75CAEA38ECA}" dt="2024-07-12T16:48:17.320" v="400" actId="2696"/>
          <pc:sldLayoutMkLst>
            <pc:docMk/>
            <pc:sldMasterMk cId="0" sldId="2147483795"/>
            <pc:sldLayoutMk cId="2440216355" sldId="2147484171"/>
          </pc:sldLayoutMkLst>
        </pc:sldLayoutChg>
        <pc:sldLayoutChg chg="del">
          <pc:chgData name="Diggin, Lauren (ENE)" userId="da645118-5583-452b-b323-2f76aa9d17b1" providerId="ADAL" clId="{06F3B884-0700-4A55-AD60-D75CAEA38ECA}" dt="2024-07-12T16:48:17.320" v="401" actId="2696"/>
          <pc:sldLayoutMkLst>
            <pc:docMk/>
            <pc:sldMasterMk cId="0" sldId="2147483795"/>
            <pc:sldLayoutMk cId="3073884315" sldId="2147484172"/>
          </pc:sldLayoutMkLst>
        </pc:sldLayoutChg>
        <pc:sldLayoutChg chg="del">
          <pc:chgData name="Diggin, Lauren (ENE)" userId="da645118-5583-452b-b323-2f76aa9d17b1" providerId="ADAL" clId="{06F3B884-0700-4A55-AD60-D75CAEA38ECA}" dt="2024-07-12T16:48:17.321" v="402" actId="2696"/>
          <pc:sldLayoutMkLst>
            <pc:docMk/>
            <pc:sldMasterMk cId="0" sldId="2147483795"/>
            <pc:sldLayoutMk cId="449602803" sldId="2147484173"/>
          </pc:sldLayoutMkLst>
        </pc:sldLayoutChg>
        <pc:sldLayoutChg chg="del">
          <pc:chgData name="Diggin, Lauren (ENE)" userId="da645118-5583-452b-b323-2f76aa9d17b1" providerId="ADAL" clId="{06F3B884-0700-4A55-AD60-D75CAEA38ECA}" dt="2024-07-12T16:48:17.321" v="403" actId="2696"/>
          <pc:sldLayoutMkLst>
            <pc:docMk/>
            <pc:sldMasterMk cId="0" sldId="2147483795"/>
            <pc:sldLayoutMk cId="1963763130" sldId="2147484174"/>
          </pc:sldLayoutMkLst>
        </pc:sldLayoutChg>
        <pc:sldLayoutChg chg="del">
          <pc:chgData name="Diggin, Lauren (ENE)" userId="da645118-5583-452b-b323-2f76aa9d17b1" providerId="ADAL" clId="{06F3B884-0700-4A55-AD60-D75CAEA38ECA}" dt="2024-07-12T16:48:17.323" v="404" actId="2696"/>
          <pc:sldLayoutMkLst>
            <pc:docMk/>
            <pc:sldMasterMk cId="0" sldId="2147483795"/>
            <pc:sldLayoutMk cId="4231581487" sldId="2147484175"/>
          </pc:sldLayoutMkLst>
        </pc:sldLayoutChg>
        <pc:sldLayoutChg chg="del">
          <pc:chgData name="Diggin, Lauren (ENE)" userId="da645118-5583-452b-b323-2f76aa9d17b1" providerId="ADAL" clId="{06F3B884-0700-4A55-AD60-D75CAEA38ECA}" dt="2024-07-12T16:48:17.323" v="405" actId="2696"/>
          <pc:sldLayoutMkLst>
            <pc:docMk/>
            <pc:sldMasterMk cId="0" sldId="2147483795"/>
            <pc:sldLayoutMk cId="3654407115" sldId="2147484176"/>
          </pc:sldLayoutMkLst>
        </pc:sldLayoutChg>
        <pc:sldLayoutChg chg="del">
          <pc:chgData name="Diggin, Lauren (ENE)" userId="da645118-5583-452b-b323-2f76aa9d17b1" providerId="ADAL" clId="{06F3B884-0700-4A55-AD60-D75CAEA38ECA}" dt="2024-07-12T16:48:17.324" v="406" actId="2696"/>
          <pc:sldLayoutMkLst>
            <pc:docMk/>
            <pc:sldMasterMk cId="0" sldId="2147483795"/>
            <pc:sldLayoutMk cId="323285145" sldId="2147484177"/>
          </pc:sldLayoutMkLst>
        </pc:sldLayoutChg>
      </pc:sldMasterChg>
      <pc:sldMasterChg chg="del delSldLayout">
        <pc:chgData name="Diggin, Lauren (ENE)" userId="da645118-5583-452b-b323-2f76aa9d17b1" providerId="ADAL" clId="{06F3B884-0700-4A55-AD60-D75CAEA38ECA}" dt="2024-07-12T16:48:17.333" v="419" actId="2696"/>
        <pc:sldMasterMkLst>
          <pc:docMk/>
          <pc:sldMasterMk cId="0" sldId="2147483796"/>
        </pc:sldMasterMkLst>
        <pc:sldLayoutChg chg="del">
          <pc:chgData name="Diggin, Lauren (ENE)" userId="da645118-5583-452b-b323-2f76aa9d17b1" providerId="ADAL" clId="{06F3B884-0700-4A55-AD60-D75CAEA38ECA}" dt="2024-07-12T16:48:17.325" v="408" actId="2696"/>
          <pc:sldLayoutMkLst>
            <pc:docMk/>
            <pc:sldMasterMk cId="0" sldId="2147483796"/>
            <pc:sldLayoutMk cId="811093680" sldId="2147484178"/>
          </pc:sldLayoutMkLst>
        </pc:sldLayoutChg>
        <pc:sldLayoutChg chg="del">
          <pc:chgData name="Diggin, Lauren (ENE)" userId="da645118-5583-452b-b323-2f76aa9d17b1" providerId="ADAL" clId="{06F3B884-0700-4A55-AD60-D75CAEA38ECA}" dt="2024-07-12T16:48:17.326" v="409" actId="2696"/>
          <pc:sldLayoutMkLst>
            <pc:docMk/>
            <pc:sldMasterMk cId="0" sldId="2147483796"/>
            <pc:sldLayoutMk cId="2549124351" sldId="2147484179"/>
          </pc:sldLayoutMkLst>
        </pc:sldLayoutChg>
        <pc:sldLayoutChg chg="del">
          <pc:chgData name="Diggin, Lauren (ENE)" userId="da645118-5583-452b-b323-2f76aa9d17b1" providerId="ADAL" clId="{06F3B884-0700-4A55-AD60-D75CAEA38ECA}" dt="2024-07-12T16:48:17.327" v="410" actId="2696"/>
          <pc:sldLayoutMkLst>
            <pc:docMk/>
            <pc:sldMasterMk cId="0" sldId="2147483796"/>
            <pc:sldLayoutMk cId="1026286815" sldId="2147484180"/>
          </pc:sldLayoutMkLst>
        </pc:sldLayoutChg>
        <pc:sldLayoutChg chg="del">
          <pc:chgData name="Diggin, Lauren (ENE)" userId="da645118-5583-452b-b323-2f76aa9d17b1" providerId="ADAL" clId="{06F3B884-0700-4A55-AD60-D75CAEA38ECA}" dt="2024-07-12T16:48:17.327" v="411" actId="2696"/>
          <pc:sldLayoutMkLst>
            <pc:docMk/>
            <pc:sldMasterMk cId="0" sldId="2147483796"/>
            <pc:sldLayoutMk cId="446199433" sldId="2147484181"/>
          </pc:sldLayoutMkLst>
        </pc:sldLayoutChg>
        <pc:sldLayoutChg chg="del">
          <pc:chgData name="Diggin, Lauren (ENE)" userId="da645118-5583-452b-b323-2f76aa9d17b1" providerId="ADAL" clId="{06F3B884-0700-4A55-AD60-D75CAEA38ECA}" dt="2024-07-12T16:48:17.328" v="412" actId="2696"/>
          <pc:sldLayoutMkLst>
            <pc:docMk/>
            <pc:sldMasterMk cId="0" sldId="2147483796"/>
            <pc:sldLayoutMk cId="1434879005" sldId="2147484182"/>
          </pc:sldLayoutMkLst>
        </pc:sldLayoutChg>
        <pc:sldLayoutChg chg="del">
          <pc:chgData name="Diggin, Lauren (ENE)" userId="da645118-5583-452b-b323-2f76aa9d17b1" providerId="ADAL" clId="{06F3B884-0700-4A55-AD60-D75CAEA38ECA}" dt="2024-07-12T16:48:17.328" v="413" actId="2696"/>
          <pc:sldLayoutMkLst>
            <pc:docMk/>
            <pc:sldMasterMk cId="0" sldId="2147483796"/>
            <pc:sldLayoutMk cId="3168540669" sldId="2147484183"/>
          </pc:sldLayoutMkLst>
        </pc:sldLayoutChg>
        <pc:sldLayoutChg chg="del">
          <pc:chgData name="Diggin, Lauren (ENE)" userId="da645118-5583-452b-b323-2f76aa9d17b1" providerId="ADAL" clId="{06F3B884-0700-4A55-AD60-D75CAEA38ECA}" dt="2024-07-12T16:48:17.329" v="414" actId="2696"/>
          <pc:sldLayoutMkLst>
            <pc:docMk/>
            <pc:sldMasterMk cId="0" sldId="2147483796"/>
            <pc:sldLayoutMk cId="476389530" sldId="2147484184"/>
          </pc:sldLayoutMkLst>
        </pc:sldLayoutChg>
        <pc:sldLayoutChg chg="del">
          <pc:chgData name="Diggin, Lauren (ENE)" userId="da645118-5583-452b-b323-2f76aa9d17b1" providerId="ADAL" clId="{06F3B884-0700-4A55-AD60-D75CAEA38ECA}" dt="2024-07-12T16:48:17.330" v="415" actId="2696"/>
          <pc:sldLayoutMkLst>
            <pc:docMk/>
            <pc:sldMasterMk cId="0" sldId="2147483796"/>
            <pc:sldLayoutMk cId="3109579880" sldId="2147484185"/>
          </pc:sldLayoutMkLst>
        </pc:sldLayoutChg>
        <pc:sldLayoutChg chg="del">
          <pc:chgData name="Diggin, Lauren (ENE)" userId="da645118-5583-452b-b323-2f76aa9d17b1" providerId="ADAL" clId="{06F3B884-0700-4A55-AD60-D75CAEA38ECA}" dt="2024-07-12T16:48:17.331" v="416" actId="2696"/>
          <pc:sldLayoutMkLst>
            <pc:docMk/>
            <pc:sldMasterMk cId="0" sldId="2147483796"/>
            <pc:sldLayoutMk cId="1115135750" sldId="2147484186"/>
          </pc:sldLayoutMkLst>
        </pc:sldLayoutChg>
        <pc:sldLayoutChg chg="del">
          <pc:chgData name="Diggin, Lauren (ENE)" userId="da645118-5583-452b-b323-2f76aa9d17b1" providerId="ADAL" clId="{06F3B884-0700-4A55-AD60-D75CAEA38ECA}" dt="2024-07-12T16:48:17.331" v="417" actId="2696"/>
          <pc:sldLayoutMkLst>
            <pc:docMk/>
            <pc:sldMasterMk cId="0" sldId="2147483796"/>
            <pc:sldLayoutMk cId="979621985" sldId="2147484187"/>
          </pc:sldLayoutMkLst>
        </pc:sldLayoutChg>
        <pc:sldLayoutChg chg="del">
          <pc:chgData name="Diggin, Lauren (ENE)" userId="da645118-5583-452b-b323-2f76aa9d17b1" providerId="ADAL" clId="{06F3B884-0700-4A55-AD60-D75CAEA38ECA}" dt="2024-07-12T16:48:17.332" v="418" actId="2696"/>
          <pc:sldLayoutMkLst>
            <pc:docMk/>
            <pc:sldMasterMk cId="0" sldId="2147483796"/>
            <pc:sldLayoutMk cId="4240164730" sldId="2147484188"/>
          </pc:sldLayoutMkLst>
        </pc:sldLayoutChg>
      </pc:sldMasterChg>
      <pc:sldMasterChg chg="del delSldLayout">
        <pc:chgData name="Diggin, Lauren (ENE)" userId="da645118-5583-452b-b323-2f76aa9d17b1" providerId="ADAL" clId="{06F3B884-0700-4A55-AD60-D75CAEA38ECA}" dt="2024-07-12T16:48:17.340" v="431" actId="2696"/>
        <pc:sldMasterMkLst>
          <pc:docMk/>
          <pc:sldMasterMk cId="0" sldId="2147483797"/>
        </pc:sldMasterMkLst>
        <pc:sldLayoutChg chg="del">
          <pc:chgData name="Diggin, Lauren (ENE)" userId="da645118-5583-452b-b323-2f76aa9d17b1" providerId="ADAL" clId="{06F3B884-0700-4A55-AD60-D75CAEA38ECA}" dt="2024-07-12T16:48:17.333" v="420" actId="2696"/>
          <pc:sldLayoutMkLst>
            <pc:docMk/>
            <pc:sldMasterMk cId="0" sldId="2147483797"/>
            <pc:sldLayoutMk cId="3327972755" sldId="2147484189"/>
          </pc:sldLayoutMkLst>
        </pc:sldLayoutChg>
        <pc:sldLayoutChg chg="del">
          <pc:chgData name="Diggin, Lauren (ENE)" userId="da645118-5583-452b-b323-2f76aa9d17b1" providerId="ADAL" clId="{06F3B884-0700-4A55-AD60-D75CAEA38ECA}" dt="2024-07-12T16:48:17.334" v="421" actId="2696"/>
          <pc:sldLayoutMkLst>
            <pc:docMk/>
            <pc:sldMasterMk cId="0" sldId="2147483797"/>
            <pc:sldLayoutMk cId="1729650288" sldId="2147484190"/>
          </pc:sldLayoutMkLst>
        </pc:sldLayoutChg>
        <pc:sldLayoutChg chg="del">
          <pc:chgData name="Diggin, Lauren (ENE)" userId="da645118-5583-452b-b323-2f76aa9d17b1" providerId="ADAL" clId="{06F3B884-0700-4A55-AD60-D75CAEA38ECA}" dt="2024-07-12T16:48:17.334" v="422" actId="2696"/>
          <pc:sldLayoutMkLst>
            <pc:docMk/>
            <pc:sldMasterMk cId="0" sldId="2147483797"/>
            <pc:sldLayoutMk cId="3166348448" sldId="2147484191"/>
          </pc:sldLayoutMkLst>
        </pc:sldLayoutChg>
        <pc:sldLayoutChg chg="del">
          <pc:chgData name="Diggin, Lauren (ENE)" userId="da645118-5583-452b-b323-2f76aa9d17b1" providerId="ADAL" clId="{06F3B884-0700-4A55-AD60-D75CAEA38ECA}" dt="2024-07-12T16:48:17.335" v="423" actId="2696"/>
          <pc:sldLayoutMkLst>
            <pc:docMk/>
            <pc:sldMasterMk cId="0" sldId="2147483797"/>
            <pc:sldLayoutMk cId="3540542722" sldId="2147484192"/>
          </pc:sldLayoutMkLst>
        </pc:sldLayoutChg>
        <pc:sldLayoutChg chg="del">
          <pc:chgData name="Diggin, Lauren (ENE)" userId="da645118-5583-452b-b323-2f76aa9d17b1" providerId="ADAL" clId="{06F3B884-0700-4A55-AD60-D75CAEA38ECA}" dt="2024-07-12T16:48:17.335" v="424" actId="2696"/>
          <pc:sldLayoutMkLst>
            <pc:docMk/>
            <pc:sldMasterMk cId="0" sldId="2147483797"/>
            <pc:sldLayoutMk cId="1446431880" sldId="2147484193"/>
          </pc:sldLayoutMkLst>
        </pc:sldLayoutChg>
        <pc:sldLayoutChg chg="del">
          <pc:chgData name="Diggin, Lauren (ENE)" userId="da645118-5583-452b-b323-2f76aa9d17b1" providerId="ADAL" clId="{06F3B884-0700-4A55-AD60-D75CAEA38ECA}" dt="2024-07-12T16:48:17.336" v="425" actId="2696"/>
          <pc:sldLayoutMkLst>
            <pc:docMk/>
            <pc:sldMasterMk cId="0" sldId="2147483797"/>
            <pc:sldLayoutMk cId="2596378962" sldId="2147484194"/>
          </pc:sldLayoutMkLst>
        </pc:sldLayoutChg>
        <pc:sldLayoutChg chg="del">
          <pc:chgData name="Diggin, Lauren (ENE)" userId="da645118-5583-452b-b323-2f76aa9d17b1" providerId="ADAL" clId="{06F3B884-0700-4A55-AD60-D75CAEA38ECA}" dt="2024-07-12T16:48:17.336" v="426" actId="2696"/>
          <pc:sldLayoutMkLst>
            <pc:docMk/>
            <pc:sldMasterMk cId="0" sldId="2147483797"/>
            <pc:sldLayoutMk cId="809149527" sldId="2147484195"/>
          </pc:sldLayoutMkLst>
        </pc:sldLayoutChg>
        <pc:sldLayoutChg chg="del">
          <pc:chgData name="Diggin, Lauren (ENE)" userId="da645118-5583-452b-b323-2f76aa9d17b1" providerId="ADAL" clId="{06F3B884-0700-4A55-AD60-D75CAEA38ECA}" dt="2024-07-12T16:48:17.337" v="427" actId="2696"/>
          <pc:sldLayoutMkLst>
            <pc:docMk/>
            <pc:sldMasterMk cId="0" sldId="2147483797"/>
            <pc:sldLayoutMk cId="343551934" sldId="2147484196"/>
          </pc:sldLayoutMkLst>
        </pc:sldLayoutChg>
        <pc:sldLayoutChg chg="del">
          <pc:chgData name="Diggin, Lauren (ENE)" userId="da645118-5583-452b-b323-2f76aa9d17b1" providerId="ADAL" clId="{06F3B884-0700-4A55-AD60-D75CAEA38ECA}" dt="2024-07-12T16:48:17.337" v="428" actId="2696"/>
          <pc:sldLayoutMkLst>
            <pc:docMk/>
            <pc:sldMasterMk cId="0" sldId="2147483797"/>
            <pc:sldLayoutMk cId="320363339" sldId="2147484197"/>
          </pc:sldLayoutMkLst>
        </pc:sldLayoutChg>
        <pc:sldLayoutChg chg="del">
          <pc:chgData name="Diggin, Lauren (ENE)" userId="da645118-5583-452b-b323-2f76aa9d17b1" providerId="ADAL" clId="{06F3B884-0700-4A55-AD60-D75CAEA38ECA}" dt="2024-07-12T16:48:17.338" v="429" actId="2696"/>
          <pc:sldLayoutMkLst>
            <pc:docMk/>
            <pc:sldMasterMk cId="0" sldId="2147483797"/>
            <pc:sldLayoutMk cId="2210389746" sldId="2147484198"/>
          </pc:sldLayoutMkLst>
        </pc:sldLayoutChg>
        <pc:sldLayoutChg chg="del">
          <pc:chgData name="Diggin, Lauren (ENE)" userId="da645118-5583-452b-b323-2f76aa9d17b1" providerId="ADAL" clId="{06F3B884-0700-4A55-AD60-D75CAEA38ECA}" dt="2024-07-12T16:48:17.338" v="430" actId="2696"/>
          <pc:sldLayoutMkLst>
            <pc:docMk/>
            <pc:sldMasterMk cId="0" sldId="2147483797"/>
            <pc:sldLayoutMk cId="744621578" sldId="2147484199"/>
          </pc:sldLayoutMkLst>
        </pc:sldLayoutChg>
      </pc:sldMasterChg>
      <pc:sldMasterChg chg="del delSldLayout">
        <pc:chgData name="Diggin, Lauren (ENE)" userId="da645118-5583-452b-b323-2f76aa9d17b1" providerId="ADAL" clId="{06F3B884-0700-4A55-AD60-D75CAEA38ECA}" dt="2024-07-12T16:48:17.347" v="443" actId="2696"/>
        <pc:sldMasterMkLst>
          <pc:docMk/>
          <pc:sldMasterMk cId="0" sldId="2147483798"/>
        </pc:sldMasterMkLst>
        <pc:sldLayoutChg chg="del">
          <pc:chgData name="Diggin, Lauren (ENE)" userId="da645118-5583-452b-b323-2f76aa9d17b1" providerId="ADAL" clId="{06F3B884-0700-4A55-AD60-D75CAEA38ECA}" dt="2024-07-12T16:48:17.341" v="432" actId="2696"/>
          <pc:sldLayoutMkLst>
            <pc:docMk/>
            <pc:sldMasterMk cId="0" sldId="2147483798"/>
            <pc:sldLayoutMk cId="558251520" sldId="2147484200"/>
          </pc:sldLayoutMkLst>
        </pc:sldLayoutChg>
        <pc:sldLayoutChg chg="del">
          <pc:chgData name="Diggin, Lauren (ENE)" userId="da645118-5583-452b-b323-2f76aa9d17b1" providerId="ADAL" clId="{06F3B884-0700-4A55-AD60-D75CAEA38ECA}" dt="2024-07-12T16:48:17.341" v="433" actId="2696"/>
          <pc:sldLayoutMkLst>
            <pc:docMk/>
            <pc:sldMasterMk cId="0" sldId="2147483798"/>
            <pc:sldLayoutMk cId="3247789665" sldId="2147484201"/>
          </pc:sldLayoutMkLst>
        </pc:sldLayoutChg>
        <pc:sldLayoutChg chg="del">
          <pc:chgData name="Diggin, Lauren (ENE)" userId="da645118-5583-452b-b323-2f76aa9d17b1" providerId="ADAL" clId="{06F3B884-0700-4A55-AD60-D75CAEA38ECA}" dt="2024-07-12T16:48:17.342" v="434" actId="2696"/>
          <pc:sldLayoutMkLst>
            <pc:docMk/>
            <pc:sldMasterMk cId="0" sldId="2147483798"/>
            <pc:sldLayoutMk cId="2410233117" sldId="2147484202"/>
          </pc:sldLayoutMkLst>
        </pc:sldLayoutChg>
        <pc:sldLayoutChg chg="del">
          <pc:chgData name="Diggin, Lauren (ENE)" userId="da645118-5583-452b-b323-2f76aa9d17b1" providerId="ADAL" clId="{06F3B884-0700-4A55-AD60-D75CAEA38ECA}" dt="2024-07-12T16:48:17.342" v="435" actId="2696"/>
          <pc:sldLayoutMkLst>
            <pc:docMk/>
            <pc:sldMasterMk cId="0" sldId="2147483798"/>
            <pc:sldLayoutMk cId="3063539171" sldId="2147484203"/>
          </pc:sldLayoutMkLst>
        </pc:sldLayoutChg>
        <pc:sldLayoutChg chg="del">
          <pc:chgData name="Diggin, Lauren (ENE)" userId="da645118-5583-452b-b323-2f76aa9d17b1" providerId="ADAL" clId="{06F3B884-0700-4A55-AD60-D75CAEA38ECA}" dt="2024-07-12T16:48:17.343" v="436" actId="2696"/>
          <pc:sldLayoutMkLst>
            <pc:docMk/>
            <pc:sldMasterMk cId="0" sldId="2147483798"/>
            <pc:sldLayoutMk cId="3077708176" sldId="2147484204"/>
          </pc:sldLayoutMkLst>
        </pc:sldLayoutChg>
        <pc:sldLayoutChg chg="del">
          <pc:chgData name="Diggin, Lauren (ENE)" userId="da645118-5583-452b-b323-2f76aa9d17b1" providerId="ADAL" clId="{06F3B884-0700-4A55-AD60-D75CAEA38ECA}" dt="2024-07-12T16:48:17.343" v="437" actId="2696"/>
          <pc:sldLayoutMkLst>
            <pc:docMk/>
            <pc:sldMasterMk cId="0" sldId="2147483798"/>
            <pc:sldLayoutMk cId="2465107389" sldId="2147484205"/>
          </pc:sldLayoutMkLst>
        </pc:sldLayoutChg>
        <pc:sldLayoutChg chg="del">
          <pc:chgData name="Diggin, Lauren (ENE)" userId="da645118-5583-452b-b323-2f76aa9d17b1" providerId="ADAL" clId="{06F3B884-0700-4A55-AD60-D75CAEA38ECA}" dt="2024-07-12T16:48:17.344" v="438" actId="2696"/>
          <pc:sldLayoutMkLst>
            <pc:docMk/>
            <pc:sldMasterMk cId="0" sldId="2147483798"/>
            <pc:sldLayoutMk cId="1605139804" sldId="2147484206"/>
          </pc:sldLayoutMkLst>
        </pc:sldLayoutChg>
        <pc:sldLayoutChg chg="del">
          <pc:chgData name="Diggin, Lauren (ENE)" userId="da645118-5583-452b-b323-2f76aa9d17b1" providerId="ADAL" clId="{06F3B884-0700-4A55-AD60-D75CAEA38ECA}" dt="2024-07-12T16:48:17.344" v="439" actId="2696"/>
          <pc:sldLayoutMkLst>
            <pc:docMk/>
            <pc:sldMasterMk cId="0" sldId="2147483798"/>
            <pc:sldLayoutMk cId="3166774695" sldId="2147484207"/>
          </pc:sldLayoutMkLst>
        </pc:sldLayoutChg>
        <pc:sldLayoutChg chg="del">
          <pc:chgData name="Diggin, Lauren (ENE)" userId="da645118-5583-452b-b323-2f76aa9d17b1" providerId="ADAL" clId="{06F3B884-0700-4A55-AD60-D75CAEA38ECA}" dt="2024-07-12T16:48:17.344" v="440" actId="2696"/>
          <pc:sldLayoutMkLst>
            <pc:docMk/>
            <pc:sldMasterMk cId="0" sldId="2147483798"/>
            <pc:sldLayoutMk cId="56510960" sldId="2147484208"/>
          </pc:sldLayoutMkLst>
        </pc:sldLayoutChg>
        <pc:sldLayoutChg chg="del">
          <pc:chgData name="Diggin, Lauren (ENE)" userId="da645118-5583-452b-b323-2f76aa9d17b1" providerId="ADAL" clId="{06F3B884-0700-4A55-AD60-D75CAEA38ECA}" dt="2024-07-12T16:48:17.345" v="441" actId="2696"/>
          <pc:sldLayoutMkLst>
            <pc:docMk/>
            <pc:sldMasterMk cId="0" sldId="2147483798"/>
            <pc:sldLayoutMk cId="1079814555" sldId="2147484209"/>
          </pc:sldLayoutMkLst>
        </pc:sldLayoutChg>
        <pc:sldLayoutChg chg="del">
          <pc:chgData name="Diggin, Lauren (ENE)" userId="da645118-5583-452b-b323-2f76aa9d17b1" providerId="ADAL" clId="{06F3B884-0700-4A55-AD60-D75CAEA38ECA}" dt="2024-07-12T16:48:17.345" v="442" actId="2696"/>
          <pc:sldLayoutMkLst>
            <pc:docMk/>
            <pc:sldMasterMk cId="0" sldId="2147483798"/>
            <pc:sldLayoutMk cId="4068807920" sldId="2147484210"/>
          </pc:sldLayoutMkLst>
        </pc:sldLayoutChg>
      </pc:sldMasterChg>
      <pc:sldMasterChg chg="del delSldLayout">
        <pc:chgData name="Diggin, Lauren (ENE)" userId="da645118-5583-452b-b323-2f76aa9d17b1" providerId="ADAL" clId="{06F3B884-0700-4A55-AD60-D75CAEA38ECA}" dt="2024-07-12T16:48:17.353" v="455" actId="2696"/>
        <pc:sldMasterMkLst>
          <pc:docMk/>
          <pc:sldMasterMk cId="0" sldId="2147483799"/>
        </pc:sldMasterMkLst>
        <pc:sldLayoutChg chg="del">
          <pc:chgData name="Diggin, Lauren (ENE)" userId="da645118-5583-452b-b323-2f76aa9d17b1" providerId="ADAL" clId="{06F3B884-0700-4A55-AD60-D75CAEA38ECA}" dt="2024-07-12T16:48:17.347" v="444" actId="2696"/>
          <pc:sldLayoutMkLst>
            <pc:docMk/>
            <pc:sldMasterMk cId="0" sldId="2147483799"/>
            <pc:sldLayoutMk cId="862556339" sldId="2147484211"/>
          </pc:sldLayoutMkLst>
        </pc:sldLayoutChg>
        <pc:sldLayoutChg chg="del">
          <pc:chgData name="Diggin, Lauren (ENE)" userId="da645118-5583-452b-b323-2f76aa9d17b1" providerId="ADAL" clId="{06F3B884-0700-4A55-AD60-D75CAEA38ECA}" dt="2024-07-12T16:48:17.348" v="445" actId="2696"/>
          <pc:sldLayoutMkLst>
            <pc:docMk/>
            <pc:sldMasterMk cId="0" sldId="2147483799"/>
            <pc:sldLayoutMk cId="3976537822" sldId="2147484212"/>
          </pc:sldLayoutMkLst>
        </pc:sldLayoutChg>
        <pc:sldLayoutChg chg="del">
          <pc:chgData name="Diggin, Lauren (ENE)" userId="da645118-5583-452b-b323-2f76aa9d17b1" providerId="ADAL" clId="{06F3B884-0700-4A55-AD60-D75CAEA38ECA}" dt="2024-07-12T16:48:17.348" v="446" actId="2696"/>
          <pc:sldLayoutMkLst>
            <pc:docMk/>
            <pc:sldMasterMk cId="0" sldId="2147483799"/>
            <pc:sldLayoutMk cId="2811826678" sldId="2147484213"/>
          </pc:sldLayoutMkLst>
        </pc:sldLayoutChg>
        <pc:sldLayoutChg chg="del">
          <pc:chgData name="Diggin, Lauren (ENE)" userId="da645118-5583-452b-b323-2f76aa9d17b1" providerId="ADAL" clId="{06F3B884-0700-4A55-AD60-D75CAEA38ECA}" dt="2024-07-12T16:48:17.348" v="447" actId="2696"/>
          <pc:sldLayoutMkLst>
            <pc:docMk/>
            <pc:sldMasterMk cId="0" sldId="2147483799"/>
            <pc:sldLayoutMk cId="908645579" sldId="2147484214"/>
          </pc:sldLayoutMkLst>
        </pc:sldLayoutChg>
        <pc:sldLayoutChg chg="del">
          <pc:chgData name="Diggin, Lauren (ENE)" userId="da645118-5583-452b-b323-2f76aa9d17b1" providerId="ADAL" clId="{06F3B884-0700-4A55-AD60-D75CAEA38ECA}" dt="2024-07-12T16:48:17.349" v="448" actId="2696"/>
          <pc:sldLayoutMkLst>
            <pc:docMk/>
            <pc:sldMasterMk cId="0" sldId="2147483799"/>
            <pc:sldLayoutMk cId="2870257204" sldId="2147484215"/>
          </pc:sldLayoutMkLst>
        </pc:sldLayoutChg>
        <pc:sldLayoutChg chg="del">
          <pc:chgData name="Diggin, Lauren (ENE)" userId="da645118-5583-452b-b323-2f76aa9d17b1" providerId="ADAL" clId="{06F3B884-0700-4A55-AD60-D75CAEA38ECA}" dt="2024-07-12T16:48:17.349" v="449" actId="2696"/>
          <pc:sldLayoutMkLst>
            <pc:docMk/>
            <pc:sldMasterMk cId="0" sldId="2147483799"/>
            <pc:sldLayoutMk cId="722261403" sldId="2147484216"/>
          </pc:sldLayoutMkLst>
        </pc:sldLayoutChg>
        <pc:sldLayoutChg chg="del">
          <pc:chgData name="Diggin, Lauren (ENE)" userId="da645118-5583-452b-b323-2f76aa9d17b1" providerId="ADAL" clId="{06F3B884-0700-4A55-AD60-D75CAEA38ECA}" dt="2024-07-12T16:48:17.350" v="450" actId="2696"/>
          <pc:sldLayoutMkLst>
            <pc:docMk/>
            <pc:sldMasterMk cId="0" sldId="2147483799"/>
            <pc:sldLayoutMk cId="630833159" sldId="2147484217"/>
          </pc:sldLayoutMkLst>
        </pc:sldLayoutChg>
        <pc:sldLayoutChg chg="del">
          <pc:chgData name="Diggin, Lauren (ENE)" userId="da645118-5583-452b-b323-2f76aa9d17b1" providerId="ADAL" clId="{06F3B884-0700-4A55-AD60-D75CAEA38ECA}" dt="2024-07-12T16:48:17.350" v="451" actId="2696"/>
          <pc:sldLayoutMkLst>
            <pc:docMk/>
            <pc:sldMasterMk cId="0" sldId="2147483799"/>
            <pc:sldLayoutMk cId="1442316376" sldId="2147484218"/>
          </pc:sldLayoutMkLst>
        </pc:sldLayoutChg>
        <pc:sldLayoutChg chg="del">
          <pc:chgData name="Diggin, Lauren (ENE)" userId="da645118-5583-452b-b323-2f76aa9d17b1" providerId="ADAL" clId="{06F3B884-0700-4A55-AD60-D75CAEA38ECA}" dt="2024-07-12T16:48:17.351" v="452" actId="2696"/>
          <pc:sldLayoutMkLst>
            <pc:docMk/>
            <pc:sldMasterMk cId="0" sldId="2147483799"/>
            <pc:sldLayoutMk cId="2129592270" sldId="2147484219"/>
          </pc:sldLayoutMkLst>
        </pc:sldLayoutChg>
        <pc:sldLayoutChg chg="del">
          <pc:chgData name="Diggin, Lauren (ENE)" userId="da645118-5583-452b-b323-2f76aa9d17b1" providerId="ADAL" clId="{06F3B884-0700-4A55-AD60-D75CAEA38ECA}" dt="2024-07-12T16:48:17.351" v="453" actId="2696"/>
          <pc:sldLayoutMkLst>
            <pc:docMk/>
            <pc:sldMasterMk cId="0" sldId="2147483799"/>
            <pc:sldLayoutMk cId="3533371230" sldId="2147484220"/>
          </pc:sldLayoutMkLst>
        </pc:sldLayoutChg>
        <pc:sldLayoutChg chg="del">
          <pc:chgData name="Diggin, Lauren (ENE)" userId="da645118-5583-452b-b323-2f76aa9d17b1" providerId="ADAL" clId="{06F3B884-0700-4A55-AD60-D75CAEA38ECA}" dt="2024-07-12T16:48:17.352" v="454" actId="2696"/>
          <pc:sldLayoutMkLst>
            <pc:docMk/>
            <pc:sldMasterMk cId="0" sldId="2147483799"/>
            <pc:sldLayoutMk cId="199399759" sldId="2147484221"/>
          </pc:sldLayoutMkLst>
        </pc:sldLayoutChg>
      </pc:sldMasterChg>
      <pc:sldMasterChg chg="del delSldLayout">
        <pc:chgData name="Diggin, Lauren (ENE)" userId="da645118-5583-452b-b323-2f76aa9d17b1" providerId="ADAL" clId="{06F3B884-0700-4A55-AD60-D75CAEA38ECA}" dt="2024-07-12T16:48:17.361" v="467" actId="2696"/>
        <pc:sldMasterMkLst>
          <pc:docMk/>
          <pc:sldMasterMk cId="0" sldId="2147483800"/>
        </pc:sldMasterMkLst>
        <pc:sldLayoutChg chg="del">
          <pc:chgData name="Diggin, Lauren (ENE)" userId="da645118-5583-452b-b323-2f76aa9d17b1" providerId="ADAL" clId="{06F3B884-0700-4A55-AD60-D75CAEA38ECA}" dt="2024-07-12T16:48:17.353" v="456" actId="2696"/>
          <pc:sldLayoutMkLst>
            <pc:docMk/>
            <pc:sldMasterMk cId="0" sldId="2147483800"/>
            <pc:sldLayoutMk cId="2398564574" sldId="2147484222"/>
          </pc:sldLayoutMkLst>
        </pc:sldLayoutChg>
        <pc:sldLayoutChg chg="del">
          <pc:chgData name="Diggin, Lauren (ENE)" userId="da645118-5583-452b-b323-2f76aa9d17b1" providerId="ADAL" clId="{06F3B884-0700-4A55-AD60-D75CAEA38ECA}" dt="2024-07-12T16:48:17.354" v="457" actId="2696"/>
          <pc:sldLayoutMkLst>
            <pc:docMk/>
            <pc:sldMasterMk cId="0" sldId="2147483800"/>
            <pc:sldLayoutMk cId="1618933775" sldId="2147484223"/>
          </pc:sldLayoutMkLst>
        </pc:sldLayoutChg>
        <pc:sldLayoutChg chg="del">
          <pc:chgData name="Diggin, Lauren (ENE)" userId="da645118-5583-452b-b323-2f76aa9d17b1" providerId="ADAL" clId="{06F3B884-0700-4A55-AD60-D75CAEA38ECA}" dt="2024-07-12T16:48:17.354" v="458" actId="2696"/>
          <pc:sldLayoutMkLst>
            <pc:docMk/>
            <pc:sldMasterMk cId="0" sldId="2147483800"/>
            <pc:sldLayoutMk cId="4079573926" sldId="2147484224"/>
          </pc:sldLayoutMkLst>
        </pc:sldLayoutChg>
        <pc:sldLayoutChg chg="del">
          <pc:chgData name="Diggin, Lauren (ENE)" userId="da645118-5583-452b-b323-2f76aa9d17b1" providerId="ADAL" clId="{06F3B884-0700-4A55-AD60-D75CAEA38ECA}" dt="2024-07-12T16:48:17.355" v="459" actId="2696"/>
          <pc:sldLayoutMkLst>
            <pc:docMk/>
            <pc:sldMasterMk cId="0" sldId="2147483800"/>
            <pc:sldLayoutMk cId="3088552652" sldId="2147484225"/>
          </pc:sldLayoutMkLst>
        </pc:sldLayoutChg>
        <pc:sldLayoutChg chg="del">
          <pc:chgData name="Diggin, Lauren (ENE)" userId="da645118-5583-452b-b323-2f76aa9d17b1" providerId="ADAL" clId="{06F3B884-0700-4A55-AD60-D75CAEA38ECA}" dt="2024-07-12T16:48:17.356" v="460" actId="2696"/>
          <pc:sldLayoutMkLst>
            <pc:docMk/>
            <pc:sldMasterMk cId="0" sldId="2147483800"/>
            <pc:sldLayoutMk cId="2607817807" sldId="2147484226"/>
          </pc:sldLayoutMkLst>
        </pc:sldLayoutChg>
        <pc:sldLayoutChg chg="del">
          <pc:chgData name="Diggin, Lauren (ENE)" userId="da645118-5583-452b-b323-2f76aa9d17b1" providerId="ADAL" clId="{06F3B884-0700-4A55-AD60-D75CAEA38ECA}" dt="2024-07-12T16:48:17.357" v="461" actId="2696"/>
          <pc:sldLayoutMkLst>
            <pc:docMk/>
            <pc:sldMasterMk cId="0" sldId="2147483800"/>
            <pc:sldLayoutMk cId="2484062234" sldId="2147484227"/>
          </pc:sldLayoutMkLst>
        </pc:sldLayoutChg>
        <pc:sldLayoutChg chg="del">
          <pc:chgData name="Diggin, Lauren (ENE)" userId="da645118-5583-452b-b323-2f76aa9d17b1" providerId="ADAL" clId="{06F3B884-0700-4A55-AD60-D75CAEA38ECA}" dt="2024-07-12T16:48:17.357" v="462" actId="2696"/>
          <pc:sldLayoutMkLst>
            <pc:docMk/>
            <pc:sldMasterMk cId="0" sldId="2147483800"/>
            <pc:sldLayoutMk cId="3829818897" sldId="2147484228"/>
          </pc:sldLayoutMkLst>
        </pc:sldLayoutChg>
        <pc:sldLayoutChg chg="del">
          <pc:chgData name="Diggin, Lauren (ENE)" userId="da645118-5583-452b-b323-2f76aa9d17b1" providerId="ADAL" clId="{06F3B884-0700-4A55-AD60-D75CAEA38ECA}" dt="2024-07-12T16:48:17.358" v="463" actId="2696"/>
          <pc:sldLayoutMkLst>
            <pc:docMk/>
            <pc:sldMasterMk cId="0" sldId="2147483800"/>
            <pc:sldLayoutMk cId="2287523800" sldId="2147484229"/>
          </pc:sldLayoutMkLst>
        </pc:sldLayoutChg>
        <pc:sldLayoutChg chg="del">
          <pc:chgData name="Diggin, Lauren (ENE)" userId="da645118-5583-452b-b323-2f76aa9d17b1" providerId="ADAL" clId="{06F3B884-0700-4A55-AD60-D75CAEA38ECA}" dt="2024-07-12T16:48:17.358" v="464" actId="2696"/>
          <pc:sldLayoutMkLst>
            <pc:docMk/>
            <pc:sldMasterMk cId="0" sldId="2147483800"/>
            <pc:sldLayoutMk cId="3688829161" sldId="2147484230"/>
          </pc:sldLayoutMkLst>
        </pc:sldLayoutChg>
        <pc:sldLayoutChg chg="del">
          <pc:chgData name="Diggin, Lauren (ENE)" userId="da645118-5583-452b-b323-2f76aa9d17b1" providerId="ADAL" clId="{06F3B884-0700-4A55-AD60-D75CAEA38ECA}" dt="2024-07-12T16:48:17.359" v="465" actId="2696"/>
          <pc:sldLayoutMkLst>
            <pc:docMk/>
            <pc:sldMasterMk cId="0" sldId="2147483800"/>
            <pc:sldLayoutMk cId="4220693155" sldId="2147484231"/>
          </pc:sldLayoutMkLst>
        </pc:sldLayoutChg>
        <pc:sldLayoutChg chg="del">
          <pc:chgData name="Diggin, Lauren (ENE)" userId="da645118-5583-452b-b323-2f76aa9d17b1" providerId="ADAL" clId="{06F3B884-0700-4A55-AD60-D75CAEA38ECA}" dt="2024-07-12T16:48:17.359" v="466" actId="2696"/>
          <pc:sldLayoutMkLst>
            <pc:docMk/>
            <pc:sldMasterMk cId="0" sldId="2147483800"/>
            <pc:sldLayoutMk cId="53307249" sldId="2147484232"/>
          </pc:sldLayoutMkLst>
        </pc:sldLayoutChg>
      </pc:sldMasterChg>
      <pc:sldMasterChg chg="del delSldLayout">
        <pc:chgData name="Diggin, Lauren (ENE)" userId="da645118-5583-452b-b323-2f76aa9d17b1" providerId="ADAL" clId="{06F3B884-0700-4A55-AD60-D75CAEA38ECA}" dt="2024-07-12T16:48:17.368" v="479" actId="2696"/>
        <pc:sldMasterMkLst>
          <pc:docMk/>
          <pc:sldMasterMk cId="0" sldId="2147483801"/>
        </pc:sldMasterMkLst>
        <pc:sldLayoutChg chg="del">
          <pc:chgData name="Diggin, Lauren (ENE)" userId="da645118-5583-452b-b323-2f76aa9d17b1" providerId="ADAL" clId="{06F3B884-0700-4A55-AD60-D75CAEA38ECA}" dt="2024-07-12T16:48:17.361" v="468" actId="2696"/>
          <pc:sldLayoutMkLst>
            <pc:docMk/>
            <pc:sldMasterMk cId="0" sldId="2147483801"/>
            <pc:sldLayoutMk cId="2682287150" sldId="2147484233"/>
          </pc:sldLayoutMkLst>
        </pc:sldLayoutChg>
        <pc:sldLayoutChg chg="del">
          <pc:chgData name="Diggin, Lauren (ENE)" userId="da645118-5583-452b-b323-2f76aa9d17b1" providerId="ADAL" clId="{06F3B884-0700-4A55-AD60-D75CAEA38ECA}" dt="2024-07-12T16:48:17.361" v="469" actId="2696"/>
          <pc:sldLayoutMkLst>
            <pc:docMk/>
            <pc:sldMasterMk cId="0" sldId="2147483801"/>
            <pc:sldLayoutMk cId="4126942884" sldId="2147484234"/>
          </pc:sldLayoutMkLst>
        </pc:sldLayoutChg>
        <pc:sldLayoutChg chg="del">
          <pc:chgData name="Diggin, Lauren (ENE)" userId="da645118-5583-452b-b323-2f76aa9d17b1" providerId="ADAL" clId="{06F3B884-0700-4A55-AD60-D75CAEA38ECA}" dt="2024-07-12T16:48:17.362" v="470" actId="2696"/>
          <pc:sldLayoutMkLst>
            <pc:docMk/>
            <pc:sldMasterMk cId="0" sldId="2147483801"/>
            <pc:sldLayoutMk cId="658934325" sldId="2147484235"/>
          </pc:sldLayoutMkLst>
        </pc:sldLayoutChg>
        <pc:sldLayoutChg chg="del">
          <pc:chgData name="Diggin, Lauren (ENE)" userId="da645118-5583-452b-b323-2f76aa9d17b1" providerId="ADAL" clId="{06F3B884-0700-4A55-AD60-D75CAEA38ECA}" dt="2024-07-12T16:48:17.363" v="471" actId="2696"/>
          <pc:sldLayoutMkLst>
            <pc:docMk/>
            <pc:sldMasterMk cId="0" sldId="2147483801"/>
            <pc:sldLayoutMk cId="381552823" sldId="2147484236"/>
          </pc:sldLayoutMkLst>
        </pc:sldLayoutChg>
        <pc:sldLayoutChg chg="del">
          <pc:chgData name="Diggin, Lauren (ENE)" userId="da645118-5583-452b-b323-2f76aa9d17b1" providerId="ADAL" clId="{06F3B884-0700-4A55-AD60-D75CAEA38ECA}" dt="2024-07-12T16:48:17.363" v="472" actId="2696"/>
          <pc:sldLayoutMkLst>
            <pc:docMk/>
            <pc:sldMasterMk cId="0" sldId="2147483801"/>
            <pc:sldLayoutMk cId="1149565726" sldId="2147484237"/>
          </pc:sldLayoutMkLst>
        </pc:sldLayoutChg>
        <pc:sldLayoutChg chg="del">
          <pc:chgData name="Diggin, Lauren (ENE)" userId="da645118-5583-452b-b323-2f76aa9d17b1" providerId="ADAL" clId="{06F3B884-0700-4A55-AD60-D75CAEA38ECA}" dt="2024-07-12T16:48:17.364" v="473" actId="2696"/>
          <pc:sldLayoutMkLst>
            <pc:docMk/>
            <pc:sldMasterMk cId="0" sldId="2147483801"/>
            <pc:sldLayoutMk cId="3507983148" sldId="2147484238"/>
          </pc:sldLayoutMkLst>
        </pc:sldLayoutChg>
        <pc:sldLayoutChg chg="del">
          <pc:chgData name="Diggin, Lauren (ENE)" userId="da645118-5583-452b-b323-2f76aa9d17b1" providerId="ADAL" clId="{06F3B884-0700-4A55-AD60-D75CAEA38ECA}" dt="2024-07-12T16:48:17.364" v="474" actId="2696"/>
          <pc:sldLayoutMkLst>
            <pc:docMk/>
            <pc:sldMasterMk cId="0" sldId="2147483801"/>
            <pc:sldLayoutMk cId="3546402517" sldId="2147484239"/>
          </pc:sldLayoutMkLst>
        </pc:sldLayoutChg>
        <pc:sldLayoutChg chg="del">
          <pc:chgData name="Diggin, Lauren (ENE)" userId="da645118-5583-452b-b323-2f76aa9d17b1" providerId="ADAL" clId="{06F3B884-0700-4A55-AD60-D75CAEA38ECA}" dt="2024-07-12T16:48:17.365" v="475" actId="2696"/>
          <pc:sldLayoutMkLst>
            <pc:docMk/>
            <pc:sldMasterMk cId="0" sldId="2147483801"/>
            <pc:sldLayoutMk cId="3114778370" sldId="2147484240"/>
          </pc:sldLayoutMkLst>
        </pc:sldLayoutChg>
        <pc:sldLayoutChg chg="del">
          <pc:chgData name="Diggin, Lauren (ENE)" userId="da645118-5583-452b-b323-2f76aa9d17b1" providerId="ADAL" clId="{06F3B884-0700-4A55-AD60-D75CAEA38ECA}" dt="2024-07-12T16:48:17.365" v="476" actId="2696"/>
          <pc:sldLayoutMkLst>
            <pc:docMk/>
            <pc:sldMasterMk cId="0" sldId="2147483801"/>
            <pc:sldLayoutMk cId="1990602469" sldId="2147484241"/>
          </pc:sldLayoutMkLst>
        </pc:sldLayoutChg>
        <pc:sldLayoutChg chg="del">
          <pc:chgData name="Diggin, Lauren (ENE)" userId="da645118-5583-452b-b323-2f76aa9d17b1" providerId="ADAL" clId="{06F3B884-0700-4A55-AD60-D75CAEA38ECA}" dt="2024-07-12T16:48:17.366" v="477" actId="2696"/>
          <pc:sldLayoutMkLst>
            <pc:docMk/>
            <pc:sldMasterMk cId="0" sldId="2147483801"/>
            <pc:sldLayoutMk cId="1729597556" sldId="2147484242"/>
          </pc:sldLayoutMkLst>
        </pc:sldLayoutChg>
        <pc:sldLayoutChg chg="del">
          <pc:chgData name="Diggin, Lauren (ENE)" userId="da645118-5583-452b-b323-2f76aa9d17b1" providerId="ADAL" clId="{06F3B884-0700-4A55-AD60-D75CAEA38ECA}" dt="2024-07-12T16:48:17.367" v="478" actId="2696"/>
          <pc:sldLayoutMkLst>
            <pc:docMk/>
            <pc:sldMasterMk cId="0" sldId="2147483801"/>
            <pc:sldLayoutMk cId="715178953" sldId="2147484243"/>
          </pc:sldLayoutMkLst>
        </pc:sldLayoutChg>
      </pc:sldMasterChg>
      <pc:sldMasterChg chg="del delSldLayout">
        <pc:chgData name="Diggin, Lauren (ENE)" userId="da645118-5583-452b-b323-2f76aa9d17b1" providerId="ADAL" clId="{06F3B884-0700-4A55-AD60-D75CAEA38ECA}" dt="2024-07-12T16:48:17.376" v="491" actId="2696"/>
        <pc:sldMasterMkLst>
          <pc:docMk/>
          <pc:sldMasterMk cId="0" sldId="2147483802"/>
        </pc:sldMasterMkLst>
        <pc:sldLayoutChg chg="del">
          <pc:chgData name="Diggin, Lauren (ENE)" userId="da645118-5583-452b-b323-2f76aa9d17b1" providerId="ADAL" clId="{06F3B884-0700-4A55-AD60-D75CAEA38ECA}" dt="2024-07-12T16:48:17.368" v="480" actId="2696"/>
          <pc:sldLayoutMkLst>
            <pc:docMk/>
            <pc:sldMasterMk cId="0" sldId="2147483802"/>
            <pc:sldLayoutMk cId="1767055715" sldId="2147484244"/>
          </pc:sldLayoutMkLst>
        </pc:sldLayoutChg>
        <pc:sldLayoutChg chg="del">
          <pc:chgData name="Diggin, Lauren (ENE)" userId="da645118-5583-452b-b323-2f76aa9d17b1" providerId="ADAL" clId="{06F3B884-0700-4A55-AD60-D75CAEA38ECA}" dt="2024-07-12T16:48:17.369" v="481" actId="2696"/>
          <pc:sldLayoutMkLst>
            <pc:docMk/>
            <pc:sldMasterMk cId="0" sldId="2147483802"/>
            <pc:sldLayoutMk cId="974086864" sldId="2147484245"/>
          </pc:sldLayoutMkLst>
        </pc:sldLayoutChg>
        <pc:sldLayoutChg chg="del">
          <pc:chgData name="Diggin, Lauren (ENE)" userId="da645118-5583-452b-b323-2f76aa9d17b1" providerId="ADAL" clId="{06F3B884-0700-4A55-AD60-D75CAEA38ECA}" dt="2024-07-12T16:48:17.369" v="482" actId="2696"/>
          <pc:sldLayoutMkLst>
            <pc:docMk/>
            <pc:sldMasterMk cId="0" sldId="2147483802"/>
            <pc:sldLayoutMk cId="3902062314" sldId="2147484246"/>
          </pc:sldLayoutMkLst>
        </pc:sldLayoutChg>
        <pc:sldLayoutChg chg="del">
          <pc:chgData name="Diggin, Lauren (ENE)" userId="da645118-5583-452b-b323-2f76aa9d17b1" providerId="ADAL" clId="{06F3B884-0700-4A55-AD60-D75CAEA38ECA}" dt="2024-07-12T16:48:17.370" v="483" actId="2696"/>
          <pc:sldLayoutMkLst>
            <pc:docMk/>
            <pc:sldMasterMk cId="0" sldId="2147483802"/>
            <pc:sldLayoutMk cId="4249854893" sldId="2147484247"/>
          </pc:sldLayoutMkLst>
        </pc:sldLayoutChg>
        <pc:sldLayoutChg chg="del">
          <pc:chgData name="Diggin, Lauren (ENE)" userId="da645118-5583-452b-b323-2f76aa9d17b1" providerId="ADAL" clId="{06F3B884-0700-4A55-AD60-D75CAEA38ECA}" dt="2024-07-12T16:48:17.371" v="484" actId="2696"/>
          <pc:sldLayoutMkLst>
            <pc:docMk/>
            <pc:sldMasterMk cId="0" sldId="2147483802"/>
            <pc:sldLayoutMk cId="4247010872" sldId="2147484248"/>
          </pc:sldLayoutMkLst>
        </pc:sldLayoutChg>
        <pc:sldLayoutChg chg="del">
          <pc:chgData name="Diggin, Lauren (ENE)" userId="da645118-5583-452b-b323-2f76aa9d17b1" providerId="ADAL" clId="{06F3B884-0700-4A55-AD60-D75CAEA38ECA}" dt="2024-07-12T16:48:17.371" v="485" actId="2696"/>
          <pc:sldLayoutMkLst>
            <pc:docMk/>
            <pc:sldMasterMk cId="0" sldId="2147483802"/>
            <pc:sldLayoutMk cId="3697895445" sldId="2147484249"/>
          </pc:sldLayoutMkLst>
        </pc:sldLayoutChg>
        <pc:sldLayoutChg chg="del">
          <pc:chgData name="Diggin, Lauren (ENE)" userId="da645118-5583-452b-b323-2f76aa9d17b1" providerId="ADAL" clId="{06F3B884-0700-4A55-AD60-D75CAEA38ECA}" dt="2024-07-12T16:48:17.371" v="486" actId="2696"/>
          <pc:sldLayoutMkLst>
            <pc:docMk/>
            <pc:sldMasterMk cId="0" sldId="2147483802"/>
            <pc:sldLayoutMk cId="2601039413" sldId="2147484250"/>
          </pc:sldLayoutMkLst>
        </pc:sldLayoutChg>
        <pc:sldLayoutChg chg="del">
          <pc:chgData name="Diggin, Lauren (ENE)" userId="da645118-5583-452b-b323-2f76aa9d17b1" providerId="ADAL" clId="{06F3B884-0700-4A55-AD60-D75CAEA38ECA}" dt="2024-07-12T16:48:17.372" v="487" actId="2696"/>
          <pc:sldLayoutMkLst>
            <pc:docMk/>
            <pc:sldMasterMk cId="0" sldId="2147483802"/>
            <pc:sldLayoutMk cId="4045853636" sldId="2147484251"/>
          </pc:sldLayoutMkLst>
        </pc:sldLayoutChg>
        <pc:sldLayoutChg chg="del">
          <pc:chgData name="Diggin, Lauren (ENE)" userId="da645118-5583-452b-b323-2f76aa9d17b1" providerId="ADAL" clId="{06F3B884-0700-4A55-AD60-D75CAEA38ECA}" dt="2024-07-12T16:48:17.373" v="488" actId="2696"/>
          <pc:sldLayoutMkLst>
            <pc:docMk/>
            <pc:sldMasterMk cId="0" sldId="2147483802"/>
            <pc:sldLayoutMk cId="1234224613" sldId="2147484252"/>
          </pc:sldLayoutMkLst>
        </pc:sldLayoutChg>
        <pc:sldLayoutChg chg="del">
          <pc:chgData name="Diggin, Lauren (ENE)" userId="da645118-5583-452b-b323-2f76aa9d17b1" providerId="ADAL" clId="{06F3B884-0700-4A55-AD60-D75CAEA38ECA}" dt="2024-07-12T16:48:17.373" v="489" actId="2696"/>
          <pc:sldLayoutMkLst>
            <pc:docMk/>
            <pc:sldMasterMk cId="0" sldId="2147483802"/>
            <pc:sldLayoutMk cId="3797208670" sldId="2147484253"/>
          </pc:sldLayoutMkLst>
        </pc:sldLayoutChg>
        <pc:sldLayoutChg chg="del">
          <pc:chgData name="Diggin, Lauren (ENE)" userId="da645118-5583-452b-b323-2f76aa9d17b1" providerId="ADAL" clId="{06F3B884-0700-4A55-AD60-D75CAEA38ECA}" dt="2024-07-12T16:48:17.374" v="490" actId="2696"/>
          <pc:sldLayoutMkLst>
            <pc:docMk/>
            <pc:sldMasterMk cId="0" sldId="2147483802"/>
            <pc:sldLayoutMk cId="959172293" sldId="2147484254"/>
          </pc:sldLayoutMkLst>
        </pc:sldLayoutChg>
      </pc:sldMasterChg>
      <pc:sldMasterChg chg="del delSldLayout">
        <pc:chgData name="Diggin, Lauren (ENE)" userId="da645118-5583-452b-b323-2f76aa9d17b1" providerId="ADAL" clId="{06F3B884-0700-4A55-AD60-D75CAEA38ECA}" dt="2024-07-12T16:48:17.382" v="503" actId="2696"/>
        <pc:sldMasterMkLst>
          <pc:docMk/>
          <pc:sldMasterMk cId="0" sldId="2147483803"/>
        </pc:sldMasterMkLst>
        <pc:sldLayoutChg chg="del">
          <pc:chgData name="Diggin, Lauren (ENE)" userId="da645118-5583-452b-b323-2f76aa9d17b1" providerId="ADAL" clId="{06F3B884-0700-4A55-AD60-D75CAEA38ECA}" dt="2024-07-12T16:48:17.376" v="492" actId="2696"/>
          <pc:sldLayoutMkLst>
            <pc:docMk/>
            <pc:sldMasterMk cId="0" sldId="2147483803"/>
            <pc:sldLayoutMk cId="1085336158" sldId="2147484255"/>
          </pc:sldLayoutMkLst>
        </pc:sldLayoutChg>
        <pc:sldLayoutChg chg="del">
          <pc:chgData name="Diggin, Lauren (ENE)" userId="da645118-5583-452b-b323-2f76aa9d17b1" providerId="ADAL" clId="{06F3B884-0700-4A55-AD60-D75CAEA38ECA}" dt="2024-07-12T16:48:17.377" v="493" actId="2696"/>
          <pc:sldLayoutMkLst>
            <pc:docMk/>
            <pc:sldMasterMk cId="0" sldId="2147483803"/>
            <pc:sldLayoutMk cId="2281898322" sldId="2147484256"/>
          </pc:sldLayoutMkLst>
        </pc:sldLayoutChg>
        <pc:sldLayoutChg chg="del">
          <pc:chgData name="Diggin, Lauren (ENE)" userId="da645118-5583-452b-b323-2f76aa9d17b1" providerId="ADAL" clId="{06F3B884-0700-4A55-AD60-D75CAEA38ECA}" dt="2024-07-12T16:48:17.377" v="494" actId="2696"/>
          <pc:sldLayoutMkLst>
            <pc:docMk/>
            <pc:sldMasterMk cId="0" sldId="2147483803"/>
            <pc:sldLayoutMk cId="702767238" sldId="2147484257"/>
          </pc:sldLayoutMkLst>
        </pc:sldLayoutChg>
        <pc:sldLayoutChg chg="del">
          <pc:chgData name="Diggin, Lauren (ENE)" userId="da645118-5583-452b-b323-2f76aa9d17b1" providerId="ADAL" clId="{06F3B884-0700-4A55-AD60-D75CAEA38ECA}" dt="2024-07-12T16:48:17.378" v="495" actId="2696"/>
          <pc:sldLayoutMkLst>
            <pc:docMk/>
            <pc:sldMasterMk cId="0" sldId="2147483803"/>
            <pc:sldLayoutMk cId="3868001563" sldId="2147484258"/>
          </pc:sldLayoutMkLst>
        </pc:sldLayoutChg>
        <pc:sldLayoutChg chg="del">
          <pc:chgData name="Diggin, Lauren (ENE)" userId="da645118-5583-452b-b323-2f76aa9d17b1" providerId="ADAL" clId="{06F3B884-0700-4A55-AD60-D75CAEA38ECA}" dt="2024-07-12T16:48:17.379" v="496" actId="2696"/>
          <pc:sldLayoutMkLst>
            <pc:docMk/>
            <pc:sldMasterMk cId="0" sldId="2147483803"/>
            <pc:sldLayoutMk cId="2279550943" sldId="2147484259"/>
          </pc:sldLayoutMkLst>
        </pc:sldLayoutChg>
        <pc:sldLayoutChg chg="del">
          <pc:chgData name="Diggin, Lauren (ENE)" userId="da645118-5583-452b-b323-2f76aa9d17b1" providerId="ADAL" clId="{06F3B884-0700-4A55-AD60-D75CAEA38ECA}" dt="2024-07-12T16:48:17.379" v="497" actId="2696"/>
          <pc:sldLayoutMkLst>
            <pc:docMk/>
            <pc:sldMasterMk cId="0" sldId="2147483803"/>
            <pc:sldLayoutMk cId="1081948220" sldId="2147484260"/>
          </pc:sldLayoutMkLst>
        </pc:sldLayoutChg>
        <pc:sldLayoutChg chg="del">
          <pc:chgData name="Diggin, Lauren (ENE)" userId="da645118-5583-452b-b323-2f76aa9d17b1" providerId="ADAL" clId="{06F3B884-0700-4A55-AD60-D75CAEA38ECA}" dt="2024-07-12T16:48:17.379" v="498" actId="2696"/>
          <pc:sldLayoutMkLst>
            <pc:docMk/>
            <pc:sldMasterMk cId="0" sldId="2147483803"/>
            <pc:sldLayoutMk cId="423013081" sldId="2147484261"/>
          </pc:sldLayoutMkLst>
        </pc:sldLayoutChg>
        <pc:sldLayoutChg chg="del">
          <pc:chgData name="Diggin, Lauren (ENE)" userId="da645118-5583-452b-b323-2f76aa9d17b1" providerId="ADAL" clId="{06F3B884-0700-4A55-AD60-D75CAEA38ECA}" dt="2024-07-12T16:48:17.380" v="499" actId="2696"/>
          <pc:sldLayoutMkLst>
            <pc:docMk/>
            <pc:sldMasterMk cId="0" sldId="2147483803"/>
            <pc:sldLayoutMk cId="320300368" sldId="2147484262"/>
          </pc:sldLayoutMkLst>
        </pc:sldLayoutChg>
        <pc:sldLayoutChg chg="del">
          <pc:chgData name="Diggin, Lauren (ENE)" userId="da645118-5583-452b-b323-2f76aa9d17b1" providerId="ADAL" clId="{06F3B884-0700-4A55-AD60-D75CAEA38ECA}" dt="2024-07-12T16:48:17.380" v="500" actId="2696"/>
          <pc:sldLayoutMkLst>
            <pc:docMk/>
            <pc:sldMasterMk cId="0" sldId="2147483803"/>
            <pc:sldLayoutMk cId="1494705522" sldId="2147484263"/>
          </pc:sldLayoutMkLst>
        </pc:sldLayoutChg>
        <pc:sldLayoutChg chg="del">
          <pc:chgData name="Diggin, Lauren (ENE)" userId="da645118-5583-452b-b323-2f76aa9d17b1" providerId="ADAL" clId="{06F3B884-0700-4A55-AD60-D75CAEA38ECA}" dt="2024-07-12T16:48:17.381" v="501" actId="2696"/>
          <pc:sldLayoutMkLst>
            <pc:docMk/>
            <pc:sldMasterMk cId="0" sldId="2147483803"/>
            <pc:sldLayoutMk cId="1599559144" sldId="2147484264"/>
          </pc:sldLayoutMkLst>
        </pc:sldLayoutChg>
        <pc:sldLayoutChg chg="del">
          <pc:chgData name="Diggin, Lauren (ENE)" userId="da645118-5583-452b-b323-2f76aa9d17b1" providerId="ADAL" clId="{06F3B884-0700-4A55-AD60-D75CAEA38ECA}" dt="2024-07-12T16:48:17.381" v="502" actId="2696"/>
          <pc:sldLayoutMkLst>
            <pc:docMk/>
            <pc:sldMasterMk cId="0" sldId="2147483803"/>
            <pc:sldLayoutMk cId="3917463657" sldId="2147484265"/>
          </pc:sldLayoutMkLst>
        </pc:sldLayoutChg>
      </pc:sldMasterChg>
      <pc:sldMasterChg chg="del delSldLayout">
        <pc:chgData name="Diggin, Lauren (ENE)" userId="da645118-5583-452b-b323-2f76aa9d17b1" providerId="ADAL" clId="{06F3B884-0700-4A55-AD60-D75CAEA38ECA}" dt="2024-07-12T16:48:17.389" v="515" actId="2696"/>
        <pc:sldMasterMkLst>
          <pc:docMk/>
          <pc:sldMasterMk cId="0" sldId="2147483804"/>
        </pc:sldMasterMkLst>
        <pc:sldLayoutChg chg="del">
          <pc:chgData name="Diggin, Lauren (ENE)" userId="da645118-5583-452b-b323-2f76aa9d17b1" providerId="ADAL" clId="{06F3B884-0700-4A55-AD60-D75CAEA38ECA}" dt="2024-07-12T16:48:17.383" v="504" actId="2696"/>
          <pc:sldLayoutMkLst>
            <pc:docMk/>
            <pc:sldMasterMk cId="0" sldId="2147483804"/>
            <pc:sldLayoutMk cId="1932019572" sldId="2147484266"/>
          </pc:sldLayoutMkLst>
        </pc:sldLayoutChg>
        <pc:sldLayoutChg chg="del">
          <pc:chgData name="Diggin, Lauren (ENE)" userId="da645118-5583-452b-b323-2f76aa9d17b1" providerId="ADAL" clId="{06F3B884-0700-4A55-AD60-D75CAEA38ECA}" dt="2024-07-12T16:48:17.383" v="505" actId="2696"/>
          <pc:sldLayoutMkLst>
            <pc:docMk/>
            <pc:sldMasterMk cId="0" sldId="2147483804"/>
            <pc:sldLayoutMk cId="1743892136" sldId="2147484267"/>
          </pc:sldLayoutMkLst>
        </pc:sldLayoutChg>
        <pc:sldLayoutChg chg="del">
          <pc:chgData name="Diggin, Lauren (ENE)" userId="da645118-5583-452b-b323-2f76aa9d17b1" providerId="ADAL" clId="{06F3B884-0700-4A55-AD60-D75CAEA38ECA}" dt="2024-07-12T16:48:17.384" v="506" actId="2696"/>
          <pc:sldLayoutMkLst>
            <pc:docMk/>
            <pc:sldMasterMk cId="0" sldId="2147483804"/>
            <pc:sldLayoutMk cId="150723113" sldId="2147484268"/>
          </pc:sldLayoutMkLst>
        </pc:sldLayoutChg>
        <pc:sldLayoutChg chg="del">
          <pc:chgData name="Diggin, Lauren (ENE)" userId="da645118-5583-452b-b323-2f76aa9d17b1" providerId="ADAL" clId="{06F3B884-0700-4A55-AD60-D75CAEA38ECA}" dt="2024-07-12T16:48:17.384" v="507" actId="2696"/>
          <pc:sldLayoutMkLst>
            <pc:docMk/>
            <pc:sldMasterMk cId="0" sldId="2147483804"/>
            <pc:sldLayoutMk cId="3485009811" sldId="2147484269"/>
          </pc:sldLayoutMkLst>
        </pc:sldLayoutChg>
        <pc:sldLayoutChg chg="del">
          <pc:chgData name="Diggin, Lauren (ENE)" userId="da645118-5583-452b-b323-2f76aa9d17b1" providerId="ADAL" clId="{06F3B884-0700-4A55-AD60-D75CAEA38ECA}" dt="2024-07-12T16:48:17.385" v="508" actId="2696"/>
          <pc:sldLayoutMkLst>
            <pc:docMk/>
            <pc:sldMasterMk cId="0" sldId="2147483804"/>
            <pc:sldLayoutMk cId="986630544" sldId="2147484270"/>
          </pc:sldLayoutMkLst>
        </pc:sldLayoutChg>
        <pc:sldLayoutChg chg="del">
          <pc:chgData name="Diggin, Lauren (ENE)" userId="da645118-5583-452b-b323-2f76aa9d17b1" providerId="ADAL" clId="{06F3B884-0700-4A55-AD60-D75CAEA38ECA}" dt="2024-07-12T16:48:17.386" v="509" actId="2696"/>
          <pc:sldLayoutMkLst>
            <pc:docMk/>
            <pc:sldMasterMk cId="0" sldId="2147483804"/>
            <pc:sldLayoutMk cId="1144050259" sldId="2147484271"/>
          </pc:sldLayoutMkLst>
        </pc:sldLayoutChg>
        <pc:sldLayoutChg chg="del">
          <pc:chgData name="Diggin, Lauren (ENE)" userId="da645118-5583-452b-b323-2f76aa9d17b1" providerId="ADAL" clId="{06F3B884-0700-4A55-AD60-D75CAEA38ECA}" dt="2024-07-12T16:48:17.386" v="510" actId="2696"/>
          <pc:sldLayoutMkLst>
            <pc:docMk/>
            <pc:sldMasterMk cId="0" sldId="2147483804"/>
            <pc:sldLayoutMk cId="1466650408" sldId="2147484272"/>
          </pc:sldLayoutMkLst>
        </pc:sldLayoutChg>
        <pc:sldLayoutChg chg="del">
          <pc:chgData name="Diggin, Lauren (ENE)" userId="da645118-5583-452b-b323-2f76aa9d17b1" providerId="ADAL" clId="{06F3B884-0700-4A55-AD60-D75CAEA38ECA}" dt="2024-07-12T16:48:17.387" v="511" actId="2696"/>
          <pc:sldLayoutMkLst>
            <pc:docMk/>
            <pc:sldMasterMk cId="0" sldId="2147483804"/>
            <pc:sldLayoutMk cId="1008366443" sldId="2147484273"/>
          </pc:sldLayoutMkLst>
        </pc:sldLayoutChg>
        <pc:sldLayoutChg chg="del">
          <pc:chgData name="Diggin, Lauren (ENE)" userId="da645118-5583-452b-b323-2f76aa9d17b1" providerId="ADAL" clId="{06F3B884-0700-4A55-AD60-D75CAEA38ECA}" dt="2024-07-12T16:48:17.387" v="512" actId="2696"/>
          <pc:sldLayoutMkLst>
            <pc:docMk/>
            <pc:sldMasterMk cId="0" sldId="2147483804"/>
            <pc:sldLayoutMk cId="4291756010" sldId="2147484274"/>
          </pc:sldLayoutMkLst>
        </pc:sldLayoutChg>
        <pc:sldLayoutChg chg="del">
          <pc:chgData name="Diggin, Lauren (ENE)" userId="da645118-5583-452b-b323-2f76aa9d17b1" providerId="ADAL" clId="{06F3B884-0700-4A55-AD60-D75CAEA38ECA}" dt="2024-07-12T16:48:17.387" v="513" actId="2696"/>
          <pc:sldLayoutMkLst>
            <pc:docMk/>
            <pc:sldMasterMk cId="0" sldId="2147483804"/>
            <pc:sldLayoutMk cId="3280338744" sldId="2147484275"/>
          </pc:sldLayoutMkLst>
        </pc:sldLayoutChg>
        <pc:sldLayoutChg chg="del">
          <pc:chgData name="Diggin, Lauren (ENE)" userId="da645118-5583-452b-b323-2f76aa9d17b1" providerId="ADAL" clId="{06F3B884-0700-4A55-AD60-D75CAEA38ECA}" dt="2024-07-12T16:48:17.388" v="514" actId="2696"/>
          <pc:sldLayoutMkLst>
            <pc:docMk/>
            <pc:sldMasterMk cId="0" sldId="2147483804"/>
            <pc:sldLayoutMk cId="177058734" sldId="2147484276"/>
          </pc:sldLayoutMkLst>
        </pc:sldLayoutChg>
      </pc:sldMasterChg>
      <pc:sldMasterChg chg="del delSldLayout">
        <pc:chgData name="Diggin, Lauren (ENE)" userId="da645118-5583-452b-b323-2f76aa9d17b1" providerId="ADAL" clId="{06F3B884-0700-4A55-AD60-D75CAEA38ECA}" dt="2024-07-12T16:48:17.403" v="539" actId="2696"/>
        <pc:sldMasterMkLst>
          <pc:docMk/>
          <pc:sldMasterMk cId="0" sldId="2147483805"/>
        </pc:sldMasterMkLst>
        <pc:sldLayoutChg chg="del">
          <pc:chgData name="Diggin, Lauren (ENE)" userId="da645118-5583-452b-b323-2f76aa9d17b1" providerId="ADAL" clId="{06F3B884-0700-4A55-AD60-D75CAEA38ECA}" dt="2024-07-12T16:48:17.397" v="528" actId="2696"/>
          <pc:sldLayoutMkLst>
            <pc:docMk/>
            <pc:sldMasterMk cId="0" sldId="2147483805"/>
            <pc:sldLayoutMk cId="3881779579" sldId="2147484277"/>
          </pc:sldLayoutMkLst>
        </pc:sldLayoutChg>
        <pc:sldLayoutChg chg="del">
          <pc:chgData name="Diggin, Lauren (ENE)" userId="da645118-5583-452b-b323-2f76aa9d17b1" providerId="ADAL" clId="{06F3B884-0700-4A55-AD60-D75CAEA38ECA}" dt="2024-07-12T16:48:17.398" v="529" actId="2696"/>
          <pc:sldLayoutMkLst>
            <pc:docMk/>
            <pc:sldMasterMk cId="0" sldId="2147483805"/>
            <pc:sldLayoutMk cId="4226142240" sldId="2147484278"/>
          </pc:sldLayoutMkLst>
        </pc:sldLayoutChg>
        <pc:sldLayoutChg chg="del">
          <pc:chgData name="Diggin, Lauren (ENE)" userId="da645118-5583-452b-b323-2f76aa9d17b1" providerId="ADAL" clId="{06F3B884-0700-4A55-AD60-D75CAEA38ECA}" dt="2024-07-12T16:48:17.398" v="530" actId="2696"/>
          <pc:sldLayoutMkLst>
            <pc:docMk/>
            <pc:sldMasterMk cId="0" sldId="2147483805"/>
            <pc:sldLayoutMk cId="780759638" sldId="2147484279"/>
          </pc:sldLayoutMkLst>
        </pc:sldLayoutChg>
        <pc:sldLayoutChg chg="del">
          <pc:chgData name="Diggin, Lauren (ENE)" userId="da645118-5583-452b-b323-2f76aa9d17b1" providerId="ADAL" clId="{06F3B884-0700-4A55-AD60-D75CAEA38ECA}" dt="2024-07-12T16:48:17.399" v="531" actId="2696"/>
          <pc:sldLayoutMkLst>
            <pc:docMk/>
            <pc:sldMasterMk cId="0" sldId="2147483805"/>
            <pc:sldLayoutMk cId="2965571166" sldId="2147484280"/>
          </pc:sldLayoutMkLst>
        </pc:sldLayoutChg>
        <pc:sldLayoutChg chg="del">
          <pc:chgData name="Diggin, Lauren (ENE)" userId="da645118-5583-452b-b323-2f76aa9d17b1" providerId="ADAL" clId="{06F3B884-0700-4A55-AD60-D75CAEA38ECA}" dt="2024-07-12T16:48:17.399" v="532" actId="2696"/>
          <pc:sldLayoutMkLst>
            <pc:docMk/>
            <pc:sldMasterMk cId="0" sldId="2147483805"/>
            <pc:sldLayoutMk cId="758954897" sldId="2147484281"/>
          </pc:sldLayoutMkLst>
        </pc:sldLayoutChg>
        <pc:sldLayoutChg chg="del">
          <pc:chgData name="Diggin, Lauren (ENE)" userId="da645118-5583-452b-b323-2f76aa9d17b1" providerId="ADAL" clId="{06F3B884-0700-4A55-AD60-D75CAEA38ECA}" dt="2024-07-12T16:48:17.400" v="533" actId="2696"/>
          <pc:sldLayoutMkLst>
            <pc:docMk/>
            <pc:sldMasterMk cId="0" sldId="2147483805"/>
            <pc:sldLayoutMk cId="2502734544" sldId="2147484282"/>
          </pc:sldLayoutMkLst>
        </pc:sldLayoutChg>
        <pc:sldLayoutChg chg="del">
          <pc:chgData name="Diggin, Lauren (ENE)" userId="da645118-5583-452b-b323-2f76aa9d17b1" providerId="ADAL" clId="{06F3B884-0700-4A55-AD60-D75CAEA38ECA}" dt="2024-07-12T16:48:17.400" v="534" actId="2696"/>
          <pc:sldLayoutMkLst>
            <pc:docMk/>
            <pc:sldMasterMk cId="0" sldId="2147483805"/>
            <pc:sldLayoutMk cId="3539693410" sldId="2147484283"/>
          </pc:sldLayoutMkLst>
        </pc:sldLayoutChg>
        <pc:sldLayoutChg chg="del">
          <pc:chgData name="Diggin, Lauren (ENE)" userId="da645118-5583-452b-b323-2f76aa9d17b1" providerId="ADAL" clId="{06F3B884-0700-4A55-AD60-D75CAEA38ECA}" dt="2024-07-12T16:48:17.400" v="535" actId="2696"/>
          <pc:sldLayoutMkLst>
            <pc:docMk/>
            <pc:sldMasterMk cId="0" sldId="2147483805"/>
            <pc:sldLayoutMk cId="3652134907" sldId="2147484284"/>
          </pc:sldLayoutMkLst>
        </pc:sldLayoutChg>
        <pc:sldLayoutChg chg="del">
          <pc:chgData name="Diggin, Lauren (ENE)" userId="da645118-5583-452b-b323-2f76aa9d17b1" providerId="ADAL" clId="{06F3B884-0700-4A55-AD60-D75CAEA38ECA}" dt="2024-07-12T16:48:17.401" v="536" actId="2696"/>
          <pc:sldLayoutMkLst>
            <pc:docMk/>
            <pc:sldMasterMk cId="0" sldId="2147483805"/>
            <pc:sldLayoutMk cId="3190699552" sldId="2147484285"/>
          </pc:sldLayoutMkLst>
        </pc:sldLayoutChg>
        <pc:sldLayoutChg chg="del">
          <pc:chgData name="Diggin, Lauren (ENE)" userId="da645118-5583-452b-b323-2f76aa9d17b1" providerId="ADAL" clId="{06F3B884-0700-4A55-AD60-D75CAEA38ECA}" dt="2024-07-12T16:48:17.401" v="537" actId="2696"/>
          <pc:sldLayoutMkLst>
            <pc:docMk/>
            <pc:sldMasterMk cId="0" sldId="2147483805"/>
            <pc:sldLayoutMk cId="1032638831" sldId="2147484286"/>
          </pc:sldLayoutMkLst>
        </pc:sldLayoutChg>
        <pc:sldLayoutChg chg="del">
          <pc:chgData name="Diggin, Lauren (ENE)" userId="da645118-5583-452b-b323-2f76aa9d17b1" providerId="ADAL" clId="{06F3B884-0700-4A55-AD60-D75CAEA38ECA}" dt="2024-07-12T16:48:17.402" v="538" actId="2696"/>
          <pc:sldLayoutMkLst>
            <pc:docMk/>
            <pc:sldMasterMk cId="0" sldId="2147483805"/>
            <pc:sldLayoutMk cId="1960311185" sldId="2147484287"/>
          </pc:sldLayoutMkLst>
        </pc:sldLayoutChg>
      </pc:sldMasterChg>
      <pc:sldMasterChg chg="del delSldLayout">
        <pc:chgData name="Diggin, Lauren (ENE)" userId="da645118-5583-452b-b323-2f76aa9d17b1" providerId="ADAL" clId="{06F3B884-0700-4A55-AD60-D75CAEA38ECA}" dt="2024-07-12T16:48:17.412" v="551" actId="2696"/>
        <pc:sldMasterMkLst>
          <pc:docMk/>
          <pc:sldMasterMk cId="0" sldId="2147483806"/>
        </pc:sldMasterMkLst>
        <pc:sldLayoutChg chg="del">
          <pc:chgData name="Diggin, Lauren (ENE)" userId="da645118-5583-452b-b323-2f76aa9d17b1" providerId="ADAL" clId="{06F3B884-0700-4A55-AD60-D75CAEA38ECA}" dt="2024-07-12T16:48:17.403" v="540" actId="2696"/>
          <pc:sldLayoutMkLst>
            <pc:docMk/>
            <pc:sldMasterMk cId="0" sldId="2147483806"/>
            <pc:sldLayoutMk cId="833925019" sldId="2147484288"/>
          </pc:sldLayoutMkLst>
        </pc:sldLayoutChg>
        <pc:sldLayoutChg chg="del">
          <pc:chgData name="Diggin, Lauren (ENE)" userId="da645118-5583-452b-b323-2f76aa9d17b1" providerId="ADAL" clId="{06F3B884-0700-4A55-AD60-D75CAEA38ECA}" dt="2024-07-12T16:48:17.405" v="541" actId="2696"/>
          <pc:sldLayoutMkLst>
            <pc:docMk/>
            <pc:sldMasterMk cId="0" sldId="2147483806"/>
            <pc:sldLayoutMk cId="3855209594" sldId="2147484289"/>
          </pc:sldLayoutMkLst>
        </pc:sldLayoutChg>
        <pc:sldLayoutChg chg="del">
          <pc:chgData name="Diggin, Lauren (ENE)" userId="da645118-5583-452b-b323-2f76aa9d17b1" providerId="ADAL" clId="{06F3B884-0700-4A55-AD60-D75CAEA38ECA}" dt="2024-07-12T16:48:17.405" v="542" actId="2696"/>
          <pc:sldLayoutMkLst>
            <pc:docMk/>
            <pc:sldMasterMk cId="0" sldId="2147483806"/>
            <pc:sldLayoutMk cId="3265232201" sldId="2147484290"/>
          </pc:sldLayoutMkLst>
        </pc:sldLayoutChg>
        <pc:sldLayoutChg chg="del">
          <pc:chgData name="Diggin, Lauren (ENE)" userId="da645118-5583-452b-b323-2f76aa9d17b1" providerId="ADAL" clId="{06F3B884-0700-4A55-AD60-D75CAEA38ECA}" dt="2024-07-12T16:48:17.406" v="543" actId="2696"/>
          <pc:sldLayoutMkLst>
            <pc:docMk/>
            <pc:sldMasterMk cId="0" sldId="2147483806"/>
            <pc:sldLayoutMk cId="3788795591" sldId="2147484291"/>
          </pc:sldLayoutMkLst>
        </pc:sldLayoutChg>
        <pc:sldLayoutChg chg="del">
          <pc:chgData name="Diggin, Lauren (ENE)" userId="da645118-5583-452b-b323-2f76aa9d17b1" providerId="ADAL" clId="{06F3B884-0700-4A55-AD60-D75CAEA38ECA}" dt="2024-07-12T16:48:17.406" v="544" actId="2696"/>
          <pc:sldLayoutMkLst>
            <pc:docMk/>
            <pc:sldMasterMk cId="0" sldId="2147483806"/>
            <pc:sldLayoutMk cId="4203721972" sldId="2147484292"/>
          </pc:sldLayoutMkLst>
        </pc:sldLayoutChg>
        <pc:sldLayoutChg chg="del">
          <pc:chgData name="Diggin, Lauren (ENE)" userId="da645118-5583-452b-b323-2f76aa9d17b1" providerId="ADAL" clId="{06F3B884-0700-4A55-AD60-D75CAEA38ECA}" dt="2024-07-12T16:48:17.407" v="545" actId="2696"/>
          <pc:sldLayoutMkLst>
            <pc:docMk/>
            <pc:sldMasterMk cId="0" sldId="2147483806"/>
            <pc:sldLayoutMk cId="3973741136" sldId="2147484293"/>
          </pc:sldLayoutMkLst>
        </pc:sldLayoutChg>
        <pc:sldLayoutChg chg="del">
          <pc:chgData name="Diggin, Lauren (ENE)" userId="da645118-5583-452b-b323-2f76aa9d17b1" providerId="ADAL" clId="{06F3B884-0700-4A55-AD60-D75CAEA38ECA}" dt="2024-07-12T16:48:17.407" v="546" actId="2696"/>
          <pc:sldLayoutMkLst>
            <pc:docMk/>
            <pc:sldMasterMk cId="0" sldId="2147483806"/>
            <pc:sldLayoutMk cId="4156516138" sldId="2147484294"/>
          </pc:sldLayoutMkLst>
        </pc:sldLayoutChg>
        <pc:sldLayoutChg chg="del">
          <pc:chgData name="Diggin, Lauren (ENE)" userId="da645118-5583-452b-b323-2f76aa9d17b1" providerId="ADAL" clId="{06F3B884-0700-4A55-AD60-D75CAEA38ECA}" dt="2024-07-12T16:48:17.408" v="547" actId="2696"/>
          <pc:sldLayoutMkLst>
            <pc:docMk/>
            <pc:sldMasterMk cId="0" sldId="2147483806"/>
            <pc:sldLayoutMk cId="2176665839" sldId="2147484295"/>
          </pc:sldLayoutMkLst>
        </pc:sldLayoutChg>
        <pc:sldLayoutChg chg="del">
          <pc:chgData name="Diggin, Lauren (ENE)" userId="da645118-5583-452b-b323-2f76aa9d17b1" providerId="ADAL" clId="{06F3B884-0700-4A55-AD60-D75CAEA38ECA}" dt="2024-07-12T16:48:17.409" v="548" actId="2696"/>
          <pc:sldLayoutMkLst>
            <pc:docMk/>
            <pc:sldMasterMk cId="0" sldId="2147483806"/>
            <pc:sldLayoutMk cId="2651657726" sldId="2147484296"/>
          </pc:sldLayoutMkLst>
        </pc:sldLayoutChg>
        <pc:sldLayoutChg chg="del">
          <pc:chgData name="Diggin, Lauren (ENE)" userId="da645118-5583-452b-b323-2f76aa9d17b1" providerId="ADAL" clId="{06F3B884-0700-4A55-AD60-D75CAEA38ECA}" dt="2024-07-12T16:48:17.410" v="549" actId="2696"/>
          <pc:sldLayoutMkLst>
            <pc:docMk/>
            <pc:sldMasterMk cId="0" sldId="2147483806"/>
            <pc:sldLayoutMk cId="3018937449" sldId="2147484297"/>
          </pc:sldLayoutMkLst>
        </pc:sldLayoutChg>
        <pc:sldLayoutChg chg="del">
          <pc:chgData name="Diggin, Lauren (ENE)" userId="da645118-5583-452b-b323-2f76aa9d17b1" providerId="ADAL" clId="{06F3B884-0700-4A55-AD60-D75CAEA38ECA}" dt="2024-07-12T16:48:17.411" v="550" actId="2696"/>
          <pc:sldLayoutMkLst>
            <pc:docMk/>
            <pc:sldMasterMk cId="0" sldId="2147483806"/>
            <pc:sldLayoutMk cId="1630430509" sldId="2147484298"/>
          </pc:sldLayoutMkLst>
        </pc:sldLayoutChg>
      </pc:sldMasterChg>
      <pc:sldMasterChg chg="del delSldLayout">
        <pc:chgData name="Diggin, Lauren (ENE)" userId="da645118-5583-452b-b323-2f76aa9d17b1" providerId="ADAL" clId="{06F3B884-0700-4A55-AD60-D75CAEA38ECA}" dt="2024-07-12T16:48:17.420" v="563" actId="2696"/>
        <pc:sldMasterMkLst>
          <pc:docMk/>
          <pc:sldMasterMk cId="0" sldId="2147483807"/>
        </pc:sldMasterMkLst>
        <pc:sldLayoutChg chg="del">
          <pc:chgData name="Diggin, Lauren (ENE)" userId="da645118-5583-452b-b323-2f76aa9d17b1" providerId="ADAL" clId="{06F3B884-0700-4A55-AD60-D75CAEA38ECA}" dt="2024-07-12T16:48:17.414" v="552" actId="2696"/>
          <pc:sldLayoutMkLst>
            <pc:docMk/>
            <pc:sldMasterMk cId="0" sldId="2147483807"/>
            <pc:sldLayoutMk cId="3957496986" sldId="2147484299"/>
          </pc:sldLayoutMkLst>
        </pc:sldLayoutChg>
        <pc:sldLayoutChg chg="del">
          <pc:chgData name="Diggin, Lauren (ENE)" userId="da645118-5583-452b-b323-2f76aa9d17b1" providerId="ADAL" clId="{06F3B884-0700-4A55-AD60-D75CAEA38ECA}" dt="2024-07-12T16:48:17.414" v="553" actId="2696"/>
          <pc:sldLayoutMkLst>
            <pc:docMk/>
            <pc:sldMasterMk cId="0" sldId="2147483807"/>
            <pc:sldLayoutMk cId="1911000244" sldId="2147484300"/>
          </pc:sldLayoutMkLst>
        </pc:sldLayoutChg>
        <pc:sldLayoutChg chg="del">
          <pc:chgData name="Diggin, Lauren (ENE)" userId="da645118-5583-452b-b323-2f76aa9d17b1" providerId="ADAL" clId="{06F3B884-0700-4A55-AD60-D75CAEA38ECA}" dt="2024-07-12T16:48:17.415" v="554" actId="2696"/>
          <pc:sldLayoutMkLst>
            <pc:docMk/>
            <pc:sldMasterMk cId="0" sldId="2147483807"/>
            <pc:sldLayoutMk cId="4226917271" sldId="2147484301"/>
          </pc:sldLayoutMkLst>
        </pc:sldLayoutChg>
        <pc:sldLayoutChg chg="del">
          <pc:chgData name="Diggin, Lauren (ENE)" userId="da645118-5583-452b-b323-2f76aa9d17b1" providerId="ADAL" clId="{06F3B884-0700-4A55-AD60-D75CAEA38ECA}" dt="2024-07-12T16:48:17.415" v="555" actId="2696"/>
          <pc:sldLayoutMkLst>
            <pc:docMk/>
            <pc:sldMasterMk cId="0" sldId="2147483807"/>
            <pc:sldLayoutMk cId="2383310078" sldId="2147484302"/>
          </pc:sldLayoutMkLst>
        </pc:sldLayoutChg>
        <pc:sldLayoutChg chg="del">
          <pc:chgData name="Diggin, Lauren (ENE)" userId="da645118-5583-452b-b323-2f76aa9d17b1" providerId="ADAL" clId="{06F3B884-0700-4A55-AD60-D75CAEA38ECA}" dt="2024-07-12T16:48:17.416" v="556" actId="2696"/>
          <pc:sldLayoutMkLst>
            <pc:docMk/>
            <pc:sldMasterMk cId="0" sldId="2147483807"/>
            <pc:sldLayoutMk cId="3014756606" sldId="2147484303"/>
          </pc:sldLayoutMkLst>
        </pc:sldLayoutChg>
        <pc:sldLayoutChg chg="del">
          <pc:chgData name="Diggin, Lauren (ENE)" userId="da645118-5583-452b-b323-2f76aa9d17b1" providerId="ADAL" clId="{06F3B884-0700-4A55-AD60-D75CAEA38ECA}" dt="2024-07-12T16:48:17.416" v="557" actId="2696"/>
          <pc:sldLayoutMkLst>
            <pc:docMk/>
            <pc:sldMasterMk cId="0" sldId="2147483807"/>
            <pc:sldLayoutMk cId="229565119" sldId="2147484304"/>
          </pc:sldLayoutMkLst>
        </pc:sldLayoutChg>
        <pc:sldLayoutChg chg="del">
          <pc:chgData name="Diggin, Lauren (ENE)" userId="da645118-5583-452b-b323-2f76aa9d17b1" providerId="ADAL" clId="{06F3B884-0700-4A55-AD60-D75CAEA38ECA}" dt="2024-07-12T16:48:17.417" v="558" actId="2696"/>
          <pc:sldLayoutMkLst>
            <pc:docMk/>
            <pc:sldMasterMk cId="0" sldId="2147483807"/>
            <pc:sldLayoutMk cId="3939091650" sldId="2147484305"/>
          </pc:sldLayoutMkLst>
        </pc:sldLayoutChg>
        <pc:sldLayoutChg chg="del">
          <pc:chgData name="Diggin, Lauren (ENE)" userId="da645118-5583-452b-b323-2f76aa9d17b1" providerId="ADAL" clId="{06F3B884-0700-4A55-AD60-D75CAEA38ECA}" dt="2024-07-12T16:48:17.417" v="559" actId="2696"/>
          <pc:sldLayoutMkLst>
            <pc:docMk/>
            <pc:sldMasterMk cId="0" sldId="2147483807"/>
            <pc:sldLayoutMk cId="3952242400" sldId="2147484306"/>
          </pc:sldLayoutMkLst>
        </pc:sldLayoutChg>
        <pc:sldLayoutChg chg="del">
          <pc:chgData name="Diggin, Lauren (ENE)" userId="da645118-5583-452b-b323-2f76aa9d17b1" providerId="ADAL" clId="{06F3B884-0700-4A55-AD60-D75CAEA38ECA}" dt="2024-07-12T16:48:17.418" v="560" actId="2696"/>
          <pc:sldLayoutMkLst>
            <pc:docMk/>
            <pc:sldMasterMk cId="0" sldId="2147483807"/>
            <pc:sldLayoutMk cId="800783478" sldId="2147484307"/>
          </pc:sldLayoutMkLst>
        </pc:sldLayoutChg>
        <pc:sldLayoutChg chg="del">
          <pc:chgData name="Diggin, Lauren (ENE)" userId="da645118-5583-452b-b323-2f76aa9d17b1" providerId="ADAL" clId="{06F3B884-0700-4A55-AD60-D75CAEA38ECA}" dt="2024-07-12T16:48:17.418" v="561" actId="2696"/>
          <pc:sldLayoutMkLst>
            <pc:docMk/>
            <pc:sldMasterMk cId="0" sldId="2147483807"/>
            <pc:sldLayoutMk cId="2873213560" sldId="2147484308"/>
          </pc:sldLayoutMkLst>
        </pc:sldLayoutChg>
        <pc:sldLayoutChg chg="del">
          <pc:chgData name="Diggin, Lauren (ENE)" userId="da645118-5583-452b-b323-2f76aa9d17b1" providerId="ADAL" clId="{06F3B884-0700-4A55-AD60-D75CAEA38ECA}" dt="2024-07-12T16:48:17.418" v="562" actId="2696"/>
          <pc:sldLayoutMkLst>
            <pc:docMk/>
            <pc:sldMasterMk cId="0" sldId="2147483807"/>
            <pc:sldLayoutMk cId="3234885042" sldId="2147484309"/>
          </pc:sldLayoutMkLst>
        </pc:sldLayoutChg>
      </pc:sldMasterChg>
      <pc:sldMasterChg chg="del delSldLayout">
        <pc:chgData name="Diggin, Lauren (ENE)" userId="da645118-5583-452b-b323-2f76aa9d17b1" providerId="ADAL" clId="{06F3B884-0700-4A55-AD60-D75CAEA38ECA}" dt="2024-07-12T16:48:17.427" v="575" actId="2696"/>
        <pc:sldMasterMkLst>
          <pc:docMk/>
          <pc:sldMasterMk cId="0" sldId="2147483808"/>
        </pc:sldMasterMkLst>
        <pc:sldLayoutChg chg="del">
          <pc:chgData name="Diggin, Lauren (ENE)" userId="da645118-5583-452b-b323-2f76aa9d17b1" providerId="ADAL" clId="{06F3B884-0700-4A55-AD60-D75CAEA38ECA}" dt="2024-07-12T16:48:17.420" v="564" actId="2696"/>
          <pc:sldLayoutMkLst>
            <pc:docMk/>
            <pc:sldMasterMk cId="0" sldId="2147483808"/>
            <pc:sldLayoutMk cId="2047741654" sldId="2147484310"/>
          </pc:sldLayoutMkLst>
        </pc:sldLayoutChg>
        <pc:sldLayoutChg chg="del">
          <pc:chgData name="Diggin, Lauren (ENE)" userId="da645118-5583-452b-b323-2f76aa9d17b1" providerId="ADAL" clId="{06F3B884-0700-4A55-AD60-D75CAEA38ECA}" dt="2024-07-12T16:48:17.421" v="565" actId="2696"/>
          <pc:sldLayoutMkLst>
            <pc:docMk/>
            <pc:sldMasterMk cId="0" sldId="2147483808"/>
            <pc:sldLayoutMk cId="3975666131" sldId="2147484311"/>
          </pc:sldLayoutMkLst>
        </pc:sldLayoutChg>
        <pc:sldLayoutChg chg="del">
          <pc:chgData name="Diggin, Lauren (ENE)" userId="da645118-5583-452b-b323-2f76aa9d17b1" providerId="ADAL" clId="{06F3B884-0700-4A55-AD60-D75CAEA38ECA}" dt="2024-07-12T16:48:17.421" v="566" actId="2696"/>
          <pc:sldLayoutMkLst>
            <pc:docMk/>
            <pc:sldMasterMk cId="0" sldId="2147483808"/>
            <pc:sldLayoutMk cId="746648358" sldId="2147484312"/>
          </pc:sldLayoutMkLst>
        </pc:sldLayoutChg>
        <pc:sldLayoutChg chg="del">
          <pc:chgData name="Diggin, Lauren (ENE)" userId="da645118-5583-452b-b323-2f76aa9d17b1" providerId="ADAL" clId="{06F3B884-0700-4A55-AD60-D75CAEA38ECA}" dt="2024-07-12T16:48:17.422" v="567" actId="2696"/>
          <pc:sldLayoutMkLst>
            <pc:docMk/>
            <pc:sldMasterMk cId="0" sldId="2147483808"/>
            <pc:sldLayoutMk cId="3012760132" sldId="2147484313"/>
          </pc:sldLayoutMkLst>
        </pc:sldLayoutChg>
        <pc:sldLayoutChg chg="del">
          <pc:chgData name="Diggin, Lauren (ENE)" userId="da645118-5583-452b-b323-2f76aa9d17b1" providerId="ADAL" clId="{06F3B884-0700-4A55-AD60-D75CAEA38ECA}" dt="2024-07-12T16:48:17.422" v="568" actId="2696"/>
          <pc:sldLayoutMkLst>
            <pc:docMk/>
            <pc:sldMasterMk cId="0" sldId="2147483808"/>
            <pc:sldLayoutMk cId="1701586162" sldId="2147484314"/>
          </pc:sldLayoutMkLst>
        </pc:sldLayoutChg>
        <pc:sldLayoutChg chg="del">
          <pc:chgData name="Diggin, Lauren (ENE)" userId="da645118-5583-452b-b323-2f76aa9d17b1" providerId="ADAL" clId="{06F3B884-0700-4A55-AD60-D75CAEA38ECA}" dt="2024-07-12T16:48:17.423" v="569" actId="2696"/>
          <pc:sldLayoutMkLst>
            <pc:docMk/>
            <pc:sldMasterMk cId="0" sldId="2147483808"/>
            <pc:sldLayoutMk cId="925204491" sldId="2147484315"/>
          </pc:sldLayoutMkLst>
        </pc:sldLayoutChg>
        <pc:sldLayoutChg chg="del">
          <pc:chgData name="Diggin, Lauren (ENE)" userId="da645118-5583-452b-b323-2f76aa9d17b1" providerId="ADAL" clId="{06F3B884-0700-4A55-AD60-D75CAEA38ECA}" dt="2024-07-12T16:48:17.424" v="570" actId="2696"/>
          <pc:sldLayoutMkLst>
            <pc:docMk/>
            <pc:sldMasterMk cId="0" sldId="2147483808"/>
            <pc:sldLayoutMk cId="307063796" sldId="2147484316"/>
          </pc:sldLayoutMkLst>
        </pc:sldLayoutChg>
        <pc:sldLayoutChg chg="del">
          <pc:chgData name="Diggin, Lauren (ENE)" userId="da645118-5583-452b-b323-2f76aa9d17b1" providerId="ADAL" clId="{06F3B884-0700-4A55-AD60-D75CAEA38ECA}" dt="2024-07-12T16:48:17.424" v="571" actId="2696"/>
          <pc:sldLayoutMkLst>
            <pc:docMk/>
            <pc:sldMasterMk cId="0" sldId="2147483808"/>
            <pc:sldLayoutMk cId="1953541169" sldId="2147484317"/>
          </pc:sldLayoutMkLst>
        </pc:sldLayoutChg>
        <pc:sldLayoutChg chg="del">
          <pc:chgData name="Diggin, Lauren (ENE)" userId="da645118-5583-452b-b323-2f76aa9d17b1" providerId="ADAL" clId="{06F3B884-0700-4A55-AD60-D75CAEA38ECA}" dt="2024-07-12T16:48:17.425" v="572" actId="2696"/>
          <pc:sldLayoutMkLst>
            <pc:docMk/>
            <pc:sldMasterMk cId="0" sldId="2147483808"/>
            <pc:sldLayoutMk cId="2390389572" sldId="2147484318"/>
          </pc:sldLayoutMkLst>
        </pc:sldLayoutChg>
        <pc:sldLayoutChg chg="del">
          <pc:chgData name="Diggin, Lauren (ENE)" userId="da645118-5583-452b-b323-2f76aa9d17b1" providerId="ADAL" clId="{06F3B884-0700-4A55-AD60-D75CAEA38ECA}" dt="2024-07-12T16:48:17.426" v="573" actId="2696"/>
          <pc:sldLayoutMkLst>
            <pc:docMk/>
            <pc:sldMasterMk cId="0" sldId="2147483808"/>
            <pc:sldLayoutMk cId="2238440684" sldId="2147484319"/>
          </pc:sldLayoutMkLst>
        </pc:sldLayoutChg>
        <pc:sldLayoutChg chg="del">
          <pc:chgData name="Diggin, Lauren (ENE)" userId="da645118-5583-452b-b323-2f76aa9d17b1" providerId="ADAL" clId="{06F3B884-0700-4A55-AD60-D75CAEA38ECA}" dt="2024-07-12T16:48:17.426" v="574" actId="2696"/>
          <pc:sldLayoutMkLst>
            <pc:docMk/>
            <pc:sldMasterMk cId="0" sldId="2147483808"/>
            <pc:sldLayoutMk cId="175788821" sldId="2147484320"/>
          </pc:sldLayoutMkLst>
        </pc:sldLayoutChg>
      </pc:sldMasterChg>
      <pc:sldMasterChg chg="del delSldLayout">
        <pc:chgData name="Diggin, Lauren (ENE)" userId="da645118-5583-452b-b323-2f76aa9d17b1" providerId="ADAL" clId="{06F3B884-0700-4A55-AD60-D75CAEA38ECA}" dt="2024-07-12T16:48:17.435" v="587" actId="2696"/>
        <pc:sldMasterMkLst>
          <pc:docMk/>
          <pc:sldMasterMk cId="0" sldId="2147483809"/>
        </pc:sldMasterMkLst>
        <pc:sldLayoutChg chg="del">
          <pc:chgData name="Diggin, Lauren (ENE)" userId="da645118-5583-452b-b323-2f76aa9d17b1" providerId="ADAL" clId="{06F3B884-0700-4A55-AD60-D75CAEA38ECA}" dt="2024-07-12T16:48:17.428" v="576" actId="2696"/>
          <pc:sldLayoutMkLst>
            <pc:docMk/>
            <pc:sldMasterMk cId="0" sldId="2147483809"/>
            <pc:sldLayoutMk cId="714087550" sldId="2147484321"/>
          </pc:sldLayoutMkLst>
        </pc:sldLayoutChg>
        <pc:sldLayoutChg chg="del">
          <pc:chgData name="Diggin, Lauren (ENE)" userId="da645118-5583-452b-b323-2f76aa9d17b1" providerId="ADAL" clId="{06F3B884-0700-4A55-AD60-D75CAEA38ECA}" dt="2024-07-12T16:48:17.428" v="577" actId="2696"/>
          <pc:sldLayoutMkLst>
            <pc:docMk/>
            <pc:sldMasterMk cId="0" sldId="2147483809"/>
            <pc:sldLayoutMk cId="49858727" sldId="2147484322"/>
          </pc:sldLayoutMkLst>
        </pc:sldLayoutChg>
        <pc:sldLayoutChg chg="del">
          <pc:chgData name="Diggin, Lauren (ENE)" userId="da645118-5583-452b-b323-2f76aa9d17b1" providerId="ADAL" clId="{06F3B884-0700-4A55-AD60-D75CAEA38ECA}" dt="2024-07-12T16:48:17.429" v="578" actId="2696"/>
          <pc:sldLayoutMkLst>
            <pc:docMk/>
            <pc:sldMasterMk cId="0" sldId="2147483809"/>
            <pc:sldLayoutMk cId="2003654904" sldId="2147484323"/>
          </pc:sldLayoutMkLst>
        </pc:sldLayoutChg>
        <pc:sldLayoutChg chg="del">
          <pc:chgData name="Diggin, Lauren (ENE)" userId="da645118-5583-452b-b323-2f76aa9d17b1" providerId="ADAL" clId="{06F3B884-0700-4A55-AD60-D75CAEA38ECA}" dt="2024-07-12T16:48:17.430" v="579" actId="2696"/>
          <pc:sldLayoutMkLst>
            <pc:docMk/>
            <pc:sldMasterMk cId="0" sldId="2147483809"/>
            <pc:sldLayoutMk cId="2939680205" sldId="2147484324"/>
          </pc:sldLayoutMkLst>
        </pc:sldLayoutChg>
        <pc:sldLayoutChg chg="del">
          <pc:chgData name="Diggin, Lauren (ENE)" userId="da645118-5583-452b-b323-2f76aa9d17b1" providerId="ADAL" clId="{06F3B884-0700-4A55-AD60-D75CAEA38ECA}" dt="2024-07-12T16:48:17.430" v="580" actId="2696"/>
          <pc:sldLayoutMkLst>
            <pc:docMk/>
            <pc:sldMasterMk cId="0" sldId="2147483809"/>
            <pc:sldLayoutMk cId="2914688734" sldId="2147484325"/>
          </pc:sldLayoutMkLst>
        </pc:sldLayoutChg>
        <pc:sldLayoutChg chg="del">
          <pc:chgData name="Diggin, Lauren (ENE)" userId="da645118-5583-452b-b323-2f76aa9d17b1" providerId="ADAL" clId="{06F3B884-0700-4A55-AD60-D75CAEA38ECA}" dt="2024-07-12T16:48:17.431" v="581" actId="2696"/>
          <pc:sldLayoutMkLst>
            <pc:docMk/>
            <pc:sldMasterMk cId="0" sldId="2147483809"/>
            <pc:sldLayoutMk cId="802525357" sldId="2147484326"/>
          </pc:sldLayoutMkLst>
        </pc:sldLayoutChg>
        <pc:sldLayoutChg chg="del">
          <pc:chgData name="Diggin, Lauren (ENE)" userId="da645118-5583-452b-b323-2f76aa9d17b1" providerId="ADAL" clId="{06F3B884-0700-4A55-AD60-D75CAEA38ECA}" dt="2024-07-12T16:48:17.431" v="582" actId="2696"/>
          <pc:sldLayoutMkLst>
            <pc:docMk/>
            <pc:sldMasterMk cId="0" sldId="2147483809"/>
            <pc:sldLayoutMk cId="1081901601" sldId="2147484327"/>
          </pc:sldLayoutMkLst>
        </pc:sldLayoutChg>
        <pc:sldLayoutChg chg="del">
          <pc:chgData name="Diggin, Lauren (ENE)" userId="da645118-5583-452b-b323-2f76aa9d17b1" providerId="ADAL" clId="{06F3B884-0700-4A55-AD60-D75CAEA38ECA}" dt="2024-07-12T16:48:17.432" v="583" actId="2696"/>
          <pc:sldLayoutMkLst>
            <pc:docMk/>
            <pc:sldMasterMk cId="0" sldId="2147483809"/>
            <pc:sldLayoutMk cId="2683644519" sldId="2147484328"/>
          </pc:sldLayoutMkLst>
        </pc:sldLayoutChg>
        <pc:sldLayoutChg chg="del">
          <pc:chgData name="Diggin, Lauren (ENE)" userId="da645118-5583-452b-b323-2f76aa9d17b1" providerId="ADAL" clId="{06F3B884-0700-4A55-AD60-D75CAEA38ECA}" dt="2024-07-12T16:48:17.432" v="584" actId="2696"/>
          <pc:sldLayoutMkLst>
            <pc:docMk/>
            <pc:sldMasterMk cId="0" sldId="2147483809"/>
            <pc:sldLayoutMk cId="358430982" sldId="2147484329"/>
          </pc:sldLayoutMkLst>
        </pc:sldLayoutChg>
        <pc:sldLayoutChg chg="del">
          <pc:chgData name="Diggin, Lauren (ENE)" userId="da645118-5583-452b-b323-2f76aa9d17b1" providerId="ADAL" clId="{06F3B884-0700-4A55-AD60-D75CAEA38ECA}" dt="2024-07-12T16:48:17.433" v="585" actId="2696"/>
          <pc:sldLayoutMkLst>
            <pc:docMk/>
            <pc:sldMasterMk cId="0" sldId="2147483809"/>
            <pc:sldLayoutMk cId="2115212176" sldId="2147484330"/>
          </pc:sldLayoutMkLst>
        </pc:sldLayoutChg>
        <pc:sldLayoutChg chg="del">
          <pc:chgData name="Diggin, Lauren (ENE)" userId="da645118-5583-452b-b323-2f76aa9d17b1" providerId="ADAL" clId="{06F3B884-0700-4A55-AD60-D75CAEA38ECA}" dt="2024-07-12T16:48:17.433" v="586" actId="2696"/>
          <pc:sldLayoutMkLst>
            <pc:docMk/>
            <pc:sldMasterMk cId="0" sldId="2147483809"/>
            <pc:sldLayoutMk cId="3486722933" sldId="2147484331"/>
          </pc:sldLayoutMkLst>
        </pc:sldLayoutChg>
      </pc:sldMasterChg>
      <pc:sldMasterChg chg="del delSldLayout">
        <pc:chgData name="Diggin, Lauren (ENE)" userId="da645118-5583-452b-b323-2f76aa9d17b1" providerId="ADAL" clId="{06F3B884-0700-4A55-AD60-D75CAEA38ECA}" dt="2024-07-12T16:48:17.442" v="599" actId="2696"/>
        <pc:sldMasterMkLst>
          <pc:docMk/>
          <pc:sldMasterMk cId="0" sldId="2147483810"/>
        </pc:sldMasterMkLst>
        <pc:sldLayoutChg chg="del">
          <pc:chgData name="Diggin, Lauren (ENE)" userId="da645118-5583-452b-b323-2f76aa9d17b1" providerId="ADAL" clId="{06F3B884-0700-4A55-AD60-D75CAEA38ECA}" dt="2024-07-12T16:48:17.435" v="588" actId="2696"/>
          <pc:sldLayoutMkLst>
            <pc:docMk/>
            <pc:sldMasterMk cId="0" sldId="2147483810"/>
            <pc:sldLayoutMk cId="1925503850" sldId="2147484332"/>
          </pc:sldLayoutMkLst>
        </pc:sldLayoutChg>
        <pc:sldLayoutChg chg="del">
          <pc:chgData name="Diggin, Lauren (ENE)" userId="da645118-5583-452b-b323-2f76aa9d17b1" providerId="ADAL" clId="{06F3B884-0700-4A55-AD60-D75CAEA38ECA}" dt="2024-07-12T16:48:17.436" v="589" actId="2696"/>
          <pc:sldLayoutMkLst>
            <pc:docMk/>
            <pc:sldMasterMk cId="0" sldId="2147483810"/>
            <pc:sldLayoutMk cId="3411358143" sldId="2147484333"/>
          </pc:sldLayoutMkLst>
        </pc:sldLayoutChg>
        <pc:sldLayoutChg chg="del">
          <pc:chgData name="Diggin, Lauren (ENE)" userId="da645118-5583-452b-b323-2f76aa9d17b1" providerId="ADAL" clId="{06F3B884-0700-4A55-AD60-D75CAEA38ECA}" dt="2024-07-12T16:48:17.436" v="590" actId="2696"/>
          <pc:sldLayoutMkLst>
            <pc:docMk/>
            <pc:sldMasterMk cId="0" sldId="2147483810"/>
            <pc:sldLayoutMk cId="4183711670" sldId="2147484334"/>
          </pc:sldLayoutMkLst>
        </pc:sldLayoutChg>
        <pc:sldLayoutChg chg="del">
          <pc:chgData name="Diggin, Lauren (ENE)" userId="da645118-5583-452b-b323-2f76aa9d17b1" providerId="ADAL" clId="{06F3B884-0700-4A55-AD60-D75CAEA38ECA}" dt="2024-07-12T16:48:17.437" v="591" actId="2696"/>
          <pc:sldLayoutMkLst>
            <pc:docMk/>
            <pc:sldMasterMk cId="0" sldId="2147483810"/>
            <pc:sldLayoutMk cId="2969608588" sldId="2147484335"/>
          </pc:sldLayoutMkLst>
        </pc:sldLayoutChg>
        <pc:sldLayoutChg chg="del">
          <pc:chgData name="Diggin, Lauren (ENE)" userId="da645118-5583-452b-b323-2f76aa9d17b1" providerId="ADAL" clId="{06F3B884-0700-4A55-AD60-D75CAEA38ECA}" dt="2024-07-12T16:48:17.437" v="592" actId="2696"/>
          <pc:sldLayoutMkLst>
            <pc:docMk/>
            <pc:sldMasterMk cId="0" sldId="2147483810"/>
            <pc:sldLayoutMk cId="1732785660" sldId="2147484336"/>
          </pc:sldLayoutMkLst>
        </pc:sldLayoutChg>
        <pc:sldLayoutChg chg="del">
          <pc:chgData name="Diggin, Lauren (ENE)" userId="da645118-5583-452b-b323-2f76aa9d17b1" providerId="ADAL" clId="{06F3B884-0700-4A55-AD60-D75CAEA38ECA}" dt="2024-07-12T16:48:17.438" v="593" actId="2696"/>
          <pc:sldLayoutMkLst>
            <pc:docMk/>
            <pc:sldMasterMk cId="0" sldId="2147483810"/>
            <pc:sldLayoutMk cId="2397852255" sldId="2147484337"/>
          </pc:sldLayoutMkLst>
        </pc:sldLayoutChg>
        <pc:sldLayoutChg chg="del">
          <pc:chgData name="Diggin, Lauren (ENE)" userId="da645118-5583-452b-b323-2f76aa9d17b1" providerId="ADAL" clId="{06F3B884-0700-4A55-AD60-D75CAEA38ECA}" dt="2024-07-12T16:48:17.438" v="594" actId="2696"/>
          <pc:sldLayoutMkLst>
            <pc:docMk/>
            <pc:sldMasterMk cId="0" sldId="2147483810"/>
            <pc:sldLayoutMk cId="1198909193" sldId="2147484338"/>
          </pc:sldLayoutMkLst>
        </pc:sldLayoutChg>
        <pc:sldLayoutChg chg="del">
          <pc:chgData name="Diggin, Lauren (ENE)" userId="da645118-5583-452b-b323-2f76aa9d17b1" providerId="ADAL" clId="{06F3B884-0700-4A55-AD60-D75CAEA38ECA}" dt="2024-07-12T16:48:17.439" v="595" actId="2696"/>
          <pc:sldLayoutMkLst>
            <pc:docMk/>
            <pc:sldMasterMk cId="0" sldId="2147483810"/>
            <pc:sldLayoutMk cId="1162045884" sldId="2147484339"/>
          </pc:sldLayoutMkLst>
        </pc:sldLayoutChg>
        <pc:sldLayoutChg chg="del">
          <pc:chgData name="Diggin, Lauren (ENE)" userId="da645118-5583-452b-b323-2f76aa9d17b1" providerId="ADAL" clId="{06F3B884-0700-4A55-AD60-D75CAEA38ECA}" dt="2024-07-12T16:48:17.439" v="596" actId="2696"/>
          <pc:sldLayoutMkLst>
            <pc:docMk/>
            <pc:sldMasterMk cId="0" sldId="2147483810"/>
            <pc:sldLayoutMk cId="31909235" sldId="2147484340"/>
          </pc:sldLayoutMkLst>
        </pc:sldLayoutChg>
        <pc:sldLayoutChg chg="del">
          <pc:chgData name="Diggin, Lauren (ENE)" userId="da645118-5583-452b-b323-2f76aa9d17b1" providerId="ADAL" clId="{06F3B884-0700-4A55-AD60-D75CAEA38ECA}" dt="2024-07-12T16:48:17.440" v="597" actId="2696"/>
          <pc:sldLayoutMkLst>
            <pc:docMk/>
            <pc:sldMasterMk cId="0" sldId="2147483810"/>
            <pc:sldLayoutMk cId="2232654826" sldId="2147484341"/>
          </pc:sldLayoutMkLst>
        </pc:sldLayoutChg>
        <pc:sldLayoutChg chg="del">
          <pc:chgData name="Diggin, Lauren (ENE)" userId="da645118-5583-452b-b323-2f76aa9d17b1" providerId="ADAL" clId="{06F3B884-0700-4A55-AD60-D75CAEA38ECA}" dt="2024-07-12T16:48:17.441" v="598" actId="2696"/>
          <pc:sldLayoutMkLst>
            <pc:docMk/>
            <pc:sldMasterMk cId="0" sldId="2147483810"/>
            <pc:sldLayoutMk cId="1061594816" sldId="2147484342"/>
          </pc:sldLayoutMkLst>
        </pc:sldLayoutChg>
      </pc:sldMasterChg>
      <pc:sldMasterChg chg="del delSldLayout">
        <pc:chgData name="Diggin, Lauren (ENE)" userId="da645118-5583-452b-b323-2f76aa9d17b1" providerId="ADAL" clId="{06F3B884-0700-4A55-AD60-D75CAEA38ECA}" dt="2024-07-12T16:48:17.450" v="611" actId="2696"/>
        <pc:sldMasterMkLst>
          <pc:docMk/>
          <pc:sldMasterMk cId="0" sldId="2147483811"/>
        </pc:sldMasterMkLst>
        <pc:sldLayoutChg chg="del">
          <pc:chgData name="Diggin, Lauren (ENE)" userId="da645118-5583-452b-b323-2f76aa9d17b1" providerId="ADAL" clId="{06F3B884-0700-4A55-AD60-D75CAEA38ECA}" dt="2024-07-12T16:48:17.442" v="600" actId="2696"/>
          <pc:sldLayoutMkLst>
            <pc:docMk/>
            <pc:sldMasterMk cId="0" sldId="2147483811"/>
            <pc:sldLayoutMk cId="615285422" sldId="2147484343"/>
          </pc:sldLayoutMkLst>
        </pc:sldLayoutChg>
        <pc:sldLayoutChg chg="del">
          <pc:chgData name="Diggin, Lauren (ENE)" userId="da645118-5583-452b-b323-2f76aa9d17b1" providerId="ADAL" clId="{06F3B884-0700-4A55-AD60-D75CAEA38ECA}" dt="2024-07-12T16:48:17.443" v="601" actId="2696"/>
          <pc:sldLayoutMkLst>
            <pc:docMk/>
            <pc:sldMasterMk cId="0" sldId="2147483811"/>
            <pc:sldLayoutMk cId="2686249206" sldId="2147484344"/>
          </pc:sldLayoutMkLst>
        </pc:sldLayoutChg>
        <pc:sldLayoutChg chg="del">
          <pc:chgData name="Diggin, Lauren (ENE)" userId="da645118-5583-452b-b323-2f76aa9d17b1" providerId="ADAL" clId="{06F3B884-0700-4A55-AD60-D75CAEA38ECA}" dt="2024-07-12T16:48:17.443" v="602" actId="2696"/>
          <pc:sldLayoutMkLst>
            <pc:docMk/>
            <pc:sldMasterMk cId="0" sldId="2147483811"/>
            <pc:sldLayoutMk cId="3678715456" sldId="2147484345"/>
          </pc:sldLayoutMkLst>
        </pc:sldLayoutChg>
        <pc:sldLayoutChg chg="del">
          <pc:chgData name="Diggin, Lauren (ENE)" userId="da645118-5583-452b-b323-2f76aa9d17b1" providerId="ADAL" clId="{06F3B884-0700-4A55-AD60-D75CAEA38ECA}" dt="2024-07-12T16:48:17.444" v="603" actId="2696"/>
          <pc:sldLayoutMkLst>
            <pc:docMk/>
            <pc:sldMasterMk cId="0" sldId="2147483811"/>
            <pc:sldLayoutMk cId="3233732832" sldId="2147484346"/>
          </pc:sldLayoutMkLst>
        </pc:sldLayoutChg>
        <pc:sldLayoutChg chg="del">
          <pc:chgData name="Diggin, Lauren (ENE)" userId="da645118-5583-452b-b323-2f76aa9d17b1" providerId="ADAL" clId="{06F3B884-0700-4A55-AD60-D75CAEA38ECA}" dt="2024-07-12T16:48:17.444" v="604" actId="2696"/>
          <pc:sldLayoutMkLst>
            <pc:docMk/>
            <pc:sldMasterMk cId="0" sldId="2147483811"/>
            <pc:sldLayoutMk cId="1643267095" sldId="2147484347"/>
          </pc:sldLayoutMkLst>
        </pc:sldLayoutChg>
        <pc:sldLayoutChg chg="del">
          <pc:chgData name="Diggin, Lauren (ENE)" userId="da645118-5583-452b-b323-2f76aa9d17b1" providerId="ADAL" clId="{06F3B884-0700-4A55-AD60-D75CAEA38ECA}" dt="2024-07-12T16:48:17.445" v="605" actId="2696"/>
          <pc:sldLayoutMkLst>
            <pc:docMk/>
            <pc:sldMasterMk cId="0" sldId="2147483811"/>
            <pc:sldLayoutMk cId="3235849011" sldId="2147484348"/>
          </pc:sldLayoutMkLst>
        </pc:sldLayoutChg>
        <pc:sldLayoutChg chg="del">
          <pc:chgData name="Diggin, Lauren (ENE)" userId="da645118-5583-452b-b323-2f76aa9d17b1" providerId="ADAL" clId="{06F3B884-0700-4A55-AD60-D75CAEA38ECA}" dt="2024-07-12T16:48:17.445" v="606" actId="2696"/>
          <pc:sldLayoutMkLst>
            <pc:docMk/>
            <pc:sldMasterMk cId="0" sldId="2147483811"/>
            <pc:sldLayoutMk cId="3847108403" sldId="2147484349"/>
          </pc:sldLayoutMkLst>
        </pc:sldLayoutChg>
        <pc:sldLayoutChg chg="del">
          <pc:chgData name="Diggin, Lauren (ENE)" userId="da645118-5583-452b-b323-2f76aa9d17b1" providerId="ADAL" clId="{06F3B884-0700-4A55-AD60-D75CAEA38ECA}" dt="2024-07-12T16:48:17.446" v="607" actId="2696"/>
          <pc:sldLayoutMkLst>
            <pc:docMk/>
            <pc:sldMasterMk cId="0" sldId="2147483811"/>
            <pc:sldLayoutMk cId="2367217093" sldId="2147484350"/>
          </pc:sldLayoutMkLst>
        </pc:sldLayoutChg>
        <pc:sldLayoutChg chg="del">
          <pc:chgData name="Diggin, Lauren (ENE)" userId="da645118-5583-452b-b323-2f76aa9d17b1" providerId="ADAL" clId="{06F3B884-0700-4A55-AD60-D75CAEA38ECA}" dt="2024-07-12T16:48:17.446" v="608" actId="2696"/>
          <pc:sldLayoutMkLst>
            <pc:docMk/>
            <pc:sldMasterMk cId="0" sldId="2147483811"/>
            <pc:sldLayoutMk cId="1446457018" sldId="2147484351"/>
          </pc:sldLayoutMkLst>
        </pc:sldLayoutChg>
        <pc:sldLayoutChg chg="del">
          <pc:chgData name="Diggin, Lauren (ENE)" userId="da645118-5583-452b-b323-2f76aa9d17b1" providerId="ADAL" clId="{06F3B884-0700-4A55-AD60-D75CAEA38ECA}" dt="2024-07-12T16:48:17.448" v="609" actId="2696"/>
          <pc:sldLayoutMkLst>
            <pc:docMk/>
            <pc:sldMasterMk cId="0" sldId="2147483811"/>
            <pc:sldLayoutMk cId="4036912295" sldId="2147484352"/>
          </pc:sldLayoutMkLst>
        </pc:sldLayoutChg>
        <pc:sldLayoutChg chg="del">
          <pc:chgData name="Diggin, Lauren (ENE)" userId="da645118-5583-452b-b323-2f76aa9d17b1" providerId="ADAL" clId="{06F3B884-0700-4A55-AD60-D75CAEA38ECA}" dt="2024-07-12T16:48:17.448" v="610" actId="2696"/>
          <pc:sldLayoutMkLst>
            <pc:docMk/>
            <pc:sldMasterMk cId="0" sldId="2147483811"/>
            <pc:sldLayoutMk cId="3947778671" sldId="2147484353"/>
          </pc:sldLayoutMkLst>
        </pc:sldLayoutChg>
      </pc:sldMasterChg>
      <pc:sldMasterChg chg="del delSldLayout">
        <pc:chgData name="Diggin, Lauren (ENE)" userId="da645118-5583-452b-b323-2f76aa9d17b1" providerId="ADAL" clId="{06F3B884-0700-4A55-AD60-D75CAEA38ECA}" dt="2024-07-12T16:48:17.456" v="623" actId="2696"/>
        <pc:sldMasterMkLst>
          <pc:docMk/>
          <pc:sldMasterMk cId="0" sldId="2147483812"/>
        </pc:sldMasterMkLst>
        <pc:sldLayoutChg chg="del">
          <pc:chgData name="Diggin, Lauren (ENE)" userId="da645118-5583-452b-b323-2f76aa9d17b1" providerId="ADAL" clId="{06F3B884-0700-4A55-AD60-D75CAEA38ECA}" dt="2024-07-12T16:48:17.450" v="612" actId="2696"/>
          <pc:sldLayoutMkLst>
            <pc:docMk/>
            <pc:sldMasterMk cId="0" sldId="2147483812"/>
            <pc:sldLayoutMk cId="2599177453" sldId="2147484354"/>
          </pc:sldLayoutMkLst>
        </pc:sldLayoutChg>
        <pc:sldLayoutChg chg="del">
          <pc:chgData name="Diggin, Lauren (ENE)" userId="da645118-5583-452b-b323-2f76aa9d17b1" providerId="ADAL" clId="{06F3B884-0700-4A55-AD60-D75CAEA38ECA}" dt="2024-07-12T16:48:17.451" v="613" actId="2696"/>
          <pc:sldLayoutMkLst>
            <pc:docMk/>
            <pc:sldMasterMk cId="0" sldId="2147483812"/>
            <pc:sldLayoutMk cId="2761460991" sldId="2147484355"/>
          </pc:sldLayoutMkLst>
        </pc:sldLayoutChg>
        <pc:sldLayoutChg chg="del">
          <pc:chgData name="Diggin, Lauren (ENE)" userId="da645118-5583-452b-b323-2f76aa9d17b1" providerId="ADAL" clId="{06F3B884-0700-4A55-AD60-D75CAEA38ECA}" dt="2024-07-12T16:48:17.451" v="614" actId="2696"/>
          <pc:sldLayoutMkLst>
            <pc:docMk/>
            <pc:sldMasterMk cId="0" sldId="2147483812"/>
            <pc:sldLayoutMk cId="3911808186" sldId="2147484356"/>
          </pc:sldLayoutMkLst>
        </pc:sldLayoutChg>
        <pc:sldLayoutChg chg="del">
          <pc:chgData name="Diggin, Lauren (ENE)" userId="da645118-5583-452b-b323-2f76aa9d17b1" providerId="ADAL" clId="{06F3B884-0700-4A55-AD60-D75CAEA38ECA}" dt="2024-07-12T16:48:17.452" v="615" actId="2696"/>
          <pc:sldLayoutMkLst>
            <pc:docMk/>
            <pc:sldMasterMk cId="0" sldId="2147483812"/>
            <pc:sldLayoutMk cId="2171477294" sldId="2147484357"/>
          </pc:sldLayoutMkLst>
        </pc:sldLayoutChg>
        <pc:sldLayoutChg chg="del">
          <pc:chgData name="Diggin, Lauren (ENE)" userId="da645118-5583-452b-b323-2f76aa9d17b1" providerId="ADAL" clId="{06F3B884-0700-4A55-AD60-D75CAEA38ECA}" dt="2024-07-12T16:48:17.452" v="616" actId="2696"/>
          <pc:sldLayoutMkLst>
            <pc:docMk/>
            <pc:sldMasterMk cId="0" sldId="2147483812"/>
            <pc:sldLayoutMk cId="3104832814" sldId="2147484358"/>
          </pc:sldLayoutMkLst>
        </pc:sldLayoutChg>
        <pc:sldLayoutChg chg="del">
          <pc:chgData name="Diggin, Lauren (ENE)" userId="da645118-5583-452b-b323-2f76aa9d17b1" providerId="ADAL" clId="{06F3B884-0700-4A55-AD60-D75CAEA38ECA}" dt="2024-07-12T16:48:17.453" v="617" actId="2696"/>
          <pc:sldLayoutMkLst>
            <pc:docMk/>
            <pc:sldMasterMk cId="0" sldId="2147483812"/>
            <pc:sldLayoutMk cId="3833665733" sldId="2147484359"/>
          </pc:sldLayoutMkLst>
        </pc:sldLayoutChg>
        <pc:sldLayoutChg chg="del">
          <pc:chgData name="Diggin, Lauren (ENE)" userId="da645118-5583-452b-b323-2f76aa9d17b1" providerId="ADAL" clId="{06F3B884-0700-4A55-AD60-D75CAEA38ECA}" dt="2024-07-12T16:48:17.453" v="618" actId="2696"/>
          <pc:sldLayoutMkLst>
            <pc:docMk/>
            <pc:sldMasterMk cId="0" sldId="2147483812"/>
            <pc:sldLayoutMk cId="3577534056" sldId="2147484360"/>
          </pc:sldLayoutMkLst>
        </pc:sldLayoutChg>
        <pc:sldLayoutChg chg="del">
          <pc:chgData name="Diggin, Lauren (ENE)" userId="da645118-5583-452b-b323-2f76aa9d17b1" providerId="ADAL" clId="{06F3B884-0700-4A55-AD60-D75CAEA38ECA}" dt="2024-07-12T16:48:17.453" v="619" actId="2696"/>
          <pc:sldLayoutMkLst>
            <pc:docMk/>
            <pc:sldMasterMk cId="0" sldId="2147483812"/>
            <pc:sldLayoutMk cId="264484471" sldId="2147484361"/>
          </pc:sldLayoutMkLst>
        </pc:sldLayoutChg>
        <pc:sldLayoutChg chg="del">
          <pc:chgData name="Diggin, Lauren (ENE)" userId="da645118-5583-452b-b323-2f76aa9d17b1" providerId="ADAL" clId="{06F3B884-0700-4A55-AD60-D75CAEA38ECA}" dt="2024-07-12T16:48:17.454" v="620" actId="2696"/>
          <pc:sldLayoutMkLst>
            <pc:docMk/>
            <pc:sldMasterMk cId="0" sldId="2147483812"/>
            <pc:sldLayoutMk cId="1598944052" sldId="2147484362"/>
          </pc:sldLayoutMkLst>
        </pc:sldLayoutChg>
        <pc:sldLayoutChg chg="del">
          <pc:chgData name="Diggin, Lauren (ENE)" userId="da645118-5583-452b-b323-2f76aa9d17b1" providerId="ADAL" clId="{06F3B884-0700-4A55-AD60-D75CAEA38ECA}" dt="2024-07-12T16:48:17.454" v="621" actId="2696"/>
          <pc:sldLayoutMkLst>
            <pc:docMk/>
            <pc:sldMasterMk cId="0" sldId="2147483812"/>
            <pc:sldLayoutMk cId="1585234943" sldId="2147484363"/>
          </pc:sldLayoutMkLst>
        </pc:sldLayoutChg>
        <pc:sldLayoutChg chg="del">
          <pc:chgData name="Diggin, Lauren (ENE)" userId="da645118-5583-452b-b323-2f76aa9d17b1" providerId="ADAL" clId="{06F3B884-0700-4A55-AD60-D75CAEA38ECA}" dt="2024-07-12T16:48:17.455" v="622" actId="2696"/>
          <pc:sldLayoutMkLst>
            <pc:docMk/>
            <pc:sldMasterMk cId="0" sldId="2147483812"/>
            <pc:sldLayoutMk cId="553539620" sldId="2147484364"/>
          </pc:sldLayoutMkLst>
        </pc:sldLayoutChg>
      </pc:sldMasterChg>
      <pc:sldMasterChg chg="del delSldLayout">
        <pc:chgData name="Diggin, Lauren (ENE)" userId="da645118-5583-452b-b323-2f76aa9d17b1" providerId="ADAL" clId="{06F3B884-0700-4A55-AD60-D75CAEA38ECA}" dt="2024-07-12T16:48:17.463" v="635" actId="2696"/>
        <pc:sldMasterMkLst>
          <pc:docMk/>
          <pc:sldMasterMk cId="0" sldId="2147483813"/>
        </pc:sldMasterMkLst>
        <pc:sldLayoutChg chg="del">
          <pc:chgData name="Diggin, Lauren (ENE)" userId="da645118-5583-452b-b323-2f76aa9d17b1" providerId="ADAL" clId="{06F3B884-0700-4A55-AD60-D75CAEA38ECA}" dt="2024-07-12T16:48:17.457" v="624" actId="2696"/>
          <pc:sldLayoutMkLst>
            <pc:docMk/>
            <pc:sldMasterMk cId="0" sldId="2147483813"/>
            <pc:sldLayoutMk cId="618173705" sldId="2147484365"/>
          </pc:sldLayoutMkLst>
        </pc:sldLayoutChg>
        <pc:sldLayoutChg chg="del">
          <pc:chgData name="Diggin, Lauren (ENE)" userId="da645118-5583-452b-b323-2f76aa9d17b1" providerId="ADAL" clId="{06F3B884-0700-4A55-AD60-D75CAEA38ECA}" dt="2024-07-12T16:48:17.457" v="625" actId="2696"/>
          <pc:sldLayoutMkLst>
            <pc:docMk/>
            <pc:sldMasterMk cId="0" sldId="2147483813"/>
            <pc:sldLayoutMk cId="3925647794" sldId="2147484366"/>
          </pc:sldLayoutMkLst>
        </pc:sldLayoutChg>
        <pc:sldLayoutChg chg="del">
          <pc:chgData name="Diggin, Lauren (ENE)" userId="da645118-5583-452b-b323-2f76aa9d17b1" providerId="ADAL" clId="{06F3B884-0700-4A55-AD60-D75CAEA38ECA}" dt="2024-07-12T16:48:17.457" v="626" actId="2696"/>
          <pc:sldLayoutMkLst>
            <pc:docMk/>
            <pc:sldMasterMk cId="0" sldId="2147483813"/>
            <pc:sldLayoutMk cId="3621212909" sldId="2147484367"/>
          </pc:sldLayoutMkLst>
        </pc:sldLayoutChg>
        <pc:sldLayoutChg chg="del">
          <pc:chgData name="Diggin, Lauren (ENE)" userId="da645118-5583-452b-b323-2f76aa9d17b1" providerId="ADAL" clId="{06F3B884-0700-4A55-AD60-D75CAEA38ECA}" dt="2024-07-12T16:48:17.458" v="627" actId="2696"/>
          <pc:sldLayoutMkLst>
            <pc:docMk/>
            <pc:sldMasterMk cId="0" sldId="2147483813"/>
            <pc:sldLayoutMk cId="1188768298" sldId="2147484368"/>
          </pc:sldLayoutMkLst>
        </pc:sldLayoutChg>
        <pc:sldLayoutChg chg="del">
          <pc:chgData name="Diggin, Lauren (ENE)" userId="da645118-5583-452b-b323-2f76aa9d17b1" providerId="ADAL" clId="{06F3B884-0700-4A55-AD60-D75CAEA38ECA}" dt="2024-07-12T16:48:17.459" v="628" actId="2696"/>
          <pc:sldLayoutMkLst>
            <pc:docMk/>
            <pc:sldMasterMk cId="0" sldId="2147483813"/>
            <pc:sldLayoutMk cId="2992576716" sldId="2147484369"/>
          </pc:sldLayoutMkLst>
        </pc:sldLayoutChg>
        <pc:sldLayoutChg chg="del">
          <pc:chgData name="Diggin, Lauren (ENE)" userId="da645118-5583-452b-b323-2f76aa9d17b1" providerId="ADAL" clId="{06F3B884-0700-4A55-AD60-D75CAEA38ECA}" dt="2024-07-12T16:48:17.459" v="629" actId="2696"/>
          <pc:sldLayoutMkLst>
            <pc:docMk/>
            <pc:sldMasterMk cId="0" sldId="2147483813"/>
            <pc:sldLayoutMk cId="2497586053" sldId="2147484370"/>
          </pc:sldLayoutMkLst>
        </pc:sldLayoutChg>
        <pc:sldLayoutChg chg="del">
          <pc:chgData name="Diggin, Lauren (ENE)" userId="da645118-5583-452b-b323-2f76aa9d17b1" providerId="ADAL" clId="{06F3B884-0700-4A55-AD60-D75CAEA38ECA}" dt="2024-07-12T16:48:17.459" v="630" actId="2696"/>
          <pc:sldLayoutMkLst>
            <pc:docMk/>
            <pc:sldMasterMk cId="0" sldId="2147483813"/>
            <pc:sldLayoutMk cId="4043393486" sldId="2147484371"/>
          </pc:sldLayoutMkLst>
        </pc:sldLayoutChg>
        <pc:sldLayoutChg chg="del">
          <pc:chgData name="Diggin, Lauren (ENE)" userId="da645118-5583-452b-b323-2f76aa9d17b1" providerId="ADAL" clId="{06F3B884-0700-4A55-AD60-D75CAEA38ECA}" dt="2024-07-12T16:48:17.460" v="631" actId="2696"/>
          <pc:sldLayoutMkLst>
            <pc:docMk/>
            <pc:sldMasterMk cId="0" sldId="2147483813"/>
            <pc:sldLayoutMk cId="2996795782" sldId="2147484372"/>
          </pc:sldLayoutMkLst>
        </pc:sldLayoutChg>
        <pc:sldLayoutChg chg="del">
          <pc:chgData name="Diggin, Lauren (ENE)" userId="da645118-5583-452b-b323-2f76aa9d17b1" providerId="ADAL" clId="{06F3B884-0700-4A55-AD60-D75CAEA38ECA}" dt="2024-07-12T16:48:17.460" v="632" actId="2696"/>
          <pc:sldLayoutMkLst>
            <pc:docMk/>
            <pc:sldMasterMk cId="0" sldId="2147483813"/>
            <pc:sldLayoutMk cId="29099667" sldId="2147484373"/>
          </pc:sldLayoutMkLst>
        </pc:sldLayoutChg>
        <pc:sldLayoutChg chg="del">
          <pc:chgData name="Diggin, Lauren (ENE)" userId="da645118-5583-452b-b323-2f76aa9d17b1" providerId="ADAL" clId="{06F3B884-0700-4A55-AD60-D75CAEA38ECA}" dt="2024-07-12T16:48:17.461" v="633" actId="2696"/>
          <pc:sldLayoutMkLst>
            <pc:docMk/>
            <pc:sldMasterMk cId="0" sldId="2147483813"/>
            <pc:sldLayoutMk cId="3373769191" sldId="2147484374"/>
          </pc:sldLayoutMkLst>
        </pc:sldLayoutChg>
        <pc:sldLayoutChg chg="del">
          <pc:chgData name="Diggin, Lauren (ENE)" userId="da645118-5583-452b-b323-2f76aa9d17b1" providerId="ADAL" clId="{06F3B884-0700-4A55-AD60-D75CAEA38ECA}" dt="2024-07-12T16:48:17.461" v="634" actId="2696"/>
          <pc:sldLayoutMkLst>
            <pc:docMk/>
            <pc:sldMasterMk cId="0" sldId="2147483813"/>
            <pc:sldLayoutMk cId="2575279871" sldId="2147484375"/>
          </pc:sldLayoutMkLst>
        </pc:sldLayoutChg>
      </pc:sldMasterChg>
      <pc:sldMasterChg chg="del delSldLayout">
        <pc:chgData name="Diggin, Lauren (ENE)" userId="da645118-5583-452b-b323-2f76aa9d17b1" providerId="ADAL" clId="{06F3B884-0700-4A55-AD60-D75CAEA38ECA}" dt="2024-07-12T16:48:17.471" v="647" actId="2696"/>
        <pc:sldMasterMkLst>
          <pc:docMk/>
          <pc:sldMasterMk cId="0" sldId="2147483814"/>
        </pc:sldMasterMkLst>
        <pc:sldLayoutChg chg="del">
          <pc:chgData name="Diggin, Lauren (ENE)" userId="da645118-5583-452b-b323-2f76aa9d17b1" providerId="ADAL" clId="{06F3B884-0700-4A55-AD60-D75CAEA38ECA}" dt="2024-07-12T16:48:17.464" v="636" actId="2696"/>
          <pc:sldLayoutMkLst>
            <pc:docMk/>
            <pc:sldMasterMk cId="0" sldId="2147483814"/>
            <pc:sldLayoutMk cId="3053051171" sldId="2147484376"/>
          </pc:sldLayoutMkLst>
        </pc:sldLayoutChg>
        <pc:sldLayoutChg chg="del">
          <pc:chgData name="Diggin, Lauren (ENE)" userId="da645118-5583-452b-b323-2f76aa9d17b1" providerId="ADAL" clId="{06F3B884-0700-4A55-AD60-D75CAEA38ECA}" dt="2024-07-12T16:48:17.464" v="637" actId="2696"/>
          <pc:sldLayoutMkLst>
            <pc:docMk/>
            <pc:sldMasterMk cId="0" sldId="2147483814"/>
            <pc:sldLayoutMk cId="883258991" sldId="2147484377"/>
          </pc:sldLayoutMkLst>
        </pc:sldLayoutChg>
        <pc:sldLayoutChg chg="del">
          <pc:chgData name="Diggin, Lauren (ENE)" userId="da645118-5583-452b-b323-2f76aa9d17b1" providerId="ADAL" clId="{06F3B884-0700-4A55-AD60-D75CAEA38ECA}" dt="2024-07-12T16:48:17.465" v="638" actId="2696"/>
          <pc:sldLayoutMkLst>
            <pc:docMk/>
            <pc:sldMasterMk cId="0" sldId="2147483814"/>
            <pc:sldLayoutMk cId="1046718762" sldId="2147484378"/>
          </pc:sldLayoutMkLst>
        </pc:sldLayoutChg>
        <pc:sldLayoutChg chg="del">
          <pc:chgData name="Diggin, Lauren (ENE)" userId="da645118-5583-452b-b323-2f76aa9d17b1" providerId="ADAL" clId="{06F3B884-0700-4A55-AD60-D75CAEA38ECA}" dt="2024-07-12T16:48:17.465" v="639" actId="2696"/>
          <pc:sldLayoutMkLst>
            <pc:docMk/>
            <pc:sldMasterMk cId="0" sldId="2147483814"/>
            <pc:sldLayoutMk cId="1947781789" sldId="2147484379"/>
          </pc:sldLayoutMkLst>
        </pc:sldLayoutChg>
        <pc:sldLayoutChg chg="del">
          <pc:chgData name="Diggin, Lauren (ENE)" userId="da645118-5583-452b-b323-2f76aa9d17b1" providerId="ADAL" clId="{06F3B884-0700-4A55-AD60-D75CAEA38ECA}" dt="2024-07-12T16:48:17.466" v="640" actId="2696"/>
          <pc:sldLayoutMkLst>
            <pc:docMk/>
            <pc:sldMasterMk cId="0" sldId="2147483814"/>
            <pc:sldLayoutMk cId="3490000095" sldId="2147484380"/>
          </pc:sldLayoutMkLst>
        </pc:sldLayoutChg>
        <pc:sldLayoutChg chg="del">
          <pc:chgData name="Diggin, Lauren (ENE)" userId="da645118-5583-452b-b323-2f76aa9d17b1" providerId="ADAL" clId="{06F3B884-0700-4A55-AD60-D75CAEA38ECA}" dt="2024-07-12T16:48:17.466" v="641" actId="2696"/>
          <pc:sldLayoutMkLst>
            <pc:docMk/>
            <pc:sldMasterMk cId="0" sldId="2147483814"/>
            <pc:sldLayoutMk cId="2885541759" sldId="2147484381"/>
          </pc:sldLayoutMkLst>
        </pc:sldLayoutChg>
        <pc:sldLayoutChg chg="del">
          <pc:chgData name="Diggin, Lauren (ENE)" userId="da645118-5583-452b-b323-2f76aa9d17b1" providerId="ADAL" clId="{06F3B884-0700-4A55-AD60-D75CAEA38ECA}" dt="2024-07-12T16:48:17.467" v="642" actId="2696"/>
          <pc:sldLayoutMkLst>
            <pc:docMk/>
            <pc:sldMasterMk cId="0" sldId="2147483814"/>
            <pc:sldLayoutMk cId="3439837079" sldId="2147484382"/>
          </pc:sldLayoutMkLst>
        </pc:sldLayoutChg>
        <pc:sldLayoutChg chg="del">
          <pc:chgData name="Diggin, Lauren (ENE)" userId="da645118-5583-452b-b323-2f76aa9d17b1" providerId="ADAL" clId="{06F3B884-0700-4A55-AD60-D75CAEA38ECA}" dt="2024-07-12T16:48:17.467" v="643" actId="2696"/>
          <pc:sldLayoutMkLst>
            <pc:docMk/>
            <pc:sldMasterMk cId="0" sldId="2147483814"/>
            <pc:sldLayoutMk cId="3460349600" sldId="2147484383"/>
          </pc:sldLayoutMkLst>
        </pc:sldLayoutChg>
        <pc:sldLayoutChg chg="del">
          <pc:chgData name="Diggin, Lauren (ENE)" userId="da645118-5583-452b-b323-2f76aa9d17b1" providerId="ADAL" clId="{06F3B884-0700-4A55-AD60-D75CAEA38ECA}" dt="2024-07-12T16:48:17.468" v="644" actId="2696"/>
          <pc:sldLayoutMkLst>
            <pc:docMk/>
            <pc:sldMasterMk cId="0" sldId="2147483814"/>
            <pc:sldLayoutMk cId="4066868465" sldId="2147484384"/>
          </pc:sldLayoutMkLst>
        </pc:sldLayoutChg>
        <pc:sldLayoutChg chg="del">
          <pc:chgData name="Diggin, Lauren (ENE)" userId="da645118-5583-452b-b323-2f76aa9d17b1" providerId="ADAL" clId="{06F3B884-0700-4A55-AD60-D75CAEA38ECA}" dt="2024-07-12T16:48:17.468" v="645" actId="2696"/>
          <pc:sldLayoutMkLst>
            <pc:docMk/>
            <pc:sldMasterMk cId="0" sldId="2147483814"/>
            <pc:sldLayoutMk cId="2827619475" sldId="2147484385"/>
          </pc:sldLayoutMkLst>
        </pc:sldLayoutChg>
        <pc:sldLayoutChg chg="del">
          <pc:chgData name="Diggin, Lauren (ENE)" userId="da645118-5583-452b-b323-2f76aa9d17b1" providerId="ADAL" clId="{06F3B884-0700-4A55-AD60-D75CAEA38ECA}" dt="2024-07-12T16:48:17.469" v="646" actId="2696"/>
          <pc:sldLayoutMkLst>
            <pc:docMk/>
            <pc:sldMasterMk cId="0" sldId="2147483814"/>
            <pc:sldLayoutMk cId="3559377914" sldId="2147484386"/>
          </pc:sldLayoutMkLst>
        </pc:sldLayoutChg>
      </pc:sldMasterChg>
      <pc:sldMasterChg chg="del delSldLayout">
        <pc:chgData name="Diggin, Lauren (ENE)" userId="da645118-5583-452b-b323-2f76aa9d17b1" providerId="ADAL" clId="{06F3B884-0700-4A55-AD60-D75CAEA38ECA}" dt="2024-07-12T16:48:17.481" v="659" actId="2696"/>
        <pc:sldMasterMkLst>
          <pc:docMk/>
          <pc:sldMasterMk cId="0" sldId="2147483815"/>
        </pc:sldMasterMkLst>
        <pc:sldLayoutChg chg="del">
          <pc:chgData name="Diggin, Lauren (ENE)" userId="da645118-5583-452b-b323-2f76aa9d17b1" providerId="ADAL" clId="{06F3B884-0700-4A55-AD60-D75CAEA38ECA}" dt="2024-07-12T16:48:17.471" v="648" actId="2696"/>
          <pc:sldLayoutMkLst>
            <pc:docMk/>
            <pc:sldMasterMk cId="0" sldId="2147483815"/>
            <pc:sldLayoutMk cId="429971427" sldId="2147484387"/>
          </pc:sldLayoutMkLst>
        </pc:sldLayoutChg>
        <pc:sldLayoutChg chg="del">
          <pc:chgData name="Diggin, Lauren (ENE)" userId="da645118-5583-452b-b323-2f76aa9d17b1" providerId="ADAL" clId="{06F3B884-0700-4A55-AD60-D75CAEA38ECA}" dt="2024-07-12T16:48:17.472" v="649" actId="2696"/>
          <pc:sldLayoutMkLst>
            <pc:docMk/>
            <pc:sldMasterMk cId="0" sldId="2147483815"/>
            <pc:sldLayoutMk cId="867929518" sldId="2147484388"/>
          </pc:sldLayoutMkLst>
        </pc:sldLayoutChg>
        <pc:sldLayoutChg chg="del">
          <pc:chgData name="Diggin, Lauren (ENE)" userId="da645118-5583-452b-b323-2f76aa9d17b1" providerId="ADAL" clId="{06F3B884-0700-4A55-AD60-D75CAEA38ECA}" dt="2024-07-12T16:48:17.472" v="650" actId="2696"/>
          <pc:sldLayoutMkLst>
            <pc:docMk/>
            <pc:sldMasterMk cId="0" sldId="2147483815"/>
            <pc:sldLayoutMk cId="1392625270" sldId="2147484389"/>
          </pc:sldLayoutMkLst>
        </pc:sldLayoutChg>
        <pc:sldLayoutChg chg="del">
          <pc:chgData name="Diggin, Lauren (ENE)" userId="da645118-5583-452b-b323-2f76aa9d17b1" providerId="ADAL" clId="{06F3B884-0700-4A55-AD60-D75CAEA38ECA}" dt="2024-07-12T16:48:17.473" v="651" actId="2696"/>
          <pc:sldLayoutMkLst>
            <pc:docMk/>
            <pc:sldMasterMk cId="0" sldId="2147483815"/>
            <pc:sldLayoutMk cId="1838372816" sldId="2147484390"/>
          </pc:sldLayoutMkLst>
        </pc:sldLayoutChg>
        <pc:sldLayoutChg chg="del">
          <pc:chgData name="Diggin, Lauren (ENE)" userId="da645118-5583-452b-b323-2f76aa9d17b1" providerId="ADAL" clId="{06F3B884-0700-4A55-AD60-D75CAEA38ECA}" dt="2024-07-12T16:48:17.474" v="652" actId="2696"/>
          <pc:sldLayoutMkLst>
            <pc:docMk/>
            <pc:sldMasterMk cId="0" sldId="2147483815"/>
            <pc:sldLayoutMk cId="3367218152" sldId="2147484391"/>
          </pc:sldLayoutMkLst>
        </pc:sldLayoutChg>
        <pc:sldLayoutChg chg="del">
          <pc:chgData name="Diggin, Lauren (ENE)" userId="da645118-5583-452b-b323-2f76aa9d17b1" providerId="ADAL" clId="{06F3B884-0700-4A55-AD60-D75CAEA38ECA}" dt="2024-07-12T16:48:17.475" v="653" actId="2696"/>
          <pc:sldLayoutMkLst>
            <pc:docMk/>
            <pc:sldMasterMk cId="0" sldId="2147483815"/>
            <pc:sldLayoutMk cId="2549663164" sldId="2147484392"/>
          </pc:sldLayoutMkLst>
        </pc:sldLayoutChg>
        <pc:sldLayoutChg chg="del">
          <pc:chgData name="Diggin, Lauren (ENE)" userId="da645118-5583-452b-b323-2f76aa9d17b1" providerId="ADAL" clId="{06F3B884-0700-4A55-AD60-D75CAEA38ECA}" dt="2024-07-12T16:48:17.476" v="654" actId="2696"/>
          <pc:sldLayoutMkLst>
            <pc:docMk/>
            <pc:sldMasterMk cId="0" sldId="2147483815"/>
            <pc:sldLayoutMk cId="2400670760" sldId="2147484393"/>
          </pc:sldLayoutMkLst>
        </pc:sldLayoutChg>
        <pc:sldLayoutChg chg="del">
          <pc:chgData name="Diggin, Lauren (ENE)" userId="da645118-5583-452b-b323-2f76aa9d17b1" providerId="ADAL" clId="{06F3B884-0700-4A55-AD60-D75CAEA38ECA}" dt="2024-07-12T16:48:17.477" v="655" actId="2696"/>
          <pc:sldLayoutMkLst>
            <pc:docMk/>
            <pc:sldMasterMk cId="0" sldId="2147483815"/>
            <pc:sldLayoutMk cId="4004693674" sldId="2147484394"/>
          </pc:sldLayoutMkLst>
        </pc:sldLayoutChg>
        <pc:sldLayoutChg chg="del">
          <pc:chgData name="Diggin, Lauren (ENE)" userId="da645118-5583-452b-b323-2f76aa9d17b1" providerId="ADAL" clId="{06F3B884-0700-4A55-AD60-D75CAEA38ECA}" dt="2024-07-12T16:48:17.478" v="656" actId="2696"/>
          <pc:sldLayoutMkLst>
            <pc:docMk/>
            <pc:sldMasterMk cId="0" sldId="2147483815"/>
            <pc:sldLayoutMk cId="542265249" sldId="2147484395"/>
          </pc:sldLayoutMkLst>
        </pc:sldLayoutChg>
        <pc:sldLayoutChg chg="del">
          <pc:chgData name="Diggin, Lauren (ENE)" userId="da645118-5583-452b-b323-2f76aa9d17b1" providerId="ADAL" clId="{06F3B884-0700-4A55-AD60-D75CAEA38ECA}" dt="2024-07-12T16:48:17.478" v="657" actId="2696"/>
          <pc:sldLayoutMkLst>
            <pc:docMk/>
            <pc:sldMasterMk cId="0" sldId="2147483815"/>
            <pc:sldLayoutMk cId="1216618295" sldId="2147484396"/>
          </pc:sldLayoutMkLst>
        </pc:sldLayoutChg>
        <pc:sldLayoutChg chg="del">
          <pc:chgData name="Diggin, Lauren (ENE)" userId="da645118-5583-452b-b323-2f76aa9d17b1" providerId="ADAL" clId="{06F3B884-0700-4A55-AD60-D75CAEA38ECA}" dt="2024-07-12T16:48:17.479" v="658" actId="2696"/>
          <pc:sldLayoutMkLst>
            <pc:docMk/>
            <pc:sldMasterMk cId="0" sldId="2147483815"/>
            <pc:sldLayoutMk cId="3966451420" sldId="2147484397"/>
          </pc:sldLayoutMkLst>
        </pc:sldLayoutChg>
      </pc:sldMasterChg>
      <pc:sldMasterChg chg="del delSldLayout">
        <pc:chgData name="Diggin, Lauren (ENE)" userId="da645118-5583-452b-b323-2f76aa9d17b1" providerId="ADAL" clId="{06F3B884-0700-4A55-AD60-D75CAEA38ECA}" dt="2024-07-12T16:48:17.490" v="671" actId="2696"/>
        <pc:sldMasterMkLst>
          <pc:docMk/>
          <pc:sldMasterMk cId="0" sldId="2147483816"/>
        </pc:sldMasterMkLst>
        <pc:sldLayoutChg chg="del">
          <pc:chgData name="Diggin, Lauren (ENE)" userId="da645118-5583-452b-b323-2f76aa9d17b1" providerId="ADAL" clId="{06F3B884-0700-4A55-AD60-D75CAEA38ECA}" dt="2024-07-12T16:48:17.482" v="660" actId="2696"/>
          <pc:sldLayoutMkLst>
            <pc:docMk/>
            <pc:sldMasterMk cId="0" sldId="2147483816"/>
            <pc:sldLayoutMk cId="2684024189" sldId="2147484398"/>
          </pc:sldLayoutMkLst>
        </pc:sldLayoutChg>
        <pc:sldLayoutChg chg="del">
          <pc:chgData name="Diggin, Lauren (ENE)" userId="da645118-5583-452b-b323-2f76aa9d17b1" providerId="ADAL" clId="{06F3B884-0700-4A55-AD60-D75CAEA38ECA}" dt="2024-07-12T16:48:17.483" v="661" actId="2696"/>
          <pc:sldLayoutMkLst>
            <pc:docMk/>
            <pc:sldMasterMk cId="0" sldId="2147483816"/>
            <pc:sldLayoutMk cId="2987061115" sldId="2147484399"/>
          </pc:sldLayoutMkLst>
        </pc:sldLayoutChg>
        <pc:sldLayoutChg chg="del">
          <pc:chgData name="Diggin, Lauren (ENE)" userId="da645118-5583-452b-b323-2f76aa9d17b1" providerId="ADAL" clId="{06F3B884-0700-4A55-AD60-D75CAEA38ECA}" dt="2024-07-12T16:48:17.483" v="662" actId="2696"/>
          <pc:sldLayoutMkLst>
            <pc:docMk/>
            <pc:sldMasterMk cId="0" sldId="2147483816"/>
            <pc:sldLayoutMk cId="2321826896" sldId="2147484400"/>
          </pc:sldLayoutMkLst>
        </pc:sldLayoutChg>
        <pc:sldLayoutChg chg="del">
          <pc:chgData name="Diggin, Lauren (ENE)" userId="da645118-5583-452b-b323-2f76aa9d17b1" providerId="ADAL" clId="{06F3B884-0700-4A55-AD60-D75CAEA38ECA}" dt="2024-07-12T16:48:17.484" v="663" actId="2696"/>
          <pc:sldLayoutMkLst>
            <pc:docMk/>
            <pc:sldMasterMk cId="0" sldId="2147483816"/>
            <pc:sldLayoutMk cId="4128639921" sldId="2147484401"/>
          </pc:sldLayoutMkLst>
        </pc:sldLayoutChg>
        <pc:sldLayoutChg chg="del">
          <pc:chgData name="Diggin, Lauren (ENE)" userId="da645118-5583-452b-b323-2f76aa9d17b1" providerId="ADAL" clId="{06F3B884-0700-4A55-AD60-D75CAEA38ECA}" dt="2024-07-12T16:48:17.485" v="664" actId="2696"/>
          <pc:sldLayoutMkLst>
            <pc:docMk/>
            <pc:sldMasterMk cId="0" sldId="2147483816"/>
            <pc:sldLayoutMk cId="1167027773" sldId="2147484402"/>
          </pc:sldLayoutMkLst>
        </pc:sldLayoutChg>
        <pc:sldLayoutChg chg="del">
          <pc:chgData name="Diggin, Lauren (ENE)" userId="da645118-5583-452b-b323-2f76aa9d17b1" providerId="ADAL" clId="{06F3B884-0700-4A55-AD60-D75CAEA38ECA}" dt="2024-07-12T16:48:17.485" v="665" actId="2696"/>
          <pc:sldLayoutMkLst>
            <pc:docMk/>
            <pc:sldMasterMk cId="0" sldId="2147483816"/>
            <pc:sldLayoutMk cId="252401394" sldId="2147484403"/>
          </pc:sldLayoutMkLst>
        </pc:sldLayoutChg>
        <pc:sldLayoutChg chg="del">
          <pc:chgData name="Diggin, Lauren (ENE)" userId="da645118-5583-452b-b323-2f76aa9d17b1" providerId="ADAL" clId="{06F3B884-0700-4A55-AD60-D75CAEA38ECA}" dt="2024-07-12T16:48:17.486" v="666" actId="2696"/>
          <pc:sldLayoutMkLst>
            <pc:docMk/>
            <pc:sldMasterMk cId="0" sldId="2147483816"/>
            <pc:sldLayoutMk cId="3047958178" sldId="2147484404"/>
          </pc:sldLayoutMkLst>
        </pc:sldLayoutChg>
        <pc:sldLayoutChg chg="del">
          <pc:chgData name="Diggin, Lauren (ENE)" userId="da645118-5583-452b-b323-2f76aa9d17b1" providerId="ADAL" clId="{06F3B884-0700-4A55-AD60-D75CAEA38ECA}" dt="2024-07-12T16:48:17.487" v="667" actId="2696"/>
          <pc:sldLayoutMkLst>
            <pc:docMk/>
            <pc:sldMasterMk cId="0" sldId="2147483816"/>
            <pc:sldLayoutMk cId="3904139986" sldId="2147484405"/>
          </pc:sldLayoutMkLst>
        </pc:sldLayoutChg>
        <pc:sldLayoutChg chg="del">
          <pc:chgData name="Diggin, Lauren (ENE)" userId="da645118-5583-452b-b323-2f76aa9d17b1" providerId="ADAL" clId="{06F3B884-0700-4A55-AD60-D75CAEA38ECA}" dt="2024-07-12T16:48:17.487" v="668" actId="2696"/>
          <pc:sldLayoutMkLst>
            <pc:docMk/>
            <pc:sldMasterMk cId="0" sldId="2147483816"/>
            <pc:sldLayoutMk cId="3621727460" sldId="2147484406"/>
          </pc:sldLayoutMkLst>
        </pc:sldLayoutChg>
        <pc:sldLayoutChg chg="del">
          <pc:chgData name="Diggin, Lauren (ENE)" userId="da645118-5583-452b-b323-2f76aa9d17b1" providerId="ADAL" clId="{06F3B884-0700-4A55-AD60-D75CAEA38ECA}" dt="2024-07-12T16:48:17.488" v="669" actId="2696"/>
          <pc:sldLayoutMkLst>
            <pc:docMk/>
            <pc:sldMasterMk cId="0" sldId="2147483816"/>
            <pc:sldLayoutMk cId="334070597" sldId="2147484407"/>
          </pc:sldLayoutMkLst>
        </pc:sldLayoutChg>
        <pc:sldLayoutChg chg="del">
          <pc:chgData name="Diggin, Lauren (ENE)" userId="da645118-5583-452b-b323-2f76aa9d17b1" providerId="ADAL" clId="{06F3B884-0700-4A55-AD60-D75CAEA38ECA}" dt="2024-07-12T16:48:17.488" v="670" actId="2696"/>
          <pc:sldLayoutMkLst>
            <pc:docMk/>
            <pc:sldMasterMk cId="0" sldId="2147483816"/>
            <pc:sldLayoutMk cId="615430133" sldId="2147484408"/>
          </pc:sldLayoutMkLst>
        </pc:sldLayoutChg>
      </pc:sldMasterChg>
      <pc:sldMasterChg chg="del delSldLayout">
        <pc:chgData name="Diggin, Lauren (ENE)" userId="da645118-5583-452b-b323-2f76aa9d17b1" providerId="ADAL" clId="{06F3B884-0700-4A55-AD60-D75CAEA38ECA}" dt="2024-07-12T16:48:17.498" v="683" actId="2696"/>
        <pc:sldMasterMkLst>
          <pc:docMk/>
          <pc:sldMasterMk cId="0" sldId="2147483817"/>
        </pc:sldMasterMkLst>
        <pc:sldLayoutChg chg="del">
          <pc:chgData name="Diggin, Lauren (ENE)" userId="da645118-5583-452b-b323-2f76aa9d17b1" providerId="ADAL" clId="{06F3B884-0700-4A55-AD60-D75CAEA38ECA}" dt="2024-07-12T16:48:17.490" v="672" actId="2696"/>
          <pc:sldLayoutMkLst>
            <pc:docMk/>
            <pc:sldMasterMk cId="0" sldId="2147483817"/>
            <pc:sldLayoutMk cId="1449817725" sldId="2147484409"/>
          </pc:sldLayoutMkLst>
        </pc:sldLayoutChg>
        <pc:sldLayoutChg chg="del">
          <pc:chgData name="Diggin, Lauren (ENE)" userId="da645118-5583-452b-b323-2f76aa9d17b1" providerId="ADAL" clId="{06F3B884-0700-4A55-AD60-D75CAEA38ECA}" dt="2024-07-12T16:48:17.491" v="673" actId="2696"/>
          <pc:sldLayoutMkLst>
            <pc:docMk/>
            <pc:sldMasterMk cId="0" sldId="2147483817"/>
            <pc:sldLayoutMk cId="3111925193" sldId="2147484410"/>
          </pc:sldLayoutMkLst>
        </pc:sldLayoutChg>
        <pc:sldLayoutChg chg="del">
          <pc:chgData name="Diggin, Lauren (ENE)" userId="da645118-5583-452b-b323-2f76aa9d17b1" providerId="ADAL" clId="{06F3B884-0700-4A55-AD60-D75CAEA38ECA}" dt="2024-07-12T16:48:17.491" v="674" actId="2696"/>
          <pc:sldLayoutMkLst>
            <pc:docMk/>
            <pc:sldMasterMk cId="0" sldId="2147483817"/>
            <pc:sldLayoutMk cId="1102005413" sldId="2147484411"/>
          </pc:sldLayoutMkLst>
        </pc:sldLayoutChg>
        <pc:sldLayoutChg chg="del">
          <pc:chgData name="Diggin, Lauren (ENE)" userId="da645118-5583-452b-b323-2f76aa9d17b1" providerId="ADAL" clId="{06F3B884-0700-4A55-AD60-D75CAEA38ECA}" dt="2024-07-12T16:48:17.492" v="675" actId="2696"/>
          <pc:sldLayoutMkLst>
            <pc:docMk/>
            <pc:sldMasterMk cId="0" sldId="2147483817"/>
            <pc:sldLayoutMk cId="2904977557" sldId="2147484412"/>
          </pc:sldLayoutMkLst>
        </pc:sldLayoutChg>
        <pc:sldLayoutChg chg="del">
          <pc:chgData name="Diggin, Lauren (ENE)" userId="da645118-5583-452b-b323-2f76aa9d17b1" providerId="ADAL" clId="{06F3B884-0700-4A55-AD60-D75CAEA38ECA}" dt="2024-07-12T16:48:17.493" v="676" actId="2696"/>
          <pc:sldLayoutMkLst>
            <pc:docMk/>
            <pc:sldMasterMk cId="0" sldId="2147483817"/>
            <pc:sldLayoutMk cId="3588837793" sldId="2147484413"/>
          </pc:sldLayoutMkLst>
        </pc:sldLayoutChg>
        <pc:sldLayoutChg chg="del">
          <pc:chgData name="Diggin, Lauren (ENE)" userId="da645118-5583-452b-b323-2f76aa9d17b1" providerId="ADAL" clId="{06F3B884-0700-4A55-AD60-D75CAEA38ECA}" dt="2024-07-12T16:48:17.493" v="677" actId="2696"/>
          <pc:sldLayoutMkLst>
            <pc:docMk/>
            <pc:sldMasterMk cId="0" sldId="2147483817"/>
            <pc:sldLayoutMk cId="233712876" sldId="2147484414"/>
          </pc:sldLayoutMkLst>
        </pc:sldLayoutChg>
        <pc:sldLayoutChg chg="del">
          <pc:chgData name="Diggin, Lauren (ENE)" userId="da645118-5583-452b-b323-2f76aa9d17b1" providerId="ADAL" clId="{06F3B884-0700-4A55-AD60-D75CAEA38ECA}" dt="2024-07-12T16:48:17.494" v="678" actId="2696"/>
          <pc:sldLayoutMkLst>
            <pc:docMk/>
            <pc:sldMasterMk cId="0" sldId="2147483817"/>
            <pc:sldLayoutMk cId="3391185843" sldId="2147484415"/>
          </pc:sldLayoutMkLst>
        </pc:sldLayoutChg>
        <pc:sldLayoutChg chg="del">
          <pc:chgData name="Diggin, Lauren (ENE)" userId="da645118-5583-452b-b323-2f76aa9d17b1" providerId="ADAL" clId="{06F3B884-0700-4A55-AD60-D75CAEA38ECA}" dt="2024-07-12T16:48:17.495" v="679" actId="2696"/>
          <pc:sldLayoutMkLst>
            <pc:docMk/>
            <pc:sldMasterMk cId="0" sldId="2147483817"/>
            <pc:sldLayoutMk cId="2976448488" sldId="2147484416"/>
          </pc:sldLayoutMkLst>
        </pc:sldLayoutChg>
        <pc:sldLayoutChg chg="del">
          <pc:chgData name="Diggin, Lauren (ENE)" userId="da645118-5583-452b-b323-2f76aa9d17b1" providerId="ADAL" clId="{06F3B884-0700-4A55-AD60-D75CAEA38ECA}" dt="2024-07-12T16:48:17.495" v="680" actId="2696"/>
          <pc:sldLayoutMkLst>
            <pc:docMk/>
            <pc:sldMasterMk cId="0" sldId="2147483817"/>
            <pc:sldLayoutMk cId="3677011691" sldId="2147484417"/>
          </pc:sldLayoutMkLst>
        </pc:sldLayoutChg>
        <pc:sldLayoutChg chg="del">
          <pc:chgData name="Diggin, Lauren (ENE)" userId="da645118-5583-452b-b323-2f76aa9d17b1" providerId="ADAL" clId="{06F3B884-0700-4A55-AD60-D75CAEA38ECA}" dt="2024-07-12T16:48:17.496" v="681" actId="2696"/>
          <pc:sldLayoutMkLst>
            <pc:docMk/>
            <pc:sldMasterMk cId="0" sldId="2147483817"/>
            <pc:sldLayoutMk cId="1204750291" sldId="2147484418"/>
          </pc:sldLayoutMkLst>
        </pc:sldLayoutChg>
        <pc:sldLayoutChg chg="del">
          <pc:chgData name="Diggin, Lauren (ENE)" userId="da645118-5583-452b-b323-2f76aa9d17b1" providerId="ADAL" clId="{06F3B884-0700-4A55-AD60-D75CAEA38ECA}" dt="2024-07-12T16:48:17.496" v="682" actId="2696"/>
          <pc:sldLayoutMkLst>
            <pc:docMk/>
            <pc:sldMasterMk cId="0" sldId="2147483817"/>
            <pc:sldLayoutMk cId="2528605118" sldId="2147484419"/>
          </pc:sldLayoutMkLst>
        </pc:sldLayoutChg>
      </pc:sldMasterChg>
      <pc:sldMasterChg chg="del delSldLayout">
        <pc:chgData name="Diggin, Lauren (ENE)" userId="da645118-5583-452b-b323-2f76aa9d17b1" providerId="ADAL" clId="{06F3B884-0700-4A55-AD60-D75CAEA38ECA}" dt="2024-07-12T16:48:17.505" v="695" actId="2696"/>
        <pc:sldMasterMkLst>
          <pc:docMk/>
          <pc:sldMasterMk cId="0" sldId="2147483818"/>
        </pc:sldMasterMkLst>
        <pc:sldLayoutChg chg="del">
          <pc:chgData name="Diggin, Lauren (ENE)" userId="da645118-5583-452b-b323-2f76aa9d17b1" providerId="ADAL" clId="{06F3B884-0700-4A55-AD60-D75CAEA38ECA}" dt="2024-07-12T16:48:17.498" v="684" actId="2696"/>
          <pc:sldLayoutMkLst>
            <pc:docMk/>
            <pc:sldMasterMk cId="0" sldId="2147483818"/>
            <pc:sldLayoutMk cId="3226836128" sldId="2147484420"/>
          </pc:sldLayoutMkLst>
        </pc:sldLayoutChg>
        <pc:sldLayoutChg chg="del">
          <pc:chgData name="Diggin, Lauren (ENE)" userId="da645118-5583-452b-b323-2f76aa9d17b1" providerId="ADAL" clId="{06F3B884-0700-4A55-AD60-D75CAEA38ECA}" dt="2024-07-12T16:48:17.498" v="685" actId="2696"/>
          <pc:sldLayoutMkLst>
            <pc:docMk/>
            <pc:sldMasterMk cId="0" sldId="2147483818"/>
            <pc:sldLayoutMk cId="3203350596" sldId="2147484421"/>
          </pc:sldLayoutMkLst>
        </pc:sldLayoutChg>
        <pc:sldLayoutChg chg="del">
          <pc:chgData name="Diggin, Lauren (ENE)" userId="da645118-5583-452b-b323-2f76aa9d17b1" providerId="ADAL" clId="{06F3B884-0700-4A55-AD60-D75CAEA38ECA}" dt="2024-07-12T16:48:17.498" v="686" actId="2696"/>
          <pc:sldLayoutMkLst>
            <pc:docMk/>
            <pc:sldMasterMk cId="0" sldId="2147483818"/>
            <pc:sldLayoutMk cId="2445942285" sldId="2147484422"/>
          </pc:sldLayoutMkLst>
        </pc:sldLayoutChg>
        <pc:sldLayoutChg chg="del">
          <pc:chgData name="Diggin, Lauren (ENE)" userId="da645118-5583-452b-b323-2f76aa9d17b1" providerId="ADAL" clId="{06F3B884-0700-4A55-AD60-D75CAEA38ECA}" dt="2024-07-12T16:48:17.499" v="687" actId="2696"/>
          <pc:sldLayoutMkLst>
            <pc:docMk/>
            <pc:sldMasterMk cId="0" sldId="2147483818"/>
            <pc:sldLayoutMk cId="2535865692" sldId="2147484423"/>
          </pc:sldLayoutMkLst>
        </pc:sldLayoutChg>
        <pc:sldLayoutChg chg="del">
          <pc:chgData name="Diggin, Lauren (ENE)" userId="da645118-5583-452b-b323-2f76aa9d17b1" providerId="ADAL" clId="{06F3B884-0700-4A55-AD60-D75CAEA38ECA}" dt="2024-07-12T16:48:17.500" v="688" actId="2696"/>
          <pc:sldLayoutMkLst>
            <pc:docMk/>
            <pc:sldMasterMk cId="0" sldId="2147483818"/>
            <pc:sldLayoutMk cId="684374647" sldId="2147484424"/>
          </pc:sldLayoutMkLst>
        </pc:sldLayoutChg>
        <pc:sldLayoutChg chg="del">
          <pc:chgData name="Diggin, Lauren (ENE)" userId="da645118-5583-452b-b323-2f76aa9d17b1" providerId="ADAL" clId="{06F3B884-0700-4A55-AD60-D75CAEA38ECA}" dt="2024-07-12T16:48:17.500" v="689" actId="2696"/>
          <pc:sldLayoutMkLst>
            <pc:docMk/>
            <pc:sldMasterMk cId="0" sldId="2147483818"/>
            <pc:sldLayoutMk cId="1564143258" sldId="2147484425"/>
          </pc:sldLayoutMkLst>
        </pc:sldLayoutChg>
        <pc:sldLayoutChg chg="del">
          <pc:chgData name="Diggin, Lauren (ENE)" userId="da645118-5583-452b-b323-2f76aa9d17b1" providerId="ADAL" clId="{06F3B884-0700-4A55-AD60-D75CAEA38ECA}" dt="2024-07-12T16:48:17.502" v="690" actId="2696"/>
          <pc:sldLayoutMkLst>
            <pc:docMk/>
            <pc:sldMasterMk cId="0" sldId="2147483818"/>
            <pc:sldLayoutMk cId="2595492616" sldId="2147484426"/>
          </pc:sldLayoutMkLst>
        </pc:sldLayoutChg>
        <pc:sldLayoutChg chg="del">
          <pc:chgData name="Diggin, Lauren (ENE)" userId="da645118-5583-452b-b323-2f76aa9d17b1" providerId="ADAL" clId="{06F3B884-0700-4A55-AD60-D75CAEA38ECA}" dt="2024-07-12T16:48:17.502" v="691" actId="2696"/>
          <pc:sldLayoutMkLst>
            <pc:docMk/>
            <pc:sldMasterMk cId="0" sldId="2147483818"/>
            <pc:sldLayoutMk cId="3573549988" sldId="2147484427"/>
          </pc:sldLayoutMkLst>
        </pc:sldLayoutChg>
        <pc:sldLayoutChg chg="del">
          <pc:chgData name="Diggin, Lauren (ENE)" userId="da645118-5583-452b-b323-2f76aa9d17b1" providerId="ADAL" clId="{06F3B884-0700-4A55-AD60-D75CAEA38ECA}" dt="2024-07-12T16:48:17.503" v="692" actId="2696"/>
          <pc:sldLayoutMkLst>
            <pc:docMk/>
            <pc:sldMasterMk cId="0" sldId="2147483818"/>
            <pc:sldLayoutMk cId="462341614" sldId="2147484428"/>
          </pc:sldLayoutMkLst>
        </pc:sldLayoutChg>
        <pc:sldLayoutChg chg="del">
          <pc:chgData name="Diggin, Lauren (ENE)" userId="da645118-5583-452b-b323-2f76aa9d17b1" providerId="ADAL" clId="{06F3B884-0700-4A55-AD60-D75CAEA38ECA}" dt="2024-07-12T16:48:17.503" v="693" actId="2696"/>
          <pc:sldLayoutMkLst>
            <pc:docMk/>
            <pc:sldMasterMk cId="0" sldId="2147483818"/>
            <pc:sldLayoutMk cId="2888403022" sldId="2147484429"/>
          </pc:sldLayoutMkLst>
        </pc:sldLayoutChg>
        <pc:sldLayoutChg chg="del">
          <pc:chgData name="Diggin, Lauren (ENE)" userId="da645118-5583-452b-b323-2f76aa9d17b1" providerId="ADAL" clId="{06F3B884-0700-4A55-AD60-D75CAEA38ECA}" dt="2024-07-12T16:48:17.503" v="694" actId="2696"/>
          <pc:sldLayoutMkLst>
            <pc:docMk/>
            <pc:sldMasterMk cId="0" sldId="2147483818"/>
            <pc:sldLayoutMk cId="3801369023" sldId="2147484430"/>
          </pc:sldLayoutMkLst>
        </pc:sldLayoutChg>
      </pc:sldMasterChg>
      <pc:sldMasterChg chg="del delSldLayout">
        <pc:chgData name="Diggin, Lauren (ENE)" userId="da645118-5583-452b-b323-2f76aa9d17b1" providerId="ADAL" clId="{06F3B884-0700-4A55-AD60-D75CAEA38ECA}" dt="2024-07-12T16:48:17.512" v="707" actId="2696"/>
        <pc:sldMasterMkLst>
          <pc:docMk/>
          <pc:sldMasterMk cId="0" sldId="2147483819"/>
        </pc:sldMasterMkLst>
        <pc:sldLayoutChg chg="del">
          <pc:chgData name="Diggin, Lauren (ENE)" userId="da645118-5583-452b-b323-2f76aa9d17b1" providerId="ADAL" clId="{06F3B884-0700-4A55-AD60-D75CAEA38ECA}" dt="2024-07-12T16:48:17.505" v="696" actId="2696"/>
          <pc:sldLayoutMkLst>
            <pc:docMk/>
            <pc:sldMasterMk cId="0" sldId="2147483819"/>
            <pc:sldLayoutMk cId="893769602" sldId="2147484431"/>
          </pc:sldLayoutMkLst>
        </pc:sldLayoutChg>
        <pc:sldLayoutChg chg="del">
          <pc:chgData name="Diggin, Lauren (ENE)" userId="da645118-5583-452b-b323-2f76aa9d17b1" providerId="ADAL" clId="{06F3B884-0700-4A55-AD60-D75CAEA38ECA}" dt="2024-07-12T16:48:17.506" v="697" actId="2696"/>
          <pc:sldLayoutMkLst>
            <pc:docMk/>
            <pc:sldMasterMk cId="0" sldId="2147483819"/>
            <pc:sldLayoutMk cId="1647101893" sldId="2147484432"/>
          </pc:sldLayoutMkLst>
        </pc:sldLayoutChg>
        <pc:sldLayoutChg chg="del">
          <pc:chgData name="Diggin, Lauren (ENE)" userId="da645118-5583-452b-b323-2f76aa9d17b1" providerId="ADAL" clId="{06F3B884-0700-4A55-AD60-D75CAEA38ECA}" dt="2024-07-12T16:48:17.506" v="698" actId="2696"/>
          <pc:sldLayoutMkLst>
            <pc:docMk/>
            <pc:sldMasterMk cId="0" sldId="2147483819"/>
            <pc:sldLayoutMk cId="3835780226" sldId="2147484433"/>
          </pc:sldLayoutMkLst>
        </pc:sldLayoutChg>
        <pc:sldLayoutChg chg="del">
          <pc:chgData name="Diggin, Lauren (ENE)" userId="da645118-5583-452b-b323-2f76aa9d17b1" providerId="ADAL" clId="{06F3B884-0700-4A55-AD60-D75CAEA38ECA}" dt="2024-07-12T16:48:17.507" v="699" actId="2696"/>
          <pc:sldLayoutMkLst>
            <pc:docMk/>
            <pc:sldMasterMk cId="0" sldId="2147483819"/>
            <pc:sldLayoutMk cId="4011319037" sldId="2147484434"/>
          </pc:sldLayoutMkLst>
        </pc:sldLayoutChg>
        <pc:sldLayoutChg chg="del">
          <pc:chgData name="Diggin, Lauren (ENE)" userId="da645118-5583-452b-b323-2f76aa9d17b1" providerId="ADAL" clId="{06F3B884-0700-4A55-AD60-D75CAEA38ECA}" dt="2024-07-12T16:48:17.507" v="700" actId="2696"/>
          <pc:sldLayoutMkLst>
            <pc:docMk/>
            <pc:sldMasterMk cId="0" sldId="2147483819"/>
            <pc:sldLayoutMk cId="59173844" sldId="2147484435"/>
          </pc:sldLayoutMkLst>
        </pc:sldLayoutChg>
        <pc:sldLayoutChg chg="del">
          <pc:chgData name="Diggin, Lauren (ENE)" userId="da645118-5583-452b-b323-2f76aa9d17b1" providerId="ADAL" clId="{06F3B884-0700-4A55-AD60-D75CAEA38ECA}" dt="2024-07-12T16:48:17.508" v="701" actId="2696"/>
          <pc:sldLayoutMkLst>
            <pc:docMk/>
            <pc:sldMasterMk cId="0" sldId="2147483819"/>
            <pc:sldLayoutMk cId="3305847430" sldId="2147484436"/>
          </pc:sldLayoutMkLst>
        </pc:sldLayoutChg>
        <pc:sldLayoutChg chg="del">
          <pc:chgData name="Diggin, Lauren (ENE)" userId="da645118-5583-452b-b323-2f76aa9d17b1" providerId="ADAL" clId="{06F3B884-0700-4A55-AD60-D75CAEA38ECA}" dt="2024-07-12T16:48:17.508" v="702" actId="2696"/>
          <pc:sldLayoutMkLst>
            <pc:docMk/>
            <pc:sldMasterMk cId="0" sldId="2147483819"/>
            <pc:sldLayoutMk cId="238307907" sldId="2147484437"/>
          </pc:sldLayoutMkLst>
        </pc:sldLayoutChg>
        <pc:sldLayoutChg chg="del">
          <pc:chgData name="Diggin, Lauren (ENE)" userId="da645118-5583-452b-b323-2f76aa9d17b1" providerId="ADAL" clId="{06F3B884-0700-4A55-AD60-D75CAEA38ECA}" dt="2024-07-12T16:48:17.509" v="703" actId="2696"/>
          <pc:sldLayoutMkLst>
            <pc:docMk/>
            <pc:sldMasterMk cId="0" sldId="2147483819"/>
            <pc:sldLayoutMk cId="1960753299" sldId="2147484438"/>
          </pc:sldLayoutMkLst>
        </pc:sldLayoutChg>
        <pc:sldLayoutChg chg="del">
          <pc:chgData name="Diggin, Lauren (ENE)" userId="da645118-5583-452b-b323-2f76aa9d17b1" providerId="ADAL" clId="{06F3B884-0700-4A55-AD60-D75CAEA38ECA}" dt="2024-07-12T16:48:17.509" v="704" actId="2696"/>
          <pc:sldLayoutMkLst>
            <pc:docMk/>
            <pc:sldMasterMk cId="0" sldId="2147483819"/>
            <pc:sldLayoutMk cId="1808355755" sldId="2147484439"/>
          </pc:sldLayoutMkLst>
        </pc:sldLayoutChg>
        <pc:sldLayoutChg chg="del">
          <pc:chgData name="Diggin, Lauren (ENE)" userId="da645118-5583-452b-b323-2f76aa9d17b1" providerId="ADAL" clId="{06F3B884-0700-4A55-AD60-D75CAEA38ECA}" dt="2024-07-12T16:48:17.510" v="705" actId="2696"/>
          <pc:sldLayoutMkLst>
            <pc:docMk/>
            <pc:sldMasterMk cId="0" sldId="2147483819"/>
            <pc:sldLayoutMk cId="1746840346" sldId="2147484440"/>
          </pc:sldLayoutMkLst>
        </pc:sldLayoutChg>
        <pc:sldLayoutChg chg="del">
          <pc:chgData name="Diggin, Lauren (ENE)" userId="da645118-5583-452b-b323-2f76aa9d17b1" providerId="ADAL" clId="{06F3B884-0700-4A55-AD60-D75CAEA38ECA}" dt="2024-07-12T16:48:17.511" v="706" actId="2696"/>
          <pc:sldLayoutMkLst>
            <pc:docMk/>
            <pc:sldMasterMk cId="0" sldId="2147483819"/>
            <pc:sldLayoutMk cId="3624575783" sldId="2147484441"/>
          </pc:sldLayoutMkLst>
        </pc:sldLayoutChg>
      </pc:sldMasterChg>
      <pc:sldMasterChg chg="del delSldLayout">
        <pc:chgData name="Diggin, Lauren (ENE)" userId="da645118-5583-452b-b323-2f76aa9d17b1" providerId="ADAL" clId="{06F3B884-0700-4A55-AD60-D75CAEA38ECA}" dt="2024-07-12T16:48:17.519" v="719" actId="2696"/>
        <pc:sldMasterMkLst>
          <pc:docMk/>
          <pc:sldMasterMk cId="0" sldId="2147483820"/>
        </pc:sldMasterMkLst>
        <pc:sldLayoutChg chg="del">
          <pc:chgData name="Diggin, Lauren (ENE)" userId="da645118-5583-452b-b323-2f76aa9d17b1" providerId="ADAL" clId="{06F3B884-0700-4A55-AD60-D75CAEA38ECA}" dt="2024-07-12T16:48:17.513" v="708" actId="2696"/>
          <pc:sldLayoutMkLst>
            <pc:docMk/>
            <pc:sldMasterMk cId="0" sldId="2147483820"/>
            <pc:sldLayoutMk cId="3991990303" sldId="2147484442"/>
          </pc:sldLayoutMkLst>
        </pc:sldLayoutChg>
        <pc:sldLayoutChg chg="del">
          <pc:chgData name="Diggin, Lauren (ENE)" userId="da645118-5583-452b-b323-2f76aa9d17b1" providerId="ADAL" clId="{06F3B884-0700-4A55-AD60-D75CAEA38ECA}" dt="2024-07-12T16:48:17.513" v="709" actId="2696"/>
          <pc:sldLayoutMkLst>
            <pc:docMk/>
            <pc:sldMasterMk cId="0" sldId="2147483820"/>
            <pc:sldLayoutMk cId="46872814" sldId="2147484443"/>
          </pc:sldLayoutMkLst>
        </pc:sldLayoutChg>
        <pc:sldLayoutChg chg="del">
          <pc:chgData name="Diggin, Lauren (ENE)" userId="da645118-5583-452b-b323-2f76aa9d17b1" providerId="ADAL" clId="{06F3B884-0700-4A55-AD60-D75CAEA38ECA}" dt="2024-07-12T16:48:17.514" v="710" actId="2696"/>
          <pc:sldLayoutMkLst>
            <pc:docMk/>
            <pc:sldMasterMk cId="0" sldId="2147483820"/>
            <pc:sldLayoutMk cId="1931002942" sldId="2147484444"/>
          </pc:sldLayoutMkLst>
        </pc:sldLayoutChg>
        <pc:sldLayoutChg chg="del">
          <pc:chgData name="Diggin, Lauren (ENE)" userId="da645118-5583-452b-b323-2f76aa9d17b1" providerId="ADAL" clId="{06F3B884-0700-4A55-AD60-D75CAEA38ECA}" dt="2024-07-12T16:48:17.515" v="711" actId="2696"/>
          <pc:sldLayoutMkLst>
            <pc:docMk/>
            <pc:sldMasterMk cId="0" sldId="2147483820"/>
            <pc:sldLayoutMk cId="2514572846" sldId="2147484445"/>
          </pc:sldLayoutMkLst>
        </pc:sldLayoutChg>
        <pc:sldLayoutChg chg="del">
          <pc:chgData name="Diggin, Lauren (ENE)" userId="da645118-5583-452b-b323-2f76aa9d17b1" providerId="ADAL" clId="{06F3B884-0700-4A55-AD60-D75CAEA38ECA}" dt="2024-07-12T16:48:17.515" v="712" actId="2696"/>
          <pc:sldLayoutMkLst>
            <pc:docMk/>
            <pc:sldMasterMk cId="0" sldId="2147483820"/>
            <pc:sldLayoutMk cId="2477741172" sldId="2147484446"/>
          </pc:sldLayoutMkLst>
        </pc:sldLayoutChg>
        <pc:sldLayoutChg chg="del">
          <pc:chgData name="Diggin, Lauren (ENE)" userId="da645118-5583-452b-b323-2f76aa9d17b1" providerId="ADAL" clId="{06F3B884-0700-4A55-AD60-D75CAEA38ECA}" dt="2024-07-12T16:48:17.516" v="713" actId="2696"/>
          <pc:sldLayoutMkLst>
            <pc:docMk/>
            <pc:sldMasterMk cId="0" sldId="2147483820"/>
            <pc:sldLayoutMk cId="949566771" sldId="2147484447"/>
          </pc:sldLayoutMkLst>
        </pc:sldLayoutChg>
        <pc:sldLayoutChg chg="del">
          <pc:chgData name="Diggin, Lauren (ENE)" userId="da645118-5583-452b-b323-2f76aa9d17b1" providerId="ADAL" clId="{06F3B884-0700-4A55-AD60-D75CAEA38ECA}" dt="2024-07-12T16:48:17.516" v="714" actId="2696"/>
          <pc:sldLayoutMkLst>
            <pc:docMk/>
            <pc:sldMasterMk cId="0" sldId="2147483820"/>
            <pc:sldLayoutMk cId="3830009444" sldId="2147484448"/>
          </pc:sldLayoutMkLst>
        </pc:sldLayoutChg>
        <pc:sldLayoutChg chg="del">
          <pc:chgData name="Diggin, Lauren (ENE)" userId="da645118-5583-452b-b323-2f76aa9d17b1" providerId="ADAL" clId="{06F3B884-0700-4A55-AD60-D75CAEA38ECA}" dt="2024-07-12T16:48:17.517" v="715" actId="2696"/>
          <pc:sldLayoutMkLst>
            <pc:docMk/>
            <pc:sldMasterMk cId="0" sldId="2147483820"/>
            <pc:sldLayoutMk cId="2185426881" sldId="2147484449"/>
          </pc:sldLayoutMkLst>
        </pc:sldLayoutChg>
        <pc:sldLayoutChg chg="del">
          <pc:chgData name="Diggin, Lauren (ENE)" userId="da645118-5583-452b-b323-2f76aa9d17b1" providerId="ADAL" clId="{06F3B884-0700-4A55-AD60-D75CAEA38ECA}" dt="2024-07-12T16:48:17.517" v="716" actId="2696"/>
          <pc:sldLayoutMkLst>
            <pc:docMk/>
            <pc:sldMasterMk cId="0" sldId="2147483820"/>
            <pc:sldLayoutMk cId="486094587" sldId="2147484450"/>
          </pc:sldLayoutMkLst>
        </pc:sldLayoutChg>
        <pc:sldLayoutChg chg="del">
          <pc:chgData name="Diggin, Lauren (ENE)" userId="da645118-5583-452b-b323-2f76aa9d17b1" providerId="ADAL" clId="{06F3B884-0700-4A55-AD60-D75CAEA38ECA}" dt="2024-07-12T16:48:17.518" v="717" actId="2696"/>
          <pc:sldLayoutMkLst>
            <pc:docMk/>
            <pc:sldMasterMk cId="0" sldId="2147483820"/>
            <pc:sldLayoutMk cId="2268795432" sldId="2147484451"/>
          </pc:sldLayoutMkLst>
        </pc:sldLayoutChg>
        <pc:sldLayoutChg chg="del">
          <pc:chgData name="Diggin, Lauren (ENE)" userId="da645118-5583-452b-b323-2f76aa9d17b1" providerId="ADAL" clId="{06F3B884-0700-4A55-AD60-D75CAEA38ECA}" dt="2024-07-12T16:48:17.518" v="718" actId="2696"/>
          <pc:sldLayoutMkLst>
            <pc:docMk/>
            <pc:sldMasterMk cId="0" sldId="2147483820"/>
            <pc:sldLayoutMk cId="685597255" sldId="2147484452"/>
          </pc:sldLayoutMkLst>
        </pc:sldLayoutChg>
      </pc:sldMasterChg>
      <pc:sldMasterChg chg="del delSldLayout">
        <pc:chgData name="Diggin, Lauren (ENE)" userId="da645118-5583-452b-b323-2f76aa9d17b1" providerId="ADAL" clId="{06F3B884-0700-4A55-AD60-D75CAEA38ECA}" dt="2024-07-12T16:48:17.020" v="11" actId="2696"/>
        <pc:sldMasterMkLst>
          <pc:docMk/>
          <pc:sldMasterMk cId="0" sldId="2147483821"/>
        </pc:sldMasterMkLst>
        <pc:sldLayoutChg chg="del">
          <pc:chgData name="Diggin, Lauren (ENE)" userId="da645118-5583-452b-b323-2f76aa9d17b1" providerId="ADAL" clId="{06F3B884-0700-4A55-AD60-D75CAEA38ECA}" dt="2024-07-12T16:48:17.004" v="0" actId="2696"/>
          <pc:sldLayoutMkLst>
            <pc:docMk/>
            <pc:sldMasterMk cId="0" sldId="2147483821"/>
            <pc:sldLayoutMk cId="2214183988" sldId="2147484453"/>
          </pc:sldLayoutMkLst>
        </pc:sldLayoutChg>
        <pc:sldLayoutChg chg="del">
          <pc:chgData name="Diggin, Lauren (ENE)" userId="da645118-5583-452b-b323-2f76aa9d17b1" providerId="ADAL" clId="{06F3B884-0700-4A55-AD60-D75CAEA38ECA}" dt="2024-07-12T16:48:17.009" v="1" actId="2696"/>
          <pc:sldLayoutMkLst>
            <pc:docMk/>
            <pc:sldMasterMk cId="0" sldId="2147483821"/>
            <pc:sldLayoutMk cId="4162419475" sldId="2147484454"/>
          </pc:sldLayoutMkLst>
        </pc:sldLayoutChg>
        <pc:sldLayoutChg chg="del">
          <pc:chgData name="Diggin, Lauren (ENE)" userId="da645118-5583-452b-b323-2f76aa9d17b1" providerId="ADAL" clId="{06F3B884-0700-4A55-AD60-D75CAEA38ECA}" dt="2024-07-12T16:48:17.010" v="2" actId="2696"/>
          <pc:sldLayoutMkLst>
            <pc:docMk/>
            <pc:sldMasterMk cId="0" sldId="2147483821"/>
            <pc:sldLayoutMk cId="3330982924" sldId="2147484455"/>
          </pc:sldLayoutMkLst>
        </pc:sldLayoutChg>
        <pc:sldLayoutChg chg="del">
          <pc:chgData name="Diggin, Lauren (ENE)" userId="da645118-5583-452b-b323-2f76aa9d17b1" providerId="ADAL" clId="{06F3B884-0700-4A55-AD60-D75CAEA38ECA}" dt="2024-07-12T16:48:17.011" v="3" actId="2696"/>
          <pc:sldLayoutMkLst>
            <pc:docMk/>
            <pc:sldMasterMk cId="0" sldId="2147483821"/>
            <pc:sldLayoutMk cId="1309780899" sldId="2147484456"/>
          </pc:sldLayoutMkLst>
        </pc:sldLayoutChg>
        <pc:sldLayoutChg chg="del">
          <pc:chgData name="Diggin, Lauren (ENE)" userId="da645118-5583-452b-b323-2f76aa9d17b1" providerId="ADAL" clId="{06F3B884-0700-4A55-AD60-D75CAEA38ECA}" dt="2024-07-12T16:48:17.011" v="4" actId="2696"/>
          <pc:sldLayoutMkLst>
            <pc:docMk/>
            <pc:sldMasterMk cId="0" sldId="2147483821"/>
            <pc:sldLayoutMk cId="184352215" sldId="2147484457"/>
          </pc:sldLayoutMkLst>
        </pc:sldLayoutChg>
        <pc:sldLayoutChg chg="del">
          <pc:chgData name="Diggin, Lauren (ENE)" userId="da645118-5583-452b-b323-2f76aa9d17b1" providerId="ADAL" clId="{06F3B884-0700-4A55-AD60-D75CAEA38ECA}" dt="2024-07-12T16:48:17.012" v="5" actId="2696"/>
          <pc:sldLayoutMkLst>
            <pc:docMk/>
            <pc:sldMasterMk cId="0" sldId="2147483821"/>
            <pc:sldLayoutMk cId="97137827" sldId="2147484458"/>
          </pc:sldLayoutMkLst>
        </pc:sldLayoutChg>
        <pc:sldLayoutChg chg="del">
          <pc:chgData name="Diggin, Lauren (ENE)" userId="da645118-5583-452b-b323-2f76aa9d17b1" providerId="ADAL" clId="{06F3B884-0700-4A55-AD60-D75CAEA38ECA}" dt="2024-07-12T16:48:17.012" v="6" actId="2696"/>
          <pc:sldLayoutMkLst>
            <pc:docMk/>
            <pc:sldMasterMk cId="0" sldId="2147483821"/>
            <pc:sldLayoutMk cId="4079311893" sldId="2147484459"/>
          </pc:sldLayoutMkLst>
        </pc:sldLayoutChg>
        <pc:sldLayoutChg chg="del">
          <pc:chgData name="Diggin, Lauren (ENE)" userId="da645118-5583-452b-b323-2f76aa9d17b1" providerId="ADAL" clId="{06F3B884-0700-4A55-AD60-D75CAEA38ECA}" dt="2024-07-12T16:48:17.013" v="7" actId="2696"/>
          <pc:sldLayoutMkLst>
            <pc:docMk/>
            <pc:sldMasterMk cId="0" sldId="2147483821"/>
            <pc:sldLayoutMk cId="3529565325" sldId="2147484460"/>
          </pc:sldLayoutMkLst>
        </pc:sldLayoutChg>
        <pc:sldLayoutChg chg="del">
          <pc:chgData name="Diggin, Lauren (ENE)" userId="da645118-5583-452b-b323-2f76aa9d17b1" providerId="ADAL" clId="{06F3B884-0700-4A55-AD60-D75CAEA38ECA}" dt="2024-07-12T16:48:17.014" v="8" actId="2696"/>
          <pc:sldLayoutMkLst>
            <pc:docMk/>
            <pc:sldMasterMk cId="0" sldId="2147483821"/>
            <pc:sldLayoutMk cId="2546642538" sldId="2147484461"/>
          </pc:sldLayoutMkLst>
        </pc:sldLayoutChg>
        <pc:sldLayoutChg chg="del">
          <pc:chgData name="Diggin, Lauren (ENE)" userId="da645118-5583-452b-b323-2f76aa9d17b1" providerId="ADAL" clId="{06F3B884-0700-4A55-AD60-D75CAEA38ECA}" dt="2024-07-12T16:48:17.014" v="9" actId="2696"/>
          <pc:sldLayoutMkLst>
            <pc:docMk/>
            <pc:sldMasterMk cId="0" sldId="2147483821"/>
            <pc:sldLayoutMk cId="785263055" sldId="2147484462"/>
          </pc:sldLayoutMkLst>
        </pc:sldLayoutChg>
        <pc:sldLayoutChg chg="del">
          <pc:chgData name="Diggin, Lauren (ENE)" userId="da645118-5583-452b-b323-2f76aa9d17b1" providerId="ADAL" clId="{06F3B884-0700-4A55-AD60-D75CAEA38ECA}" dt="2024-07-12T16:48:17.015" v="10" actId="2696"/>
          <pc:sldLayoutMkLst>
            <pc:docMk/>
            <pc:sldMasterMk cId="0" sldId="2147483821"/>
            <pc:sldLayoutMk cId="1889382053" sldId="2147484463"/>
          </pc:sldLayoutMkLst>
        </pc:sldLayoutChg>
      </pc:sldMasterChg>
      <pc:sldMasterChg chg="del delSldLayout">
        <pc:chgData name="Diggin, Lauren (ENE)" userId="da645118-5583-452b-b323-2f76aa9d17b1" providerId="ADAL" clId="{06F3B884-0700-4A55-AD60-D75CAEA38ECA}" dt="2024-07-12T16:48:17.032" v="23" actId="2696"/>
        <pc:sldMasterMkLst>
          <pc:docMk/>
          <pc:sldMasterMk cId="0" sldId="2147483822"/>
        </pc:sldMasterMkLst>
        <pc:sldLayoutChg chg="del">
          <pc:chgData name="Diggin, Lauren (ENE)" userId="da645118-5583-452b-b323-2f76aa9d17b1" providerId="ADAL" clId="{06F3B884-0700-4A55-AD60-D75CAEA38ECA}" dt="2024-07-12T16:48:17.021" v="12" actId="2696"/>
          <pc:sldLayoutMkLst>
            <pc:docMk/>
            <pc:sldMasterMk cId="0" sldId="2147483822"/>
            <pc:sldLayoutMk cId="718394707" sldId="2147484464"/>
          </pc:sldLayoutMkLst>
        </pc:sldLayoutChg>
        <pc:sldLayoutChg chg="del">
          <pc:chgData name="Diggin, Lauren (ENE)" userId="da645118-5583-452b-b323-2f76aa9d17b1" providerId="ADAL" clId="{06F3B884-0700-4A55-AD60-D75CAEA38ECA}" dt="2024-07-12T16:48:17.022" v="13" actId="2696"/>
          <pc:sldLayoutMkLst>
            <pc:docMk/>
            <pc:sldMasterMk cId="0" sldId="2147483822"/>
            <pc:sldLayoutMk cId="1870126183" sldId="2147484465"/>
          </pc:sldLayoutMkLst>
        </pc:sldLayoutChg>
        <pc:sldLayoutChg chg="del">
          <pc:chgData name="Diggin, Lauren (ENE)" userId="da645118-5583-452b-b323-2f76aa9d17b1" providerId="ADAL" clId="{06F3B884-0700-4A55-AD60-D75CAEA38ECA}" dt="2024-07-12T16:48:17.023" v="14" actId="2696"/>
          <pc:sldLayoutMkLst>
            <pc:docMk/>
            <pc:sldMasterMk cId="0" sldId="2147483822"/>
            <pc:sldLayoutMk cId="4114725134" sldId="2147484466"/>
          </pc:sldLayoutMkLst>
        </pc:sldLayoutChg>
        <pc:sldLayoutChg chg="del">
          <pc:chgData name="Diggin, Lauren (ENE)" userId="da645118-5583-452b-b323-2f76aa9d17b1" providerId="ADAL" clId="{06F3B884-0700-4A55-AD60-D75CAEA38ECA}" dt="2024-07-12T16:48:17.024" v="15" actId="2696"/>
          <pc:sldLayoutMkLst>
            <pc:docMk/>
            <pc:sldMasterMk cId="0" sldId="2147483822"/>
            <pc:sldLayoutMk cId="2919864708" sldId="2147484467"/>
          </pc:sldLayoutMkLst>
        </pc:sldLayoutChg>
        <pc:sldLayoutChg chg="del">
          <pc:chgData name="Diggin, Lauren (ENE)" userId="da645118-5583-452b-b323-2f76aa9d17b1" providerId="ADAL" clId="{06F3B884-0700-4A55-AD60-D75CAEA38ECA}" dt="2024-07-12T16:48:17.026" v="16" actId="2696"/>
          <pc:sldLayoutMkLst>
            <pc:docMk/>
            <pc:sldMasterMk cId="0" sldId="2147483822"/>
            <pc:sldLayoutMk cId="81616259" sldId="2147484468"/>
          </pc:sldLayoutMkLst>
        </pc:sldLayoutChg>
        <pc:sldLayoutChg chg="del">
          <pc:chgData name="Diggin, Lauren (ENE)" userId="da645118-5583-452b-b323-2f76aa9d17b1" providerId="ADAL" clId="{06F3B884-0700-4A55-AD60-D75CAEA38ECA}" dt="2024-07-12T16:48:17.026" v="17" actId="2696"/>
          <pc:sldLayoutMkLst>
            <pc:docMk/>
            <pc:sldMasterMk cId="0" sldId="2147483822"/>
            <pc:sldLayoutMk cId="3425864416" sldId="2147484469"/>
          </pc:sldLayoutMkLst>
        </pc:sldLayoutChg>
        <pc:sldLayoutChg chg="del">
          <pc:chgData name="Diggin, Lauren (ENE)" userId="da645118-5583-452b-b323-2f76aa9d17b1" providerId="ADAL" clId="{06F3B884-0700-4A55-AD60-D75CAEA38ECA}" dt="2024-07-12T16:48:17.027" v="18" actId="2696"/>
          <pc:sldLayoutMkLst>
            <pc:docMk/>
            <pc:sldMasterMk cId="0" sldId="2147483822"/>
            <pc:sldLayoutMk cId="536042765" sldId="2147484470"/>
          </pc:sldLayoutMkLst>
        </pc:sldLayoutChg>
        <pc:sldLayoutChg chg="del">
          <pc:chgData name="Diggin, Lauren (ENE)" userId="da645118-5583-452b-b323-2f76aa9d17b1" providerId="ADAL" clId="{06F3B884-0700-4A55-AD60-D75CAEA38ECA}" dt="2024-07-12T16:48:17.028" v="19" actId="2696"/>
          <pc:sldLayoutMkLst>
            <pc:docMk/>
            <pc:sldMasterMk cId="0" sldId="2147483822"/>
            <pc:sldLayoutMk cId="1166746728" sldId="2147484471"/>
          </pc:sldLayoutMkLst>
        </pc:sldLayoutChg>
        <pc:sldLayoutChg chg="del">
          <pc:chgData name="Diggin, Lauren (ENE)" userId="da645118-5583-452b-b323-2f76aa9d17b1" providerId="ADAL" clId="{06F3B884-0700-4A55-AD60-D75CAEA38ECA}" dt="2024-07-12T16:48:17.029" v="20" actId="2696"/>
          <pc:sldLayoutMkLst>
            <pc:docMk/>
            <pc:sldMasterMk cId="0" sldId="2147483822"/>
            <pc:sldLayoutMk cId="421270191" sldId="2147484472"/>
          </pc:sldLayoutMkLst>
        </pc:sldLayoutChg>
        <pc:sldLayoutChg chg="del">
          <pc:chgData name="Diggin, Lauren (ENE)" userId="da645118-5583-452b-b323-2f76aa9d17b1" providerId="ADAL" clId="{06F3B884-0700-4A55-AD60-D75CAEA38ECA}" dt="2024-07-12T16:48:17.030" v="21" actId="2696"/>
          <pc:sldLayoutMkLst>
            <pc:docMk/>
            <pc:sldMasterMk cId="0" sldId="2147483822"/>
            <pc:sldLayoutMk cId="2772677150" sldId="2147484473"/>
          </pc:sldLayoutMkLst>
        </pc:sldLayoutChg>
        <pc:sldLayoutChg chg="del">
          <pc:chgData name="Diggin, Lauren (ENE)" userId="da645118-5583-452b-b323-2f76aa9d17b1" providerId="ADAL" clId="{06F3B884-0700-4A55-AD60-D75CAEA38ECA}" dt="2024-07-12T16:48:17.030" v="22" actId="2696"/>
          <pc:sldLayoutMkLst>
            <pc:docMk/>
            <pc:sldMasterMk cId="0" sldId="2147483822"/>
            <pc:sldLayoutMk cId="4131053479" sldId="2147484474"/>
          </pc:sldLayoutMkLst>
        </pc:sldLayoutChg>
      </pc:sldMasterChg>
      <pc:sldMasterChg chg="del delSldLayout">
        <pc:chgData name="Diggin, Lauren (ENE)" userId="da645118-5583-452b-b323-2f76aa9d17b1" providerId="ADAL" clId="{06F3B884-0700-4A55-AD60-D75CAEA38ECA}" dt="2024-07-12T16:48:17.042" v="35" actId="2696"/>
        <pc:sldMasterMkLst>
          <pc:docMk/>
          <pc:sldMasterMk cId="0" sldId="2147483823"/>
        </pc:sldMasterMkLst>
        <pc:sldLayoutChg chg="del">
          <pc:chgData name="Diggin, Lauren (ENE)" userId="da645118-5583-452b-b323-2f76aa9d17b1" providerId="ADAL" clId="{06F3B884-0700-4A55-AD60-D75CAEA38ECA}" dt="2024-07-12T16:48:17.034" v="24" actId="2696"/>
          <pc:sldLayoutMkLst>
            <pc:docMk/>
            <pc:sldMasterMk cId="0" sldId="2147483823"/>
            <pc:sldLayoutMk cId="308139070" sldId="2147484475"/>
          </pc:sldLayoutMkLst>
        </pc:sldLayoutChg>
        <pc:sldLayoutChg chg="del">
          <pc:chgData name="Diggin, Lauren (ENE)" userId="da645118-5583-452b-b323-2f76aa9d17b1" providerId="ADAL" clId="{06F3B884-0700-4A55-AD60-D75CAEA38ECA}" dt="2024-07-12T16:48:17.035" v="25" actId="2696"/>
          <pc:sldLayoutMkLst>
            <pc:docMk/>
            <pc:sldMasterMk cId="0" sldId="2147483823"/>
            <pc:sldLayoutMk cId="1081256651" sldId="2147484476"/>
          </pc:sldLayoutMkLst>
        </pc:sldLayoutChg>
        <pc:sldLayoutChg chg="del">
          <pc:chgData name="Diggin, Lauren (ENE)" userId="da645118-5583-452b-b323-2f76aa9d17b1" providerId="ADAL" clId="{06F3B884-0700-4A55-AD60-D75CAEA38ECA}" dt="2024-07-12T16:48:17.036" v="26" actId="2696"/>
          <pc:sldLayoutMkLst>
            <pc:docMk/>
            <pc:sldMasterMk cId="0" sldId="2147483823"/>
            <pc:sldLayoutMk cId="149263344" sldId="2147484477"/>
          </pc:sldLayoutMkLst>
        </pc:sldLayoutChg>
        <pc:sldLayoutChg chg="del">
          <pc:chgData name="Diggin, Lauren (ENE)" userId="da645118-5583-452b-b323-2f76aa9d17b1" providerId="ADAL" clId="{06F3B884-0700-4A55-AD60-D75CAEA38ECA}" dt="2024-07-12T16:48:17.036" v="27" actId="2696"/>
          <pc:sldLayoutMkLst>
            <pc:docMk/>
            <pc:sldMasterMk cId="0" sldId="2147483823"/>
            <pc:sldLayoutMk cId="1922252637" sldId="2147484478"/>
          </pc:sldLayoutMkLst>
        </pc:sldLayoutChg>
        <pc:sldLayoutChg chg="del">
          <pc:chgData name="Diggin, Lauren (ENE)" userId="da645118-5583-452b-b323-2f76aa9d17b1" providerId="ADAL" clId="{06F3B884-0700-4A55-AD60-D75CAEA38ECA}" dt="2024-07-12T16:48:17.037" v="28" actId="2696"/>
          <pc:sldLayoutMkLst>
            <pc:docMk/>
            <pc:sldMasterMk cId="0" sldId="2147483823"/>
            <pc:sldLayoutMk cId="216943708" sldId="2147484479"/>
          </pc:sldLayoutMkLst>
        </pc:sldLayoutChg>
        <pc:sldLayoutChg chg="del">
          <pc:chgData name="Diggin, Lauren (ENE)" userId="da645118-5583-452b-b323-2f76aa9d17b1" providerId="ADAL" clId="{06F3B884-0700-4A55-AD60-D75CAEA38ECA}" dt="2024-07-12T16:48:17.038" v="29" actId="2696"/>
          <pc:sldLayoutMkLst>
            <pc:docMk/>
            <pc:sldMasterMk cId="0" sldId="2147483823"/>
            <pc:sldLayoutMk cId="2303205232" sldId="2147484480"/>
          </pc:sldLayoutMkLst>
        </pc:sldLayoutChg>
        <pc:sldLayoutChg chg="del">
          <pc:chgData name="Diggin, Lauren (ENE)" userId="da645118-5583-452b-b323-2f76aa9d17b1" providerId="ADAL" clId="{06F3B884-0700-4A55-AD60-D75CAEA38ECA}" dt="2024-07-12T16:48:17.038" v="30" actId="2696"/>
          <pc:sldLayoutMkLst>
            <pc:docMk/>
            <pc:sldMasterMk cId="0" sldId="2147483823"/>
            <pc:sldLayoutMk cId="2519175037" sldId="2147484481"/>
          </pc:sldLayoutMkLst>
        </pc:sldLayoutChg>
        <pc:sldLayoutChg chg="del">
          <pc:chgData name="Diggin, Lauren (ENE)" userId="da645118-5583-452b-b323-2f76aa9d17b1" providerId="ADAL" clId="{06F3B884-0700-4A55-AD60-D75CAEA38ECA}" dt="2024-07-12T16:48:17.039" v="31" actId="2696"/>
          <pc:sldLayoutMkLst>
            <pc:docMk/>
            <pc:sldMasterMk cId="0" sldId="2147483823"/>
            <pc:sldLayoutMk cId="3351739256" sldId="2147484482"/>
          </pc:sldLayoutMkLst>
        </pc:sldLayoutChg>
        <pc:sldLayoutChg chg="del">
          <pc:chgData name="Diggin, Lauren (ENE)" userId="da645118-5583-452b-b323-2f76aa9d17b1" providerId="ADAL" clId="{06F3B884-0700-4A55-AD60-D75CAEA38ECA}" dt="2024-07-12T16:48:17.039" v="32" actId="2696"/>
          <pc:sldLayoutMkLst>
            <pc:docMk/>
            <pc:sldMasterMk cId="0" sldId="2147483823"/>
            <pc:sldLayoutMk cId="3970364884" sldId="2147484483"/>
          </pc:sldLayoutMkLst>
        </pc:sldLayoutChg>
        <pc:sldLayoutChg chg="del">
          <pc:chgData name="Diggin, Lauren (ENE)" userId="da645118-5583-452b-b323-2f76aa9d17b1" providerId="ADAL" clId="{06F3B884-0700-4A55-AD60-D75CAEA38ECA}" dt="2024-07-12T16:48:17.040" v="33" actId="2696"/>
          <pc:sldLayoutMkLst>
            <pc:docMk/>
            <pc:sldMasterMk cId="0" sldId="2147483823"/>
            <pc:sldLayoutMk cId="3043606258" sldId="2147484484"/>
          </pc:sldLayoutMkLst>
        </pc:sldLayoutChg>
        <pc:sldLayoutChg chg="del">
          <pc:chgData name="Diggin, Lauren (ENE)" userId="da645118-5583-452b-b323-2f76aa9d17b1" providerId="ADAL" clId="{06F3B884-0700-4A55-AD60-D75CAEA38ECA}" dt="2024-07-12T16:48:17.040" v="34" actId="2696"/>
          <pc:sldLayoutMkLst>
            <pc:docMk/>
            <pc:sldMasterMk cId="0" sldId="2147483823"/>
            <pc:sldLayoutMk cId="2773141242" sldId="2147484485"/>
          </pc:sldLayoutMkLst>
        </pc:sldLayoutChg>
      </pc:sldMasterChg>
      <pc:sldMasterChg chg="del delSldLayout">
        <pc:chgData name="Diggin, Lauren (ENE)" userId="da645118-5583-452b-b323-2f76aa9d17b1" providerId="ADAL" clId="{06F3B884-0700-4A55-AD60-D75CAEA38ECA}" dt="2024-07-12T16:48:17.050" v="47" actId="2696"/>
        <pc:sldMasterMkLst>
          <pc:docMk/>
          <pc:sldMasterMk cId="0" sldId="2147483824"/>
        </pc:sldMasterMkLst>
        <pc:sldLayoutChg chg="del">
          <pc:chgData name="Diggin, Lauren (ENE)" userId="da645118-5583-452b-b323-2f76aa9d17b1" providerId="ADAL" clId="{06F3B884-0700-4A55-AD60-D75CAEA38ECA}" dt="2024-07-12T16:48:17.043" v="36" actId="2696"/>
          <pc:sldLayoutMkLst>
            <pc:docMk/>
            <pc:sldMasterMk cId="0" sldId="2147483824"/>
            <pc:sldLayoutMk cId="3803691884" sldId="2147484486"/>
          </pc:sldLayoutMkLst>
        </pc:sldLayoutChg>
        <pc:sldLayoutChg chg="del">
          <pc:chgData name="Diggin, Lauren (ENE)" userId="da645118-5583-452b-b323-2f76aa9d17b1" providerId="ADAL" clId="{06F3B884-0700-4A55-AD60-D75CAEA38ECA}" dt="2024-07-12T16:48:17.044" v="37" actId="2696"/>
          <pc:sldLayoutMkLst>
            <pc:docMk/>
            <pc:sldMasterMk cId="0" sldId="2147483824"/>
            <pc:sldLayoutMk cId="2399704117" sldId="2147484487"/>
          </pc:sldLayoutMkLst>
        </pc:sldLayoutChg>
        <pc:sldLayoutChg chg="del">
          <pc:chgData name="Diggin, Lauren (ENE)" userId="da645118-5583-452b-b323-2f76aa9d17b1" providerId="ADAL" clId="{06F3B884-0700-4A55-AD60-D75CAEA38ECA}" dt="2024-07-12T16:48:17.044" v="38" actId="2696"/>
          <pc:sldLayoutMkLst>
            <pc:docMk/>
            <pc:sldMasterMk cId="0" sldId="2147483824"/>
            <pc:sldLayoutMk cId="591574273" sldId="2147484488"/>
          </pc:sldLayoutMkLst>
        </pc:sldLayoutChg>
        <pc:sldLayoutChg chg="del">
          <pc:chgData name="Diggin, Lauren (ENE)" userId="da645118-5583-452b-b323-2f76aa9d17b1" providerId="ADAL" clId="{06F3B884-0700-4A55-AD60-D75CAEA38ECA}" dt="2024-07-12T16:48:17.045" v="39" actId="2696"/>
          <pc:sldLayoutMkLst>
            <pc:docMk/>
            <pc:sldMasterMk cId="0" sldId="2147483824"/>
            <pc:sldLayoutMk cId="1067454105" sldId="2147484489"/>
          </pc:sldLayoutMkLst>
        </pc:sldLayoutChg>
        <pc:sldLayoutChg chg="del">
          <pc:chgData name="Diggin, Lauren (ENE)" userId="da645118-5583-452b-b323-2f76aa9d17b1" providerId="ADAL" clId="{06F3B884-0700-4A55-AD60-D75CAEA38ECA}" dt="2024-07-12T16:48:17.045" v="40" actId="2696"/>
          <pc:sldLayoutMkLst>
            <pc:docMk/>
            <pc:sldMasterMk cId="0" sldId="2147483824"/>
            <pc:sldLayoutMk cId="1984244665" sldId="2147484490"/>
          </pc:sldLayoutMkLst>
        </pc:sldLayoutChg>
        <pc:sldLayoutChg chg="del">
          <pc:chgData name="Diggin, Lauren (ENE)" userId="da645118-5583-452b-b323-2f76aa9d17b1" providerId="ADAL" clId="{06F3B884-0700-4A55-AD60-D75CAEA38ECA}" dt="2024-07-12T16:48:17.046" v="41" actId="2696"/>
          <pc:sldLayoutMkLst>
            <pc:docMk/>
            <pc:sldMasterMk cId="0" sldId="2147483824"/>
            <pc:sldLayoutMk cId="3599403396" sldId="2147484491"/>
          </pc:sldLayoutMkLst>
        </pc:sldLayoutChg>
        <pc:sldLayoutChg chg="del">
          <pc:chgData name="Diggin, Lauren (ENE)" userId="da645118-5583-452b-b323-2f76aa9d17b1" providerId="ADAL" clId="{06F3B884-0700-4A55-AD60-D75CAEA38ECA}" dt="2024-07-12T16:48:17.046" v="42" actId="2696"/>
          <pc:sldLayoutMkLst>
            <pc:docMk/>
            <pc:sldMasterMk cId="0" sldId="2147483824"/>
            <pc:sldLayoutMk cId="759632370" sldId="2147484492"/>
          </pc:sldLayoutMkLst>
        </pc:sldLayoutChg>
        <pc:sldLayoutChg chg="del">
          <pc:chgData name="Diggin, Lauren (ENE)" userId="da645118-5583-452b-b323-2f76aa9d17b1" providerId="ADAL" clId="{06F3B884-0700-4A55-AD60-D75CAEA38ECA}" dt="2024-07-12T16:48:17.047" v="43" actId="2696"/>
          <pc:sldLayoutMkLst>
            <pc:docMk/>
            <pc:sldMasterMk cId="0" sldId="2147483824"/>
            <pc:sldLayoutMk cId="4240605797" sldId="2147484493"/>
          </pc:sldLayoutMkLst>
        </pc:sldLayoutChg>
        <pc:sldLayoutChg chg="del">
          <pc:chgData name="Diggin, Lauren (ENE)" userId="da645118-5583-452b-b323-2f76aa9d17b1" providerId="ADAL" clId="{06F3B884-0700-4A55-AD60-D75CAEA38ECA}" dt="2024-07-12T16:48:17.047" v="44" actId="2696"/>
          <pc:sldLayoutMkLst>
            <pc:docMk/>
            <pc:sldMasterMk cId="0" sldId="2147483824"/>
            <pc:sldLayoutMk cId="3115436708" sldId="2147484494"/>
          </pc:sldLayoutMkLst>
        </pc:sldLayoutChg>
        <pc:sldLayoutChg chg="del">
          <pc:chgData name="Diggin, Lauren (ENE)" userId="da645118-5583-452b-b323-2f76aa9d17b1" providerId="ADAL" clId="{06F3B884-0700-4A55-AD60-D75CAEA38ECA}" dt="2024-07-12T16:48:17.048" v="45" actId="2696"/>
          <pc:sldLayoutMkLst>
            <pc:docMk/>
            <pc:sldMasterMk cId="0" sldId="2147483824"/>
            <pc:sldLayoutMk cId="2211382474" sldId="2147484495"/>
          </pc:sldLayoutMkLst>
        </pc:sldLayoutChg>
        <pc:sldLayoutChg chg="del">
          <pc:chgData name="Diggin, Lauren (ENE)" userId="da645118-5583-452b-b323-2f76aa9d17b1" providerId="ADAL" clId="{06F3B884-0700-4A55-AD60-D75CAEA38ECA}" dt="2024-07-12T16:48:17.048" v="46" actId="2696"/>
          <pc:sldLayoutMkLst>
            <pc:docMk/>
            <pc:sldMasterMk cId="0" sldId="2147483824"/>
            <pc:sldLayoutMk cId="545546557" sldId="2147484496"/>
          </pc:sldLayoutMkLst>
        </pc:sldLayoutChg>
      </pc:sldMasterChg>
      <pc:sldMasterChg chg="del delSldLayout">
        <pc:chgData name="Diggin, Lauren (ENE)" userId="da645118-5583-452b-b323-2f76aa9d17b1" providerId="ADAL" clId="{06F3B884-0700-4A55-AD60-D75CAEA38ECA}" dt="2024-07-12T16:48:17.057" v="59" actId="2696"/>
        <pc:sldMasterMkLst>
          <pc:docMk/>
          <pc:sldMasterMk cId="0" sldId="2147483825"/>
        </pc:sldMasterMkLst>
        <pc:sldLayoutChg chg="del">
          <pc:chgData name="Diggin, Lauren (ENE)" userId="da645118-5583-452b-b323-2f76aa9d17b1" providerId="ADAL" clId="{06F3B884-0700-4A55-AD60-D75CAEA38ECA}" dt="2024-07-12T16:48:17.050" v="48" actId="2696"/>
          <pc:sldLayoutMkLst>
            <pc:docMk/>
            <pc:sldMasterMk cId="0" sldId="2147483825"/>
            <pc:sldLayoutMk cId="1448575592" sldId="2147484497"/>
          </pc:sldLayoutMkLst>
        </pc:sldLayoutChg>
        <pc:sldLayoutChg chg="del">
          <pc:chgData name="Diggin, Lauren (ENE)" userId="da645118-5583-452b-b323-2f76aa9d17b1" providerId="ADAL" clId="{06F3B884-0700-4A55-AD60-D75CAEA38ECA}" dt="2024-07-12T16:48:17.051" v="49" actId="2696"/>
          <pc:sldLayoutMkLst>
            <pc:docMk/>
            <pc:sldMasterMk cId="0" sldId="2147483825"/>
            <pc:sldLayoutMk cId="3927534332" sldId="2147484498"/>
          </pc:sldLayoutMkLst>
        </pc:sldLayoutChg>
        <pc:sldLayoutChg chg="del">
          <pc:chgData name="Diggin, Lauren (ENE)" userId="da645118-5583-452b-b323-2f76aa9d17b1" providerId="ADAL" clId="{06F3B884-0700-4A55-AD60-D75CAEA38ECA}" dt="2024-07-12T16:48:17.052" v="50" actId="2696"/>
          <pc:sldLayoutMkLst>
            <pc:docMk/>
            <pc:sldMasterMk cId="0" sldId="2147483825"/>
            <pc:sldLayoutMk cId="18029363" sldId="2147484499"/>
          </pc:sldLayoutMkLst>
        </pc:sldLayoutChg>
        <pc:sldLayoutChg chg="del">
          <pc:chgData name="Diggin, Lauren (ENE)" userId="da645118-5583-452b-b323-2f76aa9d17b1" providerId="ADAL" clId="{06F3B884-0700-4A55-AD60-D75CAEA38ECA}" dt="2024-07-12T16:48:17.052" v="51" actId="2696"/>
          <pc:sldLayoutMkLst>
            <pc:docMk/>
            <pc:sldMasterMk cId="0" sldId="2147483825"/>
            <pc:sldLayoutMk cId="1218136977" sldId="2147484500"/>
          </pc:sldLayoutMkLst>
        </pc:sldLayoutChg>
        <pc:sldLayoutChg chg="del">
          <pc:chgData name="Diggin, Lauren (ENE)" userId="da645118-5583-452b-b323-2f76aa9d17b1" providerId="ADAL" clId="{06F3B884-0700-4A55-AD60-D75CAEA38ECA}" dt="2024-07-12T16:48:17.053" v="52" actId="2696"/>
          <pc:sldLayoutMkLst>
            <pc:docMk/>
            <pc:sldMasterMk cId="0" sldId="2147483825"/>
            <pc:sldLayoutMk cId="622685740" sldId="2147484501"/>
          </pc:sldLayoutMkLst>
        </pc:sldLayoutChg>
        <pc:sldLayoutChg chg="del">
          <pc:chgData name="Diggin, Lauren (ENE)" userId="da645118-5583-452b-b323-2f76aa9d17b1" providerId="ADAL" clId="{06F3B884-0700-4A55-AD60-D75CAEA38ECA}" dt="2024-07-12T16:48:17.053" v="53" actId="2696"/>
          <pc:sldLayoutMkLst>
            <pc:docMk/>
            <pc:sldMasterMk cId="0" sldId="2147483825"/>
            <pc:sldLayoutMk cId="1338873766" sldId="2147484502"/>
          </pc:sldLayoutMkLst>
        </pc:sldLayoutChg>
        <pc:sldLayoutChg chg="del">
          <pc:chgData name="Diggin, Lauren (ENE)" userId="da645118-5583-452b-b323-2f76aa9d17b1" providerId="ADAL" clId="{06F3B884-0700-4A55-AD60-D75CAEA38ECA}" dt="2024-07-12T16:48:17.054" v="54" actId="2696"/>
          <pc:sldLayoutMkLst>
            <pc:docMk/>
            <pc:sldMasterMk cId="0" sldId="2147483825"/>
            <pc:sldLayoutMk cId="69786469" sldId="2147484503"/>
          </pc:sldLayoutMkLst>
        </pc:sldLayoutChg>
        <pc:sldLayoutChg chg="del">
          <pc:chgData name="Diggin, Lauren (ENE)" userId="da645118-5583-452b-b323-2f76aa9d17b1" providerId="ADAL" clId="{06F3B884-0700-4A55-AD60-D75CAEA38ECA}" dt="2024-07-12T16:48:17.054" v="55" actId="2696"/>
          <pc:sldLayoutMkLst>
            <pc:docMk/>
            <pc:sldMasterMk cId="0" sldId="2147483825"/>
            <pc:sldLayoutMk cId="3945210280" sldId="2147484504"/>
          </pc:sldLayoutMkLst>
        </pc:sldLayoutChg>
        <pc:sldLayoutChg chg="del">
          <pc:chgData name="Diggin, Lauren (ENE)" userId="da645118-5583-452b-b323-2f76aa9d17b1" providerId="ADAL" clId="{06F3B884-0700-4A55-AD60-D75CAEA38ECA}" dt="2024-07-12T16:48:17.055" v="56" actId="2696"/>
          <pc:sldLayoutMkLst>
            <pc:docMk/>
            <pc:sldMasterMk cId="0" sldId="2147483825"/>
            <pc:sldLayoutMk cId="2130960969" sldId="2147484505"/>
          </pc:sldLayoutMkLst>
        </pc:sldLayoutChg>
        <pc:sldLayoutChg chg="del">
          <pc:chgData name="Diggin, Lauren (ENE)" userId="da645118-5583-452b-b323-2f76aa9d17b1" providerId="ADAL" clId="{06F3B884-0700-4A55-AD60-D75CAEA38ECA}" dt="2024-07-12T16:48:17.056" v="57" actId="2696"/>
          <pc:sldLayoutMkLst>
            <pc:docMk/>
            <pc:sldMasterMk cId="0" sldId="2147483825"/>
            <pc:sldLayoutMk cId="3143829042" sldId="2147484506"/>
          </pc:sldLayoutMkLst>
        </pc:sldLayoutChg>
        <pc:sldLayoutChg chg="del">
          <pc:chgData name="Diggin, Lauren (ENE)" userId="da645118-5583-452b-b323-2f76aa9d17b1" providerId="ADAL" clId="{06F3B884-0700-4A55-AD60-D75CAEA38ECA}" dt="2024-07-12T16:48:17.056" v="58" actId="2696"/>
          <pc:sldLayoutMkLst>
            <pc:docMk/>
            <pc:sldMasterMk cId="0" sldId="2147483825"/>
            <pc:sldLayoutMk cId="3456239875" sldId="214748450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4828" name="Header Placeholder 1"/>
          <p:cNvSpPr>
            <a:spLocks noGrp="1" noChangeArrowheads="1"/>
          </p:cNvSpPr>
          <p:nvPr>
            <p:ph type="hdr" sz="quarter"/>
          </p:nvPr>
        </p:nvSpPr>
        <p:spPr bwMode="auto">
          <a:xfrm>
            <a:off x="0" y="0"/>
            <a:ext cx="2971800"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ea typeface="宋体" charset="-122"/>
                <a:cs typeface="Arial" charset="0"/>
              </a:defRPr>
            </a:lvl1pPr>
          </a:lstStyle>
          <a:p>
            <a:endParaRPr lang="en-US" altLang="zh-CN"/>
          </a:p>
        </p:txBody>
      </p:sp>
      <p:sp>
        <p:nvSpPr>
          <p:cNvPr id="154829" name="Date Placeholder 2"/>
          <p:cNvSpPr>
            <a:spLocks noGrp="1" noChangeArrowheads="1"/>
          </p:cNvSpPr>
          <p:nvPr>
            <p:ph type="dt" idx="1"/>
          </p:nvPr>
        </p:nvSpPr>
        <p:spPr bwMode="auto">
          <a:xfrm>
            <a:off x="3884613" y="0"/>
            <a:ext cx="2971800"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06833DCC-A87D-4E2E-8F24-E46DAE74E780}" type="datetime1">
              <a:rPr lang="zh-CN" altLang="en-US"/>
              <a:pPr/>
              <a:t>2024/7/12</a:t>
            </a:fld>
            <a:endParaRPr lang="zh-CN" altLang="en-US"/>
          </a:p>
        </p:txBody>
      </p:sp>
      <p:sp>
        <p:nvSpPr>
          <p:cNvPr id="154830" name="Slide Image Placeholder 3"/>
          <p:cNvSpPr>
            <a:spLocks noGrp="1" noRot="1" noChangeAspect="1" noChangeArrowheads="1"/>
          </p:cNvSpPr>
          <p:nvPr>
            <p:ph type="sldImg" idx="2"/>
          </p:nvPr>
        </p:nvSpPr>
        <p:spPr bwMode="auto">
          <a:xfrm>
            <a:off x="685800" y="1143000"/>
            <a:ext cx="5486400" cy="3086100"/>
          </a:xfrm>
          <a:prstGeom prst="rect">
            <a:avLst/>
          </a:prstGeom>
          <a:noFill/>
          <a:ln w="12700" cap="flat" algn="ctr">
            <a:solidFill>
              <a:srgbClr val="0000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54831" name="Notes Placeholder 4"/>
          <p:cNvSpPr>
            <a:spLocks noGrp="1" noChangeArrowheads="1"/>
          </p:cNvSpPr>
          <p:nvPr>
            <p:ph type="body" sz="quarter" idx="3"/>
          </p:nvPr>
        </p:nvSpPr>
        <p:spPr bwMode="auto">
          <a:xfrm>
            <a:off x="685800" y="4400550"/>
            <a:ext cx="5486400" cy="3600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154832" name="Footer Placeholder 5"/>
          <p:cNvSpPr>
            <a:spLocks noGrp="1" noChangeArrowheads="1"/>
          </p:cNvSpPr>
          <p:nvPr>
            <p:ph type="ftr" sz="quarter" idx="4"/>
          </p:nvPr>
        </p:nvSpPr>
        <p:spPr bwMode="auto">
          <a:xfrm>
            <a:off x="0" y="8685213"/>
            <a:ext cx="2971800" cy="458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a typeface="宋体" charset="-122"/>
                <a:cs typeface="Arial" charset="0"/>
              </a:defRPr>
            </a:lvl1pPr>
          </a:lstStyle>
          <a:p>
            <a:endParaRPr lang="en-US" altLang="zh-CN"/>
          </a:p>
        </p:txBody>
      </p:sp>
      <p:sp>
        <p:nvSpPr>
          <p:cNvPr id="154833" name="Slide Number Placeholder 6"/>
          <p:cNvSpPr>
            <a:spLocks noGrp="1" noChangeArrowheads="1"/>
          </p:cNvSpPr>
          <p:nvPr>
            <p:ph type="sldNum" sz="quarter" idx="5"/>
          </p:nvPr>
        </p:nvSpPr>
        <p:spPr bwMode="auto">
          <a:xfrm>
            <a:off x="3884613" y="8685213"/>
            <a:ext cx="2971800" cy="458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a typeface="宋体" charset="-122"/>
                <a:cs typeface="Arial" charset="0"/>
              </a:defRPr>
            </a:lvl1pPr>
          </a:lstStyle>
          <a:p>
            <a:fld id="{027E7939-7976-448D-BC9B-3825AA5165C6}" type="slidenum">
              <a:rPr lang="en-US" altLang="zh-CN"/>
              <a:pPr/>
              <a:t>‹#›</a:t>
            </a:fld>
            <a:endParaRPr lang="en-US" altLang="zh-CN"/>
          </a:p>
        </p:txBody>
      </p:sp>
    </p:spTree>
    <p:extLst>
      <p:ext uri="{BB962C8B-B14F-4D97-AF65-F5344CB8AC3E}">
        <p14:creationId xmlns:p14="http://schemas.microsoft.com/office/powerpoint/2010/main" val="18010500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Calibri Light"/>
        <a:ea typeface="+mn-ea"/>
        <a:cs typeface="+mn-cs"/>
      </a:defRPr>
    </a:lvl1pPr>
    <a:lvl2pPr marL="457200" algn="l" defTabSz="457200" rtl="0" eaLnBrk="0" fontAlgn="base" hangingPunct="0">
      <a:spcBef>
        <a:spcPct val="30000"/>
      </a:spcBef>
      <a:spcAft>
        <a:spcPct val="0"/>
      </a:spcAft>
      <a:defRPr sz="1200" kern="1200">
        <a:solidFill>
          <a:schemeClr val="tx1"/>
        </a:solidFill>
        <a:latin typeface="Calibri Light"/>
        <a:ea typeface="+mn-ea"/>
        <a:cs typeface="+mn-cs"/>
      </a:defRPr>
    </a:lvl2pPr>
    <a:lvl3pPr marL="914400" algn="l" defTabSz="457200" rtl="0" eaLnBrk="0" fontAlgn="base" hangingPunct="0">
      <a:spcBef>
        <a:spcPct val="30000"/>
      </a:spcBef>
      <a:spcAft>
        <a:spcPct val="0"/>
      </a:spcAft>
      <a:defRPr sz="1200" kern="1200">
        <a:solidFill>
          <a:schemeClr val="tx1"/>
        </a:solidFill>
        <a:latin typeface="Calibri Light"/>
        <a:ea typeface="+mn-ea"/>
        <a:cs typeface="+mn-cs"/>
      </a:defRPr>
    </a:lvl3pPr>
    <a:lvl4pPr marL="1371600" algn="l" defTabSz="457200" rtl="0" eaLnBrk="0" fontAlgn="base" hangingPunct="0">
      <a:spcBef>
        <a:spcPct val="30000"/>
      </a:spcBef>
      <a:spcAft>
        <a:spcPct val="0"/>
      </a:spcAft>
      <a:defRPr sz="1200" kern="1200">
        <a:solidFill>
          <a:schemeClr val="tx1"/>
        </a:solidFill>
        <a:latin typeface="Calibri Light"/>
        <a:ea typeface="+mn-ea"/>
        <a:cs typeface="+mn-cs"/>
      </a:defRPr>
    </a:lvl4pPr>
    <a:lvl5pPr marL="1828800" algn="l" defTabSz="457200" rtl="0" eaLnBrk="0" fontAlgn="base" hangingPunct="0">
      <a:spcBef>
        <a:spcPct val="30000"/>
      </a:spcBef>
      <a:spcAft>
        <a:spcPct val="0"/>
      </a:spcAft>
      <a:defRPr sz="1200" kern="1200">
        <a:solidFill>
          <a:schemeClr val="tx1"/>
        </a:solidFill>
        <a:latin typeface="Calibri Ligh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884" name="Slide Image Placeholder 1"/>
          <p:cNvSpPr>
            <a:spLocks noGrp="1" noRot="1" noChangeAspect="1" noChangeArrowheads="1" noTextEdit="1"/>
          </p:cNvSpPr>
          <p:nvPr>
            <p:ph type="sldImg"/>
          </p:nvPr>
        </p:nvSpPr>
        <p:spPr bwMode="auto">
          <a:xfrm>
            <a:off x="406400" y="698500"/>
            <a:ext cx="6197600" cy="348615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56885"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endParaRPr lang="en-US" altLang="zh-CN">
              <a:latin typeface="Calibri" pitchFamily="34" charset="0"/>
              <a:ea typeface="宋体" charset="-122"/>
            </a:endParaRPr>
          </a:p>
        </p:txBody>
      </p:sp>
      <p:sp>
        <p:nvSpPr>
          <p:cNvPr id="156886"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FC5F953D-919E-4609-AA4A-97829876C29D}" type="slidenum">
              <a:rPr lang="en-US" altLang="zh-CN"/>
              <a:pPr/>
              <a:t>1</a:t>
            </a:fld>
            <a:endParaRPr lang="en-US" altLang="zh-CN"/>
          </a:p>
        </p:txBody>
      </p:sp>
    </p:spTree>
    <p:extLst>
      <p:ext uri="{BB962C8B-B14F-4D97-AF65-F5344CB8AC3E}">
        <p14:creationId xmlns:p14="http://schemas.microsoft.com/office/powerpoint/2010/main" val="10908400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361"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75362"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a:t>
            </a:r>
          </a:p>
        </p:txBody>
      </p:sp>
      <p:sp>
        <p:nvSpPr>
          <p:cNvPr id="175363"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3821A5D7-86C4-4605-A715-C8703F0DE334}" type="slidenum">
              <a:rPr lang="en-US" altLang="zh-CN"/>
              <a:pPr/>
              <a:t>21</a:t>
            </a:fld>
            <a:endParaRPr lang="en-US" altLang="zh-CN"/>
          </a:p>
        </p:txBody>
      </p:sp>
    </p:spTree>
    <p:extLst>
      <p:ext uri="{BB962C8B-B14F-4D97-AF65-F5344CB8AC3E}">
        <p14:creationId xmlns:p14="http://schemas.microsoft.com/office/powerpoint/2010/main" val="17932030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414"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77415"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a:t>
            </a:r>
          </a:p>
        </p:txBody>
      </p:sp>
      <p:sp>
        <p:nvSpPr>
          <p:cNvPr id="177416"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21C8B5BE-50E0-417E-9F80-4BD42B3111BC}" type="slidenum">
              <a:rPr lang="en-US" altLang="zh-CN"/>
              <a:pPr/>
              <a:t>22</a:t>
            </a:fld>
            <a:endParaRPr lang="en-US" altLang="zh-CN"/>
          </a:p>
        </p:txBody>
      </p:sp>
    </p:spTree>
    <p:extLst>
      <p:ext uri="{BB962C8B-B14F-4D97-AF65-F5344CB8AC3E}">
        <p14:creationId xmlns:p14="http://schemas.microsoft.com/office/powerpoint/2010/main" val="3662567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467"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79468"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 </a:t>
            </a:r>
          </a:p>
          <a:p>
            <a:pPr defTabSz="914400" eaLnBrk="1" hangingPunct="1">
              <a:spcBef>
                <a:spcPct val="0"/>
              </a:spcBef>
            </a:pPr>
            <a:endParaRPr lang="en-US" altLang="zh-CN">
              <a:latin typeface="Calibri" pitchFamily="34" charset="0"/>
              <a:ea typeface="宋体" charset="-122"/>
              <a:cs typeface="Calibri" pitchFamily="34" charset="0"/>
            </a:endParaRPr>
          </a:p>
          <a:p>
            <a:pPr defTabSz="914400" eaLnBrk="1" hangingPunct="1">
              <a:spcBef>
                <a:spcPct val="0"/>
              </a:spcBef>
            </a:pPr>
            <a:r>
              <a:rPr lang="en-US" altLang="zh-CN">
                <a:latin typeface="Calibri" pitchFamily="34" charset="0"/>
                <a:ea typeface="宋体" charset="-122"/>
                <a:cs typeface="Calibri" pitchFamily="34" charset="0"/>
              </a:rPr>
              <a:t>2022 compliance year: ~490 systems out of 500 will have the storage adder removed for one year due to not meeting operational compliance regulations. </a:t>
            </a:r>
          </a:p>
          <a:p>
            <a:pPr defTabSz="914400" eaLnBrk="1" hangingPunct="1">
              <a:spcBef>
                <a:spcPct val="0"/>
              </a:spcBef>
            </a:pPr>
            <a:endParaRPr lang="en-US" altLang="zh-CN">
              <a:latin typeface="Calibri" pitchFamily="34" charset="0"/>
              <a:ea typeface="宋体" charset="-122"/>
              <a:cs typeface="Calibri" pitchFamily="34" charset="0"/>
            </a:endParaRPr>
          </a:p>
        </p:txBody>
      </p:sp>
      <p:sp>
        <p:nvSpPr>
          <p:cNvPr id="179469"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66DF3A34-28AC-47BF-B4EA-C07834864B80}" type="slidenum">
              <a:rPr lang="en-US" altLang="zh-CN"/>
              <a:pPr/>
              <a:t>23</a:t>
            </a:fld>
            <a:endParaRPr lang="en-US" altLang="zh-CN"/>
          </a:p>
        </p:txBody>
      </p:sp>
    </p:spTree>
    <p:extLst>
      <p:ext uri="{BB962C8B-B14F-4D97-AF65-F5344CB8AC3E}">
        <p14:creationId xmlns:p14="http://schemas.microsoft.com/office/powerpoint/2010/main" val="14228917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520"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81521"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a:t>
            </a:r>
          </a:p>
        </p:txBody>
      </p:sp>
      <p:sp>
        <p:nvSpPr>
          <p:cNvPr id="181522"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0E2A975D-890C-4C03-AAE1-AB5597B8B8EE}" type="slidenum">
              <a:rPr lang="en-US" altLang="zh-CN"/>
              <a:pPr/>
              <a:t>24</a:t>
            </a:fld>
            <a:endParaRPr lang="en-US" altLang="zh-CN"/>
          </a:p>
        </p:txBody>
      </p:sp>
    </p:spTree>
    <p:extLst>
      <p:ext uri="{BB962C8B-B14F-4D97-AF65-F5344CB8AC3E}">
        <p14:creationId xmlns:p14="http://schemas.microsoft.com/office/powerpoint/2010/main" val="20910908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573"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83574"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83575"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F4E2516F-F012-4B69-A272-23B8244FEB68}" type="slidenum">
              <a:rPr lang="en-US" altLang="zh-CN"/>
              <a:pPr/>
              <a:t>27</a:t>
            </a:fld>
            <a:endParaRPr lang="en-US" altLang="zh-CN"/>
          </a:p>
        </p:txBody>
      </p:sp>
    </p:spTree>
    <p:extLst>
      <p:ext uri="{BB962C8B-B14F-4D97-AF65-F5344CB8AC3E}">
        <p14:creationId xmlns:p14="http://schemas.microsoft.com/office/powerpoint/2010/main" val="34721737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419"/>
              <a:t>Tolerancia</a:t>
            </a:r>
          </a:p>
          <a:p>
            <a:endParaRPr lang="en-US" sz="1200" b="0" i="0" u="none" strike="noStrike" kern="1200">
              <a:solidFill>
                <a:schemeClr val="tx1"/>
              </a:solidFill>
              <a:effectLst/>
              <a:highlight>
                <a:srgbClr val="4F81BD"/>
              </a:highlight>
              <a:latin typeface="+mn-lt"/>
              <a:cs typeface="Calibri"/>
            </a:endParaRPr>
          </a:p>
          <a:p>
            <a:r>
              <a:rPr lang="es-419" sz="1800" b="1" i="0" u="none" strike="noStrike">
                <a:solidFill>
                  <a:srgbClr val="FFFFFF"/>
                </a:solidFill>
                <a:highlight>
                  <a:srgbClr val="4F81BD"/>
                </a:highlight>
                <a:latin typeface="Calibri" panose="020F0502020204030204" pitchFamily="34" charset="0"/>
              </a:rPr>
              <a:t>promedio Substractor  a la fecha: </a:t>
            </a:r>
            <a:r>
              <a:rPr lang="es-419" sz="1800" b="0" i="0" u="none" strike="noStrike">
                <a:solidFill>
                  <a:srgbClr val="000000"/>
                </a:solidFill>
                <a:highlight>
                  <a:srgbClr val="D0D8E8"/>
                </a:highlight>
                <a:latin typeface="Calibri" panose="020F0502020204030204" pitchFamily="34" charset="0"/>
              </a:rPr>
              <a:t>0.0047</a:t>
            </a:r>
          </a:p>
          <a:p>
            <a:r>
              <a:rPr lang="es-419" sz="1800" b="1" i="0" u="none" strike="noStrike">
                <a:solidFill>
                  <a:srgbClr val="FFFFFF"/>
                </a:solidFill>
                <a:highlight>
                  <a:srgbClr val="4F81BD"/>
                </a:highlight>
                <a:latin typeface="Calibri" panose="020F0502020204030204" pitchFamily="34" charset="0"/>
              </a:rPr>
              <a:t>Promedio est. Substractor 2025: </a:t>
            </a:r>
            <a:r>
              <a:rPr lang="es-419" sz="1800" b="0" i="0" u="none" strike="noStrike">
                <a:solidFill>
                  <a:srgbClr val="000000"/>
                </a:solidFill>
                <a:highlight>
                  <a:srgbClr val="D0D8E8"/>
                </a:highlight>
                <a:latin typeface="Calibri" panose="020F0502020204030204" pitchFamily="34" charset="0"/>
              </a:rPr>
              <a:t>0.0739</a:t>
            </a:r>
          </a:p>
        </p:txBody>
      </p:sp>
      <p:sp>
        <p:nvSpPr>
          <p:cNvPr id="4" name="Slide Number Placeholder 3"/>
          <p:cNvSpPr>
            <a:spLocks noGrp="1"/>
          </p:cNvSpPr>
          <p:nvPr>
            <p:ph type="sldNum" sz="quarter" idx="5"/>
          </p:nvPr>
        </p:nvSpPr>
        <p:spPr/>
        <p:txBody>
          <a:bodyPr/>
          <a:lstStyle/>
          <a:p>
            <a:fld id="{3CE8C378-8465-429C-B015-410A346EFA2D}" type="slidenum">
              <a:rPr lang="en-US"/>
              <a:t>28</a:t>
            </a:fld>
            <a:endParaRPr lang="en-US"/>
          </a:p>
        </p:txBody>
      </p:sp>
    </p:spTree>
    <p:extLst>
      <p:ext uri="{BB962C8B-B14F-4D97-AF65-F5344CB8AC3E}">
        <p14:creationId xmlns:p14="http://schemas.microsoft.com/office/powerpoint/2010/main" val="31320471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679"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87680"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87681"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AB9872A6-3EF1-4DDE-B418-BA51E231F5E6}" type="slidenum">
              <a:rPr lang="en-US" altLang="zh-CN"/>
              <a:pPr/>
              <a:t>29</a:t>
            </a:fld>
            <a:endParaRPr lang="en-US" altLang="zh-CN"/>
          </a:p>
        </p:txBody>
      </p:sp>
    </p:spTree>
    <p:extLst>
      <p:ext uri="{BB962C8B-B14F-4D97-AF65-F5344CB8AC3E}">
        <p14:creationId xmlns:p14="http://schemas.microsoft.com/office/powerpoint/2010/main" val="13078285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732"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89733"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89734"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F5A781BD-C2A6-4A52-B0BE-3D92544237DE}" type="slidenum">
              <a:rPr lang="en-US" altLang="zh-CN"/>
              <a:pPr/>
              <a:t>30</a:t>
            </a:fld>
            <a:endParaRPr lang="en-US" altLang="zh-CN"/>
          </a:p>
        </p:txBody>
      </p:sp>
    </p:spTree>
    <p:extLst>
      <p:ext uri="{BB962C8B-B14F-4D97-AF65-F5344CB8AC3E}">
        <p14:creationId xmlns:p14="http://schemas.microsoft.com/office/powerpoint/2010/main" val="32895835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785"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91786"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91787"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FFD0380F-B7C7-4441-9BF1-605A8A6242E4}" type="slidenum">
              <a:rPr lang="en-US" altLang="zh-CN"/>
              <a:pPr/>
              <a:t>31</a:t>
            </a:fld>
            <a:endParaRPr lang="en-US" altLang="zh-CN"/>
          </a:p>
        </p:txBody>
      </p:sp>
    </p:spTree>
    <p:extLst>
      <p:ext uri="{BB962C8B-B14F-4D97-AF65-F5344CB8AC3E}">
        <p14:creationId xmlns:p14="http://schemas.microsoft.com/office/powerpoint/2010/main" val="35370233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838"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93839"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endParaRPr lang="en-US" altLang="zh-CN">
              <a:latin typeface="Calibri" pitchFamily="34" charset="0"/>
              <a:ea typeface="宋体" charset="-122"/>
            </a:endParaRPr>
          </a:p>
        </p:txBody>
      </p:sp>
      <p:sp>
        <p:nvSpPr>
          <p:cNvPr id="193840"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DCFB3610-B377-4CF7-A781-DDD03C6EA33E}" type="slidenum">
              <a:rPr lang="en-US" altLang="zh-CN"/>
              <a:pPr/>
              <a:t>34</a:t>
            </a:fld>
            <a:endParaRPr lang="en-US" altLang="zh-CN"/>
          </a:p>
        </p:txBody>
      </p:sp>
    </p:spTree>
    <p:extLst>
      <p:ext uri="{BB962C8B-B14F-4D97-AF65-F5344CB8AC3E}">
        <p14:creationId xmlns:p14="http://schemas.microsoft.com/office/powerpoint/2010/main" val="3774624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937"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58938"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Samantha</a:t>
            </a:r>
          </a:p>
        </p:txBody>
      </p:sp>
      <p:sp>
        <p:nvSpPr>
          <p:cNvPr id="158939"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28637E66-DEB3-4719-B019-B943421FB870}" type="slidenum">
              <a:rPr lang="en-US" altLang="zh-CN"/>
              <a:pPr/>
              <a:t>2</a:t>
            </a:fld>
            <a:endParaRPr lang="en-US" altLang="zh-CN"/>
          </a:p>
        </p:txBody>
      </p:sp>
    </p:spTree>
    <p:extLst>
      <p:ext uri="{BB962C8B-B14F-4D97-AF65-F5344CB8AC3E}">
        <p14:creationId xmlns:p14="http://schemas.microsoft.com/office/powerpoint/2010/main" val="21939174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891"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95892"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95893"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2A74CA11-364E-4E2D-B2E1-6D77A6B8455F}" type="slidenum">
              <a:rPr lang="en-US" altLang="zh-CN"/>
              <a:pPr/>
              <a:t>35</a:t>
            </a:fld>
            <a:endParaRPr lang="en-US" altLang="zh-CN"/>
          </a:p>
        </p:txBody>
      </p:sp>
    </p:spTree>
    <p:extLst>
      <p:ext uri="{BB962C8B-B14F-4D97-AF65-F5344CB8AC3E}">
        <p14:creationId xmlns:p14="http://schemas.microsoft.com/office/powerpoint/2010/main" val="31678378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44"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97945"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97946"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1E5BF91C-AB42-4E05-8B95-04E9FEABCF1A}" type="slidenum">
              <a:rPr lang="en-US" altLang="zh-CN"/>
              <a:pPr/>
              <a:t>36</a:t>
            </a:fld>
            <a:endParaRPr lang="en-US" altLang="zh-CN"/>
          </a:p>
        </p:txBody>
      </p:sp>
    </p:spTree>
    <p:extLst>
      <p:ext uri="{BB962C8B-B14F-4D97-AF65-F5344CB8AC3E}">
        <p14:creationId xmlns:p14="http://schemas.microsoft.com/office/powerpoint/2010/main" val="41897634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997"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99998"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199999"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25B3E614-67F1-4931-A01E-676BF58371E9}" type="slidenum">
              <a:rPr lang="en-US" altLang="zh-CN"/>
              <a:pPr/>
              <a:t>37</a:t>
            </a:fld>
            <a:endParaRPr lang="en-US" altLang="zh-CN"/>
          </a:p>
        </p:txBody>
      </p:sp>
    </p:spTree>
    <p:extLst>
      <p:ext uri="{BB962C8B-B14F-4D97-AF65-F5344CB8AC3E}">
        <p14:creationId xmlns:p14="http://schemas.microsoft.com/office/powerpoint/2010/main" val="31030633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050"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02051"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202052"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B64D54C4-7198-4BF3-9161-16A4D33371B7}" type="slidenum">
              <a:rPr lang="en-US" altLang="zh-CN"/>
              <a:pPr/>
              <a:t>39</a:t>
            </a:fld>
            <a:endParaRPr lang="en-US" altLang="zh-CN"/>
          </a:p>
        </p:txBody>
      </p:sp>
    </p:spTree>
    <p:extLst>
      <p:ext uri="{BB962C8B-B14F-4D97-AF65-F5344CB8AC3E}">
        <p14:creationId xmlns:p14="http://schemas.microsoft.com/office/powerpoint/2010/main" val="7721827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103"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04104"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Grace</a:t>
            </a:r>
          </a:p>
        </p:txBody>
      </p:sp>
      <p:sp>
        <p:nvSpPr>
          <p:cNvPr id="204105"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804A784C-C7AE-4045-9FD1-A80C2D5419C4}" type="slidenum">
              <a:rPr lang="en-US" altLang="zh-CN"/>
              <a:pPr/>
              <a:t>40</a:t>
            </a:fld>
            <a:endParaRPr lang="en-US" altLang="zh-CN"/>
          </a:p>
        </p:txBody>
      </p:sp>
    </p:spTree>
    <p:extLst>
      <p:ext uri="{BB962C8B-B14F-4D97-AF65-F5344CB8AC3E}">
        <p14:creationId xmlns:p14="http://schemas.microsoft.com/office/powerpoint/2010/main" val="12521792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156"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06157"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06158"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74777CB8-9F1E-483A-954C-247F5F037E30}" type="slidenum">
              <a:rPr lang="en-US" altLang="zh-CN"/>
              <a:pPr/>
              <a:t>44</a:t>
            </a:fld>
            <a:endParaRPr lang="en-US" altLang="zh-CN"/>
          </a:p>
        </p:txBody>
      </p:sp>
    </p:spTree>
    <p:extLst>
      <p:ext uri="{BB962C8B-B14F-4D97-AF65-F5344CB8AC3E}">
        <p14:creationId xmlns:p14="http://schemas.microsoft.com/office/powerpoint/2010/main" val="10860740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209"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08210"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08211"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9E62040D-F189-4B60-9CCB-40EB85310283}" type="slidenum">
              <a:rPr lang="en-US" altLang="zh-CN"/>
              <a:pPr/>
              <a:t>47</a:t>
            </a:fld>
            <a:endParaRPr lang="en-US" altLang="zh-CN"/>
          </a:p>
        </p:txBody>
      </p:sp>
    </p:spTree>
    <p:extLst>
      <p:ext uri="{BB962C8B-B14F-4D97-AF65-F5344CB8AC3E}">
        <p14:creationId xmlns:p14="http://schemas.microsoft.com/office/powerpoint/2010/main" val="20911395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262"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10263"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10264"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0DA3D21B-A6DE-4395-A735-58F4C45813A8}" type="slidenum">
              <a:rPr lang="en-US" altLang="zh-CN"/>
              <a:pPr/>
              <a:t>49</a:t>
            </a:fld>
            <a:endParaRPr lang="en-US" altLang="zh-CN"/>
          </a:p>
        </p:txBody>
      </p:sp>
    </p:spTree>
    <p:extLst>
      <p:ext uri="{BB962C8B-B14F-4D97-AF65-F5344CB8AC3E}">
        <p14:creationId xmlns:p14="http://schemas.microsoft.com/office/powerpoint/2010/main" val="28403759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315"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12316"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12317"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EAEAC076-901F-4B5F-A33E-9A4C5E0E3D8A}" type="slidenum">
              <a:rPr lang="en-US" altLang="zh-CN"/>
              <a:pPr/>
              <a:t>51</a:t>
            </a:fld>
            <a:endParaRPr lang="en-US" altLang="zh-CN"/>
          </a:p>
        </p:txBody>
      </p:sp>
    </p:spTree>
    <p:extLst>
      <p:ext uri="{BB962C8B-B14F-4D97-AF65-F5344CB8AC3E}">
        <p14:creationId xmlns:p14="http://schemas.microsoft.com/office/powerpoint/2010/main" val="5404385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368"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14369"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14370"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F98B029D-1626-43C6-8C39-12E7ACA4E9EA}" type="slidenum">
              <a:rPr lang="en-US" altLang="zh-CN"/>
              <a:pPr/>
              <a:t>52</a:t>
            </a:fld>
            <a:endParaRPr lang="en-US" altLang="zh-CN"/>
          </a:p>
        </p:txBody>
      </p:sp>
    </p:spTree>
    <p:extLst>
      <p:ext uri="{BB962C8B-B14F-4D97-AF65-F5344CB8AC3E}">
        <p14:creationId xmlns:p14="http://schemas.microsoft.com/office/powerpoint/2010/main" val="1692146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990"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60991"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Samantha</a:t>
            </a:r>
          </a:p>
        </p:txBody>
      </p:sp>
      <p:sp>
        <p:nvSpPr>
          <p:cNvPr id="160992"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AE53FAB3-B6E3-40B0-86F9-F587145D2D07}" type="slidenum">
              <a:rPr lang="en-US" altLang="zh-CN"/>
              <a:pPr/>
              <a:t>5</a:t>
            </a:fld>
            <a:endParaRPr lang="en-US" altLang="zh-CN"/>
          </a:p>
        </p:txBody>
      </p:sp>
    </p:spTree>
    <p:extLst>
      <p:ext uri="{BB962C8B-B14F-4D97-AF65-F5344CB8AC3E}">
        <p14:creationId xmlns:p14="http://schemas.microsoft.com/office/powerpoint/2010/main" val="17124410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421"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16422"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16423"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72B6D58B-2286-44F3-9E59-25D5EFE5F3EC}" type="slidenum">
              <a:rPr lang="en-US" altLang="zh-CN"/>
              <a:pPr/>
              <a:t>53</a:t>
            </a:fld>
            <a:endParaRPr lang="en-US" altLang="zh-CN"/>
          </a:p>
        </p:txBody>
      </p:sp>
    </p:spTree>
    <p:extLst>
      <p:ext uri="{BB962C8B-B14F-4D97-AF65-F5344CB8AC3E}">
        <p14:creationId xmlns:p14="http://schemas.microsoft.com/office/powerpoint/2010/main" val="34896807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474"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18475"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218476"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1B66BCC6-8A41-45AA-B2C0-81794D29DFB6}" type="slidenum">
              <a:rPr lang="en-US" altLang="zh-CN"/>
              <a:pPr/>
              <a:t>54</a:t>
            </a:fld>
            <a:endParaRPr lang="en-US" altLang="zh-CN"/>
          </a:p>
        </p:txBody>
      </p:sp>
    </p:spTree>
    <p:extLst>
      <p:ext uri="{BB962C8B-B14F-4D97-AF65-F5344CB8AC3E}">
        <p14:creationId xmlns:p14="http://schemas.microsoft.com/office/powerpoint/2010/main" val="27752599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527"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20528"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Samantha</a:t>
            </a:r>
          </a:p>
        </p:txBody>
      </p:sp>
      <p:sp>
        <p:nvSpPr>
          <p:cNvPr id="220529"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EC65722B-B6E6-4629-AA1C-D58688A5AA7B}" type="slidenum">
              <a:rPr lang="en-US" altLang="zh-CN"/>
              <a:pPr/>
              <a:t>56</a:t>
            </a:fld>
            <a:endParaRPr lang="en-US" altLang="zh-CN"/>
          </a:p>
        </p:txBody>
      </p:sp>
    </p:spTree>
    <p:extLst>
      <p:ext uri="{BB962C8B-B14F-4D97-AF65-F5344CB8AC3E}">
        <p14:creationId xmlns:p14="http://schemas.microsoft.com/office/powerpoint/2010/main" val="7266536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580"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222581"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Samantha</a:t>
            </a:r>
          </a:p>
        </p:txBody>
      </p:sp>
      <p:sp>
        <p:nvSpPr>
          <p:cNvPr id="222582"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9BD70AE7-EDE3-40A6-AC97-398D76505273}" type="slidenum">
              <a:rPr lang="en-US" altLang="zh-CN"/>
              <a:pPr/>
              <a:t>58</a:t>
            </a:fld>
            <a:endParaRPr lang="en-US" altLang="zh-CN"/>
          </a:p>
        </p:txBody>
      </p:sp>
    </p:spTree>
    <p:extLst>
      <p:ext uri="{BB962C8B-B14F-4D97-AF65-F5344CB8AC3E}">
        <p14:creationId xmlns:p14="http://schemas.microsoft.com/office/powerpoint/2010/main" val="2686502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043"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63044"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163045"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97BC9C90-67E0-4924-8DB4-526BF5A4406D}" type="slidenum">
              <a:rPr lang="en-US" altLang="zh-CN"/>
              <a:pPr/>
              <a:t>8</a:t>
            </a:fld>
            <a:endParaRPr lang="en-US" altLang="zh-CN"/>
          </a:p>
        </p:txBody>
      </p:sp>
    </p:spTree>
    <p:extLst>
      <p:ext uri="{BB962C8B-B14F-4D97-AF65-F5344CB8AC3E}">
        <p14:creationId xmlns:p14="http://schemas.microsoft.com/office/powerpoint/2010/main" val="1943060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096"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65097"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165098"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61E63841-1CBC-4477-9B89-5F1D984B2368}" type="slidenum">
              <a:rPr lang="en-US" altLang="zh-CN"/>
              <a:pPr/>
              <a:t>12</a:t>
            </a:fld>
            <a:endParaRPr lang="en-US" altLang="zh-CN"/>
          </a:p>
        </p:txBody>
      </p:sp>
    </p:spTree>
    <p:extLst>
      <p:ext uri="{BB962C8B-B14F-4D97-AF65-F5344CB8AC3E}">
        <p14:creationId xmlns:p14="http://schemas.microsoft.com/office/powerpoint/2010/main" val="3111843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149"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67150"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a:p>
            <a:pPr defTabSz="914400" eaLnBrk="1" hangingPunct="1">
              <a:spcBef>
                <a:spcPct val="0"/>
              </a:spcBef>
            </a:pPr>
            <a:endParaRPr lang="en-US" altLang="zh-CN">
              <a:latin typeface="Calibri" pitchFamily="34" charset="0"/>
              <a:ea typeface="宋体" charset="-122"/>
              <a:cs typeface="Calibri" pitchFamily="34" charset="0"/>
            </a:endParaRPr>
          </a:p>
          <a:p>
            <a:pPr defTabSz="914400" eaLnBrk="1" hangingPunct="1">
              <a:spcBef>
                <a:spcPct val="0"/>
              </a:spcBef>
              <a:buFontTx/>
              <a:buChar char="•"/>
            </a:pPr>
            <a:r>
              <a:rPr lang="en-US" altLang="zh-CN">
                <a:latin typeface="Calibri" pitchFamily="34" charset="0"/>
                <a:ea typeface="宋体" charset="-122"/>
                <a:cs typeface="Calibri" pitchFamily="34" charset="0"/>
              </a:rPr>
              <a:t>VOE calculation remains unchanged</a:t>
            </a:r>
          </a:p>
        </p:txBody>
      </p:sp>
      <p:sp>
        <p:nvSpPr>
          <p:cNvPr id="167151"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E00FBEA8-06F3-47AF-8E6F-BECA3AC5F843}" type="slidenum">
              <a:rPr lang="en-US" altLang="zh-CN"/>
              <a:pPr/>
              <a:t>13</a:t>
            </a:fld>
            <a:endParaRPr lang="en-US" altLang="zh-CN"/>
          </a:p>
        </p:txBody>
      </p:sp>
    </p:spTree>
    <p:extLst>
      <p:ext uri="{BB962C8B-B14F-4D97-AF65-F5344CB8AC3E}">
        <p14:creationId xmlns:p14="http://schemas.microsoft.com/office/powerpoint/2010/main" val="195300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202"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69203"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a:t>
            </a:r>
          </a:p>
        </p:txBody>
      </p:sp>
      <p:sp>
        <p:nvSpPr>
          <p:cNvPr id="169204"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55E53A3E-F85C-40B6-AD49-557E0212426A}" type="slidenum">
              <a:rPr lang="en-US" altLang="zh-CN"/>
              <a:pPr/>
              <a:t>16</a:t>
            </a:fld>
            <a:endParaRPr lang="en-US" altLang="zh-CN"/>
          </a:p>
        </p:txBody>
      </p:sp>
    </p:spTree>
    <p:extLst>
      <p:ext uri="{BB962C8B-B14F-4D97-AF65-F5344CB8AC3E}">
        <p14:creationId xmlns:p14="http://schemas.microsoft.com/office/powerpoint/2010/main" val="2255017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255"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71256"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Kerry</a:t>
            </a:r>
          </a:p>
        </p:txBody>
      </p:sp>
      <p:sp>
        <p:nvSpPr>
          <p:cNvPr id="171257"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05899149-CCBB-440B-946B-4568D704ACD0}" type="slidenum">
              <a:rPr lang="en-US" altLang="zh-CN"/>
              <a:pPr/>
              <a:t>19</a:t>
            </a:fld>
            <a:endParaRPr lang="en-US" altLang="zh-CN"/>
          </a:p>
        </p:txBody>
      </p:sp>
    </p:spTree>
    <p:extLst>
      <p:ext uri="{BB962C8B-B14F-4D97-AF65-F5344CB8AC3E}">
        <p14:creationId xmlns:p14="http://schemas.microsoft.com/office/powerpoint/2010/main" val="1623828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308" name="Slide Image Placeholder 1"/>
          <p:cNvSpPr>
            <a:spLocks noGrp="1" noRot="1" noChangeAspect="1" noChangeArrowheads="1" noTextEdit="1"/>
          </p:cNvSpPr>
          <p:nvPr>
            <p:ph type="sldImg"/>
          </p:nvPr>
        </p:nvSpPr>
        <p:spPr bwMode="auto">
          <a:xfrm>
            <a:off x="685800" y="1143000"/>
            <a:ext cx="5486400" cy="308610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73309" name="Notes Placeholder 2"/>
          <p:cNvSpPr>
            <a:spLocks noGrp="1" noChangeArrowheads="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1" hangingPunct="1">
              <a:spcBef>
                <a:spcPct val="0"/>
              </a:spcBef>
            </a:pPr>
            <a:r>
              <a:rPr lang="en-US" altLang="zh-CN">
                <a:latin typeface="Calibri" pitchFamily="34" charset="0"/>
                <a:ea typeface="宋体" charset="-122"/>
                <a:cs typeface="Calibri" pitchFamily="34" charset="0"/>
              </a:rPr>
              <a:t>Lesley</a:t>
            </a:r>
          </a:p>
        </p:txBody>
      </p:sp>
      <p:sp>
        <p:nvSpPr>
          <p:cNvPr id="173310" name="Slide Number Placeholder 3"/>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fld id="{DCF0758A-5874-47CD-A7CB-080FC13B0C55}" type="slidenum">
              <a:rPr lang="en-US" altLang="zh-CN"/>
              <a:pPr/>
              <a:t>20</a:t>
            </a:fld>
            <a:endParaRPr lang="en-US" altLang="zh-CN"/>
          </a:p>
        </p:txBody>
      </p:sp>
    </p:spTree>
    <p:extLst>
      <p:ext uri="{BB962C8B-B14F-4D97-AF65-F5344CB8AC3E}">
        <p14:creationId xmlns:p14="http://schemas.microsoft.com/office/powerpoint/2010/main" val="2247323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fld id="{742481CC-C5F8-443B-A30B-484A6D4DF826}" type="datetime1">
              <a:rPr lang="en-US" altLang="zh-CN"/>
              <a:pPr/>
              <a:t>7/12/2024</a:t>
            </a:fld>
            <a:endParaRPr lang="en-US" altLang="zh-CN"/>
          </a:p>
        </p:txBody>
      </p:sp>
      <p:sp>
        <p:nvSpPr>
          <p:cNvPr id="5" name="页脚占位符 4"/>
          <p:cNvSpPr>
            <a:spLocks noGrp="1"/>
          </p:cNvSpPr>
          <p:nvPr>
            <p:ph type="ftr" sz="quarter" idx="11"/>
          </p:nvPr>
        </p:nvSpPr>
        <p:spPr/>
        <p:txBody>
          <a:bodyPr/>
          <a:lstStyle>
            <a:lvl1pPr>
              <a:defRPr/>
            </a:lvl1pPr>
          </a:lstStyle>
          <a:p>
            <a:r>
              <a:rPr lang="en-US" altLang="zh-CN"/>
              <a:t>Policy Deliberative</a:t>
            </a:r>
          </a:p>
        </p:txBody>
      </p:sp>
      <p:sp>
        <p:nvSpPr>
          <p:cNvPr id="6" name="灯片编号占位符 5"/>
          <p:cNvSpPr>
            <a:spLocks noGrp="1"/>
          </p:cNvSpPr>
          <p:nvPr>
            <p:ph type="sldNum" sz="quarter" idx="12"/>
          </p:nvPr>
        </p:nvSpPr>
        <p:spPr/>
        <p:txBody>
          <a:bodyPr/>
          <a:lstStyle>
            <a:lvl1pPr>
              <a:defRPr/>
            </a:lvl1pPr>
          </a:lstStyle>
          <a:p>
            <a:fld id="{CADF4FF8-E7CF-4404-A160-BEE1099028E9}" type="slidenum">
              <a:rPr lang="en-US" altLang="zh-CN"/>
              <a:pPr/>
              <a:t>‹#›</a:t>
            </a:fld>
            <a:endParaRPr lang="en-US" altLang="zh-CN"/>
          </a:p>
        </p:txBody>
      </p:sp>
    </p:spTree>
    <p:extLst>
      <p:ext uri="{BB962C8B-B14F-4D97-AF65-F5344CB8AC3E}">
        <p14:creationId xmlns:p14="http://schemas.microsoft.com/office/powerpoint/2010/main" val="25042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15586A15-5DBE-4962-A2F0-FEE4CD522117}" type="datetime1">
              <a:rPr lang="en-US" altLang="zh-CN"/>
              <a:pPr/>
              <a:t>7/12/2024</a:t>
            </a:fld>
            <a:endParaRPr lang="en-US" altLang="zh-CN"/>
          </a:p>
        </p:txBody>
      </p:sp>
      <p:sp>
        <p:nvSpPr>
          <p:cNvPr id="5" name="页脚占位符 4"/>
          <p:cNvSpPr>
            <a:spLocks noGrp="1"/>
          </p:cNvSpPr>
          <p:nvPr>
            <p:ph type="ftr" sz="quarter" idx="11"/>
          </p:nvPr>
        </p:nvSpPr>
        <p:spPr/>
        <p:txBody>
          <a:bodyPr/>
          <a:lstStyle>
            <a:lvl1pPr>
              <a:defRPr/>
            </a:lvl1pPr>
          </a:lstStyle>
          <a:p>
            <a:r>
              <a:rPr lang="en-US" altLang="zh-CN"/>
              <a:t>Policy Deliberative</a:t>
            </a:r>
          </a:p>
        </p:txBody>
      </p:sp>
      <p:sp>
        <p:nvSpPr>
          <p:cNvPr id="6" name="灯片编号占位符 5"/>
          <p:cNvSpPr>
            <a:spLocks noGrp="1"/>
          </p:cNvSpPr>
          <p:nvPr>
            <p:ph type="sldNum" sz="quarter" idx="12"/>
          </p:nvPr>
        </p:nvSpPr>
        <p:spPr/>
        <p:txBody>
          <a:bodyPr/>
          <a:lstStyle>
            <a:lvl1pPr>
              <a:defRPr/>
            </a:lvl1pPr>
          </a:lstStyle>
          <a:p>
            <a:fld id="{D0C0E700-5A04-43AC-AB5C-3CBBA9F31CBD}" type="slidenum">
              <a:rPr lang="en-US" altLang="zh-CN"/>
              <a:pPr/>
              <a:t>‹#›</a:t>
            </a:fld>
            <a:endParaRPr lang="en-US" altLang="zh-CN"/>
          </a:p>
        </p:txBody>
      </p:sp>
    </p:spTree>
    <p:extLst>
      <p:ext uri="{BB962C8B-B14F-4D97-AF65-F5344CB8AC3E}">
        <p14:creationId xmlns:p14="http://schemas.microsoft.com/office/powerpoint/2010/main" val="55051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152400"/>
            <a:ext cx="2743200" cy="5973763"/>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152400"/>
            <a:ext cx="8077200" cy="5973763"/>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7C8D303F-87AE-4063-8050-9810FD9E4388}" type="datetime1">
              <a:rPr lang="en-US" altLang="zh-CN"/>
              <a:pPr/>
              <a:t>7/12/2024</a:t>
            </a:fld>
            <a:endParaRPr lang="en-US" altLang="zh-CN"/>
          </a:p>
        </p:txBody>
      </p:sp>
      <p:sp>
        <p:nvSpPr>
          <p:cNvPr id="5" name="页脚占位符 4"/>
          <p:cNvSpPr>
            <a:spLocks noGrp="1"/>
          </p:cNvSpPr>
          <p:nvPr>
            <p:ph type="ftr" sz="quarter" idx="11"/>
          </p:nvPr>
        </p:nvSpPr>
        <p:spPr/>
        <p:txBody>
          <a:bodyPr/>
          <a:lstStyle>
            <a:lvl1pPr>
              <a:defRPr/>
            </a:lvl1pPr>
          </a:lstStyle>
          <a:p>
            <a:r>
              <a:rPr lang="en-US" altLang="zh-CN"/>
              <a:t>Policy Deliberative</a:t>
            </a:r>
          </a:p>
        </p:txBody>
      </p:sp>
      <p:sp>
        <p:nvSpPr>
          <p:cNvPr id="6" name="灯片编号占位符 5"/>
          <p:cNvSpPr>
            <a:spLocks noGrp="1"/>
          </p:cNvSpPr>
          <p:nvPr>
            <p:ph type="sldNum" sz="quarter" idx="12"/>
          </p:nvPr>
        </p:nvSpPr>
        <p:spPr/>
        <p:txBody>
          <a:bodyPr/>
          <a:lstStyle>
            <a:lvl1pPr>
              <a:defRPr/>
            </a:lvl1pPr>
          </a:lstStyle>
          <a:p>
            <a:fld id="{CF9532DC-A3E0-4877-AE58-1B34C84BE460}" type="slidenum">
              <a:rPr lang="en-US" altLang="zh-CN"/>
              <a:pPr/>
              <a:t>‹#›</a:t>
            </a:fld>
            <a:endParaRPr lang="en-US" altLang="zh-CN"/>
          </a:p>
        </p:txBody>
      </p:sp>
    </p:spTree>
    <p:extLst>
      <p:ext uri="{BB962C8B-B14F-4D97-AF65-F5344CB8AC3E}">
        <p14:creationId xmlns:p14="http://schemas.microsoft.com/office/powerpoint/2010/main" val="1595368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页脚占位符 3"/>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357866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页脚占位符 3"/>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19830264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页脚占位符 3"/>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1727615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143000"/>
            <a:ext cx="54102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143000"/>
            <a:ext cx="54102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页脚占位符 4"/>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1699394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页脚占位符 6"/>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2058033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页脚占位符 2"/>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26100034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页脚占位符 1"/>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2069527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页脚占位符 4"/>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2703977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7D24C891-12B8-4327-95D9-66E5C4F77067}" type="datetime1">
              <a:rPr lang="en-US" altLang="zh-CN"/>
              <a:pPr/>
              <a:t>7/12/2024</a:t>
            </a:fld>
            <a:endParaRPr lang="en-US" altLang="zh-CN"/>
          </a:p>
        </p:txBody>
      </p:sp>
      <p:sp>
        <p:nvSpPr>
          <p:cNvPr id="5" name="页脚占位符 4"/>
          <p:cNvSpPr>
            <a:spLocks noGrp="1"/>
          </p:cNvSpPr>
          <p:nvPr>
            <p:ph type="ftr" sz="quarter" idx="11"/>
          </p:nvPr>
        </p:nvSpPr>
        <p:spPr/>
        <p:txBody>
          <a:bodyPr/>
          <a:lstStyle>
            <a:lvl1pPr>
              <a:defRPr/>
            </a:lvl1pPr>
          </a:lstStyle>
          <a:p>
            <a:r>
              <a:rPr lang="en-US" altLang="zh-CN"/>
              <a:t>Policy Deliberative</a:t>
            </a:r>
          </a:p>
        </p:txBody>
      </p:sp>
      <p:sp>
        <p:nvSpPr>
          <p:cNvPr id="6" name="灯片编号占位符 5"/>
          <p:cNvSpPr>
            <a:spLocks noGrp="1"/>
          </p:cNvSpPr>
          <p:nvPr>
            <p:ph type="sldNum" sz="quarter" idx="12"/>
          </p:nvPr>
        </p:nvSpPr>
        <p:spPr/>
        <p:txBody>
          <a:bodyPr/>
          <a:lstStyle>
            <a:lvl1pPr>
              <a:defRPr/>
            </a:lvl1pPr>
          </a:lstStyle>
          <a:p>
            <a:fld id="{E00EFDDC-9D9C-4129-B8CE-D152974FDE82}" type="slidenum">
              <a:rPr lang="en-US" altLang="zh-CN"/>
              <a:pPr/>
              <a:t>‹#›</a:t>
            </a:fld>
            <a:endParaRPr lang="en-US" altLang="zh-CN"/>
          </a:p>
        </p:txBody>
      </p:sp>
    </p:spTree>
    <p:extLst>
      <p:ext uri="{BB962C8B-B14F-4D97-AF65-F5344CB8AC3E}">
        <p14:creationId xmlns:p14="http://schemas.microsoft.com/office/powerpoint/2010/main" val="33917055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页脚占位符 4"/>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24927717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页脚占位符 3"/>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33259956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152400"/>
            <a:ext cx="2743200" cy="5973763"/>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152400"/>
            <a:ext cx="8077200" cy="5973763"/>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页脚占位符 3"/>
          <p:cNvSpPr>
            <a:spLocks noGrp="1"/>
          </p:cNvSpPr>
          <p:nvPr>
            <p:ph type="ftr" sz="quarter" idx="10"/>
          </p:nvPr>
        </p:nvSpPr>
        <p:spPr/>
        <p:txBody>
          <a:bodyPr/>
          <a:lstStyle>
            <a:lvl1pPr>
              <a:defRPr/>
            </a:lvl1pPr>
          </a:lstStyle>
          <a:p>
            <a:r>
              <a:rPr lang="en-US" altLang="zh-CN"/>
              <a:t>Policy Deliberative</a:t>
            </a:r>
          </a:p>
        </p:txBody>
      </p:sp>
    </p:spTree>
    <p:extLst>
      <p:ext uri="{BB962C8B-B14F-4D97-AF65-F5344CB8AC3E}">
        <p14:creationId xmlns:p14="http://schemas.microsoft.com/office/powerpoint/2010/main" val="1356925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fld id="{FD1A47AD-9ED9-4F38-A877-520EF8DC42C7}" type="datetime1">
              <a:rPr lang="en-US" altLang="zh-CN"/>
              <a:pPr/>
              <a:t>7/12/2024</a:t>
            </a:fld>
            <a:endParaRPr lang="en-US" altLang="zh-CN"/>
          </a:p>
        </p:txBody>
      </p:sp>
      <p:sp>
        <p:nvSpPr>
          <p:cNvPr id="5" name="页脚占位符 4"/>
          <p:cNvSpPr>
            <a:spLocks noGrp="1"/>
          </p:cNvSpPr>
          <p:nvPr>
            <p:ph type="ftr" sz="quarter" idx="11"/>
          </p:nvPr>
        </p:nvSpPr>
        <p:spPr/>
        <p:txBody>
          <a:bodyPr/>
          <a:lstStyle>
            <a:lvl1pPr>
              <a:defRPr/>
            </a:lvl1pPr>
          </a:lstStyle>
          <a:p>
            <a:r>
              <a:rPr lang="en-US" altLang="zh-CN"/>
              <a:t>Policy Deliberative</a:t>
            </a:r>
          </a:p>
        </p:txBody>
      </p:sp>
      <p:sp>
        <p:nvSpPr>
          <p:cNvPr id="6" name="灯片编号占位符 5"/>
          <p:cNvSpPr>
            <a:spLocks noGrp="1"/>
          </p:cNvSpPr>
          <p:nvPr>
            <p:ph type="sldNum" sz="quarter" idx="12"/>
          </p:nvPr>
        </p:nvSpPr>
        <p:spPr/>
        <p:txBody>
          <a:bodyPr/>
          <a:lstStyle>
            <a:lvl1pPr>
              <a:defRPr/>
            </a:lvl1pPr>
          </a:lstStyle>
          <a:p>
            <a:fld id="{C0C06E17-FD28-4275-9EDA-B80E17479A61}" type="slidenum">
              <a:rPr lang="en-US" altLang="zh-CN"/>
              <a:pPr/>
              <a:t>‹#›</a:t>
            </a:fld>
            <a:endParaRPr lang="en-US" altLang="zh-CN"/>
          </a:p>
        </p:txBody>
      </p:sp>
    </p:spTree>
    <p:extLst>
      <p:ext uri="{BB962C8B-B14F-4D97-AF65-F5344CB8AC3E}">
        <p14:creationId xmlns:p14="http://schemas.microsoft.com/office/powerpoint/2010/main" val="2339476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143000"/>
            <a:ext cx="54102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143000"/>
            <a:ext cx="54102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lvl1pPr>
              <a:defRPr/>
            </a:lvl1pPr>
          </a:lstStyle>
          <a:p>
            <a:fld id="{BAE6EE0F-4F51-4919-BB34-A4B0C7FBB19D}" type="datetime1">
              <a:rPr lang="en-US" altLang="zh-CN"/>
              <a:pPr/>
              <a:t>7/12/2024</a:t>
            </a:fld>
            <a:endParaRPr lang="en-US" altLang="zh-CN"/>
          </a:p>
        </p:txBody>
      </p:sp>
      <p:sp>
        <p:nvSpPr>
          <p:cNvPr id="6" name="页脚占位符 5"/>
          <p:cNvSpPr>
            <a:spLocks noGrp="1"/>
          </p:cNvSpPr>
          <p:nvPr>
            <p:ph type="ftr" sz="quarter" idx="11"/>
          </p:nvPr>
        </p:nvSpPr>
        <p:spPr/>
        <p:txBody>
          <a:bodyPr/>
          <a:lstStyle>
            <a:lvl1pPr>
              <a:defRPr/>
            </a:lvl1pPr>
          </a:lstStyle>
          <a:p>
            <a:r>
              <a:rPr lang="en-US" altLang="zh-CN"/>
              <a:t>Policy Deliberative</a:t>
            </a:r>
          </a:p>
        </p:txBody>
      </p:sp>
      <p:sp>
        <p:nvSpPr>
          <p:cNvPr id="7" name="灯片编号占位符 6"/>
          <p:cNvSpPr>
            <a:spLocks noGrp="1"/>
          </p:cNvSpPr>
          <p:nvPr>
            <p:ph type="sldNum" sz="quarter" idx="12"/>
          </p:nvPr>
        </p:nvSpPr>
        <p:spPr/>
        <p:txBody>
          <a:bodyPr/>
          <a:lstStyle>
            <a:lvl1pPr>
              <a:defRPr/>
            </a:lvl1pPr>
          </a:lstStyle>
          <a:p>
            <a:fld id="{024CE01B-1BD2-4E9C-B9EE-34FD365884BA}" type="slidenum">
              <a:rPr lang="en-US" altLang="zh-CN"/>
              <a:pPr/>
              <a:t>‹#›</a:t>
            </a:fld>
            <a:endParaRPr lang="en-US" altLang="zh-CN"/>
          </a:p>
        </p:txBody>
      </p:sp>
    </p:spTree>
    <p:extLst>
      <p:ext uri="{BB962C8B-B14F-4D97-AF65-F5344CB8AC3E}">
        <p14:creationId xmlns:p14="http://schemas.microsoft.com/office/powerpoint/2010/main" val="2582683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lvl1pPr>
              <a:defRPr/>
            </a:lvl1pPr>
          </a:lstStyle>
          <a:p>
            <a:fld id="{8F14CF75-A3EC-4AFF-A110-5CEC9FE6E293}" type="datetime1">
              <a:rPr lang="en-US" altLang="zh-CN"/>
              <a:pPr/>
              <a:t>7/12/2024</a:t>
            </a:fld>
            <a:endParaRPr lang="en-US" altLang="zh-CN"/>
          </a:p>
        </p:txBody>
      </p:sp>
      <p:sp>
        <p:nvSpPr>
          <p:cNvPr id="8" name="页脚占位符 7"/>
          <p:cNvSpPr>
            <a:spLocks noGrp="1"/>
          </p:cNvSpPr>
          <p:nvPr>
            <p:ph type="ftr" sz="quarter" idx="11"/>
          </p:nvPr>
        </p:nvSpPr>
        <p:spPr/>
        <p:txBody>
          <a:bodyPr/>
          <a:lstStyle>
            <a:lvl1pPr>
              <a:defRPr/>
            </a:lvl1pPr>
          </a:lstStyle>
          <a:p>
            <a:r>
              <a:rPr lang="en-US" altLang="zh-CN"/>
              <a:t>Policy Deliberative</a:t>
            </a:r>
          </a:p>
        </p:txBody>
      </p:sp>
      <p:sp>
        <p:nvSpPr>
          <p:cNvPr id="9" name="灯片编号占位符 8"/>
          <p:cNvSpPr>
            <a:spLocks noGrp="1"/>
          </p:cNvSpPr>
          <p:nvPr>
            <p:ph type="sldNum" sz="quarter" idx="12"/>
          </p:nvPr>
        </p:nvSpPr>
        <p:spPr/>
        <p:txBody>
          <a:bodyPr/>
          <a:lstStyle>
            <a:lvl1pPr>
              <a:defRPr/>
            </a:lvl1pPr>
          </a:lstStyle>
          <a:p>
            <a:fld id="{5F1A6388-5BFE-45FF-B468-7C79CB15039F}" type="slidenum">
              <a:rPr lang="en-US" altLang="zh-CN"/>
              <a:pPr/>
              <a:t>‹#›</a:t>
            </a:fld>
            <a:endParaRPr lang="en-US" altLang="zh-CN"/>
          </a:p>
        </p:txBody>
      </p:sp>
    </p:spTree>
    <p:extLst>
      <p:ext uri="{BB962C8B-B14F-4D97-AF65-F5344CB8AC3E}">
        <p14:creationId xmlns:p14="http://schemas.microsoft.com/office/powerpoint/2010/main" val="137715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lvl1pPr>
              <a:defRPr/>
            </a:lvl1pPr>
          </a:lstStyle>
          <a:p>
            <a:fld id="{0E66D364-08A9-4D92-AAD6-EFF2A288C6B8}" type="datetime1">
              <a:rPr lang="en-US" altLang="zh-CN"/>
              <a:pPr/>
              <a:t>7/12/2024</a:t>
            </a:fld>
            <a:endParaRPr lang="en-US" altLang="zh-CN"/>
          </a:p>
        </p:txBody>
      </p:sp>
      <p:sp>
        <p:nvSpPr>
          <p:cNvPr id="4" name="页脚占位符 3"/>
          <p:cNvSpPr>
            <a:spLocks noGrp="1"/>
          </p:cNvSpPr>
          <p:nvPr>
            <p:ph type="ftr" sz="quarter" idx="11"/>
          </p:nvPr>
        </p:nvSpPr>
        <p:spPr/>
        <p:txBody>
          <a:bodyPr/>
          <a:lstStyle>
            <a:lvl1pPr>
              <a:defRPr/>
            </a:lvl1pPr>
          </a:lstStyle>
          <a:p>
            <a:r>
              <a:rPr lang="en-US" altLang="zh-CN"/>
              <a:t>Policy Deliberative</a:t>
            </a:r>
          </a:p>
        </p:txBody>
      </p:sp>
      <p:sp>
        <p:nvSpPr>
          <p:cNvPr id="5" name="灯片编号占位符 4"/>
          <p:cNvSpPr>
            <a:spLocks noGrp="1"/>
          </p:cNvSpPr>
          <p:nvPr>
            <p:ph type="sldNum" sz="quarter" idx="12"/>
          </p:nvPr>
        </p:nvSpPr>
        <p:spPr/>
        <p:txBody>
          <a:bodyPr/>
          <a:lstStyle>
            <a:lvl1pPr>
              <a:defRPr/>
            </a:lvl1pPr>
          </a:lstStyle>
          <a:p>
            <a:fld id="{E4AD52AC-2F8D-4F89-B1E4-D6158EBDD4E0}" type="slidenum">
              <a:rPr lang="en-US" altLang="zh-CN"/>
              <a:pPr/>
              <a:t>‹#›</a:t>
            </a:fld>
            <a:endParaRPr lang="en-US" altLang="zh-CN"/>
          </a:p>
        </p:txBody>
      </p:sp>
    </p:spTree>
    <p:extLst>
      <p:ext uri="{BB962C8B-B14F-4D97-AF65-F5344CB8AC3E}">
        <p14:creationId xmlns:p14="http://schemas.microsoft.com/office/powerpoint/2010/main" val="3980726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fld id="{161F8F28-5590-4C13-92B0-D346A8EDDA5B}" type="datetime1">
              <a:rPr lang="en-US" altLang="zh-CN"/>
              <a:pPr/>
              <a:t>7/12/2024</a:t>
            </a:fld>
            <a:endParaRPr lang="en-US" altLang="zh-CN"/>
          </a:p>
        </p:txBody>
      </p:sp>
      <p:sp>
        <p:nvSpPr>
          <p:cNvPr id="3" name="页脚占位符 2"/>
          <p:cNvSpPr>
            <a:spLocks noGrp="1"/>
          </p:cNvSpPr>
          <p:nvPr>
            <p:ph type="ftr" sz="quarter" idx="11"/>
          </p:nvPr>
        </p:nvSpPr>
        <p:spPr/>
        <p:txBody>
          <a:bodyPr/>
          <a:lstStyle>
            <a:lvl1pPr>
              <a:defRPr/>
            </a:lvl1pPr>
          </a:lstStyle>
          <a:p>
            <a:r>
              <a:rPr lang="en-US" altLang="zh-CN"/>
              <a:t>Policy Deliberative</a:t>
            </a:r>
          </a:p>
        </p:txBody>
      </p:sp>
      <p:sp>
        <p:nvSpPr>
          <p:cNvPr id="4" name="灯片编号占位符 3"/>
          <p:cNvSpPr>
            <a:spLocks noGrp="1"/>
          </p:cNvSpPr>
          <p:nvPr>
            <p:ph type="sldNum" sz="quarter" idx="12"/>
          </p:nvPr>
        </p:nvSpPr>
        <p:spPr/>
        <p:txBody>
          <a:bodyPr/>
          <a:lstStyle>
            <a:lvl1pPr>
              <a:defRPr/>
            </a:lvl1pPr>
          </a:lstStyle>
          <a:p>
            <a:fld id="{620DF96A-6DB7-448D-AABB-AB7C724A6DDC}" type="slidenum">
              <a:rPr lang="en-US" altLang="zh-CN"/>
              <a:pPr/>
              <a:t>‹#›</a:t>
            </a:fld>
            <a:endParaRPr lang="en-US" altLang="zh-CN"/>
          </a:p>
        </p:txBody>
      </p:sp>
    </p:spTree>
    <p:extLst>
      <p:ext uri="{BB962C8B-B14F-4D97-AF65-F5344CB8AC3E}">
        <p14:creationId xmlns:p14="http://schemas.microsoft.com/office/powerpoint/2010/main" val="2679691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fld id="{7275C3AE-5A80-4F82-BF40-32D75B66B9C0}" type="datetime1">
              <a:rPr lang="en-US" altLang="zh-CN"/>
              <a:pPr/>
              <a:t>7/12/2024</a:t>
            </a:fld>
            <a:endParaRPr lang="en-US" altLang="zh-CN"/>
          </a:p>
        </p:txBody>
      </p:sp>
      <p:sp>
        <p:nvSpPr>
          <p:cNvPr id="6" name="页脚占位符 5"/>
          <p:cNvSpPr>
            <a:spLocks noGrp="1"/>
          </p:cNvSpPr>
          <p:nvPr>
            <p:ph type="ftr" sz="quarter" idx="11"/>
          </p:nvPr>
        </p:nvSpPr>
        <p:spPr/>
        <p:txBody>
          <a:bodyPr/>
          <a:lstStyle>
            <a:lvl1pPr>
              <a:defRPr/>
            </a:lvl1pPr>
          </a:lstStyle>
          <a:p>
            <a:r>
              <a:rPr lang="en-US" altLang="zh-CN"/>
              <a:t>Policy Deliberative</a:t>
            </a:r>
          </a:p>
        </p:txBody>
      </p:sp>
      <p:sp>
        <p:nvSpPr>
          <p:cNvPr id="7" name="灯片编号占位符 6"/>
          <p:cNvSpPr>
            <a:spLocks noGrp="1"/>
          </p:cNvSpPr>
          <p:nvPr>
            <p:ph type="sldNum" sz="quarter" idx="12"/>
          </p:nvPr>
        </p:nvSpPr>
        <p:spPr/>
        <p:txBody>
          <a:bodyPr/>
          <a:lstStyle>
            <a:lvl1pPr>
              <a:defRPr/>
            </a:lvl1pPr>
          </a:lstStyle>
          <a:p>
            <a:fld id="{87691001-4297-4667-9C5C-BF02C422C7FD}" type="slidenum">
              <a:rPr lang="en-US" altLang="zh-CN"/>
              <a:pPr/>
              <a:t>‹#›</a:t>
            </a:fld>
            <a:endParaRPr lang="en-US" altLang="zh-CN"/>
          </a:p>
        </p:txBody>
      </p:sp>
    </p:spTree>
    <p:extLst>
      <p:ext uri="{BB962C8B-B14F-4D97-AF65-F5344CB8AC3E}">
        <p14:creationId xmlns:p14="http://schemas.microsoft.com/office/powerpoint/2010/main" val="1432294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fld id="{7191E160-2D01-4BB3-BFBF-980CDF39AD2E}" type="datetime1">
              <a:rPr lang="en-US" altLang="zh-CN"/>
              <a:pPr/>
              <a:t>7/12/2024</a:t>
            </a:fld>
            <a:endParaRPr lang="en-US" altLang="zh-CN"/>
          </a:p>
        </p:txBody>
      </p:sp>
      <p:sp>
        <p:nvSpPr>
          <p:cNvPr id="6" name="页脚占位符 5"/>
          <p:cNvSpPr>
            <a:spLocks noGrp="1"/>
          </p:cNvSpPr>
          <p:nvPr>
            <p:ph type="ftr" sz="quarter" idx="11"/>
          </p:nvPr>
        </p:nvSpPr>
        <p:spPr/>
        <p:txBody>
          <a:bodyPr/>
          <a:lstStyle>
            <a:lvl1pPr>
              <a:defRPr/>
            </a:lvl1pPr>
          </a:lstStyle>
          <a:p>
            <a:r>
              <a:rPr lang="en-US" altLang="zh-CN"/>
              <a:t>Policy Deliberative</a:t>
            </a:r>
          </a:p>
        </p:txBody>
      </p:sp>
      <p:sp>
        <p:nvSpPr>
          <p:cNvPr id="7" name="灯片编号占位符 6"/>
          <p:cNvSpPr>
            <a:spLocks noGrp="1"/>
          </p:cNvSpPr>
          <p:nvPr>
            <p:ph type="sldNum" sz="quarter" idx="12"/>
          </p:nvPr>
        </p:nvSpPr>
        <p:spPr/>
        <p:txBody>
          <a:bodyPr/>
          <a:lstStyle>
            <a:lvl1pPr>
              <a:defRPr/>
            </a:lvl1pPr>
          </a:lstStyle>
          <a:p>
            <a:fld id="{E077895E-4A94-4D86-8E55-A280829D3193}" type="slidenum">
              <a:rPr lang="en-US" altLang="zh-CN"/>
              <a:pPr/>
              <a:t>‹#›</a:t>
            </a:fld>
            <a:endParaRPr lang="en-US" altLang="zh-CN"/>
          </a:p>
        </p:txBody>
      </p:sp>
    </p:spTree>
    <p:extLst>
      <p:ext uri="{BB962C8B-B14F-4D97-AF65-F5344CB8AC3E}">
        <p14:creationId xmlns:p14="http://schemas.microsoft.com/office/powerpoint/2010/main" val="1669380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itle Placeholder 1"/>
          <p:cNvSpPr>
            <a:spLocks noGrp="1" noChangeArrowheads="1"/>
          </p:cNvSpPr>
          <p:nvPr>
            <p:ph type="title"/>
          </p:nvPr>
        </p:nvSpPr>
        <p:spPr bwMode="auto">
          <a:xfrm>
            <a:off x="609600" y="152400"/>
            <a:ext cx="10972800"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1028" name="Text Placeholder 2"/>
          <p:cNvSpPr>
            <a:spLocks noGrp="1" noChangeArrowheads="1"/>
          </p:cNvSpPr>
          <p:nvPr>
            <p:ph type="body" idx="1"/>
          </p:nvPr>
        </p:nvSpPr>
        <p:spPr bwMode="auto">
          <a:xfrm>
            <a:off x="609600" y="1143000"/>
            <a:ext cx="10972800" cy="4983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1029" name="Date Placeholder 3"/>
          <p:cNvSpPr>
            <a:spLocks noGrp="1" noChangeArrowheads="1"/>
          </p:cNvSpPr>
          <p:nvPr>
            <p:ph type="dt" sz="half" idx="2"/>
          </p:nvPr>
        </p:nvSpPr>
        <p:spPr bwMode="auto">
          <a:xfrm>
            <a:off x="609600" y="6356350"/>
            <a:ext cx="28448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defRPr sz="1200">
                <a:solidFill>
                  <a:srgbClr val="898989"/>
                </a:solidFill>
                <a:ea typeface="宋体" charset="-122"/>
                <a:cs typeface="+mn-cs"/>
              </a:defRPr>
            </a:lvl1pPr>
          </a:lstStyle>
          <a:p>
            <a:fld id="{F687A5BE-92CE-4444-8041-166039FEECC1}" type="datetime1">
              <a:rPr lang="en-US" altLang="zh-CN"/>
              <a:pPr/>
              <a:t>7/12/2024</a:t>
            </a:fld>
            <a:endParaRPr lang="en-US" altLang="zh-CN"/>
          </a:p>
        </p:txBody>
      </p:sp>
      <p:sp>
        <p:nvSpPr>
          <p:cNvPr id="1030" name="Footer Placeholder 4"/>
          <p:cNvSpPr>
            <a:spLocks noGrp="1" noChangeArrowheads="1"/>
          </p:cNvSpPr>
          <p:nvPr>
            <p:ph type="ftr" sz="quarter" idx="3"/>
          </p:nvPr>
        </p:nvSpPr>
        <p:spPr bwMode="auto">
          <a:xfrm>
            <a:off x="4165600" y="6356350"/>
            <a:ext cx="38608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a:defRPr sz="1400" b="1" i="1">
                <a:solidFill>
                  <a:srgbClr val="FF0000"/>
                </a:solidFill>
                <a:ea typeface="宋体" charset="-122"/>
                <a:cs typeface="+mn-cs"/>
              </a:defRPr>
            </a:lvl1pPr>
          </a:lstStyle>
          <a:p>
            <a:r>
              <a:rPr lang="en-US" altLang="zh-CN"/>
              <a:t>Policy Deliberative</a:t>
            </a:r>
          </a:p>
        </p:txBody>
      </p:sp>
      <p:sp>
        <p:nvSpPr>
          <p:cNvPr id="1031" name="Slide Number Placeholder 5"/>
          <p:cNvSpPr>
            <a:spLocks noGrp="1" noChangeArrowheads="1"/>
          </p:cNvSpPr>
          <p:nvPr>
            <p:ph type="sldNum" sz="quarter" idx="4"/>
          </p:nvPr>
        </p:nvSpPr>
        <p:spPr bwMode="auto">
          <a:xfrm>
            <a:off x="8737600" y="6356350"/>
            <a:ext cx="28448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a:defRPr sz="1200">
                <a:solidFill>
                  <a:srgbClr val="898989"/>
                </a:solidFill>
                <a:ea typeface="宋体" charset="-122"/>
                <a:cs typeface="+mn-cs"/>
              </a:defRPr>
            </a:lvl1pPr>
          </a:lstStyle>
          <a:p>
            <a:fld id="{76DC5246-4832-4098-B1CB-FB4F8D52EF09}" type="slidenum">
              <a:rPr lang="en-US" altLang="zh-CN"/>
              <a:pPr/>
              <a:t>‹#›</a:t>
            </a:fld>
            <a:endParaRPr lang="en-US" altLang="zh-CN"/>
          </a:p>
        </p:txBody>
      </p:sp>
      <p:pic>
        <p:nvPicPr>
          <p:cNvPr id="1032" name="Picture 2" descr="Massachusetts Department of Energy Resources | Mass.gov"/>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633538" cy="955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txStyles>
    <p:titleStyle>
      <a:lvl1pPr algn="ctr" rtl="0" fontAlgn="base">
        <a:spcBef>
          <a:spcPct val="0"/>
        </a:spcBef>
        <a:spcAft>
          <a:spcPct val="0"/>
        </a:spcAft>
        <a:buSzPct val="100000"/>
        <a:defRPr sz="4400" b="1">
          <a:solidFill>
            <a:srgbClr val="008000"/>
          </a:solidFill>
          <a:latin typeface="+mj-lt"/>
          <a:ea typeface="+mj-ea"/>
          <a:cs typeface="+mj-cs"/>
        </a:defRPr>
      </a:lvl1pPr>
      <a:lvl2pPr algn="ctr" rtl="0" fontAlgn="base">
        <a:spcBef>
          <a:spcPct val="0"/>
        </a:spcBef>
        <a:spcAft>
          <a:spcPct val="0"/>
        </a:spcAft>
        <a:buSzPct val="100000"/>
        <a:defRPr sz="4400" b="1">
          <a:solidFill>
            <a:srgbClr val="008000"/>
          </a:solidFill>
          <a:latin typeface="Calibri" pitchFamily="34" charset="0"/>
          <a:cs typeface="Arial" charset="0"/>
        </a:defRPr>
      </a:lvl2pPr>
      <a:lvl3pPr algn="ctr" rtl="0" fontAlgn="base">
        <a:spcBef>
          <a:spcPct val="0"/>
        </a:spcBef>
        <a:spcAft>
          <a:spcPct val="0"/>
        </a:spcAft>
        <a:buSzPct val="100000"/>
        <a:defRPr sz="4400" b="1">
          <a:solidFill>
            <a:srgbClr val="008000"/>
          </a:solidFill>
          <a:latin typeface="Calibri" pitchFamily="34" charset="0"/>
          <a:cs typeface="Arial" charset="0"/>
        </a:defRPr>
      </a:lvl3pPr>
      <a:lvl4pPr algn="ctr" rtl="0" fontAlgn="base">
        <a:spcBef>
          <a:spcPct val="0"/>
        </a:spcBef>
        <a:spcAft>
          <a:spcPct val="0"/>
        </a:spcAft>
        <a:buSzPct val="100000"/>
        <a:defRPr sz="4400" b="1">
          <a:solidFill>
            <a:srgbClr val="008000"/>
          </a:solidFill>
          <a:latin typeface="Calibri" pitchFamily="34" charset="0"/>
          <a:cs typeface="Arial" charset="0"/>
        </a:defRPr>
      </a:lvl4pPr>
      <a:lvl5pPr algn="ctr" rtl="0" fontAlgn="base">
        <a:spcBef>
          <a:spcPct val="0"/>
        </a:spcBef>
        <a:spcAft>
          <a:spcPct val="0"/>
        </a:spcAft>
        <a:buSzPct val="100000"/>
        <a:defRPr sz="4400" b="1">
          <a:solidFill>
            <a:srgbClr val="008000"/>
          </a:solidFill>
          <a:latin typeface="Calibri" pitchFamily="34" charset="0"/>
          <a:cs typeface="Arial" charset="0"/>
        </a:defRPr>
      </a:lvl5pPr>
      <a:lvl6pPr marL="457200" algn="ctr" rtl="0" fontAlgn="base">
        <a:spcBef>
          <a:spcPct val="0"/>
        </a:spcBef>
        <a:spcAft>
          <a:spcPct val="0"/>
        </a:spcAft>
        <a:buSzPct val="100000"/>
        <a:defRPr sz="4400" b="1">
          <a:solidFill>
            <a:srgbClr val="008000"/>
          </a:solidFill>
          <a:latin typeface="Calibri" pitchFamily="34" charset="0"/>
          <a:cs typeface="Arial" charset="0"/>
        </a:defRPr>
      </a:lvl6pPr>
      <a:lvl7pPr marL="914400" algn="ctr" rtl="0" fontAlgn="base">
        <a:spcBef>
          <a:spcPct val="0"/>
        </a:spcBef>
        <a:spcAft>
          <a:spcPct val="0"/>
        </a:spcAft>
        <a:buSzPct val="100000"/>
        <a:defRPr sz="4400" b="1">
          <a:solidFill>
            <a:srgbClr val="008000"/>
          </a:solidFill>
          <a:latin typeface="Calibri" pitchFamily="34" charset="0"/>
          <a:cs typeface="Arial" charset="0"/>
        </a:defRPr>
      </a:lvl7pPr>
      <a:lvl8pPr marL="1371600" algn="ctr" rtl="0" fontAlgn="base">
        <a:spcBef>
          <a:spcPct val="0"/>
        </a:spcBef>
        <a:spcAft>
          <a:spcPct val="0"/>
        </a:spcAft>
        <a:buSzPct val="100000"/>
        <a:defRPr sz="4400" b="1">
          <a:solidFill>
            <a:srgbClr val="008000"/>
          </a:solidFill>
          <a:latin typeface="Calibri" pitchFamily="34" charset="0"/>
          <a:cs typeface="Arial" charset="0"/>
        </a:defRPr>
      </a:lvl8pPr>
      <a:lvl9pPr marL="1828800" algn="ctr" rtl="0" fontAlgn="base">
        <a:spcBef>
          <a:spcPct val="0"/>
        </a:spcBef>
        <a:spcAft>
          <a:spcPct val="0"/>
        </a:spcAft>
        <a:buSzPct val="100000"/>
        <a:defRPr sz="4400" b="1">
          <a:solidFill>
            <a:srgbClr val="008000"/>
          </a:solidFill>
          <a:latin typeface="Calibri" pitchFamily="34" charset="0"/>
          <a:cs typeface="Arial" charset="0"/>
        </a:defRPr>
      </a:lvl9pPr>
    </p:titleStyle>
    <p:bodyStyle>
      <a:lvl1pPr marL="342900" indent="-342900" algn="l" rtl="0" fontAlgn="base">
        <a:spcBef>
          <a:spcPct val="20000"/>
        </a:spcBef>
        <a:spcAft>
          <a:spcPct val="0"/>
        </a:spcAft>
        <a:buSzPct val="100000"/>
        <a:buFont typeface="Arial" charset="0"/>
        <a:buChar char="•"/>
        <a:defRPr sz="3200">
          <a:solidFill>
            <a:schemeClr val="tx1"/>
          </a:solidFill>
          <a:latin typeface="+mn-lt"/>
          <a:ea typeface="+mn-ea"/>
          <a:cs typeface="+mn-cs"/>
        </a:defRPr>
      </a:lvl1pPr>
      <a:lvl2pPr marL="742950" indent="-285750" algn="l" rtl="0" fontAlgn="base">
        <a:spcBef>
          <a:spcPct val="20000"/>
        </a:spcBef>
        <a:spcAft>
          <a:spcPct val="0"/>
        </a:spcAft>
        <a:buSzPct val="100000"/>
        <a:buFont typeface="Arial" charset="0"/>
        <a:buChar char="–"/>
        <a:defRPr sz="2800">
          <a:solidFill>
            <a:schemeClr val="tx1"/>
          </a:solidFill>
          <a:latin typeface="+mn-lt"/>
          <a:cs typeface="+mn-cs"/>
        </a:defRPr>
      </a:lvl2pPr>
      <a:lvl3pPr marL="1143000" indent="-228600" algn="l" rtl="0" fontAlgn="base">
        <a:spcBef>
          <a:spcPct val="20000"/>
        </a:spcBef>
        <a:spcAft>
          <a:spcPct val="0"/>
        </a:spcAft>
        <a:buSzPct val="100000"/>
        <a:buFont typeface="Arial" charset="0"/>
        <a:buChar char="•"/>
        <a:defRPr sz="2400">
          <a:solidFill>
            <a:schemeClr val="tx1"/>
          </a:solidFill>
          <a:latin typeface="+mn-lt"/>
          <a:cs typeface="+mn-cs"/>
        </a:defRPr>
      </a:lvl3pPr>
      <a:lvl4pPr marL="1600200" indent="-228600" algn="l" rtl="0" fontAlgn="base">
        <a:spcBef>
          <a:spcPct val="20000"/>
        </a:spcBef>
        <a:spcAft>
          <a:spcPct val="0"/>
        </a:spcAft>
        <a:buSzPct val="100000"/>
        <a:buFont typeface="Arial" charset="0"/>
        <a:buChar char="–"/>
        <a:defRPr sz="2000">
          <a:solidFill>
            <a:schemeClr val="tx1"/>
          </a:solidFill>
          <a:latin typeface="+mn-lt"/>
          <a:cs typeface="+mn-cs"/>
        </a:defRPr>
      </a:lvl4pPr>
      <a:lvl5pPr marL="2057400" indent="-228600" algn="l" rtl="0" fontAlgn="base">
        <a:spcBef>
          <a:spcPct val="20000"/>
        </a:spcBef>
        <a:spcAft>
          <a:spcPct val="0"/>
        </a:spcAft>
        <a:buSzPct val="100000"/>
        <a:buFont typeface="Arial" charset="0"/>
        <a:buChar char="»"/>
        <a:defRPr sz="2000">
          <a:solidFill>
            <a:schemeClr val="tx1"/>
          </a:solidFill>
          <a:latin typeface="+mn-lt"/>
          <a:cs typeface="+mn-cs"/>
        </a:defRPr>
      </a:lvl5pPr>
      <a:lvl6pPr marL="2514600" indent="-228600" algn="l" rtl="0" fontAlgn="base">
        <a:spcBef>
          <a:spcPct val="20000"/>
        </a:spcBef>
        <a:spcAft>
          <a:spcPct val="0"/>
        </a:spcAft>
        <a:buSzPct val="100000"/>
        <a:buFont typeface="Arial" charset="0"/>
        <a:buChar char="»"/>
        <a:defRPr sz="2000">
          <a:solidFill>
            <a:schemeClr val="tx1"/>
          </a:solidFill>
          <a:latin typeface="+mn-lt"/>
          <a:cs typeface="+mn-cs"/>
        </a:defRPr>
      </a:lvl6pPr>
      <a:lvl7pPr marL="2971800" indent="-228600" algn="l" rtl="0" fontAlgn="base">
        <a:spcBef>
          <a:spcPct val="20000"/>
        </a:spcBef>
        <a:spcAft>
          <a:spcPct val="0"/>
        </a:spcAft>
        <a:buSzPct val="100000"/>
        <a:buFont typeface="Arial" charset="0"/>
        <a:buChar char="»"/>
        <a:defRPr sz="2000">
          <a:solidFill>
            <a:schemeClr val="tx1"/>
          </a:solidFill>
          <a:latin typeface="+mn-lt"/>
          <a:cs typeface="+mn-cs"/>
        </a:defRPr>
      </a:lvl7pPr>
      <a:lvl8pPr marL="3429000" indent="-228600" algn="l" rtl="0" fontAlgn="base">
        <a:spcBef>
          <a:spcPct val="20000"/>
        </a:spcBef>
        <a:spcAft>
          <a:spcPct val="0"/>
        </a:spcAft>
        <a:buSzPct val="100000"/>
        <a:buFont typeface="Arial" charset="0"/>
        <a:buChar char="»"/>
        <a:defRPr sz="2000">
          <a:solidFill>
            <a:schemeClr val="tx1"/>
          </a:solidFill>
          <a:latin typeface="+mn-lt"/>
          <a:cs typeface="+mn-cs"/>
        </a:defRPr>
      </a:lvl8pPr>
      <a:lvl9pPr marL="3886200" indent="-228600" algn="l" rtl="0" fontAlgn="base">
        <a:spcBef>
          <a:spcPct val="20000"/>
        </a:spcBef>
        <a:spcAft>
          <a:spcPct val="0"/>
        </a:spcAft>
        <a:buSzPct val="100000"/>
        <a:buFont typeface="Arial" charset="0"/>
        <a:buChar char="»"/>
        <a:defRPr sz="2000">
          <a:solidFill>
            <a:schemeClr val="tx1"/>
          </a:solidFill>
          <a:latin typeface="+mn-lt"/>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198" name="Picture 2" descr="Massachusetts Department of Energy Resources | Mass.gov"/>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633538" cy="955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99" name="Rectangle 2"/>
          <p:cNvSpPr>
            <a:spLocks noChangeArrowheads="1"/>
          </p:cNvSpPr>
          <p:nvPr/>
        </p:nvSpPr>
        <p:spPr bwMode="auto">
          <a:xfrm>
            <a:off x="0" y="0"/>
            <a:ext cx="1828800" cy="6858000"/>
          </a:xfrm>
          <a:prstGeom prst="rect">
            <a:avLst/>
          </a:prstGeom>
          <a:solidFill>
            <a:srgbClr val="004B8E"/>
          </a:solidFill>
          <a:ln>
            <a:noFill/>
          </a:ln>
          <a:effectLst/>
          <a:extLst>
            <a:ext uri="{91240B29-F687-4F45-9708-019B960494DF}">
              <a14:hiddenLine xmlns:a14="http://schemas.microsoft.com/office/drawing/2010/main" w="25400"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endParaRPr lang="en-US" altLang="zh-CN">
              <a:solidFill>
                <a:srgbClr val="FFFFFF"/>
              </a:solidFill>
            </a:endParaRPr>
          </a:p>
        </p:txBody>
      </p:sp>
      <p:sp>
        <p:nvSpPr>
          <p:cNvPr id="6200" name="Rectangle 3"/>
          <p:cNvSpPr>
            <a:spLocks noChangeArrowheads="1"/>
          </p:cNvSpPr>
          <p:nvPr/>
        </p:nvSpPr>
        <p:spPr bwMode="auto">
          <a:xfrm>
            <a:off x="3556000" y="152400"/>
            <a:ext cx="8128000"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zh-CN" sz="1200" b="1" i="1">
                <a:solidFill>
                  <a:srgbClr val="1F497D"/>
                </a:solidFill>
              </a:rPr>
              <a:t>Creating A Clean, Affordable, Equitable and Resilient Energy Future For the Commonwealth</a:t>
            </a:r>
          </a:p>
        </p:txBody>
      </p:sp>
      <p:sp>
        <p:nvSpPr>
          <p:cNvPr id="6201" name="Rounded Rectangle 4"/>
          <p:cNvSpPr>
            <a:spLocks noChangeArrowheads="1"/>
          </p:cNvSpPr>
          <p:nvPr/>
        </p:nvSpPr>
        <p:spPr bwMode="auto">
          <a:xfrm>
            <a:off x="812800" y="457200"/>
            <a:ext cx="3352800" cy="1828800"/>
          </a:xfrm>
          <a:prstGeom prst="roundRect">
            <a:avLst>
              <a:gd name="adj" fmla="val 16667"/>
            </a:avLst>
          </a:prstGeom>
          <a:solidFill>
            <a:srgbClr val="FFFFFF"/>
          </a:solidFill>
          <a:ln>
            <a:noFill/>
          </a:ln>
          <a:effectLst/>
          <a:extLst>
            <a:ext uri="{91240B29-F687-4F45-9708-019B960494DF}">
              <a14:hiddenLine xmlns:a14="http://schemas.microsoft.com/office/drawing/2010/main" w="25400"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endParaRPr lang="en-US" altLang="zh-CN">
              <a:solidFill>
                <a:srgbClr val="FFFFFF"/>
              </a:solidFill>
            </a:endParaRPr>
          </a:p>
        </p:txBody>
      </p:sp>
      <p:pic>
        <p:nvPicPr>
          <p:cNvPr id="6202"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17588" y="688975"/>
            <a:ext cx="21463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03" name="Title Placeholder 1"/>
          <p:cNvSpPr>
            <a:spLocks noGrp="1" noChangeArrowheads="1"/>
          </p:cNvSpPr>
          <p:nvPr>
            <p:ph type="title"/>
          </p:nvPr>
        </p:nvSpPr>
        <p:spPr bwMode="auto">
          <a:xfrm>
            <a:off x="609600" y="152400"/>
            <a:ext cx="10972800"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6204" name="Text Placeholder 2"/>
          <p:cNvSpPr>
            <a:spLocks noGrp="1" noChangeArrowheads="1"/>
          </p:cNvSpPr>
          <p:nvPr>
            <p:ph type="body" idx="1"/>
          </p:nvPr>
        </p:nvSpPr>
        <p:spPr bwMode="auto">
          <a:xfrm>
            <a:off x="609600" y="1143000"/>
            <a:ext cx="10972800" cy="4983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6205" name="Footer Placeholder 4"/>
          <p:cNvSpPr>
            <a:spLocks noGrp="1" noChangeArrowheads="1"/>
          </p:cNvSpPr>
          <p:nvPr>
            <p:ph type="ftr" sz="quarter" idx="2"/>
          </p:nvPr>
        </p:nvSpPr>
        <p:spPr bwMode="auto">
          <a:xfrm>
            <a:off x="4165600" y="6356350"/>
            <a:ext cx="38608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a:defRPr sz="1400" b="1" i="1">
                <a:solidFill>
                  <a:srgbClr val="FF0000"/>
                </a:solidFill>
                <a:cs typeface="Arial" charset="0"/>
              </a:defRPr>
            </a:lvl1pPr>
          </a:lstStyle>
          <a:p>
            <a:r>
              <a:rPr lang="en-US" altLang="zh-CN"/>
              <a:t>Policy Deliberative</a:t>
            </a:r>
          </a:p>
        </p:txBody>
      </p:sp>
    </p:spTree>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txStyles>
    <p:titleStyle>
      <a:lvl1pPr algn="ctr" rtl="0" fontAlgn="base">
        <a:spcBef>
          <a:spcPct val="0"/>
        </a:spcBef>
        <a:spcAft>
          <a:spcPct val="0"/>
        </a:spcAft>
        <a:buSzPct val="100000"/>
        <a:defRPr sz="4400" b="1">
          <a:solidFill>
            <a:srgbClr val="008000"/>
          </a:solidFill>
          <a:latin typeface="Calibri" pitchFamily="34" charset="0"/>
          <a:cs typeface="Arial" charset="0"/>
        </a:defRPr>
      </a:lvl1pPr>
      <a:lvl2pPr algn="ctr" rtl="0" fontAlgn="base">
        <a:spcBef>
          <a:spcPct val="0"/>
        </a:spcBef>
        <a:spcAft>
          <a:spcPct val="0"/>
        </a:spcAft>
        <a:buSzPct val="100000"/>
        <a:defRPr sz="4400" b="1">
          <a:solidFill>
            <a:srgbClr val="008000"/>
          </a:solidFill>
          <a:latin typeface="Calibri" pitchFamily="34" charset="0"/>
          <a:cs typeface="Arial" charset="0"/>
        </a:defRPr>
      </a:lvl2pPr>
      <a:lvl3pPr algn="ctr" rtl="0" fontAlgn="base">
        <a:spcBef>
          <a:spcPct val="0"/>
        </a:spcBef>
        <a:spcAft>
          <a:spcPct val="0"/>
        </a:spcAft>
        <a:buSzPct val="100000"/>
        <a:defRPr sz="4400" b="1">
          <a:solidFill>
            <a:srgbClr val="008000"/>
          </a:solidFill>
          <a:latin typeface="Calibri" pitchFamily="34" charset="0"/>
          <a:cs typeface="Arial" charset="0"/>
        </a:defRPr>
      </a:lvl3pPr>
      <a:lvl4pPr algn="ctr" rtl="0" fontAlgn="base">
        <a:spcBef>
          <a:spcPct val="0"/>
        </a:spcBef>
        <a:spcAft>
          <a:spcPct val="0"/>
        </a:spcAft>
        <a:buSzPct val="100000"/>
        <a:defRPr sz="4400" b="1">
          <a:solidFill>
            <a:srgbClr val="008000"/>
          </a:solidFill>
          <a:latin typeface="Calibri" pitchFamily="34" charset="0"/>
          <a:cs typeface="Arial" charset="0"/>
        </a:defRPr>
      </a:lvl4pPr>
      <a:lvl5pPr algn="ctr" rtl="0" fontAlgn="base">
        <a:spcBef>
          <a:spcPct val="0"/>
        </a:spcBef>
        <a:spcAft>
          <a:spcPct val="0"/>
        </a:spcAft>
        <a:buSzPct val="100000"/>
        <a:defRPr sz="4400" b="1">
          <a:solidFill>
            <a:srgbClr val="008000"/>
          </a:solidFill>
          <a:latin typeface="Calibri" pitchFamily="34" charset="0"/>
          <a:cs typeface="Arial" charset="0"/>
        </a:defRPr>
      </a:lvl5pPr>
      <a:lvl6pPr marL="457200" algn="ctr" rtl="0" fontAlgn="base">
        <a:spcBef>
          <a:spcPct val="0"/>
        </a:spcBef>
        <a:spcAft>
          <a:spcPct val="0"/>
        </a:spcAft>
        <a:buSzPct val="100000"/>
        <a:defRPr sz="4400" b="1">
          <a:solidFill>
            <a:srgbClr val="008000"/>
          </a:solidFill>
          <a:latin typeface="Calibri" pitchFamily="34" charset="0"/>
          <a:cs typeface="Arial" charset="0"/>
        </a:defRPr>
      </a:lvl6pPr>
      <a:lvl7pPr marL="914400" algn="ctr" rtl="0" fontAlgn="base">
        <a:spcBef>
          <a:spcPct val="0"/>
        </a:spcBef>
        <a:spcAft>
          <a:spcPct val="0"/>
        </a:spcAft>
        <a:buSzPct val="100000"/>
        <a:defRPr sz="4400" b="1">
          <a:solidFill>
            <a:srgbClr val="008000"/>
          </a:solidFill>
          <a:latin typeface="Calibri" pitchFamily="34" charset="0"/>
          <a:cs typeface="Arial" charset="0"/>
        </a:defRPr>
      </a:lvl7pPr>
      <a:lvl8pPr marL="1371600" algn="ctr" rtl="0" fontAlgn="base">
        <a:spcBef>
          <a:spcPct val="0"/>
        </a:spcBef>
        <a:spcAft>
          <a:spcPct val="0"/>
        </a:spcAft>
        <a:buSzPct val="100000"/>
        <a:defRPr sz="4400" b="1">
          <a:solidFill>
            <a:srgbClr val="008000"/>
          </a:solidFill>
          <a:latin typeface="Calibri" pitchFamily="34" charset="0"/>
          <a:cs typeface="Arial" charset="0"/>
        </a:defRPr>
      </a:lvl8pPr>
      <a:lvl9pPr marL="1828800" algn="ctr" rtl="0" fontAlgn="base">
        <a:spcBef>
          <a:spcPct val="0"/>
        </a:spcBef>
        <a:spcAft>
          <a:spcPct val="0"/>
        </a:spcAft>
        <a:buSzPct val="100000"/>
        <a:defRPr sz="4400" b="1">
          <a:solidFill>
            <a:srgbClr val="008000"/>
          </a:solidFill>
          <a:latin typeface="Calibri" pitchFamily="34" charset="0"/>
          <a:cs typeface="Arial" charset="0"/>
        </a:defRPr>
      </a:lvl9pPr>
    </p:titleStyle>
    <p:bodyStyle>
      <a:lvl1pPr marL="342900" indent="-342900" algn="l" rtl="0" fontAlgn="base">
        <a:spcBef>
          <a:spcPct val="20000"/>
        </a:spcBef>
        <a:spcAft>
          <a:spcPct val="0"/>
        </a:spcAft>
        <a:buSzPct val="100000"/>
        <a:buFont typeface="Arial" charset="0"/>
        <a:buChar char="•"/>
        <a:defRPr sz="3200">
          <a:solidFill>
            <a:schemeClr val="tx1"/>
          </a:solidFill>
          <a:latin typeface="Calibri" pitchFamily="34" charset="0"/>
          <a:cs typeface="Arial" charset="0"/>
        </a:defRPr>
      </a:lvl1pPr>
      <a:lvl2pPr marL="742950" indent="-285750" algn="l" rtl="0" fontAlgn="base">
        <a:spcBef>
          <a:spcPct val="20000"/>
        </a:spcBef>
        <a:spcAft>
          <a:spcPct val="0"/>
        </a:spcAft>
        <a:buSzPct val="100000"/>
        <a:buFont typeface="Arial" charset="0"/>
        <a:buChar char="–"/>
        <a:defRPr sz="2800">
          <a:solidFill>
            <a:schemeClr val="tx1"/>
          </a:solidFill>
          <a:latin typeface="Calibri" pitchFamily="34" charset="0"/>
          <a:cs typeface="Arial" charset="0"/>
        </a:defRPr>
      </a:lvl2pPr>
      <a:lvl3pPr marL="1143000" indent="-228600" algn="l" rtl="0" fontAlgn="base">
        <a:spcBef>
          <a:spcPct val="20000"/>
        </a:spcBef>
        <a:spcAft>
          <a:spcPct val="0"/>
        </a:spcAft>
        <a:buSzPct val="100000"/>
        <a:buFont typeface="Arial" charset="0"/>
        <a:buChar char="•"/>
        <a:defRPr sz="2400">
          <a:solidFill>
            <a:schemeClr val="tx1"/>
          </a:solidFill>
          <a:latin typeface="Calibri" pitchFamily="34" charset="0"/>
          <a:cs typeface="Arial" charset="0"/>
        </a:defRPr>
      </a:lvl3pPr>
      <a:lvl4pPr marL="1600200" indent="-228600" algn="l" rtl="0" fontAlgn="base">
        <a:spcBef>
          <a:spcPct val="20000"/>
        </a:spcBef>
        <a:spcAft>
          <a:spcPct val="0"/>
        </a:spcAft>
        <a:buSzPct val="100000"/>
        <a:buFont typeface="Arial" charset="0"/>
        <a:buChar char="–"/>
        <a:defRPr sz="2000">
          <a:solidFill>
            <a:schemeClr val="tx1"/>
          </a:solidFill>
          <a:latin typeface="Calibri" pitchFamily="34" charset="0"/>
          <a:cs typeface="Arial" charset="0"/>
        </a:defRPr>
      </a:lvl4pPr>
      <a:lvl5pPr marL="2057400" indent="-228600" algn="l" rtl="0" fontAlgn="base">
        <a:spcBef>
          <a:spcPct val="20000"/>
        </a:spcBef>
        <a:spcAft>
          <a:spcPct val="0"/>
        </a:spcAft>
        <a:buSzPct val="100000"/>
        <a:buFont typeface="Arial" charset="0"/>
        <a:buChar char="»"/>
        <a:defRPr sz="2000">
          <a:solidFill>
            <a:schemeClr val="tx1"/>
          </a:solidFill>
          <a:latin typeface="Calibri" pitchFamily="34" charset="0"/>
          <a:cs typeface="Arial" charset="0"/>
        </a:defRPr>
      </a:lvl5pPr>
      <a:lvl6pPr marL="2514600" indent="-228600" algn="l" rtl="0" fontAlgn="base">
        <a:spcBef>
          <a:spcPct val="20000"/>
        </a:spcBef>
        <a:spcAft>
          <a:spcPct val="0"/>
        </a:spcAft>
        <a:buSzPct val="100000"/>
        <a:buFont typeface="Arial" charset="0"/>
        <a:buChar char="»"/>
        <a:defRPr sz="2000">
          <a:solidFill>
            <a:schemeClr val="tx1"/>
          </a:solidFill>
          <a:latin typeface="Calibri" pitchFamily="34" charset="0"/>
          <a:cs typeface="Arial" charset="0"/>
        </a:defRPr>
      </a:lvl6pPr>
      <a:lvl7pPr marL="2971800" indent="-228600" algn="l" rtl="0" fontAlgn="base">
        <a:spcBef>
          <a:spcPct val="20000"/>
        </a:spcBef>
        <a:spcAft>
          <a:spcPct val="0"/>
        </a:spcAft>
        <a:buSzPct val="100000"/>
        <a:buFont typeface="Arial" charset="0"/>
        <a:buChar char="»"/>
        <a:defRPr sz="2000">
          <a:solidFill>
            <a:schemeClr val="tx1"/>
          </a:solidFill>
          <a:latin typeface="Calibri" pitchFamily="34" charset="0"/>
          <a:cs typeface="Arial" charset="0"/>
        </a:defRPr>
      </a:lvl7pPr>
      <a:lvl8pPr marL="3429000" indent="-228600" algn="l" rtl="0" fontAlgn="base">
        <a:spcBef>
          <a:spcPct val="20000"/>
        </a:spcBef>
        <a:spcAft>
          <a:spcPct val="0"/>
        </a:spcAft>
        <a:buSzPct val="100000"/>
        <a:buFont typeface="Arial" charset="0"/>
        <a:buChar char="»"/>
        <a:defRPr sz="2000">
          <a:solidFill>
            <a:schemeClr val="tx1"/>
          </a:solidFill>
          <a:latin typeface="Calibri" pitchFamily="34" charset="0"/>
          <a:cs typeface="Arial" charset="0"/>
        </a:defRPr>
      </a:lvl8pPr>
      <a:lvl9pPr marL="3886200" indent="-228600" algn="l" rtl="0" fontAlgn="base">
        <a:spcBef>
          <a:spcPct val="20000"/>
        </a:spcBef>
        <a:spcAft>
          <a:spcPct val="0"/>
        </a:spcAft>
        <a:buSzPct val="100000"/>
        <a:buFont typeface="Arial" charset="0"/>
        <a:buChar char="»"/>
        <a:defRPr sz="2000">
          <a:solidFill>
            <a:schemeClr val="tx1"/>
          </a:solidFill>
          <a:latin typeface="Calibri" pitchFamily="34" charset="0"/>
          <a:cs typeface="Arial" charset="0"/>
        </a:defRPr>
      </a:lvl9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8.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26.xml"/><Relationship Id="rId3" Type="http://schemas.openxmlformats.org/officeDocument/2006/relationships/slide" Target="slide3.xml"/><Relationship Id="rId7" Type="http://schemas.openxmlformats.org/officeDocument/2006/relationships/slide" Target="slide25.xml"/><Relationship Id="rId12" Type="http://schemas.openxmlformats.org/officeDocument/2006/relationships/slide" Target="slide57.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slide" Target="slide18.xml"/><Relationship Id="rId11" Type="http://schemas.openxmlformats.org/officeDocument/2006/relationships/slide" Target="slide55.xml"/><Relationship Id="rId5" Type="http://schemas.openxmlformats.org/officeDocument/2006/relationships/slide" Target="slide15.xml"/><Relationship Id="rId10" Type="http://schemas.openxmlformats.org/officeDocument/2006/relationships/slide" Target="slide50.xml"/><Relationship Id="rId4" Type="http://schemas.openxmlformats.org/officeDocument/2006/relationships/slide" Target="slide7.xml"/><Relationship Id="rId9" Type="http://schemas.openxmlformats.org/officeDocument/2006/relationships/slide" Target="slide4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3" Type="http://schemas.openxmlformats.org/officeDocument/2006/relationships/hyperlink" Target="mailto:doer.smart@mass.gov" TargetMode="External"/><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109" name="Title 1"/>
          <p:cNvSpPr>
            <a:spLocks noGrp="1" noChangeArrowheads="1"/>
          </p:cNvSpPr>
          <p:nvPr>
            <p:ph type="ctrTitle" idx="4294967295"/>
          </p:nvPr>
        </p:nvSpPr>
        <p:spPr>
          <a:xfrm>
            <a:off x="3143673" y="2492896"/>
            <a:ext cx="8318078" cy="2890837"/>
          </a:xfrm>
          <a:ln/>
        </p:spPr>
        <p:txBody>
          <a:bodyPr/>
          <a:lstStyle/>
          <a:p>
            <a:pPr algn="r"/>
            <a:r>
              <a:rPr lang="es-PR" sz="3600" dirty="0">
                <a:solidFill>
                  <a:srgbClr val="1F497D"/>
                </a:solidFill>
              </a:rPr>
              <a:t>Propuesta preliminar para el objetivo solar renovable de Massachusetts (SMART, por sus siglas en inglés) </a:t>
            </a:r>
            <a:br>
              <a:rPr lang="es-PR" sz="3600" dirty="0">
                <a:solidFill>
                  <a:srgbClr val="1F497D"/>
                </a:solidFill>
              </a:rPr>
            </a:br>
            <a:r>
              <a:rPr lang="es-PR" sz="2800" dirty="0">
                <a:solidFill>
                  <a:srgbClr val="7F7F7F"/>
                </a:solidFill>
              </a:rPr>
              <a:t>10/07/2024</a:t>
            </a:r>
          </a:p>
        </p:txBody>
      </p:sp>
      <p:cxnSp>
        <p:nvCxnSpPr>
          <p:cNvPr id="66110" name="Straight Connector 7"/>
          <p:cNvCxnSpPr>
            <a:cxnSpLocks noChangeShapeType="1"/>
          </p:cNvCxnSpPr>
          <p:nvPr/>
        </p:nvCxnSpPr>
        <p:spPr bwMode="auto">
          <a:xfrm>
            <a:off x="3400425" y="5051425"/>
            <a:ext cx="7940675" cy="0"/>
          </a:xfrm>
          <a:prstGeom prst="line">
            <a:avLst/>
          </a:prstGeom>
          <a:noFill/>
          <a:ln w="19050" cap="flat" algn="ctr">
            <a:solidFill>
              <a:srgbClr val="1F497D"/>
            </a:solidFill>
            <a:prstDash val="solid"/>
            <a:round/>
            <a:headEnd type="none" w="med" len="med"/>
            <a:tailEnd type="none" w="med" len="med"/>
          </a:ln>
          <a:extLst>
            <a:ext uri="{909E8E84-426E-40DD-AFC4-6F175D3DCCD1}">
              <a14:hiddenFill xmlns:a14="http://schemas.microsoft.com/office/drawing/2010/main">
                <a:noFill/>
              </a14:hiddenFill>
            </a:ext>
          </a:extLst>
        </p:spPr>
      </p:cxnSp>
      <p:sp>
        <p:nvSpPr>
          <p:cNvPr id="66111" name="TextBox 1"/>
          <p:cNvSpPr>
            <a:spLocks noChangeArrowheads="1"/>
          </p:cNvSpPr>
          <p:nvPr/>
        </p:nvSpPr>
        <p:spPr bwMode="auto">
          <a:xfrm>
            <a:off x="7176120" y="823913"/>
            <a:ext cx="4549155" cy="922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b="1" dirty="0">
                <a:solidFill>
                  <a:srgbClr val="1F497D"/>
                </a:solidFill>
              </a:rPr>
              <a:t>COMMONWEALTH OF MASSACHUSETTS</a:t>
            </a:r>
          </a:p>
          <a:p>
            <a:pPr algn="r"/>
            <a:r>
              <a:rPr lang="en-US" b="1">
                <a:solidFill>
                  <a:srgbClr val="1F497D"/>
                </a:solidFill>
              </a:rPr>
              <a:t>DEPARTMENT OF ENERGY RESOURCES</a:t>
            </a:r>
          </a:p>
          <a:p>
            <a:pPr algn="r"/>
            <a:r>
              <a:rPr lang="es-PR" i="1">
                <a:solidFill>
                  <a:srgbClr val="1F497D"/>
                </a:solidFill>
              </a:rPr>
              <a:t>Elizabeth </a:t>
            </a:r>
            <a:r>
              <a:rPr lang="es-PR" i="1" dirty="0" err="1">
                <a:solidFill>
                  <a:srgbClr val="1F497D"/>
                </a:solidFill>
              </a:rPr>
              <a:t>Mahony</a:t>
            </a:r>
            <a:r>
              <a:rPr lang="es-PR" i="1" dirty="0">
                <a:solidFill>
                  <a:srgbClr val="1F497D"/>
                </a:solidFill>
              </a:rPr>
              <a:t>, Comisionada</a:t>
            </a:r>
          </a:p>
        </p:txBody>
      </p:sp>
      <p:sp>
        <p:nvSpPr>
          <p:cNvPr id="66112" name="Footer Placeholder 4"/>
          <p:cNvSpPr>
            <a:spLocks noGrp="1" noChangeArrowheads="1"/>
          </p:cNvSpPr>
          <p:nvPr>
            <p:ph type="ftr" sz="quarter" idx="10"/>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37" name="Title 1"/>
          <p:cNvSpPr>
            <a:spLocks noGrp="1" noChangeArrowheads="1"/>
          </p:cNvSpPr>
          <p:nvPr>
            <p:ph type="title" idx="4294967295"/>
          </p:nvPr>
        </p:nvSpPr>
        <p:spPr>
          <a:ln/>
        </p:spPr>
        <p:txBody>
          <a:bodyPr/>
          <a:lstStyle/>
          <a:p>
            <a:r>
              <a:rPr lang="es-PR" sz="3000" dirty="0">
                <a:cs typeface="Calibri" pitchFamily="34" charset="0"/>
              </a:rPr>
              <a:t>       Capacidad anual de bloque - Proyectos grandes (&gt;25 kW)</a:t>
            </a:r>
          </a:p>
        </p:txBody>
      </p:sp>
      <p:sp>
        <p:nvSpPr>
          <p:cNvPr id="75438" name="Content Placeholder 2"/>
          <p:cNvSpPr>
            <a:spLocks noGrp="1" noChangeArrowheads="1"/>
          </p:cNvSpPr>
          <p:nvPr>
            <p:ph idx="4294967295"/>
          </p:nvPr>
        </p:nvSpPr>
        <p:spPr>
          <a:xfrm>
            <a:off x="257174" y="1123950"/>
            <a:ext cx="11815489" cy="5314950"/>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marL="514350" indent="-457200"/>
            <a:r>
              <a:rPr lang="es-PR" sz="2200" b="1" dirty="0">
                <a:cs typeface="Calibri" pitchFamily="34" charset="0"/>
              </a:rPr>
              <a:t>La capacidad de bloque para grandes proyectos (&gt;25 kW) se determinará anualmente</a:t>
            </a:r>
            <a:r>
              <a:rPr lang="es-PR" sz="2200" dirty="0">
                <a:cs typeface="Calibri" pitchFamily="34" charset="0"/>
              </a:rPr>
              <a:t> en función del progreso hacia los objetivos de despliegue solar y los costos solares en tiempo real.</a:t>
            </a:r>
          </a:p>
          <a:p>
            <a:pPr lvl="2"/>
            <a:r>
              <a:rPr lang="es-PR" sz="2200" dirty="0"/>
              <a:t>Para crear seguridad durante la transición inicial del programa, el DOER establecerá los siguientes bloques de capacidad anual para grandes proyectos para los años del programa 2025-2026 y 2026-2027: </a:t>
            </a:r>
          </a:p>
          <a:p>
            <a:pPr lvl="2"/>
            <a:endParaRPr lang="en-US" altLang="zh-CN" sz="2200" dirty="0">
              <a:ea typeface="宋体" charset="-122"/>
              <a:cs typeface="Calibri" pitchFamily="34" charset="0"/>
            </a:endParaRPr>
          </a:p>
          <a:p>
            <a:pPr lvl="2"/>
            <a:endParaRPr lang="en-US" altLang="zh-CN" sz="2200" dirty="0">
              <a:ea typeface="宋体" charset="-122"/>
              <a:cs typeface="Calibri" pitchFamily="34" charset="0"/>
            </a:endParaRPr>
          </a:p>
          <a:p>
            <a:pPr lvl="2"/>
            <a:endParaRPr lang="en-US" altLang="zh-CN" sz="2200" dirty="0">
              <a:ea typeface="宋体" charset="-122"/>
              <a:cs typeface="Calibri" pitchFamily="34" charset="0"/>
            </a:endParaRPr>
          </a:p>
          <a:p>
            <a:pPr lvl="2">
              <a:buFont typeface="Arial" charset="0"/>
              <a:buNone/>
            </a:pPr>
            <a:endParaRPr lang="en-US" altLang="zh-CN" sz="2200" dirty="0">
              <a:ea typeface="宋体" charset="-122"/>
              <a:cs typeface="Calibri" pitchFamily="34" charset="0"/>
            </a:endParaRPr>
          </a:p>
          <a:p>
            <a:pPr lvl="2"/>
            <a:r>
              <a:rPr lang="es-PR" sz="2200" dirty="0"/>
              <a:t>La capacidad se asignará entre las áreas de servicio de forma proporcional a la carga. </a:t>
            </a:r>
          </a:p>
          <a:p>
            <a:pPr lvl="1">
              <a:buFont typeface="Arial" charset="0"/>
              <a:buChar char="•"/>
            </a:pPr>
            <a:r>
              <a:rPr lang="es-PR" sz="2200" dirty="0">
                <a:cs typeface="Calibri" pitchFamily="34" charset="0"/>
              </a:rPr>
              <a:t>En los años siguientes a los años del programa 2025 y 2026, el DOER anunciará la asignación de capacidad del año siguiente y las tarifas de compensación base a más tardar el 31 de agosto.</a:t>
            </a:r>
          </a:p>
          <a:p>
            <a:pPr lvl="1">
              <a:buFont typeface="Arial" charset="0"/>
              <a:buNone/>
            </a:pPr>
            <a:r>
              <a:rPr lang="es-PR" sz="1800" dirty="0">
                <a:cs typeface="Calibri" pitchFamily="34" charset="0"/>
              </a:rPr>
              <a:t>*Las fechas pueden variar en los años del programa 2025 y 2026.</a:t>
            </a:r>
          </a:p>
        </p:txBody>
      </p:sp>
      <p:sp>
        <p:nvSpPr>
          <p:cNvPr id="75439" name="Date Placeholder 3"/>
          <p:cNvSpPr>
            <a:spLocks noGrp="1" noChangeArrowheads="1"/>
          </p:cNvSpPr>
          <p:nvPr>
            <p:ph type="dt" sz="quarter" idx="10"/>
          </p:nvPr>
        </p:nvSpPr>
        <p:spPr/>
        <p:txBody>
          <a:bodyPr/>
          <a:lstStyle/>
          <a:p>
            <a:fld id="{CDFD6509-0029-454C-974D-3CD600D6D734}" type="datetime2">
              <a:rPr lang="en-US" altLang="zh-CN">
                <a:cs typeface="Calibri" pitchFamily="34" charset="0"/>
              </a:rPr>
              <a:pPr/>
              <a:t>Friday, July 12, 2024</a:t>
            </a:fld>
            <a:endParaRPr lang="en-US" altLang="zh-CN">
              <a:cs typeface="Calibri" pitchFamily="34" charset="0"/>
            </a:endParaRPr>
          </a:p>
        </p:txBody>
      </p:sp>
      <p:sp>
        <p:nvSpPr>
          <p:cNvPr id="75440" name="Footer Placeholder 4"/>
          <p:cNvSpPr>
            <a:spLocks noGrp="1" noChangeArrowheads="1"/>
          </p:cNvSpPr>
          <p:nvPr>
            <p:ph type="ftr" sz="quarter" idx="11"/>
          </p:nvPr>
        </p:nvSpPr>
        <p:spPr>
          <a:xfrm>
            <a:off x="4165600" y="6465888"/>
            <a:ext cx="3860800" cy="36512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75441" name="Slide Number Placeholder 5"/>
          <p:cNvSpPr>
            <a:spLocks noGrp="1" noChangeArrowheads="1"/>
          </p:cNvSpPr>
          <p:nvPr>
            <p:ph type="sldNum" sz="quarter" idx="12"/>
          </p:nvPr>
        </p:nvSpPr>
        <p:spPr/>
        <p:txBody>
          <a:bodyPr/>
          <a:lstStyle/>
          <a:p>
            <a:fld id="{05167EB6-53A7-40B1-A68E-D359288AB2D0}" type="slidenum">
              <a:rPr lang="en-US" altLang="zh-CN">
                <a:cs typeface="Calibri" pitchFamily="34" charset="0"/>
              </a:rPr>
              <a:pPr/>
              <a:t>10</a:t>
            </a:fld>
            <a:endParaRPr lang="en-US" altLang="zh-CN">
              <a:cs typeface="Calibri" pitchFamily="34" charset="0"/>
            </a:endParaRPr>
          </a:p>
        </p:txBody>
      </p:sp>
      <p:graphicFrame>
        <p:nvGraphicFramePr>
          <p:cNvPr id="75442" name="Table 7"/>
          <p:cNvGraphicFramePr>
            <a:graphicFrameLocks noGrp="1"/>
          </p:cNvGraphicFramePr>
          <p:nvPr>
            <p:extLst>
              <p:ext uri="{D42A27DB-BD31-4B8C-83A1-F6EECF244321}">
                <p14:modId xmlns:p14="http://schemas.microsoft.com/office/powerpoint/2010/main" val="2815411405"/>
              </p:ext>
            </p:extLst>
          </p:nvPr>
        </p:nvGraphicFramePr>
        <p:xfrm>
          <a:off x="2032000" y="3068960"/>
          <a:ext cx="8960544" cy="1300164"/>
        </p:xfrm>
        <a:graphic>
          <a:graphicData uri="http://schemas.openxmlformats.org/drawingml/2006/table">
            <a:tbl>
              <a:tblPr/>
              <a:tblGrid>
                <a:gridCol w="2551832">
                  <a:extLst>
                    <a:ext uri="{9D8B030D-6E8A-4147-A177-3AD203B41FA5}">
                      <a16:colId xmlns:a16="http://schemas.microsoft.com/office/drawing/2014/main" val="20000"/>
                    </a:ext>
                  </a:extLst>
                </a:gridCol>
                <a:gridCol w="6408712">
                  <a:extLst>
                    <a:ext uri="{9D8B030D-6E8A-4147-A177-3AD203B41FA5}">
                      <a16:colId xmlns:a16="http://schemas.microsoft.com/office/drawing/2014/main" val="20001"/>
                    </a:ext>
                  </a:extLst>
                </a:gridCol>
              </a:tblGrid>
              <a:tr h="433388">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1" i="0" u="none" strike="noStrike" cap="none" normalizeH="0" baseline="0" dirty="0">
                          <a:ln>
                            <a:noFill/>
                          </a:ln>
                          <a:solidFill>
                            <a:srgbClr val="FFFFFF"/>
                          </a:solidFill>
                          <a:effectLst/>
                          <a:latin typeface="Calibri" pitchFamily="34" charset="0"/>
                          <a:cs typeface="Calibri" pitchFamily="34" charset="0"/>
                        </a:rPr>
                        <a:t>Año del programa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1" i="0" u="none" strike="noStrike" cap="none" normalizeH="0" baseline="0" dirty="0">
                          <a:ln>
                            <a:noFill/>
                          </a:ln>
                          <a:solidFill>
                            <a:srgbClr val="FFFFFF"/>
                          </a:solidFill>
                          <a:effectLst/>
                          <a:latin typeface="Calibri" pitchFamily="34" charset="0"/>
                          <a:cs typeface="Calibri" pitchFamily="34" charset="0"/>
                        </a:rPr>
                        <a:t>Capacidad disponible para grandes proyectos (&gt;25 kW) (MW)</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33388">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2025*</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300 MW</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433388">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2026*</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dirty="0">
                          <a:ln>
                            <a:noFill/>
                          </a:ln>
                          <a:solidFill>
                            <a:srgbClr val="000000"/>
                          </a:solidFill>
                          <a:effectLst/>
                          <a:latin typeface="Calibri" pitchFamily="34" charset="0"/>
                          <a:cs typeface="Calibri" pitchFamily="34" charset="0"/>
                        </a:rPr>
                        <a:t> 300 MW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482" name="Title 1"/>
          <p:cNvSpPr>
            <a:spLocks noGrp="1" noChangeArrowheads="1"/>
          </p:cNvSpPr>
          <p:nvPr>
            <p:ph type="title" idx="4294967295"/>
          </p:nvPr>
        </p:nvSpPr>
        <p:spPr>
          <a:xfrm>
            <a:off x="667816" y="152400"/>
            <a:ext cx="10972800" cy="792163"/>
          </a:xfrm>
          <a:ln/>
        </p:spPr>
        <p:txBody>
          <a:bodyPr/>
          <a:lstStyle/>
          <a:p>
            <a:r>
              <a:rPr lang="es-PR" sz="3200" dirty="0"/>
              <a:t>Asignaciones de capacidad para grandes proyectos</a:t>
            </a:r>
          </a:p>
        </p:txBody>
      </p:sp>
      <p:sp>
        <p:nvSpPr>
          <p:cNvPr id="76483" name="Content Placeholder 2"/>
          <p:cNvSpPr>
            <a:spLocks noGrp="1" noChangeArrowheads="1"/>
          </p:cNvSpPr>
          <p:nvPr>
            <p:ph idx="4294967295"/>
          </p:nvPr>
        </p:nvSpPr>
        <p:spPr>
          <a:xfrm>
            <a:off x="600075" y="1143000"/>
            <a:ext cx="10972800" cy="4983163"/>
          </a:xfrm>
          <a:ln/>
        </p:spPr>
        <p:txBody>
          <a:bodyPr/>
          <a:lstStyle/>
          <a:p>
            <a:r>
              <a:rPr lang="es-PR" sz="2600" dirty="0"/>
              <a:t>Los grandes proyectos dispondrán de un período inicial de presentación de postulaciones abierto de 10 días hábiles para solicitar una asignación de capacidad, a partir del 15 de enero de cada año del programa. </a:t>
            </a:r>
          </a:p>
          <a:p>
            <a:pPr lvl="1"/>
            <a:r>
              <a:rPr lang="es-PR" sz="2200" dirty="0"/>
              <a:t>El DOER secuenciará todas las postulaciones recibidas en los primeros 10 días hábiles por fecha de ejecución del Acuerdo de Servicio de Interconexión (ISA, por sus siglas en inglés) y asignará la capacidad de manera correspondiente (pendiente de revisión y aprobación de la postulación). </a:t>
            </a:r>
          </a:p>
          <a:p>
            <a:pPr lvl="1">
              <a:buFont typeface="Arial,Sans-Serif"/>
              <a:buChar char="–"/>
            </a:pPr>
            <a:r>
              <a:rPr lang="es-PR" sz="2200" dirty="0"/>
              <a:t>Si queda capacidad al final de los 10 días hábiles iniciales, se asignará de forma continua hasta que se agote la capacidad anual. </a:t>
            </a:r>
          </a:p>
          <a:p>
            <a:pPr lvl="1"/>
            <a:r>
              <a:rPr lang="es-PR" sz="2200" dirty="0"/>
              <a:t>Si se asigna toda la capacidad anual, las postulaciones que no reciban una asignación de capacidad se agregarán a una lista de espera.</a:t>
            </a:r>
          </a:p>
          <a:p>
            <a:pPr lvl="2"/>
            <a:r>
              <a:rPr lang="es-PR" sz="1800" dirty="0"/>
              <a:t>Los proyectos en lista de espera que no reciban una asignación de capacidad dentro del año del programa recibirán prioridad para una asignación de capacidad en el siguiente año del programa.</a:t>
            </a:r>
          </a:p>
        </p:txBody>
      </p:sp>
      <p:sp>
        <p:nvSpPr>
          <p:cNvPr id="76484" name="Date Placeholder 3"/>
          <p:cNvSpPr>
            <a:spLocks noGrp="1" noChangeArrowheads="1"/>
          </p:cNvSpPr>
          <p:nvPr>
            <p:ph type="dt" sz="quarter" idx="10"/>
          </p:nvPr>
        </p:nvSpPr>
        <p:spPr/>
        <p:txBody>
          <a:bodyPr/>
          <a:lstStyle/>
          <a:p>
            <a:fld id="{E98018E1-D62C-4703-AA92-F987301DD01D}" type="datetime2">
              <a:rPr lang="en-US" altLang="zh-CN">
                <a:cs typeface="Calibri" pitchFamily="34" charset="0"/>
              </a:rPr>
              <a:pPr/>
              <a:t>Friday, July 12, 2024</a:t>
            </a:fld>
            <a:endParaRPr lang="en-US" altLang="zh-CN">
              <a:cs typeface="Calibri" pitchFamily="34" charset="0"/>
            </a:endParaRPr>
          </a:p>
        </p:txBody>
      </p:sp>
      <p:sp>
        <p:nvSpPr>
          <p:cNvPr id="76485"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76486" name="Slide Number Placeholder 5"/>
          <p:cNvSpPr>
            <a:spLocks noGrp="1" noChangeArrowheads="1"/>
          </p:cNvSpPr>
          <p:nvPr>
            <p:ph type="sldNum" sz="quarter" idx="12"/>
          </p:nvPr>
        </p:nvSpPr>
        <p:spPr/>
        <p:txBody>
          <a:bodyPr/>
          <a:lstStyle/>
          <a:p>
            <a:fld id="{21A30E24-01CF-4DDA-8DBD-17C6063574FE}" type="slidenum">
              <a:rPr lang="en-US" altLang="zh-CN">
                <a:cs typeface="Calibri" pitchFamily="34" charset="0"/>
              </a:rPr>
              <a:pPr/>
              <a:t>11</a:t>
            </a:fld>
            <a:endParaRPr lang="en-US" altLang="zh-CN">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3" name="Title 1"/>
          <p:cNvSpPr>
            <a:spLocks noGrp="1" noChangeArrowheads="1"/>
          </p:cNvSpPr>
          <p:nvPr>
            <p:ph type="title" idx="4294967295"/>
          </p:nvPr>
        </p:nvSpPr>
        <p:spPr>
          <a:ln/>
        </p:spPr>
        <p:txBody>
          <a:bodyPr/>
          <a:lstStyle/>
          <a:p>
            <a:r>
              <a:rPr lang="es-PR"/>
              <a:t>Reservas de capacidad</a:t>
            </a:r>
          </a:p>
        </p:txBody>
      </p:sp>
      <p:sp>
        <p:nvSpPr>
          <p:cNvPr id="77514" name="Content Placeholder 2"/>
          <p:cNvSpPr>
            <a:spLocks noGrp="1" noChangeArrowheads="1"/>
          </p:cNvSpPr>
          <p:nvPr>
            <p:ph idx="4294967295"/>
          </p:nvPr>
        </p:nvSpPr>
        <p:spPr>
          <a:xfrm>
            <a:off x="433388" y="1089025"/>
            <a:ext cx="10972800" cy="4983163"/>
          </a:xfrm>
          <a:ln/>
        </p:spPr>
        <p:txBody>
          <a:bodyPr/>
          <a:lstStyle/>
          <a:p>
            <a:endParaRPr lang="en-US" altLang="zh-CN">
              <a:ea typeface="宋体" charset="-122"/>
              <a:cs typeface="Calibri" pitchFamily="34" charset="0"/>
            </a:endParaRPr>
          </a:p>
          <a:p>
            <a:endParaRPr lang="en-US" altLang="zh-CN">
              <a:ea typeface="宋体" charset="-122"/>
            </a:endParaRPr>
          </a:p>
        </p:txBody>
      </p:sp>
      <p:sp>
        <p:nvSpPr>
          <p:cNvPr id="77515" name="Date Placeholder 3"/>
          <p:cNvSpPr>
            <a:spLocks noGrp="1" noChangeArrowheads="1"/>
          </p:cNvSpPr>
          <p:nvPr>
            <p:ph type="dt" sz="quarter" idx="10"/>
          </p:nvPr>
        </p:nvSpPr>
        <p:spPr/>
        <p:txBody>
          <a:bodyPr/>
          <a:lstStyle/>
          <a:p>
            <a:fld id="{1C9B2A73-771F-4B64-AD00-293EED83B83C}" type="datetime2">
              <a:rPr lang="en-US" altLang="zh-CN">
                <a:cs typeface="Calibri" pitchFamily="34" charset="0"/>
              </a:rPr>
              <a:pPr/>
              <a:t>Friday, July 12, 2024</a:t>
            </a:fld>
            <a:endParaRPr lang="en-US" altLang="zh-CN">
              <a:cs typeface="Calibri" pitchFamily="34" charset="0"/>
            </a:endParaRPr>
          </a:p>
        </p:txBody>
      </p:sp>
      <p:sp>
        <p:nvSpPr>
          <p:cNvPr id="77516" name="Footer Placeholder 4"/>
          <p:cNvSpPr>
            <a:spLocks noGrp="1" noChangeArrowheads="1"/>
          </p:cNvSpPr>
          <p:nvPr>
            <p:ph type="ftr" sz="quarter" idx="11"/>
          </p:nvPr>
        </p:nvSpPr>
        <p:spPr>
          <a:xfrm>
            <a:off x="4189413" y="6367463"/>
            <a:ext cx="3860800" cy="36512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77517" name="Slide Number Placeholder 5"/>
          <p:cNvSpPr>
            <a:spLocks noGrp="1" noChangeArrowheads="1"/>
          </p:cNvSpPr>
          <p:nvPr>
            <p:ph type="sldNum" sz="quarter" idx="12"/>
          </p:nvPr>
        </p:nvSpPr>
        <p:spPr/>
        <p:txBody>
          <a:bodyPr/>
          <a:lstStyle/>
          <a:p>
            <a:fld id="{F4D5315A-D049-4FFA-92B9-8AA0A0CD4FA2}" type="slidenum">
              <a:rPr lang="en-US" altLang="zh-CN">
                <a:cs typeface="Calibri" pitchFamily="34" charset="0"/>
              </a:rPr>
              <a:pPr/>
              <a:t>12</a:t>
            </a:fld>
            <a:endParaRPr lang="en-US" altLang="zh-CN">
              <a:cs typeface="Calibri" pitchFamily="34" charset="0"/>
            </a:endParaRPr>
          </a:p>
        </p:txBody>
      </p:sp>
      <p:sp>
        <p:nvSpPr>
          <p:cNvPr id="77518" name="TextBox 7"/>
          <p:cNvSpPr>
            <a:spLocks noChangeArrowheads="1"/>
          </p:cNvSpPr>
          <p:nvPr/>
        </p:nvSpPr>
        <p:spPr bwMode="auto">
          <a:xfrm>
            <a:off x="1892300" y="1296988"/>
            <a:ext cx="8878888" cy="954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s-PR" sz="2400" dirty="0"/>
              <a:t>El DOER propone actualizar las reservas de capacidad para cada bloque anual como se indica a continuación. </a:t>
            </a:r>
          </a:p>
        </p:txBody>
      </p:sp>
      <p:graphicFrame>
        <p:nvGraphicFramePr>
          <p:cNvPr id="77519" name="Table 12"/>
          <p:cNvGraphicFramePr>
            <a:graphicFrameLocks noGrp="1"/>
          </p:cNvGraphicFramePr>
          <p:nvPr>
            <p:extLst>
              <p:ext uri="{D42A27DB-BD31-4B8C-83A1-F6EECF244321}">
                <p14:modId xmlns:p14="http://schemas.microsoft.com/office/powerpoint/2010/main" val="2756067060"/>
              </p:ext>
            </p:extLst>
          </p:nvPr>
        </p:nvGraphicFramePr>
        <p:xfrm>
          <a:off x="1939926" y="2251075"/>
          <a:ext cx="8955087" cy="2851785"/>
        </p:xfrm>
        <a:graphic>
          <a:graphicData uri="http://schemas.openxmlformats.org/drawingml/2006/table">
            <a:tbl>
              <a:tblPr/>
              <a:tblGrid>
                <a:gridCol w="3580010">
                  <a:extLst>
                    <a:ext uri="{9D8B030D-6E8A-4147-A177-3AD203B41FA5}">
                      <a16:colId xmlns:a16="http://schemas.microsoft.com/office/drawing/2014/main" val="20000"/>
                    </a:ext>
                  </a:extLst>
                </a:gridCol>
                <a:gridCol w="1877815">
                  <a:extLst>
                    <a:ext uri="{9D8B030D-6E8A-4147-A177-3AD203B41FA5}">
                      <a16:colId xmlns:a16="http://schemas.microsoft.com/office/drawing/2014/main" val="20001"/>
                    </a:ext>
                  </a:extLst>
                </a:gridCol>
                <a:gridCol w="1218529">
                  <a:extLst>
                    <a:ext uri="{9D8B030D-6E8A-4147-A177-3AD203B41FA5}">
                      <a16:colId xmlns:a16="http://schemas.microsoft.com/office/drawing/2014/main" val="20002"/>
                    </a:ext>
                  </a:extLst>
                </a:gridCol>
                <a:gridCol w="2278733">
                  <a:extLst>
                    <a:ext uri="{9D8B030D-6E8A-4147-A177-3AD203B41FA5}">
                      <a16:colId xmlns:a16="http://schemas.microsoft.com/office/drawing/2014/main" val="20003"/>
                    </a:ext>
                  </a:extLst>
                </a:gridCol>
              </a:tblGrid>
              <a:tr h="371475">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1" i="0" u="none" strike="noStrike" cap="none" normalizeH="0" baseline="0" dirty="0">
                          <a:ln>
                            <a:noFill/>
                          </a:ln>
                          <a:solidFill>
                            <a:srgbClr val="FFFFFF"/>
                          </a:solidFill>
                          <a:effectLst/>
                          <a:latin typeface="Calibri" pitchFamily="34" charset="0"/>
                          <a:cs typeface="Calibri" pitchFamily="34" charset="0"/>
                        </a:rPr>
                        <a:t>Categoría de reservas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1" i="0" u="none" strike="noStrike" cap="none" normalizeH="0" baseline="0" dirty="0">
                          <a:ln>
                            <a:noFill/>
                          </a:ln>
                          <a:solidFill>
                            <a:srgbClr val="FFFFFF"/>
                          </a:solidFill>
                          <a:effectLst/>
                          <a:latin typeface="Calibri" pitchFamily="34" charset="0"/>
                          <a:cs typeface="Calibri" pitchFamily="34" charset="0"/>
                        </a:rPr>
                        <a:t>Porcentaje actual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1" i="0" u="none" strike="noStrike" cap="none" normalizeH="0" baseline="0" dirty="0">
                          <a:ln>
                            <a:noFill/>
                          </a:ln>
                          <a:solidFill>
                            <a:srgbClr val="FFFFFF"/>
                          </a:solidFill>
                          <a:effectLst/>
                          <a:latin typeface="Calibri" pitchFamily="34" charset="0"/>
                          <a:cs typeface="Calibri" pitchFamily="34" charset="0"/>
                        </a:rPr>
                        <a:t>Porcentaje propuesto</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1" i="0" u="none" strike="noStrike" cap="none" normalizeH="0" baseline="0" dirty="0">
                          <a:ln>
                            <a:noFill/>
                          </a:ln>
                          <a:solidFill>
                            <a:srgbClr val="FFFFFF"/>
                          </a:solidFill>
                          <a:effectLst/>
                          <a:latin typeface="Calibri" pitchFamily="34" charset="0"/>
                          <a:cs typeface="Calibri" pitchFamily="34" charset="0"/>
                        </a:rPr>
                        <a:t>Capacidad propuesta </a:t>
                      </a:r>
                    </a:p>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1" i="0" u="none" strike="noStrike" cap="none" normalizeH="0" baseline="0" dirty="0">
                          <a:ln>
                            <a:noFill/>
                          </a:ln>
                          <a:solidFill>
                            <a:srgbClr val="FFFFFF"/>
                          </a:solidFill>
                          <a:effectLst/>
                          <a:latin typeface="Calibri" pitchFamily="34" charset="0"/>
                          <a:cs typeface="Calibri" pitchFamily="34" charset="0"/>
                        </a:rPr>
                        <a:t>(MW CA) </a:t>
                      </a:r>
                      <a:r>
                        <a:rPr kumimoji="0" lang="es-PR" sz="1600" b="1" i="0" u="none" strike="noStrike" cap="none" normalizeH="0" baseline="30000" dirty="0">
                          <a:ln>
                            <a:noFill/>
                          </a:ln>
                          <a:solidFill>
                            <a:srgbClr val="FFFFFF"/>
                          </a:solidFill>
                          <a:effectLst/>
                          <a:latin typeface="Calibri" pitchFamily="34" charset="0"/>
                          <a:cs typeface="Calibri" pitchFamily="34" charset="0"/>
                        </a:rPr>
                        <a:t>2</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714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≤25 kW CA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20 % - 35 %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n/a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ilimitada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3714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&gt;25 kW - 500 kW CA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20 %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30 %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90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3714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Propiedad de bajos ingresos (LIP, por sus siglas en inglés)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5 %</a:t>
                      </a:r>
                      <a:r>
                        <a:rPr kumimoji="0" lang="es-PR" sz="1600" b="0" i="0" u="none" strike="noStrike" cap="none" normalizeH="0" baseline="30000">
                          <a:ln>
                            <a:noFill/>
                          </a:ln>
                          <a:solidFill>
                            <a:srgbClr val="000000"/>
                          </a:solidFill>
                          <a:effectLst/>
                          <a:latin typeface="Calibri" pitchFamily="34" charset="0"/>
                          <a:cs typeface="Calibri" pitchFamily="34" charset="0"/>
                        </a:rPr>
                        <a:t>1</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20 %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60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3714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Energía solar compartida por la comunidad (CSS, por sus siglas en inglés)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n/a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20 %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60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3714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Resto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35 % - 55 %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a:ln>
                            <a:noFill/>
                          </a:ln>
                          <a:solidFill>
                            <a:srgbClr val="000000"/>
                          </a:solidFill>
                          <a:effectLst/>
                          <a:latin typeface="Calibri" pitchFamily="34" charset="0"/>
                          <a:cs typeface="Calibri" pitchFamily="34" charset="0"/>
                        </a:rPr>
                        <a:t>30+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dirty="0">
                          <a:ln>
                            <a:noFill/>
                          </a:ln>
                          <a:solidFill>
                            <a:srgbClr val="000000"/>
                          </a:solidFill>
                          <a:effectLst/>
                          <a:latin typeface="Calibri" pitchFamily="34" charset="0"/>
                          <a:cs typeface="Calibri" pitchFamily="34" charset="0"/>
                        </a:rPr>
                        <a:t>90+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bl>
          </a:graphicData>
        </a:graphic>
      </p:graphicFrame>
      <p:sp>
        <p:nvSpPr>
          <p:cNvPr id="77556" name="TextBox 8"/>
          <p:cNvSpPr>
            <a:spLocks noChangeArrowheads="1"/>
          </p:cNvSpPr>
          <p:nvPr/>
        </p:nvSpPr>
        <p:spPr bwMode="auto">
          <a:xfrm>
            <a:off x="983432" y="5795138"/>
            <a:ext cx="10549756"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s-PR" sz="1100" baseline="30000" dirty="0"/>
              <a:t>1</a:t>
            </a:r>
            <a:r>
              <a:rPr lang="es-PR" sz="1100" dirty="0"/>
              <a:t> La colocación actual se destina a las unidades de generación de tarifa solar (STGU, por sus siglas en ingles) de la energía solar compartida por la comunidad de bajos ingresos (LICSS, por sus siglas en inglés) y propiedades de bajos ingresos. Consulte la diapositiva 48 para las actualizaciones de las STGU de LICSS. </a:t>
            </a:r>
          </a:p>
          <a:p>
            <a:r>
              <a:rPr lang="es-PR" sz="1100" baseline="30000" dirty="0"/>
              <a:t>2</a:t>
            </a:r>
            <a:r>
              <a:rPr lang="es-PR" sz="1100" dirty="0"/>
              <a:t> Con base en 300 MW.</a:t>
            </a:r>
          </a:p>
        </p:txBody>
      </p:sp>
      <p:sp>
        <p:nvSpPr>
          <p:cNvPr id="77557" name="TextBox 6"/>
          <p:cNvSpPr>
            <a:spLocks noChangeArrowheads="1"/>
          </p:cNvSpPr>
          <p:nvPr/>
        </p:nvSpPr>
        <p:spPr bwMode="auto">
          <a:xfrm>
            <a:off x="1055440" y="5249863"/>
            <a:ext cx="9937104" cy="584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s-PR" sz="1200" i="1" dirty="0"/>
              <a:t>Si no se cubren una o más categorías de colocaciones de capacidad, el Departamento se reserva el derecho a conceder una capacidad inferior a la capacidad total máxima en el bloque anual de ese año. El Departamento no reasignará capacidad de una categoría de colocación a otra.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84" name="Title 1"/>
          <p:cNvSpPr>
            <a:spLocks noGrp="1" noChangeArrowheads="1"/>
          </p:cNvSpPr>
          <p:nvPr>
            <p:ph type="title" idx="4294967295"/>
          </p:nvPr>
        </p:nvSpPr>
        <p:spPr>
          <a:xfrm>
            <a:off x="1027856" y="138113"/>
            <a:ext cx="10972800" cy="1139825"/>
          </a:xfrm>
          <a:ln/>
        </p:spPr>
        <p:txBody>
          <a:bodyPr/>
          <a:lstStyle/>
          <a:p>
            <a:r>
              <a:rPr lang="es-PR" sz="3200" dirty="0"/>
              <a:t>Compensación de proyectos grandes (&gt;25 kW)</a:t>
            </a:r>
          </a:p>
        </p:txBody>
      </p:sp>
      <p:sp>
        <p:nvSpPr>
          <p:cNvPr id="78585" name="Date Placeholder 3"/>
          <p:cNvSpPr>
            <a:spLocks noGrp="1" noChangeArrowheads="1"/>
          </p:cNvSpPr>
          <p:nvPr>
            <p:ph type="dt" sz="quarter" idx="10"/>
          </p:nvPr>
        </p:nvSpPr>
        <p:spPr/>
        <p:txBody>
          <a:bodyPr/>
          <a:lstStyle/>
          <a:p>
            <a:fld id="{8259009C-9B0D-4114-9710-358CFB206A8B}" type="datetime2">
              <a:rPr lang="en-US" altLang="zh-CN" sz="1100">
                <a:cs typeface="Calibri" pitchFamily="34" charset="0"/>
              </a:rPr>
              <a:pPr/>
              <a:t>Friday, July 12, 2024</a:t>
            </a:fld>
            <a:endParaRPr lang="en-US" altLang="zh-CN" sz="1100">
              <a:cs typeface="Calibri" pitchFamily="34" charset="0"/>
            </a:endParaRPr>
          </a:p>
        </p:txBody>
      </p:sp>
      <p:sp>
        <p:nvSpPr>
          <p:cNvPr id="7858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sz="1200">
                <a:cs typeface="Calibri" pitchFamily="34" charset="0"/>
              </a:rPr>
              <a:t>Deliberación de políticas</a:t>
            </a:r>
          </a:p>
        </p:txBody>
      </p:sp>
      <p:sp>
        <p:nvSpPr>
          <p:cNvPr id="78587" name="Slide Number Placeholder 5"/>
          <p:cNvSpPr>
            <a:spLocks noGrp="1" noChangeArrowheads="1"/>
          </p:cNvSpPr>
          <p:nvPr>
            <p:ph type="sldNum" sz="quarter" idx="12"/>
          </p:nvPr>
        </p:nvSpPr>
        <p:spPr/>
        <p:txBody>
          <a:bodyPr/>
          <a:lstStyle/>
          <a:p>
            <a:fld id="{CD5D031A-BD17-42EB-B559-75DEC01CC8E6}" type="slidenum">
              <a:rPr lang="en-US" altLang="zh-CN" sz="1100">
                <a:cs typeface="Calibri" pitchFamily="34" charset="0"/>
              </a:rPr>
              <a:pPr/>
              <a:t>13</a:t>
            </a:fld>
            <a:endParaRPr lang="en-US" altLang="zh-CN" sz="1100">
              <a:cs typeface="Calibri" pitchFamily="34" charset="0"/>
            </a:endParaRPr>
          </a:p>
        </p:txBody>
      </p:sp>
      <p:graphicFrame>
        <p:nvGraphicFramePr>
          <p:cNvPr id="78588" name="Table 19"/>
          <p:cNvGraphicFramePr>
            <a:graphicFrameLocks noGrp="1"/>
          </p:cNvGraphicFramePr>
          <p:nvPr>
            <p:extLst>
              <p:ext uri="{D42A27DB-BD31-4B8C-83A1-F6EECF244321}">
                <p14:modId xmlns:p14="http://schemas.microsoft.com/office/powerpoint/2010/main" val="2823426791"/>
              </p:ext>
            </p:extLst>
          </p:nvPr>
        </p:nvGraphicFramePr>
        <p:xfrm>
          <a:off x="2423592" y="4005064"/>
          <a:ext cx="7473255" cy="2011998"/>
        </p:xfrm>
        <a:graphic>
          <a:graphicData uri="http://schemas.openxmlformats.org/drawingml/2006/table">
            <a:tbl>
              <a:tblPr/>
              <a:tblGrid>
                <a:gridCol w="3872856">
                  <a:extLst>
                    <a:ext uri="{9D8B030D-6E8A-4147-A177-3AD203B41FA5}">
                      <a16:colId xmlns:a16="http://schemas.microsoft.com/office/drawing/2014/main" val="20000"/>
                    </a:ext>
                  </a:extLst>
                </a:gridCol>
                <a:gridCol w="3600399">
                  <a:extLst>
                    <a:ext uri="{9D8B030D-6E8A-4147-A177-3AD203B41FA5}">
                      <a16:colId xmlns:a16="http://schemas.microsoft.com/office/drawing/2014/main" val="20001"/>
                    </a:ext>
                  </a:extLst>
                </a:gridCol>
              </a:tblGrid>
              <a:tr h="693738">
                <a:tc>
                  <a:txBody>
                    <a:bodyPr/>
                    <a:lstStyle/>
                    <a:p>
                      <a:pPr marL="0" marR="0" lvl="0" indent="0" algn="ctr" defTabSz="914400" rtl="0" eaLnBrk="1" fontAlgn="ctr" latinLnBrk="0" hangingPunct="1">
                        <a:lnSpc>
                          <a:spcPct val="100000"/>
                        </a:lnSpc>
                        <a:spcBef>
                          <a:spcPct val="0"/>
                        </a:spcBef>
                        <a:spcAft>
                          <a:spcPct val="0"/>
                        </a:spcAft>
                        <a:buClrTx/>
                        <a:buSzPct val="100000"/>
                        <a:buFontTx/>
                        <a:buNone/>
                        <a:tabLst/>
                      </a:pPr>
                      <a:r>
                        <a:rPr kumimoji="0" lang="es-PR" sz="1800" b="1" i="0" u="none" strike="noStrike" cap="none" normalizeH="0" baseline="0" dirty="0">
                          <a:ln>
                            <a:noFill/>
                          </a:ln>
                          <a:solidFill>
                            <a:srgbClr val="FFFFFF"/>
                          </a:solidFill>
                          <a:effectLst/>
                          <a:latin typeface="Calibri" pitchFamily="34" charset="0"/>
                          <a:cs typeface="Calibri" pitchFamily="34" charset="0"/>
                        </a:rPr>
                        <a:t>Capacidad de la unidad de generación</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ctr" latinLnBrk="0" hangingPunct="1">
                        <a:lnSpc>
                          <a:spcPct val="100000"/>
                        </a:lnSpc>
                        <a:spcBef>
                          <a:spcPct val="0"/>
                        </a:spcBef>
                        <a:spcAft>
                          <a:spcPct val="0"/>
                        </a:spcAft>
                        <a:buClrTx/>
                        <a:buSzPct val="100000"/>
                        <a:buFontTx/>
                        <a:buNone/>
                        <a:tabLst/>
                      </a:pPr>
                      <a:r>
                        <a:rPr kumimoji="0" lang="es-PR" sz="1800" b="1" i="0" u="none" strike="noStrike" cap="none" normalizeH="0" baseline="0" dirty="0">
                          <a:ln>
                            <a:noFill/>
                          </a:ln>
                          <a:solidFill>
                            <a:srgbClr val="FFFFFF"/>
                          </a:solidFill>
                          <a:effectLst/>
                          <a:latin typeface="Calibri" pitchFamily="34" charset="0"/>
                          <a:cs typeface="Calibri" pitchFamily="34" charset="0"/>
                        </a:rPr>
                        <a:t>Tarifa de compensación base estimada para 2025 ($/</a:t>
                      </a:r>
                      <a:r>
                        <a:rPr kumimoji="0" lang="es-PR" sz="1800" b="1" i="0" u="none" strike="noStrike" cap="none" normalizeH="0" baseline="0" dirty="0" err="1">
                          <a:ln>
                            <a:noFill/>
                          </a:ln>
                          <a:solidFill>
                            <a:srgbClr val="FFFFFF"/>
                          </a:solidFill>
                          <a:effectLst/>
                          <a:latin typeface="Calibri" pitchFamily="34" charset="0"/>
                          <a:cs typeface="Calibri" pitchFamily="34" charset="0"/>
                        </a:rPr>
                        <a:t>kWh</a:t>
                      </a:r>
                      <a:r>
                        <a:rPr kumimoji="0" lang="es-PR" sz="1800" b="1" i="0" u="none" strike="noStrike" cap="none" normalizeH="0" baseline="0" dirty="0">
                          <a:ln>
                            <a:noFill/>
                          </a:ln>
                          <a:solidFill>
                            <a:srgbClr val="FFFFFF"/>
                          </a:solidFill>
                          <a:effectLst/>
                          <a:latin typeface="Calibri" pitchFamily="34" charset="0"/>
                          <a:cs typeface="Calibri" pitchFamily="34" charset="0"/>
                        </a:rPr>
                        <a:t>) </a:t>
                      </a:r>
                      <a:r>
                        <a:rPr kumimoji="0" lang="es-PR" sz="1800" b="1" i="0" u="none" strike="noStrike" cap="none" normalizeH="0" baseline="30000" dirty="0">
                          <a:ln>
                            <a:noFill/>
                          </a:ln>
                          <a:solidFill>
                            <a:srgbClr val="FFFFFF"/>
                          </a:solidFill>
                          <a:effectLst/>
                          <a:latin typeface="Calibri" pitchFamily="34" charset="0"/>
                          <a:cs typeface="Calibri" pitchFamily="34" charset="0"/>
                        </a:rPr>
                        <a:t>1</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82575">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De más de 25 kW CA a 250 kW CA</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0.2821</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282575">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800" b="0" i="0" u="none" strike="noStrike" cap="none" normalizeH="0" baseline="0" dirty="0">
                          <a:ln>
                            <a:noFill/>
                          </a:ln>
                          <a:solidFill>
                            <a:srgbClr val="000000"/>
                          </a:solidFill>
                          <a:effectLst/>
                          <a:latin typeface="Calibri" pitchFamily="34" charset="0"/>
                          <a:cs typeface="Calibri" pitchFamily="34" charset="0"/>
                        </a:rPr>
                        <a:t>Mayor que 250 kW CA a 500 kW CA</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dirty="0">
                          <a:ln>
                            <a:noFill/>
                          </a:ln>
                          <a:solidFill>
                            <a:srgbClr val="000000"/>
                          </a:solidFill>
                          <a:effectLst/>
                          <a:latin typeface="Calibri" pitchFamily="34" charset="0"/>
                          <a:cs typeface="Calibri" pitchFamily="34" charset="0"/>
                        </a:rPr>
                        <a:t>0.2482</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282575">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Mayor que 500 kW CA a 1,000 kW CA</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0.2113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282575">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Mayor que 1,000 kW CA a 5,000 kW CA</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dirty="0">
                          <a:ln>
                            <a:noFill/>
                          </a:ln>
                          <a:solidFill>
                            <a:srgbClr val="000000"/>
                          </a:solidFill>
                          <a:effectLst/>
                          <a:latin typeface="Calibri" pitchFamily="34" charset="0"/>
                          <a:cs typeface="Calibri" pitchFamily="34" charset="0"/>
                        </a:rPr>
                        <a:t>0.1729</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
        <p:nvSpPr>
          <p:cNvPr id="78608" name="TextBox 6"/>
          <p:cNvSpPr>
            <a:spLocks noChangeArrowheads="1"/>
          </p:cNvSpPr>
          <p:nvPr/>
        </p:nvSpPr>
        <p:spPr bwMode="auto">
          <a:xfrm>
            <a:off x="796925" y="1533525"/>
            <a:ext cx="10418763" cy="283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85750" indent="-285750">
              <a:buFont typeface="Arial" charset="0"/>
              <a:buChar char="•"/>
            </a:pPr>
            <a:r>
              <a:rPr lang="es-PR" sz="1600" dirty="0"/>
              <a:t>El cálculo de los pagos de incentivos (incluido el valor de la energía) para proyectos grandes se mantiene sin cambios.</a:t>
            </a:r>
          </a:p>
          <a:p>
            <a:pPr marL="742950" lvl="1" indent="-285750">
              <a:buFont typeface="Arial" charset="0"/>
              <a:buChar char="•"/>
            </a:pPr>
            <a:r>
              <a:rPr lang="es-ES" sz="1600" dirty="0"/>
              <a:t>Pago de incentivo a un sistema autónomo de energía solar = (Tasa base de compensación + Complemento de tasa de compensación - Sustractor por terreno no edificado) </a:t>
            </a:r>
            <a:r>
              <a:rPr lang="es-PR" altLang="zh-CN" sz="1600" dirty="0"/>
              <a:t>∗</a:t>
            </a:r>
            <a:r>
              <a:rPr lang="es-ES" sz="1600" dirty="0"/>
              <a:t> total de kWh generados - valor de la </a:t>
            </a:r>
            <a:r>
              <a:rPr lang="es-ES" sz="1600"/>
              <a:t>energía generada </a:t>
            </a:r>
            <a:endParaRPr lang="es-PR" sz="1600" dirty="0"/>
          </a:p>
          <a:p>
            <a:pPr marL="742950" lvl="1" indent="-285750">
              <a:buFont typeface="Arial" charset="0"/>
              <a:buChar char="•"/>
            </a:pPr>
            <a:r>
              <a:rPr lang="es-ES" sz="1600" dirty="0"/>
              <a:t>Pago de incentivo a un sistema de energía solar conectado a red = [(Tasa base de compensación + Complemento de tasa de compensación - Sustractor por terreno no edificado) - valor de la energía] </a:t>
            </a:r>
            <a:r>
              <a:rPr lang="es-PR" altLang="zh-CN" sz="1600" dirty="0"/>
              <a:t>∗</a:t>
            </a:r>
            <a:r>
              <a:rPr lang="es-ES" sz="1600" dirty="0"/>
              <a:t> total de kWh generados</a:t>
            </a:r>
            <a:r>
              <a:rPr lang="es-PR" sz="1600" dirty="0"/>
              <a:t>  </a:t>
            </a:r>
          </a:p>
          <a:p>
            <a:pPr marL="285750" indent="-285750">
              <a:buFont typeface="Arial" charset="0"/>
              <a:buChar char="•"/>
            </a:pPr>
            <a:r>
              <a:rPr lang="es-PR" sz="1600" dirty="0"/>
              <a:t>Las tarifas base de compensación para proyectos grandes de las STGU se basan en el análisis de Sustainable Energy Advantage, LLC (SEA, por sus siglas en inglés) de los requisitos de ingresos base nivelados para diversas categorías de tamaño de proyecto en 2025 utilizando el modelo CREST:</a:t>
            </a:r>
          </a:p>
          <a:p>
            <a:pPr marL="285750" indent="-285750"/>
            <a:endParaRPr lang="en-US" altLang="zh-CN" sz="1600" dirty="0">
              <a:ea typeface="宋体" charset="-122"/>
            </a:endParaRPr>
          </a:p>
          <a:p>
            <a:pPr marL="285750" indent="-285750"/>
            <a:endParaRPr lang="en-US" altLang="zh-CN" sz="1600" dirty="0">
              <a:ea typeface="宋体"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35" name="Title 1"/>
          <p:cNvSpPr>
            <a:spLocks noGrp="1" noChangeArrowheads="1"/>
          </p:cNvSpPr>
          <p:nvPr>
            <p:ph type="title" idx="4294967295"/>
          </p:nvPr>
        </p:nvSpPr>
        <p:spPr>
          <a:xfrm>
            <a:off x="1171872" y="152400"/>
            <a:ext cx="10972800" cy="792163"/>
          </a:xfrm>
          <a:ln/>
        </p:spPr>
        <p:txBody>
          <a:bodyPr/>
          <a:lstStyle/>
          <a:p>
            <a:r>
              <a:rPr lang="es-PR" sz="3600" dirty="0">
                <a:cs typeface="Calibri" pitchFamily="34" charset="0"/>
              </a:rPr>
              <a:t>Compensación de proyectos pequeños </a:t>
            </a:r>
            <a:r>
              <a:rPr lang="es-PR" sz="3600" dirty="0"/>
              <a:t>(≤ 25 kW)</a:t>
            </a:r>
          </a:p>
        </p:txBody>
      </p:sp>
      <p:sp>
        <p:nvSpPr>
          <p:cNvPr id="79636" name="Content Placeholder 2"/>
          <p:cNvSpPr>
            <a:spLocks noGrp="1" noChangeArrowheads="1"/>
          </p:cNvSpPr>
          <p:nvPr>
            <p:ph idx="4294967295"/>
          </p:nvPr>
        </p:nvSpPr>
        <p:spPr>
          <a:xfrm>
            <a:off x="609600" y="1143000"/>
            <a:ext cx="11204575" cy="3914775"/>
          </a:xfrm>
          <a:ln/>
        </p:spPr>
        <p:txBody>
          <a:bodyPr/>
          <a:lstStyle/>
          <a:p>
            <a:r>
              <a:rPr lang="es-PR" sz="2400" dirty="0">
                <a:cs typeface="Calibri" pitchFamily="34" charset="0"/>
              </a:rPr>
              <a:t>Los proyectos ≤25 kW recibirán un Pago de Incentivo SMART (SIP, por sus siglas en inglés) fijo durante su período de vigencia de la tarifa SMART.</a:t>
            </a:r>
          </a:p>
          <a:p>
            <a:pPr lvl="1"/>
            <a:r>
              <a:rPr lang="es-PR" sz="1800" dirty="0">
                <a:cs typeface="Calibri" pitchFamily="34" charset="0"/>
              </a:rPr>
              <a:t>El SIP ≤25 kW se fijará anualmente como parte del análisis anual de costos.</a:t>
            </a:r>
          </a:p>
          <a:p>
            <a:pPr lvl="2"/>
            <a:r>
              <a:rPr lang="es-PR" sz="1600" dirty="0">
                <a:cs typeface="Calibri" pitchFamily="34" charset="0"/>
              </a:rPr>
              <a:t>Se basa en la diferencia entre el requisito de ingresos nivelados para proyectos ≤25 kW y el valor promedio del crédito de medición neta residencial del año calendario anterior.</a:t>
            </a:r>
          </a:p>
          <a:p>
            <a:pPr lvl="1"/>
            <a:r>
              <a:rPr lang="es-PR" sz="1800" dirty="0">
                <a:cs typeface="Calibri" pitchFamily="34" charset="0"/>
              </a:rPr>
              <a:t>La tarifa de pago de incentivos residenciales nunca se fijará por debajo de un </a:t>
            </a:r>
            <a:r>
              <a:rPr lang="es-PR" sz="1800" b="1" dirty="0">
                <a:cs typeface="Calibri" pitchFamily="34" charset="0"/>
              </a:rPr>
              <a:t>piso de 0.01 $/</a:t>
            </a:r>
            <a:r>
              <a:rPr lang="es-PR" sz="1800" b="1" dirty="0" err="1">
                <a:cs typeface="Calibri" pitchFamily="34" charset="0"/>
              </a:rPr>
              <a:t>kWh</a:t>
            </a:r>
            <a:r>
              <a:rPr lang="es-PR" sz="1800" dirty="0">
                <a:cs typeface="Calibri" pitchFamily="34" charset="0"/>
              </a:rPr>
              <a:t>.</a:t>
            </a:r>
          </a:p>
          <a:p>
            <a:pPr lvl="1"/>
            <a:r>
              <a:rPr lang="es-PR" sz="1800" dirty="0">
                <a:cs typeface="Calibri" pitchFamily="34" charset="0"/>
              </a:rPr>
              <a:t>Los proyectos de bajos ingresos recibirán un complemento sobre la tarifa de pago anual fija de incentivo residencial, que se fijará anualmente como parte del análisis de costos.</a:t>
            </a:r>
          </a:p>
          <a:p>
            <a:pPr lvl="1"/>
            <a:r>
              <a:rPr lang="es-PR" sz="1800" dirty="0">
                <a:cs typeface="Calibri" pitchFamily="34" charset="0"/>
              </a:rPr>
              <a:t>Los SIP ≤25 kW estimados se basan en el análisis de </a:t>
            </a:r>
            <a:r>
              <a:rPr lang="es-PR" sz="1800" dirty="0" err="1">
                <a:cs typeface="Calibri" pitchFamily="34" charset="0"/>
              </a:rPr>
              <a:t>Sustainable</a:t>
            </a:r>
            <a:r>
              <a:rPr lang="es-PR" sz="1800" dirty="0">
                <a:cs typeface="Calibri" pitchFamily="34" charset="0"/>
              </a:rPr>
              <a:t> </a:t>
            </a:r>
            <a:r>
              <a:rPr lang="es-PR" sz="1800" dirty="0" err="1">
                <a:cs typeface="Calibri" pitchFamily="34" charset="0"/>
              </a:rPr>
              <a:t>Energy</a:t>
            </a:r>
            <a:r>
              <a:rPr lang="es-PR" sz="1800" dirty="0">
                <a:cs typeface="Calibri" pitchFamily="34" charset="0"/>
              </a:rPr>
              <a:t> </a:t>
            </a:r>
            <a:r>
              <a:rPr lang="es-PR" sz="1800" dirty="0" err="1">
                <a:cs typeface="Calibri" pitchFamily="34" charset="0"/>
              </a:rPr>
              <a:t>Advantage</a:t>
            </a:r>
            <a:r>
              <a:rPr lang="es-PR" sz="1800" dirty="0">
                <a:cs typeface="Calibri" pitchFamily="34" charset="0"/>
              </a:rPr>
              <a:t>, LLC (SEA) de los requisitos de ingresos base nivelados para proyectos de ≤25 kW en 2025 utilizando el modelo CREST:</a:t>
            </a:r>
          </a:p>
        </p:txBody>
      </p:sp>
      <p:sp>
        <p:nvSpPr>
          <p:cNvPr id="79637" name="Date Placeholder 3"/>
          <p:cNvSpPr>
            <a:spLocks noGrp="1" noChangeArrowheads="1"/>
          </p:cNvSpPr>
          <p:nvPr>
            <p:ph type="dt" sz="quarter" idx="10"/>
          </p:nvPr>
        </p:nvSpPr>
        <p:spPr/>
        <p:txBody>
          <a:bodyPr/>
          <a:lstStyle/>
          <a:p>
            <a:fld id="{A372F24A-6846-45D7-B806-10CD0F908E20}" type="datetime2">
              <a:rPr lang="en-US" altLang="zh-CN">
                <a:cs typeface="Calibri" pitchFamily="34" charset="0"/>
              </a:rPr>
              <a:pPr/>
              <a:t>Friday, July 12, 2024</a:t>
            </a:fld>
            <a:endParaRPr lang="en-US" altLang="zh-CN">
              <a:cs typeface="Calibri" pitchFamily="34" charset="0"/>
            </a:endParaRPr>
          </a:p>
        </p:txBody>
      </p:sp>
      <p:sp>
        <p:nvSpPr>
          <p:cNvPr id="79638"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79639" name="Slide Number Placeholder 5"/>
          <p:cNvSpPr>
            <a:spLocks noGrp="1" noChangeArrowheads="1"/>
          </p:cNvSpPr>
          <p:nvPr>
            <p:ph type="sldNum" sz="quarter" idx="12"/>
          </p:nvPr>
        </p:nvSpPr>
        <p:spPr/>
        <p:txBody>
          <a:bodyPr/>
          <a:lstStyle/>
          <a:p>
            <a:fld id="{63FECE41-69D0-4882-9E7C-1A14E62EDDA2}" type="slidenum">
              <a:rPr lang="en-US" altLang="zh-CN">
                <a:cs typeface="Calibri" pitchFamily="34" charset="0"/>
              </a:rPr>
              <a:pPr/>
              <a:t>14</a:t>
            </a:fld>
            <a:endParaRPr lang="en-US" altLang="zh-CN">
              <a:cs typeface="Calibri" pitchFamily="34" charset="0"/>
            </a:endParaRPr>
          </a:p>
        </p:txBody>
      </p:sp>
      <p:graphicFrame>
        <p:nvGraphicFramePr>
          <p:cNvPr id="79640" name="Table 7"/>
          <p:cNvGraphicFramePr>
            <a:graphicFrameLocks noGrp="1"/>
          </p:cNvGraphicFramePr>
          <p:nvPr>
            <p:extLst>
              <p:ext uri="{D42A27DB-BD31-4B8C-83A1-F6EECF244321}">
                <p14:modId xmlns:p14="http://schemas.microsoft.com/office/powerpoint/2010/main" val="2425857524"/>
              </p:ext>
            </p:extLst>
          </p:nvPr>
        </p:nvGraphicFramePr>
        <p:xfrm>
          <a:off x="2927648" y="4509120"/>
          <a:ext cx="7560840" cy="1699578"/>
        </p:xfrm>
        <a:graphic>
          <a:graphicData uri="http://schemas.openxmlformats.org/drawingml/2006/table">
            <a:tbl>
              <a:tblPr/>
              <a:tblGrid>
                <a:gridCol w="4993866">
                  <a:extLst>
                    <a:ext uri="{9D8B030D-6E8A-4147-A177-3AD203B41FA5}">
                      <a16:colId xmlns:a16="http://schemas.microsoft.com/office/drawing/2014/main" val="20000"/>
                    </a:ext>
                  </a:extLst>
                </a:gridCol>
                <a:gridCol w="2566974">
                  <a:extLst>
                    <a:ext uri="{9D8B030D-6E8A-4147-A177-3AD203B41FA5}">
                      <a16:colId xmlns:a16="http://schemas.microsoft.com/office/drawing/2014/main" val="20001"/>
                    </a:ext>
                  </a:extLst>
                </a:gridCol>
              </a:tblGrid>
              <a:tr h="693738">
                <a:tc>
                  <a:txBody>
                    <a:bodyPr/>
                    <a:lstStyle/>
                    <a:p>
                      <a:pPr marL="0" marR="0" lvl="0" indent="0" algn="ctr" defTabSz="914400" rtl="0" eaLnBrk="1" fontAlgn="ctr" latinLnBrk="0" hangingPunct="1">
                        <a:lnSpc>
                          <a:spcPct val="100000"/>
                        </a:lnSpc>
                        <a:spcBef>
                          <a:spcPct val="0"/>
                        </a:spcBef>
                        <a:spcAft>
                          <a:spcPct val="0"/>
                        </a:spcAft>
                        <a:buClrTx/>
                        <a:buSzPct val="100000"/>
                        <a:buFontTx/>
                        <a:buNone/>
                        <a:tabLst/>
                      </a:pPr>
                      <a:r>
                        <a:rPr kumimoji="0" lang="es-PR" sz="1800" b="1" i="0" u="none" strike="noStrike" cap="none" normalizeH="0" baseline="0" dirty="0">
                          <a:ln>
                            <a:noFill/>
                          </a:ln>
                          <a:solidFill>
                            <a:srgbClr val="FFFFFF"/>
                          </a:solidFill>
                          <a:effectLst/>
                          <a:latin typeface="Calibri" pitchFamily="34" charset="0"/>
                          <a:cs typeface="Calibri" pitchFamily="34" charset="0"/>
                        </a:rPr>
                        <a:t>Tipo de proyecto</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ctr" latinLnBrk="0" hangingPunct="1">
                        <a:lnSpc>
                          <a:spcPct val="100000"/>
                        </a:lnSpc>
                        <a:spcBef>
                          <a:spcPct val="0"/>
                        </a:spcBef>
                        <a:spcAft>
                          <a:spcPct val="0"/>
                        </a:spcAft>
                        <a:buClrTx/>
                        <a:buSzPct val="100000"/>
                        <a:buFontTx/>
                        <a:buNone/>
                        <a:tabLst/>
                      </a:pPr>
                      <a:r>
                        <a:rPr kumimoji="0" lang="es-PR" sz="1800" b="1" i="0" u="none" strike="noStrike" cap="none" normalizeH="0" baseline="0">
                          <a:ln>
                            <a:noFill/>
                          </a:ln>
                          <a:solidFill>
                            <a:srgbClr val="FFFFFF"/>
                          </a:solidFill>
                          <a:effectLst/>
                          <a:latin typeface="Calibri" pitchFamily="34" charset="0"/>
                          <a:cs typeface="Calibri" pitchFamily="34" charset="0"/>
                        </a:rPr>
                        <a:t>SIP 2025 ($/kWh)</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825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≤25 kW CA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0.03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28257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dirty="0">
                          <a:ln>
                            <a:noFill/>
                          </a:ln>
                          <a:solidFill>
                            <a:srgbClr val="000000"/>
                          </a:solidFill>
                          <a:effectLst/>
                          <a:latin typeface="Calibri" pitchFamily="34" charset="0"/>
                          <a:cs typeface="Calibri" pitchFamily="34" charset="0"/>
                        </a:rPr>
                        <a:t>Unidad de generación de tarifa solar de bajos ingresos (LISTGU, por sus siglas en inglés)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dirty="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80680" name="Title 1"/>
          <p:cNvSpPr>
            <a:spLocks noGrp="1" noChangeArrowheads="1"/>
          </p:cNvSpPr>
          <p:nvPr>
            <p:ph type="title" idx="4294967295"/>
          </p:nvPr>
        </p:nvSpPr>
        <p:spPr>
          <a:xfrm>
            <a:off x="609600" y="152400"/>
            <a:ext cx="10972800" cy="6569075"/>
          </a:xfrm>
          <a:ln/>
        </p:spPr>
        <p:txBody>
          <a:bodyPr/>
          <a:lstStyle/>
          <a:p>
            <a:r>
              <a:rPr lang="es-PR">
                <a:solidFill>
                  <a:schemeClr val="bg1"/>
                </a:solidFill>
              </a:rPr>
              <a:t>Proceso</a:t>
            </a:r>
          </a:p>
        </p:txBody>
      </p:sp>
      <p:sp>
        <p:nvSpPr>
          <p:cNvPr id="80681" name="Date Placeholder 3"/>
          <p:cNvSpPr>
            <a:spLocks noGrp="1" noChangeArrowheads="1"/>
          </p:cNvSpPr>
          <p:nvPr>
            <p:ph type="dt" sz="quarter" idx="10"/>
          </p:nvPr>
        </p:nvSpPr>
        <p:spPr/>
        <p:txBody>
          <a:bodyPr/>
          <a:lstStyle/>
          <a:p>
            <a:fld id="{37C17FD8-CFD8-4E96-A043-BB1E880A1F28}" type="datetime2">
              <a:rPr lang="en-US" altLang="zh-CN">
                <a:cs typeface="Calibri" pitchFamily="34" charset="0"/>
              </a:rPr>
              <a:pPr/>
              <a:t>Friday, July 12, 2024</a:t>
            </a:fld>
            <a:endParaRPr lang="en-US" altLang="zh-CN">
              <a:cs typeface="Calibri" pitchFamily="34" charset="0"/>
            </a:endParaRPr>
          </a:p>
        </p:txBody>
      </p:sp>
      <p:sp>
        <p:nvSpPr>
          <p:cNvPr id="80682"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80683" name="Slide Number Placeholder 5"/>
          <p:cNvSpPr>
            <a:spLocks noGrp="1" noChangeArrowheads="1"/>
          </p:cNvSpPr>
          <p:nvPr>
            <p:ph type="sldNum" sz="quarter" idx="12"/>
          </p:nvPr>
        </p:nvSpPr>
        <p:spPr/>
        <p:txBody>
          <a:bodyPr/>
          <a:lstStyle/>
          <a:p>
            <a:fld id="{CFCB1369-DAB6-4486-B9F7-35AFAD02037B}" type="slidenum">
              <a:rPr lang="en-US" altLang="zh-CN">
                <a:cs typeface="Calibri" pitchFamily="34" charset="0"/>
              </a:rPr>
              <a:pPr/>
              <a:t>15</a:t>
            </a:fld>
            <a:endParaRPr lang="en-US" altLang="zh-CN">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710" name="Title 1"/>
          <p:cNvSpPr>
            <a:spLocks noGrp="1" noChangeArrowheads="1"/>
          </p:cNvSpPr>
          <p:nvPr>
            <p:ph type="title" idx="4294967295"/>
          </p:nvPr>
        </p:nvSpPr>
        <p:spPr>
          <a:ln/>
        </p:spPr>
        <p:txBody>
          <a:bodyPr/>
          <a:lstStyle/>
          <a:p>
            <a:r>
              <a:rPr lang="es-PR"/>
              <a:t>Períodos de reserva</a:t>
            </a:r>
          </a:p>
        </p:txBody>
      </p:sp>
      <p:sp>
        <p:nvSpPr>
          <p:cNvPr id="81711" name="Content Placeholder 2"/>
          <p:cNvSpPr>
            <a:spLocks noGrp="1" noChangeArrowheads="1"/>
          </p:cNvSpPr>
          <p:nvPr>
            <p:ph idx="4294967295"/>
          </p:nvPr>
        </p:nvSpPr>
        <p:spPr>
          <a:xfrm>
            <a:off x="609600" y="1162050"/>
            <a:ext cx="10972800" cy="4983163"/>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000" dirty="0"/>
              <a:t>Las prórrogas actuales del período de reserva a partir de junio de 2023 seguirán en vigor. </a:t>
            </a:r>
          </a:p>
          <a:p>
            <a:pPr lvl="1"/>
            <a:r>
              <a:rPr lang="es-PR" sz="1800" dirty="0">
                <a:cs typeface="Calibri" pitchFamily="34" charset="0"/>
              </a:rPr>
              <a:t>Los proyectos de ≤1 MW reciben un período de reserva inicial de 12 meses.</a:t>
            </a:r>
          </a:p>
          <a:p>
            <a:pPr lvl="1"/>
            <a:r>
              <a:rPr lang="es-PR" sz="1800" dirty="0">
                <a:cs typeface="Calibri" pitchFamily="34" charset="0"/>
              </a:rPr>
              <a:t>Los proyectos de &gt;1 MW reciben un período de reserva inicial de 24 meses.</a:t>
            </a:r>
          </a:p>
          <a:p>
            <a:pPr lvl="1"/>
            <a:r>
              <a:rPr lang="es-PR" sz="1800" dirty="0">
                <a:cs typeface="Calibri" pitchFamily="34" charset="0"/>
              </a:rPr>
              <a:t>La prórroga con base en la tasa seguirá proporcionando un período de reserva ampliado de 12 meses.</a:t>
            </a:r>
          </a:p>
          <a:p>
            <a:r>
              <a:rPr lang="es-PR" sz="2000" dirty="0"/>
              <a:t>Períodos de reserva ampliados para estudios de interconexión y proyectos de inversión de capital (CIP, por sus siglas en inglés). </a:t>
            </a:r>
          </a:p>
          <a:p>
            <a:pPr lvl="1"/>
            <a:r>
              <a:rPr lang="es-PR" sz="1800" dirty="0"/>
              <a:t>Estudios de interconexión</a:t>
            </a:r>
          </a:p>
          <a:p>
            <a:pPr lvl="2"/>
            <a:r>
              <a:rPr lang="es-PR" sz="1600" dirty="0"/>
              <a:t>Los proyectos que presenten documentación de una empresa de distribución eléctrica (EDC, por sus siglas en inglés) que acredite que el proyecto está incluido en un estudio de interconexión (estudio de grupo o estudio ASO) recibirán una prórroga indefinida hasta la finalización del estudio, tras lo cual se reanudará el período de reserva estándar.  </a:t>
            </a:r>
          </a:p>
          <a:p>
            <a:pPr lvl="2"/>
            <a:r>
              <a:rPr lang="es-PR" sz="1600" dirty="0">
                <a:cs typeface="Calibri" pitchFamily="34" charset="0"/>
              </a:rPr>
              <a:t>El DOER coordinará con las EDC para recibir actualizaciones periódicas sobre el estado de los estudios de grupo. </a:t>
            </a:r>
          </a:p>
          <a:p>
            <a:pPr lvl="1"/>
            <a:r>
              <a:rPr lang="es-PR" sz="1800" dirty="0"/>
              <a:t>CIP</a:t>
            </a:r>
          </a:p>
          <a:p>
            <a:pPr lvl="2"/>
            <a:r>
              <a:rPr lang="es-PR" sz="1600" dirty="0"/>
              <a:t>Los proyectos que presenten documentación de una EDC o del Departamento de Servicios Públicos (DPU, por sus siglas en inglés) que acredite que el proyecto forma parte de un CIP aprobado en el momento de la postulación de la Declaración Preliminar de Calificación recibirán un período de reserva de 48 meses. </a:t>
            </a:r>
            <a:endParaRPr lang="en-US" altLang="zh-CN" sz="2000" dirty="0">
              <a:ea typeface="宋体" charset="-122"/>
              <a:cs typeface="Calibri" pitchFamily="34" charset="0"/>
            </a:endParaRPr>
          </a:p>
        </p:txBody>
      </p:sp>
      <p:sp>
        <p:nvSpPr>
          <p:cNvPr id="81712" name="Date Placeholder 3"/>
          <p:cNvSpPr>
            <a:spLocks noGrp="1" noChangeArrowheads="1"/>
          </p:cNvSpPr>
          <p:nvPr>
            <p:ph type="dt" sz="quarter" idx="10"/>
          </p:nvPr>
        </p:nvSpPr>
        <p:spPr/>
        <p:txBody>
          <a:bodyPr/>
          <a:lstStyle/>
          <a:p>
            <a:fld id="{586701C8-92F0-4CBF-BFEC-AC52160AB390}" type="datetime2">
              <a:rPr lang="en-US" altLang="zh-CN">
                <a:cs typeface="Calibri" pitchFamily="34" charset="0"/>
              </a:rPr>
              <a:pPr/>
              <a:t>Friday, July 12, 2024</a:t>
            </a:fld>
            <a:endParaRPr lang="en-US" altLang="zh-CN">
              <a:cs typeface="Calibri" pitchFamily="34" charset="0"/>
            </a:endParaRPr>
          </a:p>
        </p:txBody>
      </p:sp>
      <p:sp>
        <p:nvSpPr>
          <p:cNvPr id="81713"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81714" name="Slide Number Placeholder 5"/>
          <p:cNvSpPr>
            <a:spLocks noGrp="1" noChangeArrowheads="1"/>
          </p:cNvSpPr>
          <p:nvPr>
            <p:ph type="sldNum" sz="quarter" idx="12"/>
          </p:nvPr>
        </p:nvSpPr>
        <p:spPr/>
        <p:txBody>
          <a:bodyPr/>
          <a:lstStyle/>
          <a:p>
            <a:fld id="{6BD30400-6460-402C-A85E-79EEBAA17C10}" type="slidenum">
              <a:rPr lang="en-US" altLang="zh-CN">
                <a:cs typeface="Calibri" pitchFamily="34" charset="0"/>
              </a:rPr>
              <a:pPr/>
              <a:t>16</a:t>
            </a:fld>
            <a:endParaRPr lang="en-US" altLang="zh-CN" dirty="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741" name="Title 1"/>
          <p:cNvSpPr>
            <a:spLocks noGrp="1" noChangeArrowheads="1"/>
          </p:cNvSpPr>
          <p:nvPr>
            <p:ph type="title" idx="4294967295"/>
          </p:nvPr>
        </p:nvSpPr>
        <p:spPr>
          <a:ln/>
        </p:spPr>
        <p:txBody>
          <a:bodyPr/>
          <a:lstStyle/>
          <a:p>
            <a:r>
              <a:rPr lang="es-PR"/>
              <a:t>Transición del programa</a:t>
            </a:r>
          </a:p>
        </p:txBody>
      </p:sp>
      <p:sp>
        <p:nvSpPr>
          <p:cNvPr id="82742" name="Content Placeholder 2"/>
          <p:cNvSpPr>
            <a:spLocks noGrp="1" noChangeArrowheads="1"/>
          </p:cNvSpPr>
          <p:nvPr>
            <p:ph idx="4294967295"/>
          </p:nvPr>
        </p:nvSpPr>
        <p:spPr>
          <a:xfrm>
            <a:off x="609600" y="1143000"/>
            <a:ext cx="10871200" cy="4983163"/>
          </a:xfrm>
          <a:ln/>
        </p:spPr>
        <p:txBody>
          <a:bodyPr/>
          <a:lstStyle/>
          <a:p>
            <a:r>
              <a:rPr lang="es-PR" sz="2800" dirty="0">
                <a:cs typeface="Calibri" pitchFamily="34" charset="0"/>
              </a:rPr>
              <a:t>Los proyectos con una Fecha de Acuerdo de Servicio de Interconexión (ISA) </a:t>
            </a:r>
            <a:r>
              <a:rPr lang="es-PR" sz="2800" b="1" dirty="0">
                <a:cs typeface="Calibri" pitchFamily="34" charset="0"/>
              </a:rPr>
              <a:t>después de la Fecha de Entrada en Vigor de las regulaciones SMART modificadas</a:t>
            </a:r>
            <a:r>
              <a:rPr lang="es-PR" sz="2800" dirty="0">
                <a:cs typeface="Calibri" pitchFamily="34" charset="0"/>
              </a:rPr>
              <a:t> que no hayan recibido previamente una Declaración de Calificación Preliminar SMART o una Declaración de Calificación RPS serán elegibles para postularse bajo la estructura actualizada del programa. </a:t>
            </a:r>
          </a:p>
          <a:p>
            <a:pPr lvl="1"/>
            <a:r>
              <a:rPr lang="es-PR" sz="2400" dirty="0">
                <a:cs typeface="Calibri" pitchFamily="34" charset="0"/>
              </a:rPr>
              <a:t>Cualquier proyecto con una postulación pendiente o aprobada en lista de espera estará sujeto a la normativa predecesora. </a:t>
            </a:r>
          </a:p>
          <a:p>
            <a:r>
              <a:rPr lang="es-PR" sz="2800" dirty="0">
                <a:cs typeface="Calibri" pitchFamily="34" charset="0"/>
              </a:rPr>
              <a:t>El DOER ofrecerá actualizaciones periódicas en su sitio web y por correo electrónico para garantizar que las partes interesadas conozcan el estado de la presentación y otras fechas clave.</a:t>
            </a:r>
          </a:p>
        </p:txBody>
      </p:sp>
      <p:sp>
        <p:nvSpPr>
          <p:cNvPr id="82743" name="Date Placeholder 3"/>
          <p:cNvSpPr>
            <a:spLocks noGrp="1" noChangeArrowheads="1"/>
          </p:cNvSpPr>
          <p:nvPr>
            <p:ph type="dt" sz="quarter" idx="10"/>
          </p:nvPr>
        </p:nvSpPr>
        <p:spPr/>
        <p:txBody>
          <a:bodyPr/>
          <a:lstStyle/>
          <a:p>
            <a:fld id="{DD8B99E6-C310-48EC-8690-9362E16E1A94}" type="datetime2">
              <a:rPr lang="en-US" altLang="zh-CN">
                <a:cs typeface="Calibri" pitchFamily="34" charset="0"/>
              </a:rPr>
              <a:pPr/>
              <a:t>Friday, July 12, 2024</a:t>
            </a:fld>
            <a:endParaRPr lang="en-US" altLang="zh-CN">
              <a:cs typeface="Calibri" pitchFamily="34" charset="0"/>
            </a:endParaRPr>
          </a:p>
        </p:txBody>
      </p:sp>
      <p:sp>
        <p:nvSpPr>
          <p:cNvPr id="82744"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dirty="0">
                <a:cs typeface="Calibri" pitchFamily="34" charset="0"/>
              </a:rPr>
              <a:t>Deliberación de políticas</a:t>
            </a:r>
          </a:p>
        </p:txBody>
      </p:sp>
      <p:sp>
        <p:nvSpPr>
          <p:cNvPr id="82745" name="Slide Number Placeholder 5"/>
          <p:cNvSpPr>
            <a:spLocks noGrp="1" noChangeArrowheads="1"/>
          </p:cNvSpPr>
          <p:nvPr>
            <p:ph type="sldNum" sz="quarter" idx="12"/>
          </p:nvPr>
        </p:nvSpPr>
        <p:spPr/>
        <p:txBody>
          <a:bodyPr/>
          <a:lstStyle/>
          <a:p>
            <a:fld id="{B4ADD813-6C7B-4669-A45C-92C22DD3C128}" type="slidenum">
              <a:rPr lang="en-US" altLang="zh-CN">
                <a:cs typeface="Calibri" pitchFamily="34" charset="0"/>
              </a:rPr>
              <a:pPr/>
              <a:t>17</a:t>
            </a:fld>
            <a:endParaRPr lang="en-US" altLang="zh-CN">
              <a:cs typeface="Calibri"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83772" name="Title 1"/>
          <p:cNvSpPr>
            <a:spLocks noGrp="1" noChangeArrowheads="1"/>
          </p:cNvSpPr>
          <p:nvPr>
            <p:ph type="title" idx="4294967295"/>
          </p:nvPr>
        </p:nvSpPr>
        <p:spPr>
          <a:xfrm>
            <a:off x="609600" y="152400"/>
            <a:ext cx="10972800" cy="6569075"/>
          </a:xfrm>
          <a:ln/>
        </p:spPr>
        <p:txBody>
          <a:bodyPr/>
          <a:lstStyle/>
          <a:p>
            <a:r>
              <a:rPr lang="es-PR">
                <a:solidFill>
                  <a:schemeClr val="bg1"/>
                </a:solidFill>
              </a:rPr>
              <a:t>Complementos</a:t>
            </a:r>
          </a:p>
        </p:txBody>
      </p:sp>
      <p:sp>
        <p:nvSpPr>
          <p:cNvPr id="83773" name="Date Placeholder 3"/>
          <p:cNvSpPr>
            <a:spLocks noGrp="1" noChangeArrowheads="1"/>
          </p:cNvSpPr>
          <p:nvPr>
            <p:ph type="dt" sz="quarter" idx="10"/>
          </p:nvPr>
        </p:nvSpPr>
        <p:spPr/>
        <p:txBody>
          <a:bodyPr/>
          <a:lstStyle/>
          <a:p>
            <a:fld id="{EE9BED17-7670-4F1D-B665-C5DA0CE6BDC6}" type="datetime2">
              <a:rPr lang="en-US" altLang="zh-CN">
                <a:cs typeface="Calibri" pitchFamily="34" charset="0"/>
              </a:rPr>
              <a:pPr/>
              <a:t>Friday, July 12, 2024</a:t>
            </a:fld>
            <a:endParaRPr lang="en-US" altLang="zh-CN">
              <a:cs typeface="Calibri" pitchFamily="34" charset="0"/>
            </a:endParaRPr>
          </a:p>
        </p:txBody>
      </p:sp>
      <p:sp>
        <p:nvSpPr>
          <p:cNvPr id="83774"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83775" name="Slide Number Placeholder 5"/>
          <p:cNvSpPr>
            <a:spLocks noGrp="1" noChangeArrowheads="1"/>
          </p:cNvSpPr>
          <p:nvPr>
            <p:ph type="sldNum" sz="quarter" idx="12"/>
          </p:nvPr>
        </p:nvSpPr>
        <p:spPr/>
        <p:txBody>
          <a:bodyPr/>
          <a:lstStyle/>
          <a:p>
            <a:fld id="{6ABBE4AF-F2C8-40E0-A085-BD395572644D}" type="slidenum">
              <a:rPr lang="en-US" altLang="zh-CN">
                <a:cs typeface="Calibri" pitchFamily="34" charset="0"/>
              </a:rPr>
              <a:pPr/>
              <a:t>18</a:t>
            </a:fld>
            <a:endParaRPr lang="en-US" altLang="zh-CN">
              <a:cs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02" name="Title 1"/>
          <p:cNvSpPr>
            <a:spLocks noGrp="1" noChangeArrowheads="1"/>
          </p:cNvSpPr>
          <p:nvPr>
            <p:ph type="title" idx="4294967295"/>
          </p:nvPr>
        </p:nvSpPr>
        <p:spPr>
          <a:xfrm>
            <a:off x="883840" y="152400"/>
            <a:ext cx="10972800" cy="792163"/>
          </a:xfrm>
          <a:ln/>
        </p:spPr>
        <p:txBody>
          <a:bodyPr/>
          <a:lstStyle/>
          <a:p>
            <a:r>
              <a:rPr lang="es-PR" dirty="0"/>
              <a:t>Valores estimados del complemento</a:t>
            </a:r>
          </a:p>
        </p:txBody>
      </p:sp>
      <p:sp>
        <p:nvSpPr>
          <p:cNvPr id="84803" name="Date Placeholder 3"/>
          <p:cNvSpPr>
            <a:spLocks noGrp="1" noChangeArrowheads="1"/>
          </p:cNvSpPr>
          <p:nvPr>
            <p:ph type="dt" sz="quarter" idx="10"/>
          </p:nvPr>
        </p:nvSpPr>
        <p:spPr>
          <a:xfrm>
            <a:off x="609600" y="6451600"/>
            <a:ext cx="2844800" cy="365125"/>
          </a:xfrm>
        </p:spPr>
        <p:txBody>
          <a:bodyPr/>
          <a:lstStyle/>
          <a:p>
            <a:fld id="{D7808014-EF46-43F6-896D-DDD7FABA85E0}" type="datetime2">
              <a:rPr lang="en-US" altLang="zh-CN">
                <a:cs typeface="Calibri" pitchFamily="34" charset="0"/>
              </a:rPr>
              <a:pPr/>
              <a:t>Friday, July 12, 2024</a:t>
            </a:fld>
            <a:endParaRPr lang="en-US" altLang="zh-CN">
              <a:cs typeface="Calibri" pitchFamily="34" charset="0"/>
            </a:endParaRPr>
          </a:p>
        </p:txBody>
      </p:sp>
      <p:sp>
        <p:nvSpPr>
          <p:cNvPr id="84804" name="Footer Placeholder 4"/>
          <p:cNvSpPr>
            <a:spLocks noGrp="1" noChangeArrowheads="1"/>
          </p:cNvSpPr>
          <p:nvPr>
            <p:ph type="ftr" sz="quarter" idx="11"/>
          </p:nvPr>
        </p:nvSpPr>
        <p:spPr>
          <a:xfrm>
            <a:off x="4165600" y="6451600"/>
            <a:ext cx="3860800" cy="36512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84805" name="Slide Number Placeholder 5"/>
          <p:cNvSpPr>
            <a:spLocks noGrp="1" noChangeArrowheads="1"/>
          </p:cNvSpPr>
          <p:nvPr>
            <p:ph type="sldNum" sz="quarter" idx="12"/>
          </p:nvPr>
        </p:nvSpPr>
        <p:spPr>
          <a:xfrm>
            <a:off x="8737600" y="6451600"/>
            <a:ext cx="2844800" cy="365125"/>
          </a:xfrm>
        </p:spPr>
        <p:txBody>
          <a:bodyPr/>
          <a:lstStyle/>
          <a:p>
            <a:fld id="{8C7D41B2-CBCD-4E32-8DEC-21C8742BBA4D}" type="slidenum">
              <a:rPr lang="en-US" altLang="zh-CN">
                <a:cs typeface="Calibri" pitchFamily="34" charset="0"/>
              </a:rPr>
              <a:pPr/>
              <a:t>19</a:t>
            </a:fld>
            <a:endParaRPr lang="en-US" altLang="zh-CN">
              <a:cs typeface="Calibri" pitchFamily="34" charset="0"/>
            </a:endParaRPr>
          </a:p>
        </p:txBody>
      </p:sp>
      <p:graphicFrame>
        <p:nvGraphicFramePr>
          <p:cNvPr id="84806" name="Table 9"/>
          <p:cNvGraphicFramePr>
            <a:graphicFrameLocks noGrp="1"/>
          </p:cNvGraphicFramePr>
          <p:nvPr>
            <p:extLst>
              <p:ext uri="{D42A27DB-BD31-4B8C-83A1-F6EECF244321}">
                <p14:modId xmlns:p14="http://schemas.microsoft.com/office/powerpoint/2010/main" val="3654784652"/>
              </p:ext>
            </p:extLst>
          </p:nvPr>
        </p:nvGraphicFramePr>
        <p:xfrm>
          <a:off x="2338388" y="1052513"/>
          <a:ext cx="8294117" cy="4270377"/>
        </p:xfrm>
        <a:graphic>
          <a:graphicData uri="http://schemas.openxmlformats.org/drawingml/2006/table">
            <a:tbl>
              <a:tblPr/>
              <a:tblGrid>
                <a:gridCol w="1453356">
                  <a:extLst>
                    <a:ext uri="{9D8B030D-6E8A-4147-A177-3AD203B41FA5}">
                      <a16:colId xmlns:a16="http://schemas.microsoft.com/office/drawing/2014/main" val="20000"/>
                    </a:ext>
                  </a:extLst>
                </a:gridCol>
                <a:gridCol w="2376264">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2664297">
                  <a:extLst>
                    <a:ext uri="{9D8B030D-6E8A-4147-A177-3AD203B41FA5}">
                      <a16:colId xmlns:a16="http://schemas.microsoft.com/office/drawing/2014/main" val="20003"/>
                    </a:ext>
                  </a:extLst>
                </a:gridCol>
              </a:tblGrid>
              <a:tr h="485775">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1" i="0" u="none" strike="noStrike" cap="none" normalizeH="0" baseline="0" dirty="0">
                          <a:ln>
                            <a:noFill/>
                          </a:ln>
                          <a:solidFill>
                            <a:srgbClr val="FFFFFF"/>
                          </a:solidFill>
                          <a:effectLst/>
                          <a:latin typeface="Calibri" pitchFamily="34" charset="0"/>
                          <a:cs typeface="Calibri" pitchFamily="34" charset="0"/>
                        </a:rPr>
                        <a:t>Tipo de complemento</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FFFFFF"/>
                          </a:solidFill>
                          <a:effectLst/>
                          <a:latin typeface="Calibri" pitchFamily="34" charset="0"/>
                          <a:cs typeface="Calibri" pitchFamily="34" charset="0"/>
                        </a:rPr>
                        <a:t>Tipo de proyecto</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FFFFFF"/>
                          </a:solidFill>
                          <a:effectLst/>
                          <a:latin typeface="Calibri" pitchFamily="34" charset="0"/>
                          <a:cs typeface="Calibri" pitchFamily="34" charset="0"/>
                        </a:rPr>
                        <a:t>Valor actual del complemento ($kWh)</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FFFFFF"/>
                          </a:solidFill>
                          <a:effectLst/>
                          <a:latin typeface="Calibri" pitchFamily="34" charset="0"/>
                          <a:cs typeface="Calibri" pitchFamily="34" charset="0"/>
                        </a:rPr>
                        <a:t>Valor estimado del complemento para 2025 ($/kWh) </a:t>
                      </a:r>
                      <a:r>
                        <a:rPr kumimoji="0" lang="es-PR" sz="1400" b="1" i="0" u="none" strike="noStrike" cap="none" normalizeH="0" baseline="30000">
                          <a:ln>
                            <a:noFill/>
                          </a:ln>
                          <a:solidFill>
                            <a:srgbClr val="FFFFFF"/>
                          </a:solidFill>
                          <a:effectLst/>
                          <a:latin typeface="Calibri" pitchFamily="34" charset="0"/>
                          <a:cs typeface="Calibri" pitchFamily="34" charset="0"/>
                        </a:rPr>
                        <a:t>1 </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74638">
                <a:tc rowSpan="7">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Con base en la ubicación</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dirty="0">
                          <a:ln>
                            <a:noFill/>
                          </a:ln>
                          <a:solidFill>
                            <a:srgbClr val="000000"/>
                          </a:solidFill>
                          <a:effectLst/>
                          <a:latin typeface="Calibri" pitchFamily="34" charset="0"/>
                          <a:cs typeface="Calibri" pitchFamily="34" charset="0"/>
                        </a:rPr>
                        <a:t>Montado en edificios</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0.02</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274638">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chemeClr val="tx1"/>
                          </a:solidFill>
                          <a:effectLst/>
                          <a:latin typeface="Calibri" pitchFamily="34" charset="0"/>
                          <a:cs typeface="Calibri" pitchFamily="34" charset="0"/>
                        </a:rPr>
                        <a:t>Estanterías elevadas </a:t>
                      </a:r>
                      <a:r>
                        <a:rPr kumimoji="0" lang="es-PR" sz="1400" b="1" i="0" u="none" strike="noStrike" cap="none" normalizeH="0" baseline="30000">
                          <a:ln>
                            <a:noFill/>
                          </a:ln>
                          <a:solidFill>
                            <a:schemeClr val="tx1"/>
                          </a:solidFill>
                          <a:effectLst/>
                          <a:latin typeface="Calibri" pitchFamily="34" charset="0"/>
                          <a:cs typeface="Calibri" pitchFamily="34" charset="0"/>
                        </a:rPr>
                        <a:t>2</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chemeClr val="tx1"/>
                          </a:solidFill>
                          <a:effectLst/>
                          <a:latin typeface="Calibri" pitchFamily="34" charset="0"/>
                          <a:cs typeface="Calibri" pitchFamily="34" charset="0"/>
                        </a:rPr>
                        <a:t>N/A</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1" i="0" u="none" strike="noStrike" cap="none" normalizeH="0" baseline="0" dirty="0">
                          <a:ln>
                            <a:noFill/>
                          </a:ln>
                          <a:solidFill>
                            <a:schemeClr val="tx1"/>
                          </a:solidFill>
                          <a:effectLst/>
                          <a:latin typeface="Calibri" pitchFamily="34" charset="0"/>
                          <a:cs typeface="Calibri" pitchFamily="34" charset="0"/>
                        </a:rPr>
                        <a:t>0.04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266700">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Terreno baldío</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266700">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Vertedero</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274638">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Marquesinas</a:t>
                      </a:r>
                      <a:r>
                        <a:rPr kumimoji="0" lang="es-PR" sz="1400" b="0" i="0" u="none" strike="noStrike" cap="none" normalizeH="0" baseline="30000">
                          <a:ln>
                            <a:noFill/>
                          </a:ln>
                          <a:solidFill>
                            <a:srgbClr val="000000"/>
                          </a:solidFill>
                          <a:effectLst/>
                          <a:latin typeface="Calibri" pitchFamily="34" charset="0"/>
                          <a:cs typeface="Calibri" pitchFamily="34" charset="0"/>
                        </a:rPr>
                        <a:t>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0.08</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r h="266700">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Agrícola</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0.08</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6"/>
                  </a:ext>
                </a:extLst>
              </a:tr>
              <a:tr h="266700">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Flotante</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7"/>
                  </a:ext>
                </a:extLst>
              </a:tr>
              <a:tr h="215900">
                <a:tc rowSpan="3">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Con base en el comprador</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000000"/>
                          </a:solidFill>
                          <a:effectLst/>
                          <a:latin typeface="Calibri" pitchFamily="34" charset="0"/>
                          <a:cs typeface="Calibri" pitchFamily="34" charset="0"/>
                        </a:rPr>
                        <a:t>Compartida por la comunidad</a:t>
                      </a:r>
                      <a:r>
                        <a:rPr kumimoji="0" lang="es-PR" sz="1400" b="1" i="0" u="none" strike="noStrike" cap="none" normalizeH="0" baseline="30000">
                          <a:ln>
                            <a:noFill/>
                          </a:ln>
                          <a:solidFill>
                            <a:srgbClr val="000000"/>
                          </a:solidFill>
                          <a:effectLst/>
                          <a:latin typeface="Calibri" pitchFamily="34" charset="0"/>
                          <a:cs typeface="Calibri" pitchFamily="34" charset="0"/>
                        </a:rPr>
                        <a:t>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000000"/>
                          </a:solidFill>
                          <a:effectLst/>
                          <a:latin typeface="Calibri" pitchFamily="34" charset="0"/>
                          <a:cs typeface="Calibri" pitchFamily="34" charset="0"/>
                        </a:rPr>
                        <a:t>0.05</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000000"/>
                          </a:solidFill>
                          <a:effectLst/>
                          <a:latin typeface="Calibri" pitchFamily="34" charset="0"/>
                          <a:cs typeface="Calibri" pitchFamily="34" charset="0"/>
                        </a:rPr>
                        <a:t>0.07</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8"/>
                  </a:ext>
                </a:extLst>
              </a:tr>
              <a:tr h="0">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000000"/>
                          </a:solidFill>
                          <a:effectLst/>
                          <a:latin typeface="Calibri" pitchFamily="34" charset="0"/>
                          <a:cs typeface="Calibri" pitchFamily="34" charset="0"/>
                        </a:rPr>
                        <a:t>Propiedad de bajos ingresos</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000000"/>
                          </a:solidFill>
                          <a:effectLst/>
                          <a:latin typeface="Calibri" pitchFamily="34" charset="0"/>
                          <a:cs typeface="Calibri" pitchFamily="34" charset="0"/>
                        </a:rPr>
                        <a:t>0.03</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000000"/>
                          </a:solidFill>
                          <a:effectLst/>
                          <a:latin typeface="Calibri" pitchFamily="34" charset="0"/>
                          <a:cs typeface="Calibri" pitchFamily="34" charset="0"/>
                        </a:rPr>
                        <a:t>0.04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9"/>
                  </a:ext>
                </a:extLst>
              </a:tr>
              <a:tr h="266700">
                <a:tc vMerge="1">
                  <a:txBody>
                    <a:bodyPr/>
                    <a:lstStyle/>
                    <a:p>
                      <a:endParaRPr lang="zh-CN" altLang="en-US"/>
                    </a:p>
                  </a:txBody>
                  <a:tcPr/>
                </a:tc>
                <a:tc>
                  <a:txBody>
                    <a:bodyPr/>
                    <a:lstStyle/>
                    <a:p>
                      <a:pPr marL="0" marR="0" lvl="0" indent="0" algn="l"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Entidad pública</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0.04</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0"/>
                  </a:ext>
                </a:extLst>
              </a:tr>
              <a:tr h="274638">
                <a:tc rowSpan="4">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Otros</a:t>
                      </a:r>
                    </a:p>
                  </a:txBody>
                  <a:tcPr marL="9525" marR="9525" marT="95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000000"/>
                          </a:solidFill>
                          <a:effectLst/>
                          <a:latin typeface="Calibri" pitchFamily="34" charset="0"/>
                          <a:cs typeface="Calibri" pitchFamily="34" charset="0"/>
                        </a:rPr>
                        <a:t>Beneficios para la comunidad</a:t>
                      </a:r>
                      <a:r>
                        <a:rPr kumimoji="0" lang="es-PR" sz="1400" b="1" i="0" u="none" strike="noStrike" cap="none" normalizeH="0" baseline="30000">
                          <a:ln>
                            <a:noFill/>
                          </a:ln>
                          <a:solidFill>
                            <a:srgbClr val="000000"/>
                          </a:solidFill>
                          <a:effectLst/>
                          <a:latin typeface="Calibri" pitchFamily="34" charset="0"/>
                          <a:cs typeface="Calibri" pitchFamily="34" charset="0"/>
                        </a:rPr>
                        <a:t>5</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000000"/>
                          </a:solidFill>
                          <a:effectLst/>
                          <a:latin typeface="Calibri" pitchFamily="34" charset="0"/>
                          <a:cs typeface="Calibri" pitchFamily="34" charset="0"/>
                        </a:rPr>
                        <a:t>N/A</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1" i="0" u="none" strike="noStrike" cap="none" normalizeH="0" baseline="0">
                          <a:ln>
                            <a:noFill/>
                          </a:ln>
                          <a:solidFill>
                            <a:srgbClr val="000000"/>
                          </a:solidFill>
                          <a:effectLst/>
                          <a:latin typeface="Calibri" pitchFamily="34" charset="0"/>
                          <a:cs typeface="Calibri" pitchFamily="34" charset="0"/>
                        </a:rPr>
                        <a:t>0.06</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11"/>
                  </a:ext>
                </a:extLst>
              </a:tr>
              <a:tr h="0">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Almacenamiento de energía</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Variable</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Variable</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2"/>
                  </a:ext>
                </a:extLst>
              </a:tr>
              <a:tr h="0">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Seguimiento solar</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0.01</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0.01</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13"/>
                  </a:ext>
                </a:extLst>
              </a:tr>
              <a:tr h="266700">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Polinizador</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a:ln>
                            <a:noFill/>
                          </a:ln>
                          <a:solidFill>
                            <a:srgbClr val="000000"/>
                          </a:solidFill>
                          <a:effectLst/>
                          <a:latin typeface="Calibri" pitchFamily="34" charset="0"/>
                          <a:cs typeface="Calibri" pitchFamily="34" charset="0"/>
                        </a:rPr>
                        <a:t>0.0025</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400" b="0" i="0" u="none" strike="noStrike" cap="none" normalizeH="0" baseline="0" dirty="0">
                          <a:ln>
                            <a:noFill/>
                          </a:ln>
                          <a:solidFill>
                            <a:srgbClr val="000000"/>
                          </a:solidFill>
                          <a:effectLst/>
                          <a:latin typeface="Calibri" pitchFamily="34" charset="0"/>
                          <a:cs typeface="Calibri" pitchFamily="34" charset="0"/>
                        </a:rPr>
                        <a:t>0.0025</a:t>
                      </a:r>
                    </a:p>
                  </a:txBody>
                  <a:tcPr marL="9525" marR="9525" marT="9525"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4"/>
                  </a:ext>
                </a:extLst>
              </a:tr>
            </a:tbl>
          </a:graphicData>
        </a:graphic>
      </p:graphicFrame>
      <p:sp>
        <p:nvSpPr>
          <p:cNvPr id="84877" name="TextBox 11"/>
          <p:cNvSpPr>
            <a:spLocks noChangeArrowheads="1"/>
          </p:cNvSpPr>
          <p:nvPr/>
        </p:nvSpPr>
        <p:spPr bwMode="auto">
          <a:xfrm>
            <a:off x="1533525" y="5427346"/>
            <a:ext cx="9477375" cy="1062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s-PR" sz="750" baseline="30000" dirty="0"/>
              <a:t>1 </a:t>
            </a:r>
            <a:r>
              <a:rPr lang="es-PR" sz="750" dirty="0"/>
              <a:t>Los valores estimados del complemento se basan en el análisis de SEA de los requisitos de ingresos básicos incrementales nivelados para proyectos en los segmentos de mercado de energía solar compartida por la comunidad, energía solar compartida por la comunidad de bajos ingresos, energía solar para propiedades de bajos ingresos, vertederos, terrenos baldíos, marquesinas solares, energía solar en tejados, doble uso agrícola y energía solar + almacenamiento.</a:t>
            </a:r>
          </a:p>
          <a:p>
            <a:r>
              <a:rPr lang="es-PR" sz="750" baseline="30000" dirty="0">
                <a:solidFill>
                  <a:srgbClr val="000000"/>
                </a:solidFill>
              </a:rPr>
              <a:t>2</a:t>
            </a:r>
            <a:r>
              <a:rPr lang="es-PR" sz="750" dirty="0">
                <a:solidFill>
                  <a:srgbClr val="000000"/>
                </a:solidFill>
              </a:rPr>
              <a:t>El DOER propone crear una nueva categoría de complementos para los sistemas instalados en estanterías elevadas sobre tejados que mantengan el uso del área bajo los paneles, como, por ejemplo, para albergar equipos de climatización. </a:t>
            </a:r>
          </a:p>
          <a:p>
            <a:r>
              <a:rPr lang="es-PR" sz="750" baseline="30000" dirty="0"/>
              <a:t>3</a:t>
            </a:r>
            <a:r>
              <a:rPr lang="es-PR" sz="750" dirty="0"/>
              <a:t> El DOER propone ampliar la elegibilidad para el complemento de Marquesinas a sistemas de ≤25 kW. </a:t>
            </a:r>
          </a:p>
          <a:p>
            <a:r>
              <a:rPr lang="es-PR" sz="750" baseline="30000" dirty="0"/>
              <a:t>4</a:t>
            </a:r>
            <a:r>
              <a:rPr lang="es-PR" sz="750" dirty="0"/>
              <a:t>El DOER propone combinar las definiciones de STGU compartida por la comunidad y STGU compartida por la comunidad de bajos ingresos en un solo tipo de STGU y exigir a TODAS las STGU compartidas por la comunidad que asignen un mínimo del 40 % de la producción a clientes de bajos ingresos para recibir el complemento de CSS. </a:t>
            </a:r>
          </a:p>
          <a:p>
            <a:r>
              <a:rPr lang="es-PR" sz="750" baseline="30000" dirty="0"/>
              <a:t>5</a:t>
            </a:r>
            <a:r>
              <a:rPr lang="es-PR" sz="750" dirty="0"/>
              <a:t> Más información en la diapositiva 41.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39" name="Title 1"/>
          <p:cNvSpPr>
            <a:spLocks noGrp="1" noChangeArrowheads="1"/>
          </p:cNvSpPr>
          <p:nvPr>
            <p:ph type="title" idx="4294967295"/>
          </p:nvPr>
        </p:nvSpPr>
        <p:spPr>
          <a:xfrm>
            <a:off x="609600" y="0"/>
            <a:ext cx="10972800" cy="792163"/>
          </a:xfrm>
          <a:ln/>
        </p:spPr>
        <p:txBody>
          <a:bodyPr/>
          <a:lstStyle/>
          <a:p>
            <a:r>
              <a:rPr lang="es-PR"/>
              <a:t>Índice</a:t>
            </a:r>
          </a:p>
        </p:txBody>
      </p:sp>
      <p:sp>
        <p:nvSpPr>
          <p:cNvPr id="67140" name="Date Placeholder 3"/>
          <p:cNvSpPr>
            <a:spLocks noGrp="1" noChangeArrowheads="1"/>
          </p:cNvSpPr>
          <p:nvPr>
            <p:ph type="dt" sz="quarter" idx="10"/>
          </p:nvPr>
        </p:nvSpPr>
        <p:spPr>
          <a:xfrm>
            <a:off x="609600" y="6577013"/>
            <a:ext cx="2844800" cy="365125"/>
          </a:xfrm>
        </p:spPr>
        <p:txBody>
          <a:bodyPr/>
          <a:lstStyle/>
          <a:p>
            <a:fld id="{0A34B4AC-3982-4D88-BD94-0BE3EFD6EA56}" type="datetime2">
              <a:rPr lang="en-US" altLang="zh-CN">
                <a:cs typeface="Calibri" pitchFamily="34" charset="0"/>
              </a:rPr>
              <a:pPr/>
              <a:t>Friday, July 12, 2024</a:t>
            </a:fld>
            <a:endParaRPr lang="en-US" altLang="zh-CN">
              <a:cs typeface="Calibri" pitchFamily="34" charset="0"/>
            </a:endParaRPr>
          </a:p>
        </p:txBody>
      </p:sp>
      <p:sp>
        <p:nvSpPr>
          <p:cNvPr id="67141" name="Footer Placeholder 4"/>
          <p:cNvSpPr>
            <a:spLocks noGrp="1" noChangeArrowheads="1"/>
          </p:cNvSpPr>
          <p:nvPr>
            <p:ph type="ftr" sz="quarter" idx="11"/>
          </p:nvPr>
        </p:nvSpPr>
        <p:spPr>
          <a:xfrm>
            <a:off x="4165600" y="6577013"/>
            <a:ext cx="3860800" cy="36512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67142" name="Slide Number Placeholder 5"/>
          <p:cNvSpPr>
            <a:spLocks noGrp="1" noChangeArrowheads="1"/>
          </p:cNvSpPr>
          <p:nvPr>
            <p:ph type="sldNum" sz="quarter" idx="12"/>
          </p:nvPr>
        </p:nvSpPr>
        <p:spPr>
          <a:xfrm>
            <a:off x="8737600" y="6577013"/>
            <a:ext cx="2844800" cy="365125"/>
          </a:xfrm>
        </p:spPr>
        <p:txBody>
          <a:bodyPr/>
          <a:lstStyle/>
          <a:p>
            <a:fld id="{882A3E91-10B9-423D-8337-9A671CFF380B}" type="slidenum">
              <a:rPr lang="en-US" altLang="zh-CN">
                <a:cs typeface="Calibri" pitchFamily="34" charset="0"/>
              </a:rPr>
              <a:pPr/>
              <a:t>2</a:t>
            </a:fld>
            <a:endParaRPr lang="en-US" altLang="zh-CN">
              <a:cs typeface="Calibri" pitchFamily="34" charset="0"/>
            </a:endParaRPr>
          </a:p>
        </p:txBody>
      </p:sp>
      <p:graphicFrame>
        <p:nvGraphicFramePr>
          <p:cNvPr id="67143" name="Table 6"/>
          <p:cNvGraphicFramePr>
            <a:graphicFrameLocks noGrp="1"/>
          </p:cNvGraphicFramePr>
          <p:nvPr>
            <p:extLst>
              <p:ext uri="{D42A27DB-BD31-4B8C-83A1-F6EECF244321}">
                <p14:modId xmlns:p14="http://schemas.microsoft.com/office/powerpoint/2010/main" val="3700475779"/>
              </p:ext>
            </p:extLst>
          </p:nvPr>
        </p:nvGraphicFramePr>
        <p:xfrm>
          <a:off x="2639616" y="908720"/>
          <a:ext cx="7732836" cy="5408930"/>
        </p:xfrm>
        <a:graphic>
          <a:graphicData uri="http://schemas.openxmlformats.org/drawingml/2006/table">
            <a:tbl>
              <a:tblPr/>
              <a:tblGrid>
                <a:gridCol w="3412356">
                  <a:extLst>
                    <a:ext uri="{9D8B030D-6E8A-4147-A177-3AD203B41FA5}">
                      <a16:colId xmlns:a16="http://schemas.microsoft.com/office/drawing/2014/main" val="20000"/>
                    </a:ext>
                  </a:extLst>
                </a:gridCol>
                <a:gridCol w="4320480">
                  <a:extLst>
                    <a:ext uri="{9D8B030D-6E8A-4147-A177-3AD203B41FA5}">
                      <a16:colId xmlns:a16="http://schemas.microsoft.com/office/drawing/2014/main" val="20001"/>
                    </a:ext>
                  </a:extLst>
                </a:gridCol>
              </a:tblGrid>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000" b="1" i="0" u="none" strike="noStrike" cap="none" normalizeH="0" baseline="0" dirty="0">
                          <a:ln>
                            <a:noFill/>
                          </a:ln>
                          <a:solidFill>
                            <a:srgbClr val="002060"/>
                          </a:solidFill>
                          <a:effectLst/>
                          <a:latin typeface="Calibri" pitchFamily="34" charset="0"/>
                          <a:cs typeface="Calibri" pitchFamily="34" charset="0"/>
                          <a:hlinkClick r:id="rId3" action="ppaction://hlinksldjump">
                            <a:extLst>
                              <a:ext uri="{A12FA001-AC4F-418D-AE19-62706E023703}">
                                <ahyp:hlinkClr xmlns:ahyp="http://schemas.microsoft.com/office/drawing/2018/hyperlinkcolor" val="tx"/>
                              </a:ext>
                            </a:extLst>
                          </a:hlinkClick>
                        </a:rPr>
                        <a:t>Descripción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Avance del proceso hasta la fecha</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Principios rectores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000" b="1" i="0" u="none" strike="noStrike" cap="none" normalizeH="0" baseline="0">
                          <a:ln>
                            <a:noFill/>
                          </a:ln>
                          <a:solidFill>
                            <a:srgbClr val="002060"/>
                          </a:solidFill>
                          <a:effectLst/>
                          <a:latin typeface="Calibri" pitchFamily="34" charset="0"/>
                          <a:cs typeface="Calibri" pitchFamily="34" charset="0"/>
                          <a:hlinkClick r:id="rId4" action="ppaction://hlinksldjump">
                            <a:extLst>
                              <a:ext uri="{A12FA001-AC4F-418D-AE19-62706E023703}">
                                <ahyp:hlinkClr xmlns:ahyp="http://schemas.microsoft.com/office/drawing/2018/hyperlinkcolor" val="tx"/>
                              </a:ext>
                            </a:extLst>
                          </a:hlinkClick>
                        </a:rPr>
                        <a:t>Estructura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Bloques de capacidad</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Tarifas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000" b="1" i="0" u="none" strike="noStrike" cap="none" normalizeH="0" baseline="0">
                          <a:ln>
                            <a:noFill/>
                          </a:ln>
                          <a:solidFill>
                            <a:srgbClr val="002060"/>
                          </a:solidFill>
                          <a:effectLst/>
                          <a:latin typeface="Calibri" pitchFamily="34" charset="0"/>
                          <a:cs typeface="Calibri" pitchFamily="34" charset="0"/>
                          <a:hlinkClick r:id="rId5" action="ppaction://hlinksldjump">
                            <a:extLst>
                              <a:ext uri="{A12FA001-AC4F-418D-AE19-62706E023703}">
                                <ahyp:hlinkClr xmlns:ahyp="http://schemas.microsoft.com/office/drawing/2018/hyperlinkcolor" val="tx"/>
                              </a:ext>
                            </a:extLst>
                          </a:hlinkClick>
                        </a:rPr>
                        <a:t>Proceso</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Períodos de reserva y prórrogas</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Transición del programa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7945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000" b="1" i="0" u="none" strike="noStrike" cap="none" normalizeH="0" baseline="0">
                          <a:ln>
                            <a:noFill/>
                          </a:ln>
                          <a:solidFill>
                            <a:srgbClr val="002060"/>
                          </a:solidFill>
                          <a:effectLst/>
                          <a:latin typeface="Calibri" pitchFamily="34" charset="0"/>
                          <a:cs typeface="Calibri" pitchFamily="34" charset="0"/>
                          <a:hlinkClick r:id="rId6" action="ppaction://hlinksldjump">
                            <a:extLst>
                              <a:ext uri="{A12FA001-AC4F-418D-AE19-62706E023703}">
                                <ahyp:hlinkClr xmlns:ahyp="http://schemas.microsoft.com/office/drawing/2018/hyperlinkcolor" val="tx"/>
                              </a:ext>
                            </a:extLst>
                          </a:hlinkClick>
                        </a:rPr>
                        <a:t>Complementos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dirty="0">
                          <a:ln>
                            <a:noFill/>
                          </a:ln>
                          <a:solidFill>
                            <a:schemeClr val="tx1"/>
                          </a:solidFill>
                          <a:effectLst/>
                          <a:latin typeface="Calibri" pitchFamily="34" charset="0"/>
                          <a:cs typeface="Calibri" pitchFamily="34" charset="0"/>
                        </a:rPr>
                        <a:t>Comprador (incluida la energía solar comunitaria)</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dirty="0">
                          <a:ln>
                            <a:noFill/>
                          </a:ln>
                          <a:solidFill>
                            <a:schemeClr val="tx1"/>
                          </a:solidFill>
                          <a:effectLst/>
                          <a:latin typeface="Calibri" pitchFamily="34" charset="0"/>
                          <a:cs typeface="Calibri" pitchFamily="34" charset="0"/>
                        </a:rPr>
                        <a:t>Ubicación (incluida la agricultura y marquesinas)</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dirty="0">
                          <a:ln>
                            <a:noFill/>
                          </a:ln>
                          <a:solidFill>
                            <a:schemeClr val="tx1"/>
                          </a:solidFill>
                          <a:effectLst/>
                          <a:latin typeface="Calibri" pitchFamily="34" charset="0"/>
                          <a:cs typeface="Calibri" pitchFamily="34" charset="0"/>
                        </a:rPr>
                        <a:t>Otros (incluido el almacenamiento de energía)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000" b="1" i="0" u="none" strike="noStrike" cap="none" normalizeH="0" baseline="0">
                          <a:ln>
                            <a:noFill/>
                          </a:ln>
                          <a:solidFill>
                            <a:srgbClr val="002060"/>
                          </a:solidFill>
                          <a:effectLst/>
                          <a:latin typeface="Calibri" pitchFamily="34" charset="0"/>
                          <a:cs typeface="Calibri" pitchFamily="34" charset="0"/>
                          <a:hlinkClick r:id="rId7" action="ppaction://hlinksldjump">
                            <a:extLst>
                              <a:ext uri="{A12FA001-AC4F-418D-AE19-62706E023703}">
                                <ahyp:hlinkClr xmlns:ahyp="http://schemas.microsoft.com/office/drawing/2018/hyperlinkcolor" val="tx"/>
                              </a:ext>
                            </a:extLst>
                          </a:hlinkClick>
                        </a:rPr>
                        <a:t>Protección medioambiental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dirty="0">
                          <a:ln>
                            <a:noFill/>
                          </a:ln>
                          <a:solidFill>
                            <a:schemeClr val="tx1"/>
                          </a:solidFill>
                          <a:effectLst/>
                          <a:latin typeface="Calibri" pitchFamily="34" charset="0"/>
                          <a:cs typeface="Calibri" pitchFamily="34" charset="0"/>
                        </a:rPr>
                        <a:t>Sustractor de zonas verdes</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dirty="0">
                          <a:ln>
                            <a:noFill/>
                          </a:ln>
                          <a:solidFill>
                            <a:schemeClr val="tx1"/>
                          </a:solidFill>
                          <a:effectLst/>
                          <a:latin typeface="Calibri" pitchFamily="34" charset="0"/>
                          <a:cs typeface="Calibri" pitchFamily="34" charset="0"/>
                        </a:rPr>
                        <a:t>Beneficios para la comunidad</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dirty="0">
                          <a:ln>
                            <a:noFill/>
                          </a:ln>
                          <a:solidFill>
                            <a:schemeClr val="tx1"/>
                          </a:solidFill>
                          <a:effectLst/>
                          <a:latin typeface="Calibri" pitchFamily="34" charset="0"/>
                          <a:cs typeface="Calibri" pitchFamily="34" charset="0"/>
                        </a:rPr>
                        <a:t>Monitoreo y estándares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000" b="1" i="0" u="none" strike="noStrike" cap="none" normalizeH="0" baseline="0">
                          <a:ln>
                            <a:noFill/>
                          </a:ln>
                          <a:solidFill>
                            <a:srgbClr val="002060"/>
                          </a:solidFill>
                          <a:effectLst/>
                          <a:latin typeface="Calibri" pitchFamily="34" charset="0"/>
                          <a:cs typeface="Calibri" pitchFamily="34" charset="0"/>
                          <a:hlinkClick r:id="rId8" action="ppaction://hlinksldjump">
                            <a:extLst>
                              <a:ext uri="{A12FA001-AC4F-418D-AE19-62706E023703}">
                                <ahyp:hlinkClr xmlns:ahyp="http://schemas.microsoft.com/office/drawing/2018/hyperlinkcolor" val="tx"/>
                              </a:ext>
                            </a:extLst>
                          </a:hlinkClick>
                        </a:rPr>
                        <a:t>Agrovoltaica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Cambios en las directrices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000" b="1" i="0" u="none" strike="noStrike" cap="none" normalizeH="0" baseline="0">
                          <a:ln>
                            <a:noFill/>
                          </a:ln>
                          <a:solidFill>
                            <a:srgbClr val="002060"/>
                          </a:solidFill>
                          <a:effectLst/>
                          <a:latin typeface="Calibri" pitchFamily="34" charset="0"/>
                          <a:cs typeface="Calibri" pitchFamily="34" charset="0"/>
                          <a:hlinkClick r:id="rId9" action="ppaction://hlinksldjump">
                            <a:extLst>
                              <a:ext uri="{A12FA001-AC4F-418D-AE19-62706E023703}">
                                <ahyp:hlinkClr xmlns:ahyp="http://schemas.microsoft.com/office/drawing/2018/hyperlinkcolor" val="tx"/>
                              </a:ext>
                            </a:extLst>
                          </a:hlinkClick>
                        </a:rPr>
                        <a:t>Equidad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Definiciones de bajos ingresos</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Cambios mayores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000" b="1" i="0" u="none" strike="noStrike" cap="none" normalizeH="0" baseline="0">
                          <a:ln>
                            <a:noFill/>
                          </a:ln>
                          <a:solidFill>
                            <a:srgbClr val="002060"/>
                          </a:solidFill>
                          <a:effectLst/>
                          <a:latin typeface="Calibri" pitchFamily="34" charset="0"/>
                          <a:cs typeface="Calibri" pitchFamily="34" charset="0"/>
                          <a:hlinkClick r:id="rId10" action="ppaction://hlinksldjump">
                            <a:extLst>
                              <a:ext uri="{A12FA001-AC4F-418D-AE19-62706E023703}">
                                <ahyp:hlinkClr xmlns:ahyp="http://schemas.microsoft.com/office/drawing/2018/hyperlinkcolor" val="tx"/>
                              </a:ext>
                            </a:extLst>
                          </a:hlinkClick>
                        </a:rPr>
                        <a:t>Protección al consumidor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Requisitos de contratación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000" b="1" i="0" u="none" strike="noStrike" cap="none" normalizeH="0" baseline="0">
                          <a:ln>
                            <a:noFill/>
                          </a:ln>
                          <a:solidFill>
                            <a:srgbClr val="002060"/>
                          </a:solidFill>
                          <a:effectLst/>
                          <a:latin typeface="Calibri" pitchFamily="34" charset="0"/>
                          <a:cs typeface="Calibri" pitchFamily="34" charset="0"/>
                          <a:hlinkClick r:id="rId11" action="ppaction://hlinksldjump">
                            <a:extLst>
                              <a:ext uri="{A12FA001-AC4F-418D-AE19-62706E023703}">
                                <ahyp:hlinkClr xmlns:ahyp="http://schemas.microsoft.com/office/drawing/2018/hyperlinkcolor" val="tx"/>
                              </a:ext>
                            </a:extLst>
                          </a:hlinkClick>
                        </a:rPr>
                        <a:t>Otras iniciativas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Educación</a:t>
                      </a:r>
                    </a:p>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a:ln>
                            <a:noFill/>
                          </a:ln>
                          <a:solidFill>
                            <a:schemeClr val="tx1"/>
                          </a:solidFill>
                          <a:effectLst/>
                          <a:latin typeface="Calibri" pitchFamily="34" charset="0"/>
                          <a:cs typeface="Calibri" pitchFamily="34" charset="0"/>
                        </a:rPr>
                        <a:t>Cumplimiento</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79425">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000" b="1" i="0" u="none" strike="noStrike" cap="none" normalizeH="0" baseline="0" dirty="0">
                          <a:ln>
                            <a:noFill/>
                          </a:ln>
                          <a:solidFill>
                            <a:srgbClr val="002060"/>
                          </a:solidFill>
                          <a:effectLst/>
                          <a:latin typeface="Calibri" pitchFamily="34" charset="0"/>
                          <a:cs typeface="Calibri" pitchFamily="34" charset="0"/>
                          <a:hlinkClick r:id="rId12" action="ppaction://hlinksldjump">
                            <a:extLst>
                              <a:ext uri="{A12FA001-AC4F-418D-AE19-62706E023703}">
                                <ahyp:hlinkClr xmlns:ahyp="http://schemas.microsoft.com/office/drawing/2018/hyperlinkcolor" val="tx"/>
                              </a:ext>
                            </a:extLst>
                          </a:hlinkClick>
                        </a:rPr>
                        <a:t>Próximos pasos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ct val="100000"/>
                        </a:lnSpc>
                        <a:spcBef>
                          <a:spcPct val="0"/>
                        </a:spcBef>
                        <a:spcAft>
                          <a:spcPct val="0"/>
                        </a:spcAft>
                        <a:buClrTx/>
                        <a:buSzPct val="100000"/>
                        <a:buFontTx/>
                        <a:buChar char="-"/>
                        <a:tabLst/>
                      </a:pPr>
                      <a:r>
                        <a:rPr kumimoji="0" lang="es-PR" sz="1400" b="0" i="0" u="none" strike="noStrike" cap="none" normalizeH="0" baseline="0" dirty="0">
                          <a:ln>
                            <a:noFill/>
                          </a:ln>
                          <a:solidFill>
                            <a:schemeClr val="tx1"/>
                          </a:solidFill>
                          <a:effectLst/>
                          <a:latin typeface="Calibri" pitchFamily="34" charset="0"/>
                          <a:cs typeface="Calibri" pitchFamily="34" charset="0"/>
                        </a:rPr>
                        <a:t>Sesiones técnicas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04" name="Title 1"/>
          <p:cNvSpPr>
            <a:spLocks noGrp="1" noChangeArrowheads="1"/>
          </p:cNvSpPr>
          <p:nvPr>
            <p:ph type="title" idx="4294967295"/>
          </p:nvPr>
        </p:nvSpPr>
        <p:spPr>
          <a:ln/>
        </p:spPr>
        <p:txBody>
          <a:bodyPr/>
          <a:lstStyle/>
          <a:p>
            <a:r>
              <a:rPr lang="es-PR"/>
              <a:t>Complemento de estantería elevada</a:t>
            </a:r>
          </a:p>
        </p:txBody>
      </p:sp>
      <p:sp>
        <p:nvSpPr>
          <p:cNvPr id="85905" name="Content Placeholder 2"/>
          <p:cNvSpPr>
            <a:spLocks noGrp="1" noChangeArrowheads="1"/>
          </p:cNvSpPr>
          <p:nvPr>
            <p:ph idx="4294967295"/>
          </p:nvPr>
        </p:nvSpPr>
        <p:spPr>
          <a:xfrm>
            <a:off x="703263" y="1162050"/>
            <a:ext cx="10972800" cy="4983163"/>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400" dirty="0">
                <a:solidFill>
                  <a:srgbClr val="202124"/>
                </a:solidFill>
              </a:rPr>
              <a:t>Un sistema solar montado o en estanterías que se </a:t>
            </a:r>
            <a:r>
              <a:rPr lang="es-PR" sz="2400" dirty="0">
                <a:solidFill>
                  <a:srgbClr val="040C28"/>
                </a:solidFill>
              </a:rPr>
              <a:t>utiliza para colocar un conjunto solar en un techo.</a:t>
            </a:r>
          </a:p>
          <a:p>
            <a:r>
              <a:rPr lang="es-PR" sz="2400" dirty="0">
                <a:solidFill>
                  <a:srgbClr val="040C28"/>
                </a:solidFill>
                <a:cs typeface="Calibri" pitchFamily="34" charset="0"/>
              </a:rPr>
              <a:t>Estas configuraciones de estanterías de marquesina pueden colocarse encima de los equipos de climatización actuales de los edificios o pueden retirarse más fácilmente en el futuro para reemplazar los tejados. </a:t>
            </a:r>
          </a:p>
          <a:p>
            <a:pPr>
              <a:buFont typeface="Arial" charset="0"/>
              <a:buNone/>
            </a:pPr>
            <a:endParaRPr lang="en-US" sz="1600" dirty="0">
              <a:cs typeface="Calibri" pitchFamily="34" charset="0"/>
            </a:endParaRPr>
          </a:p>
        </p:txBody>
      </p:sp>
      <p:sp>
        <p:nvSpPr>
          <p:cNvPr id="85906" name="Date Placeholder 3"/>
          <p:cNvSpPr>
            <a:spLocks noGrp="1" noChangeArrowheads="1"/>
          </p:cNvSpPr>
          <p:nvPr>
            <p:ph type="dt" sz="quarter" idx="10"/>
          </p:nvPr>
        </p:nvSpPr>
        <p:spPr/>
        <p:txBody>
          <a:bodyPr/>
          <a:lstStyle/>
          <a:p>
            <a:fld id="{688E5EA5-ABB3-4A40-8681-6001949F6C2A}" type="datetime2">
              <a:rPr lang="en-US" altLang="zh-CN">
                <a:cs typeface="Calibri" pitchFamily="34" charset="0"/>
              </a:rPr>
              <a:pPr/>
              <a:t>Friday, July 12, 2024</a:t>
            </a:fld>
            <a:endParaRPr lang="en-US" altLang="zh-CN">
              <a:cs typeface="Calibri" pitchFamily="34" charset="0"/>
            </a:endParaRPr>
          </a:p>
        </p:txBody>
      </p:sp>
      <p:sp>
        <p:nvSpPr>
          <p:cNvPr id="8590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85908" name="Slide Number Placeholder 5"/>
          <p:cNvSpPr>
            <a:spLocks noGrp="1" noChangeArrowheads="1"/>
          </p:cNvSpPr>
          <p:nvPr>
            <p:ph type="sldNum" sz="quarter" idx="12"/>
          </p:nvPr>
        </p:nvSpPr>
        <p:spPr/>
        <p:txBody>
          <a:bodyPr/>
          <a:lstStyle/>
          <a:p>
            <a:fld id="{2BC26205-2280-435B-8DE4-AD238025CD45}" type="slidenum">
              <a:rPr lang="en-US" altLang="zh-CN">
                <a:cs typeface="Calibri" pitchFamily="34" charset="0"/>
              </a:rPr>
              <a:pPr/>
              <a:t>20</a:t>
            </a:fld>
            <a:endParaRPr lang="en-US" altLang="zh-CN">
              <a:cs typeface="Calibri" pitchFamily="34" charset="0"/>
            </a:endParaRPr>
          </a:p>
        </p:txBody>
      </p:sp>
      <p:pic>
        <p:nvPicPr>
          <p:cNvPr id="85909" name="Picture 7" descr="A solar panels on a roof of a buildingDescription automatically generat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03650" y="3184525"/>
            <a:ext cx="4370388" cy="2954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5910" name="TextBox 8"/>
          <p:cNvSpPr>
            <a:spLocks noChangeArrowheads="1"/>
          </p:cNvSpPr>
          <p:nvPr/>
        </p:nvSpPr>
        <p:spPr bwMode="auto">
          <a:xfrm>
            <a:off x="7061200" y="6140450"/>
            <a:ext cx="1204913" cy="200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s-PR" sz="700" b="1" i="1">
                <a:solidFill>
                  <a:srgbClr val="404040"/>
                </a:solidFill>
                <a:cs typeface="Arial" charset="0"/>
              </a:rPr>
              <a:t>Imagen: Urban Energy LLC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 name="Title 1"/>
          <p:cNvSpPr>
            <a:spLocks noGrp="1" noChangeArrowheads="1"/>
          </p:cNvSpPr>
          <p:nvPr>
            <p:ph type="title" idx="4294967295"/>
          </p:nvPr>
        </p:nvSpPr>
        <p:spPr>
          <a:ln/>
        </p:spPr>
        <p:txBody>
          <a:bodyPr/>
          <a:lstStyle/>
          <a:p>
            <a:r>
              <a:rPr lang="es-PR"/>
              <a:t>Marquesinas</a:t>
            </a:r>
          </a:p>
        </p:txBody>
      </p:sp>
      <p:sp>
        <p:nvSpPr>
          <p:cNvPr id="86938" name="Content Placeholder 2"/>
          <p:cNvSpPr>
            <a:spLocks noGrp="1" noChangeArrowheads="1"/>
          </p:cNvSpPr>
          <p:nvPr>
            <p:ph idx="4294967295"/>
          </p:nvPr>
        </p:nvSpPr>
        <p:spPr>
          <a:xfrm>
            <a:off x="703263" y="1162050"/>
            <a:ext cx="10972800" cy="4983163"/>
          </a:xfrm>
          <a:ln/>
        </p:spPr>
        <p:txBody>
          <a:bodyPr/>
          <a:lstStyle/>
          <a:p>
            <a:r>
              <a:rPr lang="es-PR" sz="2400" dirty="0">
                <a:cs typeface="Calibri" pitchFamily="34" charset="0"/>
              </a:rPr>
              <a:t>Apoyar la opinión de las partes interesadas sobre una mayor flexibilidad, una adopción más amplia y las metas de la Administración para que la energía solar esté presente en el entorno construido. </a:t>
            </a:r>
          </a:p>
          <a:p>
            <a:r>
              <a:rPr lang="es-PR" sz="2400" dirty="0">
                <a:cs typeface="Calibri" pitchFamily="34" charset="0"/>
              </a:rPr>
              <a:t>El DOER propone actualizar la definición de marquesina solar y el uso del terreno bajo los paneles.</a:t>
            </a:r>
          </a:p>
          <a:p>
            <a:pPr lvl="1"/>
            <a:r>
              <a:rPr lang="es-PR" sz="2000" i="1" dirty="0">
                <a:cs typeface="Calibri" pitchFamily="34" charset="0"/>
              </a:rPr>
              <a:t>225 CMR 20.02</a:t>
            </a:r>
            <a:r>
              <a:rPr lang="es-PR" sz="2000" dirty="0">
                <a:cs typeface="Calibri" pitchFamily="34" charset="0"/>
              </a:rPr>
              <a:t> </a:t>
            </a:r>
            <a:r>
              <a:rPr lang="es-PR" sz="2000" u="sng" dirty="0">
                <a:cs typeface="Calibri" pitchFamily="34" charset="0"/>
              </a:rPr>
              <a:t>Unidad de generación de tarifa solar de marquesina</a:t>
            </a:r>
            <a:r>
              <a:rPr lang="es-PR" sz="2000" dirty="0">
                <a:cs typeface="Calibri" pitchFamily="34" charset="0"/>
              </a:rPr>
              <a:t>: Una unidad de generación de tarifa solar con </a:t>
            </a:r>
            <a:r>
              <a:rPr lang="es-PR" sz="2000" u="sng" dirty="0">
                <a:solidFill>
                  <a:srgbClr val="FF0000"/>
                </a:solidFill>
                <a:cs typeface="Calibri" pitchFamily="34" charset="0"/>
              </a:rPr>
              <a:t>la mayor parte de la potencia solar instalada sobre una estructura elevada a suficiente altura</a:t>
            </a:r>
            <a:r>
              <a:rPr lang="es-PR" sz="2000" dirty="0">
                <a:cs typeface="Calibri" pitchFamily="34" charset="0"/>
              </a:rPr>
              <a:t> como para mantener la función del área bajo la marquesina.</a:t>
            </a:r>
          </a:p>
          <a:p>
            <a:r>
              <a:rPr lang="es-PR" sz="2400" dirty="0">
                <a:cs typeface="Calibri" pitchFamily="34" charset="0"/>
              </a:rPr>
              <a:t>No puede aplicarse a proyectos en tierras agrícolas importantes.</a:t>
            </a:r>
          </a:p>
          <a:p>
            <a:r>
              <a:rPr lang="es-PR" sz="2400" dirty="0">
                <a:cs typeface="Calibri" pitchFamily="34" charset="0"/>
              </a:rPr>
              <a:t>Ampliar los requisitos de elegibilidad para las STGU de marquesina para:</a:t>
            </a:r>
          </a:p>
          <a:p>
            <a:pPr lvl="1"/>
            <a:r>
              <a:rPr lang="es-PR" sz="2000" dirty="0">
                <a:cs typeface="Calibri" pitchFamily="34" charset="0"/>
              </a:rPr>
              <a:t>Permitir que los sistemas de ≤25 kW reciban el complemento de marquesina.</a:t>
            </a:r>
          </a:p>
        </p:txBody>
      </p:sp>
      <p:sp>
        <p:nvSpPr>
          <p:cNvPr id="86939" name="Date Placeholder 3"/>
          <p:cNvSpPr>
            <a:spLocks noGrp="1" noChangeArrowheads="1"/>
          </p:cNvSpPr>
          <p:nvPr>
            <p:ph type="dt" sz="quarter" idx="10"/>
          </p:nvPr>
        </p:nvSpPr>
        <p:spPr/>
        <p:txBody>
          <a:bodyPr/>
          <a:lstStyle/>
          <a:p>
            <a:fld id="{5C223864-59AA-4395-A951-3B649B4609B7}" type="datetime2">
              <a:rPr lang="en-US" altLang="zh-CN">
                <a:cs typeface="Calibri" pitchFamily="34" charset="0"/>
              </a:rPr>
              <a:pPr/>
              <a:t>Friday, July 12, 2024</a:t>
            </a:fld>
            <a:endParaRPr lang="en-US" altLang="zh-CN">
              <a:cs typeface="Calibri" pitchFamily="34" charset="0"/>
            </a:endParaRPr>
          </a:p>
        </p:txBody>
      </p:sp>
      <p:sp>
        <p:nvSpPr>
          <p:cNvPr id="86940"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86941" name="Slide Number Placeholder 5"/>
          <p:cNvSpPr>
            <a:spLocks noGrp="1" noChangeArrowheads="1"/>
          </p:cNvSpPr>
          <p:nvPr>
            <p:ph type="sldNum" sz="quarter" idx="12"/>
          </p:nvPr>
        </p:nvSpPr>
        <p:spPr/>
        <p:txBody>
          <a:bodyPr/>
          <a:lstStyle/>
          <a:p>
            <a:fld id="{A9DC427D-CBC5-4EE2-94E2-88D7708615DD}" type="slidenum">
              <a:rPr lang="en-US" altLang="zh-CN">
                <a:cs typeface="Calibri" pitchFamily="34" charset="0"/>
              </a:rPr>
              <a:pPr/>
              <a:t>21</a:t>
            </a:fld>
            <a:endParaRPr lang="en-US" altLang="zh-CN">
              <a:cs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968" name="Title 1"/>
          <p:cNvSpPr>
            <a:spLocks noGrp="1" noChangeArrowheads="1"/>
          </p:cNvSpPr>
          <p:nvPr>
            <p:ph type="title" idx="4294967295"/>
          </p:nvPr>
        </p:nvSpPr>
        <p:spPr>
          <a:ln/>
        </p:spPr>
        <p:txBody>
          <a:bodyPr/>
          <a:lstStyle/>
          <a:p>
            <a:r>
              <a:rPr lang="es-PR"/>
              <a:t>Entidades públicas</a:t>
            </a:r>
          </a:p>
        </p:txBody>
      </p:sp>
      <p:sp>
        <p:nvSpPr>
          <p:cNvPr id="87969" name="Content Placeholder 2"/>
          <p:cNvSpPr>
            <a:spLocks noGrp="1" noChangeArrowheads="1"/>
          </p:cNvSpPr>
          <p:nvPr>
            <p:ph idx="4294967295"/>
          </p:nvPr>
        </p:nvSpPr>
        <p:spPr>
          <a:ln/>
        </p:spPr>
        <p:txBody>
          <a:bodyPr/>
          <a:lstStyle/>
          <a:p>
            <a:r>
              <a:rPr lang="es-PR" sz="2800" dirty="0"/>
              <a:t>Revisión de los requisitos de elegibilidad para que los proyectos que cumplan con los requisitos para el complemento de Entidad Pública (PE, por sus siglas en inglés) incluyan un Derecho a Construir. </a:t>
            </a:r>
          </a:p>
          <a:p>
            <a:pPr lvl="1"/>
            <a:r>
              <a:rPr lang="es-PR" sz="2600" i="1" dirty="0">
                <a:cs typeface="Calibri" pitchFamily="34" charset="0"/>
              </a:rPr>
              <a:t>225 CMR 20.06(1)(l) </a:t>
            </a:r>
            <a:r>
              <a:rPr lang="es-PR" sz="2600" u="sng" dirty="0">
                <a:cs typeface="Calibri" pitchFamily="34" charset="0"/>
              </a:rPr>
              <a:t>Disposiciones especiales para las unidades de generación de tarifa solar para entidades públicas</a:t>
            </a:r>
            <a:r>
              <a:rPr lang="es-PR" sz="2600" dirty="0"/>
              <a:t>: Una Unidad de generación de tarifa solar para entidades públicas puede postularse para una Declaración de Calificación de conformidad con 225 CMR 20.06(1)(c) proporcionando pruebas satisfactorias al Departamento de que un Municipio u otra Entidad Gubernamental ha concedido un </a:t>
            </a:r>
            <a:r>
              <a:rPr lang="es-PR" sz="2600" dirty="0">
                <a:solidFill>
                  <a:srgbClr val="FF0000"/>
                </a:solidFill>
                <a:cs typeface="Calibri" pitchFamily="34" charset="0"/>
              </a:rPr>
              <a:t>derecho contractual a construir al Postulante</a:t>
            </a:r>
            <a:r>
              <a:rPr lang="es-PR" sz="2600" dirty="0"/>
              <a:t> para desarrollar una Unidad de generación de tarifa solar.</a:t>
            </a:r>
          </a:p>
          <a:p>
            <a:endParaRPr lang="en-US" altLang="zh-CN" dirty="0">
              <a:ea typeface="宋体" charset="-122"/>
              <a:cs typeface="Calibri" pitchFamily="34" charset="0"/>
            </a:endParaRPr>
          </a:p>
        </p:txBody>
      </p:sp>
      <p:sp>
        <p:nvSpPr>
          <p:cNvPr id="87970" name="Date Placeholder 3"/>
          <p:cNvSpPr>
            <a:spLocks noGrp="1" noChangeArrowheads="1"/>
          </p:cNvSpPr>
          <p:nvPr>
            <p:ph type="dt" sz="quarter" idx="10"/>
          </p:nvPr>
        </p:nvSpPr>
        <p:spPr/>
        <p:txBody>
          <a:bodyPr/>
          <a:lstStyle/>
          <a:p>
            <a:fld id="{DAD173EC-45C2-47F9-82E9-8B8D37CCC80C}" type="datetime2">
              <a:rPr lang="en-US" altLang="zh-CN">
                <a:cs typeface="Calibri" pitchFamily="34" charset="0"/>
              </a:rPr>
              <a:pPr/>
              <a:t>Friday, July 12, 2024</a:t>
            </a:fld>
            <a:endParaRPr lang="en-US" altLang="zh-CN">
              <a:cs typeface="Calibri" pitchFamily="34" charset="0"/>
            </a:endParaRPr>
          </a:p>
        </p:txBody>
      </p:sp>
      <p:sp>
        <p:nvSpPr>
          <p:cNvPr id="8797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87972" name="Slide Number Placeholder 5"/>
          <p:cNvSpPr>
            <a:spLocks noGrp="1" noChangeArrowheads="1"/>
          </p:cNvSpPr>
          <p:nvPr>
            <p:ph type="sldNum" sz="quarter" idx="12"/>
          </p:nvPr>
        </p:nvSpPr>
        <p:spPr/>
        <p:txBody>
          <a:bodyPr/>
          <a:lstStyle/>
          <a:p>
            <a:fld id="{D3A722D5-2099-4818-BE2C-FB1CF8E76B3F}" type="slidenum">
              <a:rPr lang="en-US" altLang="zh-CN">
                <a:cs typeface="Calibri" pitchFamily="34" charset="0"/>
              </a:rPr>
              <a:pPr/>
              <a:t>22</a:t>
            </a:fld>
            <a:endParaRPr lang="en-US" altLang="zh-CN">
              <a:cs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999" name="Title 1"/>
          <p:cNvSpPr>
            <a:spLocks noGrp="1" noChangeArrowheads="1"/>
          </p:cNvSpPr>
          <p:nvPr>
            <p:ph type="title" idx="4294967295"/>
          </p:nvPr>
        </p:nvSpPr>
        <p:spPr>
          <a:ln/>
        </p:spPr>
        <p:txBody>
          <a:bodyPr/>
          <a:lstStyle/>
          <a:p>
            <a:r>
              <a:rPr lang="es-PR" sz="4000" dirty="0"/>
              <a:t>Sistemas de almacenamiento de energía</a:t>
            </a:r>
          </a:p>
        </p:txBody>
      </p:sp>
      <p:sp>
        <p:nvSpPr>
          <p:cNvPr id="89000"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600" dirty="0">
                <a:cs typeface="Calibri" pitchFamily="34" charset="0"/>
              </a:rPr>
              <a:t>Los proyectos pequeños </a:t>
            </a:r>
            <a:r>
              <a:rPr lang="es-PR" sz="2600" dirty="0">
                <a:solidFill>
                  <a:srgbClr val="424242"/>
                </a:solidFill>
                <a:cs typeface="Calibri" pitchFamily="34" charset="0"/>
              </a:rPr>
              <a:t>(</a:t>
            </a:r>
            <a:r>
              <a:rPr lang="es-PR" sz="2600" dirty="0"/>
              <a:t>≤25 kW) ya no </a:t>
            </a:r>
            <a:r>
              <a:rPr lang="es-PR" sz="2600" dirty="0" err="1"/>
              <a:t>porán</a:t>
            </a:r>
            <a:r>
              <a:rPr lang="es-PR" sz="2600" dirty="0"/>
              <a:t> recibir el complemento de almacenamiento de energía.</a:t>
            </a:r>
          </a:p>
          <a:p>
            <a:pPr lvl="1"/>
            <a:r>
              <a:rPr lang="es-PR" sz="2200" dirty="0">
                <a:cs typeface="Calibri" pitchFamily="34" charset="0"/>
              </a:rPr>
              <a:t>Los proyectos pequeños pueden seguir instalando almacenamiento de energía; sin embargo, no serán compensados a través del programa SMART. </a:t>
            </a:r>
          </a:p>
          <a:p>
            <a:pPr>
              <a:buFont typeface="Arial" charset="0"/>
              <a:buNone/>
            </a:pPr>
            <a:endParaRPr lang="en-US" altLang="zh-CN" sz="2000" dirty="0">
              <a:ea typeface="宋体" charset="-122"/>
            </a:endParaRPr>
          </a:p>
          <a:p>
            <a:r>
              <a:rPr lang="es-PR" sz="2600" dirty="0"/>
              <a:t>Aumentar el tamaño del proyecto requerido para construir un sistema de almacenamiento de energía de 500 kW a 1 MW.</a:t>
            </a:r>
          </a:p>
          <a:p>
            <a:pPr lvl="1"/>
            <a:r>
              <a:rPr lang="es-PR" sz="2400" i="1" dirty="0"/>
              <a:t>225 CRM 20. 20.05(5)(k)</a:t>
            </a:r>
            <a:r>
              <a:rPr lang="es-PR" sz="2400" dirty="0"/>
              <a:t> </a:t>
            </a:r>
            <a:r>
              <a:rPr lang="es-PR" sz="2400" u="sng" dirty="0"/>
              <a:t>Requisito de almacenamiento de energía</a:t>
            </a:r>
            <a:r>
              <a:rPr lang="es-PR" sz="2400" dirty="0"/>
              <a:t> : </a:t>
            </a:r>
            <a:r>
              <a:rPr lang="es-PR" sz="2000" dirty="0"/>
              <a:t>Las Unidades de generación de tarifa solar superiores a </a:t>
            </a:r>
            <a:r>
              <a:rPr lang="es-PR" sz="2000" dirty="0">
                <a:solidFill>
                  <a:srgbClr val="FF0000"/>
                </a:solidFill>
              </a:rPr>
              <a:t>1 MW</a:t>
            </a:r>
            <a:r>
              <a:rPr lang="es-PR" sz="2000" dirty="0"/>
              <a:t> que se postulen para una Declaración de Calificación para cualquier capacidad disponible en cualquier bloque de capacidad disponible después de la fecha de publicación deberán ser </a:t>
            </a:r>
            <a:r>
              <a:rPr lang="es-PR" sz="2000" dirty="0" err="1"/>
              <a:t>coubicadas</a:t>
            </a:r>
            <a:r>
              <a:rPr lang="es-PR" sz="2000" dirty="0"/>
              <a:t> con un Sistema de almacenamiento de energía que cumpla con los requisitos de elegibilidad para un Complemento de almacenamiento de energía, de conformidad con 225 CMR 20.06(1)(e).</a:t>
            </a:r>
          </a:p>
          <a:p>
            <a:endParaRPr lang="en-US" altLang="zh-CN" dirty="0">
              <a:ea typeface="宋体" charset="-122"/>
            </a:endParaRPr>
          </a:p>
        </p:txBody>
      </p:sp>
      <p:sp>
        <p:nvSpPr>
          <p:cNvPr id="89001" name="Date Placeholder 3"/>
          <p:cNvSpPr>
            <a:spLocks noGrp="1" noChangeArrowheads="1"/>
          </p:cNvSpPr>
          <p:nvPr>
            <p:ph type="dt" sz="quarter" idx="10"/>
          </p:nvPr>
        </p:nvSpPr>
        <p:spPr/>
        <p:txBody>
          <a:bodyPr/>
          <a:lstStyle/>
          <a:p>
            <a:fld id="{CAE5D0F7-A8D7-4F24-8399-FC78D51B1740}" type="datetime2">
              <a:rPr lang="en-US" altLang="zh-CN">
                <a:cs typeface="Calibri" pitchFamily="34" charset="0"/>
              </a:rPr>
              <a:pPr/>
              <a:t>Friday, July 12, 2024</a:t>
            </a:fld>
            <a:endParaRPr lang="en-US" altLang="zh-CN">
              <a:cs typeface="Calibri" pitchFamily="34" charset="0"/>
            </a:endParaRPr>
          </a:p>
        </p:txBody>
      </p:sp>
      <p:sp>
        <p:nvSpPr>
          <p:cNvPr id="89002"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89003" name="Slide Number Placeholder 5"/>
          <p:cNvSpPr>
            <a:spLocks noGrp="1" noChangeArrowheads="1"/>
          </p:cNvSpPr>
          <p:nvPr>
            <p:ph type="sldNum" sz="quarter" idx="12"/>
          </p:nvPr>
        </p:nvSpPr>
        <p:spPr/>
        <p:txBody>
          <a:bodyPr/>
          <a:lstStyle/>
          <a:p>
            <a:fld id="{8D95A69A-CF83-416F-9F38-7DDB0170DFD1}" type="slidenum">
              <a:rPr lang="en-US" altLang="zh-CN">
                <a:cs typeface="Calibri" pitchFamily="34" charset="0"/>
              </a:rPr>
              <a:pPr/>
              <a:t>23</a:t>
            </a:fld>
            <a:endParaRPr lang="en-US" altLang="zh-CN">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030" name="Title 1"/>
          <p:cNvSpPr>
            <a:spLocks noGrp="1" noChangeArrowheads="1"/>
          </p:cNvSpPr>
          <p:nvPr>
            <p:ph type="title" idx="4294967295"/>
          </p:nvPr>
        </p:nvSpPr>
        <p:spPr>
          <a:xfrm>
            <a:off x="811832" y="152400"/>
            <a:ext cx="10972800" cy="792163"/>
          </a:xfrm>
          <a:ln/>
        </p:spPr>
        <p:txBody>
          <a:bodyPr/>
          <a:lstStyle/>
          <a:p>
            <a:r>
              <a:rPr lang="es-PR" sz="4000" dirty="0"/>
              <a:t>Sistemas de almacenamiento de energía</a:t>
            </a:r>
          </a:p>
        </p:txBody>
      </p:sp>
      <p:sp>
        <p:nvSpPr>
          <p:cNvPr id="90031" name="Content Placeholder 2"/>
          <p:cNvSpPr>
            <a:spLocks noGrp="1" noChangeArrowheads="1"/>
          </p:cNvSpPr>
          <p:nvPr>
            <p:ph idx="4294967295"/>
          </p:nvPr>
        </p:nvSpPr>
        <p:spPr>
          <a:xfrm>
            <a:off x="609600" y="1143000"/>
            <a:ext cx="10598968" cy="4983163"/>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marL="357188" indent="-357188">
              <a:spcBef>
                <a:spcPct val="0"/>
              </a:spcBef>
              <a:spcAft>
                <a:spcPts val="800"/>
              </a:spcAft>
            </a:pPr>
            <a:r>
              <a:rPr lang="es-PR" sz="2400" dirty="0"/>
              <a:t>Separar los requisitos operativos y funcionales para alinearlos mejor con otros programas de incentivos estatales, proporcionando más valor a la red y un funcionamiento óptimo. </a:t>
            </a:r>
          </a:p>
          <a:p>
            <a:pPr lvl="1"/>
            <a:r>
              <a:rPr lang="es-PR" sz="2000" i="1" dirty="0"/>
              <a:t>225 CMR 20.06(1)(e)5</a:t>
            </a:r>
            <a:r>
              <a:rPr lang="es-PR" sz="2000" dirty="0"/>
              <a:t>. </a:t>
            </a:r>
            <a:r>
              <a:rPr lang="es-PR" sz="2000" u="sng" dirty="0"/>
              <a:t>Requisitos operativos</a:t>
            </a:r>
            <a:r>
              <a:rPr lang="es-PR" sz="2000" dirty="0"/>
              <a:t> : El Sistema de almacenamiento de energía </a:t>
            </a:r>
            <a:r>
              <a:rPr lang="es-PR" sz="2000" dirty="0">
                <a:solidFill>
                  <a:srgbClr val="FF0000"/>
                </a:solidFill>
              </a:rPr>
              <a:t>deberá estar en línea y ser capaz de descargarse el 85 % del tiempo durante los meses de verano (desde el 15 de mayo  hasta el 14 de septiembre ) y en los meses de invierno (desde el 1 de diciembre </a:t>
            </a:r>
            <a:r>
              <a:rPr lang="es-PR" sz="2000" baseline="30000" dirty="0">
                <a:solidFill>
                  <a:srgbClr val="FF0000"/>
                </a:solidFill>
              </a:rPr>
              <a:t> </a:t>
            </a:r>
            <a:r>
              <a:rPr lang="es-PR" sz="2000" dirty="0">
                <a:solidFill>
                  <a:srgbClr val="FF0000"/>
                </a:solidFill>
              </a:rPr>
              <a:t>hasta el 28 de febrero ); y ajustado por años bisiestos, o</a:t>
            </a:r>
            <a:r>
              <a:rPr lang="es-PR" sz="2000" dirty="0"/>
              <a:t> debe participar en un programa de respuesta a la demanda para que la Unidad de generación de tarifa solar siga siendo elegible para el complemento de almacenamiento de energía. </a:t>
            </a:r>
          </a:p>
          <a:p>
            <a:pPr lvl="1"/>
            <a:r>
              <a:rPr lang="es-PR" sz="2000" u="sng" dirty="0"/>
              <a:t>Requisitos funcionales</a:t>
            </a:r>
            <a:r>
              <a:rPr lang="es-PR" sz="2000" dirty="0"/>
              <a:t> : Si </a:t>
            </a:r>
            <a:r>
              <a:rPr lang="es-PR" sz="2000" dirty="0">
                <a:solidFill>
                  <a:srgbClr val="FF0000"/>
                </a:solidFill>
              </a:rPr>
              <a:t>El</a:t>
            </a:r>
            <a:r>
              <a:rPr lang="es-PR" sz="2000" dirty="0"/>
              <a:t> Sistema de almacenamiento de energía </a:t>
            </a:r>
            <a:r>
              <a:rPr lang="es-PR" sz="2000" dirty="0">
                <a:solidFill>
                  <a:srgbClr val="FF0000"/>
                </a:solidFill>
              </a:rPr>
              <a:t>debe alcanzar, como mínimo, 156 ciclos anuales para que la Unidad de generación de tarifa solar siga teniendo derecho al complemento por almacenamiento de energía.</a:t>
            </a:r>
            <a:r>
              <a:rPr lang="es-PR" sz="2000" dirty="0"/>
              <a:t>.</a:t>
            </a:r>
            <a:endParaRPr lang="en-US" sz="2000" dirty="0"/>
          </a:p>
        </p:txBody>
      </p:sp>
      <p:sp>
        <p:nvSpPr>
          <p:cNvPr id="90032" name="Date Placeholder 3"/>
          <p:cNvSpPr>
            <a:spLocks noGrp="1" noChangeArrowheads="1"/>
          </p:cNvSpPr>
          <p:nvPr>
            <p:ph type="dt" sz="quarter" idx="10"/>
          </p:nvPr>
        </p:nvSpPr>
        <p:spPr/>
        <p:txBody>
          <a:bodyPr/>
          <a:lstStyle/>
          <a:p>
            <a:fld id="{59D13CE8-5E52-4D1C-A478-403F78681759}" type="datetime2">
              <a:rPr lang="en-US" altLang="zh-CN">
                <a:cs typeface="Calibri" pitchFamily="34" charset="0"/>
              </a:rPr>
              <a:pPr/>
              <a:t>Friday, July 12, 2024</a:t>
            </a:fld>
            <a:endParaRPr lang="en-US" altLang="zh-CN">
              <a:cs typeface="Calibri" pitchFamily="34" charset="0"/>
            </a:endParaRPr>
          </a:p>
        </p:txBody>
      </p:sp>
      <p:sp>
        <p:nvSpPr>
          <p:cNvPr id="90033"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90034" name="Slide Number Placeholder 5"/>
          <p:cNvSpPr>
            <a:spLocks noGrp="1" noChangeArrowheads="1"/>
          </p:cNvSpPr>
          <p:nvPr>
            <p:ph type="sldNum" sz="quarter" idx="12"/>
          </p:nvPr>
        </p:nvSpPr>
        <p:spPr/>
        <p:txBody>
          <a:bodyPr/>
          <a:lstStyle/>
          <a:p>
            <a:fld id="{441322B3-C476-44D3-AB5A-3C9735EA600A}" type="slidenum">
              <a:rPr lang="en-US" altLang="zh-CN">
                <a:cs typeface="Calibri" pitchFamily="34" charset="0"/>
              </a:rPr>
              <a:pPr/>
              <a:t>24</a:t>
            </a:fld>
            <a:endParaRPr lang="en-US" altLang="zh-CN">
              <a:cs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91061" name="Title 1"/>
          <p:cNvSpPr>
            <a:spLocks noGrp="1" noChangeArrowheads="1"/>
          </p:cNvSpPr>
          <p:nvPr>
            <p:ph type="title" idx="4294967295"/>
          </p:nvPr>
        </p:nvSpPr>
        <p:spPr>
          <a:xfrm>
            <a:off x="609600" y="152400"/>
            <a:ext cx="10972800" cy="6569075"/>
          </a:xfrm>
          <a:ln/>
        </p:spPr>
        <p:txBody>
          <a:bodyPr/>
          <a:lstStyle/>
          <a:p>
            <a:r>
              <a:rPr lang="es-PR">
                <a:solidFill>
                  <a:schemeClr val="bg1"/>
                </a:solidFill>
              </a:rPr>
              <a:t>Protección medioambiental</a:t>
            </a:r>
          </a:p>
        </p:txBody>
      </p:sp>
      <p:sp>
        <p:nvSpPr>
          <p:cNvPr id="91062" name="Date Placeholder 3"/>
          <p:cNvSpPr>
            <a:spLocks noGrp="1" noChangeArrowheads="1"/>
          </p:cNvSpPr>
          <p:nvPr>
            <p:ph type="dt" sz="quarter" idx="10"/>
          </p:nvPr>
        </p:nvSpPr>
        <p:spPr/>
        <p:txBody>
          <a:bodyPr/>
          <a:lstStyle/>
          <a:p>
            <a:fld id="{E050543D-7C0A-4DC0-ACD2-D12DBFC6A9D6}" type="datetime2">
              <a:rPr lang="en-US" altLang="zh-CN">
                <a:cs typeface="Calibri" pitchFamily="34" charset="0"/>
              </a:rPr>
              <a:pPr/>
              <a:t>Friday, July 12, 2024</a:t>
            </a:fld>
            <a:endParaRPr lang="en-US" altLang="zh-CN">
              <a:cs typeface="Calibri" pitchFamily="34" charset="0"/>
            </a:endParaRPr>
          </a:p>
        </p:txBody>
      </p:sp>
      <p:sp>
        <p:nvSpPr>
          <p:cNvPr id="91063"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91064" name="Slide Number Placeholder 5"/>
          <p:cNvSpPr>
            <a:spLocks noGrp="1" noChangeArrowheads="1"/>
          </p:cNvSpPr>
          <p:nvPr>
            <p:ph type="sldNum" sz="quarter" idx="12"/>
          </p:nvPr>
        </p:nvSpPr>
        <p:spPr/>
        <p:txBody>
          <a:bodyPr/>
          <a:lstStyle/>
          <a:p>
            <a:fld id="{C477B977-D4FC-438F-ABEE-6F108D3DD7DA}" type="slidenum">
              <a:rPr lang="en-US" altLang="zh-CN">
                <a:cs typeface="Calibri" pitchFamily="34" charset="0"/>
              </a:rPr>
              <a:pPr/>
              <a:t>25</a:t>
            </a:fld>
            <a:endParaRPr lang="en-US" altLang="zh-CN">
              <a:cs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091" name="Title 1"/>
          <p:cNvSpPr>
            <a:spLocks noGrp="1" noChangeArrowheads="1"/>
          </p:cNvSpPr>
          <p:nvPr>
            <p:ph type="title" idx="4294967295"/>
          </p:nvPr>
        </p:nvSpPr>
        <p:spPr>
          <a:ln/>
        </p:spPr>
        <p:txBody>
          <a:bodyPr/>
          <a:lstStyle/>
          <a:p>
            <a:r>
              <a:rPr lang="es-PR"/>
              <a:t>Uso del suelo y ubicación</a:t>
            </a:r>
          </a:p>
        </p:txBody>
      </p:sp>
      <p:sp>
        <p:nvSpPr>
          <p:cNvPr id="92092" name="Content Placeholder 2"/>
          <p:cNvSpPr>
            <a:spLocks noGrp="1" noChangeArrowheads="1"/>
          </p:cNvSpPr>
          <p:nvPr>
            <p:ph idx="4294967295"/>
          </p:nvPr>
        </p:nvSpPr>
        <p:spPr>
          <a:ln/>
        </p:spPr>
        <p:txBody>
          <a:bodyPr/>
          <a:lstStyle/>
          <a:p>
            <a:r>
              <a:rPr lang="es-PR" dirty="0"/>
              <a:t>Un buen apoyo de las partes interesadas para incentivar el desarrollo de la energía solar en el entorno construido y adoptar un enfoque estratégico para la energía solar en terrenos no urbanizados.</a:t>
            </a:r>
          </a:p>
          <a:p>
            <a:r>
              <a:rPr lang="es-PR" dirty="0"/>
              <a:t>Necesidad de alineación con las políticas y objetivos de la Administración en materia de protección del suelo y </a:t>
            </a:r>
            <a:r>
              <a:rPr lang="es-PR" dirty="0" err="1"/>
              <a:t>resiliencia</a:t>
            </a:r>
            <a:r>
              <a:rPr lang="es-PR" dirty="0"/>
              <a:t> climática. </a:t>
            </a:r>
          </a:p>
          <a:p>
            <a:pPr lvl="1"/>
            <a:r>
              <a:rPr lang="es-PR" dirty="0"/>
              <a:t>Orden ejecutiva sobre conservación de la biodiversidad.</a:t>
            </a:r>
          </a:p>
          <a:p>
            <a:pPr lvl="1"/>
            <a:r>
              <a:rPr lang="es-PR" dirty="0"/>
              <a:t>Plan de energía limpia y clima.</a:t>
            </a:r>
          </a:p>
          <a:p>
            <a:pPr lvl="1"/>
            <a:r>
              <a:rPr lang="es-PR" dirty="0"/>
              <a:t>Iniciativa de tierras </a:t>
            </a:r>
            <a:r>
              <a:rPr lang="es-PR" dirty="0" err="1"/>
              <a:t>resilientes</a:t>
            </a:r>
            <a:r>
              <a:rPr lang="es-PR" dirty="0"/>
              <a:t>.</a:t>
            </a:r>
          </a:p>
        </p:txBody>
      </p:sp>
      <p:sp>
        <p:nvSpPr>
          <p:cNvPr id="92093" name="Date Placeholder 3"/>
          <p:cNvSpPr>
            <a:spLocks noGrp="1" noChangeArrowheads="1"/>
          </p:cNvSpPr>
          <p:nvPr>
            <p:ph type="dt" sz="quarter" idx="10"/>
          </p:nvPr>
        </p:nvSpPr>
        <p:spPr/>
        <p:txBody>
          <a:bodyPr/>
          <a:lstStyle/>
          <a:p>
            <a:fld id="{A7751FD3-542A-4474-9943-D1F19F56A714}" type="datetime2">
              <a:rPr lang="en-US" altLang="zh-CN">
                <a:cs typeface="Calibri" pitchFamily="34" charset="0"/>
              </a:rPr>
              <a:pPr/>
              <a:t>Friday, July 12, 2024</a:t>
            </a:fld>
            <a:endParaRPr lang="en-US" altLang="zh-CN">
              <a:cs typeface="Calibri" pitchFamily="34" charset="0"/>
            </a:endParaRPr>
          </a:p>
        </p:txBody>
      </p:sp>
      <p:sp>
        <p:nvSpPr>
          <p:cNvPr id="92094"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92095" name="Slide Number Placeholder 5"/>
          <p:cNvSpPr>
            <a:spLocks noGrp="1" noChangeArrowheads="1"/>
          </p:cNvSpPr>
          <p:nvPr>
            <p:ph type="sldNum" sz="quarter" idx="12"/>
          </p:nvPr>
        </p:nvSpPr>
        <p:spPr/>
        <p:txBody>
          <a:bodyPr/>
          <a:lstStyle/>
          <a:p>
            <a:fld id="{D90381C9-8CF5-4263-8202-34FF220EA4C0}" type="slidenum">
              <a:rPr lang="en-US" altLang="zh-CN">
                <a:cs typeface="Calibri" pitchFamily="34" charset="0"/>
              </a:rPr>
              <a:pPr/>
              <a:t>26</a:t>
            </a:fld>
            <a:endParaRPr lang="en-US" altLang="zh-CN">
              <a:cs typeface="Calibri"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22" name="Title 1"/>
          <p:cNvSpPr>
            <a:spLocks noGrp="1" noChangeArrowheads="1"/>
          </p:cNvSpPr>
          <p:nvPr>
            <p:ph type="title" idx="4294967295"/>
          </p:nvPr>
        </p:nvSpPr>
        <p:spPr>
          <a:ln/>
        </p:spPr>
        <p:txBody>
          <a:bodyPr/>
          <a:lstStyle/>
          <a:p>
            <a:r>
              <a:rPr lang="es-PR"/>
              <a:t>Requisitos de uso del suelo</a:t>
            </a:r>
          </a:p>
        </p:txBody>
      </p:sp>
      <p:sp>
        <p:nvSpPr>
          <p:cNvPr id="93123" name="Content Placeholder 2"/>
          <p:cNvSpPr>
            <a:spLocks noGrp="1" noChangeArrowheads="1"/>
          </p:cNvSpPr>
          <p:nvPr>
            <p:ph idx="4294967295"/>
          </p:nvPr>
        </p:nvSpPr>
        <p:spPr>
          <a:xfrm>
            <a:off x="609600" y="1143000"/>
            <a:ext cx="10972800" cy="4429125"/>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marL="0" indent="0" algn="ctr">
              <a:buFont typeface="Arial" charset="0"/>
              <a:buNone/>
            </a:pPr>
            <a:r>
              <a:rPr lang="es-PR" sz="2800" dirty="0">
                <a:cs typeface="Calibri" pitchFamily="34" charset="0"/>
              </a:rPr>
              <a:t>Eliminar las categorías de uso del suelo existentes y simplificar los criterios de elegibilidad.</a:t>
            </a:r>
          </a:p>
          <a:p>
            <a:pPr marL="0" indent="0"/>
            <a:endParaRPr lang="en-US" altLang="zh-CN" dirty="0">
              <a:ea typeface="宋体" charset="-122"/>
              <a:cs typeface="Calibri" pitchFamily="34" charset="0"/>
            </a:endParaRPr>
          </a:p>
          <a:p>
            <a:pPr marL="0" indent="0">
              <a:buFont typeface="Arial" charset="0"/>
              <a:buNone/>
            </a:pPr>
            <a:endParaRPr lang="en-US" altLang="zh-CN" dirty="0">
              <a:ea typeface="宋体" charset="-122"/>
              <a:cs typeface="Calibri" pitchFamily="34" charset="0"/>
            </a:endParaRPr>
          </a:p>
        </p:txBody>
      </p:sp>
      <p:sp>
        <p:nvSpPr>
          <p:cNvPr id="93124" name="Date Placeholder 3"/>
          <p:cNvSpPr>
            <a:spLocks noGrp="1" noChangeArrowheads="1"/>
          </p:cNvSpPr>
          <p:nvPr>
            <p:ph type="dt" sz="quarter" idx="10"/>
          </p:nvPr>
        </p:nvSpPr>
        <p:spPr/>
        <p:txBody>
          <a:bodyPr/>
          <a:lstStyle/>
          <a:p>
            <a:fld id="{1EF6A098-BE8B-4FF4-BB28-6922C241D30A}" type="datetime2">
              <a:rPr lang="en-US" altLang="zh-CN">
                <a:cs typeface="Calibri" pitchFamily="34" charset="0"/>
              </a:rPr>
              <a:pPr/>
              <a:t>Friday, July 12, 2024</a:t>
            </a:fld>
            <a:endParaRPr lang="en-US" altLang="zh-CN">
              <a:cs typeface="Calibri" pitchFamily="34" charset="0"/>
            </a:endParaRPr>
          </a:p>
        </p:txBody>
      </p:sp>
      <p:sp>
        <p:nvSpPr>
          <p:cNvPr id="93125"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93126" name="Slide Number Placeholder 5"/>
          <p:cNvSpPr>
            <a:spLocks noGrp="1" noChangeArrowheads="1"/>
          </p:cNvSpPr>
          <p:nvPr>
            <p:ph type="sldNum" sz="quarter" idx="12"/>
          </p:nvPr>
        </p:nvSpPr>
        <p:spPr/>
        <p:txBody>
          <a:bodyPr/>
          <a:lstStyle/>
          <a:p>
            <a:fld id="{BDECBF41-8600-47FB-8F86-DE1B68E6C27C}" type="slidenum">
              <a:rPr lang="en-US" altLang="zh-CN">
                <a:cs typeface="Calibri" pitchFamily="34" charset="0"/>
              </a:rPr>
              <a:pPr/>
              <a:t>27</a:t>
            </a:fld>
            <a:endParaRPr lang="en-US" altLang="zh-CN">
              <a:cs typeface="Calibri" pitchFamily="34" charset="0"/>
            </a:endParaRPr>
          </a:p>
        </p:txBody>
      </p:sp>
      <p:graphicFrame>
        <p:nvGraphicFramePr>
          <p:cNvPr id="93127" name="Table 6"/>
          <p:cNvGraphicFramePr>
            <a:graphicFrameLocks noGrp="1"/>
          </p:cNvGraphicFramePr>
          <p:nvPr>
            <p:extLst>
              <p:ext uri="{D42A27DB-BD31-4B8C-83A1-F6EECF244321}">
                <p14:modId xmlns:p14="http://schemas.microsoft.com/office/powerpoint/2010/main" val="2385392790"/>
              </p:ext>
            </p:extLst>
          </p:nvPr>
        </p:nvGraphicFramePr>
        <p:xfrm>
          <a:off x="571500" y="2132856"/>
          <a:ext cx="10812463" cy="2748915"/>
        </p:xfrm>
        <a:graphic>
          <a:graphicData uri="http://schemas.openxmlformats.org/drawingml/2006/table">
            <a:tbl>
              <a:tblPr/>
              <a:tblGrid>
                <a:gridCol w="3602038">
                  <a:extLst>
                    <a:ext uri="{9D8B030D-6E8A-4147-A177-3AD203B41FA5}">
                      <a16:colId xmlns:a16="http://schemas.microsoft.com/office/drawing/2014/main" val="20000"/>
                    </a:ext>
                  </a:extLst>
                </a:gridCol>
                <a:gridCol w="3606800">
                  <a:extLst>
                    <a:ext uri="{9D8B030D-6E8A-4147-A177-3AD203B41FA5}">
                      <a16:colId xmlns:a16="http://schemas.microsoft.com/office/drawing/2014/main" val="20001"/>
                    </a:ext>
                  </a:extLst>
                </a:gridCol>
                <a:gridCol w="3603625">
                  <a:extLst>
                    <a:ext uri="{9D8B030D-6E8A-4147-A177-3AD203B41FA5}">
                      <a16:colId xmlns:a16="http://schemas.microsoft.com/office/drawing/2014/main" val="20002"/>
                    </a:ext>
                  </a:extLst>
                </a:gridCol>
              </a:tblGrid>
              <a:tr h="371475">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1" i="0" u="none" strike="noStrike" cap="none" normalizeH="0" baseline="0" dirty="0">
                          <a:ln>
                            <a:noFill/>
                          </a:ln>
                          <a:solidFill>
                            <a:srgbClr val="FFFFFF"/>
                          </a:solidFill>
                          <a:effectLst/>
                          <a:latin typeface="Calibri" pitchFamily="34" charset="0"/>
                          <a:cs typeface="Calibri" pitchFamily="34" charset="0"/>
                        </a:rPr>
                        <a:t>No cumple con los requisitos</a:t>
                      </a:r>
                      <a:r>
                        <a:rPr kumimoji="0" lang="es-PR" sz="1600" b="1" i="0" u="none" strike="noStrike" cap="none" normalizeH="0" baseline="30000" dirty="0">
                          <a:ln>
                            <a:noFill/>
                          </a:ln>
                          <a:solidFill>
                            <a:srgbClr val="FFFFFF"/>
                          </a:solidFill>
                          <a:effectLst/>
                          <a:latin typeface="Calibri" pitchFamily="34" charset="0"/>
                          <a:cs typeface="Calibri" pitchFamily="34"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1" i="0" u="none" strike="noStrike" cap="none" normalizeH="0" baseline="0" dirty="0">
                          <a:ln>
                            <a:noFill/>
                          </a:ln>
                          <a:solidFill>
                            <a:srgbClr val="FFFFFF"/>
                          </a:solidFill>
                          <a:effectLst/>
                          <a:latin typeface="Calibri" pitchFamily="34" charset="0"/>
                          <a:cs typeface="Calibri" pitchFamily="34" charset="0"/>
                        </a:rPr>
                        <a:t>Sustractor de zona verde (&gt;250 kW CA)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600" b="1" i="0" u="none" strike="noStrike" cap="none" normalizeH="0" baseline="0">
                          <a:ln>
                            <a:noFill/>
                          </a:ln>
                          <a:solidFill>
                            <a:srgbClr val="FFFFFF"/>
                          </a:solidFill>
                          <a:effectLst/>
                          <a:latin typeface="Calibri" pitchFamily="34" charset="0"/>
                          <a:cs typeface="Calibri" pitchFamily="34" charset="0"/>
                        </a:rPr>
                        <a:t>Sin sustractor de zona verde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71475">
                <a:tc rowSpan="2">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dirty="0">
                          <a:ln>
                            <a:noFill/>
                          </a:ln>
                          <a:solidFill>
                            <a:srgbClr val="000000"/>
                          </a:solidFill>
                          <a:effectLst/>
                          <a:latin typeface="Calibri" pitchFamily="34" charset="0"/>
                          <a:cs typeface="Calibri" pitchFamily="34" charset="0"/>
                        </a:rPr>
                        <a:t>La huella del proyecto se solapa con </a:t>
                      </a:r>
                      <a:r>
                        <a:rPr kumimoji="0" lang="es-PR" sz="1600" b="0" i="0" u="none" strike="noStrike" cap="none" normalizeH="0" baseline="0" dirty="0" err="1">
                          <a:ln>
                            <a:noFill/>
                          </a:ln>
                          <a:solidFill>
                            <a:srgbClr val="000000"/>
                          </a:solidFill>
                          <a:effectLst/>
                          <a:latin typeface="Calibri" pitchFamily="34" charset="0"/>
                          <a:cs typeface="Calibri" pitchFamily="34" charset="0"/>
                        </a:rPr>
                        <a:t>BioMap</a:t>
                      </a:r>
                      <a:r>
                        <a:rPr kumimoji="0" lang="es-PR" sz="1600" b="0" i="0" u="none" strike="noStrike" cap="none" normalizeH="0" baseline="0" dirty="0">
                          <a:ln>
                            <a:noFill/>
                          </a:ln>
                          <a:solidFill>
                            <a:srgbClr val="000000"/>
                          </a:solidFill>
                          <a:effectLst/>
                          <a:latin typeface="Calibri" pitchFamily="34" charset="0"/>
                          <a:cs typeface="Calibri" pitchFamily="34" charset="0"/>
                        </a:rPr>
                        <a:t> </a:t>
                      </a:r>
                      <a:r>
                        <a:rPr kumimoji="0" lang="es-PR" sz="1600" b="0" i="0" u="none" strike="noStrike" cap="none" normalizeH="0" baseline="0" dirty="0" err="1">
                          <a:ln>
                            <a:noFill/>
                          </a:ln>
                          <a:solidFill>
                            <a:srgbClr val="000000"/>
                          </a:solidFill>
                          <a:effectLst/>
                          <a:latin typeface="Calibri" pitchFamily="34" charset="0"/>
                          <a:cs typeface="Calibri" pitchFamily="34" charset="0"/>
                        </a:rPr>
                        <a:t>Core</a:t>
                      </a:r>
                      <a:r>
                        <a:rPr kumimoji="0" lang="es-PR" sz="1600" b="0" i="0" u="none" strike="noStrike" cap="none" normalizeH="0" baseline="0" dirty="0">
                          <a:ln>
                            <a:noFill/>
                          </a:ln>
                          <a:solidFill>
                            <a:srgbClr val="000000"/>
                          </a:solidFill>
                          <a:effectLst/>
                          <a:latin typeface="Calibri" pitchFamily="34" charset="0"/>
                          <a:cs typeface="Calibri" pitchFamily="34" charset="0"/>
                        </a:rPr>
                        <a:t> </a:t>
                      </a:r>
                      <a:r>
                        <a:rPr kumimoji="0" lang="es-PR" sz="1600" b="0" i="0" u="none" strike="noStrike" cap="none" normalizeH="0" baseline="0" dirty="0" err="1">
                          <a:ln>
                            <a:noFill/>
                          </a:ln>
                          <a:solidFill>
                            <a:srgbClr val="000000"/>
                          </a:solidFill>
                          <a:effectLst/>
                          <a:latin typeface="Calibri" pitchFamily="34" charset="0"/>
                          <a:cs typeface="Calibri" pitchFamily="34" charset="0"/>
                        </a:rPr>
                        <a:t>Habitat</a:t>
                      </a:r>
                      <a:r>
                        <a:rPr kumimoji="0" lang="es-PR" sz="1600" b="0" i="0" u="none" strike="noStrike" cap="none" normalizeH="0" baseline="0" dirty="0">
                          <a:ln>
                            <a:noFill/>
                          </a:ln>
                          <a:solidFill>
                            <a:srgbClr val="000000"/>
                          </a:solidFill>
                          <a:effectLst/>
                          <a:latin typeface="Calibri" pitchFamily="34" charset="0"/>
                          <a:cs typeface="Calibri" pitchFamily="34" charset="0"/>
                        </a:rPr>
                        <a:t> y </a:t>
                      </a:r>
                      <a:r>
                        <a:rPr kumimoji="0" lang="es-PR" sz="1600" b="0" i="0" u="none" strike="noStrike" cap="none" normalizeH="0" baseline="0" dirty="0" err="1">
                          <a:ln>
                            <a:noFill/>
                          </a:ln>
                          <a:solidFill>
                            <a:srgbClr val="000000"/>
                          </a:solidFill>
                          <a:effectLst/>
                          <a:latin typeface="Calibri" pitchFamily="34" charset="0"/>
                          <a:cs typeface="Calibri" pitchFamily="34" charset="0"/>
                        </a:rPr>
                        <a:t>Critical</a:t>
                      </a:r>
                      <a:r>
                        <a:rPr kumimoji="0" lang="es-PR" sz="1600" b="0" i="0" u="none" strike="noStrike" cap="none" normalizeH="0" baseline="0" dirty="0">
                          <a:ln>
                            <a:noFill/>
                          </a:ln>
                          <a:solidFill>
                            <a:srgbClr val="000000"/>
                          </a:solidFill>
                          <a:effectLst/>
                          <a:latin typeface="Calibri" pitchFamily="34" charset="0"/>
                          <a:cs typeface="Calibri" pitchFamily="34" charset="0"/>
                        </a:rPr>
                        <a:t> Natural Landscapes</a:t>
                      </a:r>
                      <a:r>
                        <a:rPr kumimoji="0" lang="es-PR" sz="1600" b="0" i="0" u="none" strike="noStrike" cap="none" normalizeH="0" baseline="30000" dirty="0">
                          <a:ln>
                            <a:noFill/>
                          </a:ln>
                          <a:solidFill>
                            <a:srgbClr val="000000"/>
                          </a:solidFill>
                          <a:effectLst/>
                          <a:latin typeface="Calibri" pitchFamily="34" charset="0"/>
                          <a:cs typeface="Calibri" pitchFamily="34" charset="0"/>
                        </a:rPr>
                        <a:t>2</a:t>
                      </a:r>
                      <a:r>
                        <a:rPr kumimoji="0" lang="es-PR" sz="1600" b="0" i="0" u="none" strike="noStrike" cap="none" normalizeH="0" baseline="0" dirty="0">
                          <a:ln>
                            <a:noFill/>
                          </a:ln>
                          <a:solidFill>
                            <a:srgbClr val="000000"/>
                          </a:solidFill>
                          <a:effectLst/>
                          <a:latin typeface="Calibri" pitchFamily="34" charset="0"/>
                          <a:cs typeface="Calibri" pitchFamily="34" charset="0"/>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rowSpan="2">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dirty="0">
                          <a:ln>
                            <a:noFill/>
                          </a:ln>
                          <a:solidFill>
                            <a:srgbClr val="000000"/>
                          </a:solidFill>
                          <a:effectLst/>
                          <a:latin typeface="Calibri" pitchFamily="34" charset="0"/>
                          <a:cs typeface="Calibri" pitchFamily="34" charset="0"/>
                        </a:rPr>
                        <a:t>La huella del proyecto se solapa con tierras agrícolas importantes </a:t>
                      </a:r>
                      <a:r>
                        <a:rPr kumimoji="0" lang="es-PR" sz="1600" b="1" i="0" u="none" strike="noStrike" cap="none" normalizeH="0" baseline="0" dirty="0">
                          <a:ln>
                            <a:noFill/>
                          </a:ln>
                          <a:solidFill>
                            <a:srgbClr val="000000"/>
                          </a:solidFill>
                          <a:effectLst/>
                          <a:latin typeface="Calibri" pitchFamily="34" charset="0"/>
                          <a:cs typeface="Calibri" pitchFamily="34" charset="0"/>
                        </a:rPr>
                        <a:t>o</a:t>
                      </a:r>
                      <a:r>
                        <a:rPr kumimoji="0" lang="es-PR" sz="1600" b="0" i="0" u="none" strike="noStrike" cap="none" normalizeH="0" baseline="0" dirty="0">
                          <a:ln>
                            <a:noFill/>
                          </a:ln>
                          <a:solidFill>
                            <a:srgbClr val="000000"/>
                          </a:solidFill>
                          <a:effectLst/>
                          <a:latin typeface="Calibri" pitchFamily="34" charset="0"/>
                          <a:cs typeface="Calibri" pitchFamily="34" charset="0"/>
                        </a:rPr>
                        <a:t> con tierras no urbanizadas </a:t>
                      </a:r>
                      <a:r>
                        <a:rPr kumimoji="0" lang="es-PR" sz="1600" b="0" i="0" u="none" strike="noStrike" cap="none" normalizeH="0" baseline="30000" dirty="0">
                          <a:ln>
                            <a:noFill/>
                          </a:ln>
                          <a:solidFill>
                            <a:srgbClr val="000000"/>
                          </a:solidFill>
                          <a:effectLst/>
                          <a:latin typeface="Calibri" pitchFamily="34" charset="0"/>
                          <a:cs typeface="Calibri" pitchFamily="34" charset="0"/>
                        </a:rPr>
                        <a:t>3</a:t>
                      </a:r>
                      <a:r>
                        <a:rPr kumimoji="0" lang="es-PR" sz="1600" b="0" i="0" u="none" strike="noStrike" cap="none" normalizeH="0" baseline="0" dirty="0">
                          <a:ln>
                            <a:noFill/>
                          </a:ln>
                          <a:solidFill>
                            <a:srgbClr val="000000"/>
                          </a:solidFill>
                          <a:effectLst/>
                          <a:latin typeface="Calibri" pitchFamily="34" charset="0"/>
                          <a:cs typeface="Calibri" pitchFamily="34" charset="0"/>
                        </a:rPr>
                        <a:t> </a:t>
                      </a:r>
                      <a:r>
                        <a:rPr kumimoji="0" lang="es-PR" sz="1600" b="1" i="0" u="none" strike="noStrike" cap="none" normalizeH="0" baseline="0" dirty="0">
                          <a:ln>
                            <a:noFill/>
                          </a:ln>
                          <a:solidFill>
                            <a:srgbClr val="000000"/>
                          </a:solidFill>
                          <a:effectLst/>
                          <a:latin typeface="Calibri" pitchFamily="34" charset="0"/>
                          <a:cs typeface="Calibri" pitchFamily="34" charset="0"/>
                        </a:rPr>
                        <a:t>y</a:t>
                      </a:r>
                      <a:r>
                        <a:rPr kumimoji="0" lang="es-PR" sz="1600" b="0" i="0" u="none" strike="noStrike" cap="none" normalizeH="0" baseline="0" dirty="0">
                          <a:ln>
                            <a:noFill/>
                          </a:ln>
                          <a:solidFill>
                            <a:srgbClr val="000000"/>
                          </a:solidFill>
                          <a:effectLst/>
                          <a:latin typeface="Calibri" pitchFamily="34" charset="0"/>
                          <a:cs typeface="Calibri" pitchFamily="34" charset="0"/>
                        </a:rPr>
                        <a:t> el proyecto </a:t>
                      </a:r>
                      <a:r>
                        <a:rPr kumimoji="0" lang="es-PR" sz="1600" b="1" i="0" u="none" strike="noStrike" cap="none" normalizeH="0" baseline="0" dirty="0">
                          <a:ln>
                            <a:noFill/>
                          </a:ln>
                          <a:solidFill>
                            <a:srgbClr val="000000"/>
                          </a:solidFill>
                          <a:effectLst/>
                          <a:latin typeface="Calibri" pitchFamily="34" charset="0"/>
                          <a:cs typeface="Calibri" pitchFamily="34" charset="0"/>
                        </a:rPr>
                        <a:t>no</a:t>
                      </a:r>
                      <a:r>
                        <a:rPr kumimoji="0" lang="es-PR" sz="1600" b="0" i="0" u="none" strike="noStrike" cap="none" normalizeH="0" baseline="0" dirty="0">
                          <a:ln>
                            <a:noFill/>
                          </a:ln>
                          <a:solidFill>
                            <a:srgbClr val="000000"/>
                          </a:solidFill>
                          <a:effectLst/>
                          <a:latin typeface="Calibri" pitchFamily="34" charset="0"/>
                          <a:cs typeface="Calibri" pitchFamily="34" charset="0"/>
                        </a:rPr>
                        <a:t> cumple con los requisitos para un suplemento de localización.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dirty="0">
                          <a:ln>
                            <a:noFill/>
                          </a:ln>
                          <a:solidFill>
                            <a:srgbClr val="000000"/>
                          </a:solidFill>
                          <a:effectLst/>
                          <a:latin typeface="Calibri" pitchFamily="34" charset="0"/>
                          <a:cs typeface="Calibri" pitchFamily="34" charset="0"/>
                        </a:rPr>
                        <a:t>La huella del proyecto se solapa con tierras agrícolas importantes </a:t>
                      </a:r>
                      <a:r>
                        <a:rPr kumimoji="0" lang="es-PR" sz="1600" b="1" i="0" u="none" strike="noStrike" cap="none" normalizeH="0" baseline="0" dirty="0">
                          <a:ln>
                            <a:noFill/>
                          </a:ln>
                          <a:solidFill>
                            <a:srgbClr val="000000"/>
                          </a:solidFill>
                          <a:effectLst/>
                          <a:latin typeface="Calibri" pitchFamily="34" charset="0"/>
                          <a:cs typeface="Calibri" pitchFamily="34" charset="0"/>
                        </a:rPr>
                        <a:t>o</a:t>
                      </a:r>
                      <a:r>
                        <a:rPr kumimoji="0" lang="es-PR" sz="1600" b="0" i="0" u="none" strike="noStrike" cap="none" normalizeH="0" baseline="0" dirty="0">
                          <a:ln>
                            <a:noFill/>
                          </a:ln>
                          <a:solidFill>
                            <a:srgbClr val="000000"/>
                          </a:solidFill>
                          <a:effectLst/>
                          <a:latin typeface="Calibri" pitchFamily="34" charset="0"/>
                          <a:cs typeface="Calibri" pitchFamily="34" charset="0"/>
                        </a:rPr>
                        <a:t> con tierras no urbanizadas  </a:t>
                      </a:r>
                      <a:r>
                        <a:rPr kumimoji="0" lang="es-PR" sz="1600" b="1" i="0" u="none" strike="noStrike" cap="none" normalizeH="0" baseline="0" dirty="0">
                          <a:ln>
                            <a:noFill/>
                          </a:ln>
                          <a:solidFill>
                            <a:srgbClr val="000000"/>
                          </a:solidFill>
                          <a:effectLst/>
                          <a:latin typeface="Calibri" pitchFamily="34" charset="0"/>
                          <a:cs typeface="Calibri" pitchFamily="34" charset="0"/>
                        </a:rPr>
                        <a:t>y </a:t>
                      </a:r>
                      <a:r>
                        <a:rPr kumimoji="0" lang="es-PR" sz="1600" b="0" i="0" u="none" strike="noStrike" cap="none" normalizeH="0" baseline="0" dirty="0">
                          <a:ln>
                            <a:noFill/>
                          </a:ln>
                          <a:solidFill>
                            <a:srgbClr val="000000"/>
                          </a:solidFill>
                          <a:effectLst/>
                          <a:latin typeface="Calibri" pitchFamily="34" charset="0"/>
                          <a:cs typeface="Calibri" pitchFamily="34" charset="0"/>
                        </a:rPr>
                        <a:t>el proyecto cumple con los requisitos para un suplemento de localización.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1"/>
                  </a:ext>
                </a:extLst>
              </a:tr>
              <a:tr h="371475">
                <a:tc vMerge="1">
                  <a:txBody>
                    <a:bodyPr/>
                    <a:lstStyle/>
                    <a:p>
                      <a:endParaRPr lang="zh-CN" altLang="en-US"/>
                    </a:p>
                  </a:txBody>
                  <a:tcPr/>
                </a:tc>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600" b="0" i="0" u="none" strike="noStrike" cap="none" normalizeH="0" baseline="0" dirty="0">
                          <a:ln>
                            <a:noFill/>
                          </a:ln>
                          <a:solidFill>
                            <a:srgbClr val="000000"/>
                          </a:solidFill>
                          <a:effectLst/>
                          <a:latin typeface="Calibri" pitchFamily="34" charset="0"/>
                          <a:cs typeface="Calibri" pitchFamily="34" charset="0"/>
                        </a:rPr>
                        <a:t>La huella del proyecto se solapa con tierras agrícolas importantes </a:t>
                      </a:r>
                      <a:r>
                        <a:rPr kumimoji="0" lang="es-PR" sz="1600" b="1" i="0" u="none" strike="noStrike" cap="none" normalizeH="0" baseline="0" dirty="0">
                          <a:ln>
                            <a:noFill/>
                          </a:ln>
                          <a:solidFill>
                            <a:srgbClr val="000000"/>
                          </a:solidFill>
                          <a:effectLst/>
                          <a:latin typeface="Calibri" pitchFamily="34" charset="0"/>
                          <a:cs typeface="Calibri" pitchFamily="34" charset="0"/>
                        </a:rPr>
                        <a:t>o</a:t>
                      </a:r>
                      <a:r>
                        <a:rPr kumimoji="0" lang="es-PR" sz="1600" b="0" i="0" u="none" strike="noStrike" cap="none" normalizeH="0" baseline="0" dirty="0">
                          <a:ln>
                            <a:noFill/>
                          </a:ln>
                          <a:solidFill>
                            <a:srgbClr val="000000"/>
                          </a:solidFill>
                          <a:effectLst/>
                          <a:latin typeface="Calibri" pitchFamily="34" charset="0"/>
                          <a:cs typeface="Calibri" pitchFamily="34" charset="0"/>
                        </a:rPr>
                        <a:t> con tierras no urbanizadas </a:t>
                      </a:r>
                      <a:r>
                        <a:rPr kumimoji="0" lang="es-PR" sz="1600" b="1" i="0" u="none" strike="noStrike" cap="none" normalizeH="0" baseline="0" dirty="0">
                          <a:ln>
                            <a:noFill/>
                          </a:ln>
                          <a:solidFill>
                            <a:srgbClr val="000000"/>
                          </a:solidFill>
                          <a:effectLst/>
                          <a:latin typeface="Calibri" pitchFamily="34" charset="0"/>
                          <a:cs typeface="Calibri" pitchFamily="34" charset="0"/>
                        </a:rPr>
                        <a:t>y</a:t>
                      </a:r>
                      <a:r>
                        <a:rPr kumimoji="0" lang="es-PR" sz="1600" b="0" i="0" u="none" strike="noStrike" cap="none" normalizeH="0" baseline="0" dirty="0">
                          <a:ln>
                            <a:noFill/>
                          </a:ln>
                          <a:solidFill>
                            <a:srgbClr val="000000"/>
                          </a:solidFill>
                          <a:effectLst/>
                          <a:latin typeface="Calibri" pitchFamily="34" charset="0"/>
                          <a:cs typeface="Calibri" pitchFamily="34" charset="0"/>
                        </a:rPr>
                        <a:t> el proyecto es de ≤250 kW CA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bl>
          </a:graphicData>
        </a:graphic>
      </p:graphicFrame>
      <p:sp>
        <p:nvSpPr>
          <p:cNvPr id="93143" name="TextBox 8"/>
          <p:cNvSpPr>
            <a:spLocks noChangeArrowheads="1"/>
          </p:cNvSpPr>
          <p:nvPr/>
        </p:nvSpPr>
        <p:spPr bwMode="auto">
          <a:xfrm>
            <a:off x="495300" y="4943376"/>
            <a:ext cx="10888663" cy="1077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s-PR" sz="1600" baseline="30000" dirty="0"/>
              <a:t>1</a:t>
            </a:r>
            <a:r>
              <a:rPr lang="es-PR" sz="1600" dirty="0"/>
              <a:t>Los proyectos que estén ubicados junto a </a:t>
            </a:r>
            <a:r>
              <a:rPr lang="es-PR" sz="1600" dirty="0" err="1"/>
              <a:t>BioMap</a:t>
            </a:r>
            <a:r>
              <a:rPr lang="es-PR" sz="1600" dirty="0"/>
              <a:t> deberán mantener una zona libre mínima de 100 pies entre la huella del proyecto y el área de </a:t>
            </a:r>
            <a:r>
              <a:rPr lang="es-PR" sz="1600" dirty="0" err="1"/>
              <a:t>BioMap</a:t>
            </a:r>
            <a:r>
              <a:rPr lang="es-PR" sz="1600" dirty="0"/>
              <a:t>.</a:t>
            </a:r>
          </a:p>
          <a:p>
            <a:r>
              <a:rPr lang="es-PR" sz="1600" baseline="30000" dirty="0"/>
              <a:t>2</a:t>
            </a:r>
            <a:r>
              <a:rPr lang="es-PR" sz="1600" dirty="0"/>
              <a:t>A menos que el proyecto esté ubicado sobre una estructura existente o dentro de un área con césped, ajardinada o desarrollada.</a:t>
            </a:r>
          </a:p>
          <a:p>
            <a:r>
              <a:rPr lang="es-PR" sz="1600" baseline="30000" dirty="0"/>
              <a:t>3</a:t>
            </a:r>
            <a:r>
              <a:rPr lang="es-PR" sz="1600" dirty="0"/>
              <a:t>La tierra se considerará no urbanizada si no cumple con la definición de previamente urbanizada en </a:t>
            </a:r>
            <a:r>
              <a:rPr lang="es-PR" sz="1600" i="1" dirty="0"/>
              <a:t>225 CMR 20.00</a:t>
            </a:r>
            <a:r>
              <a:rPr lang="es-PR" sz="1600"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58AEA-8AA3-4484-F8ED-A65B50517047}"/>
              </a:ext>
            </a:extLst>
          </p:cNvPr>
          <p:cNvSpPr>
            <a:spLocks noGrp="1"/>
          </p:cNvSpPr>
          <p:nvPr>
            <p:ph type="title"/>
          </p:nvPr>
        </p:nvSpPr>
        <p:spPr/>
        <p:txBody>
          <a:bodyPr/>
          <a:lstStyle/>
          <a:p>
            <a:r>
              <a:rPr lang="es-419"/>
              <a:t>Sustractor de zonas verdes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9CE610A-1A57-9AE7-C2F1-BF7161B0FF1E}"/>
                  </a:ext>
                </a:extLst>
              </p:cNvPr>
              <p:cNvSpPr>
                <a:spLocks noGrp="1"/>
              </p:cNvSpPr>
              <p:nvPr>
                <p:ph idx="1"/>
              </p:nvPr>
            </p:nvSpPr>
            <p:spPr/>
            <p:txBody>
              <a:bodyPr vert="horz" lIns="91440" tIns="45720" rIns="91440" bIns="45720" rtlCol="0" anchor="t">
                <a:normAutofit fontScale="92500" lnSpcReduction="20000"/>
              </a:bodyPr>
              <a:lstStyle/>
              <a:p>
                <a:r>
                  <a:rPr lang="es-419" dirty="0"/>
                  <a:t>Los proyectos montados sobre suelo &gt;250 kW CA en </a:t>
                </a:r>
                <a:r>
                  <a:rPr lang="es-419" b="1" dirty="0">
                    <a:cs typeface="Calibri"/>
                  </a:rPr>
                  <a:t>tierras de cultivo agrícolas o tierras subdesarrolladas importantes </a:t>
                </a:r>
                <a:r>
                  <a:rPr lang="es-419" dirty="0"/>
                  <a:t>que </a:t>
                </a:r>
                <a:r>
                  <a:rPr lang="es-419" b="1" dirty="0">
                    <a:cs typeface="Calibri"/>
                  </a:rPr>
                  <a:t>no </a:t>
                </a:r>
                <a:r>
                  <a:rPr lang="es-419" dirty="0"/>
                  <a:t>reúnen los requisitos para un complemento ubicacional recibirán un sustractor de zonas verdes.</a:t>
                </a:r>
              </a:p>
              <a:p>
                <a:r>
                  <a:rPr lang="es-419" dirty="0"/>
                  <a:t>Todos los proyectos recibirán un substractor plano de $0.06/kWh más un substractor con base en área en acres de $0.004 por acre afectados por la huella de este proyecto. </a:t>
                </a:r>
              </a:p>
              <a:p>
                <a:pPr lvl="1"/>
                <a:r>
                  <a:rPr lang="es-419" dirty="0"/>
                  <a:t>El cálculo del área en acres incluirá la huella de los paneles solares y la huella de la tierra afectada por las actividades asociadas con la construcción, como desbroce, gradación y prevención de sistemas para dar sombra</a:t>
                </a:r>
              </a:p>
              <a:p>
                <a:endParaRPr lang="en-US" dirty="0">
                  <a:cs typeface="Calibri"/>
                </a:endParaRPr>
              </a:p>
              <a:p>
                <a:pPr marL="0" indent="0">
                  <a:buNone/>
                </a:pPr>
                <a14:m>
                  <m:oMathPara xmlns:m="http://schemas.openxmlformats.org/officeDocument/2006/math">
                    <m:oMathParaPr>
                      <m:jc m:val="centerGroup"/>
                    </m:oMathParaPr>
                    <m:oMath xmlns:m="http://schemas.openxmlformats.org/officeDocument/2006/math">
                      <m:r>
                        <a:rPr lang="pt-BR" sz="2400" i="1">
                          <a:latin typeface="Cambria Math" panose="02040503050406030204" pitchFamily="18" charset="0"/>
                          <a:cs typeface="Calibri"/>
                        </a:rPr>
                        <m:t>𝑆𝑢𝑠𝑡𝑟𝑎𝑐𝑡𝑜𝑟</m:t>
                      </m:r>
                      <m:r>
                        <a:rPr lang="pt-BR" sz="2400" i="1">
                          <a:latin typeface="Cambria Math" panose="02040503050406030204" pitchFamily="18" charset="0"/>
                          <a:cs typeface="Calibri"/>
                        </a:rPr>
                        <m:t> </m:t>
                      </m:r>
                      <m:r>
                        <a:rPr lang="pt-BR" sz="2400" i="1">
                          <a:latin typeface="Cambria Math" panose="02040503050406030204" pitchFamily="18" charset="0"/>
                          <a:cs typeface="Calibri"/>
                        </a:rPr>
                        <m:t>𝑑𝑒</m:t>
                      </m:r>
                      <m:r>
                        <a:rPr lang="pt-BR" sz="2400" i="1">
                          <a:latin typeface="Cambria Math" panose="02040503050406030204" pitchFamily="18" charset="0"/>
                          <a:cs typeface="Calibri"/>
                        </a:rPr>
                        <m:t> </m:t>
                      </m:r>
                      <m:r>
                        <a:rPr lang="pt-BR" sz="2400" i="1">
                          <a:latin typeface="Cambria Math" panose="02040503050406030204" pitchFamily="18" charset="0"/>
                          <a:cs typeface="Calibri"/>
                        </a:rPr>
                        <m:t>𝑧𝑜𝑛𝑎𝑠</m:t>
                      </m:r>
                      <m:r>
                        <a:rPr lang="pt-BR" sz="2400" i="1">
                          <a:latin typeface="Cambria Math" panose="02040503050406030204" pitchFamily="18" charset="0"/>
                          <a:cs typeface="Calibri"/>
                        </a:rPr>
                        <m:t> </m:t>
                      </m:r>
                      <m:r>
                        <a:rPr lang="pt-BR" sz="2400" i="1">
                          <a:latin typeface="Cambria Math" panose="02040503050406030204" pitchFamily="18" charset="0"/>
                          <a:cs typeface="Calibri"/>
                        </a:rPr>
                        <m:t>𝑣𝑒𝑟𝑑𝑒𝑠</m:t>
                      </m:r>
                      <m:r>
                        <a:rPr lang="pt-BR" sz="2400" i="1">
                          <a:latin typeface="Cambria Math" panose="02040503050406030204" pitchFamily="18" charset="0"/>
                          <a:cs typeface="Calibri"/>
                        </a:rPr>
                        <m:t> = ($0.06 + ($0.004  </m:t>
                      </m:r>
                      <m:r>
                        <a:rPr lang="pt-BR" sz="2400" i="1">
                          <a:latin typeface="Cambria Math" panose="02040503050406030204" pitchFamily="18" charset="0"/>
                          <a:cs typeface="Calibri"/>
                        </a:rPr>
                        <m:t>𝑎𝑐𝑟𝑒𝑠</m:t>
                      </m:r>
                      <m:r>
                        <a:rPr lang="pt-BR" sz="2400" i="1">
                          <a:latin typeface="Cambria Math" panose="02040503050406030204" pitchFamily="18" charset="0"/>
                          <a:cs typeface="Calibri"/>
                        </a:rPr>
                        <m:t> </m:t>
                      </m:r>
                      <m:r>
                        <a:rPr lang="pt-BR" sz="2400" i="1">
                          <a:latin typeface="Cambria Math" panose="02040503050406030204" pitchFamily="18" charset="0"/>
                          <a:cs typeface="Calibri"/>
                        </a:rPr>
                        <m:t>𝑎𝑓𝑒𝑐𝑡𝑎𝑑𝑎𝑠</m:t>
                      </m:r>
                      <m:r>
                        <a:rPr lang="pt-BR" sz="2400" i="1">
                          <a:latin typeface="Cambria Math" panose="02040503050406030204" pitchFamily="18" charset="0"/>
                          <a:cs typeface="Calibri"/>
                        </a:rPr>
                        <m:t>)) </m:t>
                      </m:r>
                      <m:r>
                        <a:rPr lang="pt-BR" sz="2400" i="1">
                          <a:latin typeface="Cambria Math" panose="02040503050406030204" pitchFamily="18" charset="0"/>
                          <a:cs typeface="Calibri"/>
                        </a:rPr>
                        <m:t>𝑘𝑊h𝑑</m:t>
                      </m:r>
                    </m:oMath>
                  </m:oMathPara>
                </a14:m>
                <a:endParaRPr lang="en-US" dirty="0">
                  <a:cs typeface="Calibri"/>
                </a:endParaRPr>
              </a:p>
            </p:txBody>
          </p:sp>
        </mc:Choice>
        <mc:Fallback xmlns="">
          <p:sp>
            <p:nvSpPr>
              <p:cNvPr id="3" name="Content Placeholder 2">
                <a:extLst>
                  <a:ext uri="{FF2B5EF4-FFF2-40B4-BE49-F238E27FC236}">
                    <a16:creationId xmlns:a16="http://schemas.microsoft.com/office/drawing/2014/main" xmlns="" xmlns:a14="http://schemas.microsoft.com/office/drawing/2010/main" id="{E9CE610A-1A57-9AE7-C2F1-BF7161B0FF1E}"/>
                  </a:ext>
                </a:extLst>
              </p:cNvPr>
              <p:cNvSpPr>
                <a:spLocks noGrp="1" noRot="1" noChangeAspect="1" noMove="1" noResize="1" noEditPoints="1" noAdjustHandles="1" noChangeArrowheads="1" noChangeShapeType="1" noTextEdit="1"/>
              </p:cNvSpPr>
              <p:nvPr>
                <p:ph idx="1"/>
              </p:nvPr>
            </p:nvSpPr>
            <p:spPr>
              <a:blipFill rotWithShape="0">
                <a:blip r:embed="rId3"/>
                <a:stretch>
                  <a:fillRect l="-1111" t="-3182"/>
                </a:stretch>
              </a:blipFill>
            </p:spPr>
            <p:txBody>
              <a:bodyPr/>
              <a:lstStyle/>
              <a:p>
                <a:r>
                  <a:rPr lang="zh-CN" altLang="en-US">
                    <a:noFill/>
                  </a:rPr>
                  <a:t> </a:t>
                </a:r>
              </a:p>
            </p:txBody>
          </p:sp>
        </mc:Fallback>
      </mc:AlternateContent>
      <p:sp>
        <p:nvSpPr>
          <p:cNvPr id="4" name="Date Placeholder 3">
            <a:extLst>
              <a:ext uri="{FF2B5EF4-FFF2-40B4-BE49-F238E27FC236}">
                <a16:creationId xmlns:a16="http://schemas.microsoft.com/office/drawing/2014/main" id="{CC71BD6A-AB9F-0B8D-0207-812A1DC5561E}"/>
              </a:ext>
            </a:extLst>
          </p:cNvPr>
          <p:cNvSpPr>
            <a:spLocks noGrp="1"/>
          </p:cNvSpPr>
          <p:nvPr>
            <p:ph type="dt" sz="half" idx="10"/>
          </p:nvPr>
        </p:nvSpPr>
        <p:spPr/>
        <p:txBody>
          <a:bodyPr/>
          <a:lstStyle/>
          <a:p>
            <a:fld id="{0BF92F80-822B-4AAB-A128-175A8E1EE4AA}" type="datetime2">
              <a:rPr lang="en-US" smtClean="0"/>
              <a:t>Friday, July 12, 2024</a:t>
            </a:fld>
            <a:endParaRPr lang="en-US"/>
          </a:p>
        </p:txBody>
      </p:sp>
      <p:sp>
        <p:nvSpPr>
          <p:cNvPr id="5" name="Footer Placeholder 4">
            <a:extLst>
              <a:ext uri="{FF2B5EF4-FFF2-40B4-BE49-F238E27FC236}">
                <a16:creationId xmlns:a16="http://schemas.microsoft.com/office/drawing/2014/main" id="{2D0E5CC3-50DE-4786-C6D1-976D747A7C7A}"/>
              </a:ext>
            </a:extLst>
          </p:cNvPr>
          <p:cNvSpPr>
            <a:spLocks noGrp="1"/>
          </p:cNvSpPr>
          <p:nvPr>
            <p:ph type="ftr" sz="quarter" idx="11"/>
          </p:nvPr>
        </p:nvSpPr>
        <p:spPr/>
        <p:txBody>
          <a:bodyPr/>
          <a:lstStyle/>
          <a:p>
            <a:r>
              <a:rPr lang="es-419"/>
              <a:t>Deliberación de políticas</a:t>
            </a:r>
          </a:p>
        </p:txBody>
      </p:sp>
      <p:sp>
        <p:nvSpPr>
          <p:cNvPr id="6" name="Slide Number Placeholder 5">
            <a:extLst>
              <a:ext uri="{FF2B5EF4-FFF2-40B4-BE49-F238E27FC236}">
                <a16:creationId xmlns:a16="http://schemas.microsoft.com/office/drawing/2014/main" id="{0C9FDB33-B669-CFE6-A748-D17915400B0B}"/>
              </a:ext>
            </a:extLst>
          </p:cNvPr>
          <p:cNvSpPr>
            <a:spLocks noGrp="1"/>
          </p:cNvSpPr>
          <p:nvPr>
            <p:ph type="sldNum" sz="quarter" idx="12"/>
          </p:nvPr>
        </p:nvSpPr>
        <p:spPr/>
        <p:txBody>
          <a:bodyPr/>
          <a:lstStyle/>
          <a:p>
            <a:fld id="{5FC89CF7-3D02-4D9E-B177-F8A8AC73929E}" type="slidenum">
              <a:rPr lang="en-US" smtClean="0"/>
              <a:pPr/>
              <a:t>28</a:t>
            </a:fld>
            <a:endParaRPr lang="en-US"/>
          </a:p>
        </p:txBody>
      </p:sp>
    </p:spTree>
    <p:extLst>
      <p:ext uri="{BB962C8B-B14F-4D97-AF65-F5344CB8AC3E}">
        <p14:creationId xmlns:p14="http://schemas.microsoft.com/office/powerpoint/2010/main" val="11297598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01" name="Title 1"/>
          <p:cNvSpPr>
            <a:spLocks noGrp="1" noChangeArrowheads="1"/>
          </p:cNvSpPr>
          <p:nvPr>
            <p:ph type="title" idx="4294967295"/>
          </p:nvPr>
        </p:nvSpPr>
        <p:spPr>
          <a:ln/>
        </p:spPr>
        <p:txBody>
          <a:bodyPr/>
          <a:lstStyle/>
          <a:p>
            <a:r>
              <a:rPr lang="es-PR"/>
              <a:t>Monitor medioambiental</a:t>
            </a:r>
          </a:p>
        </p:txBody>
      </p:sp>
      <p:sp>
        <p:nvSpPr>
          <p:cNvPr id="95202"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400" dirty="0">
                <a:cs typeface="Calibri" pitchFamily="34" charset="0"/>
              </a:rPr>
              <a:t>Cualquier proyecto en suelo sujeto al </a:t>
            </a:r>
            <a:r>
              <a:rPr lang="es-PR" sz="2400" b="1" dirty="0">
                <a:cs typeface="Calibri" pitchFamily="34" charset="0"/>
              </a:rPr>
              <a:t>sustractor de zona verde</a:t>
            </a:r>
            <a:r>
              <a:rPr lang="es-PR" sz="2400" dirty="0">
                <a:cs typeface="Calibri" pitchFamily="34" charset="0"/>
              </a:rPr>
              <a:t> o que cumpla con los requisitos para el </a:t>
            </a:r>
            <a:r>
              <a:rPr lang="es-PR" sz="2400" b="1" dirty="0">
                <a:cs typeface="Calibri" pitchFamily="34" charset="0"/>
              </a:rPr>
              <a:t>complemento agrícola</a:t>
            </a:r>
            <a:r>
              <a:rPr lang="es-PR" sz="2400" dirty="0">
                <a:cs typeface="Calibri" pitchFamily="34" charset="0"/>
              </a:rPr>
              <a:t> pagará una tasa de presentación de postulación única adicional. </a:t>
            </a:r>
          </a:p>
          <a:p>
            <a:pPr lvl="1"/>
            <a:r>
              <a:rPr lang="es-PR" sz="2000" dirty="0">
                <a:cs typeface="Calibri" pitchFamily="34" charset="0"/>
              </a:rPr>
              <a:t>Las tasas serán recaudadas y utilizadas por el DOER para contratar a un Monitor medioambiental externo.</a:t>
            </a:r>
          </a:p>
          <a:p>
            <a:r>
              <a:rPr lang="es-PR" sz="2400" dirty="0">
                <a:cs typeface="Calibri" pitchFamily="34" charset="0"/>
              </a:rPr>
              <a:t>Los postulantes colaborarán con el Monitor medioambiental durante todo el proceso de construcción para garantizar el cumplimiento de las </a:t>
            </a:r>
            <a:r>
              <a:rPr lang="es-PR" sz="2400" b="1" dirty="0">
                <a:cs typeface="Calibri" pitchFamily="34" charset="0"/>
              </a:rPr>
              <a:t>Normas de rendimiento</a:t>
            </a:r>
            <a:r>
              <a:rPr lang="es-PR" sz="2400" dirty="0">
                <a:cs typeface="Calibri" pitchFamily="34" charset="0"/>
              </a:rPr>
              <a:t> de </a:t>
            </a:r>
            <a:r>
              <a:rPr lang="es-PR" sz="2400" i="1" dirty="0">
                <a:cs typeface="Calibri" pitchFamily="34" charset="0"/>
              </a:rPr>
              <a:t>225 CMR 20.05(5)(e)6</a:t>
            </a:r>
            <a:r>
              <a:rPr lang="es-PR" sz="2400" dirty="0">
                <a:cs typeface="Calibri" pitchFamily="34" charset="0"/>
              </a:rPr>
              <a:t>. </a:t>
            </a:r>
          </a:p>
          <a:p>
            <a:r>
              <a:rPr lang="es-PR" sz="2400" dirty="0">
                <a:cs typeface="Calibri" pitchFamily="34" charset="0"/>
              </a:rPr>
              <a:t>El Monitor medioambiental realizará un </a:t>
            </a:r>
            <a:r>
              <a:rPr lang="es-PR" sz="2400" b="1" dirty="0">
                <a:cs typeface="Calibri" pitchFamily="34" charset="0"/>
              </a:rPr>
              <a:t>mínimo de dos visitas programadas a la obra</a:t>
            </a:r>
            <a:r>
              <a:rPr lang="es-PR" sz="2400" dirty="0">
                <a:cs typeface="Calibri" pitchFamily="34" charset="0"/>
              </a:rPr>
              <a:t>, antes y después de la construcción, y podrá realizar visitas adicionales no programadas durante la construcción. </a:t>
            </a:r>
          </a:p>
          <a:p>
            <a:pPr lvl="1"/>
            <a:r>
              <a:rPr lang="es-PR" sz="2000" dirty="0">
                <a:cs typeface="Calibri" pitchFamily="34" charset="0"/>
              </a:rPr>
              <a:t>En las fases preliminar y final de la presentación de la postulación, el Monitor certificará que el solicitante ha cumplido con las Normas de rendimiento y ha seguido las recomendaciones para minimizar el impacto medioambiental. </a:t>
            </a:r>
          </a:p>
        </p:txBody>
      </p:sp>
      <p:sp>
        <p:nvSpPr>
          <p:cNvPr id="95203" name="Date Placeholder 3"/>
          <p:cNvSpPr>
            <a:spLocks noGrp="1" noChangeArrowheads="1"/>
          </p:cNvSpPr>
          <p:nvPr>
            <p:ph type="dt" sz="quarter" idx="10"/>
          </p:nvPr>
        </p:nvSpPr>
        <p:spPr/>
        <p:txBody>
          <a:bodyPr/>
          <a:lstStyle/>
          <a:p>
            <a:fld id="{0C03FBF2-39B2-464C-BC56-2BA42078CF04}" type="datetime2">
              <a:rPr lang="en-US" altLang="zh-CN">
                <a:cs typeface="Calibri" pitchFamily="34" charset="0"/>
              </a:rPr>
              <a:pPr/>
              <a:t>Friday, July 12, 2024</a:t>
            </a:fld>
            <a:endParaRPr lang="en-US" altLang="zh-CN">
              <a:cs typeface="Calibri" pitchFamily="34" charset="0"/>
            </a:endParaRPr>
          </a:p>
        </p:txBody>
      </p:sp>
      <p:sp>
        <p:nvSpPr>
          <p:cNvPr id="95204"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95205" name="Slide Number Placeholder 5"/>
          <p:cNvSpPr>
            <a:spLocks noGrp="1" noChangeArrowheads="1"/>
          </p:cNvSpPr>
          <p:nvPr>
            <p:ph type="sldNum" sz="quarter" idx="12"/>
          </p:nvPr>
        </p:nvSpPr>
        <p:spPr/>
        <p:txBody>
          <a:bodyPr/>
          <a:lstStyle/>
          <a:p>
            <a:fld id="{936D5729-13B9-41E8-9BE6-43EFBE7C2120}" type="slidenum">
              <a:rPr lang="en-US" altLang="zh-CN">
                <a:cs typeface="Calibri" pitchFamily="34" charset="0"/>
              </a:rPr>
              <a:pPr/>
              <a:t>29</a:t>
            </a:fld>
            <a:endParaRPr lang="en-US" altLang="zh-CN">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68204" name="Title 1"/>
          <p:cNvSpPr>
            <a:spLocks noGrp="1" noChangeArrowheads="1"/>
          </p:cNvSpPr>
          <p:nvPr>
            <p:ph type="title" idx="4294967295"/>
          </p:nvPr>
        </p:nvSpPr>
        <p:spPr>
          <a:xfrm>
            <a:off x="609600" y="152400"/>
            <a:ext cx="10972800" cy="6569075"/>
          </a:xfrm>
          <a:ln/>
        </p:spPr>
        <p:txBody>
          <a:bodyPr/>
          <a:lstStyle/>
          <a:p>
            <a:r>
              <a:rPr lang="es-PR">
                <a:solidFill>
                  <a:schemeClr val="bg1"/>
                </a:solidFill>
              </a:rPr>
              <a:t>Descripción</a:t>
            </a:r>
          </a:p>
        </p:txBody>
      </p:sp>
      <p:sp>
        <p:nvSpPr>
          <p:cNvPr id="68205" name="Date Placeholder 3"/>
          <p:cNvSpPr>
            <a:spLocks noGrp="1" noChangeArrowheads="1"/>
          </p:cNvSpPr>
          <p:nvPr>
            <p:ph type="dt" sz="quarter" idx="10"/>
          </p:nvPr>
        </p:nvSpPr>
        <p:spPr/>
        <p:txBody>
          <a:bodyPr/>
          <a:lstStyle/>
          <a:p>
            <a:fld id="{A03842E4-2079-4756-BABA-AD61A8A54785}" type="datetime2">
              <a:rPr lang="en-US" altLang="zh-CN">
                <a:cs typeface="Calibri" pitchFamily="34" charset="0"/>
              </a:rPr>
              <a:pPr/>
              <a:t>Friday, July 12, 2024</a:t>
            </a:fld>
            <a:endParaRPr lang="en-US" altLang="zh-CN">
              <a:cs typeface="Calibri" pitchFamily="34" charset="0"/>
            </a:endParaRPr>
          </a:p>
        </p:txBody>
      </p:sp>
      <p:sp>
        <p:nvSpPr>
          <p:cNvPr id="6820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68207" name="Slide Number Placeholder 5"/>
          <p:cNvSpPr>
            <a:spLocks noGrp="1" noChangeArrowheads="1"/>
          </p:cNvSpPr>
          <p:nvPr>
            <p:ph type="sldNum" sz="quarter" idx="12"/>
          </p:nvPr>
        </p:nvSpPr>
        <p:spPr/>
        <p:txBody>
          <a:bodyPr/>
          <a:lstStyle/>
          <a:p>
            <a:fld id="{D6744CB0-51BB-4CC8-8BEA-78167B73E2E2}" type="slidenum">
              <a:rPr lang="en-US" altLang="zh-CN">
                <a:cs typeface="Calibri" pitchFamily="34" charset="0"/>
              </a:rPr>
              <a:pPr/>
              <a:t>3</a:t>
            </a:fld>
            <a:endParaRPr lang="en-US" altLang="zh-CN">
              <a:cs typeface="Calibri"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32" name="Title 1"/>
          <p:cNvSpPr>
            <a:spLocks noGrp="1" noChangeArrowheads="1"/>
          </p:cNvSpPr>
          <p:nvPr>
            <p:ph type="title" idx="4294967295"/>
          </p:nvPr>
        </p:nvSpPr>
        <p:spPr>
          <a:ln/>
        </p:spPr>
        <p:txBody>
          <a:bodyPr/>
          <a:lstStyle/>
          <a:p>
            <a:r>
              <a:rPr lang="es-PR"/>
              <a:t>Normas de rendimiento</a:t>
            </a:r>
          </a:p>
        </p:txBody>
      </p:sp>
      <p:sp>
        <p:nvSpPr>
          <p:cNvPr id="96233"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800" dirty="0"/>
              <a:t>Se exigirá el cumplimiento de las Normas de rendimiento de </a:t>
            </a:r>
            <a:r>
              <a:rPr lang="es-PR" sz="2800" i="1" dirty="0">
                <a:cs typeface="Calibri" pitchFamily="34" charset="0"/>
              </a:rPr>
              <a:t>225 CMR 20.05(5)(e)6</a:t>
            </a:r>
            <a:r>
              <a:rPr lang="es-PR" sz="2800" dirty="0"/>
              <a:t>. para todos los sistemas en suelo con una capacidad </a:t>
            </a:r>
            <a:r>
              <a:rPr lang="es-PR" sz="2800" b="1" dirty="0">
                <a:cs typeface="Calibri" pitchFamily="34" charset="0"/>
              </a:rPr>
              <a:t>superior a 250 kW CA</a:t>
            </a:r>
            <a:r>
              <a:rPr lang="es-PR" sz="2800" dirty="0"/>
              <a:t> que estén sujetos al sustractor de zonas verdes y todos los sistemas que cumplan con los requisitos como Unidades de generación de tarifa solar agrícola (ASTGU, por sus siglas en inglés).</a:t>
            </a:r>
          </a:p>
          <a:p>
            <a:r>
              <a:rPr lang="es-PR" sz="2800" dirty="0"/>
              <a:t>Al mantener la cubierta vegetal para evitar la erosión del suelo, los postulantes deben utilizar plantaciones de especies nativas apropiadas para la zona geográfica, de acuerdo con la lista de comprobación del condado proporcionada por el Programa de Patrimonio Natural y Especies en Peligro de Massachusetts. </a:t>
            </a:r>
            <a:endParaRPr lang="en-US" altLang="zh-CN" sz="2800" b="1" dirty="0">
              <a:ea typeface="宋体" charset="-122"/>
              <a:cs typeface="Calibri" pitchFamily="34" charset="0"/>
            </a:endParaRPr>
          </a:p>
        </p:txBody>
      </p:sp>
      <p:sp>
        <p:nvSpPr>
          <p:cNvPr id="96234" name="Date Placeholder 3"/>
          <p:cNvSpPr>
            <a:spLocks noGrp="1" noChangeArrowheads="1"/>
          </p:cNvSpPr>
          <p:nvPr>
            <p:ph type="dt" sz="quarter" idx="10"/>
          </p:nvPr>
        </p:nvSpPr>
        <p:spPr/>
        <p:txBody>
          <a:bodyPr/>
          <a:lstStyle/>
          <a:p>
            <a:fld id="{FF3EB926-0834-44EB-8C95-E5502C453DDF}" type="datetime2">
              <a:rPr lang="en-US" altLang="zh-CN">
                <a:cs typeface="Calibri" pitchFamily="34" charset="0"/>
              </a:rPr>
              <a:pPr/>
              <a:t>Friday, July 12, 2024</a:t>
            </a:fld>
            <a:endParaRPr lang="en-US" altLang="zh-CN">
              <a:cs typeface="Calibri" pitchFamily="34" charset="0"/>
            </a:endParaRPr>
          </a:p>
        </p:txBody>
      </p:sp>
      <p:sp>
        <p:nvSpPr>
          <p:cNvPr id="96235"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96236" name="Slide Number Placeholder 5"/>
          <p:cNvSpPr>
            <a:spLocks noGrp="1" noChangeArrowheads="1"/>
          </p:cNvSpPr>
          <p:nvPr>
            <p:ph type="sldNum" sz="quarter" idx="12"/>
          </p:nvPr>
        </p:nvSpPr>
        <p:spPr/>
        <p:txBody>
          <a:bodyPr/>
          <a:lstStyle/>
          <a:p>
            <a:fld id="{D7A545C9-4D7B-4D92-B1DA-B33491994F63}" type="slidenum">
              <a:rPr lang="en-US" altLang="zh-CN">
                <a:cs typeface="Calibri" pitchFamily="34" charset="0"/>
              </a:rPr>
              <a:pPr/>
              <a:t>30</a:t>
            </a:fld>
            <a:endParaRPr lang="en-US" altLang="zh-CN">
              <a:cs typeface="Calibri"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63" name="Title 1"/>
          <p:cNvSpPr>
            <a:spLocks noGrp="1" noChangeArrowheads="1"/>
          </p:cNvSpPr>
          <p:nvPr>
            <p:ph type="title" idx="4294967295"/>
          </p:nvPr>
        </p:nvSpPr>
        <p:spPr>
          <a:xfrm>
            <a:off x="1171872" y="152400"/>
            <a:ext cx="10972800" cy="792163"/>
          </a:xfrm>
          <a:ln/>
        </p:spPr>
        <p:txBody>
          <a:bodyPr/>
          <a:lstStyle/>
          <a:p>
            <a:r>
              <a:rPr lang="es-PR" sz="3600" dirty="0"/>
              <a:t>Complemento de beneficios para la comunidad</a:t>
            </a:r>
          </a:p>
        </p:txBody>
      </p:sp>
      <p:sp>
        <p:nvSpPr>
          <p:cNvPr id="97264"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000" dirty="0">
                <a:cs typeface="Calibri" pitchFamily="34" charset="0"/>
              </a:rPr>
              <a:t>Establecer un nuevo complemento de 0.06 $/</a:t>
            </a:r>
            <a:r>
              <a:rPr lang="es-PR" sz="2000" dirty="0" err="1">
                <a:cs typeface="Calibri" pitchFamily="34" charset="0"/>
              </a:rPr>
              <a:t>kWh</a:t>
            </a:r>
            <a:r>
              <a:rPr lang="es-PR" sz="2000" dirty="0">
                <a:cs typeface="Calibri" pitchFamily="34" charset="0"/>
              </a:rPr>
              <a:t> para los postulantes que lleven a cabo una </a:t>
            </a:r>
            <a:r>
              <a:rPr lang="es-PR" sz="2000" b="1" dirty="0">
                <a:cs typeface="Calibri" pitchFamily="34" charset="0"/>
              </a:rPr>
              <a:t>participación proactiva de la comunidad</a:t>
            </a:r>
            <a:r>
              <a:rPr lang="es-PR" sz="2000" dirty="0">
                <a:cs typeface="Calibri" pitchFamily="34" charset="0"/>
              </a:rPr>
              <a:t> durante todo el proceso de desarrollo del proyecto.</a:t>
            </a:r>
          </a:p>
          <a:p>
            <a:pPr lvl="1"/>
            <a:r>
              <a:rPr lang="es-PR" sz="1800" dirty="0">
                <a:cs typeface="Calibri" pitchFamily="34" charset="0"/>
              </a:rPr>
              <a:t>Solo disponible para proyectos en suelo que reciban el sustractor de zona verde.</a:t>
            </a:r>
          </a:p>
          <a:p>
            <a:r>
              <a:rPr lang="es-PR" sz="2000" dirty="0">
                <a:cs typeface="Calibri" pitchFamily="34" charset="0"/>
              </a:rPr>
              <a:t>El DOER evaluará la documentación presentada por el postulante antes o durante la fase de postulación preliminar.</a:t>
            </a:r>
          </a:p>
          <a:p>
            <a:pPr lvl="1"/>
            <a:r>
              <a:rPr lang="es-PR" sz="1800" dirty="0">
                <a:cs typeface="Calibri" pitchFamily="34" charset="0"/>
              </a:rPr>
              <a:t>Prueba de </a:t>
            </a:r>
            <a:r>
              <a:rPr lang="es-PR" sz="1800" b="1" dirty="0">
                <a:cs typeface="Calibri" pitchFamily="34" charset="0"/>
              </a:rPr>
              <a:t>colaboración activa con organizaciones comunitarias</a:t>
            </a:r>
            <a:r>
              <a:rPr lang="es-PR" sz="1800" dirty="0">
                <a:cs typeface="Calibri" pitchFamily="34" charset="0"/>
              </a:rPr>
              <a:t> y partes interesadas locales en la ubicación, la construcción y los beneficios del proyecto.</a:t>
            </a:r>
          </a:p>
          <a:p>
            <a:pPr lvl="2"/>
            <a:r>
              <a:rPr lang="es-PR" sz="1800" dirty="0">
                <a:cs typeface="Calibri" pitchFamily="34" charset="0"/>
              </a:rPr>
              <a:t>Ejemplos: Carta, correo electrónico, memorando de entendimiento donde se describa el calendario de participación y las actividades.</a:t>
            </a:r>
          </a:p>
          <a:p>
            <a:pPr lvl="1"/>
            <a:r>
              <a:rPr lang="es-PR" sz="1800" dirty="0">
                <a:cs typeface="Calibri" pitchFamily="34" charset="0"/>
              </a:rPr>
              <a:t>Prueba de </a:t>
            </a:r>
            <a:r>
              <a:rPr lang="es-PR" sz="1800" b="1" dirty="0">
                <a:cs typeface="Calibri" pitchFamily="34" charset="0"/>
              </a:rPr>
              <a:t>colaboración activa con las autoridades municipales</a:t>
            </a:r>
            <a:r>
              <a:rPr lang="es-PR" sz="1800" dirty="0">
                <a:cs typeface="Calibri" pitchFamily="34" charset="0"/>
              </a:rPr>
              <a:t> en materia de emplazamiento, construcción, planes de desmantelamiento y beneficios del proyecto.</a:t>
            </a:r>
          </a:p>
          <a:p>
            <a:pPr lvl="2"/>
            <a:r>
              <a:rPr lang="es-PR" sz="1800" dirty="0">
                <a:cs typeface="Calibri" pitchFamily="34" charset="0"/>
              </a:rPr>
              <a:t>Ejemplos: Carta, correo electrónico o memorando de entendimiento en los que se describa el proceso de participación y los acuerdos alcanzados.</a:t>
            </a:r>
          </a:p>
          <a:p>
            <a:pPr lvl="1"/>
            <a:r>
              <a:rPr lang="es-PR" sz="1800" dirty="0">
                <a:cs typeface="Calibri" pitchFamily="34" charset="0"/>
              </a:rPr>
              <a:t>Estrategia de </a:t>
            </a:r>
            <a:r>
              <a:rPr lang="es-PR" sz="1800" b="1" dirty="0">
                <a:cs typeface="Calibri" pitchFamily="34" charset="0"/>
              </a:rPr>
              <a:t>educación y divulgación del proyecto en la comunidad</a:t>
            </a:r>
            <a:r>
              <a:rPr lang="es-PR" sz="1800" dirty="0">
                <a:cs typeface="Calibri" pitchFamily="34" charset="0"/>
              </a:rPr>
              <a:t>.</a:t>
            </a:r>
          </a:p>
          <a:p>
            <a:pPr lvl="2"/>
            <a:r>
              <a:rPr lang="es-PR" sz="1800" dirty="0">
                <a:cs typeface="Calibri" pitchFamily="34" charset="0"/>
              </a:rPr>
              <a:t>Ejemplos: Material promocional, sesiones informativas.</a:t>
            </a:r>
            <a:endParaRPr lang="en-US" altLang="zh-CN" sz="1800" dirty="0">
              <a:ea typeface="宋体" charset="-122"/>
              <a:cs typeface="Calibri" pitchFamily="34" charset="0"/>
            </a:endParaRPr>
          </a:p>
        </p:txBody>
      </p:sp>
      <p:sp>
        <p:nvSpPr>
          <p:cNvPr id="97265" name="Date Placeholder 3"/>
          <p:cNvSpPr>
            <a:spLocks noGrp="1" noChangeArrowheads="1"/>
          </p:cNvSpPr>
          <p:nvPr>
            <p:ph type="dt" sz="quarter" idx="10"/>
          </p:nvPr>
        </p:nvSpPr>
        <p:spPr/>
        <p:txBody>
          <a:bodyPr/>
          <a:lstStyle/>
          <a:p>
            <a:fld id="{EE26D9F2-4888-4BC0-A646-69CED759122B}" type="datetime2">
              <a:rPr lang="en-US" altLang="zh-CN">
                <a:cs typeface="Calibri" pitchFamily="34" charset="0"/>
              </a:rPr>
              <a:pPr/>
              <a:t>Friday, July 12, 2024</a:t>
            </a:fld>
            <a:endParaRPr lang="en-US" altLang="zh-CN">
              <a:cs typeface="Calibri" pitchFamily="34" charset="0"/>
            </a:endParaRPr>
          </a:p>
        </p:txBody>
      </p:sp>
      <p:sp>
        <p:nvSpPr>
          <p:cNvPr id="9726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97267" name="Slide Number Placeholder 5"/>
          <p:cNvSpPr>
            <a:spLocks noGrp="1" noChangeArrowheads="1"/>
          </p:cNvSpPr>
          <p:nvPr>
            <p:ph type="sldNum" sz="quarter" idx="12"/>
          </p:nvPr>
        </p:nvSpPr>
        <p:spPr/>
        <p:txBody>
          <a:bodyPr/>
          <a:lstStyle/>
          <a:p>
            <a:fld id="{F2916409-6720-4509-A207-6C3E4438E658}" type="slidenum">
              <a:rPr lang="en-US" altLang="zh-CN">
                <a:cs typeface="Calibri" pitchFamily="34" charset="0"/>
              </a:rPr>
              <a:pPr/>
              <a:t>31</a:t>
            </a:fld>
            <a:endParaRPr lang="en-US" altLang="zh-CN">
              <a:cs typeface="Calibri"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98294" name="Title 1"/>
          <p:cNvSpPr>
            <a:spLocks noGrp="1" noChangeArrowheads="1"/>
          </p:cNvSpPr>
          <p:nvPr>
            <p:ph type="title" idx="4294967295"/>
          </p:nvPr>
        </p:nvSpPr>
        <p:spPr>
          <a:xfrm>
            <a:off x="609600" y="152400"/>
            <a:ext cx="10972800" cy="6569075"/>
          </a:xfrm>
          <a:ln/>
        </p:spPr>
        <p:txBody>
          <a:bodyPr/>
          <a:lstStyle/>
          <a:p>
            <a:r>
              <a:rPr lang="es-PR">
                <a:solidFill>
                  <a:schemeClr val="bg1"/>
                </a:solidFill>
              </a:rPr>
              <a:t>Agrovoltaica</a:t>
            </a:r>
          </a:p>
        </p:txBody>
      </p:sp>
      <p:sp>
        <p:nvSpPr>
          <p:cNvPr id="98295" name="Date Placeholder 3"/>
          <p:cNvSpPr>
            <a:spLocks noGrp="1" noChangeArrowheads="1"/>
          </p:cNvSpPr>
          <p:nvPr>
            <p:ph type="dt" sz="quarter" idx="10"/>
          </p:nvPr>
        </p:nvSpPr>
        <p:spPr/>
        <p:txBody>
          <a:bodyPr/>
          <a:lstStyle/>
          <a:p>
            <a:fld id="{9B9C0B7A-0D6F-48DD-8FF3-25BB5B069BB4}" type="datetime2">
              <a:rPr lang="en-US" altLang="zh-CN">
                <a:cs typeface="Calibri" pitchFamily="34" charset="0"/>
              </a:rPr>
              <a:pPr/>
              <a:t>Friday, July 12, 2024</a:t>
            </a:fld>
            <a:endParaRPr lang="en-US" altLang="zh-CN">
              <a:cs typeface="Calibri" pitchFamily="34" charset="0"/>
            </a:endParaRPr>
          </a:p>
        </p:txBody>
      </p:sp>
      <p:sp>
        <p:nvSpPr>
          <p:cNvPr id="9829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98297" name="Slide Number Placeholder 5"/>
          <p:cNvSpPr>
            <a:spLocks noGrp="1" noChangeArrowheads="1"/>
          </p:cNvSpPr>
          <p:nvPr>
            <p:ph type="sldNum" sz="quarter" idx="12"/>
          </p:nvPr>
        </p:nvSpPr>
        <p:spPr/>
        <p:txBody>
          <a:bodyPr/>
          <a:lstStyle/>
          <a:p>
            <a:fld id="{14002547-0AA4-459E-B0A3-3543AD4D78D7}" type="slidenum">
              <a:rPr lang="en-US" altLang="zh-CN">
                <a:cs typeface="Calibri" pitchFamily="34" charset="0"/>
              </a:rPr>
              <a:pPr/>
              <a:t>32</a:t>
            </a:fld>
            <a:endParaRPr lang="en-US" altLang="zh-CN">
              <a:cs typeface="Calibri"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4" name="Title 1"/>
          <p:cNvSpPr>
            <a:spLocks noGrp="1" noChangeArrowheads="1"/>
          </p:cNvSpPr>
          <p:nvPr>
            <p:ph type="title" idx="4294967295"/>
          </p:nvPr>
        </p:nvSpPr>
        <p:spPr>
          <a:xfrm>
            <a:off x="1027856" y="152400"/>
            <a:ext cx="10972800" cy="792163"/>
          </a:xfrm>
          <a:ln/>
        </p:spPr>
        <p:txBody>
          <a:bodyPr/>
          <a:lstStyle/>
          <a:p>
            <a:r>
              <a:rPr lang="es-PR" sz="3600" dirty="0">
                <a:cs typeface="Calibri" pitchFamily="34" charset="0"/>
              </a:rPr>
              <a:t>Unidades de generación de tarifa solar agrícola</a:t>
            </a:r>
          </a:p>
        </p:txBody>
      </p:sp>
      <p:sp>
        <p:nvSpPr>
          <p:cNvPr id="99325" name="Content Placeholder 2"/>
          <p:cNvSpPr>
            <a:spLocks noGrp="1" noChangeArrowheads="1"/>
          </p:cNvSpPr>
          <p:nvPr>
            <p:ph idx="4294967295"/>
          </p:nvPr>
        </p:nvSpPr>
        <p:spPr>
          <a:ln/>
        </p:spPr>
        <p:txBody>
          <a:bodyPr/>
          <a:lstStyle/>
          <a:p>
            <a:r>
              <a:rPr lang="es-PR"/>
              <a:t>El DOER recibió comentarios de las partes interesadas sobre los retos que plantea el desarrollo de sistemas solares de doble uso en tierras agrícolas y la necesidad de aclarar determinados criterios de elegibilidad y de flexibilizar aun más el diseño de los proyectos.</a:t>
            </a:r>
          </a:p>
          <a:p>
            <a:r>
              <a:rPr lang="es-PR"/>
              <a:t>El DOER propone las siguientes adiciones y cambios a la </a:t>
            </a:r>
            <a:r>
              <a:rPr lang="es-PR" i="1">
                <a:cs typeface="Calibri" pitchFamily="34" charset="0"/>
              </a:rPr>
              <a:t>Directriz relativa a la definición de unidades de generación de tarifa solar agrícola.</a:t>
            </a:r>
            <a:r>
              <a:rPr lang="es-PR"/>
              <a:t>.</a:t>
            </a:r>
            <a:r>
              <a:rPr lang="es-PR" i="1">
                <a:cs typeface="Calibri" pitchFamily="34" charset="0"/>
              </a:rPr>
              <a:t> </a:t>
            </a:r>
          </a:p>
        </p:txBody>
      </p:sp>
      <p:sp>
        <p:nvSpPr>
          <p:cNvPr id="99326" name="Date Placeholder 3"/>
          <p:cNvSpPr>
            <a:spLocks noGrp="1" noChangeArrowheads="1"/>
          </p:cNvSpPr>
          <p:nvPr>
            <p:ph type="dt" sz="quarter" idx="10"/>
          </p:nvPr>
        </p:nvSpPr>
        <p:spPr/>
        <p:txBody>
          <a:bodyPr/>
          <a:lstStyle/>
          <a:p>
            <a:fld id="{A6B9FC2B-CAE7-4393-A839-CE5C80DEC6DF}" type="datetime2">
              <a:rPr lang="en-US" altLang="zh-CN">
                <a:cs typeface="Calibri" pitchFamily="34" charset="0"/>
              </a:rPr>
              <a:pPr/>
              <a:t>Friday, July 12, 2024</a:t>
            </a:fld>
            <a:endParaRPr lang="en-US" altLang="zh-CN">
              <a:cs typeface="Calibri" pitchFamily="34" charset="0"/>
            </a:endParaRPr>
          </a:p>
        </p:txBody>
      </p:sp>
      <p:sp>
        <p:nvSpPr>
          <p:cNvPr id="9932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99328" name="Slide Number Placeholder 5"/>
          <p:cNvSpPr>
            <a:spLocks noGrp="1" noChangeArrowheads="1"/>
          </p:cNvSpPr>
          <p:nvPr>
            <p:ph type="sldNum" sz="quarter" idx="12"/>
          </p:nvPr>
        </p:nvSpPr>
        <p:spPr/>
        <p:txBody>
          <a:bodyPr/>
          <a:lstStyle/>
          <a:p>
            <a:fld id="{C8B27123-2D38-4B59-8BA3-C3F14800CEFB}" type="slidenum">
              <a:rPr lang="en-US" altLang="zh-CN">
                <a:cs typeface="Calibri" pitchFamily="34" charset="0"/>
              </a:rPr>
              <a:pPr/>
              <a:t>33</a:t>
            </a:fld>
            <a:endParaRPr lang="en-US" altLang="zh-CN">
              <a:cs typeface="Calibri"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Title 1"/>
          <p:cNvSpPr>
            <a:spLocks noGrp="1" noChangeArrowheads="1"/>
          </p:cNvSpPr>
          <p:nvPr>
            <p:ph type="title" idx="4294967295"/>
          </p:nvPr>
        </p:nvSpPr>
        <p:spPr>
          <a:ln/>
        </p:spPr>
        <p:txBody>
          <a:bodyPr/>
          <a:lstStyle/>
          <a:p>
            <a:r>
              <a:rPr lang="es-PR" sz="4000" dirty="0"/>
              <a:t>Tierras agrícolas recientemente creadas</a:t>
            </a:r>
          </a:p>
        </p:txBody>
      </p:sp>
      <p:sp>
        <p:nvSpPr>
          <p:cNvPr id="101380"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800" dirty="0"/>
              <a:t>Ampliar los requisitos para las tierras agrícolas de reciente creación, en particular para apoyar el acceso a los agricultores históricamente </a:t>
            </a:r>
            <a:r>
              <a:rPr lang="es-PR" sz="2800" dirty="0" err="1"/>
              <a:t>subatendidos</a:t>
            </a:r>
            <a:r>
              <a:rPr lang="es-PR" sz="2800" dirty="0"/>
              <a:t>. </a:t>
            </a:r>
          </a:p>
          <a:p>
            <a:pPr lvl="1"/>
            <a:r>
              <a:rPr lang="es-PR" sz="2400" dirty="0"/>
              <a:t>Sección 4)ii de la directriz: Todos los terrenos destinados a ser tierras de cultivo de reciente creación se considerarán tierras de cultivo elegibles si esta </a:t>
            </a:r>
            <a:r>
              <a:rPr lang="es-PR" sz="2400" dirty="0">
                <a:solidFill>
                  <a:srgbClr val="FF0000"/>
                </a:solidFill>
              </a:rPr>
              <a:t>el Postulante</a:t>
            </a:r>
            <a:r>
              <a:rPr lang="es-PR" sz="2400" dirty="0"/>
              <a:t> ha </a:t>
            </a:r>
            <a:r>
              <a:rPr lang="es-PR" sz="2400" dirty="0">
                <a:solidFill>
                  <a:srgbClr val="FF0000"/>
                </a:solidFill>
              </a:rPr>
              <a:t>demostrado la preexistencia o viabilidad de</a:t>
            </a:r>
            <a:r>
              <a:rPr lang="es-PR" sz="2400" dirty="0"/>
              <a:t> la producción agrícola cuando se presente una postulación al programa SMART.</a:t>
            </a:r>
          </a:p>
          <a:p>
            <a:r>
              <a:rPr lang="es-PR" sz="2800" dirty="0"/>
              <a:t>Los postulantes presentarán un plan de negocio agrícola como parte de la Postulación para predeterminación para demostrar la viabilidad agrícola.</a:t>
            </a:r>
          </a:p>
          <a:p>
            <a:pPr lvl="1"/>
            <a:r>
              <a:rPr lang="es-PR" sz="2400" dirty="0"/>
              <a:t>Otros factores que pueden tenerse en cuenta son los análisis del suelo, la disponibilidad de agua o la historia del lugar.</a:t>
            </a:r>
          </a:p>
          <a:p>
            <a:pPr lvl="1"/>
            <a:endParaRPr lang="en-US" sz="2400" dirty="0"/>
          </a:p>
        </p:txBody>
      </p:sp>
      <p:sp>
        <p:nvSpPr>
          <p:cNvPr id="101381" name="Date Placeholder 3"/>
          <p:cNvSpPr>
            <a:spLocks noGrp="1" noChangeArrowheads="1"/>
          </p:cNvSpPr>
          <p:nvPr>
            <p:ph type="dt" sz="quarter" idx="10"/>
          </p:nvPr>
        </p:nvSpPr>
        <p:spPr/>
        <p:txBody>
          <a:bodyPr/>
          <a:lstStyle/>
          <a:p>
            <a:fld id="{D98BC9D0-FBF8-44FE-B70C-5614470A6605}" type="datetime2">
              <a:rPr lang="en-US" altLang="zh-CN">
                <a:cs typeface="Calibri" pitchFamily="34" charset="0"/>
              </a:rPr>
              <a:pPr/>
              <a:t>Friday, July 12, 2024</a:t>
            </a:fld>
            <a:endParaRPr lang="en-US" altLang="zh-CN">
              <a:cs typeface="Calibri" pitchFamily="34" charset="0"/>
            </a:endParaRPr>
          </a:p>
        </p:txBody>
      </p:sp>
      <p:sp>
        <p:nvSpPr>
          <p:cNvPr id="101382"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01383" name="Slide Number Placeholder 5"/>
          <p:cNvSpPr>
            <a:spLocks noGrp="1" noChangeArrowheads="1"/>
          </p:cNvSpPr>
          <p:nvPr>
            <p:ph type="sldNum" sz="quarter" idx="12"/>
          </p:nvPr>
        </p:nvSpPr>
        <p:spPr/>
        <p:txBody>
          <a:bodyPr/>
          <a:lstStyle/>
          <a:p>
            <a:fld id="{AF65EAF3-F268-484D-B0D9-E3DA767E8B35}" type="slidenum">
              <a:rPr lang="en-US" altLang="zh-CN">
                <a:cs typeface="Calibri" pitchFamily="34" charset="0"/>
              </a:rPr>
              <a:pPr/>
              <a:t>34</a:t>
            </a:fld>
            <a:endParaRPr lang="en-US" altLang="zh-CN">
              <a:cs typeface="Calibri"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34" name="Title 1"/>
          <p:cNvSpPr>
            <a:spLocks noGrp="1" noChangeArrowheads="1"/>
          </p:cNvSpPr>
          <p:nvPr>
            <p:ph type="title" idx="4294967295"/>
          </p:nvPr>
        </p:nvSpPr>
        <p:spPr>
          <a:ln/>
        </p:spPr>
        <p:txBody>
          <a:bodyPr/>
          <a:lstStyle/>
          <a:p>
            <a:r>
              <a:rPr lang="es-PR" sz="4000" dirty="0"/>
              <a:t>Tierras agrícolas recientemente creadas</a:t>
            </a:r>
          </a:p>
        </p:txBody>
      </p:sp>
      <p:sp>
        <p:nvSpPr>
          <p:cNvPr id="103435" name="Content Placeholder 2"/>
          <p:cNvSpPr>
            <a:spLocks noGrp="1" noChangeArrowheads="1"/>
          </p:cNvSpPr>
          <p:nvPr>
            <p:ph idx="4294967295"/>
          </p:nvPr>
        </p:nvSpPr>
        <p:spPr>
          <a:xfrm>
            <a:off x="609600" y="1241425"/>
            <a:ext cx="10972800" cy="4884738"/>
          </a:xfrm>
          <a:ln/>
        </p:spPr>
        <p:txBody>
          <a:bodyPr/>
          <a:lstStyle/>
          <a:p>
            <a:r>
              <a:rPr lang="es-PR"/>
              <a:t>Aclarar las limitaciones de desbroce de árboles para permitir las actividades agrícolas rutinarias. </a:t>
            </a:r>
          </a:p>
          <a:p>
            <a:pPr lvl="1"/>
            <a:r>
              <a:rPr lang="es-PR" i="1">
                <a:cs typeface="Calibri" pitchFamily="34" charset="0"/>
              </a:rPr>
              <a:t>Sección 4)ii.(2) de la directriz: </a:t>
            </a:r>
            <a:r>
              <a:rPr lang="es-PR"/>
              <a:t>Ninguna huella de tierras agrícolas recientemente creadas será resultado del desbroce o la conversión de terrenos forestales. </a:t>
            </a:r>
            <a:r>
              <a:rPr lang="es-PR">
                <a:solidFill>
                  <a:srgbClr val="FF0000"/>
                </a:solidFill>
                <a:cs typeface="Calibri" pitchFamily="34" charset="0"/>
              </a:rPr>
              <a:t>El desbroce de árboles permitido puede incluir el mantenimiento rutinario de los límites de los campos o caminos existentes, la eliminación de árboles aislados en un espacio desbrozado existente u otros casos de actividad agrícola rutinaria, según lo determinen el Departamento y el MDAR.</a:t>
            </a:r>
          </a:p>
        </p:txBody>
      </p:sp>
      <p:sp>
        <p:nvSpPr>
          <p:cNvPr id="103436" name="Date Placeholder 3"/>
          <p:cNvSpPr>
            <a:spLocks noGrp="1" noChangeArrowheads="1"/>
          </p:cNvSpPr>
          <p:nvPr>
            <p:ph type="dt" sz="quarter" idx="10"/>
          </p:nvPr>
        </p:nvSpPr>
        <p:spPr/>
        <p:txBody>
          <a:bodyPr/>
          <a:lstStyle/>
          <a:p>
            <a:fld id="{CD5D59D8-AB57-4BC9-98A0-7C6D79835D03}" type="datetime2">
              <a:rPr lang="en-US" altLang="zh-CN">
                <a:cs typeface="Calibri" pitchFamily="34" charset="0"/>
              </a:rPr>
              <a:pPr/>
              <a:t>Friday, July 12, 2024</a:t>
            </a:fld>
            <a:endParaRPr lang="en-US" altLang="zh-CN">
              <a:cs typeface="Calibri" pitchFamily="34" charset="0"/>
            </a:endParaRPr>
          </a:p>
        </p:txBody>
      </p:sp>
      <p:sp>
        <p:nvSpPr>
          <p:cNvPr id="10343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03438" name="Slide Number Placeholder 5"/>
          <p:cNvSpPr>
            <a:spLocks noGrp="1" noChangeArrowheads="1"/>
          </p:cNvSpPr>
          <p:nvPr>
            <p:ph type="sldNum" sz="quarter" idx="12"/>
          </p:nvPr>
        </p:nvSpPr>
        <p:spPr/>
        <p:txBody>
          <a:bodyPr/>
          <a:lstStyle/>
          <a:p>
            <a:fld id="{4A7A8A00-4606-48EA-9A3F-5C9FFDB580D0}" type="slidenum">
              <a:rPr lang="en-US" altLang="zh-CN">
                <a:cs typeface="Calibri" pitchFamily="34" charset="0"/>
              </a:rPr>
              <a:pPr/>
              <a:t>35</a:t>
            </a:fld>
            <a:endParaRPr lang="en-US" altLang="zh-CN">
              <a:cs typeface="Calibri"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89"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400" dirty="0">
                <a:cs typeface="Calibri" pitchFamily="34" charset="0"/>
              </a:rPr>
              <a:t>Ampliar la flexibilidad de los requisitos de altura de los paneles para el seguimiento de las ASTGU.</a:t>
            </a:r>
          </a:p>
          <a:p>
            <a:pPr lvl="1"/>
            <a:r>
              <a:rPr lang="es-PR" sz="2000" i="1" dirty="0">
                <a:cs typeface="Calibri" pitchFamily="34" charset="0"/>
              </a:rPr>
              <a:t>Sección 3)b)i.2 de la directriz: </a:t>
            </a:r>
            <a:r>
              <a:rPr lang="es-PR" sz="2000" dirty="0">
                <a:cs typeface="Calibri" pitchFamily="34" charset="0"/>
              </a:rPr>
              <a:t>Para el seguimiento de las ASTGU, la altura mínima del panel en su posición horizontal será de 10 pies sobre el suelo. </a:t>
            </a:r>
            <a:r>
              <a:rPr lang="es-PR" sz="2000" dirty="0">
                <a:solidFill>
                  <a:srgbClr val="FF0000"/>
                </a:solidFill>
                <a:cs typeface="Calibri" pitchFamily="34" charset="0"/>
              </a:rPr>
              <a:t>Esta altura mínima puede reducirse a 8 pies si:</a:t>
            </a:r>
          </a:p>
          <a:p>
            <a:pPr marL="1371600" lvl="2" indent="-457200">
              <a:buFont typeface="Arial" charset="0"/>
              <a:buAutoNum type="alphaLcPeriod"/>
            </a:pPr>
            <a:r>
              <a:rPr lang="es-PR" sz="1800" dirty="0">
                <a:solidFill>
                  <a:srgbClr val="FF0000"/>
                </a:solidFill>
                <a:cs typeface="Calibri" pitchFamily="34" charset="0"/>
              </a:rPr>
              <a:t>El postulante demuestra que se sigue cumpliendo con el requisito de reducción máxima de la luz solar en todas las posiciones de inclinación y</a:t>
            </a:r>
          </a:p>
          <a:p>
            <a:pPr marL="1371600" lvl="2" indent="-457200">
              <a:buFont typeface="Arial" charset="0"/>
              <a:buAutoNum type="alphaLcPeriod"/>
            </a:pPr>
            <a:r>
              <a:rPr lang="es-PR" sz="1800" dirty="0">
                <a:solidFill>
                  <a:srgbClr val="FF0000"/>
                </a:solidFill>
                <a:cs typeface="Calibri" pitchFamily="34" charset="0"/>
              </a:rPr>
              <a:t>el sistema de control del seguidor está bajo el control operativo total del operador de la granja y es capaz de implementar la estiba horizontal de los módulos para el pastoreo rotativo del ganado, las operaciones de siembra y cosecha, y actividades agrícolas similares.</a:t>
            </a:r>
          </a:p>
          <a:p>
            <a:r>
              <a:rPr lang="es-PR" sz="2400" dirty="0">
                <a:cs typeface="Calibri" pitchFamily="34" charset="0"/>
              </a:rPr>
              <a:t>El monitor medioambiental que trabaje con el proyecto verificará en una visita a la explotación que el operador de la explotación ha recibido el control operativo total del sistema de seguimiento y ha recibido capacitación sobre su funcionamiento.</a:t>
            </a:r>
          </a:p>
          <a:p>
            <a:pPr marL="1371600" lvl="2" indent="-457200">
              <a:buFont typeface="Arial" charset="0"/>
              <a:buNone/>
            </a:pPr>
            <a:endParaRPr lang="en-US" altLang="zh-CN" sz="1800" dirty="0">
              <a:solidFill>
                <a:srgbClr val="FF0000"/>
              </a:solidFill>
              <a:ea typeface="宋体" charset="-122"/>
              <a:cs typeface="Calibri" pitchFamily="34" charset="0"/>
            </a:endParaRPr>
          </a:p>
          <a:p>
            <a:pPr marL="1371600" lvl="2" indent="-457200">
              <a:buFont typeface="Arial" charset="0"/>
              <a:buAutoNum type="alphaLcPeriod"/>
            </a:pPr>
            <a:endParaRPr lang="en-US" altLang="zh-CN" sz="1800" dirty="0">
              <a:solidFill>
                <a:srgbClr val="FF0000"/>
              </a:solidFill>
              <a:ea typeface="宋体" charset="-122"/>
              <a:cs typeface="Calibri" pitchFamily="34" charset="0"/>
            </a:endParaRPr>
          </a:p>
        </p:txBody>
      </p:sp>
      <p:sp>
        <p:nvSpPr>
          <p:cNvPr id="105490" name="Date Placeholder 3"/>
          <p:cNvSpPr>
            <a:spLocks noGrp="1" noChangeArrowheads="1"/>
          </p:cNvSpPr>
          <p:nvPr>
            <p:ph type="dt" sz="quarter" idx="10"/>
          </p:nvPr>
        </p:nvSpPr>
        <p:spPr/>
        <p:txBody>
          <a:bodyPr/>
          <a:lstStyle/>
          <a:p>
            <a:fld id="{DDE3A641-5640-411F-AFBA-65D3559AA50F}" type="datetime2">
              <a:rPr lang="en-US" altLang="zh-CN">
                <a:cs typeface="Calibri" pitchFamily="34" charset="0"/>
              </a:rPr>
              <a:pPr/>
              <a:t>Friday, July 12, 2024</a:t>
            </a:fld>
            <a:endParaRPr lang="en-US" altLang="zh-CN">
              <a:cs typeface="Calibri" pitchFamily="34" charset="0"/>
            </a:endParaRPr>
          </a:p>
        </p:txBody>
      </p:sp>
      <p:sp>
        <p:nvSpPr>
          <p:cNvPr id="10549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05492" name="Slide Number Placeholder 5"/>
          <p:cNvSpPr>
            <a:spLocks noGrp="1" noChangeArrowheads="1"/>
          </p:cNvSpPr>
          <p:nvPr>
            <p:ph type="sldNum" sz="quarter" idx="12"/>
          </p:nvPr>
        </p:nvSpPr>
        <p:spPr/>
        <p:txBody>
          <a:bodyPr/>
          <a:lstStyle/>
          <a:p>
            <a:fld id="{5B6FAFC9-AA31-4CE7-AD68-9F7186E9CD32}" type="slidenum">
              <a:rPr lang="en-US" altLang="zh-CN">
                <a:cs typeface="Calibri" pitchFamily="34" charset="0"/>
              </a:rPr>
              <a:pPr/>
              <a:t>36</a:t>
            </a:fld>
            <a:endParaRPr lang="en-US" altLang="zh-CN">
              <a:cs typeface="Calibri" pitchFamily="34" charset="0"/>
            </a:endParaRPr>
          </a:p>
        </p:txBody>
      </p:sp>
      <p:sp>
        <p:nvSpPr>
          <p:cNvPr id="105493" name="Title 7"/>
          <p:cNvSpPr>
            <a:spLocks noGrp="1" noChangeArrowheads="1"/>
          </p:cNvSpPr>
          <p:nvPr>
            <p:ph type="title" idx="4294967295"/>
          </p:nvPr>
        </p:nvSpPr>
        <p:spPr>
          <a:xfrm>
            <a:off x="811832" y="152400"/>
            <a:ext cx="10972800" cy="792163"/>
          </a:xfrm>
          <a:ln/>
        </p:spPr>
        <p:txBody>
          <a:bodyPr/>
          <a:lstStyle/>
          <a:p>
            <a:r>
              <a:rPr lang="es-PR" dirty="0"/>
              <a:t>Requisitos de altura de los paneles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44" name="Title 1"/>
          <p:cNvSpPr>
            <a:spLocks noGrp="1" noChangeArrowheads="1"/>
          </p:cNvSpPr>
          <p:nvPr>
            <p:ph type="title" idx="4294967295"/>
          </p:nvPr>
        </p:nvSpPr>
        <p:spPr>
          <a:ln/>
        </p:spPr>
        <p:txBody>
          <a:bodyPr/>
          <a:lstStyle/>
          <a:p>
            <a:r>
              <a:rPr lang="es-PR" sz="4000" dirty="0"/>
              <a:t>Excepción a los requisitos de luz solar</a:t>
            </a:r>
          </a:p>
        </p:txBody>
      </p:sp>
      <p:sp>
        <p:nvSpPr>
          <p:cNvPr id="107545"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dirty="0"/>
              <a:t>Aclarar la elegibilidad para solicitar una excepción a los requisitos de reducción máxima de la luz solar.</a:t>
            </a:r>
          </a:p>
          <a:p>
            <a:pPr lvl="1"/>
            <a:r>
              <a:rPr lang="es-PR" i="1" dirty="0">
                <a:cs typeface="Calibri" pitchFamily="34" charset="0"/>
              </a:rPr>
              <a:t>Sección 3)c)iii.2.b de la directriz: </a:t>
            </a:r>
            <a:r>
              <a:rPr lang="es-PR" dirty="0"/>
              <a:t>Demostrar cómo se utilizará cada pie cuadrado de terreno para la producción agrícola, </a:t>
            </a:r>
            <a:r>
              <a:rPr lang="es-PR" dirty="0">
                <a:solidFill>
                  <a:srgbClr val="FF0000"/>
                </a:solidFill>
                <a:cs typeface="Calibri" pitchFamily="34" charset="0"/>
              </a:rPr>
              <a:t>incluyendo al menos el 51 % de la superficie directamente debajo de los módulos solares.</a:t>
            </a:r>
            <a:r>
              <a:rPr lang="es-PR" dirty="0"/>
              <a:t>.</a:t>
            </a:r>
          </a:p>
          <a:p>
            <a:endParaRPr lang="en-US" altLang="zh-CN" dirty="0">
              <a:ea typeface="宋体" charset="-122"/>
              <a:cs typeface="Calibri" pitchFamily="34" charset="0"/>
            </a:endParaRPr>
          </a:p>
          <a:p>
            <a:pPr lvl="1">
              <a:buFont typeface="Arial" charset="0"/>
              <a:buNone/>
            </a:pPr>
            <a:endParaRPr lang="en-US" altLang="zh-CN" dirty="0">
              <a:ea typeface="宋体" charset="-122"/>
              <a:cs typeface="Calibri" pitchFamily="34" charset="0"/>
            </a:endParaRPr>
          </a:p>
        </p:txBody>
      </p:sp>
      <p:sp>
        <p:nvSpPr>
          <p:cNvPr id="107546" name="Date Placeholder 3"/>
          <p:cNvSpPr>
            <a:spLocks noGrp="1" noChangeArrowheads="1"/>
          </p:cNvSpPr>
          <p:nvPr>
            <p:ph type="dt" sz="quarter" idx="10"/>
          </p:nvPr>
        </p:nvSpPr>
        <p:spPr/>
        <p:txBody>
          <a:bodyPr/>
          <a:lstStyle/>
          <a:p>
            <a:fld id="{62132B2C-EA58-46A3-B920-FFB96DFECBB7}" type="datetime2">
              <a:rPr lang="en-US" altLang="zh-CN">
                <a:cs typeface="Calibri" pitchFamily="34" charset="0"/>
              </a:rPr>
              <a:pPr/>
              <a:t>Friday, July 12, 2024</a:t>
            </a:fld>
            <a:endParaRPr lang="en-US" altLang="zh-CN">
              <a:cs typeface="Calibri" pitchFamily="34" charset="0"/>
            </a:endParaRPr>
          </a:p>
        </p:txBody>
      </p:sp>
      <p:sp>
        <p:nvSpPr>
          <p:cNvPr id="10754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07548" name="Slide Number Placeholder 5"/>
          <p:cNvSpPr>
            <a:spLocks noGrp="1" noChangeArrowheads="1"/>
          </p:cNvSpPr>
          <p:nvPr>
            <p:ph type="sldNum" sz="quarter" idx="12"/>
          </p:nvPr>
        </p:nvSpPr>
        <p:spPr/>
        <p:txBody>
          <a:bodyPr/>
          <a:lstStyle/>
          <a:p>
            <a:fld id="{EC10C16E-2462-4665-8E2A-A1C728F80371}" type="slidenum">
              <a:rPr lang="en-US" altLang="zh-CN">
                <a:cs typeface="Calibri" pitchFamily="34" charset="0"/>
              </a:rPr>
              <a:pPr/>
              <a:t>37</a:t>
            </a:fld>
            <a:endParaRPr lang="en-US" altLang="zh-CN">
              <a:cs typeface="Calibri"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99" name="Title 1"/>
          <p:cNvSpPr>
            <a:spLocks noGrp="1" noChangeArrowheads="1"/>
          </p:cNvSpPr>
          <p:nvPr>
            <p:ph type="title" idx="4294967295"/>
          </p:nvPr>
        </p:nvSpPr>
        <p:spPr>
          <a:ln/>
        </p:spPr>
        <p:txBody>
          <a:bodyPr/>
          <a:lstStyle/>
          <a:p>
            <a:r>
              <a:rPr lang="es-PR" sz="4000" dirty="0"/>
              <a:t>Operaciones recientemente propuestas</a:t>
            </a:r>
          </a:p>
        </p:txBody>
      </p:sp>
      <p:sp>
        <p:nvSpPr>
          <p:cNvPr id="109600"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600" dirty="0">
                <a:cs typeface="Calibri" pitchFamily="34" charset="0"/>
              </a:rPr>
              <a:t>Agregar la definición de operaciones "recientemente propuestas".</a:t>
            </a:r>
          </a:p>
          <a:p>
            <a:pPr lvl="1"/>
            <a:r>
              <a:rPr lang="es-PR" sz="2200" i="1" dirty="0">
                <a:cs typeface="Calibri" pitchFamily="34" charset="0"/>
              </a:rPr>
              <a:t>Sección</a:t>
            </a:r>
            <a:r>
              <a:rPr lang="es-PR" sz="2200" dirty="0">
                <a:cs typeface="Calibri" pitchFamily="34" charset="0"/>
              </a:rPr>
              <a:t> </a:t>
            </a:r>
            <a:r>
              <a:rPr lang="es-PR" sz="2200" i="1" dirty="0">
                <a:cs typeface="Calibri" pitchFamily="34" charset="0"/>
              </a:rPr>
              <a:t>5)ii de la directriz: </a:t>
            </a:r>
            <a:r>
              <a:rPr lang="es-PR" sz="2200" dirty="0">
                <a:cs typeface="Calibri" pitchFamily="34" charset="0"/>
              </a:rPr>
              <a:t>El pastoreo de animales o la producción de heno recientemente propuestos se definen como el pastoreo o la producción de heno en un lugar que no se ha utilizado para estos fines agrícolas durante los cinco años de cultivo anteriores a la postulación para predeterminación, cuando se propone que los realice un operador agrícola.</a:t>
            </a:r>
          </a:p>
          <a:p>
            <a:r>
              <a:rPr lang="es-PR" sz="2600" dirty="0">
                <a:cs typeface="Calibri" pitchFamily="34" charset="0"/>
              </a:rPr>
              <a:t>Especificar la aplicabilidad de los requisitos para el pastoreo o la producción de heno recientemente propuestos.</a:t>
            </a:r>
          </a:p>
          <a:p>
            <a:pPr lvl="1"/>
            <a:r>
              <a:rPr lang="es-PR" sz="2200" i="1" dirty="0">
                <a:cs typeface="Calibri" pitchFamily="34" charset="0"/>
              </a:rPr>
              <a:t>Sección</a:t>
            </a:r>
            <a:r>
              <a:rPr lang="es-PR" sz="2200" dirty="0">
                <a:cs typeface="Calibri" pitchFamily="34" charset="0"/>
              </a:rPr>
              <a:t> </a:t>
            </a:r>
            <a:r>
              <a:rPr lang="es-PR" sz="2200" i="1" dirty="0">
                <a:cs typeface="Calibri" pitchFamily="34" charset="0"/>
              </a:rPr>
              <a:t>5)ii de la directriz:</a:t>
            </a:r>
            <a:r>
              <a:rPr lang="es-PR" sz="2200" dirty="0">
                <a:cs typeface="Calibri" pitchFamily="34" charset="0"/>
              </a:rPr>
              <a:t> En el caso de las ASTGU en terrenos en producción agrícola en Tierras agrícolas importantes, los nuevos proyectos propuestos de pastoreo de animales o producción de heno deben presentar un plan que cumpla con los siguientes requisitos </a:t>
            </a:r>
            <a:r>
              <a:rPr lang="es-PR" sz="2200" dirty="0">
                <a:solidFill>
                  <a:srgbClr val="FF0000"/>
                </a:solidFill>
                <a:cs typeface="Calibri" pitchFamily="34" charset="0"/>
              </a:rPr>
              <a:t>cuando la superficie propuesta para la transición supere los 10 acres</a:t>
            </a:r>
            <a:r>
              <a:rPr lang="es-PR" sz="2200" dirty="0">
                <a:cs typeface="Calibri" pitchFamily="34" charset="0"/>
              </a:rPr>
              <a:t>.</a:t>
            </a:r>
          </a:p>
          <a:p>
            <a:pPr lvl="1"/>
            <a:endParaRPr lang="en-US" altLang="zh-CN" dirty="0">
              <a:ea typeface="宋体" charset="-122"/>
              <a:cs typeface="Calibri" pitchFamily="34" charset="0"/>
            </a:endParaRPr>
          </a:p>
          <a:p>
            <a:endParaRPr lang="en-US" altLang="zh-CN" sz="2800" dirty="0">
              <a:ea typeface="宋体" charset="-122"/>
              <a:cs typeface="Calibri" pitchFamily="34" charset="0"/>
            </a:endParaRPr>
          </a:p>
        </p:txBody>
      </p:sp>
      <p:sp>
        <p:nvSpPr>
          <p:cNvPr id="109601" name="Date Placeholder 3"/>
          <p:cNvSpPr>
            <a:spLocks noGrp="1" noChangeArrowheads="1"/>
          </p:cNvSpPr>
          <p:nvPr>
            <p:ph type="dt" sz="quarter" idx="10"/>
          </p:nvPr>
        </p:nvSpPr>
        <p:spPr/>
        <p:txBody>
          <a:bodyPr/>
          <a:lstStyle/>
          <a:p>
            <a:fld id="{0EAB176A-CC4C-4B36-9F98-CFC6A00EAF13}" type="datetime2">
              <a:rPr lang="en-US" altLang="zh-CN">
                <a:cs typeface="Calibri" pitchFamily="34" charset="0"/>
              </a:rPr>
              <a:pPr/>
              <a:t>Friday, July 12, 2024</a:t>
            </a:fld>
            <a:endParaRPr lang="en-US" altLang="zh-CN">
              <a:cs typeface="Calibri" pitchFamily="34" charset="0"/>
            </a:endParaRPr>
          </a:p>
        </p:txBody>
      </p:sp>
      <p:sp>
        <p:nvSpPr>
          <p:cNvPr id="109602"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09603" name="Slide Number Placeholder 5"/>
          <p:cNvSpPr>
            <a:spLocks noGrp="1" noChangeArrowheads="1"/>
          </p:cNvSpPr>
          <p:nvPr>
            <p:ph type="sldNum" sz="quarter" idx="12"/>
          </p:nvPr>
        </p:nvSpPr>
        <p:spPr/>
        <p:txBody>
          <a:bodyPr/>
          <a:lstStyle/>
          <a:p>
            <a:fld id="{540C7836-ABBC-4B1B-B846-38F42DBC8652}" type="slidenum">
              <a:rPr lang="en-US" altLang="zh-CN">
                <a:cs typeface="Calibri" pitchFamily="34" charset="0"/>
              </a:rPr>
              <a:pPr/>
              <a:t>38</a:t>
            </a:fld>
            <a:endParaRPr lang="en-US" altLang="zh-CN">
              <a:cs typeface="Calibri"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54" name="Title 1"/>
          <p:cNvSpPr>
            <a:spLocks noGrp="1" noChangeArrowheads="1"/>
          </p:cNvSpPr>
          <p:nvPr>
            <p:ph type="title" idx="4294967295"/>
          </p:nvPr>
        </p:nvSpPr>
        <p:spPr>
          <a:ln/>
        </p:spPr>
        <p:txBody>
          <a:bodyPr/>
          <a:lstStyle/>
          <a:p>
            <a:r>
              <a:rPr lang="es-PR"/>
              <a:t>Cultivos comparables</a:t>
            </a:r>
          </a:p>
        </p:txBody>
      </p:sp>
      <p:sp>
        <p:nvSpPr>
          <p:cNvPr id="111655" name="Content Placeholder 2"/>
          <p:cNvSpPr>
            <a:spLocks noGrp="1" noChangeArrowheads="1"/>
          </p:cNvSpPr>
          <p:nvPr>
            <p:ph idx="4294967295"/>
          </p:nvPr>
        </p:nvSpPr>
        <p:spPr>
          <a:ln/>
        </p:spPr>
        <p:txBody>
          <a:bodyPr/>
          <a:lstStyle/>
          <a:p>
            <a:r>
              <a:rPr lang="es-PR"/>
              <a:t>Agregar definición de “cultivos comparables”.</a:t>
            </a:r>
          </a:p>
          <a:p>
            <a:pPr lvl="1"/>
            <a:r>
              <a:rPr lang="es-PR" i="1">
                <a:cs typeface="Calibri" pitchFamily="34" charset="0"/>
              </a:rPr>
              <a:t>Sección 5)ii de la directriz: </a:t>
            </a:r>
            <a:r>
              <a:rPr lang="es-PR"/>
              <a:t>Los cultivos comparables se definen como cultivos que, por su producción y recolección, uso en la explotación o transformación, comercialización y otros factores, son comparables en cuanto a prácticas agrícolas, requisitos de equipamiento, valor económico, impacto medioambiental y otros factores a los cultivos que se cultivaban anteriormente en el lugar o que cultivaba anteriormente el operador propuesto.</a:t>
            </a:r>
          </a:p>
          <a:p>
            <a:endParaRPr lang="en-US" altLang="zh-CN">
              <a:ea typeface="宋体" charset="-122"/>
              <a:cs typeface="Calibri" pitchFamily="34" charset="0"/>
            </a:endParaRPr>
          </a:p>
          <a:p>
            <a:pPr lvl="1"/>
            <a:endParaRPr lang="en-US" altLang="zh-CN">
              <a:ea typeface="宋体" charset="-122"/>
              <a:cs typeface="Calibri" pitchFamily="34" charset="0"/>
            </a:endParaRPr>
          </a:p>
        </p:txBody>
      </p:sp>
      <p:sp>
        <p:nvSpPr>
          <p:cNvPr id="111656" name="Date Placeholder 3"/>
          <p:cNvSpPr>
            <a:spLocks noGrp="1" noChangeArrowheads="1"/>
          </p:cNvSpPr>
          <p:nvPr>
            <p:ph type="dt" sz="quarter" idx="10"/>
          </p:nvPr>
        </p:nvSpPr>
        <p:spPr/>
        <p:txBody>
          <a:bodyPr/>
          <a:lstStyle/>
          <a:p>
            <a:fld id="{BB06B189-7AB5-405A-B884-9763456C7424}" type="datetime2">
              <a:rPr lang="en-US" altLang="zh-CN">
                <a:cs typeface="Calibri" pitchFamily="34" charset="0"/>
              </a:rPr>
              <a:pPr/>
              <a:t>Friday, July 12, 2024</a:t>
            </a:fld>
            <a:endParaRPr lang="en-US" altLang="zh-CN">
              <a:cs typeface="Calibri" pitchFamily="34" charset="0"/>
            </a:endParaRPr>
          </a:p>
        </p:txBody>
      </p:sp>
      <p:sp>
        <p:nvSpPr>
          <p:cNvPr id="11165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11658" name="Slide Number Placeholder 5"/>
          <p:cNvSpPr>
            <a:spLocks noGrp="1" noChangeArrowheads="1"/>
          </p:cNvSpPr>
          <p:nvPr>
            <p:ph type="sldNum" sz="quarter" idx="12"/>
          </p:nvPr>
        </p:nvSpPr>
        <p:spPr/>
        <p:txBody>
          <a:bodyPr/>
          <a:lstStyle/>
          <a:p>
            <a:fld id="{AAF9FBF5-A474-4CDD-83EE-DDBC239DA4BE}" type="slidenum">
              <a:rPr lang="en-US" altLang="zh-CN">
                <a:cs typeface="Calibri" pitchFamily="34" charset="0"/>
              </a:rPr>
              <a:pPr/>
              <a:t>39</a:t>
            </a:fld>
            <a:endParaRPr lang="en-US" altLang="zh-CN">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34" name="Title 1"/>
          <p:cNvSpPr>
            <a:spLocks noGrp="1" noChangeArrowheads="1"/>
          </p:cNvSpPr>
          <p:nvPr>
            <p:ph type="title" idx="4294967295"/>
          </p:nvPr>
        </p:nvSpPr>
        <p:spPr>
          <a:ln/>
        </p:spPr>
        <p:txBody>
          <a:bodyPr/>
          <a:lstStyle/>
          <a:p>
            <a:r>
              <a:rPr lang="es-PR"/>
              <a:t>Aportaciones hasta la fecha</a:t>
            </a:r>
          </a:p>
        </p:txBody>
      </p:sp>
      <p:sp>
        <p:nvSpPr>
          <p:cNvPr id="69235" name="Content Placeholder 2"/>
          <p:cNvSpPr>
            <a:spLocks noGrp="1" noChangeArrowheads="1"/>
          </p:cNvSpPr>
          <p:nvPr>
            <p:ph idx="4294967295"/>
          </p:nvPr>
        </p:nvSpPr>
        <p:spPr>
          <a:ln/>
        </p:spPr>
        <p:txBody>
          <a:bodyPr/>
          <a:lstStyle/>
          <a:p>
            <a:r>
              <a:rPr lang="es-PR"/>
              <a:t>~200 respuestas públicas a preguntas elaboradas</a:t>
            </a:r>
          </a:p>
          <a:p>
            <a:r>
              <a:rPr lang="es-PR"/>
              <a:t>9 sesiones de trabajo con las partes interesadas para tratar específicamente el tema</a:t>
            </a:r>
          </a:p>
          <a:p>
            <a:r>
              <a:rPr lang="es-PR"/>
              <a:t>Análisis económico independiente, incluida una encuesta a desarrolladores locales</a:t>
            </a:r>
          </a:p>
          <a:p>
            <a:pPr lvl="1"/>
            <a:r>
              <a:rPr lang="es-PR"/>
              <a:t>Realizado por Sustainable Energy Advantage</a:t>
            </a:r>
          </a:p>
          <a:p>
            <a:r>
              <a:rPr lang="es-PR"/>
              <a:t>Consultas específicas con las partes interesadas, incluidos los organismos asociados y otros estados</a:t>
            </a:r>
          </a:p>
          <a:p>
            <a:r>
              <a:rPr lang="es-PR"/>
              <a:t>Propuesta preliminar</a:t>
            </a:r>
          </a:p>
        </p:txBody>
      </p:sp>
      <p:sp>
        <p:nvSpPr>
          <p:cNvPr id="69236" name="Date Placeholder 3"/>
          <p:cNvSpPr>
            <a:spLocks noGrp="1" noChangeArrowheads="1"/>
          </p:cNvSpPr>
          <p:nvPr>
            <p:ph type="dt" sz="quarter" idx="10"/>
          </p:nvPr>
        </p:nvSpPr>
        <p:spPr/>
        <p:txBody>
          <a:bodyPr/>
          <a:lstStyle/>
          <a:p>
            <a:fld id="{736A7DDC-4141-48CB-8F14-AC8C7BE58306}" type="datetime2">
              <a:rPr lang="en-US" altLang="zh-CN">
                <a:cs typeface="Calibri" pitchFamily="34" charset="0"/>
              </a:rPr>
              <a:pPr/>
              <a:t>Friday, July 12, 2024</a:t>
            </a:fld>
            <a:endParaRPr lang="en-US" altLang="zh-CN">
              <a:cs typeface="Calibri" pitchFamily="34" charset="0"/>
            </a:endParaRPr>
          </a:p>
        </p:txBody>
      </p:sp>
      <p:sp>
        <p:nvSpPr>
          <p:cNvPr id="6923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69238" name="Slide Number Placeholder 5"/>
          <p:cNvSpPr>
            <a:spLocks noGrp="1" noChangeArrowheads="1"/>
          </p:cNvSpPr>
          <p:nvPr>
            <p:ph type="sldNum" sz="quarter" idx="12"/>
          </p:nvPr>
        </p:nvSpPr>
        <p:spPr/>
        <p:txBody>
          <a:bodyPr/>
          <a:lstStyle/>
          <a:p>
            <a:fld id="{F758A3BB-5C45-43EA-BA70-5F7F0393B267}" type="slidenum">
              <a:rPr lang="en-US" altLang="zh-CN">
                <a:cs typeface="Calibri" pitchFamily="34" charset="0"/>
              </a:rPr>
              <a:pPr/>
              <a:t>4</a:t>
            </a:fld>
            <a:endParaRPr lang="en-US" altLang="zh-CN">
              <a:cs typeface="Calibri"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709" name="Title 1"/>
          <p:cNvSpPr>
            <a:spLocks noGrp="1" noChangeArrowheads="1"/>
          </p:cNvSpPr>
          <p:nvPr>
            <p:ph type="title" idx="4294967295"/>
          </p:nvPr>
        </p:nvSpPr>
        <p:spPr>
          <a:xfrm>
            <a:off x="1171872" y="152400"/>
            <a:ext cx="10972800" cy="792163"/>
          </a:xfrm>
          <a:ln/>
        </p:spPr>
        <p:txBody>
          <a:bodyPr/>
          <a:lstStyle/>
          <a:p>
            <a:r>
              <a:rPr lang="es-PR" sz="4000" dirty="0"/>
              <a:t>Exención por disminución del rendimiento</a:t>
            </a:r>
          </a:p>
        </p:txBody>
      </p:sp>
      <p:sp>
        <p:nvSpPr>
          <p:cNvPr id="113710"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400" dirty="0">
                <a:cs typeface="Calibri" pitchFamily="34" charset="0"/>
              </a:rPr>
              <a:t>Aclarar la flexibilidad de la elegibilidad para una Exención por disminución del rendimiento</a:t>
            </a:r>
            <a:r>
              <a:rPr lang="es-PR" sz="2400" i="1" dirty="0">
                <a:cs typeface="Calibri" pitchFamily="34" charset="0"/>
              </a:rPr>
              <a:t>.</a:t>
            </a:r>
          </a:p>
          <a:p>
            <a:pPr lvl="1"/>
            <a:r>
              <a:rPr lang="es-PR" sz="2000" i="1" dirty="0">
                <a:cs typeface="Calibri" pitchFamily="34" charset="0"/>
              </a:rPr>
              <a:t>Sección 6)i de la directriz: </a:t>
            </a:r>
            <a:r>
              <a:rPr lang="es-PR" sz="2000" dirty="0">
                <a:cs typeface="Calibri" pitchFamily="34" charset="0"/>
              </a:rPr>
              <a:t>Debido a circunstancias imprevistas, tales como, entre otras, fenómenos meteorológicos, plagas o cambios en los cultivos, el rendimiento agrícola previsto para un año determinado puede ser </a:t>
            </a:r>
            <a:r>
              <a:rPr lang="es-PR" sz="2000" dirty="0">
                <a:solidFill>
                  <a:srgbClr val="FF0000"/>
                </a:solidFill>
                <a:cs typeface="Calibri" pitchFamily="34" charset="0"/>
              </a:rPr>
              <a:t>sustancialmente</a:t>
            </a:r>
            <a:r>
              <a:rPr lang="es-PR" sz="2000" dirty="0">
                <a:cs typeface="Calibri" pitchFamily="34" charset="0"/>
              </a:rPr>
              <a:t> inferior al </a:t>
            </a:r>
            <a:r>
              <a:rPr lang="es-PR" sz="2000" dirty="0">
                <a:solidFill>
                  <a:srgbClr val="FF0000"/>
                </a:solidFill>
                <a:cs typeface="Calibri" pitchFamily="34" charset="0"/>
              </a:rPr>
              <a:t>previsto</a:t>
            </a:r>
            <a:r>
              <a:rPr lang="es-PR" sz="2000" dirty="0">
                <a:cs typeface="Calibri" pitchFamily="34" charset="0"/>
              </a:rPr>
              <a:t> en el plan agrícola. </a:t>
            </a:r>
            <a:r>
              <a:rPr lang="es-PR" sz="2000" dirty="0">
                <a:solidFill>
                  <a:srgbClr val="FF0000"/>
                </a:solidFill>
                <a:cs typeface="Calibri" pitchFamily="34" charset="0"/>
              </a:rPr>
              <a:t>Aunque no se requiere la aprobación previa de los cambios de cultivo o prácticas de producción, los esfuerzos continuos y de buena fe en la producción agrícola u hortícola comercial son un requisito para la elegibilidad continua de incentivos de las ASTGU. </a:t>
            </a:r>
            <a:r>
              <a:rPr lang="es-PR" sz="2000" dirty="0">
                <a:cs typeface="Calibri" pitchFamily="34" charset="0"/>
              </a:rPr>
              <a:t>En </a:t>
            </a:r>
            <a:r>
              <a:rPr lang="es-PR" sz="2000" dirty="0">
                <a:solidFill>
                  <a:srgbClr val="FF0000"/>
                </a:solidFill>
                <a:cs typeface="Calibri" pitchFamily="34" charset="0"/>
              </a:rPr>
              <a:t>circunstancias en las que la producción de los cultivos previstos caiga por debajo del 70 % de los rendimientos previstos, o por debajo del 50 % de los rendimientos típicos para los suelos y las prácticas de producción en condiciones de campo abierto en el caso de un nuevo cultivo </a:t>
            </a:r>
            <a:r>
              <a:rPr lang="es-PR" sz="2000" dirty="0" err="1">
                <a:solidFill>
                  <a:srgbClr val="FF0000"/>
                </a:solidFill>
                <a:cs typeface="Calibri" pitchFamily="34" charset="0"/>
              </a:rPr>
              <a:t>agrivoltaico</a:t>
            </a:r>
            <a:r>
              <a:rPr lang="es-PR" sz="2000" dirty="0">
                <a:solidFill>
                  <a:srgbClr val="000000"/>
                </a:solidFill>
                <a:cs typeface="Calibri" pitchFamily="34" charset="0"/>
              </a:rPr>
              <a:t>,</a:t>
            </a:r>
            <a:r>
              <a:rPr lang="es-PR" sz="2000" dirty="0">
                <a:cs typeface="Calibri" pitchFamily="34" charset="0"/>
              </a:rPr>
              <a:t> un postulante puede pedir una exención al Departamento por la disminución del rendimiento. El postulante debe demostrar, a satisfacción del Departamento y en consulta con el MDAR, que la exención está justificada por una buena causa.</a:t>
            </a:r>
          </a:p>
        </p:txBody>
      </p:sp>
      <p:sp>
        <p:nvSpPr>
          <p:cNvPr id="113711" name="Date Placeholder 3"/>
          <p:cNvSpPr>
            <a:spLocks noGrp="1" noChangeArrowheads="1"/>
          </p:cNvSpPr>
          <p:nvPr>
            <p:ph type="dt" sz="quarter" idx="10"/>
          </p:nvPr>
        </p:nvSpPr>
        <p:spPr/>
        <p:txBody>
          <a:bodyPr/>
          <a:lstStyle/>
          <a:p>
            <a:fld id="{4B073852-E7C5-423B-8CFF-9C835301E03B}" type="datetime2">
              <a:rPr lang="en-US" altLang="zh-CN">
                <a:cs typeface="Calibri" pitchFamily="34" charset="0"/>
              </a:rPr>
              <a:pPr/>
              <a:t>Friday, July 12, 2024</a:t>
            </a:fld>
            <a:endParaRPr lang="en-US" altLang="zh-CN">
              <a:cs typeface="Calibri" pitchFamily="34" charset="0"/>
            </a:endParaRPr>
          </a:p>
        </p:txBody>
      </p:sp>
      <p:sp>
        <p:nvSpPr>
          <p:cNvPr id="113712"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13713" name="Slide Number Placeholder 5"/>
          <p:cNvSpPr>
            <a:spLocks noGrp="1" noChangeArrowheads="1"/>
          </p:cNvSpPr>
          <p:nvPr>
            <p:ph type="sldNum" sz="quarter" idx="12"/>
          </p:nvPr>
        </p:nvSpPr>
        <p:spPr/>
        <p:txBody>
          <a:bodyPr/>
          <a:lstStyle/>
          <a:p>
            <a:fld id="{243A57D5-6A87-49D4-B6B0-706C201877EE}" type="slidenum">
              <a:rPr lang="en-US" altLang="zh-CN">
                <a:cs typeface="Calibri" pitchFamily="34" charset="0"/>
              </a:rPr>
              <a:pPr/>
              <a:t>40</a:t>
            </a:fld>
            <a:endParaRPr lang="en-US" altLang="zh-CN">
              <a:cs typeface="Calibri"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64" name="Title 1"/>
          <p:cNvSpPr>
            <a:spLocks noGrp="1" noChangeArrowheads="1"/>
          </p:cNvSpPr>
          <p:nvPr>
            <p:ph type="title" idx="4294967295"/>
          </p:nvPr>
        </p:nvSpPr>
        <p:spPr>
          <a:ln/>
        </p:spPr>
        <p:txBody>
          <a:bodyPr/>
          <a:lstStyle/>
          <a:p>
            <a:r>
              <a:rPr lang="es-PR"/>
              <a:t>Radiación fotosintética activa</a:t>
            </a:r>
          </a:p>
        </p:txBody>
      </p:sp>
      <p:sp>
        <p:nvSpPr>
          <p:cNvPr id="115765" name="Content Placeholder 2"/>
          <p:cNvSpPr>
            <a:spLocks noGrp="1" noChangeArrowheads="1"/>
          </p:cNvSpPr>
          <p:nvPr>
            <p:ph idx="4294967295"/>
          </p:nvPr>
        </p:nvSpPr>
        <p:spPr>
          <a:ln/>
        </p:spPr>
        <p:txBody>
          <a:bodyPr/>
          <a:lstStyle/>
          <a:p>
            <a:r>
              <a:rPr lang="es-PR"/>
              <a:t>El DOER está considerando el uso de valores de radiación fotosintética activa (PAR, por sus siglas en inglés) en lugar de porcentajes de reducción de la luz solar para determinar la elegibilidad del proyecto.</a:t>
            </a:r>
          </a:p>
          <a:p>
            <a:pPr lvl="1"/>
            <a:r>
              <a:rPr lang="es-PR"/>
              <a:t>El DOER está buscando aportaciones sobre metodologías para calcular y evaluar los valores de PAR.</a:t>
            </a:r>
          </a:p>
          <a:p>
            <a:pPr lvl="1"/>
            <a:r>
              <a:rPr lang="es-PR"/>
              <a:t>El DOER está estudiando la posibilidad de aplicar una escala móvil, con incentivos adicionales para los valores de PAR más elevados.</a:t>
            </a:r>
          </a:p>
        </p:txBody>
      </p:sp>
      <p:sp>
        <p:nvSpPr>
          <p:cNvPr id="115766" name="Date Placeholder 3"/>
          <p:cNvSpPr>
            <a:spLocks noGrp="1" noChangeArrowheads="1"/>
          </p:cNvSpPr>
          <p:nvPr>
            <p:ph type="dt" sz="quarter" idx="10"/>
          </p:nvPr>
        </p:nvSpPr>
        <p:spPr/>
        <p:txBody>
          <a:bodyPr/>
          <a:lstStyle/>
          <a:p>
            <a:fld id="{40E4CCB0-7A73-477F-B112-73D39378A084}" type="datetime2">
              <a:rPr lang="en-US" altLang="zh-CN">
                <a:cs typeface="Calibri" pitchFamily="34" charset="0"/>
              </a:rPr>
              <a:pPr/>
              <a:t>Friday, July 12, 2024</a:t>
            </a:fld>
            <a:endParaRPr lang="en-US" altLang="zh-CN">
              <a:cs typeface="Calibri" pitchFamily="34" charset="0"/>
            </a:endParaRPr>
          </a:p>
        </p:txBody>
      </p:sp>
      <p:sp>
        <p:nvSpPr>
          <p:cNvPr id="11576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15768" name="Slide Number Placeholder 5"/>
          <p:cNvSpPr>
            <a:spLocks noGrp="1" noChangeArrowheads="1"/>
          </p:cNvSpPr>
          <p:nvPr>
            <p:ph type="sldNum" sz="quarter" idx="12"/>
          </p:nvPr>
        </p:nvSpPr>
        <p:spPr/>
        <p:txBody>
          <a:bodyPr/>
          <a:lstStyle/>
          <a:p>
            <a:fld id="{2338A507-4189-4902-A2C6-359C667B2673}" type="slidenum">
              <a:rPr lang="en-US" altLang="zh-CN">
                <a:cs typeface="Calibri" pitchFamily="34" charset="0"/>
              </a:rPr>
              <a:pPr/>
              <a:t>41</a:t>
            </a:fld>
            <a:endParaRPr lang="en-US" altLang="zh-CN">
              <a:cs typeface="Calibri"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117819" name="Title 1"/>
          <p:cNvSpPr>
            <a:spLocks noGrp="1" noChangeArrowheads="1"/>
          </p:cNvSpPr>
          <p:nvPr>
            <p:ph type="title" idx="4294967295"/>
          </p:nvPr>
        </p:nvSpPr>
        <p:spPr>
          <a:xfrm>
            <a:off x="609600" y="152400"/>
            <a:ext cx="10972800" cy="6569075"/>
          </a:xfrm>
          <a:ln/>
        </p:spPr>
        <p:txBody>
          <a:bodyPr/>
          <a:lstStyle/>
          <a:p>
            <a:r>
              <a:rPr lang="es-PR">
                <a:solidFill>
                  <a:schemeClr val="bg1"/>
                </a:solidFill>
              </a:rPr>
              <a:t>Equidad</a:t>
            </a:r>
          </a:p>
        </p:txBody>
      </p:sp>
      <p:sp>
        <p:nvSpPr>
          <p:cNvPr id="117820" name="Date Placeholder 3"/>
          <p:cNvSpPr>
            <a:spLocks noGrp="1" noChangeArrowheads="1"/>
          </p:cNvSpPr>
          <p:nvPr>
            <p:ph type="dt" sz="quarter" idx="10"/>
          </p:nvPr>
        </p:nvSpPr>
        <p:spPr/>
        <p:txBody>
          <a:bodyPr/>
          <a:lstStyle/>
          <a:p>
            <a:fld id="{93D6543F-9F97-4A2F-821F-B292D5878838}" type="datetime2">
              <a:rPr lang="en-US" altLang="zh-CN">
                <a:cs typeface="Calibri" pitchFamily="34" charset="0"/>
              </a:rPr>
              <a:pPr/>
              <a:t>Friday, July 12, 2024</a:t>
            </a:fld>
            <a:endParaRPr lang="en-US" altLang="zh-CN">
              <a:cs typeface="Calibri" pitchFamily="34" charset="0"/>
            </a:endParaRPr>
          </a:p>
        </p:txBody>
      </p:sp>
      <p:sp>
        <p:nvSpPr>
          <p:cNvPr id="11782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17822" name="Slide Number Placeholder 5"/>
          <p:cNvSpPr>
            <a:spLocks noGrp="1" noChangeArrowheads="1"/>
          </p:cNvSpPr>
          <p:nvPr>
            <p:ph type="sldNum" sz="quarter" idx="12"/>
          </p:nvPr>
        </p:nvSpPr>
        <p:spPr/>
        <p:txBody>
          <a:bodyPr/>
          <a:lstStyle/>
          <a:p>
            <a:fld id="{58565F3C-944C-446B-947F-BAE488C9EE82}" type="slidenum">
              <a:rPr lang="en-US" altLang="zh-CN">
                <a:cs typeface="Calibri" pitchFamily="34" charset="0"/>
              </a:rPr>
              <a:pPr/>
              <a:t>42</a:t>
            </a:fld>
            <a:endParaRPr lang="en-US" altLang="zh-CN">
              <a:cs typeface="Calibri"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73" name="Title 1"/>
          <p:cNvSpPr>
            <a:spLocks noGrp="1" noChangeArrowheads="1"/>
          </p:cNvSpPr>
          <p:nvPr>
            <p:ph type="title" idx="4294967295"/>
          </p:nvPr>
        </p:nvSpPr>
        <p:spPr>
          <a:xfrm>
            <a:off x="814388" y="174625"/>
            <a:ext cx="10972800" cy="792163"/>
          </a:xfrm>
          <a:ln/>
        </p:spPr>
        <p:txBody>
          <a:bodyPr/>
          <a:lstStyle/>
          <a:p>
            <a:r>
              <a:rPr lang="es-PR" sz="3600">
                <a:cs typeface="Calibri" pitchFamily="34" charset="0"/>
              </a:rPr>
              <a:t>Equidad y accesibilidad</a:t>
            </a:r>
          </a:p>
        </p:txBody>
      </p:sp>
      <p:sp>
        <p:nvSpPr>
          <p:cNvPr id="119874" name="Content Placeholder 2"/>
          <p:cNvSpPr>
            <a:spLocks noGrp="1" noChangeArrowheads="1"/>
          </p:cNvSpPr>
          <p:nvPr>
            <p:ph idx="4294967295"/>
          </p:nvPr>
        </p:nvSpPr>
        <p:spPr>
          <a:xfrm>
            <a:off x="620712" y="1370013"/>
            <a:ext cx="11235927" cy="4983162"/>
          </a:xfrm>
          <a:ln/>
        </p:spPr>
        <p:txBody>
          <a:bodyPr/>
          <a:lstStyle/>
          <a:p>
            <a:r>
              <a:rPr lang="es-PR" dirty="0"/>
              <a:t>Índices de participación históricamente bajos de las comunidades con bajos ingresos.</a:t>
            </a:r>
          </a:p>
          <a:p>
            <a:r>
              <a:rPr lang="es-PR" dirty="0"/>
              <a:t>Gran apoyo de las partes interesadas al aumento de la accesibilidad de los beneficios del programa para los contribuyentes con bajos ingresos y los residentes que viven en áreas de justicia medioambiental.</a:t>
            </a:r>
          </a:p>
          <a:p>
            <a:r>
              <a:rPr lang="es-PR" dirty="0"/>
              <a:t>Necesidad de alineación con las prioridades de la Administración en materia de promoción de la justicia medioambiental.</a:t>
            </a:r>
          </a:p>
        </p:txBody>
      </p:sp>
      <p:sp>
        <p:nvSpPr>
          <p:cNvPr id="119875" name="Date Placeholder 3"/>
          <p:cNvSpPr>
            <a:spLocks noGrp="1" noChangeArrowheads="1"/>
          </p:cNvSpPr>
          <p:nvPr>
            <p:ph type="dt" sz="quarter" idx="10"/>
          </p:nvPr>
        </p:nvSpPr>
        <p:spPr/>
        <p:txBody>
          <a:bodyPr/>
          <a:lstStyle/>
          <a:p>
            <a:fld id="{8B01E9F7-7DA0-4960-B756-69B0DCE51CD9}" type="datetime2">
              <a:rPr lang="en-US" altLang="zh-CN">
                <a:cs typeface="Calibri" pitchFamily="34" charset="0"/>
              </a:rPr>
              <a:pPr/>
              <a:t>Friday, July 12, 2024</a:t>
            </a:fld>
            <a:endParaRPr lang="en-US" altLang="zh-CN">
              <a:cs typeface="Calibri" pitchFamily="34" charset="0"/>
            </a:endParaRPr>
          </a:p>
        </p:txBody>
      </p:sp>
      <p:sp>
        <p:nvSpPr>
          <p:cNvPr id="11987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19877" name="Slide Number Placeholder 5"/>
          <p:cNvSpPr>
            <a:spLocks noGrp="1" noChangeArrowheads="1"/>
          </p:cNvSpPr>
          <p:nvPr>
            <p:ph type="sldNum" sz="quarter" idx="12"/>
          </p:nvPr>
        </p:nvSpPr>
        <p:spPr/>
        <p:txBody>
          <a:bodyPr/>
          <a:lstStyle/>
          <a:p>
            <a:fld id="{920C8618-32F5-41F3-911C-975D5B334C29}" type="slidenum">
              <a:rPr lang="en-US" altLang="zh-CN">
                <a:cs typeface="Calibri" pitchFamily="34" charset="0"/>
              </a:rPr>
              <a:pPr/>
              <a:t>43</a:t>
            </a:fld>
            <a:endParaRPr lang="en-US" altLang="zh-CN">
              <a:cs typeface="Calibri"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928" name="Title 1"/>
          <p:cNvSpPr>
            <a:spLocks noGrp="1" noChangeArrowheads="1"/>
          </p:cNvSpPr>
          <p:nvPr>
            <p:ph type="title" idx="4294967295"/>
          </p:nvPr>
        </p:nvSpPr>
        <p:spPr>
          <a:xfrm>
            <a:off x="1027856" y="152400"/>
            <a:ext cx="10972800" cy="792163"/>
          </a:xfrm>
          <a:ln/>
        </p:spPr>
        <p:txBody>
          <a:bodyPr/>
          <a:lstStyle/>
          <a:p>
            <a:r>
              <a:rPr lang="es-PR" sz="4000" dirty="0"/>
              <a:t>Energía solar compartida por la comunidad </a:t>
            </a:r>
          </a:p>
        </p:txBody>
      </p:sp>
      <p:sp>
        <p:nvSpPr>
          <p:cNvPr id="121929" name="Content Placeholder 2"/>
          <p:cNvSpPr>
            <a:spLocks noGrp="1" noChangeArrowheads="1"/>
          </p:cNvSpPr>
          <p:nvPr>
            <p:ph idx="4294967295"/>
          </p:nvPr>
        </p:nvSpPr>
        <p:spPr>
          <a:xfrm>
            <a:off x="609600" y="1227773"/>
            <a:ext cx="10982325" cy="5129212"/>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200" dirty="0">
                <a:cs typeface="Calibri" pitchFamily="34" charset="0"/>
              </a:rPr>
              <a:t>Ya no habrá complementos y criterios de elegibilidad separados para la energía solar compartida por la comunidad y la energía solar compartida por la comunidad de bajos ingresos.</a:t>
            </a:r>
          </a:p>
          <a:p>
            <a:pPr lvl="1"/>
            <a:r>
              <a:rPr lang="es-PR" sz="2000" b="1" dirty="0">
                <a:cs typeface="Calibri" pitchFamily="34" charset="0"/>
              </a:rPr>
              <a:t>TODOS</a:t>
            </a:r>
            <a:r>
              <a:rPr lang="es-PR" sz="2000" dirty="0">
                <a:cs typeface="Calibri" pitchFamily="34" charset="0"/>
              </a:rPr>
              <a:t> los proyectos de energía solar compartida por la comunidad recibirán el complemento de $0.07/</a:t>
            </a:r>
            <a:r>
              <a:rPr lang="es-PR" sz="2000" dirty="0" err="1">
                <a:cs typeface="Calibri" pitchFamily="34" charset="0"/>
              </a:rPr>
              <a:t>kWh</a:t>
            </a:r>
            <a:r>
              <a:rPr lang="es-PR" sz="2000" dirty="0">
                <a:cs typeface="Calibri" pitchFamily="34" charset="0"/>
              </a:rPr>
              <a:t> y deberán inscribir a un </a:t>
            </a:r>
            <a:r>
              <a:rPr lang="es-PR" sz="2000" b="1" dirty="0">
                <a:cs typeface="Calibri" pitchFamily="34" charset="0"/>
              </a:rPr>
              <a:t>mínimo del 40 % de clientes con bajos ingresos.</a:t>
            </a:r>
          </a:p>
          <a:p>
            <a:pPr lvl="2"/>
            <a:r>
              <a:rPr lang="es-PR" sz="1800" dirty="0">
                <a:cs typeface="Calibri" pitchFamily="34" charset="0"/>
              </a:rPr>
              <a:t>Las agencias del Programa de asistencia energética para hogares de bajos ingresos (LIHEAP, por sus siglas in inglés) pueden cumplir con los requisitos para el 40 % de un único proyecto de CSS para asignar los créditos de factura a los clientes de LIHEAP. </a:t>
            </a:r>
          </a:p>
          <a:p>
            <a:r>
              <a:rPr lang="es-PR" sz="2200" dirty="0">
                <a:cs typeface="Calibri" pitchFamily="34" charset="0"/>
              </a:rPr>
              <a:t>Garantizar beneficios significativos a los clientes de CSS.</a:t>
            </a:r>
          </a:p>
          <a:p>
            <a:pPr lvl="1"/>
            <a:r>
              <a:rPr lang="es-PR" sz="2000" i="1" dirty="0">
                <a:cs typeface="Calibri" pitchFamily="34" charset="0"/>
              </a:rPr>
              <a:t>Clientes residenciales a precio de mercado: </a:t>
            </a:r>
            <a:r>
              <a:rPr lang="es-PR" sz="2000" dirty="0">
                <a:cs typeface="Calibri" pitchFamily="34" charset="0"/>
              </a:rPr>
              <a:t>Exigir un descuento </a:t>
            </a:r>
            <a:r>
              <a:rPr lang="es-PR" sz="2000" b="1" dirty="0">
                <a:cs typeface="Calibri" pitchFamily="34" charset="0"/>
              </a:rPr>
              <a:t>mínimo del 10 %</a:t>
            </a:r>
            <a:r>
              <a:rPr lang="es-PR" sz="2000" dirty="0">
                <a:cs typeface="Calibri" pitchFamily="34" charset="0"/>
              </a:rPr>
              <a:t> durante la vigencia del contrato, en comparación con las tarifas de servicio básico o de agregación municipal, para aplicarlo a los créditos de factura de la energía solar comunitaria.</a:t>
            </a:r>
          </a:p>
          <a:p>
            <a:pPr lvl="1"/>
            <a:r>
              <a:rPr lang="es-PR" sz="2000" i="1" dirty="0">
                <a:cs typeface="Calibri" pitchFamily="34" charset="0"/>
              </a:rPr>
              <a:t>Clientes residenciales con bajos ingresos:</a:t>
            </a:r>
            <a:r>
              <a:rPr lang="es-PR" sz="2000" dirty="0">
                <a:cs typeface="Calibri" pitchFamily="34" charset="0"/>
              </a:rPr>
              <a:t> Exigir un descuento </a:t>
            </a:r>
            <a:r>
              <a:rPr lang="es-PR" sz="2000" b="1" dirty="0">
                <a:cs typeface="Calibri" pitchFamily="34" charset="0"/>
              </a:rPr>
              <a:t>mínimo del 20 %</a:t>
            </a:r>
            <a:r>
              <a:rPr lang="es-PR" sz="2000" dirty="0">
                <a:cs typeface="Calibri" pitchFamily="34" charset="0"/>
              </a:rPr>
              <a:t> durante la vigencia del contrato, en comparación con la tarifa de servicio básico o de agregación municipal, para aplicarlo a los créditos de factura de la energía solar comunitaria. </a:t>
            </a:r>
          </a:p>
        </p:txBody>
      </p:sp>
      <p:sp>
        <p:nvSpPr>
          <p:cNvPr id="121930" name="Date Placeholder 3"/>
          <p:cNvSpPr>
            <a:spLocks noGrp="1" noChangeArrowheads="1"/>
          </p:cNvSpPr>
          <p:nvPr>
            <p:ph type="dt" sz="quarter" idx="10"/>
          </p:nvPr>
        </p:nvSpPr>
        <p:spPr/>
        <p:txBody>
          <a:bodyPr/>
          <a:lstStyle/>
          <a:p>
            <a:fld id="{E116F70F-9376-40A3-B487-20E1F54EB0E4}" type="datetime2">
              <a:rPr lang="en-US" altLang="zh-CN">
                <a:cs typeface="Calibri" pitchFamily="34" charset="0"/>
              </a:rPr>
              <a:pPr/>
              <a:t>Friday, July 12, 2024</a:t>
            </a:fld>
            <a:endParaRPr lang="en-US" altLang="zh-CN">
              <a:cs typeface="Calibri" pitchFamily="34" charset="0"/>
            </a:endParaRPr>
          </a:p>
        </p:txBody>
      </p:sp>
      <p:sp>
        <p:nvSpPr>
          <p:cNvPr id="12193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21932" name="Slide Number Placeholder 5"/>
          <p:cNvSpPr>
            <a:spLocks noGrp="1" noChangeArrowheads="1"/>
          </p:cNvSpPr>
          <p:nvPr>
            <p:ph type="sldNum" sz="quarter" idx="12"/>
          </p:nvPr>
        </p:nvSpPr>
        <p:spPr/>
        <p:txBody>
          <a:bodyPr/>
          <a:lstStyle/>
          <a:p>
            <a:fld id="{825B0411-5B20-4D65-8BD4-94EB386C19C7}" type="slidenum">
              <a:rPr lang="en-US" altLang="zh-CN">
                <a:cs typeface="Calibri" pitchFamily="34" charset="0"/>
              </a:rPr>
              <a:pPr/>
              <a:t>44</a:t>
            </a:fld>
            <a:endParaRPr lang="en-US" altLang="zh-CN">
              <a:cs typeface="Calibri"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83" name="Title 1"/>
          <p:cNvSpPr>
            <a:spLocks noGrp="1" noChangeArrowheads="1"/>
          </p:cNvSpPr>
          <p:nvPr>
            <p:ph type="title" idx="4294967295"/>
          </p:nvPr>
        </p:nvSpPr>
        <p:spPr>
          <a:xfrm>
            <a:off x="1027856" y="152400"/>
            <a:ext cx="10972800" cy="792163"/>
          </a:xfrm>
          <a:ln/>
        </p:spPr>
        <p:txBody>
          <a:bodyPr/>
          <a:lstStyle/>
          <a:p>
            <a:r>
              <a:rPr lang="es-PR" sz="3400" dirty="0"/>
              <a:t>Energía solar compartida por la comunidad (cont.)</a:t>
            </a:r>
          </a:p>
        </p:txBody>
      </p:sp>
      <p:sp>
        <p:nvSpPr>
          <p:cNvPr id="123984" name="Content Placeholder 2"/>
          <p:cNvSpPr>
            <a:spLocks noGrp="1" noChangeArrowheads="1"/>
          </p:cNvSpPr>
          <p:nvPr>
            <p:ph idx="4294967295"/>
          </p:nvPr>
        </p:nvSpPr>
        <p:spPr>
          <a:ln/>
        </p:spPr>
        <p:txBody>
          <a:bodyPr/>
          <a:lstStyle/>
          <a:p>
            <a:r>
              <a:rPr lang="es-PR" sz="3000" dirty="0"/>
              <a:t>Mejorar la administración del programa y los procesos de facturación para mejorar la experiencia del cliente.</a:t>
            </a:r>
          </a:p>
          <a:p>
            <a:pPr lvl="1"/>
            <a:r>
              <a:rPr lang="es-PR" sz="2600" dirty="0"/>
              <a:t>Exigir a las EDC que procesen las transferencias de créditos de CSS en un plazo de 30 días a partir del final del mes en el que se produjo la generación.</a:t>
            </a:r>
          </a:p>
          <a:p>
            <a:pPr lvl="1"/>
            <a:r>
              <a:rPr lang="es-PR" sz="2600" dirty="0"/>
              <a:t>Exigir a las EDC que presenten un informe anual al DOER antes del 31 de marzo con el número de cuentas con saldos acreedores superiores al 25 % del consumo anual.</a:t>
            </a:r>
          </a:p>
          <a:p>
            <a:r>
              <a:rPr lang="es-PR" sz="3000" dirty="0"/>
              <a:t>Los proyectos de CSS gestionados por EDC (según lo aprobado en DPU 20-145-D) no cumplen con los requisitos para el complemento.</a:t>
            </a:r>
          </a:p>
        </p:txBody>
      </p:sp>
      <p:sp>
        <p:nvSpPr>
          <p:cNvPr id="123985" name="Date Placeholder 3"/>
          <p:cNvSpPr>
            <a:spLocks noGrp="1" noChangeArrowheads="1"/>
          </p:cNvSpPr>
          <p:nvPr>
            <p:ph type="dt" sz="quarter" idx="10"/>
          </p:nvPr>
        </p:nvSpPr>
        <p:spPr/>
        <p:txBody>
          <a:bodyPr/>
          <a:lstStyle/>
          <a:p>
            <a:fld id="{F7280A64-8EE0-44E6-952D-0090DE65ACEF}" type="datetime2">
              <a:rPr lang="en-US" altLang="zh-CN">
                <a:cs typeface="Calibri" pitchFamily="34" charset="0"/>
              </a:rPr>
              <a:pPr/>
              <a:t>Friday, July 12, 2024</a:t>
            </a:fld>
            <a:endParaRPr lang="en-US" altLang="zh-CN" dirty="0">
              <a:cs typeface="Calibri" pitchFamily="34" charset="0"/>
            </a:endParaRPr>
          </a:p>
        </p:txBody>
      </p:sp>
      <p:sp>
        <p:nvSpPr>
          <p:cNvPr id="12398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23987" name="Slide Number Placeholder 5"/>
          <p:cNvSpPr>
            <a:spLocks noGrp="1" noChangeArrowheads="1"/>
          </p:cNvSpPr>
          <p:nvPr>
            <p:ph type="sldNum" sz="quarter" idx="12"/>
          </p:nvPr>
        </p:nvSpPr>
        <p:spPr/>
        <p:txBody>
          <a:bodyPr/>
          <a:lstStyle/>
          <a:p>
            <a:fld id="{76123AAE-8819-4E02-ACEC-52BF49F3D4E5}" type="slidenum">
              <a:rPr lang="en-US" altLang="zh-CN">
                <a:cs typeface="Calibri" pitchFamily="34" charset="0"/>
              </a:rPr>
              <a:pPr/>
              <a:t>45</a:t>
            </a:fld>
            <a:endParaRPr lang="en-US" altLang="zh-CN">
              <a:cs typeface="Calibri"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38" name="Title 1"/>
          <p:cNvSpPr>
            <a:spLocks noGrp="1" noChangeArrowheads="1"/>
          </p:cNvSpPr>
          <p:nvPr>
            <p:ph type="title" idx="4294967295"/>
          </p:nvPr>
        </p:nvSpPr>
        <p:spPr>
          <a:xfrm>
            <a:off x="1027856" y="152400"/>
            <a:ext cx="10972800" cy="792163"/>
          </a:xfrm>
          <a:ln/>
        </p:spPr>
        <p:txBody>
          <a:bodyPr/>
          <a:lstStyle/>
          <a:p>
            <a:r>
              <a:rPr lang="es-PR" sz="4000" dirty="0"/>
              <a:t>Definición de propiedad de bajos ingresos</a:t>
            </a:r>
          </a:p>
        </p:txBody>
      </p:sp>
      <p:sp>
        <p:nvSpPr>
          <p:cNvPr id="126039"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000" dirty="0">
                <a:cs typeface="Calibri" pitchFamily="34" charset="0"/>
              </a:rPr>
              <a:t>Ampliar la definición de propiedad de bajos ingresos para incluir tipos adicionales de viviendas/instalaciones que atienden a residentes de bajos ingresos. </a:t>
            </a:r>
          </a:p>
          <a:p>
            <a:pPr lvl="1"/>
            <a:r>
              <a:rPr lang="es-PR" sz="1600" i="1" dirty="0">
                <a:cs typeface="Calibri" pitchFamily="34" charset="0"/>
              </a:rPr>
              <a:t>225 CMR 20.02: </a:t>
            </a:r>
            <a:r>
              <a:rPr lang="es-PR" sz="1600" u="sng" dirty="0">
                <a:cs typeface="Calibri" pitchFamily="34" charset="0"/>
              </a:rPr>
              <a:t>Unidad de generación de tarifa solar de propiedad de bajos ingresos</a:t>
            </a:r>
            <a:r>
              <a:rPr lang="es-PR" sz="1600" dirty="0">
                <a:cs typeface="Calibri" pitchFamily="34" charset="0"/>
              </a:rPr>
              <a:t>. Una unidad de generación de tarifa solar con una potencia nominal superior a 25 kW que suministra toda su producción en forma de electricidad o créditos de factura a </a:t>
            </a:r>
            <a:r>
              <a:rPr lang="es-PR" sz="1600" dirty="0">
                <a:solidFill>
                  <a:srgbClr val="FF0000"/>
                </a:solidFill>
                <a:cs typeface="Calibri" pitchFamily="34" charset="0"/>
              </a:rPr>
              <a:t>uno o varios de los siguientes:</a:t>
            </a:r>
            <a:r>
              <a:rPr lang="es-PR" sz="1600" dirty="0">
                <a:cs typeface="Calibri" pitchFamily="34" charset="0"/>
              </a:rPr>
              <a:t>. </a:t>
            </a:r>
          </a:p>
          <a:p>
            <a:pPr marL="1257300" lvl="3" indent="0">
              <a:buFont typeface="Arial" charset="0"/>
              <a:buNone/>
            </a:pPr>
            <a:r>
              <a:rPr lang="es-PR" sz="1600" u="sng" dirty="0">
                <a:solidFill>
                  <a:srgbClr val="FF0000"/>
                </a:solidFill>
                <a:cs typeface="Calibri" pitchFamily="34" charset="0"/>
              </a:rPr>
              <a:t>(a)</a:t>
            </a:r>
            <a:r>
              <a:rPr lang="es-PR" sz="1600" dirty="0">
                <a:cs typeface="Calibri" pitchFamily="34" charset="0"/>
              </a:rPr>
              <a:t> vivienda de ingresos bajos o moderados, según se define en M.G.L. c. 40B; </a:t>
            </a:r>
          </a:p>
          <a:p>
            <a:pPr marL="1257300" lvl="3" indent="0">
              <a:buFont typeface="Arial" charset="0"/>
              <a:buNone/>
            </a:pPr>
            <a:r>
              <a:rPr lang="es-PR" sz="1600" u="sng" dirty="0">
                <a:solidFill>
                  <a:srgbClr val="FF0000"/>
                </a:solidFill>
                <a:cs typeface="Calibri" pitchFamily="34" charset="0"/>
              </a:rPr>
              <a:t>(b) condominios que están restringidos por escritura para proporcionar oportunidades de propiedad o alquiler de viviendas para personas con bajos ingresos; </a:t>
            </a:r>
          </a:p>
          <a:p>
            <a:pPr marL="1257300" lvl="3" indent="0">
              <a:buFont typeface="Arial" charset="0"/>
              <a:buNone/>
            </a:pPr>
            <a:r>
              <a:rPr lang="es-PR" sz="1600" u="sng" dirty="0">
                <a:solidFill>
                  <a:srgbClr val="FF0000"/>
                </a:solidFill>
                <a:cs typeface="Calibri" pitchFamily="34" charset="0"/>
              </a:rPr>
              <a:t>(c) albergues para personas sin hogar, tal y como se definen en 105 CMR 410.010: Definiciones; </a:t>
            </a:r>
          </a:p>
          <a:p>
            <a:pPr marL="1257300" lvl="3" indent="0">
              <a:buFont typeface="Arial" charset="0"/>
              <a:buNone/>
            </a:pPr>
            <a:r>
              <a:rPr lang="es-PR" sz="1600" u="sng" dirty="0">
                <a:solidFill>
                  <a:srgbClr val="FF0000"/>
                </a:solidFill>
                <a:cs typeface="Calibri" pitchFamily="34" charset="0"/>
              </a:rPr>
              <a:t>(d) un edificio residencial de alquiler que participe en un programa de vivienda cubierto según se define en la sección 41411(a) de la Ley de Violencia contra las Mujeres de 1994 (34 U.S.C. 12491(a)(3); </a:t>
            </a:r>
          </a:p>
          <a:p>
            <a:pPr marL="1257300" lvl="3" indent="0">
              <a:buFont typeface="Arial" charset="0"/>
              <a:buNone/>
            </a:pPr>
            <a:r>
              <a:rPr lang="es-PR" sz="1600" u="sng" dirty="0">
                <a:solidFill>
                  <a:srgbClr val="FF0000"/>
                </a:solidFill>
                <a:cs typeface="Calibri" pitchFamily="34" charset="0"/>
              </a:rPr>
              <a:t>(e) un programa de ayuda a la vivienda administrado por el Departamento de Agricultura en virtud del título V de la Ley de Vivienda de 1949; </a:t>
            </a:r>
          </a:p>
          <a:p>
            <a:pPr marL="1257300" lvl="3" indent="0">
              <a:buFont typeface="Arial" charset="0"/>
              <a:buNone/>
            </a:pPr>
            <a:r>
              <a:rPr lang="es-PR" sz="1600" u="sng" dirty="0">
                <a:solidFill>
                  <a:srgbClr val="FF0000"/>
                </a:solidFill>
                <a:cs typeface="Calibri" pitchFamily="34" charset="0"/>
              </a:rPr>
              <a:t>(f) un programa de vivienda administrado por una entidad de vivienda designada por Tribu, tal como se define en la sección 4(22) de la Ley de Asistencia a la Vivienda y Autodeterminación de los Nativos Americanos de 1996 (25 U.S.C. 4103(22); o </a:t>
            </a:r>
          </a:p>
          <a:p>
            <a:pPr marL="1257300" lvl="3" indent="0">
              <a:buFont typeface="Arial" charset="0"/>
              <a:buNone/>
            </a:pPr>
            <a:r>
              <a:rPr lang="es-PR" sz="1600" u="sng" dirty="0">
                <a:solidFill>
                  <a:srgbClr val="FF0000"/>
                </a:solidFill>
                <a:cs typeface="Calibri" pitchFamily="34" charset="0"/>
              </a:rPr>
              <a:t>(g) otros programas de vivienda asequible que determine el DOER. </a:t>
            </a:r>
          </a:p>
          <a:p>
            <a:endParaRPr lang="en-US" altLang="zh-CN" sz="1600" u="sng" dirty="0">
              <a:solidFill>
                <a:srgbClr val="FF0000"/>
              </a:solidFill>
              <a:ea typeface="宋体" charset="-122"/>
              <a:cs typeface="Calibri" pitchFamily="34" charset="0"/>
            </a:endParaRPr>
          </a:p>
        </p:txBody>
      </p:sp>
      <p:sp>
        <p:nvSpPr>
          <p:cNvPr id="126040" name="Date Placeholder 3"/>
          <p:cNvSpPr>
            <a:spLocks noGrp="1" noChangeArrowheads="1"/>
          </p:cNvSpPr>
          <p:nvPr>
            <p:ph type="dt" sz="quarter" idx="10"/>
          </p:nvPr>
        </p:nvSpPr>
        <p:spPr/>
        <p:txBody>
          <a:bodyPr/>
          <a:lstStyle/>
          <a:p>
            <a:fld id="{5A1AD217-4E76-45E4-895D-55D66C5F1939}" type="datetime2">
              <a:rPr lang="en-US" altLang="zh-CN">
                <a:cs typeface="Calibri" pitchFamily="34" charset="0"/>
              </a:rPr>
              <a:pPr/>
              <a:t>Friday, July 12, 2024</a:t>
            </a:fld>
            <a:endParaRPr lang="en-US" altLang="zh-CN">
              <a:cs typeface="Calibri" pitchFamily="34" charset="0"/>
            </a:endParaRPr>
          </a:p>
        </p:txBody>
      </p:sp>
      <p:sp>
        <p:nvSpPr>
          <p:cNvPr id="12604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26042" name="Slide Number Placeholder 5"/>
          <p:cNvSpPr>
            <a:spLocks noGrp="1" noChangeArrowheads="1"/>
          </p:cNvSpPr>
          <p:nvPr>
            <p:ph type="sldNum" sz="quarter" idx="12"/>
          </p:nvPr>
        </p:nvSpPr>
        <p:spPr/>
        <p:txBody>
          <a:bodyPr/>
          <a:lstStyle/>
          <a:p>
            <a:fld id="{339156CE-B887-46A8-906C-0EE2CAFC71F8}" type="slidenum">
              <a:rPr lang="en-US" altLang="zh-CN">
                <a:cs typeface="Calibri" pitchFamily="34" charset="0"/>
              </a:rPr>
              <a:pPr/>
              <a:t>46</a:t>
            </a:fld>
            <a:endParaRPr lang="en-US" altLang="zh-CN">
              <a:cs typeface="Calibri"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93" name="Title 1"/>
          <p:cNvSpPr>
            <a:spLocks noGrp="1" noChangeArrowheads="1"/>
          </p:cNvSpPr>
          <p:nvPr>
            <p:ph type="title" idx="4294967295"/>
          </p:nvPr>
        </p:nvSpPr>
        <p:spPr>
          <a:ln/>
        </p:spPr>
        <p:txBody>
          <a:bodyPr/>
          <a:lstStyle/>
          <a:p>
            <a:r>
              <a:rPr lang="es-PR" sz="4000" dirty="0"/>
              <a:t>Definición de cliente de bajos ingresos</a:t>
            </a:r>
          </a:p>
        </p:txBody>
      </p:sp>
      <p:sp>
        <p:nvSpPr>
          <p:cNvPr id="128094" name="Content Placeholder 2"/>
          <p:cNvSpPr>
            <a:spLocks noGrp="1" noChangeArrowheads="1"/>
          </p:cNvSpPr>
          <p:nvPr>
            <p:ph idx="4294967295"/>
          </p:nvPr>
        </p:nvSpPr>
        <p:spPr>
          <a:xfrm>
            <a:off x="609600" y="1143000"/>
            <a:ext cx="10982325" cy="5214938"/>
          </a:xfrm>
          <a:ln/>
        </p:spPr>
        <p:txBody>
          <a:bodyPr/>
          <a:lstStyle/>
          <a:p>
            <a:r>
              <a:rPr lang="es-PR" sz="2800" dirty="0">
                <a:cs typeface="Calibri" pitchFamily="34" charset="0"/>
              </a:rPr>
              <a:t>Permitir que los clientes con bajos ingresos cumplan con los requisitos dependiendo de su participación en otros programas con base en las necesidades o mediante la </a:t>
            </a:r>
            <a:r>
              <a:rPr lang="es-PR" sz="2800" dirty="0" err="1">
                <a:cs typeface="Calibri" pitchFamily="34" charset="0"/>
              </a:rPr>
              <a:t>autodeclaración</a:t>
            </a:r>
            <a:r>
              <a:rPr lang="es-PR" sz="2800" dirty="0">
                <a:cs typeface="Calibri" pitchFamily="34" charset="0"/>
              </a:rPr>
              <a:t> de que cumplen con los requisitos de ingresos.</a:t>
            </a:r>
          </a:p>
          <a:p>
            <a:pPr lvl="1"/>
            <a:r>
              <a:rPr lang="es-PR" sz="2400" i="1" dirty="0">
                <a:solidFill>
                  <a:srgbClr val="000000"/>
                </a:solidFill>
                <a:cs typeface="Calibri" pitchFamily="34" charset="0"/>
              </a:rPr>
              <a:t>225 CMR 20.02: </a:t>
            </a:r>
            <a:r>
              <a:rPr lang="es-PR" sz="2400" u="sng" dirty="0">
                <a:solidFill>
                  <a:srgbClr val="000000"/>
                </a:solidFill>
                <a:cs typeface="Calibri" pitchFamily="34" charset="0"/>
              </a:rPr>
              <a:t>Cliente de bajos ingresos</a:t>
            </a:r>
            <a:r>
              <a:rPr lang="es-PR" sz="2400" dirty="0">
                <a:solidFill>
                  <a:srgbClr val="000000"/>
                </a:solidFill>
                <a:cs typeface="Calibri" pitchFamily="34" charset="0"/>
              </a:rPr>
              <a:t>. Un Cliente de uso final que </a:t>
            </a:r>
            <a:r>
              <a:rPr lang="es-PR" sz="2400" dirty="0">
                <a:cs typeface="Calibri" pitchFamily="34" charset="0"/>
              </a:rPr>
              <a:t> </a:t>
            </a:r>
            <a:r>
              <a:rPr lang="es-PR" sz="2400" u="sng" dirty="0">
                <a:solidFill>
                  <a:srgbClr val="FF0000"/>
                </a:solidFill>
                <a:cs typeface="Calibri" pitchFamily="34" charset="0"/>
              </a:rPr>
              <a:t>a)</a:t>
            </a:r>
            <a:r>
              <a:rPr lang="es-PR" sz="2400" dirty="0">
                <a:cs typeface="Calibri" pitchFamily="34" charset="0"/>
              </a:rPr>
              <a:t> </a:t>
            </a:r>
            <a:r>
              <a:rPr lang="es-PR" sz="2400" dirty="0">
                <a:solidFill>
                  <a:srgbClr val="000000"/>
                </a:solidFill>
                <a:cs typeface="Calibri" pitchFamily="34" charset="0"/>
              </a:rPr>
              <a:t>está con una tarifa de descuento por bajos ingresos de una Empresa de distribución</a:t>
            </a:r>
            <a:r>
              <a:rPr lang="es-PR" sz="2400" u="sng" dirty="0">
                <a:solidFill>
                  <a:srgbClr val="FF0000"/>
                </a:solidFill>
                <a:cs typeface="Calibri" pitchFamily="34" charset="0"/>
              </a:rPr>
              <a:t>; que b) aporte documentación de participación en otros programas con base en las necesidades, específicamente aquellos que califican a los clientes para la participación en una tarifa con descuento por bajos ingresos; que c) sea </a:t>
            </a:r>
            <a:r>
              <a:rPr lang="es-PR" sz="2400" dirty="0">
                <a:cs typeface="Calibri" pitchFamily="34" charset="0"/>
              </a:rPr>
              <a:t> </a:t>
            </a:r>
            <a:r>
              <a:rPr lang="es-PR" sz="2400" dirty="0">
                <a:solidFill>
                  <a:srgbClr val="000000"/>
                </a:solidFill>
                <a:cs typeface="Calibri" pitchFamily="34" charset="0"/>
              </a:rPr>
              <a:t>residente en una Área elegible por bajos ingresos</a:t>
            </a:r>
            <a:r>
              <a:rPr lang="es-PR" sz="2400" u="sng" dirty="0">
                <a:solidFill>
                  <a:srgbClr val="FF0000"/>
                </a:solidFill>
                <a:cs typeface="Calibri" pitchFamily="34" charset="0"/>
              </a:rPr>
              <a:t>; o que d) </a:t>
            </a:r>
            <a:r>
              <a:rPr lang="es-PR" sz="2400" u="sng" dirty="0" err="1">
                <a:solidFill>
                  <a:srgbClr val="FF0000"/>
                </a:solidFill>
                <a:cs typeface="Calibri" pitchFamily="34" charset="0"/>
              </a:rPr>
              <a:t>autodeclare</a:t>
            </a:r>
            <a:r>
              <a:rPr lang="es-PR" sz="2400" u="sng" dirty="0">
                <a:solidFill>
                  <a:srgbClr val="FF0000"/>
                </a:solidFill>
                <a:cs typeface="Calibri" pitchFamily="34" charset="0"/>
              </a:rPr>
              <a:t> que cumple con los requisitos de ingresos.</a:t>
            </a:r>
          </a:p>
        </p:txBody>
      </p:sp>
      <p:sp>
        <p:nvSpPr>
          <p:cNvPr id="128095" name="Date Placeholder 3"/>
          <p:cNvSpPr>
            <a:spLocks noGrp="1" noChangeArrowheads="1"/>
          </p:cNvSpPr>
          <p:nvPr>
            <p:ph type="dt" sz="quarter" idx="10"/>
          </p:nvPr>
        </p:nvSpPr>
        <p:spPr/>
        <p:txBody>
          <a:bodyPr/>
          <a:lstStyle/>
          <a:p>
            <a:fld id="{20E537EE-EE97-45C4-8045-80E71E4D0E8F}" type="datetime2">
              <a:rPr lang="en-US" altLang="zh-CN">
                <a:cs typeface="Calibri" pitchFamily="34" charset="0"/>
              </a:rPr>
              <a:pPr/>
              <a:t>Friday, July 12, 2024</a:t>
            </a:fld>
            <a:endParaRPr lang="en-US" altLang="zh-CN">
              <a:cs typeface="Calibri" pitchFamily="34" charset="0"/>
            </a:endParaRPr>
          </a:p>
        </p:txBody>
      </p:sp>
      <p:sp>
        <p:nvSpPr>
          <p:cNvPr id="12809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28097" name="Slide Number Placeholder 5"/>
          <p:cNvSpPr>
            <a:spLocks noGrp="1" noChangeArrowheads="1"/>
          </p:cNvSpPr>
          <p:nvPr>
            <p:ph type="sldNum" sz="quarter" idx="12"/>
          </p:nvPr>
        </p:nvSpPr>
        <p:spPr/>
        <p:txBody>
          <a:bodyPr/>
          <a:lstStyle/>
          <a:p>
            <a:fld id="{67B906D1-4591-4E05-B941-9B565B5C19CD}" type="slidenum">
              <a:rPr lang="en-US" altLang="zh-CN">
                <a:cs typeface="Calibri" pitchFamily="34" charset="0"/>
              </a:rPr>
              <a:pPr/>
              <a:t>47</a:t>
            </a:fld>
            <a:endParaRPr lang="en-US" altLang="zh-CN">
              <a:cs typeface="Calibri"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148" name="Title 1"/>
          <p:cNvSpPr>
            <a:spLocks noGrp="1" noChangeArrowheads="1"/>
          </p:cNvSpPr>
          <p:nvPr>
            <p:ph type="title" idx="4294967295"/>
          </p:nvPr>
        </p:nvSpPr>
        <p:spPr>
          <a:xfrm>
            <a:off x="955848" y="152400"/>
            <a:ext cx="10972800" cy="792163"/>
          </a:xfrm>
          <a:ln/>
        </p:spPr>
        <p:txBody>
          <a:bodyPr/>
          <a:lstStyle/>
          <a:p>
            <a:r>
              <a:rPr lang="es-PR" sz="3000" dirty="0">
                <a:cs typeface="Calibri" pitchFamily="34" charset="0"/>
              </a:rPr>
              <a:t>Unidades de generación de tarifa solar de bajos ingresos</a:t>
            </a:r>
          </a:p>
        </p:txBody>
      </p:sp>
      <p:sp>
        <p:nvSpPr>
          <p:cNvPr id="130149" name="Content Placeholder 2"/>
          <p:cNvSpPr>
            <a:spLocks noGrp="1" noChangeArrowheads="1"/>
          </p:cNvSpPr>
          <p:nvPr>
            <p:ph idx="4294967295"/>
          </p:nvPr>
        </p:nvSpPr>
        <p:spPr>
          <a:ln/>
        </p:spPr>
        <p:txBody>
          <a:bodyPr/>
          <a:lstStyle/>
          <a:p>
            <a:r>
              <a:rPr lang="es-PR" sz="2400" dirty="0">
                <a:cs typeface="Calibri" pitchFamily="34" charset="0"/>
              </a:rPr>
              <a:t>Ampliar la definición de unidad de generación de tarifa solar de bajos ingresos a sistemas que proporcionen el 100 % de la producción a viviendas asequibles que califiquen.</a:t>
            </a:r>
          </a:p>
          <a:p>
            <a:pPr lvl="1"/>
            <a:r>
              <a:rPr lang="es-PR" sz="2000" i="1" dirty="0">
                <a:cs typeface="Calibri" pitchFamily="34" charset="0"/>
              </a:rPr>
              <a:t>225 CMR 20.02: </a:t>
            </a:r>
            <a:r>
              <a:rPr lang="es-PR" sz="2000" u="sng" dirty="0">
                <a:cs typeface="Calibri" pitchFamily="34" charset="0"/>
              </a:rPr>
              <a:t>Unidad de generación de tarifa solar de bajos ingresos</a:t>
            </a:r>
            <a:r>
              <a:rPr lang="es-PR" sz="2000" dirty="0">
                <a:cs typeface="Calibri" pitchFamily="34" charset="0"/>
              </a:rPr>
              <a:t>. Una unidad de generación de tarifa solar con una capacidad nominal de CA inferior o igual a 25 kW que preste servicio a clientes con ingresos bajos </a:t>
            </a:r>
            <a:r>
              <a:rPr lang="es-PR" sz="2000" dirty="0">
                <a:solidFill>
                  <a:srgbClr val="FF0000"/>
                </a:solidFill>
                <a:cs typeface="Calibri" pitchFamily="34" charset="0"/>
              </a:rPr>
              <a:t>o asigne el 100 % de su producción energética a una propiedad de vivienda asequible que califique en forma de electricidad o créditos de factura</a:t>
            </a:r>
            <a:r>
              <a:rPr lang="es-PR" sz="2000" dirty="0">
                <a:cs typeface="Calibri" pitchFamily="34" charset="0"/>
              </a:rPr>
              <a:t>.</a:t>
            </a:r>
          </a:p>
          <a:p>
            <a:r>
              <a:rPr lang="es-PR" sz="2400" dirty="0">
                <a:cs typeface="Calibri" pitchFamily="34" charset="0"/>
              </a:rPr>
              <a:t>Permitir que las STGU de bajos ingresos den servicio hasta a 3 clientes si un solo cliente utiliza menos del 15 % de la producción.</a:t>
            </a:r>
          </a:p>
          <a:p>
            <a:pPr lvl="1"/>
            <a:r>
              <a:rPr lang="es-PR" sz="2000" i="1" dirty="0">
                <a:solidFill>
                  <a:srgbClr val="000000"/>
                </a:solidFill>
                <a:cs typeface="Calibri" pitchFamily="34" charset="0"/>
              </a:rPr>
              <a:t>Sección 5)b) de la directriz:</a:t>
            </a:r>
            <a:r>
              <a:rPr lang="es-PR" sz="2000" dirty="0">
                <a:solidFill>
                  <a:srgbClr val="000000"/>
                </a:solidFill>
                <a:cs typeface="Calibri" pitchFamily="34" charset="0"/>
              </a:rPr>
              <a:t> al menos el 15 % de la producción de la Unidad de generación se asigna a un cliente de bajos ingresos en forma de electricidad o créditos de factura sin costo para el cliente</a:t>
            </a:r>
            <a:r>
              <a:rPr lang="es-PR" sz="2000" dirty="0">
                <a:solidFill>
                  <a:srgbClr val="FF0000"/>
                </a:solidFill>
                <a:cs typeface="Calibri" pitchFamily="34" charset="0"/>
              </a:rPr>
              <a:t>, o hasta tres Clientes de bajos ingresos si el uso anual de un solo cliente es inferior al 15 % de la producción de la Unidad de generación.</a:t>
            </a:r>
          </a:p>
        </p:txBody>
      </p:sp>
      <p:sp>
        <p:nvSpPr>
          <p:cNvPr id="130150" name="Date Placeholder 3"/>
          <p:cNvSpPr>
            <a:spLocks noGrp="1" noChangeArrowheads="1"/>
          </p:cNvSpPr>
          <p:nvPr>
            <p:ph type="dt" sz="quarter" idx="10"/>
          </p:nvPr>
        </p:nvSpPr>
        <p:spPr/>
        <p:txBody>
          <a:bodyPr/>
          <a:lstStyle/>
          <a:p>
            <a:fld id="{D4DF4FEA-515D-49D7-B489-37EDCD7EA673}" type="datetime2">
              <a:rPr lang="en-US" altLang="zh-CN">
                <a:cs typeface="Calibri" pitchFamily="34" charset="0"/>
              </a:rPr>
              <a:pPr/>
              <a:t>Friday, July 12, 2024</a:t>
            </a:fld>
            <a:endParaRPr lang="en-US" altLang="zh-CN">
              <a:cs typeface="Calibri" pitchFamily="34" charset="0"/>
            </a:endParaRPr>
          </a:p>
        </p:txBody>
      </p:sp>
      <p:sp>
        <p:nvSpPr>
          <p:cNvPr id="130151"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30152" name="Slide Number Placeholder 5"/>
          <p:cNvSpPr>
            <a:spLocks noGrp="1" noChangeArrowheads="1"/>
          </p:cNvSpPr>
          <p:nvPr>
            <p:ph type="sldNum" sz="quarter" idx="12"/>
          </p:nvPr>
        </p:nvSpPr>
        <p:spPr/>
        <p:txBody>
          <a:bodyPr/>
          <a:lstStyle/>
          <a:p>
            <a:fld id="{E6B6E968-6C7D-4B1C-889E-940AF4E12D6C}" type="slidenum">
              <a:rPr lang="en-US" altLang="zh-CN">
                <a:cs typeface="Calibri" pitchFamily="34" charset="0"/>
              </a:rPr>
              <a:pPr/>
              <a:t>48</a:t>
            </a:fld>
            <a:endParaRPr lang="en-US" altLang="zh-CN">
              <a:cs typeface="Calibri"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203" name="Title 1"/>
          <p:cNvSpPr>
            <a:spLocks noGrp="1" noChangeArrowheads="1"/>
          </p:cNvSpPr>
          <p:nvPr>
            <p:ph type="title" idx="4294967295"/>
          </p:nvPr>
        </p:nvSpPr>
        <p:spPr>
          <a:ln/>
        </p:spPr>
        <p:txBody>
          <a:bodyPr/>
          <a:lstStyle/>
          <a:p>
            <a:r>
              <a:rPr lang="es-PR" sz="4000">
                <a:cs typeface="Calibri" pitchFamily="34" charset="0"/>
              </a:rPr>
              <a:t>Propiedad de terceros</a:t>
            </a:r>
          </a:p>
        </p:txBody>
      </p:sp>
      <p:sp>
        <p:nvSpPr>
          <p:cNvPr id="132204" name="Content Placeholder 2"/>
          <p:cNvSpPr>
            <a:spLocks noGrp="1" noChangeArrowheads="1"/>
          </p:cNvSpPr>
          <p:nvPr>
            <p:ph idx="4294967295"/>
          </p:nvPr>
        </p:nvSpPr>
        <p:spPr>
          <a:xfrm>
            <a:off x="484188" y="1200150"/>
            <a:ext cx="11106150" cy="4983163"/>
          </a:xfrm>
          <a:ln/>
        </p:spPr>
        <p:txBody>
          <a:bodyPr/>
          <a:lstStyle/>
          <a:p>
            <a:r>
              <a:rPr lang="es-PR" sz="2800">
                <a:cs typeface="Calibri" pitchFamily="34" charset="0"/>
              </a:rPr>
              <a:t>Exigir a las LISTGU de propiedad de terceros que proporcionen </a:t>
            </a:r>
            <a:r>
              <a:rPr lang="es-PR" sz="2800" b="1">
                <a:cs typeface="Calibri" pitchFamily="34" charset="0"/>
              </a:rPr>
              <a:t>un ahorro neto anual mínimo del 10 %</a:t>
            </a:r>
            <a:r>
              <a:rPr lang="es-PR" sz="2800">
                <a:cs typeface="Calibri" pitchFamily="34" charset="0"/>
              </a:rPr>
              <a:t> durante la vigencia del contrato.</a:t>
            </a:r>
          </a:p>
          <a:p>
            <a:pPr lvl="1"/>
            <a:r>
              <a:rPr lang="es-PR" sz="2500">
                <a:cs typeface="Calibri" pitchFamily="34" charset="0"/>
              </a:rPr>
              <a:t>El ahorro neto se define como el ahorro total, incluido el ahorro de energía y cualquier arrendamiento, PPA u otros pagos contractuales, garantizados durante toda la vigencia del contrato.</a:t>
            </a:r>
          </a:p>
          <a:p>
            <a:r>
              <a:rPr lang="es-PR" sz="2800">
                <a:cs typeface="Calibri" pitchFamily="34" charset="0"/>
              </a:rPr>
              <a:t>Eliminar el uso de escaladores de tarifas.</a:t>
            </a:r>
          </a:p>
          <a:p>
            <a:pPr lvl="1"/>
            <a:r>
              <a:rPr lang="es-PR" sz="2400" i="1">
                <a:cs typeface="Calibri" pitchFamily="34" charset="0"/>
              </a:rPr>
              <a:t>Sección 2)a) de la directriz: </a:t>
            </a:r>
            <a:r>
              <a:rPr lang="es-PR" sz="2400">
                <a:cs typeface="Calibri" pitchFamily="34" charset="0"/>
              </a:rPr>
              <a:t>“El escalador en el contrato solar debe </a:t>
            </a:r>
            <a:r>
              <a:rPr lang="es-PR" sz="2400">
                <a:solidFill>
                  <a:srgbClr val="FF0000"/>
                </a:solidFill>
                <a:cs typeface="Calibri" pitchFamily="34" charset="0"/>
              </a:rPr>
              <a:t>ser</a:t>
            </a:r>
            <a:r>
              <a:rPr lang="es-PR" sz="2400">
                <a:cs typeface="Calibri" pitchFamily="34" charset="0"/>
              </a:rPr>
              <a:t> </a:t>
            </a:r>
            <a:r>
              <a:rPr lang="es-PR" sz="2400">
                <a:solidFill>
                  <a:srgbClr val="FF0000"/>
                </a:solidFill>
                <a:cs typeface="Calibri" pitchFamily="34" charset="0"/>
              </a:rPr>
              <a:t>del 0 %</a:t>
            </a:r>
            <a:r>
              <a:rPr lang="es-PR" sz="2400">
                <a:cs typeface="Calibri" pitchFamily="34" charset="0"/>
              </a:rPr>
              <a:t> anual.” </a:t>
            </a:r>
          </a:p>
          <a:p>
            <a:pPr lvl="1"/>
            <a:endParaRPr lang="en-US" altLang="zh-CN" sz="2500">
              <a:ea typeface="宋体" charset="-122"/>
              <a:cs typeface="Calibri" pitchFamily="34" charset="0"/>
            </a:endParaRPr>
          </a:p>
        </p:txBody>
      </p:sp>
      <p:sp>
        <p:nvSpPr>
          <p:cNvPr id="132205" name="Date Placeholder 3"/>
          <p:cNvSpPr>
            <a:spLocks noGrp="1" noChangeArrowheads="1"/>
          </p:cNvSpPr>
          <p:nvPr>
            <p:ph type="dt" sz="quarter" idx="10"/>
          </p:nvPr>
        </p:nvSpPr>
        <p:spPr/>
        <p:txBody>
          <a:bodyPr/>
          <a:lstStyle/>
          <a:p>
            <a:fld id="{6A07A30A-1B74-4648-B78C-DB8ED05227F5}" type="datetime2">
              <a:rPr lang="en-US" altLang="zh-CN">
                <a:cs typeface="Calibri" pitchFamily="34" charset="0"/>
              </a:rPr>
              <a:pPr/>
              <a:t>Friday, July 12, 2024</a:t>
            </a:fld>
            <a:endParaRPr lang="en-US" altLang="zh-CN">
              <a:cs typeface="Calibri" pitchFamily="34" charset="0"/>
            </a:endParaRPr>
          </a:p>
        </p:txBody>
      </p:sp>
      <p:sp>
        <p:nvSpPr>
          <p:cNvPr id="13220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32207" name="Slide Number Placeholder 5"/>
          <p:cNvSpPr>
            <a:spLocks noGrp="1" noChangeArrowheads="1"/>
          </p:cNvSpPr>
          <p:nvPr>
            <p:ph type="sldNum" sz="quarter" idx="12"/>
          </p:nvPr>
        </p:nvSpPr>
        <p:spPr/>
        <p:txBody>
          <a:bodyPr/>
          <a:lstStyle/>
          <a:p>
            <a:fld id="{5A3FDC9D-63ED-4658-A264-348F4874E155}" type="slidenum">
              <a:rPr lang="en-US" altLang="zh-CN">
                <a:cs typeface="Calibri" pitchFamily="34" charset="0"/>
              </a:rPr>
              <a:pPr/>
              <a:t>49</a:t>
            </a:fld>
            <a:endParaRPr lang="en-US" altLang="zh-CN">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65" name="Title 1"/>
          <p:cNvSpPr>
            <a:spLocks noGrp="1" noChangeArrowheads="1"/>
          </p:cNvSpPr>
          <p:nvPr>
            <p:ph type="title" idx="4294967295"/>
          </p:nvPr>
        </p:nvSpPr>
        <p:spPr>
          <a:ln/>
        </p:spPr>
        <p:txBody>
          <a:bodyPr/>
          <a:lstStyle/>
          <a:p>
            <a:r>
              <a:rPr lang="es-PR"/>
              <a:t>Principios rectores</a:t>
            </a:r>
          </a:p>
        </p:txBody>
      </p:sp>
      <p:sp>
        <p:nvSpPr>
          <p:cNvPr id="70266" name="Date Placeholder 3"/>
          <p:cNvSpPr>
            <a:spLocks noGrp="1" noChangeArrowheads="1"/>
          </p:cNvSpPr>
          <p:nvPr>
            <p:ph type="dt" sz="quarter" idx="10"/>
          </p:nvPr>
        </p:nvSpPr>
        <p:spPr/>
        <p:txBody>
          <a:bodyPr/>
          <a:lstStyle/>
          <a:p>
            <a:fld id="{19BEF140-0C60-4289-8BAB-CA1B4E9CE0E9}" type="datetime2">
              <a:rPr lang="en-US" altLang="zh-CN">
                <a:cs typeface="Calibri" pitchFamily="34" charset="0"/>
              </a:rPr>
              <a:pPr/>
              <a:t>Friday, July 12, 2024</a:t>
            </a:fld>
            <a:endParaRPr lang="en-US" altLang="zh-CN">
              <a:cs typeface="Calibri" pitchFamily="34" charset="0"/>
            </a:endParaRPr>
          </a:p>
        </p:txBody>
      </p:sp>
      <p:sp>
        <p:nvSpPr>
          <p:cNvPr id="7026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70268" name="Slide Number Placeholder 5"/>
          <p:cNvSpPr>
            <a:spLocks noGrp="1" noChangeArrowheads="1"/>
          </p:cNvSpPr>
          <p:nvPr>
            <p:ph type="sldNum" sz="quarter" idx="12"/>
          </p:nvPr>
        </p:nvSpPr>
        <p:spPr/>
        <p:txBody>
          <a:bodyPr/>
          <a:lstStyle/>
          <a:p>
            <a:fld id="{3F25776B-0428-446D-A1B1-FC4CDFAD6C21}" type="slidenum">
              <a:rPr lang="en-US" altLang="zh-CN">
                <a:cs typeface="Calibri" pitchFamily="34" charset="0"/>
              </a:rPr>
              <a:pPr/>
              <a:t>5</a:t>
            </a:fld>
            <a:endParaRPr lang="en-US" altLang="zh-CN">
              <a:cs typeface="Calibri" pitchFamily="34" charset="0"/>
            </a:endParaRPr>
          </a:p>
        </p:txBody>
      </p:sp>
      <p:graphicFrame>
        <p:nvGraphicFramePr>
          <p:cNvPr id="70269" name="Table 6"/>
          <p:cNvGraphicFramePr>
            <a:graphicFrameLocks noGrp="1"/>
          </p:cNvGraphicFramePr>
          <p:nvPr>
            <p:extLst>
              <p:ext uri="{D42A27DB-BD31-4B8C-83A1-F6EECF244321}">
                <p14:modId xmlns:p14="http://schemas.microsoft.com/office/powerpoint/2010/main" val="1269344613"/>
              </p:ext>
            </p:extLst>
          </p:nvPr>
        </p:nvGraphicFramePr>
        <p:xfrm>
          <a:off x="1825625" y="1363663"/>
          <a:ext cx="8540750" cy="4572000"/>
        </p:xfrm>
        <a:graphic>
          <a:graphicData uri="http://schemas.openxmlformats.org/drawingml/2006/table">
            <a:tbl>
              <a:tblPr/>
              <a:tblGrid>
                <a:gridCol w="3622303">
                  <a:extLst>
                    <a:ext uri="{9D8B030D-6E8A-4147-A177-3AD203B41FA5}">
                      <a16:colId xmlns:a16="http://schemas.microsoft.com/office/drawing/2014/main" val="20000"/>
                    </a:ext>
                  </a:extLst>
                </a:gridCol>
                <a:gridCol w="4918447">
                  <a:extLst>
                    <a:ext uri="{9D8B030D-6E8A-4147-A177-3AD203B41FA5}">
                      <a16:colId xmlns:a16="http://schemas.microsoft.com/office/drawing/2014/main" val="20001"/>
                    </a:ext>
                  </a:extLst>
                </a:gridCol>
              </a:tblGrid>
              <a:tr h="9144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400" b="1" i="0" u="none" strike="noStrike" cap="none" normalizeH="0" baseline="0" dirty="0">
                          <a:ln>
                            <a:noFill/>
                          </a:ln>
                          <a:solidFill>
                            <a:schemeClr val="tx1"/>
                          </a:solidFill>
                          <a:effectLst/>
                          <a:latin typeface="Calibri" pitchFamily="34" charset="0"/>
                          <a:cs typeface="Calibri" pitchFamily="34" charset="0"/>
                        </a:rPr>
                        <a:t>Equidad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chemeClr val="tx1"/>
                          </a:solidFill>
                          <a:effectLst/>
                          <a:latin typeface="Calibri" pitchFamily="34" charset="0"/>
                          <a:cs typeface="Calibri" pitchFamily="34" charset="0"/>
                        </a:rPr>
                        <a:t>Dar prioridad a las poblaciones históricamente desatendidas y a las afectadas de manera desproporcionada por el cambio climático.</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44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400" b="1" i="0" u="none" strike="noStrike" cap="none" normalizeH="0" baseline="0">
                          <a:ln>
                            <a:noFill/>
                          </a:ln>
                          <a:solidFill>
                            <a:schemeClr val="tx1"/>
                          </a:solidFill>
                          <a:effectLst/>
                          <a:latin typeface="Calibri" pitchFamily="34" charset="0"/>
                          <a:cs typeface="Calibri" pitchFamily="34" charset="0"/>
                        </a:rPr>
                        <a:t>Protección al consumidor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dirty="0">
                          <a:ln>
                            <a:noFill/>
                          </a:ln>
                          <a:solidFill>
                            <a:schemeClr val="tx1"/>
                          </a:solidFill>
                          <a:effectLst/>
                          <a:latin typeface="Calibri" pitchFamily="34" charset="0"/>
                          <a:cs typeface="Calibri" pitchFamily="34" charset="0"/>
                        </a:rPr>
                        <a:t>Garantizar que el valor y los beneficios del programa SMART se transmiten a los participantes del programa.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44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400" b="1" i="0" u="none" strike="noStrike" cap="none" normalizeH="0" baseline="0">
                          <a:ln>
                            <a:noFill/>
                          </a:ln>
                          <a:solidFill>
                            <a:schemeClr val="tx1"/>
                          </a:solidFill>
                          <a:effectLst/>
                          <a:latin typeface="Calibri" pitchFamily="34" charset="0"/>
                          <a:cs typeface="Calibri" pitchFamily="34" charset="0"/>
                        </a:rPr>
                        <a:t>Transparencia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chemeClr val="tx1"/>
                          </a:solidFill>
                          <a:effectLst/>
                          <a:latin typeface="Calibri" pitchFamily="34" charset="0"/>
                          <a:cs typeface="Calibri" pitchFamily="34" charset="0"/>
                        </a:rPr>
                        <a:t>Crear accesibilidad a los datos de los programas para garantizar una aplicación uniforme y justa.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144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400" b="1" i="0" u="none" strike="noStrike" cap="none" normalizeH="0" baseline="0">
                          <a:ln>
                            <a:noFill/>
                          </a:ln>
                          <a:solidFill>
                            <a:schemeClr val="tx1"/>
                          </a:solidFill>
                          <a:effectLst/>
                          <a:latin typeface="Calibri" pitchFamily="34" charset="0"/>
                          <a:cs typeface="Calibri" pitchFamily="34" charset="0"/>
                        </a:rPr>
                        <a:t>Coordinación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chemeClr val="tx1"/>
                          </a:solidFill>
                          <a:effectLst/>
                          <a:latin typeface="Calibri" pitchFamily="34" charset="0"/>
                          <a:cs typeface="Calibri" pitchFamily="34" charset="0"/>
                        </a:rPr>
                        <a:t>Garantizar que el programa SMART esté en armonía con la política vigente.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14400">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2400" b="1" i="0" u="none" strike="noStrike" cap="none" normalizeH="0" baseline="0">
                          <a:ln>
                            <a:noFill/>
                          </a:ln>
                          <a:solidFill>
                            <a:schemeClr val="tx1"/>
                          </a:solidFill>
                          <a:effectLst/>
                          <a:latin typeface="Calibri" pitchFamily="34" charset="0"/>
                          <a:cs typeface="Calibri" pitchFamily="34" charset="0"/>
                        </a:rPr>
                        <a:t>Simplicidad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chemeClr val="tx1"/>
                          </a:solidFill>
                          <a:effectLst/>
                          <a:latin typeface="Calibri" pitchFamily="34" charset="0"/>
                          <a:cs typeface="Calibri" pitchFamily="34" charset="0"/>
                        </a:rPr>
                        <a:t>Reducir los requisitos onerosos para participar.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134258" name="Title 1"/>
          <p:cNvSpPr>
            <a:spLocks noGrp="1" noChangeArrowheads="1"/>
          </p:cNvSpPr>
          <p:nvPr>
            <p:ph type="title" idx="4294967295"/>
          </p:nvPr>
        </p:nvSpPr>
        <p:spPr>
          <a:xfrm>
            <a:off x="609600" y="152400"/>
            <a:ext cx="10972800" cy="6569075"/>
          </a:xfrm>
          <a:ln/>
        </p:spPr>
        <p:txBody>
          <a:bodyPr/>
          <a:lstStyle/>
          <a:p>
            <a:r>
              <a:rPr lang="es-PR">
                <a:solidFill>
                  <a:schemeClr val="bg1"/>
                </a:solidFill>
              </a:rPr>
              <a:t>Protección al consumidor</a:t>
            </a:r>
          </a:p>
        </p:txBody>
      </p:sp>
      <p:sp>
        <p:nvSpPr>
          <p:cNvPr id="134259" name="Date Placeholder 3"/>
          <p:cNvSpPr>
            <a:spLocks noGrp="1" noChangeArrowheads="1"/>
          </p:cNvSpPr>
          <p:nvPr>
            <p:ph type="dt" sz="quarter" idx="10"/>
          </p:nvPr>
        </p:nvSpPr>
        <p:spPr/>
        <p:txBody>
          <a:bodyPr/>
          <a:lstStyle/>
          <a:p>
            <a:fld id="{BD4C7136-9A95-43DF-B850-44EFDB3BBEDF}" type="datetime2">
              <a:rPr lang="en-US" altLang="zh-CN">
                <a:cs typeface="Calibri" pitchFamily="34" charset="0"/>
              </a:rPr>
              <a:pPr/>
              <a:t>Friday, July 12, 2024</a:t>
            </a:fld>
            <a:endParaRPr lang="en-US" altLang="zh-CN">
              <a:cs typeface="Calibri" pitchFamily="34" charset="0"/>
            </a:endParaRPr>
          </a:p>
        </p:txBody>
      </p:sp>
      <p:sp>
        <p:nvSpPr>
          <p:cNvPr id="134260"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34261" name="Slide Number Placeholder 5"/>
          <p:cNvSpPr>
            <a:spLocks noGrp="1" noChangeArrowheads="1"/>
          </p:cNvSpPr>
          <p:nvPr>
            <p:ph type="sldNum" sz="quarter" idx="12"/>
          </p:nvPr>
        </p:nvSpPr>
        <p:spPr/>
        <p:txBody>
          <a:bodyPr/>
          <a:lstStyle/>
          <a:p>
            <a:fld id="{8A8227FC-B9EA-488C-A8B2-CF91DFF81AB5}" type="slidenum">
              <a:rPr lang="en-US" altLang="zh-CN">
                <a:cs typeface="Calibri" pitchFamily="34" charset="0"/>
              </a:rPr>
              <a:pPr/>
              <a:t>50</a:t>
            </a:fld>
            <a:endParaRPr lang="en-US" altLang="zh-CN">
              <a:cs typeface="Calibri"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312" name="Title 1"/>
          <p:cNvSpPr>
            <a:spLocks noGrp="1" noChangeArrowheads="1"/>
          </p:cNvSpPr>
          <p:nvPr>
            <p:ph type="title" idx="4294967295"/>
          </p:nvPr>
        </p:nvSpPr>
        <p:spPr>
          <a:ln/>
        </p:spPr>
        <p:txBody>
          <a:bodyPr/>
          <a:lstStyle/>
          <a:p>
            <a:r>
              <a:rPr lang="es-PR"/>
              <a:t>Propiedad directa residencial</a:t>
            </a:r>
          </a:p>
        </p:txBody>
      </p:sp>
      <p:sp>
        <p:nvSpPr>
          <p:cNvPr id="136313"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600" dirty="0">
                <a:cs typeface="Calibri" pitchFamily="34" charset="0"/>
              </a:rPr>
              <a:t>Los contratos de los clientes para todos los sistemas residenciales de propiedad directa deben incluir:</a:t>
            </a:r>
          </a:p>
          <a:p>
            <a:pPr lvl="1"/>
            <a:r>
              <a:rPr lang="es-PR" sz="2200" dirty="0">
                <a:cs typeface="Calibri" pitchFamily="34" charset="0"/>
              </a:rPr>
              <a:t>Derecho de recisión en un plazo de 5 o más días hábiles.</a:t>
            </a:r>
          </a:p>
          <a:p>
            <a:pPr lvl="1"/>
            <a:r>
              <a:rPr lang="es-PR" sz="2200" dirty="0">
                <a:cs typeface="Calibri" pitchFamily="34" charset="0"/>
              </a:rPr>
              <a:t>Producción estimada del primer año y degradación anual. </a:t>
            </a:r>
          </a:p>
          <a:p>
            <a:pPr lvl="1"/>
            <a:r>
              <a:rPr lang="es-PR" sz="2200" dirty="0">
                <a:cs typeface="Calibri" pitchFamily="34" charset="0"/>
              </a:rPr>
              <a:t>Asignación de obligaciones de mantenimiento entre propietario e instalador.</a:t>
            </a:r>
          </a:p>
          <a:p>
            <a:pPr lvl="1"/>
            <a:r>
              <a:rPr lang="es-PR" sz="2200" dirty="0">
                <a:cs typeface="Calibri" pitchFamily="34" charset="0"/>
              </a:rPr>
              <a:t>Recurso del propietario para el mantenimiento/servicio en caso de quiebra del instalador.</a:t>
            </a:r>
          </a:p>
          <a:p>
            <a:pPr lvl="1"/>
            <a:r>
              <a:rPr lang="es-PR" sz="2200" dirty="0">
                <a:cs typeface="Calibri" pitchFamily="34" charset="0"/>
              </a:rPr>
              <a:t>Derechos y obligaciones del propietario al vender la propiedad.</a:t>
            </a:r>
          </a:p>
          <a:p>
            <a:pPr lvl="1"/>
            <a:r>
              <a:rPr lang="es-PR" sz="2200" dirty="0">
                <a:cs typeface="Calibri" pitchFamily="34" charset="0"/>
              </a:rPr>
              <a:t>Todos los honorarios posibles.</a:t>
            </a:r>
          </a:p>
          <a:p>
            <a:pPr lvl="1"/>
            <a:r>
              <a:rPr lang="es-PR" sz="2200" dirty="0">
                <a:cs typeface="Calibri" pitchFamily="34" charset="0"/>
              </a:rPr>
              <a:t>Resumen de ventajas.</a:t>
            </a:r>
          </a:p>
          <a:p>
            <a:r>
              <a:rPr lang="es-PR" sz="2600" dirty="0">
                <a:cs typeface="Calibri" pitchFamily="34" charset="0"/>
              </a:rPr>
              <a:t>El DOER puede verificar el cumplimiento de los contratos de los clientes en cualquier momento del proceso de postulación.</a:t>
            </a:r>
          </a:p>
          <a:p>
            <a:pPr lvl="1"/>
            <a:endParaRPr lang="en-US" altLang="zh-CN" sz="2400" dirty="0">
              <a:ea typeface="宋体" charset="-122"/>
              <a:cs typeface="Calibri" pitchFamily="34" charset="0"/>
            </a:endParaRPr>
          </a:p>
        </p:txBody>
      </p:sp>
      <p:sp>
        <p:nvSpPr>
          <p:cNvPr id="136314" name="Date Placeholder 3"/>
          <p:cNvSpPr>
            <a:spLocks noGrp="1" noChangeArrowheads="1"/>
          </p:cNvSpPr>
          <p:nvPr>
            <p:ph type="dt" sz="quarter" idx="10"/>
          </p:nvPr>
        </p:nvSpPr>
        <p:spPr/>
        <p:txBody>
          <a:bodyPr/>
          <a:lstStyle/>
          <a:p>
            <a:fld id="{D38C33FF-C091-486B-BD7B-6475CEACA323}" type="datetime2">
              <a:rPr lang="en-US" altLang="zh-CN">
                <a:cs typeface="Calibri" pitchFamily="34" charset="0"/>
              </a:rPr>
              <a:pPr/>
              <a:t>Friday, July 12, 2024</a:t>
            </a:fld>
            <a:endParaRPr lang="en-US" altLang="zh-CN">
              <a:cs typeface="Calibri" pitchFamily="34" charset="0"/>
            </a:endParaRPr>
          </a:p>
        </p:txBody>
      </p:sp>
      <p:sp>
        <p:nvSpPr>
          <p:cNvPr id="136315"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dirty="0">
                <a:cs typeface="Calibri" pitchFamily="34" charset="0"/>
              </a:rPr>
              <a:t>Deliberación de políticas</a:t>
            </a:r>
          </a:p>
        </p:txBody>
      </p:sp>
      <p:sp>
        <p:nvSpPr>
          <p:cNvPr id="136316" name="Slide Number Placeholder 5"/>
          <p:cNvSpPr>
            <a:spLocks noGrp="1" noChangeArrowheads="1"/>
          </p:cNvSpPr>
          <p:nvPr>
            <p:ph type="sldNum" sz="quarter" idx="12"/>
          </p:nvPr>
        </p:nvSpPr>
        <p:spPr/>
        <p:txBody>
          <a:bodyPr/>
          <a:lstStyle/>
          <a:p>
            <a:fld id="{EABA9CD4-8BF4-4212-8183-9EB39388A28A}" type="slidenum">
              <a:rPr lang="en-US" altLang="zh-CN">
                <a:cs typeface="Calibri" pitchFamily="34" charset="0"/>
              </a:rPr>
              <a:pPr/>
              <a:t>51</a:t>
            </a:fld>
            <a:endParaRPr lang="en-US" altLang="zh-CN">
              <a:cs typeface="Calibri"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367" name="Title 1"/>
          <p:cNvSpPr>
            <a:spLocks noGrp="1" noChangeArrowheads="1"/>
          </p:cNvSpPr>
          <p:nvPr>
            <p:ph type="title" idx="4294967295"/>
          </p:nvPr>
        </p:nvSpPr>
        <p:spPr>
          <a:ln/>
        </p:spPr>
        <p:txBody>
          <a:bodyPr/>
          <a:lstStyle/>
          <a:p>
            <a:r>
              <a:rPr lang="es-PR"/>
              <a:t>Propiedad residencial de terceros</a:t>
            </a:r>
          </a:p>
        </p:txBody>
      </p:sp>
      <p:sp>
        <p:nvSpPr>
          <p:cNvPr id="138368"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800" dirty="0">
                <a:cs typeface="Calibri" pitchFamily="34" charset="0"/>
              </a:rPr>
              <a:t>Los contratos de clientes para todos los sistemas residenciales de propiedad de terceros deben incluir los mismos elementos que los sistemas de propiedad directa, más:</a:t>
            </a:r>
          </a:p>
          <a:p>
            <a:pPr lvl="1"/>
            <a:r>
              <a:rPr lang="es-PR" sz="2400" dirty="0">
                <a:cs typeface="Calibri" pitchFamily="34" charset="0"/>
              </a:rPr>
              <a:t>Condiciones de precio y duración del acuerdo PPA.</a:t>
            </a:r>
          </a:p>
          <a:p>
            <a:pPr lvl="1"/>
            <a:r>
              <a:rPr lang="es-PR" sz="2400" dirty="0">
                <a:cs typeface="Calibri" pitchFamily="34" charset="0"/>
              </a:rPr>
              <a:t>Explicación de la renovación del plazo del PPA.</a:t>
            </a:r>
            <a:r>
              <a:rPr lang="es-PR" sz="1400" dirty="0">
                <a:cs typeface="Calibri" pitchFamily="34" charset="0"/>
              </a:rPr>
              <a:t> </a:t>
            </a:r>
          </a:p>
          <a:p>
            <a:pPr lvl="1"/>
            <a:r>
              <a:rPr lang="es-PR" sz="2400" dirty="0">
                <a:cs typeface="Calibri" pitchFamily="34" charset="0"/>
              </a:rPr>
              <a:t>Tasa por cancelación anticipada, si corresponde.</a:t>
            </a:r>
          </a:p>
          <a:p>
            <a:pPr lvl="1"/>
            <a:r>
              <a:rPr lang="es-PR" sz="2400" dirty="0">
                <a:cs typeface="Calibri" pitchFamily="34" charset="0"/>
              </a:rPr>
              <a:t>Condiciones de retirada del sistema tras la cancelación del contrato.</a:t>
            </a:r>
          </a:p>
          <a:p>
            <a:pPr lvl="1"/>
            <a:r>
              <a:rPr lang="es-PR" sz="2400" dirty="0">
                <a:cs typeface="Calibri" pitchFamily="34" charset="0"/>
              </a:rPr>
              <a:t>Explicación de la opción de compra y condiciones económicas para la compra.</a:t>
            </a:r>
          </a:p>
          <a:p>
            <a:pPr lvl="1"/>
            <a:r>
              <a:rPr lang="es-PR" sz="2400" dirty="0">
                <a:cs typeface="Calibri" pitchFamily="34" charset="0"/>
              </a:rPr>
              <a:t>Asignación del riesgo de pérdida en caso de daños en el sistema.</a:t>
            </a:r>
          </a:p>
          <a:p>
            <a:r>
              <a:rPr lang="es-PR" sz="2400" dirty="0">
                <a:cs typeface="Calibri" pitchFamily="34" charset="0"/>
              </a:rPr>
              <a:t>El DOER puede verificar el cumplimiento de los contratos de los clientes en cualquier momento durante el proceso de postulación.</a:t>
            </a:r>
            <a:endParaRPr lang="en-US" altLang="zh-CN" sz="2400" dirty="0">
              <a:ea typeface="宋体" charset="-122"/>
              <a:cs typeface="Calibri" pitchFamily="34" charset="0"/>
            </a:endParaRPr>
          </a:p>
        </p:txBody>
      </p:sp>
      <p:sp>
        <p:nvSpPr>
          <p:cNvPr id="138369" name="Date Placeholder 3"/>
          <p:cNvSpPr>
            <a:spLocks noGrp="1" noChangeArrowheads="1"/>
          </p:cNvSpPr>
          <p:nvPr>
            <p:ph type="dt" sz="quarter" idx="10"/>
          </p:nvPr>
        </p:nvSpPr>
        <p:spPr/>
        <p:txBody>
          <a:bodyPr/>
          <a:lstStyle/>
          <a:p>
            <a:fld id="{4DEFAE9B-874E-46BA-A4F0-A2DCE39053E8}" type="datetime2">
              <a:rPr lang="en-US" altLang="zh-CN">
                <a:cs typeface="Calibri" pitchFamily="34" charset="0"/>
              </a:rPr>
              <a:pPr/>
              <a:t>Friday, July 12, 2024</a:t>
            </a:fld>
            <a:endParaRPr lang="en-US" altLang="zh-CN">
              <a:cs typeface="Calibri" pitchFamily="34" charset="0"/>
            </a:endParaRPr>
          </a:p>
        </p:txBody>
      </p:sp>
      <p:sp>
        <p:nvSpPr>
          <p:cNvPr id="138370"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38371" name="Slide Number Placeholder 5"/>
          <p:cNvSpPr>
            <a:spLocks noGrp="1" noChangeArrowheads="1"/>
          </p:cNvSpPr>
          <p:nvPr>
            <p:ph type="sldNum" sz="quarter" idx="12"/>
          </p:nvPr>
        </p:nvSpPr>
        <p:spPr/>
        <p:txBody>
          <a:bodyPr/>
          <a:lstStyle/>
          <a:p>
            <a:fld id="{36918754-08A2-4BD9-9E81-8BB9A9D3C180}" type="slidenum">
              <a:rPr lang="en-US" altLang="zh-CN">
                <a:cs typeface="Calibri" pitchFamily="34" charset="0"/>
              </a:rPr>
              <a:pPr/>
              <a:t>52</a:t>
            </a:fld>
            <a:endParaRPr lang="en-US" altLang="zh-CN">
              <a:cs typeface="Calibri"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422" name="Title 1"/>
          <p:cNvSpPr>
            <a:spLocks noGrp="1" noChangeArrowheads="1"/>
          </p:cNvSpPr>
          <p:nvPr>
            <p:ph type="title" idx="4294967295"/>
          </p:nvPr>
        </p:nvSpPr>
        <p:spPr>
          <a:ln/>
        </p:spPr>
        <p:txBody>
          <a:bodyPr/>
          <a:lstStyle/>
          <a:p>
            <a:r>
              <a:rPr lang="es-PR" sz="3600" dirty="0"/>
              <a:t> Energía solar compartida por la comunidad</a:t>
            </a:r>
          </a:p>
        </p:txBody>
      </p:sp>
      <p:sp>
        <p:nvSpPr>
          <p:cNvPr id="140423"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600" dirty="0">
                <a:cs typeface="Calibri" pitchFamily="34" charset="0"/>
              </a:rPr>
              <a:t>Los contratos de los clientes para las suscripciones solares comunitarias deben incluir:</a:t>
            </a:r>
          </a:p>
          <a:p>
            <a:pPr lvl="1"/>
            <a:r>
              <a:rPr lang="es-PR" sz="2200" dirty="0">
                <a:cs typeface="Calibri" pitchFamily="34" charset="0"/>
              </a:rPr>
              <a:t>Condiciones en las que se calculará el precio durante la vigencia del contrato.</a:t>
            </a:r>
          </a:p>
          <a:p>
            <a:pPr lvl="1"/>
            <a:r>
              <a:rPr lang="es-PR" sz="2200" dirty="0">
                <a:cs typeface="Calibri" pitchFamily="34" charset="0"/>
              </a:rPr>
              <a:t>Explicación de los procedimientos de facturación y sus efectos en la factura de servicios públicos.</a:t>
            </a:r>
          </a:p>
          <a:p>
            <a:pPr lvl="1"/>
            <a:r>
              <a:rPr lang="es-PR" sz="2200" dirty="0">
                <a:cs typeface="Calibri" pitchFamily="34" charset="0"/>
              </a:rPr>
              <a:t>Todos los honorarios o cargos posibles.</a:t>
            </a:r>
          </a:p>
          <a:p>
            <a:pPr lvl="1"/>
            <a:r>
              <a:rPr lang="es-PR" sz="2200" dirty="0">
                <a:cs typeface="Calibri" pitchFamily="34" charset="0"/>
              </a:rPr>
              <a:t>Términos y condiciones para una cancelación anticipada por parte del cliente o del desarrollador.</a:t>
            </a:r>
          </a:p>
          <a:p>
            <a:pPr lvl="1"/>
            <a:r>
              <a:rPr lang="es-PR" sz="2200" dirty="0">
                <a:cs typeface="Calibri" pitchFamily="34" charset="0"/>
              </a:rPr>
              <a:t>Explicación de las condiciones y procedimientos de renovación del contrato.</a:t>
            </a:r>
          </a:p>
          <a:p>
            <a:pPr lvl="1"/>
            <a:r>
              <a:rPr lang="es-PR" sz="2200" dirty="0">
                <a:cs typeface="Calibri" pitchFamily="34" charset="0"/>
              </a:rPr>
              <a:t>Transferibilidad de la suscripción solar comunitaria.</a:t>
            </a:r>
          </a:p>
          <a:p>
            <a:r>
              <a:rPr lang="es-PR" sz="2600" dirty="0">
                <a:cs typeface="Calibri" pitchFamily="34" charset="0"/>
              </a:rPr>
              <a:t>El DOER puede verificar el cumplimiento de los contratos de los clientes en cualquier momento durante la vigencia de la tarifa del proyecto. </a:t>
            </a:r>
          </a:p>
          <a:p>
            <a:pPr lvl="1"/>
            <a:endParaRPr lang="en-US" altLang="zh-CN" sz="2400" dirty="0">
              <a:ea typeface="宋体" charset="-122"/>
              <a:cs typeface="Calibri" pitchFamily="34" charset="0"/>
            </a:endParaRPr>
          </a:p>
          <a:p>
            <a:pPr lvl="1"/>
            <a:endParaRPr lang="en-US" altLang="zh-CN" sz="2400" dirty="0">
              <a:ea typeface="宋体" charset="-122"/>
              <a:cs typeface="Calibri" pitchFamily="34" charset="0"/>
            </a:endParaRPr>
          </a:p>
        </p:txBody>
      </p:sp>
      <p:sp>
        <p:nvSpPr>
          <p:cNvPr id="140424" name="Date Placeholder 3"/>
          <p:cNvSpPr>
            <a:spLocks noGrp="1" noChangeArrowheads="1"/>
          </p:cNvSpPr>
          <p:nvPr>
            <p:ph type="dt" sz="quarter" idx="10"/>
          </p:nvPr>
        </p:nvSpPr>
        <p:spPr/>
        <p:txBody>
          <a:bodyPr/>
          <a:lstStyle/>
          <a:p>
            <a:fld id="{CFDC6F37-2134-4809-9781-54A0D71AD8FB}" type="datetime2">
              <a:rPr lang="en-US" altLang="zh-CN">
                <a:cs typeface="Calibri" pitchFamily="34" charset="0"/>
              </a:rPr>
              <a:pPr/>
              <a:t>Friday, July 12, 2024</a:t>
            </a:fld>
            <a:endParaRPr lang="en-US" altLang="zh-CN">
              <a:cs typeface="Calibri" pitchFamily="34" charset="0"/>
            </a:endParaRPr>
          </a:p>
        </p:txBody>
      </p:sp>
      <p:sp>
        <p:nvSpPr>
          <p:cNvPr id="140425"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40426" name="Slide Number Placeholder 5"/>
          <p:cNvSpPr>
            <a:spLocks noGrp="1" noChangeArrowheads="1"/>
          </p:cNvSpPr>
          <p:nvPr>
            <p:ph type="sldNum" sz="quarter" idx="12"/>
          </p:nvPr>
        </p:nvSpPr>
        <p:spPr/>
        <p:txBody>
          <a:bodyPr/>
          <a:lstStyle/>
          <a:p>
            <a:fld id="{59A9CC77-F3B8-4A05-8557-22D923FBD1B2}" type="slidenum">
              <a:rPr lang="en-US" altLang="zh-CN">
                <a:cs typeface="Calibri" pitchFamily="34" charset="0"/>
              </a:rPr>
              <a:pPr/>
              <a:t>53</a:t>
            </a:fld>
            <a:endParaRPr lang="en-US" altLang="zh-CN">
              <a:cs typeface="Calibri"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477" name="Title 1"/>
          <p:cNvSpPr>
            <a:spLocks noGrp="1" noChangeArrowheads="1"/>
          </p:cNvSpPr>
          <p:nvPr>
            <p:ph type="title" idx="4294967295"/>
          </p:nvPr>
        </p:nvSpPr>
        <p:spPr>
          <a:xfrm>
            <a:off x="1243880" y="136525"/>
            <a:ext cx="10972800" cy="792163"/>
          </a:xfrm>
          <a:ln/>
        </p:spPr>
        <p:txBody>
          <a:bodyPr/>
          <a:lstStyle/>
          <a:p>
            <a:r>
              <a:rPr lang="es-PR" sz="3600" dirty="0"/>
              <a:t>Energía solar compartida por la comunidad (cont.) </a:t>
            </a:r>
          </a:p>
        </p:txBody>
      </p:sp>
      <p:sp>
        <p:nvSpPr>
          <p:cNvPr id="142478" name="Content Placeholder 2"/>
          <p:cNvSpPr>
            <a:spLocks noGrp="1" noChangeArrowheads="1"/>
          </p:cNvSpPr>
          <p:nvPr>
            <p:ph idx="4294967295"/>
          </p:nvPr>
        </p:nvSpPr>
        <p:spPr>
          <a:xfrm>
            <a:off x="609600" y="1244600"/>
            <a:ext cx="10982325" cy="5473700"/>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3000" dirty="0"/>
              <a:t>Mejorar la protección del consumidor, la educación y la transparencia.</a:t>
            </a:r>
          </a:p>
          <a:p>
            <a:pPr lvl="1"/>
            <a:r>
              <a:rPr lang="es-PR" sz="2600" dirty="0"/>
              <a:t>El DOER elaborará un folleto educativo sobre la energía solar comunitaria dirigido a los clientes y exigirá que este se les entregue junto con el formulario de información al cliente. </a:t>
            </a:r>
          </a:p>
          <a:p>
            <a:pPr lvl="1"/>
            <a:r>
              <a:rPr lang="es-PR" sz="2600" dirty="0"/>
              <a:t>Se añadirá nueva información educativa sobre el uso y el historial del cliente al formulario de información al cliente.</a:t>
            </a:r>
          </a:p>
          <a:p>
            <a:pPr lvl="1"/>
            <a:r>
              <a:rPr lang="es-PR" sz="2600" dirty="0"/>
              <a:t>Se </a:t>
            </a:r>
            <a:r>
              <a:rPr lang="es-PR" sz="2600" b="1" dirty="0">
                <a:cs typeface="Calibri" pitchFamily="34" charset="0"/>
              </a:rPr>
              <a:t>prohibirán</a:t>
            </a:r>
            <a:r>
              <a:rPr lang="es-PR" sz="2600" dirty="0"/>
              <a:t> las verificaciones de crédito y las comisiones por cancelación anticipada.</a:t>
            </a:r>
          </a:p>
          <a:p>
            <a:pPr lvl="1"/>
            <a:r>
              <a:rPr lang="es-PR" sz="2600" dirty="0"/>
              <a:t>Los administradores de suscripciones deben ofrecer anualmente a los suscriptores la posibilidad de cancelar o revisar su suscripción.</a:t>
            </a:r>
          </a:p>
        </p:txBody>
      </p:sp>
      <p:sp>
        <p:nvSpPr>
          <p:cNvPr id="142479" name="Date Placeholder 3"/>
          <p:cNvSpPr>
            <a:spLocks noGrp="1" noChangeArrowheads="1"/>
          </p:cNvSpPr>
          <p:nvPr>
            <p:ph type="dt" sz="quarter" idx="10"/>
          </p:nvPr>
        </p:nvSpPr>
        <p:spPr/>
        <p:txBody>
          <a:bodyPr/>
          <a:lstStyle/>
          <a:p>
            <a:fld id="{644B0A06-6600-445F-B9ED-9AF4B6DA3C77}" type="datetime2">
              <a:rPr lang="en-US" altLang="zh-CN">
                <a:cs typeface="Calibri" pitchFamily="34" charset="0"/>
              </a:rPr>
              <a:pPr/>
              <a:t>Friday, July 12, 2024</a:t>
            </a:fld>
            <a:endParaRPr lang="en-US" altLang="zh-CN">
              <a:cs typeface="Calibri" pitchFamily="34" charset="0"/>
            </a:endParaRPr>
          </a:p>
        </p:txBody>
      </p:sp>
      <p:sp>
        <p:nvSpPr>
          <p:cNvPr id="142480"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42481" name="Slide Number Placeholder 5"/>
          <p:cNvSpPr>
            <a:spLocks noGrp="1" noChangeArrowheads="1"/>
          </p:cNvSpPr>
          <p:nvPr>
            <p:ph type="sldNum" sz="quarter" idx="12"/>
          </p:nvPr>
        </p:nvSpPr>
        <p:spPr/>
        <p:txBody>
          <a:bodyPr/>
          <a:lstStyle/>
          <a:p>
            <a:fld id="{1C2C68CF-E831-41EA-8C02-6CC75D6E71E1}" type="slidenum">
              <a:rPr lang="en-US" altLang="zh-CN">
                <a:cs typeface="Calibri" pitchFamily="34" charset="0"/>
              </a:rPr>
              <a:pPr/>
              <a:t>54</a:t>
            </a:fld>
            <a:endParaRPr lang="en-US" altLang="zh-CN">
              <a:cs typeface="Calibri"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144532" name="Title 1"/>
          <p:cNvSpPr>
            <a:spLocks noGrp="1" noChangeArrowheads="1"/>
          </p:cNvSpPr>
          <p:nvPr>
            <p:ph type="title" idx="4294967295"/>
          </p:nvPr>
        </p:nvSpPr>
        <p:spPr>
          <a:xfrm>
            <a:off x="609600" y="152400"/>
            <a:ext cx="10972800" cy="6569075"/>
          </a:xfrm>
          <a:ln/>
        </p:spPr>
        <p:txBody>
          <a:bodyPr/>
          <a:lstStyle/>
          <a:p>
            <a:r>
              <a:rPr lang="es-PR">
                <a:solidFill>
                  <a:schemeClr val="bg1"/>
                </a:solidFill>
              </a:rPr>
              <a:t>Otras iniciativas</a:t>
            </a:r>
          </a:p>
        </p:txBody>
      </p:sp>
      <p:sp>
        <p:nvSpPr>
          <p:cNvPr id="144533" name="Date Placeholder 3"/>
          <p:cNvSpPr>
            <a:spLocks noGrp="1" noChangeArrowheads="1"/>
          </p:cNvSpPr>
          <p:nvPr>
            <p:ph type="dt" sz="quarter" idx="10"/>
          </p:nvPr>
        </p:nvSpPr>
        <p:spPr/>
        <p:txBody>
          <a:bodyPr/>
          <a:lstStyle/>
          <a:p>
            <a:fld id="{3EA7E410-B635-41D1-A773-2FDBB67243E6}" type="datetime2">
              <a:rPr lang="en-US" altLang="zh-CN">
                <a:cs typeface="Calibri" pitchFamily="34" charset="0"/>
              </a:rPr>
              <a:pPr/>
              <a:t>Friday, July 12, 2024</a:t>
            </a:fld>
            <a:endParaRPr lang="en-US" altLang="zh-CN">
              <a:cs typeface="Calibri" pitchFamily="34" charset="0"/>
            </a:endParaRPr>
          </a:p>
        </p:txBody>
      </p:sp>
      <p:sp>
        <p:nvSpPr>
          <p:cNvPr id="144534"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44535" name="Slide Number Placeholder 5"/>
          <p:cNvSpPr>
            <a:spLocks noGrp="1" noChangeArrowheads="1"/>
          </p:cNvSpPr>
          <p:nvPr>
            <p:ph type="sldNum" sz="quarter" idx="12"/>
          </p:nvPr>
        </p:nvSpPr>
        <p:spPr/>
        <p:txBody>
          <a:bodyPr/>
          <a:lstStyle/>
          <a:p>
            <a:fld id="{78C17903-015D-4BE4-A868-0491CED172E4}" type="slidenum">
              <a:rPr lang="en-US" altLang="zh-CN">
                <a:cs typeface="Calibri" pitchFamily="34" charset="0"/>
              </a:rPr>
              <a:pPr/>
              <a:t>55</a:t>
            </a:fld>
            <a:endParaRPr lang="en-US" altLang="zh-CN">
              <a:cs typeface="Calibri"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586" name="Title 1"/>
          <p:cNvSpPr>
            <a:spLocks noGrp="1" noChangeArrowheads="1"/>
          </p:cNvSpPr>
          <p:nvPr>
            <p:ph type="title" idx="4294967295"/>
          </p:nvPr>
        </p:nvSpPr>
        <p:spPr>
          <a:ln/>
        </p:spPr>
        <p:txBody>
          <a:bodyPr/>
          <a:lstStyle/>
          <a:p>
            <a:r>
              <a:rPr lang="es-PR"/>
              <a:t>Otros cambios</a:t>
            </a:r>
          </a:p>
        </p:txBody>
      </p:sp>
      <p:sp>
        <p:nvSpPr>
          <p:cNvPr id="146587" name="Content Placeholder 2"/>
          <p:cNvSpPr>
            <a:spLocks noGrp="1" noChangeArrowheads="1"/>
          </p:cNvSpPr>
          <p:nvPr>
            <p:ph idx="4294967295"/>
          </p:nvPr>
        </p:nvSpPr>
        <p:spPr>
          <a:xfrm>
            <a:off x="609600" y="1143000"/>
            <a:ext cx="10972800" cy="5213350"/>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800" dirty="0">
                <a:cs typeface="Calibri" pitchFamily="34" charset="0"/>
              </a:rPr>
              <a:t>Paralelamente a los cambios programáticos de SMART, el DOER está realizando esfuerzos adicionales para mejorar la implementación del programa. </a:t>
            </a:r>
          </a:p>
          <a:p>
            <a:pPr lvl="1"/>
            <a:r>
              <a:rPr lang="es-PR" sz="2200" dirty="0"/>
              <a:t>Trabajar con un proveedor externo para desarrollar materiales educativos, incluyendo:</a:t>
            </a:r>
          </a:p>
          <a:p>
            <a:pPr lvl="2"/>
            <a:r>
              <a:rPr lang="es-PR" sz="2000" dirty="0">
                <a:cs typeface="Calibri" pitchFamily="34" charset="0"/>
              </a:rPr>
              <a:t>Capacitaciones, herramientas, guías o seminarios web para municipios.</a:t>
            </a:r>
          </a:p>
          <a:p>
            <a:pPr lvl="2"/>
            <a:r>
              <a:rPr lang="es-PR" sz="2000" dirty="0">
                <a:cs typeface="Calibri" pitchFamily="34" charset="0"/>
              </a:rPr>
              <a:t>Material informativo de una sola página para residentes, que estará disponible en línea y se distribuirá con los formularios de información al cliente.</a:t>
            </a:r>
          </a:p>
          <a:p>
            <a:pPr lvl="2"/>
            <a:r>
              <a:rPr lang="es-PR" sz="2000" dirty="0">
                <a:cs typeface="Calibri" pitchFamily="34" charset="0"/>
              </a:rPr>
              <a:t>Lenguaje y materiales del sitio web orientados al consumidor.</a:t>
            </a:r>
          </a:p>
          <a:p>
            <a:pPr lvl="2"/>
            <a:r>
              <a:rPr lang="es-PR" sz="2000" dirty="0">
                <a:cs typeface="Calibri" pitchFamily="34" charset="0"/>
              </a:rPr>
              <a:t>Guía de buenas prácticas para las medidas de protección al consumidor.</a:t>
            </a:r>
          </a:p>
          <a:p>
            <a:pPr lvl="1"/>
            <a:r>
              <a:rPr lang="es-PR" sz="2200" dirty="0"/>
              <a:t>Colaboración con un proveedor externo para realizar auditorías continuas y verificaciones de cumplimiento de diversos elementos del programa, como la energía solar comunitaria, el almacenamiento de energía y la participación de clientes con bajos ingresos.</a:t>
            </a:r>
          </a:p>
          <a:p>
            <a:pPr>
              <a:buFont typeface="Arial" charset="0"/>
              <a:buNone/>
            </a:pPr>
            <a:endParaRPr lang="en-US" altLang="zh-CN" b="1" dirty="0">
              <a:ea typeface="宋体" charset="-122"/>
              <a:cs typeface="Calibri" pitchFamily="34" charset="0"/>
            </a:endParaRPr>
          </a:p>
        </p:txBody>
      </p:sp>
      <p:sp>
        <p:nvSpPr>
          <p:cNvPr id="146588" name="Date Placeholder 3"/>
          <p:cNvSpPr>
            <a:spLocks noGrp="1" noChangeArrowheads="1"/>
          </p:cNvSpPr>
          <p:nvPr>
            <p:ph type="dt" sz="quarter" idx="10"/>
          </p:nvPr>
        </p:nvSpPr>
        <p:spPr/>
        <p:txBody>
          <a:bodyPr/>
          <a:lstStyle/>
          <a:p>
            <a:fld id="{6BF94EE9-B630-4530-A097-3A90F1190DB1}" type="datetime2">
              <a:rPr lang="en-US" altLang="zh-CN">
                <a:cs typeface="Calibri" pitchFamily="34" charset="0"/>
              </a:rPr>
              <a:pPr/>
              <a:t>Friday, July 12, 2024</a:t>
            </a:fld>
            <a:endParaRPr lang="en-US" altLang="zh-CN">
              <a:cs typeface="Calibri" pitchFamily="34" charset="0"/>
            </a:endParaRPr>
          </a:p>
        </p:txBody>
      </p:sp>
      <p:sp>
        <p:nvSpPr>
          <p:cNvPr id="146589"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46590" name="Slide Number Placeholder 5"/>
          <p:cNvSpPr>
            <a:spLocks noGrp="1" noChangeArrowheads="1"/>
          </p:cNvSpPr>
          <p:nvPr>
            <p:ph type="sldNum" sz="quarter" idx="12"/>
          </p:nvPr>
        </p:nvSpPr>
        <p:spPr>
          <a:xfrm>
            <a:off x="8621713" y="6356350"/>
            <a:ext cx="2844800" cy="365125"/>
          </a:xfrm>
        </p:spPr>
        <p:txBody>
          <a:bodyPr/>
          <a:lstStyle/>
          <a:p>
            <a:fld id="{BFCEBE1A-2332-4BE9-AFDC-047C8D103BA2}" type="slidenum">
              <a:rPr lang="en-US" altLang="zh-CN">
                <a:cs typeface="Calibri" pitchFamily="34" charset="0"/>
              </a:rPr>
              <a:pPr/>
              <a:t>56</a:t>
            </a:fld>
            <a:endParaRPr lang="en-US" altLang="zh-CN">
              <a:cs typeface="Calibri"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148641" name="Title 1"/>
          <p:cNvSpPr>
            <a:spLocks noGrp="1" noChangeArrowheads="1"/>
          </p:cNvSpPr>
          <p:nvPr>
            <p:ph type="title" idx="4294967295"/>
          </p:nvPr>
        </p:nvSpPr>
        <p:spPr>
          <a:xfrm>
            <a:off x="609600" y="152400"/>
            <a:ext cx="10972800" cy="6569075"/>
          </a:xfrm>
          <a:ln/>
        </p:spPr>
        <p:txBody>
          <a:bodyPr/>
          <a:lstStyle/>
          <a:p>
            <a:r>
              <a:rPr lang="es-PR">
                <a:solidFill>
                  <a:schemeClr val="bg1"/>
                </a:solidFill>
              </a:rPr>
              <a:t>Próximos pasos</a:t>
            </a:r>
          </a:p>
        </p:txBody>
      </p:sp>
      <p:sp>
        <p:nvSpPr>
          <p:cNvPr id="148642" name="Date Placeholder 3"/>
          <p:cNvSpPr>
            <a:spLocks noGrp="1" noChangeArrowheads="1"/>
          </p:cNvSpPr>
          <p:nvPr>
            <p:ph type="dt" sz="quarter" idx="10"/>
          </p:nvPr>
        </p:nvSpPr>
        <p:spPr/>
        <p:txBody>
          <a:bodyPr/>
          <a:lstStyle/>
          <a:p>
            <a:fld id="{80B931FD-7921-4CBB-8678-C60544AEC256}" type="datetime2">
              <a:rPr lang="en-US" altLang="zh-CN">
                <a:cs typeface="Calibri" pitchFamily="34" charset="0"/>
              </a:rPr>
              <a:pPr/>
              <a:t>Friday, July 12, 2024</a:t>
            </a:fld>
            <a:endParaRPr lang="en-US" altLang="zh-CN">
              <a:cs typeface="Calibri" pitchFamily="34" charset="0"/>
            </a:endParaRPr>
          </a:p>
        </p:txBody>
      </p:sp>
      <p:sp>
        <p:nvSpPr>
          <p:cNvPr id="148643"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48644" name="Slide Number Placeholder 5"/>
          <p:cNvSpPr>
            <a:spLocks noGrp="1" noChangeArrowheads="1"/>
          </p:cNvSpPr>
          <p:nvPr>
            <p:ph type="sldNum" sz="quarter" idx="12"/>
          </p:nvPr>
        </p:nvSpPr>
        <p:spPr/>
        <p:txBody>
          <a:bodyPr/>
          <a:lstStyle/>
          <a:p>
            <a:fld id="{5887E3F3-E5E7-48E3-9465-F7E9403D543B}" type="slidenum">
              <a:rPr lang="en-US" altLang="zh-CN">
                <a:cs typeface="Calibri" pitchFamily="34" charset="0"/>
              </a:rPr>
              <a:pPr/>
              <a:t>57</a:t>
            </a:fld>
            <a:endParaRPr lang="en-US" altLang="zh-CN">
              <a:cs typeface="Calibri"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0695" name="Title 1"/>
          <p:cNvSpPr>
            <a:spLocks noGrp="1" noChangeArrowheads="1"/>
          </p:cNvSpPr>
          <p:nvPr>
            <p:ph type="title" idx="4294967295"/>
          </p:nvPr>
        </p:nvSpPr>
        <p:spPr>
          <a:ln/>
        </p:spPr>
        <p:txBody>
          <a:bodyPr/>
          <a:lstStyle/>
          <a:p>
            <a:r>
              <a:rPr lang="es-PR"/>
              <a:t>Próximos pasos</a:t>
            </a:r>
          </a:p>
        </p:txBody>
      </p:sp>
      <p:sp>
        <p:nvSpPr>
          <p:cNvPr id="150696" name="Date Placeholder 3"/>
          <p:cNvSpPr>
            <a:spLocks noGrp="1" noChangeArrowheads="1"/>
          </p:cNvSpPr>
          <p:nvPr>
            <p:ph type="dt" sz="quarter" idx="10"/>
          </p:nvPr>
        </p:nvSpPr>
        <p:spPr/>
        <p:txBody>
          <a:bodyPr/>
          <a:lstStyle/>
          <a:p>
            <a:fld id="{2663D4BB-19C6-4D5C-BF9E-E734B9EF3E34}" type="datetime2">
              <a:rPr lang="en-US" altLang="zh-CN">
                <a:cs typeface="Calibri" pitchFamily="34" charset="0"/>
              </a:rPr>
              <a:pPr/>
              <a:t>Friday, July 12, 2024</a:t>
            </a:fld>
            <a:endParaRPr lang="en-US" altLang="zh-CN">
              <a:cs typeface="Calibri" pitchFamily="34" charset="0"/>
            </a:endParaRPr>
          </a:p>
        </p:txBody>
      </p:sp>
      <p:sp>
        <p:nvSpPr>
          <p:cNvPr id="15069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150698" name="Slide Number Placeholder 5"/>
          <p:cNvSpPr>
            <a:spLocks noGrp="1" noChangeArrowheads="1"/>
          </p:cNvSpPr>
          <p:nvPr>
            <p:ph type="sldNum" sz="quarter" idx="12"/>
          </p:nvPr>
        </p:nvSpPr>
        <p:spPr/>
        <p:txBody>
          <a:bodyPr/>
          <a:lstStyle/>
          <a:p>
            <a:fld id="{48BE493D-1B23-4816-B16E-8CBFD7A419D1}" type="slidenum">
              <a:rPr lang="en-US" altLang="zh-CN">
                <a:cs typeface="Calibri" pitchFamily="34" charset="0"/>
              </a:rPr>
              <a:pPr/>
              <a:t>58</a:t>
            </a:fld>
            <a:endParaRPr lang="en-US" altLang="zh-CN">
              <a:cs typeface="Calibri" pitchFamily="34" charset="0"/>
            </a:endParaRPr>
          </a:p>
        </p:txBody>
      </p:sp>
      <p:graphicFrame>
        <p:nvGraphicFramePr>
          <p:cNvPr id="150699" name="Table 2"/>
          <p:cNvGraphicFramePr>
            <a:graphicFrameLocks noGrp="1"/>
          </p:cNvGraphicFramePr>
          <p:nvPr>
            <p:extLst>
              <p:ext uri="{D42A27DB-BD31-4B8C-83A1-F6EECF244321}">
                <p14:modId xmlns:p14="http://schemas.microsoft.com/office/powerpoint/2010/main" val="2678130353"/>
              </p:ext>
            </p:extLst>
          </p:nvPr>
        </p:nvGraphicFramePr>
        <p:xfrm>
          <a:off x="2423592" y="1556792"/>
          <a:ext cx="7848872" cy="3243900"/>
        </p:xfrm>
        <a:graphic>
          <a:graphicData uri="http://schemas.openxmlformats.org/drawingml/2006/table">
            <a:tbl>
              <a:tblPr/>
              <a:tblGrid>
                <a:gridCol w="2232248">
                  <a:extLst>
                    <a:ext uri="{9D8B030D-6E8A-4147-A177-3AD203B41FA5}">
                      <a16:colId xmlns:a16="http://schemas.microsoft.com/office/drawing/2014/main" val="20000"/>
                    </a:ext>
                  </a:extLst>
                </a:gridCol>
                <a:gridCol w="5616624">
                  <a:extLst>
                    <a:ext uri="{9D8B030D-6E8A-4147-A177-3AD203B41FA5}">
                      <a16:colId xmlns:a16="http://schemas.microsoft.com/office/drawing/2014/main" val="20001"/>
                    </a:ext>
                  </a:extLst>
                </a:gridCol>
              </a:tblGrid>
              <a:tr h="0">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1" i="0" u="none" strike="noStrike" cap="none" normalizeH="0" baseline="0" dirty="0">
                          <a:ln>
                            <a:noFill/>
                          </a:ln>
                          <a:solidFill>
                            <a:srgbClr val="FFFFFF"/>
                          </a:solidFill>
                          <a:effectLst/>
                          <a:latin typeface="Calibri" pitchFamily="34" charset="0"/>
                          <a:cs typeface="Calibri" pitchFamily="34" charset="0"/>
                        </a:rPr>
                        <a:t>Fecha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s-PR" sz="1800" b="1" i="0" u="none" strike="noStrike" cap="none" normalizeH="0" baseline="0">
                          <a:ln>
                            <a:noFill/>
                          </a:ln>
                          <a:solidFill>
                            <a:srgbClr val="FFFFFF"/>
                          </a:solidFill>
                          <a:effectLst/>
                          <a:latin typeface="Calibri" pitchFamily="34" charset="0"/>
                          <a:cs typeface="Calibri" pitchFamily="34" charset="0"/>
                        </a:rPr>
                        <a:t>Tarea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608013">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10/07/2024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dirty="0">
                          <a:ln>
                            <a:noFill/>
                          </a:ln>
                          <a:solidFill>
                            <a:srgbClr val="000000"/>
                          </a:solidFill>
                          <a:effectLst/>
                          <a:latin typeface="Calibri" pitchFamily="34" charset="0"/>
                          <a:cs typeface="Calibri" pitchFamily="34" charset="0"/>
                        </a:rPr>
                        <a:t>Seminario web y presentación de la propuesta preliminar</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608013">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22/07 - 23/07/2024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dirty="0">
                          <a:ln>
                            <a:noFill/>
                          </a:ln>
                          <a:solidFill>
                            <a:srgbClr val="000000"/>
                          </a:solidFill>
                          <a:effectLst/>
                          <a:latin typeface="Calibri" pitchFamily="34" charset="0"/>
                          <a:cs typeface="Calibri" pitchFamily="34" charset="0"/>
                        </a:rPr>
                        <a:t>Sesiones técnicas presenciales con las partes interesadas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608013">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29/07/2024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Sesión técnica virtual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493713">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02/08/2024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Plazo para comentarios adicionales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560388">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a:ln>
                            <a:noFill/>
                          </a:ln>
                          <a:solidFill>
                            <a:srgbClr val="000000"/>
                          </a:solidFill>
                          <a:effectLst/>
                          <a:latin typeface="Calibri" pitchFamily="34" charset="0"/>
                          <a:cs typeface="Calibri" pitchFamily="34" charset="0"/>
                        </a:rPr>
                        <a:t>Otoño 2024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s-PR" sz="1800" b="0" i="0" u="none" strike="noStrike" cap="none" normalizeH="0" baseline="0" dirty="0">
                          <a:ln>
                            <a:noFill/>
                          </a:ln>
                          <a:solidFill>
                            <a:srgbClr val="000000"/>
                          </a:solidFill>
                          <a:effectLst/>
                          <a:latin typeface="Calibri" pitchFamily="34" charset="0"/>
                          <a:cs typeface="Calibri" pitchFamily="34" charset="0"/>
                        </a:rPr>
                        <a:t>Archivar el proyecto de normativa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bl>
          </a:graphicData>
        </a:graphic>
      </p:graphicFrame>
      <p:sp>
        <p:nvSpPr>
          <p:cNvPr id="150722" name="Content Placeholder 2"/>
          <p:cNvSpPr>
            <a:spLocks noGrp="1" noChangeArrowheads="1"/>
          </p:cNvSpPr>
          <p:nvPr>
            <p:ph idx="4294967295"/>
          </p:nvPr>
        </p:nvSpPr>
        <p:spPr>
          <a:xfrm>
            <a:off x="609600" y="5338763"/>
            <a:ext cx="10972800" cy="365125"/>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marL="0" indent="0" algn="ctr">
              <a:lnSpc>
                <a:spcPct val="80000"/>
              </a:lnSpc>
              <a:buFont typeface="Arial" charset="0"/>
              <a:buNone/>
            </a:pPr>
            <a:r>
              <a:rPr lang="es-PR" sz="2200">
                <a:cs typeface="Calibri" pitchFamily="34" charset="0"/>
              </a:rPr>
              <a:t>Envíar un correo electrónico a </a:t>
            </a:r>
            <a:r>
              <a:rPr lang="es-PR" sz="2200">
                <a:cs typeface="Calibri" pitchFamily="34" charset="0"/>
                <a:hlinkClick r:id="rId3"/>
              </a:rPr>
              <a:t>doer.smart@mass.gov</a:t>
            </a:r>
            <a:r>
              <a:rPr lang="es-PR" sz="2200">
                <a:cs typeface="Calibri" pitchFamily="34" charset="0"/>
              </a:rPr>
              <a:t> con preguntas o comentarios.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2773" name="Title 1"/>
          <p:cNvSpPr>
            <a:spLocks noGrp="1" noChangeArrowheads="1"/>
          </p:cNvSpPr>
          <p:nvPr>
            <p:ph type="title" idx="4294967295"/>
          </p:nvPr>
        </p:nvSpPr>
        <p:spPr>
          <a:ln/>
        </p:spPr>
        <p:txBody>
          <a:bodyPr/>
          <a:lstStyle/>
          <a:p>
            <a:r>
              <a:rPr lang="en-US" altLang="zh-CN">
                <a:ea typeface="宋体" charset="-122"/>
              </a:rPr>
              <a:t>Definitions</a:t>
            </a:r>
          </a:p>
        </p:txBody>
      </p:sp>
      <p:sp>
        <p:nvSpPr>
          <p:cNvPr id="152774" name="Content Placeholder 2"/>
          <p:cNvSpPr>
            <a:spLocks noGrp="1" noChangeArrowheads="1"/>
          </p:cNvSpPr>
          <p:nvPr>
            <p:ph idx="4294967295"/>
          </p:nvPr>
        </p:nvSpPr>
        <p:spPr>
          <a:xfrm>
            <a:off x="422275" y="1158875"/>
            <a:ext cx="11345863" cy="4983163"/>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numCol="2"/>
          <a:lstStyle/>
          <a:p>
            <a:r>
              <a:rPr lang="en-US" sz="2400" dirty="0"/>
              <a:t>ASO: Affected System Operator</a:t>
            </a:r>
          </a:p>
          <a:p>
            <a:r>
              <a:rPr lang="en-US" sz="2400" dirty="0"/>
              <a:t>ASTGU: Agricultural Solar Tariff Generation Unit</a:t>
            </a:r>
          </a:p>
          <a:p>
            <a:r>
              <a:rPr lang="en-US" sz="2400" dirty="0"/>
              <a:t>CIP: Capital Investment Project</a:t>
            </a:r>
          </a:p>
          <a:p>
            <a:r>
              <a:rPr lang="en-US" sz="2400" dirty="0"/>
              <a:t>CSS: Community Shared Solar</a:t>
            </a:r>
          </a:p>
          <a:p>
            <a:r>
              <a:rPr lang="en-US" sz="2400" dirty="0"/>
              <a:t>DOER: Department of Energy Resources</a:t>
            </a:r>
          </a:p>
          <a:p>
            <a:r>
              <a:rPr lang="en-US" sz="2400" dirty="0"/>
              <a:t>EDC: Electric Distribution Company </a:t>
            </a:r>
            <a:r>
              <a:rPr lang="en-US" sz="1600" dirty="0"/>
              <a:t>(National Grid, </a:t>
            </a:r>
            <a:r>
              <a:rPr lang="en-US" sz="1600" dirty="0" err="1"/>
              <a:t>Eversource</a:t>
            </a:r>
            <a:r>
              <a:rPr lang="en-US" sz="1600" dirty="0"/>
              <a:t>, </a:t>
            </a:r>
            <a:r>
              <a:rPr lang="en-US" sz="1600" dirty="0" err="1"/>
              <a:t>Unitil</a:t>
            </a:r>
            <a:r>
              <a:rPr lang="en-US" sz="1600" dirty="0"/>
              <a:t>)</a:t>
            </a:r>
          </a:p>
          <a:p>
            <a:r>
              <a:rPr lang="en-US" sz="2400" dirty="0"/>
              <a:t>ISA: Interconnection Service Agreement </a:t>
            </a:r>
          </a:p>
          <a:p>
            <a:r>
              <a:rPr lang="en-US" sz="2400" dirty="0"/>
              <a:t>kW: Kilowatt</a:t>
            </a:r>
          </a:p>
          <a:p>
            <a:r>
              <a:rPr lang="en-US" sz="2400" dirty="0"/>
              <a:t>LICSS: Low-income Community Shared Solar</a:t>
            </a:r>
          </a:p>
          <a:p>
            <a:r>
              <a:rPr lang="en-US" sz="2400" dirty="0"/>
              <a:t>LIP: Low-income Property </a:t>
            </a:r>
          </a:p>
          <a:p>
            <a:r>
              <a:rPr lang="en-US" sz="2400" dirty="0"/>
              <a:t>MW: Megawatt</a:t>
            </a:r>
          </a:p>
          <a:p>
            <a:r>
              <a:rPr lang="en-US" sz="2400" dirty="0"/>
              <a:t>PSQ: Preliminary Statement of Qualification </a:t>
            </a:r>
          </a:p>
          <a:p>
            <a:r>
              <a:rPr lang="en-US" sz="2400" dirty="0"/>
              <a:t>R1: Residential rate class</a:t>
            </a:r>
          </a:p>
          <a:p>
            <a:r>
              <a:rPr lang="en-US" sz="2400" dirty="0"/>
              <a:t>R2: Low-income residential rate class</a:t>
            </a:r>
          </a:p>
          <a:p>
            <a:r>
              <a:rPr lang="en-US" sz="2400" dirty="0"/>
              <a:t>RPS: Renewable Portfolio Standard</a:t>
            </a:r>
          </a:p>
          <a:p>
            <a:r>
              <a:rPr lang="en-US" sz="2400" dirty="0"/>
              <a:t>SIP: SMART Incentive Payment </a:t>
            </a:r>
          </a:p>
          <a:p>
            <a:r>
              <a:rPr lang="en-US" sz="2400" dirty="0"/>
              <a:t>STGU: Solar Tariff Generation Unit</a:t>
            </a:r>
          </a:p>
          <a:p>
            <a:r>
              <a:rPr lang="en-US" sz="2400" dirty="0"/>
              <a:t>SQ: Statement of Qualification</a:t>
            </a:r>
          </a:p>
          <a:p>
            <a:endParaRPr lang="en-US" sz="2400" dirty="0"/>
          </a:p>
        </p:txBody>
      </p:sp>
      <p:sp>
        <p:nvSpPr>
          <p:cNvPr id="152775" name="Date Placeholder 3"/>
          <p:cNvSpPr>
            <a:spLocks noGrp="1" noChangeArrowheads="1"/>
          </p:cNvSpPr>
          <p:nvPr>
            <p:ph type="dt" sz="quarter" idx="10"/>
          </p:nvPr>
        </p:nvSpPr>
        <p:spPr/>
        <p:txBody>
          <a:bodyPr/>
          <a:lstStyle/>
          <a:p>
            <a:fld id="{DE84D0F6-FB54-4AB9-A8C0-BF989B32CE76}" type="datetime2">
              <a:rPr lang="en-US" altLang="zh-CN">
                <a:cs typeface="Calibri" pitchFamily="34" charset="0"/>
              </a:rPr>
              <a:pPr/>
              <a:t>Friday, July 12, 2024</a:t>
            </a:fld>
            <a:endParaRPr lang="en-US" altLang="zh-CN">
              <a:cs typeface="Calibri" pitchFamily="34" charset="0"/>
            </a:endParaRPr>
          </a:p>
        </p:txBody>
      </p:sp>
      <p:sp>
        <p:nvSpPr>
          <p:cNvPr id="152776"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zh-CN">
                <a:cs typeface="Calibri" pitchFamily="34" charset="0"/>
              </a:rPr>
              <a:t>Policy Deliberative</a:t>
            </a:r>
          </a:p>
        </p:txBody>
      </p:sp>
      <p:sp>
        <p:nvSpPr>
          <p:cNvPr id="152777" name="Slide Number Placeholder 5"/>
          <p:cNvSpPr>
            <a:spLocks noGrp="1" noChangeArrowheads="1"/>
          </p:cNvSpPr>
          <p:nvPr>
            <p:ph type="sldNum" sz="quarter" idx="12"/>
          </p:nvPr>
        </p:nvSpPr>
        <p:spPr/>
        <p:txBody>
          <a:bodyPr/>
          <a:lstStyle/>
          <a:p>
            <a:fld id="{B2ED06C8-B429-41EA-938E-531D8DD71A31}" type="slidenum">
              <a:rPr lang="en-US" altLang="zh-CN">
                <a:cs typeface="Calibri" pitchFamily="34" charset="0"/>
              </a:rPr>
              <a:pPr/>
              <a:t>59</a:t>
            </a:fld>
            <a:endParaRPr lang="en-US" altLang="zh-CN">
              <a:cs typeface="Calibri" pitchFamily="34" charset="0"/>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315" name="Content Placeholder 2"/>
          <p:cNvSpPr>
            <a:spLocks noGrp="1" noChangeArrowheads="1"/>
          </p:cNvSpPr>
          <p:nvPr>
            <p:ph idx="4294967295"/>
          </p:nvPr>
        </p:nvSpPr>
        <p:spPr>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marL="0" indent="0" algn="ctr"/>
            <a:endParaRPr lang="en-US" altLang="zh-CN">
              <a:ea typeface="宋体" charset="-122"/>
            </a:endParaRPr>
          </a:p>
          <a:p>
            <a:pPr marL="0" indent="0" algn="ctr"/>
            <a:endParaRPr lang="en-US" altLang="zh-CN">
              <a:ea typeface="宋体" charset="-122"/>
            </a:endParaRPr>
          </a:p>
          <a:p>
            <a:pPr marL="0" indent="0" algn="ctr">
              <a:buFont typeface="Arial" charset="0"/>
              <a:buNone/>
            </a:pPr>
            <a:r>
              <a:rPr lang="es-PR"/>
              <a:t>NOTA: TODOS LOS DETALLES DEL DISEÑO DEL PROGRAMA </a:t>
            </a:r>
          </a:p>
          <a:p>
            <a:pPr marL="0" indent="0" algn="ctr">
              <a:buFont typeface="Arial" charset="0"/>
              <a:buNone/>
            </a:pPr>
            <a:r>
              <a:rPr lang="es-PR"/>
              <a:t>ESTÁN SUJETOS A CAMBIOS</a:t>
            </a:r>
          </a:p>
          <a:p>
            <a:pPr marL="0" indent="0">
              <a:buFont typeface="Arial" charset="0"/>
              <a:buNone/>
            </a:pPr>
            <a:endParaRPr lang="en-US" altLang="zh-CN">
              <a:ea typeface="宋体" charset="-122"/>
            </a:endParaRPr>
          </a:p>
        </p:txBody>
      </p:sp>
      <p:sp>
        <p:nvSpPr>
          <p:cNvPr id="71316" name="Date Placeholder 3"/>
          <p:cNvSpPr>
            <a:spLocks noGrp="1" noChangeArrowheads="1"/>
          </p:cNvSpPr>
          <p:nvPr>
            <p:ph type="dt" sz="quarter" idx="10"/>
          </p:nvPr>
        </p:nvSpPr>
        <p:spPr/>
        <p:txBody>
          <a:bodyPr/>
          <a:lstStyle/>
          <a:p>
            <a:fld id="{46BD2E0A-5597-42F4-8B1A-DAF97158962A}" type="datetime2">
              <a:rPr lang="en-US" altLang="zh-CN">
                <a:cs typeface="Calibri" pitchFamily="34" charset="0"/>
              </a:rPr>
              <a:pPr/>
              <a:t>Friday, July 12, 2024</a:t>
            </a:fld>
            <a:endParaRPr lang="en-US" altLang="zh-CN">
              <a:cs typeface="Calibri" pitchFamily="34" charset="0"/>
            </a:endParaRPr>
          </a:p>
        </p:txBody>
      </p:sp>
      <p:sp>
        <p:nvSpPr>
          <p:cNvPr id="7131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71318" name="Slide Number Placeholder 5"/>
          <p:cNvSpPr>
            <a:spLocks noGrp="1" noChangeArrowheads="1"/>
          </p:cNvSpPr>
          <p:nvPr>
            <p:ph type="sldNum" sz="quarter" idx="12"/>
          </p:nvPr>
        </p:nvSpPr>
        <p:spPr/>
        <p:txBody>
          <a:bodyPr/>
          <a:lstStyle/>
          <a:p>
            <a:fld id="{36876D38-FC34-416E-B5E0-A9C9D30733AA}" type="slidenum">
              <a:rPr lang="en-US" altLang="zh-CN">
                <a:cs typeface="Calibri" pitchFamily="34" charset="0"/>
              </a:rPr>
              <a:pPr/>
              <a:t>6</a:t>
            </a:fld>
            <a:endParaRPr lang="en-US" altLang="zh-CN">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4B8E"/>
        </a:solidFill>
        <a:effectLst/>
      </p:bgPr>
    </p:bg>
    <p:spTree>
      <p:nvGrpSpPr>
        <p:cNvPr id="1" name=""/>
        <p:cNvGrpSpPr/>
        <p:nvPr/>
      </p:nvGrpSpPr>
      <p:grpSpPr>
        <a:xfrm>
          <a:off x="0" y="0"/>
          <a:ext cx="0" cy="0"/>
          <a:chOff x="0" y="0"/>
          <a:chExt cx="0" cy="0"/>
        </a:xfrm>
      </p:grpSpPr>
      <p:sp>
        <p:nvSpPr>
          <p:cNvPr id="72345" name="Title 1"/>
          <p:cNvSpPr>
            <a:spLocks noGrp="1" noChangeArrowheads="1"/>
          </p:cNvSpPr>
          <p:nvPr>
            <p:ph type="title" idx="4294967295"/>
          </p:nvPr>
        </p:nvSpPr>
        <p:spPr>
          <a:xfrm>
            <a:off x="609600" y="152400"/>
            <a:ext cx="10972800" cy="6569075"/>
          </a:xfrm>
          <a:ln/>
        </p:spPr>
        <p:txBody>
          <a:bodyPr/>
          <a:lstStyle/>
          <a:p>
            <a:r>
              <a:rPr lang="es-PR">
                <a:solidFill>
                  <a:schemeClr val="bg1"/>
                </a:solidFill>
              </a:rPr>
              <a:t>Estructura</a:t>
            </a:r>
          </a:p>
        </p:txBody>
      </p:sp>
      <p:sp>
        <p:nvSpPr>
          <p:cNvPr id="72346" name="Date Placeholder 3"/>
          <p:cNvSpPr>
            <a:spLocks noGrp="1" noChangeArrowheads="1"/>
          </p:cNvSpPr>
          <p:nvPr>
            <p:ph type="dt" sz="quarter" idx="10"/>
          </p:nvPr>
        </p:nvSpPr>
        <p:spPr/>
        <p:txBody>
          <a:bodyPr/>
          <a:lstStyle/>
          <a:p>
            <a:fld id="{584E41E5-883C-4E33-ADD3-31DD6E1A97C1}" type="datetime2">
              <a:rPr lang="en-US" altLang="zh-CN">
                <a:cs typeface="Calibri" pitchFamily="34" charset="0"/>
              </a:rPr>
              <a:pPr/>
              <a:t>Friday, July 12, 2024</a:t>
            </a:fld>
            <a:endParaRPr lang="en-US" altLang="zh-CN">
              <a:cs typeface="Calibri" pitchFamily="34" charset="0"/>
            </a:endParaRPr>
          </a:p>
        </p:txBody>
      </p:sp>
      <p:sp>
        <p:nvSpPr>
          <p:cNvPr id="72347"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72348" name="Slide Number Placeholder 5"/>
          <p:cNvSpPr>
            <a:spLocks noGrp="1" noChangeArrowheads="1"/>
          </p:cNvSpPr>
          <p:nvPr>
            <p:ph type="sldNum" sz="quarter" idx="12"/>
          </p:nvPr>
        </p:nvSpPr>
        <p:spPr/>
        <p:txBody>
          <a:bodyPr/>
          <a:lstStyle/>
          <a:p>
            <a:fld id="{CF2C07BF-1356-4FDB-9B00-669E66DAE3E8}" type="slidenum">
              <a:rPr lang="en-US" altLang="zh-CN">
                <a:cs typeface="Calibri" pitchFamily="34" charset="0"/>
              </a:rPr>
              <a:pPr/>
              <a:t>7</a:t>
            </a:fld>
            <a:endParaRPr lang="en-US" altLang="zh-CN">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75" name="Title 1"/>
          <p:cNvSpPr>
            <a:spLocks noGrp="1" noChangeArrowheads="1"/>
          </p:cNvSpPr>
          <p:nvPr>
            <p:ph type="title" idx="4294967295"/>
          </p:nvPr>
        </p:nvSpPr>
        <p:spPr>
          <a:ln/>
        </p:spPr>
        <p:txBody>
          <a:bodyPr/>
          <a:lstStyle/>
          <a:p>
            <a:r>
              <a:rPr lang="es-PR"/>
              <a:t>Estructura de bloques</a:t>
            </a:r>
          </a:p>
        </p:txBody>
      </p:sp>
      <p:sp>
        <p:nvSpPr>
          <p:cNvPr id="73376" name="Content Placeholder 2"/>
          <p:cNvSpPr>
            <a:spLocks noGrp="1" noChangeArrowheads="1"/>
          </p:cNvSpPr>
          <p:nvPr>
            <p:ph idx="4294967295"/>
          </p:nvPr>
        </p:nvSpPr>
        <p:spPr>
          <a:xfrm>
            <a:off x="609600" y="1154113"/>
            <a:ext cx="10972800" cy="5195887"/>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es-PR" sz="2600" dirty="0">
                <a:cs typeface="Calibri" pitchFamily="34" charset="0"/>
              </a:rPr>
              <a:t>El programa pasará de su estructura actual de bloques de capacidad predeterminada con tarifas de compensación base decrecientes a una </a:t>
            </a:r>
            <a:r>
              <a:rPr lang="es-PR" sz="2600" b="1" dirty="0">
                <a:cs typeface="Calibri" pitchFamily="34" charset="0"/>
              </a:rPr>
              <a:t>estructura ajustable anualmente de bloques y tarifas. </a:t>
            </a:r>
          </a:p>
          <a:p>
            <a:pPr lvl="1"/>
            <a:r>
              <a:rPr lang="es-PR" sz="2400" dirty="0">
                <a:cs typeface="Calibri" pitchFamily="34" charset="0"/>
              </a:rPr>
              <a:t>Las tarifas de compensación base y los bloques de capacidad se ajustarán </a:t>
            </a:r>
            <a:r>
              <a:rPr lang="es-PR" sz="2400" b="1" dirty="0">
                <a:cs typeface="Calibri" pitchFamily="34" charset="0"/>
              </a:rPr>
              <a:t>anualmente</a:t>
            </a:r>
            <a:r>
              <a:rPr lang="es-PR" sz="2400" dirty="0">
                <a:cs typeface="Calibri" pitchFamily="34" charset="0"/>
              </a:rPr>
              <a:t> en función de un modelo de costos predeterminado y personalizado para la economía solar de Massachusetts.</a:t>
            </a:r>
          </a:p>
          <a:p>
            <a:pPr lvl="2"/>
            <a:r>
              <a:rPr lang="es-PR" sz="2000" dirty="0">
                <a:cs typeface="Calibri" pitchFamily="34" charset="0"/>
              </a:rPr>
              <a:t>Las tarifas anuales y la capacidad pueden ajustarse al alza o a la baja en función de las condiciones del mercado y del progreso hacia los objetivos solares. </a:t>
            </a:r>
          </a:p>
          <a:p>
            <a:pPr lvl="2"/>
            <a:r>
              <a:rPr lang="es-PR" sz="2000" dirty="0">
                <a:cs typeface="Calibri" pitchFamily="34" charset="0"/>
              </a:rPr>
              <a:t>Los complementos tarifarios de incentivo se ajustarán en el marco de la revisión anual.</a:t>
            </a:r>
          </a:p>
          <a:p>
            <a:pPr lvl="1"/>
            <a:r>
              <a:rPr lang="es-PR" sz="2400" dirty="0">
                <a:cs typeface="Calibri" pitchFamily="34" charset="0"/>
              </a:rPr>
              <a:t>El Departamento de Recursos Energéticos (DOER, por sus siglas en inglés) contratará a un consultor para que reevalúe anualmente los costos solares.</a:t>
            </a:r>
          </a:p>
          <a:p>
            <a:pPr lvl="2"/>
            <a:r>
              <a:rPr lang="es-PR" sz="2000" dirty="0">
                <a:cs typeface="Calibri" pitchFamily="34" charset="0"/>
              </a:rPr>
              <a:t>El DOER/consultor solicitará datos de costos a las partes interesadas del sector para garantizar que los datos de costos son precisos y representativos.</a:t>
            </a:r>
            <a:endParaRPr lang="en-US" altLang="zh-CN" sz="2000" dirty="0">
              <a:ea typeface="宋体" charset="-122"/>
              <a:cs typeface="Calibri" pitchFamily="34" charset="0"/>
            </a:endParaRPr>
          </a:p>
        </p:txBody>
      </p:sp>
      <p:sp>
        <p:nvSpPr>
          <p:cNvPr id="73377" name="Date Placeholder 3"/>
          <p:cNvSpPr>
            <a:spLocks noGrp="1" noChangeArrowheads="1"/>
          </p:cNvSpPr>
          <p:nvPr>
            <p:ph type="dt" sz="quarter" idx="10"/>
          </p:nvPr>
        </p:nvSpPr>
        <p:spPr/>
        <p:txBody>
          <a:bodyPr/>
          <a:lstStyle/>
          <a:p>
            <a:fld id="{A039EDFF-CB6A-4151-8DBD-BD7440193ED1}" type="datetime2">
              <a:rPr lang="en-US" altLang="zh-CN">
                <a:cs typeface="Calibri" pitchFamily="34" charset="0"/>
              </a:rPr>
              <a:pPr/>
              <a:t>Friday, July 12, 2024</a:t>
            </a:fld>
            <a:endParaRPr lang="en-US" altLang="zh-CN">
              <a:cs typeface="Calibri" pitchFamily="34" charset="0"/>
            </a:endParaRPr>
          </a:p>
        </p:txBody>
      </p:sp>
      <p:sp>
        <p:nvSpPr>
          <p:cNvPr id="73378"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73379" name="Slide Number Placeholder 5"/>
          <p:cNvSpPr>
            <a:spLocks noGrp="1" noChangeArrowheads="1"/>
          </p:cNvSpPr>
          <p:nvPr>
            <p:ph type="sldNum" sz="quarter" idx="12"/>
          </p:nvPr>
        </p:nvSpPr>
        <p:spPr/>
        <p:txBody>
          <a:bodyPr/>
          <a:lstStyle/>
          <a:p>
            <a:fld id="{6242E47E-CA63-416B-8C56-42C2D0797194}" type="slidenum">
              <a:rPr lang="en-US" altLang="zh-CN">
                <a:cs typeface="Calibri" pitchFamily="34" charset="0"/>
              </a:rPr>
              <a:pPr/>
              <a:t>8</a:t>
            </a:fld>
            <a:endParaRPr lang="en-US" altLang="zh-CN" dirty="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06" name="Title 1"/>
          <p:cNvSpPr>
            <a:spLocks noGrp="1" noChangeArrowheads="1"/>
          </p:cNvSpPr>
          <p:nvPr>
            <p:ph type="title" idx="4294967295"/>
          </p:nvPr>
        </p:nvSpPr>
        <p:spPr>
          <a:ln/>
        </p:spPr>
        <p:txBody>
          <a:bodyPr/>
          <a:lstStyle/>
          <a:p>
            <a:r>
              <a:rPr lang="es-PR" sz="3200" dirty="0">
                <a:cs typeface="Calibri" pitchFamily="34" charset="0"/>
              </a:rPr>
              <a:t>        Capacidad ilimitada para proyectos pequeños (≤25 kW)</a:t>
            </a:r>
          </a:p>
        </p:txBody>
      </p:sp>
      <p:sp>
        <p:nvSpPr>
          <p:cNvPr id="74407" name="Content Placeholder 2"/>
          <p:cNvSpPr>
            <a:spLocks noGrp="1" noChangeArrowheads="1"/>
          </p:cNvSpPr>
          <p:nvPr>
            <p:ph idx="4294967295"/>
          </p:nvPr>
        </p:nvSpPr>
        <p:spPr>
          <a:ln/>
        </p:spPr>
        <p:txBody>
          <a:bodyPr/>
          <a:lstStyle/>
          <a:p>
            <a:r>
              <a:rPr lang="es-PR" sz="2800" dirty="0">
                <a:cs typeface="Calibri" pitchFamily="34" charset="0"/>
              </a:rPr>
              <a:t>Los proyectos pequeños (≤25 kW) </a:t>
            </a:r>
            <a:r>
              <a:rPr lang="es-PR" sz="2800" b="1" dirty="0">
                <a:cs typeface="Calibri" pitchFamily="34" charset="0"/>
              </a:rPr>
              <a:t>ya no estarán sujetos a asignaciones de capacidad</a:t>
            </a:r>
            <a:r>
              <a:rPr lang="es-PR" sz="2800" dirty="0">
                <a:cs typeface="Calibri" pitchFamily="34" charset="0"/>
              </a:rPr>
              <a:t> y el DOER </a:t>
            </a:r>
            <a:r>
              <a:rPr lang="es-PR" sz="2800" b="1" dirty="0">
                <a:cs typeface="Calibri" pitchFamily="34" charset="0"/>
              </a:rPr>
              <a:t>no limitará la cantidad de capacidad que puede ser calificada por proyectos de </a:t>
            </a:r>
            <a:r>
              <a:rPr lang="es-PR" dirty="0"/>
              <a:t> </a:t>
            </a:r>
            <a:r>
              <a:rPr lang="es-PR" sz="2900" b="1" dirty="0">
                <a:cs typeface="Calibri" pitchFamily="34" charset="0"/>
              </a:rPr>
              <a:t>≤25 kW</a:t>
            </a:r>
            <a:r>
              <a:rPr lang="es-PR" b="1" dirty="0">
                <a:cs typeface="Calibri" pitchFamily="34" charset="0"/>
              </a:rPr>
              <a:t> </a:t>
            </a:r>
            <a:r>
              <a:rPr lang="es-PR" sz="2800" b="1" dirty="0">
                <a:cs typeface="Calibri" pitchFamily="34" charset="0"/>
              </a:rPr>
              <a:t>anualmente</a:t>
            </a:r>
            <a:r>
              <a:rPr lang="es-PR" sz="2800" dirty="0">
                <a:cs typeface="Calibri" pitchFamily="34" charset="0"/>
              </a:rPr>
              <a:t>.</a:t>
            </a:r>
            <a:r>
              <a:rPr lang="es-PR" dirty="0"/>
              <a:t>.</a:t>
            </a:r>
            <a:r>
              <a:rPr lang="es-PR" sz="2800" dirty="0">
                <a:cs typeface="Calibri" pitchFamily="34" charset="0"/>
              </a:rPr>
              <a:t> </a:t>
            </a:r>
          </a:p>
          <a:p>
            <a:r>
              <a:rPr lang="es-PR" sz="2800" dirty="0">
                <a:cs typeface="Calibri" pitchFamily="34" charset="0"/>
              </a:rPr>
              <a:t>Los pequeños proyectos reservarán capacidad de forma continua y ya no tendrán que presentar una Declaración Preliminar de Calificación (PSQ, por sus siglas en inglés).</a:t>
            </a:r>
          </a:p>
          <a:p>
            <a:pPr lvl="1"/>
            <a:r>
              <a:rPr lang="es-PR" sz="2400" dirty="0">
                <a:cs typeface="Calibri" pitchFamily="34" charset="0"/>
              </a:rPr>
              <a:t>Los postulantes recibirán una Declaración de Calificación en un proceso de un solo paso en el momento de la Autorización de Interconexión.</a:t>
            </a:r>
          </a:p>
        </p:txBody>
      </p:sp>
      <p:sp>
        <p:nvSpPr>
          <p:cNvPr id="74408" name="Date Placeholder 3"/>
          <p:cNvSpPr>
            <a:spLocks noGrp="1" noChangeArrowheads="1"/>
          </p:cNvSpPr>
          <p:nvPr>
            <p:ph type="dt" sz="quarter" idx="10"/>
          </p:nvPr>
        </p:nvSpPr>
        <p:spPr/>
        <p:txBody>
          <a:bodyPr/>
          <a:lstStyle/>
          <a:p>
            <a:fld id="{6641F04A-FBEB-426A-9B8C-BA6C59B90AEC}" type="datetime2">
              <a:rPr lang="en-US" altLang="zh-CN">
                <a:cs typeface="Calibri" pitchFamily="34" charset="0"/>
              </a:rPr>
              <a:pPr/>
              <a:t>Friday, July 12, 2024</a:t>
            </a:fld>
            <a:endParaRPr lang="en-US" altLang="zh-CN">
              <a:cs typeface="Calibri" pitchFamily="34" charset="0"/>
            </a:endParaRPr>
          </a:p>
        </p:txBody>
      </p:sp>
      <p:sp>
        <p:nvSpPr>
          <p:cNvPr id="74409" name="Footer Placeholder 4"/>
          <p:cNvSpPr>
            <a:spLocks noGrp="1" noChangeArrowheads="1"/>
          </p:cNvSpPr>
          <p:nvPr>
            <p:ph type="ftr" sz="quarter" idx="1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s-PR">
                <a:cs typeface="Calibri" pitchFamily="34" charset="0"/>
              </a:rPr>
              <a:t>Deliberación de políticas</a:t>
            </a:r>
          </a:p>
        </p:txBody>
      </p:sp>
      <p:sp>
        <p:nvSpPr>
          <p:cNvPr id="74410" name="Slide Number Placeholder 5"/>
          <p:cNvSpPr>
            <a:spLocks noGrp="1" noChangeArrowheads="1"/>
          </p:cNvSpPr>
          <p:nvPr>
            <p:ph type="sldNum" sz="quarter" idx="12"/>
          </p:nvPr>
        </p:nvSpPr>
        <p:spPr/>
        <p:txBody>
          <a:bodyPr/>
          <a:lstStyle/>
          <a:p>
            <a:fld id="{F98EC849-06EF-4AE5-B5AE-157A1C5D2270}" type="slidenum">
              <a:rPr lang="en-US" altLang="zh-CN">
                <a:cs typeface="Calibri" pitchFamily="34" charset="0"/>
              </a:rPr>
              <a:pPr/>
              <a:t>9</a:t>
            </a:fld>
            <a:endParaRPr lang="en-US" altLang="zh-CN">
              <a:cs typeface="Calibri" pitchFamily="34"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9041.0"/>
  <p:tag name="AS_RELEASE_DATE" val="2018.01.17"/>
  <p:tag name="AS_TITLE" val="Aspose.Slides for .NET 4.0 Client Profile"/>
  <p:tag name="AS_VERSION" val="18.1"/>
</p:tagLst>
</file>

<file path=ppt/tags/tag2.xml><?xml version="1.0" encoding="utf-8"?>
<p:tagLst xmlns:a="http://schemas.openxmlformats.org/drawingml/2006/main" xmlns:r="http://schemas.openxmlformats.org/officeDocument/2006/relationships" xmlns:p="http://schemas.openxmlformats.org/presentationml/2006/main">
  <p:tag name="OFFISYNC_SLIDE_GUID" val="0414cfea-8f0e-448b-be2d-76065ce1a6b7"/>
</p:tagLst>
</file>

<file path=ppt/theme/theme1.xml><?xml version="1.0" encoding="utf-8"?>
<a:theme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US" sz="1800" b="0" i="0" u="none" strike="noStrike" cap="none" normalizeH="0" baseline="0" smtClean="0">
            <a:ln>
              <a:noFill/>
            </a:ln>
            <a:solidFill>
              <a:schemeClr val="tx1"/>
            </a:solidFill>
            <a:effectLst/>
            <a:latin typeface="Calibri" pitchFamily="34" charset="0"/>
            <a:cs typeface="Calibri"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US" sz="1800" b="0" i="0" u="none" strike="noStrike" cap="none" normalizeH="0" baseline="0" smtClean="0">
            <a:ln>
              <a:noFill/>
            </a:ln>
            <a:solidFill>
              <a:schemeClr val="tx1"/>
            </a:solidFill>
            <a:effectLst/>
            <a:latin typeface="Calibri" pitchFamily="34" charset="0"/>
            <a:cs typeface="Calibri" pitchFamily="34" charset="0"/>
          </a:defRPr>
        </a:defPPr>
      </a:lstStyle>
    </a:lnDef>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US" sz="1800" b="0" i="0" u="none" strike="noStrike" cap="none" normalizeH="0" baseline="0" smtClean="0">
            <a:ln>
              <a:noFill/>
            </a:ln>
            <a:solidFill>
              <a:schemeClr val="tx1"/>
            </a:solidFill>
            <a:effectLst/>
            <a:latin typeface="Calibri" pitchFamily="34" charset="0"/>
            <a:cs typeface="Calibri"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US" sz="1800" b="0" i="0" u="none" strike="noStrike" cap="none" normalizeH="0" baseline="0" smtClean="0">
            <a:ln>
              <a:noFill/>
            </a:ln>
            <a:solidFill>
              <a:schemeClr val="tx1"/>
            </a:solidFill>
            <a:effectLst/>
            <a:latin typeface="Calibri" pitchFamily="34" charset="0"/>
            <a:cs typeface="Calibri" pitchFamily="34" charset="0"/>
          </a:defRPr>
        </a:defPPr>
      </a:lst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DF057FC68AFD74FBB050BF9A24A083F" ma:contentTypeVersion="14" ma:contentTypeDescription="Create a new document." ma:contentTypeScope="" ma:versionID="d4b5a6673fb096e2f65b87c09c883f50">
  <xsd:schema xmlns:xsd="http://www.w3.org/2001/XMLSchema" xmlns:xs="http://www.w3.org/2001/XMLSchema" xmlns:p="http://schemas.microsoft.com/office/2006/metadata/properties" xmlns:ns2="205770a5-936c-4772-8c84-e03eb7b44e46" xmlns:ns3="3bf83135-4203-4769-b93c-639af2b361b8" targetNamespace="http://schemas.microsoft.com/office/2006/metadata/properties" ma:root="true" ma:fieldsID="fdd0be6f4cf669c6dd2b5697b21577da" ns2:_="" ns3:_="">
    <xsd:import namespace="205770a5-936c-4772-8c84-e03eb7b44e46"/>
    <xsd:import namespace="3bf83135-4203-4769-b93c-639af2b361b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5770a5-936c-4772-8c84-e03eb7b44e4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e83b223-df92-4d10-aa8c-3864aee27e76}" ma:internalName="TaxCatchAll" ma:showField="CatchAllData" ma:web="205770a5-936c-4772-8c84-e03eb7b44e4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bf83135-4203-4769-b93c-639af2b361b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bf83135-4203-4769-b93c-639af2b361b8">
      <Terms xmlns="http://schemas.microsoft.com/office/infopath/2007/PartnerControls"/>
    </lcf76f155ced4ddcb4097134ff3c332f>
    <TaxCatchAll xmlns="205770a5-936c-4772-8c84-e03eb7b44e46" xsi:nil="true"/>
    <SharedWithUsers xmlns="205770a5-936c-4772-8c84-e03eb7b44e46">
      <UserInfo>
        <DisplayName>Dobbs, Ben (ENE)</DisplayName>
        <AccountId>24</AccountId>
        <AccountType/>
      </UserInfo>
      <UserInfo>
        <DisplayName>McDaniel, Sarah (ENE)</DisplayName>
        <AccountId>26</AccountId>
        <AccountType/>
      </UserInfo>
      <UserInfo>
        <DisplayName>McDonough, Chris G (ENE)</DisplayName>
        <AccountId>195</AccountId>
        <AccountType/>
      </UserInfo>
      <UserInfo>
        <DisplayName>Frongillo, Cobi (ENE)</DisplayName>
        <AccountId>221</AccountId>
        <AccountType/>
      </UserInfo>
      <UserInfo>
        <DisplayName>Fletcher, Grace (ENE)</DisplayName>
        <AccountId>111</AccountId>
        <AccountType/>
      </UserInfo>
      <UserInfo>
        <DisplayName>Judge, Kerry (ENE)</DisplayName>
        <AccountId>182</AccountId>
        <AccountType/>
      </UserInfo>
      <UserInfo>
        <DisplayName>Maddalena, Lesley (ENE)</DisplayName>
        <AccountId>165</AccountId>
        <AccountType/>
      </UserInfo>
      <UserInfo>
        <DisplayName>Sergeant, Kara (ENE)</DisplayName>
        <AccountId>11</AccountId>
        <AccountType/>
      </UserInfo>
      <UserInfo>
        <DisplayName>Meserve, Samantha (ENE)</DisplayName>
        <AccountId>13</AccountId>
        <AccountType/>
      </UserInfo>
      <UserInfo>
        <DisplayName>Maho</DisplayName>
        <AccountId>246</AccountId>
        <AccountType/>
      </UserInfo>
    </SharedWithUsers>
  </documentManagement>
</p:properties>
</file>

<file path=customXml/itemProps1.xml><?xml version="1.0" encoding="utf-8"?>
<ds:datastoreItem xmlns:ds="http://schemas.openxmlformats.org/officeDocument/2006/customXml" ds:itemID="{177B5B3D-776D-47F5-B9BB-095DA3E306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5770a5-936c-4772-8c84-e03eb7b44e46"/>
    <ds:schemaRef ds:uri="3bf83135-4203-4769-b93c-639af2b361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A6FBE0-815E-4ECB-B311-DB45D2F5A85A}">
  <ds:schemaRefs>
    <ds:schemaRef ds:uri="http://schemas.microsoft.com/sharepoint/v3/contenttype/forms"/>
  </ds:schemaRefs>
</ds:datastoreItem>
</file>

<file path=customXml/itemProps3.xml><?xml version="1.0" encoding="utf-8"?>
<ds:datastoreItem xmlns:ds="http://schemas.openxmlformats.org/officeDocument/2006/customXml" ds:itemID="{C1E419D0-1F19-42FF-8AB4-284F25FEEA44}">
  <ds:schemaRefs>
    <ds:schemaRef ds:uri="http://schemas.microsoft.com/office/2006/metadata/properties"/>
    <ds:schemaRef ds:uri="http://schemas.microsoft.com/office/infopath/2007/PartnerControls"/>
    <ds:schemaRef ds:uri="3bf83135-4203-4769-b93c-639af2b361b8"/>
    <ds:schemaRef ds:uri="205770a5-936c-4772-8c84-e03eb7b44e46"/>
  </ds:schemaRefs>
</ds:datastoreItem>
</file>

<file path=docProps/app.xml><?xml version="1.0" encoding="utf-8"?>
<Properties xmlns="http://schemas.openxmlformats.org/officeDocument/2006/extended-properties" xmlns:vt="http://schemas.openxmlformats.org/officeDocument/2006/docPropsVTypes">
  <Template>office theme</Template>
  <TotalTime>18</TotalTime>
  <Words>6979</Words>
  <Application>Microsoft Office PowerPoint</Application>
  <PresentationFormat>Widescreen</PresentationFormat>
  <Paragraphs>689</Paragraphs>
  <Slides>59</Slides>
  <Notes>33</Notes>
  <HiddenSlides>1</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59</vt:i4>
      </vt:variant>
    </vt:vector>
  </HeadingPairs>
  <TitlesOfParts>
    <vt:vector size="67" baseType="lpstr">
      <vt:lpstr>宋体</vt:lpstr>
      <vt:lpstr>Arial</vt:lpstr>
      <vt:lpstr>Arial,Sans-Serif</vt:lpstr>
      <vt:lpstr>Calibri</vt:lpstr>
      <vt:lpstr>Calibri Light</vt:lpstr>
      <vt:lpstr>Cambria Math</vt:lpstr>
      <vt:lpstr>Office Theme</vt:lpstr>
      <vt:lpstr>2_Office Theme</vt:lpstr>
      <vt:lpstr>Propuesta preliminar para el objetivo solar renovable de Massachusetts (SMART, por sus siglas en inglés)  10/07/2024</vt:lpstr>
      <vt:lpstr>Índice</vt:lpstr>
      <vt:lpstr>Descripción</vt:lpstr>
      <vt:lpstr>Aportaciones hasta la fecha</vt:lpstr>
      <vt:lpstr>Principios rectores</vt:lpstr>
      <vt:lpstr>PowerPoint Presentation</vt:lpstr>
      <vt:lpstr>Estructura</vt:lpstr>
      <vt:lpstr>Estructura de bloques</vt:lpstr>
      <vt:lpstr>        Capacidad ilimitada para proyectos pequeños (≤25 kW)</vt:lpstr>
      <vt:lpstr>       Capacidad anual de bloque - Proyectos grandes (&gt;25 kW)</vt:lpstr>
      <vt:lpstr>Asignaciones de capacidad para grandes proyectos</vt:lpstr>
      <vt:lpstr>Reservas de capacidad</vt:lpstr>
      <vt:lpstr>Compensación de proyectos grandes (&gt;25 kW)</vt:lpstr>
      <vt:lpstr>Compensación de proyectos pequeños (≤ 25 kW)</vt:lpstr>
      <vt:lpstr>Proceso</vt:lpstr>
      <vt:lpstr>Períodos de reserva</vt:lpstr>
      <vt:lpstr>Transición del programa</vt:lpstr>
      <vt:lpstr>Complementos</vt:lpstr>
      <vt:lpstr>Valores estimados del complemento</vt:lpstr>
      <vt:lpstr>Complemento de estantería elevada</vt:lpstr>
      <vt:lpstr>Marquesinas</vt:lpstr>
      <vt:lpstr>Entidades públicas</vt:lpstr>
      <vt:lpstr>Sistemas de almacenamiento de energía</vt:lpstr>
      <vt:lpstr>Sistemas de almacenamiento de energía</vt:lpstr>
      <vt:lpstr>Protección medioambiental</vt:lpstr>
      <vt:lpstr>Uso del suelo y ubicación</vt:lpstr>
      <vt:lpstr>Requisitos de uso del suelo</vt:lpstr>
      <vt:lpstr>Sustractor de zonas verdes</vt:lpstr>
      <vt:lpstr>Monitor medioambiental</vt:lpstr>
      <vt:lpstr>Normas de rendimiento</vt:lpstr>
      <vt:lpstr>Complemento de beneficios para la comunidad</vt:lpstr>
      <vt:lpstr>Agrovoltaica</vt:lpstr>
      <vt:lpstr>Unidades de generación de tarifa solar agrícola</vt:lpstr>
      <vt:lpstr>Tierras agrícolas recientemente creadas</vt:lpstr>
      <vt:lpstr>Tierras agrícolas recientemente creadas</vt:lpstr>
      <vt:lpstr>Requisitos de altura de los paneles</vt:lpstr>
      <vt:lpstr>Excepción a los requisitos de luz solar</vt:lpstr>
      <vt:lpstr>Operaciones recientemente propuestas</vt:lpstr>
      <vt:lpstr>Cultivos comparables</vt:lpstr>
      <vt:lpstr>Exención por disminución del rendimiento</vt:lpstr>
      <vt:lpstr>Radiación fotosintética activa</vt:lpstr>
      <vt:lpstr>Equidad</vt:lpstr>
      <vt:lpstr>Equidad y accesibilidad</vt:lpstr>
      <vt:lpstr>Energía solar compartida por la comunidad </vt:lpstr>
      <vt:lpstr>Energía solar compartida por la comunidad (cont.)</vt:lpstr>
      <vt:lpstr>Definición de propiedad de bajos ingresos</vt:lpstr>
      <vt:lpstr>Definición de cliente de bajos ingresos</vt:lpstr>
      <vt:lpstr>Unidades de generación de tarifa solar de bajos ingresos</vt:lpstr>
      <vt:lpstr>Propiedad de terceros</vt:lpstr>
      <vt:lpstr>Protección al consumidor</vt:lpstr>
      <vt:lpstr>Propiedad directa residencial</vt:lpstr>
      <vt:lpstr>Propiedad residencial de terceros</vt:lpstr>
      <vt:lpstr> Energía solar compartida por la comunidad</vt:lpstr>
      <vt:lpstr>Energía solar compartida por la comunidad (cont.) </vt:lpstr>
      <vt:lpstr>Otras iniciativas</vt:lpstr>
      <vt:lpstr>Otros cambios</vt:lpstr>
      <vt:lpstr>Próximos pasos</vt:lpstr>
      <vt:lpstr>Próximos pasos</vt:lpstr>
      <vt:lpstr>Definitions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Meserve, Samantha (ENE)</dc:creator>
  <cp:lastModifiedBy>Diggin, Lauren (ENE)</cp:lastModifiedBy>
  <cp:revision>8</cp:revision>
  <cp:lastPrinted>1601-01-01T00:00:00Z</cp:lastPrinted>
  <dcterms:created xsi:type="dcterms:W3CDTF">2023-08-29T14:46:58Z</dcterms:created>
  <dcterms:modified xsi:type="dcterms:W3CDTF">2024-07-12T16:48:26Z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ExtendedDescription">
    <vt:lpwstr/>
  </property>
  <property fmtid="{D5CDD505-2E9C-101B-9397-08002B2CF9AE}" pid="3" name="ComplianceAssetId">
    <vt:lpwstr/>
  </property>
  <property fmtid="{D5CDD505-2E9C-101B-9397-08002B2CF9AE}" pid="4" name="ContentTypeId">
    <vt:lpwstr>0x0101001DF057FC68AFD74FBB050BF9A24A083F</vt:lpwstr>
  </property>
  <property fmtid="{D5CDD505-2E9C-101B-9397-08002B2CF9AE}" pid="5" name="lcf76f155ced4ddcb4097134ff3c332f">
    <vt:lpwstr/>
  </property>
  <property fmtid="{D5CDD505-2E9C-101B-9397-08002B2CF9AE}" pid="6" name="MediaServiceImageTags">
    <vt:lpwstr/>
  </property>
  <property fmtid="{D5CDD505-2E9C-101B-9397-08002B2CF9AE}" pid="7" name="Order">
    <vt:r8>42544700</vt:r8>
  </property>
  <property fmtid="{D5CDD505-2E9C-101B-9397-08002B2CF9AE}" pid="8" name="SharedWithUsers">
    <vt:lpwstr>24;#Dobbs, Ben (ENE);#26;#McDaniel, Sarah (ENE);#195;#McDonough, Chris G (ENE);#221;#Frongillo, Cobi (ENE);#111;#Fletcher, Grace (ENE);#182;#Judge, Kerry (ENE);#165;#Maddalena, Lesley (ENE);#11;#Sergeant, Kara (ENE);#13;#Meserve, Samantha (ENE);#246;#Maho</vt:lpwstr>
  </property>
  <property fmtid="{D5CDD505-2E9C-101B-9397-08002B2CF9AE}" pid="9" name="TaxCatchAll">
    <vt:lpwstr/>
  </property>
  <property fmtid="{D5CDD505-2E9C-101B-9397-08002B2CF9AE}" pid="10" name="TemplateUrl">
    <vt:lpwstr/>
  </property>
  <property fmtid="{D5CDD505-2E9C-101B-9397-08002B2CF9AE}" pid="11" name="TriggerFlowInfo">
    <vt:lpwstr/>
  </property>
  <property fmtid="{D5CDD505-2E9C-101B-9397-08002B2CF9AE}" pid="12" name="xd_ProgID">
    <vt:lpwstr/>
  </property>
  <property fmtid="{D5CDD505-2E9C-101B-9397-08002B2CF9AE}" pid="13" name="xd_Signature">
    <vt:bool>false</vt:bool>
  </property>
</Properties>
</file>